         <a:pt x="3841" y="499"/>
                </a:lnTo>
                <a:lnTo>
                  <a:pt x="3842" y="494"/>
                </a:lnTo>
                <a:lnTo>
                  <a:pt x="3842" y="495"/>
                </a:lnTo>
                <a:lnTo>
                  <a:pt x="3842" y="494"/>
                </a:lnTo>
                <a:lnTo>
                  <a:pt x="3843" y="499"/>
                </a:lnTo>
                <a:lnTo>
                  <a:pt x="3843" y="494"/>
                </a:lnTo>
                <a:lnTo>
                  <a:pt x="3843" y="494"/>
                </a:lnTo>
                <a:lnTo>
                  <a:pt x="3843" y="494"/>
                </a:lnTo>
                <a:lnTo>
                  <a:pt x="3844" y="499"/>
                </a:lnTo>
                <a:lnTo>
                  <a:pt x="3844" y="494"/>
                </a:lnTo>
                <a:lnTo>
                  <a:pt x="3844" y="494"/>
                </a:lnTo>
                <a:lnTo>
                  <a:pt x="3844" y="495"/>
                </a:lnTo>
                <a:lnTo>
                  <a:pt x="3845" y="499"/>
                </a:lnTo>
                <a:lnTo>
                  <a:pt x="3845" y="490"/>
                </a:lnTo>
                <a:lnTo>
                  <a:pt x="3845" y="499"/>
                </a:lnTo>
                <a:lnTo>
                  <a:pt x="3845" y="499"/>
                </a:lnTo>
                <a:lnTo>
                  <a:pt x="3846" y="495"/>
                </a:lnTo>
                <a:lnTo>
                  <a:pt x="3846" y="497"/>
                </a:lnTo>
                <a:lnTo>
                  <a:pt x="3847" y="497"/>
                </a:lnTo>
                <a:lnTo>
                  <a:pt x="3847" y="498"/>
                </a:lnTo>
                <a:lnTo>
                  <a:pt x="3847" y="494"/>
                </a:lnTo>
                <a:lnTo>
                  <a:pt x="3847" y="497"/>
                </a:lnTo>
                <a:lnTo>
                  <a:pt x="3847" y="497"/>
                </a:lnTo>
                <a:lnTo>
                  <a:pt x="3848" y="495"/>
                </a:lnTo>
                <a:lnTo>
                  <a:pt x="3849" y="499"/>
                </a:lnTo>
                <a:lnTo>
                  <a:pt x="3849" y="499"/>
                </a:lnTo>
                <a:lnTo>
                  <a:pt x="3849" y="499"/>
                </a:lnTo>
                <a:lnTo>
                  <a:pt x="3849" y="496"/>
                </a:lnTo>
                <a:lnTo>
                  <a:pt x="3849" y="499"/>
                </a:lnTo>
                <a:lnTo>
                  <a:pt x="3850" y="499"/>
                </a:lnTo>
                <a:lnTo>
                  <a:pt x="3850" y="498"/>
                </a:lnTo>
                <a:lnTo>
                  <a:pt x="3850" y="494"/>
                </a:lnTo>
                <a:lnTo>
                  <a:pt x="3851" y="499"/>
                </a:lnTo>
                <a:lnTo>
                  <a:pt x="3851" y="494"/>
                </a:lnTo>
                <a:lnTo>
                  <a:pt x="3851" y="495"/>
                </a:lnTo>
                <a:lnTo>
                  <a:pt x="3852" y="499"/>
                </a:lnTo>
                <a:lnTo>
                  <a:pt x="3852" y="494"/>
                </a:lnTo>
                <a:lnTo>
                  <a:pt x="3852" y="498"/>
                </a:lnTo>
                <a:lnTo>
                  <a:pt x="3852" y="498"/>
                </a:lnTo>
                <a:lnTo>
                  <a:pt x="3853" y="499"/>
                </a:lnTo>
                <a:lnTo>
                  <a:pt x="3853" y="494"/>
                </a:lnTo>
                <a:lnTo>
                  <a:pt x="3853" y="495"/>
                </a:lnTo>
                <a:lnTo>
                  <a:pt x="3853" y="495"/>
                </a:lnTo>
                <a:lnTo>
                  <a:pt x="3854" y="499"/>
                </a:lnTo>
                <a:lnTo>
                  <a:pt x="3854" y="494"/>
                </a:lnTo>
                <a:lnTo>
                  <a:pt x="3854" y="496"/>
                </a:lnTo>
                <a:lnTo>
                  <a:pt x="3855" y="496"/>
                </a:lnTo>
                <a:lnTo>
                  <a:pt x="3855" y="499"/>
                </a:lnTo>
                <a:lnTo>
                  <a:pt x="3855" y="494"/>
                </a:lnTo>
                <a:lnTo>
                  <a:pt x="3855" y="498"/>
                </a:lnTo>
                <a:lnTo>
                  <a:pt x="3856" y="498"/>
                </a:lnTo>
                <a:lnTo>
                  <a:pt x="3856" y="499"/>
                </a:lnTo>
                <a:lnTo>
                  <a:pt x="3857" y="494"/>
                </a:lnTo>
                <a:lnTo>
                  <a:pt x="3857" y="497"/>
                </a:lnTo>
                <a:lnTo>
                  <a:pt x="3857" y="497"/>
                </a:lnTo>
                <a:lnTo>
                  <a:pt x="3857" y="494"/>
                </a:lnTo>
                <a:lnTo>
                  <a:pt x="3858" y="499"/>
                </a:lnTo>
                <a:lnTo>
                  <a:pt x="3858" y="497"/>
                </a:lnTo>
                <a:lnTo>
                  <a:pt x="3858" y="497"/>
                </a:lnTo>
                <a:lnTo>
                  <a:pt x="3858" y="494"/>
                </a:lnTo>
                <a:lnTo>
                  <a:pt x="3859" y="499"/>
                </a:lnTo>
                <a:lnTo>
                  <a:pt x="3859" y="499"/>
                </a:lnTo>
                <a:lnTo>
                  <a:pt x="3859" y="499"/>
                </a:lnTo>
                <a:lnTo>
                  <a:pt x="3859" y="500"/>
                </a:lnTo>
                <a:lnTo>
                  <a:pt x="3860" y="496"/>
                </a:lnTo>
                <a:lnTo>
                  <a:pt x="3860" y="497"/>
                </a:lnTo>
                <a:lnTo>
                  <a:pt x="3860" y="494"/>
                </a:lnTo>
                <a:lnTo>
                  <a:pt x="3861" y="499"/>
                </a:lnTo>
                <a:lnTo>
                  <a:pt x="3861" y="496"/>
                </a:lnTo>
                <a:lnTo>
                  <a:pt x="3861" y="496"/>
                </a:lnTo>
                <a:lnTo>
                  <a:pt x="3862" y="499"/>
                </a:lnTo>
                <a:lnTo>
                  <a:pt x="3862" y="494"/>
                </a:lnTo>
                <a:lnTo>
                  <a:pt x="3862" y="496"/>
                </a:lnTo>
                <a:lnTo>
                  <a:pt x="3863" y="496"/>
                </a:lnTo>
                <a:lnTo>
                  <a:pt x="3863" y="499"/>
                </a:lnTo>
                <a:lnTo>
                  <a:pt x="3863" y="461"/>
                </a:lnTo>
                <a:lnTo>
                  <a:pt x="3863" y="490"/>
                </a:lnTo>
                <a:lnTo>
                  <a:pt x="3864" y="491"/>
                </a:lnTo>
                <a:lnTo>
                  <a:pt x="3864" y="486"/>
                </a:lnTo>
                <a:lnTo>
                  <a:pt x="3864" y="497"/>
                </a:lnTo>
                <a:lnTo>
                  <a:pt x="3865" y="496"/>
                </a:lnTo>
                <a:lnTo>
                  <a:pt x="3865" y="496"/>
                </a:lnTo>
                <a:lnTo>
                  <a:pt x="3865" y="497"/>
                </a:lnTo>
                <a:lnTo>
                  <a:pt x="3865" y="464"/>
                </a:lnTo>
                <a:lnTo>
                  <a:pt x="3866" y="490"/>
                </a:lnTo>
                <a:lnTo>
                  <a:pt x="3866" y="487"/>
                </a:lnTo>
                <a:lnTo>
                  <a:pt x="3866" y="497"/>
                </a:lnTo>
                <a:lnTo>
                  <a:pt x="3867" y="455"/>
                </a:lnTo>
                <a:lnTo>
                  <a:pt x="3867" y="457"/>
                </a:lnTo>
                <a:lnTo>
                  <a:pt x="3867" y="496"/>
                </a:lnTo>
                <a:lnTo>
                  <a:pt x="3868" y="447"/>
                </a:lnTo>
                <a:lnTo>
                  <a:pt x="3868" y="466"/>
                </a:lnTo>
                <a:lnTo>
                  <a:pt x="3868" y="465"/>
                </a:lnTo>
                <a:lnTo>
                  <a:pt x="3868" y="447"/>
                </a:lnTo>
                <a:lnTo>
                  <a:pt x="3869" y="495"/>
                </a:lnTo>
                <a:lnTo>
                  <a:pt x="3869" y="494"/>
                </a:lnTo>
                <a:lnTo>
                  <a:pt x="3869" y="494"/>
                </a:lnTo>
                <a:lnTo>
                  <a:pt x="3869" y="470"/>
                </a:lnTo>
                <a:lnTo>
                  <a:pt x="3870" y="497"/>
                </a:lnTo>
                <a:lnTo>
                  <a:pt x="3870" y="495"/>
                </a:lnTo>
                <a:lnTo>
                  <a:pt x="3871" y="470"/>
                </a:lnTo>
                <a:lnTo>
                  <a:pt x="3871" y="495"/>
                </a:lnTo>
                <a:lnTo>
                  <a:pt x="3871" y="493"/>
                </a:lnTo>
                <a:lnTo>
                  <a:pt x="3872" y="492"/>
                </a:lnTo>
                <a:lnTo>
                  <a:pt x="3872" y="490"/>
                </a:lnTo>
                <a:lnTo>
                  <a:pt x="3872" y="496"/>
                </a:lnTo>
                <a:lnTo>
                  <a:pt x="3873" y="495"/>
                </a:lnTo>
                <a:lnTo>
                  <a:pt x="3873" y="496"/>
                </a:lnTo>
                <a:lnTo>
                  <a:pt x="3873" y="498"/>
                </a:lnTo>
                <a:lnTo>
                  <a:pt x="3873" y="494"/>
                </a:lnTo>
                <a:lnTo>
                  <a:pt x="3874" y="498"/>
                </a:lnTo>
                <a:lnTo>
                  <a:pt x="3874" y="497"/>
                </a:lnTo>
                <a:lnTo>
                  <a:pt x="3874" y="498"/>
                </a:lnTo>
                <a:lnTo>
                  <a:pt x="3874" y="494"/>
                </a:lnTo>
                <a:lnTo>
                  <a:pt x="3875" y="497"/>
                </a:lnTo>
                <a:lnTo>
                  <a:pt x="3875" y="497"/>
                </a:lnTo>
                <a:lnTo>
                  <a:pt x="3875" y="495"/>
                </a:lnTo>
                <a:lnTo>
                  <a:pt x="3876" y="498"/>
                </a:lnTo>
                <a:lnTo>
                  <a:pt x="3876" y="498"/>
                </a:lnTo>
                <a:lnTo>
                  <a:pt x="3876" y="499"/>
                </a:lnTo>
                <a:lnTo>
                  <a:pt x="3877" y="495"/>
                </a:lnTo>
                <a:lnTo>
                  <a:pt x="3877" y="498"/>
                </a:lnTo>
                <a:lnTo>
                  <a:pt x="3877" y="498"/>
                </a:lnTo>
                <a:lnTo>
                  <a:pt x="3878" y="495"/>
                </a:lnTo>
                <a:lnTo>
                  <a:pt x="3878" y="498"/>
                </a:lnTo>
                <a:lnTo>
                  <a:pt x="3878" y="498"/>
                </a:lnTo>
                <a:lnTo>
                  <a:pt x="3878" y="498"/>
                </a:lnTo>
                <a:lnTo>
                  <a:pt x="3879" y="495"/>
                </a:lnTo>
                <a:lnTo>
                  <a:pt x="3879" y="499"/>
                </a:lnTo>
                <a:lnTo>
                  <a:pt x="3879" y="498"/>
                </a:lnTo>
                <a:lnTo>
                  <a:pt x="3880" y="498"/>
                </a:lnTo>
                <a:lnTo>
                  <a:pt x="3880" y="495"/>
                </a:lnTo>
                <a:lnTo>
                  <a:pt x="3880" y="498"/>
                </a:lnTo>
                <a:lnTo>
                  <a:pt x="3881" y="497"/>
                </a:lnTo>
                <a:lnTo>
                  <a:pt x="3881" y="497"/>
                </a:lnTo>
                <a:lnTo>
                  <a:pt x="3881" y="474"/>
                </a:lnTo>
                <a:lnTo>
                  <a:pt x="3881" y="498"/>
                </a:lnTo>
                <a:lnTo>
                  <a:pt x="3882" y="496"/>
                </a:lnTo>
                <a:lnTo>
                  <a:pt x="3882" y="497"/>
                </a:lnTo>
                <a:lnTo>
                  <a:pt x="3882" y="497"/>
                </a:lnTo>
                <a:lnTo>
                  <a:pt x="3883" y="442"/>
                </a:lnTo>
                <a:lnTo>
                  <a:pt x="3883" y="443"/>
                </a:lnTo>
                <a:lnTo>
                  <a:pt x="3883" y="451"/>
                </a:lnTo>
                <a:lnTo>
                  <a:pt x="3883" y="436"/>
                </a:lnTo>
                <a:lnTo>
                  <a:pt x="3884" y="494"/>
                </a:lnTo>
                <a:lnTo>
                  <a:pt x="3884" y="457"/>
                </a:lnTo>
                <a:lnTo>
                  <a:pt x="3884" y="458"/>
                </a:lnTo>
                <a:lnTo>
                  <a:pt x="3885" y="457"/>
                </a:lnTo>
                <a:lnTo>
                  <a:pt x="3885" y="496"/>
                </a:lnTo>
                <a:lnTo>
                  <a:pt x="3885" y="463"/>
                </a:lnTo>
                <a:lnTo>
                  <a:pt x="3885" y="494"/>
                </a:lnTo>
                <a:lnTo>
                  <a:pt x="3886" y="498"/>
                </a:lnTo>
                <a:lnTo>
                  <a:pt x="3886" y="462"/>
                </a:lnTo>
                <a:lnTo>
                  <a:pt x="3886" y="494"/>
                </a:lnTo>
                <a:lnTo>
                  <a:pt x="3886" y="484"/>
                </a:lnTo>
                <a:lnTo>
                  <a:pt x="3887" y="480"/>
                </a:lnTo>
                <a:lnTo>
                  <a:pt x="3887" y="497"/>
                </a:lnTo>
                <a:lnTo>
                  <a:pt x="3887" y="487"/>
                </a:lnTo>
                <a:lnTo>
                  <a:pt x="3888" y="461"/>
                </a:lnTo>
                <a:lnTo>
                  <a:pt x="3889" y="451"/>
                </a:lnTo>
                <a:lnTo>
                  <a:pt x="3889" y="494"/>
                </a:lnTo>
                <a:lnTo>
                  <a:pt x="3889" y="486"/>
                </a:lnTo>
                <a:lnTo>
                  <a:pt x="3889" y="463"/>
                </a:lnTo>
                <a:lnTo>
                  <a:pt x="3889" y="428"/>
                </a:lnTo>
                <a:lnTo>
                  <a:pt x="3890" y="494"/>
                </a:lnTo>
                <a:lnTo>
                  <a:pt x="3890" y="495"/>
                </a:lnTo>
                <a:lnTo>
                  <a:pt x="3890" y="492"/>
                </a:lnTo>
                <a:lnTo>
                  <a:pt x="3891" y="497"/>
                </a:lnTo>
                <a:lnTo>
                  <a:pt x="3891" y="497"/>
                </a:lnTo>
                <a:lnTo>
                  <a:pt x="3891" y="497"/>
                </a:lnTo>
                <a:lnTo>
                  <a:pt x="3891" y="473"/>
                </a:lnTo>
                <a:lnTo>
                  <a:pt x="3891" y="497"/>
                </a:lnTo>
                <a:lnTo>
                  <a:pt x="3892" y="497"/>
                </a:lnTo>
                <a:lnTo>
                  <a:pt x="3892" y="496"/>
                </a:lnTo>
                <a:lnTo>
                  <a:pt x="3892" y="498"/>
                </a:lnTo>
                <a:lnTo>
                  <a:pt x="3893" y="468"/>
                </a:lnTo>
                <a:lnTo>
                  <a:pt x="3893" y="494"/>
                </a:lnTo>
                <a:lnTo>
                  <a:pt x="3894" y="497"/>
                </a:lnTo>
                <a:lnTo>
                  <a:pt x="3894" y="493"/>
                </a:lnTo>
                <a:lnTo>
                  <a:pt x="3894" y="494"/>
                </a:lnTo>
                <a:lnTo>
                  <a:pt x="3895" y="495"/>
                </a:lnTo>
                <a:lnTo>
                  <a:pt x="3895" y="497"/>
                </a:lnTo>
                <a:lnTo>
                  <a:pt x="3895" y="470"/>
                </a:lnTo>
                <a:lnTo>
                  <a:pt x="3895" y="493"/>
                </a:lnTo>
                <a:lnTo>
                  <a:pt x="3896" y="493"/>
                </a:lnTo>
                <a:lnTo>
                  <a:pt x="3896" y="495"/>
                </a:lnTo>
                <a:lnTo>
                  <a:pt x="3897" y="462"/>
                </a:lnTo>
                <a:lnTo>
                  <a:pt x="3897" y="493"/>
                </a:lnTo>
                <a:lnTo>
                  <a:pt x="3897" y="492"/>
                </a:lnTo>
                <a:lnTo>
                  <a:pt x="3897" y="464"/>
                </a:lnTo>
                <a:lnTo>
                  <a:pt x="3897" y="495"/>
                </a:lnTo>
                <a:lnTo>
                  <a:pt x="3898" y="492"/>
                </a:lnTo>
                <a:lnTo>
                  <a:pt x="3898" y="492"/>
                </a:lnTo>
                <a:lnTo>
                  <a:pt x="3898" y="490"/>
                </a:lnTo>
                <a:lnTo>
                  <a:pt x="3899" y="497"/>
                </a:lnTo>
                <a:lnTo>
                  <a:pt x="3899" y="496"/>
                </a:lnTo>
                <a:lnTo>
                  <a:pt x="3899" y="496"/>
                </a:lnTo>
                <a:lnTo>
                  <a:pt x="3899" y="494"/>
                </a:lnTo>
                <a:lnTo>
                  <a:pt x="3899" y="498"/>
                </a:lnTo>
                <a:lnTo>
                  <a:pt x="3900" y="497"/>
                </a:lnTo>
                <a:lnTo>
                  <a:pt x="3900" y="495"/>
                </a:lnTo>
                <a:lnTo>
                  <a:pt x="3901" y="498"/>
                </a:lnTo>
                <a:lnTo>
                  <a:pt x="3901" y="495"/>
                </a:lnTo>
                <a:lnTo>
                  <a:pt x="3901" y="495"/>
                </a:lnTo>
                <a:lnTo>
                  <a:pt x="3902" y="495"/>
                </a:lnTo>
                <a:lnTo>
                  <a:pt x="3902" y="498"/>
                </a:lnTo>
                <a:lnTo>
                  <a:pt x="3902" y="498"/>
                </a:lnTo>
                <a:lnTo>
                  <a:pt x="3903" y="497"/>
                </a:lnTo>
                <a:lnTo>
                  <a:pt x="3903" y="497"/>
                </a:lnTo>
                <a:lnTo>
                  <a:pt x="3904" y="499"/>
                </a:lnTo>
                <a:lnTo>
                  <a:pt x="3904" y="498"/>
                </a:lnTo>
                <a:lnTo>
                  <a:pt x="3905" y="494"/>
                </a:lnTo>
                <a:lnTo>
                  <a:pt x="3905" y="494"/>
                </a:lnTo>
                <a:lnTo>
                  <a:pt x="3905" y="494"/>
                </a:lnTo>
                <a:lnTo>
                  <a:pt x="3905" y="493"/>
                </a:lnTo>
                <a:lnTo>
                  <a:pt x="3906" y="498"/>
                </a:lnTo>
                <a:lnTo>
                  <a:pt x="3906" y="498"/>
                </a:lnTo>
                <a:lnTo>
                  <a:pt x="3906" y="498"/>
                </a:lnTo>
                <a:lnTo>
                  <a:pt x="3906" y="494"/>
                </a:lnTo>
                <a:lnTo>
                  <a:pt x="3907" y="498"/>
                </a:lnTo>
                <a:lnTo>
                  <a:pt x="3907" y="497"/>
                </a:lnTo>
                <a:lnTo>
                  <a:pt x="3907" y="497"/>
                </a:lnTo>
                <a:lnTo>
                  <a:pt x="3908" y="471"/>
                </a:lnTo>
                <a:lnTo>
                  <a:pt x="3908" y="498"/>
                </a:lnTo>
                <a:lnTo>
                  <a:pt x="3908" y="497"/>
                </a:lnTo>
                <a:lnTo>
                  <a:pt x="3908" y="497"/>
                </a:lnTo>
                <a:lnTo>
                  <a:pt x="3909" y="470"/>
                </a:lnTo>
                <a:lnTo>
                  <a:pt x="3909" y="493"/>
                </a:lnTo>
                <a:lnTo>
                  <a:pt x="3910" y="494"/>
                </a:lnTo>
                <a:lnTo>
                  <a:pt x="3910" y="465"/>
                </a:lnTo>
                <a:lnTo>
                  <a:pt x="3910" y="496"/>
                </a:lnTo>
                <a:lnTo>
                  <a:pt x="3910" y="494"/>
                </a:lnTo>
                <a:lnTo>
                  <a:pt x="3911" y="494"/>
                </a:lnTo>
                <a:lnTo>
                  <a:pt x="3911" y="498"/>
                </a:lnTo>
                <a:lnTo>
                  <a:pt x="3911" y="475"/>
                </a:lnTo>
                <a:lnTo>
                  <a:pt x="3912" y="496"/>
                </a:lnTo>
                <a:lnTo>
                  <a:pt x="3912" y="496"/>
                </a:lnTo>
                <a:lnTo>
                  <a:pt x="3912" y="494"/>
                </a:lnTo>
                <a:lnTo>
                  <a:pt x="3912" y="498"/>
                </a:lnTo>
                <a:lnTo>
                  <a:pt x="3913" y="495"/>
                </a:lnTo>
                <a:lnTo>
                  <a:pt x="3913" y="495"/>
                </a:lnTo>
                <a:lnTo>
                  <a:pt x="3913" y="496"/>
                </a:lnTo>
                <a:lnTo>
                  <a:pt x="3914" y="459"/>
                </a:lnTo>
                <a:lnTo>
                  <a:pt x="3914" y="491"/>
                </a:lnTo>
                <a:lnTo>
                  <a:pt x="3914" y="491"/>
                </a:lnTo>
                <a:lnTo>
                  <a:pt x="3914" y="463"/>
                </a:lnTo>
                <a:lnTo>
                  <a:pt x="3915" y="498"/>
                </a:lnTo>
                <a:lnTo>
                  <a:pt x="3915" y="498"/>
                </a:lnTo>
                <a:lnTo>
                  <a:pt x="3916" y="498"/>
                </a:lnTo>
                <a:lnTo>
                  <a:pt x="3916" y="255"/>
                </a:lnTo>
                <a:lnTo>
                  <a:pt x="3916" y="255"/>
                </a:lnTo>
                <a:lnTo>
                  <a:pt x="3916" y="255"/>
                </a:lnTo>
                <a:lnTo>
                  <a:pt x="3917" y="494"/>
                </a:lnTo>
                <a:lnTo>
                  <a:pt x="3917" y="492"/>
                </a:lnTo>
                <a:lnTo>
                  <a:pt x="3917" y="492"/>
                </a:lnTo>
                <a:lnTo>
                  <a:pt x="3918" y="497"/>
                </a:lnTo>
                <a:lnTo>
                  <a:pt x="3918" y="495"/>
                </a:lnTo>
                <a:lnTo>
                  <a:pt x="3919" y="495"/>
                </a:lnTo>
                <a:lnTo>
                  <a:pt x="3919" y="496"/>
                </a:lnTo>
                <a:lnTo>
                  <a:pt x="3919" y="493"/>
                </a:lnTo>
                <a:lnTo>
                  <a:pt x="3920" y="493"/>
                </a:lnTo>
                <a:lnTo>
                  <a:pt x="3920" y="493"/>
                </a:lnTo>
                <a:lnTo>
                  <a:pt x="3920" y="493"/>
                </a:lnTo>
                <a:lnTo>
                  <a:pt x="3920" y="496"/>
                </a:lnTo>
                <a:lnTo>
                  <a:pt x="3921" y="494"/>
                </a:lnTo>
                <a:lnTo>
                  <a:pt x="3921" y="493"/>
                </a:lnTo>
                <a:lnTo>
                  <a:pt x="3922" y="495"/>
                </a:lnTo>
                <a:lnTo>
                  <a:pt x="3922" y="492"/>
                </a:lnTo>
                <a:lnTo>
                  <a:pt x="3922" y="491"/>
                </a:lnTo>
                <a:lnTo>
                  <a:pt x="3923" y="495"/>
                </a:lnTo>
                <a:lnTo>
                  <a:pt x="3923" y="469"/>
                </a:lnTo>
                <a:lnTo>
                  <a:pt x="3923" y="494"/>
                </a:lnTo>
                <a:lnTo>
                  <a:pt x="3923" y="496"/>
                </a:lnTo>
                <a:lnTo>
                  <a:pt x="3924" y="492"/>
                </a:lnTo>
                <a:lnTo>
                  <a:pt x="3924" y="498"/>
                </a:lnTo>
                <a:lnTo>
                  <a:pt x="3924" y="498"/>
                </a:lnTo>
                <a:lnTo>
                  <a:pt x="3924" y="498"/>
                </a:lnTo>
                <a:lnTo>
                  <a:pt x="3924" y="495"/>
                </a:lnTo>
                <a:lnTo>
                  <a:pt x="3925" y="498"/>
                </a:lnTo>
                <a:lnTo>
                  <a:pt x="3925" y="497"/>
                </a:lnTo>
                <a:lnTo>
                  <a:pt x="3925" y="497"/>
                </a:lnTo>
                <a:lnTo>
                  <a:pt x="3926" y="498"/>
                </a:lnTo>
                <a:lnTo>
                  <a:pt x="3926" y="493"/>
                </a:lnTo>
                <a:lnTo>
                  <a:pt x="3926" y="493"/>
                </a:lnTo>
                <a:lnTo>
                  <a:pt x="3927" y="493"/>
                </a:lnTo>
                <a:lnTo>
                  <a:pt x="3927" y="498"/>
                </a:lnTo>
                <a:lnTo>
                  <a:pt x="3928" y="496"/>
                </a:lnTo>
                <a:lnTo>
                  <a:pt x="3928" y="497"/>
                </a:lnTo>
                <a:lnTo>
                  <a:pt x="3928" y="495"/>
                </a:lnTo>
                <a:lnTo>
                  <a:pt x="3928" y="498"/>
                </a:lnTo>
                <a:lnTo>
                  <a:pt x="3929" y="495"/>
                </a:lnTo>
                <a:lnTo>
                  <a:pt x="3929" y="495"/>
                </a:lnTo>
                <a:lnTo>
                  <a:pt x="3929" y="498"/>
                </a:lnTo>
                <a:lnTo>
                  <a:pt x="3930" y="497"/>
                </a:lnTo>
                <a:lnTo>
                  <a:pt x="3930" y="497"/>
                </a:lnTo>
                <a:lnTo>
                  <a:pt x="3930" y="499"/>
                </a:lnTo>
                <a:lnTo>
                  <a:pt x="3931" y="497"/>
                </a:lnTo>
                <a:lnTo>
                  <a:pt x="3931" y="498"/>
                </a:lnTo>
                <a:lnTo>
                  <a:pt x="3931" y="499"/>
                </a:lnTo>
                <a:lnTo>
                  <a:pt x="3932" y="494"/>
                </a:lnTo>
                <a:lnTo>
                  <a:pt x="3932" y="495"/>
                </a:lnTo>
                <a:lnTo>
                  <a:pt x="3932" y="497"/>
                </a:lnTo>
                <a:lnTo>
                  <a:pt x="3932" y="498"/>
                </a:lnTo>
                <a:lnTo>
                  <a:pt x="3933" y="472"/>
                </a:lnTo>
                <a:lnTo>
                  <a:pt x="3933" y="498"/>
                </a:lnTo>
                <a:lnTo>
                  <a:pt x="3934" y="498"/>
                </a:lnTo>
                <a:lnTo>
                  <a:pt x="3934" y="461"/>
                </a:lnTo>
                <a:lnTo>
                  <a:pt x="3934" y="495"/>
                </a:lnTo>
                <a:lnTo>
                  <a:pt x="3935" y="493"/>
                </a:lnTo>
                <a:lnTo>
                  <a:pt x="3935" y="495"/>
                </a:lnTo>
                <a:lnTo>
                  <a:pt x="3935" y="461"/>
                </a:lnTo>
                <a:lnTo>
                  <a:pt x="3936" y="492"/>
                </a:lnTo>
                <a:lnTo>
                  <a:pt x="3936" y="484"/>
                </a:lnTo>
                <a:lnTo>
                  <a:pt x="3936" y="496"/>
                </a:lnTo>
                <a:lnTo>
                  <a:pt x="3937" y="493"/>
                </a:lnTo>
                <a:lnTo>
                  <a:pt x="3937" y="493"/>
                </a:lnTo>
                <a:lnTo>
                  <a:pt x="3938" y="496"/>
                </a:lnTo>
                <a:lnTo>
                  <a:pt x="3938" y="482"/>
                </a:lnTo>
                <a:lnTo>
                  <a:pt x="3938" y="488"/>
                </a:lnTo>
                <a:lnTo>
                  <a:pt x="3938" y="458"/>
                </a:lnTo>
                <a:lnTo>
                  <a:pt x="3938" y="450"/>
                </a:lnTo>
                <a:lnTo>
                  <a:pt x="3939" y="497"/>
                </a:lnTo>
                <a:lnTo>
                  <a:pt x="3939" y="493"/>
                </a:lnTo>
                <a:lnTo>
                  <a:pt x="3939" y="493"/>
                </a:lnTo>
                <a:lnTo>
                  <a:pt x="3940" y="496"/>
                </a:lnTo>
                <a:lnTo>
                  <a:pt x="3940" y="493"/>
                </a:lnTo>
                <a:lnTo>
                  <a:pt x="3940" y="493"/>
                </a:lnTo>
                <a:lnTo>
                  <a:pt x="3940" y="468"/>
                </a:lnTo>
                <a:lnTo>
                  <a:pt x="3941" y="497"/>
                </a:lnTo>
                <a:lnTo>
                  <a:pt x="3941" y="495"/>
                </a:lnTo>
                <a:lnTo>
                  <a:pt x="3942" y="495"/>
                </a:lnTo>
                <a:lnTo>
                  <a:pt x="3942" y="498"/>
                </a:lnTo>
                <a:lnTo>
                  <a:pt x="3942" y="495"/>
                </a:lnTo>
                <a:lnTo>
                  <a:pt x="3942" y="497"/>
                </a:lnTo>
                <a:lnTo>
                  <a:pt x="3942" y="497"/>
                </a:lnTo>
                <a:lnTo>
                  <a:pt x="3943" y="498"/>
                </a:lnTo>
                <a:lnTo>
                  <a:pt x="3944" y="493"/>
                </a:lnTo>
                <a:lnTo>
                  <a:pt x="3944" y="495"/>
                </a:lnTo>
                <a:lnTo>
                  <a:pt x="3944" y="497"/>
                </a:lnTo>
                <a:lnTo>
                  <a:pt x="3944" y="498"/>
                </a:lnTo>
                <a:lnTo>
                  <a:pt x="3945" y="454"/>
                </a:lnTo>
                <a:lnTo>
                  <a:pt x="3945" y="455"/>
                </a:lnTo>
                <a:lnTo>
                  <a:pt x="3945" y="492"/>
                </a:lnTo>
                <a:lnTo>
                  <a:pt x="3945" y="448"/>
                </a:lnTo>
                <a:lnTo>
                  <a:pt x="3946" y="492"/>
                </a:lnTo>
                <a:lnTo>
                  <a:pt x="3946" y="491"/>
                </a:lnTo>
                <a:lnTo>
                  <a:pt x="3946" y="492"/>
                </a:lnTo>
                <a:lnTo>
                  <a:pt x="3946" y="491"/>
                </a:lnTo>
                <a:lnTo>
                  <a:pt x="3946" y="494"/>
                </a:lnTo>
                <a:lnTo>
                  <a:pt x="3947" y="494"/>
                </a:lnTo>
                <a:lnTo>
                  <a:pt x="3947" y="494"/>
                </a:lnTo>
                <a:lnTo>
                  <a:pt x="3948" y="495"/>
                </a:lnTo>
                <a:lnTo>
                  <a:pt x="3948" y="455"/>
                </a:lnTo>
                <a:lnTo>
                  <a:pt x="3948" y="490"/>
                </a:lnTo>
                <a:lnTo>
                  <a:pt x="3948" y="490"/>
                </a:lnTo>
                <a:lnTo>
                  <a:pt x="3949" y="457"/>
                </a:lnTo>
                <a:lnTo>
                  <a:pt x="3949" y="498"/>
                </a:lnTo>
                <a:lnTo>
                  <a:pt x="3949" y="498"/>
                </a:lnTo>
                <a:lnTo>
                  <a:pt x="3950" y="498"/>
                </a:lnTo>
                <a:lnTo>
                  <a:pt x="3950" y="498"/>
                </a:lnTo>
                <a:lnTo>
                  <a:pt x="3950" y="495"/>
                </a:lnTo>
                <a:lnTo>
                  <a:pt x="3950" y="497"/>
                </a:lnTo>
                <a:lnTo>
                  <a:pt x="3950" y="497"/>
                </a:lnTo>
                <a:lnTo>
                  <a:pt x="3951" y="495"/>
                </a:lnTo>
                <a:lnTo>
                  <a:pt x="3952" y="498"/>
                </a:lnTo>
                <a:lnTo>
                  <a:pt x="3952" y="498"/>
                </a:lnTo>
                <a:lnTo>
                  <a:pt x="3952" y="498"/>
                </a:lnTo>
                <a:lnTo>
                  <a:pt x="3952" y="495"/>
                </a:lnTo>
                <a:lnTo>
                  <a:pt x="3952" y="498"/>
                </a:lnTo>
                <a:lnTo>
                  <a:pt x="3953" y="498"/>
                </a:lnTo>
                <a:lnTo>
                  <a:pt x="3953" y="498"/>
                </a:lnTo>
                <a:lnTo>
                  <a:pt x="3953" y="499"/>
                </a:lnTo>
                <a:lnTo>
                  <a:pt x="3954" y="496"/>
                </a:lnTo>
                <a:lnTo>
                  <a:pt x="3954" y="497"/>
                </a:lnTo>
                <a:lnTo>
                  <a:pt x="3954" y="495"/>
                </a:lnTo>
                <a:lnTo>
                  <a:pt x="3955" y="498"/>
                </a:lnTo>
                <a:lnTo>
                  <a:pt x="3955" y="495"/>
                </a:lnTo>
                <a:lnTo>
                  <a:pt x="3955" y="495"/>
                </a:lnTo>
                <a:lnTo>
                  <a:pt x="3955" y="495"/>
                </a:lnTo>
                <a:lnTo>
                  <a:pt x="3955" y="492"/>
                </a:lnTo>
                <a:lnTo>
                  <a:pt x="3956" y="499"/>
                </a:lnTo>
                <a:lnTo>
                  <a:pt x="3956" y="498"/>
                </a:lnTo>
                <a:lnTo>
                  <a:pt x="3956" y="498"/>
                </a:lnTo>
                <a:lnTo>
                  <a:pt x="3957" y="498"/>
                </a:lnTo>
                <a:lnTo>
                  <a:pt x="3957" y="493"/>
                </a:lnTo>
                <a:lnTo>
                  <a:pt x="3957" y="493"/>
                </a:lnTo>
                <a:lnTo>
                  <a:pt x="3958" y="493"/>
                </a:lnTo>
                <a:lnTo>
                  <a:pt x="3958" y="498"/>
                </a:lnTo>
                <a:lnTo>
                  <a:pt x="3958" y="471"/>
                </a:lnTo>
                <a:lnTo>
                  <a:pt x="3958" y="495"/>
                </a:lnTo>
                <a:lnTo>
                  <a:pt x="3958" y="496"/>
                </a:lnTo>
                <a:lnTo>
                  <a:pt x="3960" y="469"/>
                </a:lnTo>
                <a:lnTo>
                  <a:pt x="3960" y="492"/>
                </a:lnTo>
                <a:lnTo>
                  <a:pt x="3960" y="496"/>
                </a:lnTo>
                <a:lnTo>
                  <a:pt x="3960" y="491"/>
                </a:lnTo>
                <a:lnTo>
                  <a:pt x="3961" y="494"/>
                </a:lnTo>
                <a:lnTo>
                  <a:pt x="3961" y="494"/>
                </a:lnTo>
                <a:lnTo>
                  <a:pt x="3961" y="497"/>
                </a:lnTo>
                <a:lnTo>
                  <a:pt x="3962" y="462"/>
                </a:lnTo>
                <a:lnTo>
                  <a:pt x="3962" y="489"/>
                </a:lnTo>
                <a:lnTo>
                  <a:pt x="3962" y="496"/>
                </a:lnTo>
                <a:lnTo>
                  <a:pt x="3962" y="499"/>
                </a:lnTo>
                <a:lnTo>
                  <a:pt x="3963" y="474"/>
                </a:lnTo>
                <a:lnTo>
                  <a:pt x="3963" y="494"/>
                </a:lnTo>
                <a:lnTo>
                  <a:pt x="3963" y="495"/>
                </a:lnTo>
                <a:lnTo>
                  <a:pt x="3964" y="493"/>
                </a:lnTo>
                <a:lnTo>
                  <a:pt x="3964" y="498"/>
                </a:lnTo>
                <a:lnTo>
                  <a:pt x="3964" y="495"/>
                </a:lnTo>
                <a:lnTo>
                  <a:pt x="3964" y="497"/>
                </a:lnTo>
                <a:lnTo>
                  <a:pt x="3964" y="475"/>
                </a:lnTo>
                <a:lnTo>
                  <a:pt x="3965" y="495"/>
                </a:lnTo>
                <a:lnTo>
                  <a:pt x="3966" y="497"/>
                </a:lnTo>
                <a:lnTo>
                  <a:pt x="3966" y="498"/>
                </a:lnTo>
                <a:lnTo>
                  <a:pt x="3966" y="477"/>
                </a:lnTo>
                <a:lnTo>
                  <a:pt x="3966" y="497"/>
                </a:lnTo>
                <a:lnTo>
                  <a:pt x="3967" y="497"/>
                </a:lnTo>
                <a:lnTo>
                  <a:pt x="3968" y="491"/>
                </a:lnTo>
                <a:lnTo>
                  <a:pt x="3968" y="495"/>
                </a:lnTo>
                <a:lnTo>
                  <a:pt x="3968" y="494"/>
                </a:lnTo>
                <a:lnTo>
                  <a:pt x="3968" y="492"/>
                </a:lnTo>
                <a:lnTo>
                  <a:pt x="3968" y="495"/>
                </a:lnTo>
                <a:lnTo>
                  <a:pt x="3969" y="495"/>
                </a:lnTo>
                <a:lnTo>
                  <a:pt x="3969" y="495"/>
                </a:lnTo>
                <a:lnTo>
                  <a:pt x="3969" y="495"/>
                </a:lnTo>
                <a:lnTo>
                  <a:pt x="3969" y="494"/>
                </a:lnTo>
                <a:lnTo>
                  <a:pt x="3970" y="494"/>
                </a:lnTo>
                <a:lnTo>
                  <a:pt x="3970" y="494"/>
                </a:lnTo>
                <a:lnTo>
                  <a:pt x="3970" y="495"/>
                </a:lnTo>
                <a:lnTo>
                  <a:pt x="3971" y="492"/>
                </a:lnTo>
                <a:lnTo>
                  <a:pt x="3971" y="494"/>
                </a:lnTo>
                <a:lnTo>
                  <a:pt x="3971" y="494"/>
                </a:lnTo>
                <a:lnTo>
                  <a:pt x="3971" y="493"/>
                </a:lnTo>
                <a:lnTo>
                  <a:pt x="3972" y="497"/>
                </a:lnTo>
                <a:lnTo>
                  <a:pt x="3972" y="496"/>
                </a:lnTo>
                <a:lnTo>
                  <a:pt x="3972" y="496"/>
                </a:lnTo>
                <a:lnTo>
                  <a:pt x="3972" y="470"/>
                </a:lnTo>
                <a:lnTo>
                  <a:pt x="3973" y="497"/>
                </a:lnTo>
                <a:lnTo>
                  <a:pt x="3973" y="497"/>
                </a:lnTo>
                <a:lnTo>
                  <a:pt x="3974" y="497"/>
                </a:lnTo>
                <a:lnTo>
                  <a:pt x="3974" y="498"/>
                </a:lnTo>
                <a:lnTo>
                  <a:pt x="3974" y="494"/>
                </a:lnTo>
                <a:lnTo>
                  <a:pt x="3974" y="498"/>
                </a:lnTo>
                <a:lnTo>
                  <a:pt x="3975" y="497"/>
                </a:lnTo>
                <a:lnTo>
                  <a:pt x="3975" y="498"/>
                </a:lnTo>
                <a:lnTo>
                  <a:pt x="3976" y="455"/>
                </a:lnTo>
                <a:lnTo>
                  <a:pt x="3976" y="456"/>
                </a:lnTo>
                <a:lnTo>
                  <a:pt x="3976" y="438"/>
                </a:lnTo>
                <a:lnTo>
                  <a:pt x="3977" y="496"/>
                </a:lnTo>
                <a:lnTo>
                  <a:pt x="3977" y="493"/>
                </a:lnTo>
                <a:lnTo>
                  <a:pt x="3977" y="469"/>
                </a:lnTo>
                <a:lnTo>
                  <a:pt x="3978" y="495"/>
                </a:lnTo>
                <a:lnTo>
                  <a:pt x="3978" y="493"/>
                </a:lnTo>
                <a:lnTo>
                  <a:pt x="3978" y="493"/>
                </a:lnTo>
                <a:lnTo>
                  <a:pt x="3979" y="495"/>
                </a:lnTo>
                <a:lnTo>
                  <a:pt x="3979" y="492"/>
                </a:lnTo>
                <a:lnTo>
                  <a:pt x="3979" y="492"/>
                </a:lnTo>
                <a:lnTo>
                  <a:pt x="3979" y="492"/>
                </a:lnTo>
                <a:lnTo>
                  <a:pt x="3979" y="491"/>
                </a:lnTo>
                <a:lnTo>
                  <a:pt x="3980" y="498"/>
                </a:lnTo>
                <a:lnTo>
                  <a:pt x="3980" y="498"/>
                </a:lnTo>
                <a:lnTo>
                  <a:pt x="3980" y="498"/>
                </a:lnTo>
                <a:lnTo>
                  <a:pt x="3980" y="495"/>
                </a:lnTo>
                <a:lnTo>
                  <a:pt x="3981" y="498"/>
                </a:lnTo>
                <a:lnTo>
                  <a:pt x="3981" y="498"/>
                </a:lnTo>
                <a:lnTo>
                  <a:pt x="3982" y="495"/>
                </a:lnTo>
                <a:lnTo>
                  <a:pt x="3983" y="499"/>
                </a:lnTo>
                <a:lnTo>
                  <a:pt x="3983" y="497"/>
                </a:lnTo>
                <a:lnTo>
                  <a:pt x="3983" y="497"/>
                </a:lnTo>
                <a:lnTo>
                  <a:pt x="3983" y="499"/>
                </a:lnTo>
                <a:lnTo>
                  <a:pt x="3984" y="496"/>
                </a:lnTo>
                <a:lnTo>
                  <a:pt x="3984" y="497"/>
                </a:lnTo>
                <a:lnTo>
                  <a:pt x="3984" y="496"/>
                </a:lnTo>
                <a:lnTo>
                  <a:pt x="3984" y="495"/>
                </a:lnTo>
                <a:lnTo>
                  <a:pt x="3985" y="498"/>
                </a:lnTo>
                <a:lnTo>
                  <a:pt x="3985" y="496"/>
                </a:lnTo>
                <a:lnTo>
                  <a:pt x="3985" y="498"/>
                </a:lnTo>
                <a:lnTo>
                  <a:pt x="3985" y="495"/>
                </a:lnTo>
                <a:lnTo>
                  <a:pt x="3986" y="498"/>
                </a:lnTo>
                <a:lnTo>
                  <a:pt x="3986" y="497"/>
                </a:lnTo>
                <a:lnTo>
                  <a:pt x="3986" y="497"/>
                </a:lnTo>
                <a:lnTo>
                  <a:pt x="3987" y="498"/>
                </a:lnTo>
                <a:lnTo>
                  <a:pt x="3987" y="496"/>
                </a:lnTo>
                <a:lnTo>
                  <a:pt x="3987" y="498"/>
                </a:lnTo>
                <a:lnTo>
                  <a:pt x="3987" y="498"/>
                </a:lnTo>
                <a:lnTo>
                  <a:pt x="3988" y="494"/>
                </a:lnTo>
                <a:lnTo>
                  <a:pt x="3988" y="495"/>
                </a:lnTo>
                <a:lnTo>
                  <a:pt x="3989" y="495"/>
                </a:lnTo>
                <a:lnTo>
                  <a:pt x="3989" y="498"/>
                </a:lnTo>
                <a:lnTo>
                  <a:pt x="3989" y="495"/>
                </a:lnTo>
                <a:lnTo>
                  <a:pt x="3989" y="497"/>
                </a:lnTo>
                <a:lnTo>
                  <a:pt x="3989" y="498"/>
                </a:lnTo>
                <a:lnTo>
                  <a:pt x="3990" y="497"/>
                </a:lnTo>
                <a:lnTo>
                  <a:pt x="3991" y="498"/>
                </a:lnTo>
                <a:lnTo>
                  <a:pt x="3991" y="497"/>
                </a:lnTo>
                <a:lnTo>
                  <a:pt x="3991" y="497"/>
                </a:lnTo>
                <a:lnTo>
                  <a:pt x="3991" y="498"/>
                </a:lnTo>
                <a:lnTo>
                  <a:pt x="3992" y="466"/>
                </a:lnTo>
                <a:lnTo>
                  <a:pt x="3992" y="496"/>
                </a:lnTo>
                <a:lnTo>
                  <a:pt x="3992" y="496"/>
                </a:lnTo>
                <a:lnTo>
                  <a:pt x="3992" y="497"/>
                </a:lnTo>
                <a:lnTo>
                  <a:pt x="3992" y="465"/>
                </a:lnTo>
                <a:lnTo>
                  <a:pt x="3993" y="468"/>
                </a:lnTo>
                <a:lnTo>
                  <a:pt x="3993" y="495"/>
                </a:lnTo>
                <a:lnTo>
                  <a:pt x="3993" y="496"/>
                </a:lnTo>
                <a:lnTo>
                  <a:pt x="3994" y="451"/>
                </a:lnTo>
                <a:lnTo>
                  <a:pt x="3994" y="492"/>
                </a:lnTo>
                <a:lnTo>
                  <a:pt x="3994" y="492"/>
                </a:lnTo>
                <a:lnTo>
                  <a:pt x="3995" y="428"/>
                </a:lnTo>
                <a:lnTo>
                  <a:pt x="3995" y="496"/>
                </a:lnTo>
                <a:lnTo>
                  <a:pt x="3995" y="439"/>
                </a:lnTo>
                <a:lnTo>
                  <a:pt x="3995" y="436"/>
                </a:lnTo>
                <a:lnTo>
                  <a:pt x="3996" y="495"/>
                </a:lnTo>
                <a:lnTo>
                  <a:pt x="3996" y="495"/>
                </a:lnTo>
                <a:lnTo>
                  <a:pt x="3997" y="494"/>
                </a:lnTo>
                <a:lnTo>
                  <a:pt x="3997" y="498"/>
                </a:lnTo>
                <a:lnTo>
                  <a:pt x="3997" y="494"/>
                </a:lnTo>
                <a:lnTo>
                  <a:pt x="3997" y="498"/>
                </a:lnTo>
                <a:lnTo>
                  <a:pt x="3998" y="494"/>
                </a:lnTo>
                <a:lnTo>
                  <a:pt x="3998" y="498"/>
                </a:lnTo>
                <a:lnTo>
                  <a:pt x="3998" y="474"/>
                </a:lnTo>
                <a:lnTo>
                  <a:pt x="3999" y="496"/>
                </a:lnTo>
                <a:lnTo>
                  <a:pt x="3999" y="496"/>
                </a:lnTo>
                <a:lnTo>
                  <a:pt x="3999" y="462"/>
                </a:lnTo>
                <a:lnTo>
                  <a:pt x="4000" y="486"/>
                </a:lnTo>
                <a:lnTo>
                  <a:pt x="4000" y="494"/>
                </a:lnTo>
                <a:lnTo>
                  <a:pt x="4001" y="465"/>
                </a:lnTo>
                <a:lnTo>
                  <a:pt x="4001" y="464"/>
                </a:lnTo>
                <a:lnTo>
                  <a:pt x="4001" y="496"/>
                </a:lnTo>
                <a:lnTo>
                  <a:pt x="4002" y="494"/>
                </a:lnTo>
                <a:lnTo>
                  <a:pt x="4002" y="494"/>
                </a:lnTo>
                <a:lnTo>
                  <a:pt x="4002" y="478"/>
                </a:lnTo>
                <a:lnTo>
                  <a:pt x="4003" y="496"/>
                </a:lnTo>
                <a:lnTo>
                  <a:pt x="4003" y="492"/>
                </a:lnTo>
                <a:lnTo>
                  <a:pt x="4003" y="492"/>
                </a:lnTo>
                <a:lnTo>
                  <a:pt x="4004" y="494"/>
                </a:lnTo>
                <a:lnTo>
                  <a:pt x="4004" y="456"/>
                </a:lnTo>
                <a:lnTo>
                  <a:pt x="4004" y="492"/>
                </a:lnTo>
                <a:lnTo>
                  <a:pt x="4005" y="492"/>
                </a:lnTo>
                <a:lnTo>
                  <a:pt x="4005" y="494"/>
                </a:lnTo>
                <a:lnTo>
                  <a:pt x="4005" y="455"/>
                </a:lnTo>
                <a:lnTo>
                  <a:pt x="4005" y="492"/>
                </a:lnTo>
                <a:lnTo>
                  <a:pt x="4006" y="494"/>
                </a:lnTo>
                <a:lnTo>
                  <a:pt x="4006" y="493"/>
                </a:lnTo>
                <a:lnTo>
                  <a:pt x="4007" y="497"/>
                </a:lnTo>
                <a:lnTo>
                  <a:pt x="4007" y="495"/>
                </a:lnTo>
                <a:lnTo>
                  <a:pt x="4007" y="495"/>
                </a:lnTo>
                <a:lnTo>
                  <a:pt x="4007" y="498"/>
                </a:lnTo>
                <a:lnTo>
                  <a:pt x="4008" y="495"/>
                </a:lnTo>
                <a:lnTo>
                  <a:pt x="4008" y="495"/>
                </a:lnTo>
                <a:lnTo>
                  <a:pt x="4008" y="497"/>
                </a:lnTo>
                <a:lnTo>
                  <a:pt x="4009" y="498"/>
                </a:lnTo>
                <a:lnTo>
                  <a:pt x="4009" y="495"/>
                </a:lnTo>
                <a:lnTo>
                  <a:pt x="4009" y="497"/>
                </a:lnTo>
                <a:lnTo>
                  <a:pt x="4009" y="497"/>
                </a:lnTo>
                <a:lnTo>
                  <a:pt x="4009" y="495"/>
                </a:lnTo>
                <a:lnTo>
                  <a:pt x="4009" y="499"/>
                </a:lnTo>
                <a:lnTo>
                  <a:pt x="4010" y="498"/>
                </a:lnTo>
                <a:lnTo>
                  <a:pt x="4010" y="497"/>
                </a:lnTo>
                <a:lnTo>
                  <a:pt x="4010" y="499"/>
                </a:lnTo>
                <a:lnTo>
                  <a:pt x="4011" y="495"/>
                </a:lnTo>
                <a:lnTo>
                  <a:pt x="4011" y="495"/>
                </a:lnTo>
                <a:lnTo>
                  <a:pt x="4011" y="497"/>
                </a:lnTo>
                <a:lnTo>
                  <a:pt x="4012" y="495"/>
                </a:lnTo>
                <a:lnTo>
                  <a:pt x="4012" y="498"/>
                </a:lnTo>
                <a:lnTo>
                  <a:pt x="4012" y="498"/>
                </a:lnTo>
                <a:lnTo>
                  <a:pt x="4013" y="498"/>
                </a:lnTo>
                <a:lnTo>
                  <a:pt x="4013" y="496"/>
                </a:lnTo>
                <a:lnTo>
                  <a:pt x="4013" y="499"/>
                </a:lnTo>
                <a:lnTo>
                  <a:pt x="4013" y="498"/>
                </a:lnTo>
                <a:lnTo>
                  <a:pt x="4014" y="498"/>
                </a:lnTo>
                <a:lnTo>
                  <a:pt x="4014" y="499"/>
                </a:lnTo>
                <a:lnTo>
                  <a:pt x="4014" y="495"/>
                </a:lnTo>
                <a:lnTo>
                  <a:pt x="4015" y="498"/>
                </a:lnTo>
                <a:lnTo>
                  <a:pt x="4015" y="498"/>
                </a:lnTo>
                <a:lnTo>
                  <a:pt x="4016" y="467"/>
                </a:lnTo>
                <a:lnTo>
                  <a:pt x="4016" y="486"/>
                </a:lnTo>
                <a:lnTo>
                  <a:pt x="4016" y="488"/>
                </a:lnTo>
                <a:lnTo>
                  <a:pt x="4016" y="496"/>
                </a:lnTo>
                <a:lnTo>
                  <a:pt x="4017" y="461"/>
                </a:lnTo>
                <a:lnTo>
                  <a:pt x="4017" y="461"/>
                </a:lnTo>
                <a:lnTo>
                  <a:pt x="4017" y="461"/>
                </a:lnTo>
                <a:lnTo>
                  <a:pt x="4018" y="498"/>
                </a:lnTo>
                <a:lnTo>
                  <a:pt x="4018" y="497"/>
                </a:lnTo>
                <a:lnTo>
                  <a:pt x="4018" y="498"/>
                </a:lnTo>
                <a:lnTo>
                  <a:pt x="4018" y="498"/>
                </a:lnTo>
                <a:lnTo>
                  <a:pt x="4019" y="494"/>
                </a:lnTo>
                <a:lnTo>
                  <a:pt x="4019" y="496"/>
                </a:lnTo>
                <a:lnTo>
                  <a:pt x="4019" y="494"/>
                </a:lnTo>
                <a:lnTo>
                  <a:pt x="4020" y="498"/>
                </a:lnTo>
                <a:lnTo>
                  <a:pt x="4020" y="494"/>
                </a:lnTo>
                <a:lnTo>
                  <a:pt x="4020" y="497"/>
                </a:lnTo>
                <a:lnTo>
                  <a:pt x="4020" y="498"/>
                </a:lnTo>
                <a:lnTo>
                  <a:pt x="4021" y="472"/>
                </a:lnTo>
                <a:lnTo>
                  <a:pt x="4021" y="498"/>
                </a:lnTo>
                <a:lnTo>
                  <a:pt x="4021" y="496"/>
                </a:lnTo>
                <a:lnTo>
                  <a:pt x="4022" y="496"/>
                </a:lnTo>
                <a:lnTo>
                  <a:pt x="4022" y="498"/>
                </a:lnTo>
                <a:lnTo>
                  <a:pt x="4022" y="457"/>
                </a:lnTo>
                <a:lnTo>
                  <a:pt x="4023" y="492"/>
                </a:lnTo>
                <a:lnTo>
                  <a:pt x="4023" y="492"/>
                </a:lnTo>
                <a:lnTo>
                  <a:pt x="4023" y="460"/>
                </a:lnTo>
                <a:lnTo>
                  <a:pt x="4023" y="496"/>
                </a:lnTo>
                <a:lnTo>
                  <a:pt x="4024" y="492"/>
                </a:lnTo>
                <a:lnTo>
                  <a:pt x="4024" y="493"/>
                </a:lnTo>
                <a:lnTo>
                  <a:pt x="4024" y="492"/>
                </a:lnTo>
                <a:lnTo>
                  <a:pt x="4025" y="498"/>
                </a:lnTo>
                <a:lnTo>
                  <a:pt x="4025" y="495"/>
                </a:lnTo>
                <a:lnTo>
                  <a:pt x="4025" y="496"/>
                </a:lnTo>
                <a:lnTo>
                  <a:pt x="4025" y="494"/>
                </a:lnTo>
                <a:lnTo>
                  <a:pt x="4026" y="498"/>
                </a:lnTo>
                <a:lnTo>
                  <a:pt x="4026" y="495"/>
                </a:lnTo>
                <a:lnTo>
                  <a:pt x="4026" y="495"/>
                </a:lnTo>
                <a:lnTo>
                  <a:pt x="4026" y="495"/>
                </a:lnTo>
                <a:lnTo>
                  <a:pt x="4027" y="446"/>
                </a:lnTo>
                <a:lnTo>
                  <a:pt x="4027" y="464"/>
                </a:lnTo>
                <a:lnTo>
                  <a:pt x="4027" y="465"/>
                </a:lnTo>
                <a:lnTo>
                  <a:pt x="4027" y="416"/>
                </a:lnTo>
                <a:lnTo>
                  <a:pt x="4028" y="495"/>
                </a:lnTo>
                <a:lnTo>
                  <a:pt x="4028" y="495"/>
                </a:lnTo>
                <a:lnTo>
                  <a:pt x="4028" y="496"/>
                </a:lnTo>
                <a:lnTo>
                  <a:pt x="4029" y="496"/>
                </a:lnTo>
                <a:lnTo>
                  <a:pt x="4029" y="457"/>
                </a:lnTo>
                <a:lnTo>
                  <a:pt x="4029" y="492"/>
                </a:lnTo>
                <a:lnTo>
                  <a:pt x="4030" y="494"/>
                </a:lnTo>
                <a:lnTo>
                  <a:pt x="4030" y="460"/>
                </a:lnTo>
                <a:lnTo>
                  <a:pt x="4030" y="497"/>
                </a:lnTo>
                <a:lnTo>
                  <a:pt x="4031" y="495"/>
                </a:lnTo>
                <a:lnTo>
                  <a:pt x="4031" y="495"/>
                </a:lnTo>
                <a:lnTo>
                  <a:pt x="4031" y="495"/>
                </a:lnTo>
                <a:lnTo>
                  <a:pt x="4031" y="478"/>
                </a:lnTo>
                <a:lnTo>
                  <a:pt x="4032" y="493"/>
                </a:lnTo>
                <a:lnTo>
                  <a:pt x="4032" y="495"/>
                </a:lnTo>
                <a:lnTo>
                  <a:pt x="4032" y="494"/>
                </a:lnTo>
                <a:lnTo>
                  <a:pt x="4032" y="497"/>
                </a:lnTo>
                <a:lnTo>
                  <a:pt x="4033" y="496"/>
                </a:lnTo>
                <a:lnTo>
                  <a:pt x="4033" y="497"/>
                </a:lnTo>
                <a:lnTo>
                  <a:pt x="4033" y="498"/>
                </a:lnTo>
                <a:lnTo>
                  <a:pt x="4034" y="494"/>
                </a:lnTo>
                <a:lnTo>
                  <a:pt x="4034" y="495"/>
                </a:lnTo>
                <a:lnTo>
                  <a:pt x="4034" y="495"/>
                </a:lnTo>
                <a:lnTo>
                  <a:pt x="4035" y="498"/>
                </a:lnTo>
                <a:lnTo>
                  <a:pt x="4035" y="495"/>
                </a:lnTo>
                <a:lnTo>
                  <a:pt x="4035" y="495"/>
                </a:lnTo>
                <a:lnTo>
                  <a:pt x="4035" y="495"/>
                </a:lnTo>
                <a:lnTo>
                  <a:pt x="4036" y="498"/>
                </a:lnTo>
                <a:lnTo>
                  <a:pt x="4036" y="494"/>
                </a:lnTo>
                <a:lnTo>
                  <a:pt x="4036" y="496"/>
                </a:lnTo>
                <a:lnTo>
                  <a:pt x="4037" y="497"/>
                </a:lnTo>
                <a:lnTo>
                  <a:pt x="4037" y="498"/>
                </a:lnTo>
                <a:lnTo>
                  <a:pt x="4037" y="494"/>
                </a:lnTo>
                <a:lnTo>
                  <a:pt x="4037" y="495"/>
                </a:lnTo>
                <a:lnTo>
                  <a:pt x="4038" y="495"/>
                </a:lnTo>
                <a:lnTo>
                  <a:pt x="4038" y="498"/>
                </a:lnTo>
                <a:lnTo>
                  <a:pt x="4039" y="495"/>
                </a:lnTo>
                <a:lnTo>
                  <a:pt x="4039" y="495"/>
                </a:lnTo>
                <a:lnTo>
                  <a:pt x="4039" y="495"/>
                </a:lnTo>
                <a:lnTo>
                  <a:pt x="4039" y="498"/>
                </a:lnTo>
                <a:lnTo>
                  <a:pt x="4039" y="495"/>
                </a:lnTo>
                <a:lnTo>
                  <a:pt x="4040" y="497"/>
                </a:lnTo>
                <a:lnTo>
                  <a:pt x="4040" y="497"/>
                </a:lnTo>
                <a:lnTo>
                  <a:pt x="4041" y="465"/>
                </a:lnTo>
                <a:lnTo>
                  <a:pt x="4041" y="486"/>
                </a:lnTo>
                <a:lnTo>
                  <a:pt x="4041" y="462"/>
                </a:lnTo>
                <a:lnTo>
                  <a:pt x="4041" y="426"/>
                </a:lnTo>
                <a:lnTo>
                  <a:pt x="4042" y="495"/>
                </a:lnTo>
                <a:lnTo>
                  <a:pt x="4042" y="494"/>
                </a:lnTo>
                <a:lnTo>
                  <a:pt x="4042" y="496"/>
                </a:lnTo>
                <a:lnTo>
                  <a:pt x="4042" y="494"/>
                </a:lnTo>
                <a:lnTo>
                  <a:pt x="4043" y="498"/>
                </a:lnTo>
                <a:lnTo>
                  <a:pt x="4043" y="498"/>
                </a:lnTo>
                <a:lnTo>
                  <a:pt x="4043" y="496"/>
                </a:lnTo>
                <a:lnTo>
                  <a:pt x="4043" y="494"/>
                </a:lnTo>
                <a:lnTo>
                  <a:pt x="4044" y="499"/>
                </a:lnTo>
                <a:lnTo>
                  <a:pt x="4044" y="496"/>
                </a:lnTo>
                <a:lnTo>
                  <a:pt x="4045" y="496"/>
                </a:lnTo>
                <a:lnTo>
                  <a:pt x="4045" y="499"/>
                </a:lnTo>
                <a:lnTo>
                  <a:pt x="4045" y="494"/>
                </a:lnTo>
                <a:lnTo>
                  <a:pt x="4045" y="497"/>
                </a:lnTo>
                <a:lnTo>
                  <a:pt x="4045" y="497"/>
                </a:lnTo>
                <a:lnTo>
                  <a:pt x="4046" y="499"/>
                </a:lnTo>
                <a:lnTo>
                  <a:pt x="4046" y="494"/>
                </a:lnTo>
                <a:lnTo>
                  <a:pt x="4047" y="497"/>
                </a:lnTo>
                <a:lnTo>
                  <a:pt x="4047" y="497"/>
                </a:lnTo>
                <a:lnTo>
                  <a:pt x="4047" y="499"/>
                </a:lnTo>
                <a:lnTo>
                  <a:pt x="4047" y="494"/>
                </a:lnTo>
                <a:lnTo>
                  <a:pt x="4048" y="499"/>
                </a:lnTo>
                <a:lnTo>
                  <a:pt x="4048" y="499"/>
                </a:lnTo>
                <a:lnTo>
                  <a:pt x="4048" y="499"/>
                </a:lnTo>
                <a:lnTo>
                  <a:pt x="4049" y="494"/>
                </a:lnTo>
                <a:lnTo>
                  <a:pt x="4049" y="498"/>
                </a:lnTo>
                <a:lnTo>
                  <a:pt x="4049" y="496"/>
                </a:lnTo>
                <a:lnTo>
                  <a:pt x="4049" y="499"/>
                </a:lnTo>
                <a:lnTo>
                  <a:pt x="4050" y="495"/>
                </a:lnTo>
                <a:lnTo>
                  <a:pt x="4050" y="495"/>
                </a:lnTo>
                <a:lnTo>
                  <a:pt x="4050" y="494"/>
                </a:lnTo>
                <a:lnTo>
                  <a:pt x="4051" y="499"/>
                </a:lnTo>
                <a:lnTo>
                  <a:pt x="4051" y="495"/>
                </a:lnTo>
                <a:lnTo>
                  <a:pt x="4051" y="495"/>
                </a:lnTo>
                <a:lnTo>
                  <a:pt x="4051" y="494"/>
                </a:lnTo>
                <a:lnTo>
                  <a:pt x="4052" y="499"/>
                </a:lnTo>
                <a:lnTo>
                  <a:pt x="4052" y="497"/>
                </a:lnTo>
                <a:lnTo>
                  <a:pt x="4053" y="495"/>
                </a:lnTo>
                <a:lnTo>
                  <a:pt x="4053" y="499"/>
                </a:lnTo>
                <a:lnTo>
                  <a:pt x="4053" y="496"/>
                </a:lnTo>
                <a:lnTo>
                  <a:pt x="4053" y="498"/>
                </a:lnTo>
                <a:lnTo>
                  <a:pt x="4054" y="499"/>
                </a:lnTo>
                <a:lnTo>
                  <a:pt x="4055" y="494"/>
                </a:lnTo>
                <a:lnTo>
                  <a:pt x="4055" y="496"/>
                </a:lnTo>
                <a:lnTo>
                  <a:pt x="4055" y="496"/>
                </a:lnTo>
                <a:lnTo>
                  <a:pt x="4055" y="498"/>
                </a:lnTo>
                <a:lnTo>
                  <a:pt x="4056" y="494"/>
                </a:lnTo>
                <a:lnTo>
                  <a:pt x="4056" y="496"/>
                </a:lnTo>
                <a:lnTo>
                  <a:pt x="4056" y="496"/>
                </a:lnTo>
                <a:lnTo>
                  <a:pt x="4056" y="498"/>
                </a:lnTo>
                <a:lnTo>
                  <a:pt x="4057" y="494"/>
                </a:lnTo>
                <a:lnTo>
                  <a:pt x="4057" y="496"/>
                </a:lnTo>
                <a:lnTo>
                  <a:pt x="4057" y="496"/>
                </a:lnTo>
                <a:lnTo>
                  <a:pt x="4057" y="494"/>
                </a:lnTo>
                <a:lnTo>
                  <a:pt x="4057" y="499"/>
                </a:lnTo>
                <a:lnTo>
                  <a:pt x="4058" y="498"/>
                </a:lnTo>
                <a:lnTo>
                  <a:pt x="4058" y="496"/>
                </a:lnTo>
                <a:lnTo>
                  <a:pt x="4059" y="499"/>
                </a:lnTo>
                <a:lnTo>
                  <a:pt x="4059" y="494"/>
                </a:lnTo>
                <a:lnTo>
                  <a:pt x="4059" y="497"/>
                </a:lnTo>
                <a:lnTo>
                  <a:pt x="4059" y="497"/>
                </a:lnTo>
                <a:lnTo>
                  <a:pt x="4060" y="495"/>
                </a:lnTo>
                <a:lnTo>
                  <a:pt x="4060" y="499"/>
                </a:lnTo>
                <a:lnTo>
                  <a:pt x="4060" y="499"/>
                </a:lnTo>
                <a:lnTo>
                  <a:pt x="4061" y="497"/>
                </a:lnTo>
                <a:lnTo>
                  <a:pt x="4061" y="495"/>
                </a:lnTo>
                <a:lnTo>
                  <a:pt x="4061" y="499"/>
                </a:lnTo>
                <a:lnTo>
                  <a:pt x="4062" y="497"/>
                </a:lnTo>
                <a:lnTo>
                  <a:pt x="4062" y="498"/>
                </a:lnTo>
                <a:lnTo>
                  <a:pt x="4062" y="499"/>
                </a:lnTo>
                <a:lnTo>
                  <a:pt x="4062" y="496"/>
                </a:lnTo>
                <a:lnTo>
                  <a:pt x="4063" y="497"/>
                </a:lnTo>
                <a:lnTo>
                  <a:pt x="4063" y="497"/>
                </a:lnTo>
                <a:lnTo>
                  <a:pt x="4063" y="499"/>
                </a:lnTo>
                <a:lnTo>
                  <a:pt x="4063" y="495"/>
                </a:lnTo>
                <a:lnTo>
                  <a:pt x="4064" y="497"/>
                </a:lnTo>
                <a:lnTo>
                  <a:pt x="4064" y="497"/>
                </a:lnTo>
                <a:lnTo>
                  <a:pt x="4064" y="496"/>
                </a:lnTo>
                <a:lnTo>
                  <a:pt x="4065" y="499"/>
                </a:lnTo>
                <a:lnTo>
                  <a:pt x="4065" y="499"/>
                </a:lnTo>
                <a:lnTo>
                  <a:pt x="4065" y="499"/>
                </a:lnTo>
                <a:lnTo>
                  <a:pt x="4065" y="499"/>
                </a:lnTo>
                <a:lnTo>
                  <a:pt x="4066" y="495"/>
                </a:lnTo>
                <a:lnTo>
                  <a:pt x="4066" y="497"/>
                </a:lnTo>
                <a:lnTo>
                  <a:pt x="4066" y="499"/>
                </a:lnTo>
                <a:lnTo>
                  <a:pt x="4066" y="494"/>
                </a:lnTo>
                <a:lnTo>
                  <a:pt x="4067" y="499"/>
                </a:lnTo>
                <a:lnTo>
                  <a:pt x="4067" y="497"/>
                </a:lnTo>
                <a:lnTo>
                  <a:pt x="4067" y="497"/>
                </a:lnTo>
                <a:lnTo>
                  <a:pt x="4068" y="495"/>
                </a:lnTo>
                <a:lnTo>
                  <a:pt x="4068" y="499"/>
                </a:lnTo>
                <a:lnTo>
                  <a:pt x="4068" y="499"/>
                </a:lnTo>
                <a:lnTo>
                  <a:pt x="4069" y="499"/>
                </a:lnTo>
                <a:lnTo>
                  <a:pt x="4069" y="499"/>
                </a:lnTo>
                <a:lnTo>
                  <a:pt x="4070" y="495"/>
                </a:lnTo>
                <a:lnTo>
                  <a:pt x="4070" y="495"/>
                </a:lnTo>
                <a:lnTo>
                  <a:pt x="4070" y="494"/>
                </a:lnTo>
                <a:lnTo>
                  <a:pt x="4070" y="499"/>
                </a:lnTo>
                <a:lnTo>
                  <a:pt x="4071" y="495"/>
                </a:lnTo>
                <a:lnTo>
                  <a:pt x="4071" y="495"/>
                </a:lnTo>
                <a:lnTo>
                  <a:pt x="4071" y="499"/>
                </a:lnTo>
                <a:lnTo>
                  <a:pt x="4072" y="494"/>
                </a:lnTo>
                <a:lnTo>
                  <a:pt x="4072" y="495"/>
                </a:lnTo>
                <a:lnTo>
                  <a:pt x="4072" y="495"/>
                </a:lnTo>
                <a:lnTo>
                  <a:pt x="4072" y="495"/>
                </a:lnTo>
                <a:lnTo>
                  <a:pt x="4072" y="499"/>
                </a:lnTo>
                <a:lnTo>
                  <a:pt x="4073" y="497"/>
                </a:lnTo>
                <a:lnTo>
                  <a:pt x="4073" y="497"/>
                </a:lnTo>
                <a:lnTo>
                  <a:pt x="4074" y="499"/>
                </a:lnTo>
                <a:lnTo>
                  <a:pt x="4074" y="494"/>
                </a:lnTo>
                <a:lnTo>
                  <a:pt x="4074" y="494"/>
                </a:lnTo>
                <a:lnTo>
                  <a:pt x="4075" y="499"/>
                </a:lnTo>
                <a:lnTo>
                  <a:pt x="4075" y="495"/>
                </a:lnTo>
                <a:lnTo>
                  <a:pt x="4076" y="496"/>
                </a:lnTo>
                <a:lnTo>
                  <a:pt x="4076" y="499"/>
                </a:lnTo>
                <a:lnTo>
                  <a:pt x="4076" y="494"/>
                </a:lnTo>
                <a:lnTo>
                  <a:pt x="4076" y="496"/>
                </a:lnTo>
                <a:lnTo>
                  <a:pt x="4077" y="496"/>
                </a:lnTo>
                <a:lnTo>
                  <a:pt x="4077" y="495"/>
                </a:lnTo>
                <a:lnTo>
                  <a:pt x="4077" y="499"/>
                </a:lnTo>
                <a:lnTo>
                  <a:pt x="4078" y="498"/>
                </a:lnTo>
                <a:lnTo>
                  <a:pt x="4078" y="498"/>
                </a:lnTo>
                <a:lnTo>
                  <a:pt x="4078" y="499"/>
                </a:lnTo>
                <a:lnTo>
                  <a:pt x="4079" y="494"/>
                </a:lnTo>
                <a:lnTo>
                  <a:pt x="4079" y="496"/>
                </a:lnTo>
                <a:lnTo>
                  <a:pt x="4079" y="496"/>
                </a:lnTo>
                <a:lnTo>
                  <a:pt x="4079" y="499"/>
                </a:lnTo>
                <a:lnTo>
                  <a:pt x="4080" y="494"/>
                </a:lnTo>
                <a:lnTo>
                  <a:pt x="4080" y="496"/>
                </a:lnTo>
                <a:lnTo>
                  <a:pt x="4080" y="496"/>
                </a:lnTo>
                <a:lnTo>
                  <a:pt x="4080" y="495"/>
                </a:lnTo>
                <a:lnTo>
                  <a:pt x="4081" y="499"/>
                </a:lnTo>
                <a:lnTo>
                  <a:pt x="4081" y="496"/>
                </a:lnTo>
                <a:lnTo>
                  <a:pt x="4081" y="496"/>
                </a:lnTo>
                <a:lnTo>
                  <a:pt x="4081" y="494"/>
                </a:lnTo>
                <a:lnTo>
                  <a:pt x="4082" y="498"/>
                </a:lnTo>
                <a:lnTo>
                  <a:pt x="4082" y="496"/>
                </a:lnTo>
                <a:lnTo>
                  <a:pt x="4082" y="496"/>
                </a:lnTo>
                <a:lnTo>
                  <a:pt x="4082" y="494"/>
                </a:lnTo>
                <a:lnTo>
                  <a:pt x="4083" y="499"/>
                </a:lnTo>
                <a:lnTo>
                  <a:pt x="4083" y="498"/>
                </a:lnTo>
                <a:lnTo>
                  <a:pt x="4084" y="498"/>
                </a:lnTo>
                <a:lnTo>
                  <a:pt x="4084" y="498"/>
                </a:lnTo>
                <a:lnTo>
                  <a:pt x="4084" y="496"/>
                </a:lnTo>
                <a:lnTo>
                  <a:pt x="4084" y="496"/>
                </a:lnTo>
                <a:lnTo>
                  <a:pt x="4084" y="497"/>
                </a:lnTo>
                <a:lnTo>
                  <a:pt x="4085" y="499"/>
                </a:lnTo>
                <a:lnTo>
                  <a:pt x="4086" y="495"/>
                </a:lnTo>
                <a:lnTo>
                  <a:pt x="4086" y="495"/>
                </a:lnTo>
                <a:lnTo>
                  <a:pt x="4086" y="499"/>
                </a:lnTo>
                <a:lnTo>
                  <a:pt x="4086" y="494"/>
                </a:lnTo>
                <a:lnTo>
                  <a:pt x="4087" y="495"/>
                </a:lnTo>
                <a:lnTo>
                  <a:pt x="4087" y="499"/>
                </a:lnTo>
                <a:lnTo>
                  <a:pt x="4087" y="499"/>
                </a:lnTo>
                <a:lnTo>
                  <a:pt x="4087" y="496"/>
                </a:lnTo>
                <a:lnTo>
                  <a:pt x="4088" y="498"/>
                </a:lnTo>
                <a:lnTo>
                  <a:pt x="4088" y="498"/>
                </a:lnTo>
                <a:lnTo>
                  <a:pt x="4088" y="499"/>
                </a:lnTo>
                <a:lnTo>
                  <a:pt x="4089" y="494"/>
                </a:lnTo>
                <a:lnTo>
                  <a:pt x="4089" y="497"/>
                </a:lnTo>
                <a:lnTo>
                  <a:pt x="4089" y="495"/>
                </a:lnTo>
                <a:lnTo>
                  <a:pt x="4089" y="499"/>
                </a:lnTo>
                <a:lnTo>
                  <a:pt x="4090" y="494"/>
                </a:lnTo>
                <a:lnTo>
                  <a:pt x="4090" y="497"/>
                </a:lnTo>
                <a:lnTo>
                  <a:pt x="4090" y="499"/>
                </a:lnTo>
                <a:lnTo>
                  <a:pt x="4091" y="494"/>
                </a:lnTo>
                <a:lnTo>
                  <a:pt x="4091" y="499"/>
                </a:lnTo>
                <a:lnTo>
                  <a:pt x="4091" y="499"/>
                </a:lnTo>
                <a:lnTo>
                  <a:pt x="4092" y="499"/>
                </a:lnTo>
                <a:lnTo>
                  <a:pt x="4092" y="496"/>
                </a:lnTo>
                <a:lnTo>
                  <a:pt x="4092" y="499"/>
                </a:lnTo>
                <a:lnTo>
                  <a:pt x="4092" y="497"/>
                </a:lnTo>
                <a:lnTo>
                  <a:pt x="4092" y="497"/>
                </a:lnTo>
                <a:lnTo>
                  <a:pt x="4093" y="488"/>
                </a:lnTo>
                <a:lnTo>
                  <a:pt x="4093" y="499"/>
                </a:lnTo>
                <a:lnTo>
                  <a:pt x="4094" y="496"/>
                </a:lnTo>
                <a:lnTo>
                  <a:pt x="4094" y="499"/>
                </a:lnTo>
                <a:lnTo>
                  <a:pt x="4094" y="495"/>
                </a:lnTo>
                <a:lnTo>
                  <a:pt x="4095" y="496"/>
                </a:lnTo>
                <a:lnTo>
                  <a:pt x="4095" y="496"/>
                </a:lnTo>
                <a:lnTo>
                  <a:pt x="4095" y="495"/>
                </a:lnTo>
                <a:lnTo>
                  <a:pt x="4096" y="499"/>
                </a:lnTo>
                <a:lnTo>
                  <a:pt x="4096" y="496"/>
                </a:lnTo>
                <a:lnTo>
                  <a:pt x="4096" y="497"/>
                </a:lnTo>
                <a:lnTo>
                  <a:pt x="4096" y="499"/>
                </a:lnTo>
                <a:lnTo>
                  <a:pt x="4097" y="494"/>
                </a:lnTo>
                <a:lnTo>
                  <a:pt x="4097" y="499"/>
                </a:lnTo>
                <a:lnTo>
                  <a:pt x="4097" y="498"/>
                </a:lnTo>
                <a:lnTo>
                  <a:pt x="4098" y="494"/>
                </a:lnTo>
                <a:lnTo>
                  <a:pt x="4098" y="499"/>
                </a:lnTo>
                <a:lnTo>
                  <a:pt x="4098" y="498"/>
                </a:lnTo>
                <a:lnTo>
                  <a:pt x="4098" y="497"/>
                </a:lnTo>
                <a:lnTo>
                  <a:pt x="4098" y="494"/>
                </a:lnTo>
                <a:lnTo>
                  <a:pt x="4099" y="499"/>
                </a:lnTo>
                <a:lnTo>
                  <a:pt x="4099" y="497"/>
                </a:lnTo>
                <a:lnTo>
                  <a:pt x="4100" y="497"/>
                </a:lnTo>
                <a:lnTo>
                  <a:pt x="4100" y="494"/>
                </a:lnTo>
                <a:lnTo>
                  <a:pt x="4100" y="499"/>
                </a:lnTo>
                <a:lnTo>
                  <a:pt x="4100" y="496"/>
                </a:lnTo>
                <a:lnTo>
                  <a:pt x="4101" y="499"/>
                </a:lnTo>
                <a:lnTo>
                  <a:pt x="4101" y="499"/>
                </a:lnTo>
                <a:lnTo>
                  <a:pt x="4102" y="494"/>
                </a:lnTo>
                <a:lnTo>
                  <a:pt x="4102" y="494"/>
                </a:lnTo>
                <a:lnTo>
                  <a:pt x="4102" y="495"/>
                </a:lnTo>
                <a:lnTo>
                  <a:pt x="4102" y="494"/>
                </a:lnTo>
                <a:lnTo>
                  <a:pt x="4102" y="499"/>
                </a:lnTo>
                <a:lnTo>
                  <a:pt x="4103" y="495"/>
                </a:lnTo>
                <a:lnTo>
                  <a:pt x="4103" y="496"/>
                </a:lnTo>
                <a:lnTo>
                  <a:pt x="4103" y="499"/>
                </a:lnTo>
                <a:lnTo>
                  <a:pt x="4104" y="494"/>
                </a:lnTo>
                <a:lnTo>
                  <a:pt x="4104" y="496"/>
                </a:lnTo>
                <a:lnTo>
                  <a:pt x="4104" y="496"/>
                </a:lnTo>
                <a:lnTo>
                  <a:pt x="4104" y="499"/>
                </a:lnTo>
                <a:lnTo>
                  <a:pt x="4105" y="494"/>
                </a:lnTo>
                <a:lnTo>
                  <a:pt x="4105" y="496"/>
                </a:lnTo>
                <a:lnTo>
                  <a:pt x="4105" y="497"/>
                </a:lnTo>
                <a:lnTo>
                  <a:pt x="4106" y="499"/>
                </a:lnTo>
                <a:lnTo>
                  <a:pt x="4106" y="493"/>
                </a:lnTo>
                <a:lnTo>
                  <a:pt x="4106" y="497"/>
                </a:lnTo>
                <a:lnTo>
                  <a:pt x="4106" y="497"/>
                </a:lnTo>
                <a:lnTo>
                  <a:pt x="4107" y="498"/>
                </a:lnTo>
                <a:lnTo>
                  <a:pt x="4107" y="494"/>
                </a:lnTo>
                <a:lnTo>
                  <a:pt x="4107" y="496"/>
                </a:lnTo>
                <a:lnTo>
                  <a:pt x="4108" y="496"/>
                </a:lnTo>
                <a:lnTo>
                  <a:pt x="4108" y="494"/>
                </a:lnTo>
                <a:lnTo>
                  <a:pt x="4108" y="498"/>
                </a:lnTo>
                <a:lnTo>
                  <a:pt x="4108" y="496"/>
                </a:lnTo>
                <a:lnTo>
                  <a:pt x="4109" y="494"/>
                </a:lnTo>
                <a:lnTo>
                  <a:pt x="4109" y="498"/>
                </a:lnTo>
                <a:lnTo>
                  <a:pt x="4109" y="494"/>
                </a:lnTo>
                <a:lnTo>
                  <a:pt x="4110" y="494"/>
                </a:lnTo>
                <a:lnTo>
                  <a:pt x="4110" y="495"/>
                </a:lnTo>
                <a:lnTo>
                  <a:pt x="4110" y="499"/>
                </a:lnTo>
                <a:lnTo>
                  <a:pt x="4111" y="497"/>
                </a:lnTo>
                <a:lnTo>
                  <a:pt x="4111" y="497"/>
                </a:lnTo>
                <a:lnTo>
                  <a:pt x="4111" y="499"/>
                </a:lnTo>
                <a:lnTo>
                  <a:pt x="4112" y="494"/>
                </a:lnTo>
                <a:lnTo>
                  <a:pt x="4112" y="496"/>
                </a:lnTo>
                <a:lnTo>
                  <a:pt x="4112" y="497"/>
                </a:lnTo>
                <a:lnTo>
                  <a:pt x="4113" y="499"/>
                </a:lnTo>
                <a:lnTo>
                  <a:pt x="4113" y="494"/>
                </a:lnTo>
                <a:lnTo>
                  <a:pt x="4113" y="498"/>
                </a:lnTo>
                <a:lnTo>
                  <a:pt x="4113" y="498"/>
                </a:lnTo>
                <a:lnTo>
                  <a:pt x="4114" y="494"/>
                </a:lnTo>
                <a:lnTo>
                  <a:pt x="4114" y="497"/>
                </a:lnTo>
                <a:lnTo>
                  <a:pt x="4114" y="497"/>
                </a:lnTo>
                <a:lnTo>
                  <a:pt x="4114" y="499"/>
                </a:lnTo>
                <a:lnTo>
                  <a:pt x="4115" y="494"/>
                </a:lnTo>
                <a:lnTo>
                  <a:pt x="4115" y="499"/>
                </a:lnTo>
                <a:lnTo>
                  <a:pt x="4116" y="499"/>
                </a:lnTo>
                <a:lnTo>
                  <a:pt x="4116" y="495"/>
                </a:lnTo>
                <a:lnTo>
                  <a:pt x="4116" y="499"/>
                </a:lnTo>
                <a:lnTo>
                  <a:pt x="4116" y="499"/>
                </a:lnTo>
                <a:lnTo>
                  <a:pt x="4117" y="499"/>
                </a:lnTo>
                <a:lnTo>
                  <a:pt x="4117" y="496"/>
                </a:lnTo>
                <a:lnTo>
                  <a:pt x="4117" y="499"/>
                </a:lnTo>
                <a:lnTo>
                  <a:pt x="4118" y="499"/>
                </a:lnTo>
                <a:lnTo>
                  <a:pt x="4118" y="499"/>
                </a:lnTo>
                <a:lnTo>
                  <a:pt x="4118" y="499"/>
                </a:lnTo>
                <a:lnTo>
                  <a:pt x="4118" y="494"/>
                </a:lnTo>
                <a:lnTo>
                  <a:pt x="4119" y="496"/>
                </a:lnTo>
                <a:lnTo>
                  <a:pt x="4119" y="496"/>
                </a:lnTo>
                <a:lnTo>
                  <a:pt x="4119" y="495"/>
                </a:lnTo>
                <a:lnTo>
                  <a:pt x="4120" y="499"/>
                </a:lnTo>
                <a:lnTo>
                  <a:pt x="4120" y="495"/>
                </a:lnTo>
                <a:lnTo>
                  <a:pt x="4120" y="495"/>
                </a:lnTo>
                <a:lnTo>
                  <a:pt x="4120" y="499"/>
                </a:lnTo>
                <a:lnTo>
                  <a:pt x="4121" y="497"/>
                </a:lnTo>
                <a:lnTo>
                  <a:pt x="4121" y="497"/>
                </a:lnTo>
                <a:lnTo>
                  <a:pt x="4121" y="499"/>
                </a:lnTo>
                <a:lnTo>
                  <a:pt x="4122" y="494"/>
                </a:lnTo>
                <a:lnTo>
                  <a:pt x="4122" y="496"/>
                </a:lnTo>
                <a:lnTo>
                  <a:pt x="4122" y="499"/>
                </a:lnTo>
                <a:lnTo>
                  <a:pt x="4123" y="495"/>
                </a:lnTo>
                <a:lnTo>
                  <a:pt x="4123" y="497"/>
                </a:lnTo>
                <a:lnTo>
                  <a:pt x="4123" y="497"/>
                </a:lnTo>
                <a:lnTo>
                  <a:pt x="4124" y="494"/>
                </a:lnTo>
                <a:lnTo>
                  <a:pt x="4124" y="499"/>
                </a:lnTo>
                <a:lnTo>
                  <a:pt x="4124" y="499"/>
                </a:lnTo>
                <a:lnTo>
                  <a:pt x="4125" y="499"/>
                </a:lnTo>
                <a:lnTo>
                  <a:pt x="4125" y="499"/>
                </a:lnTo>
                <a:lnTo>
                  <a:pt x="4125" y="496"/>
                </a:lnTo>
                <a:lnTo>
                  <a:pt x="4126" y="497"/>
                </a:lnTo>
                <a:lnTo>
                  <a:pt x="4126" y="497"/>
                </a:lnTo>
                <a:lnTo>
                  <a:pt x="4126" y="494"/>
                </a:lnTo>
                <a:lnTo>
                  <a:pt x="4126" y="499"/>
                </a:lnTo>
                <a:lnTo>
                  <a:pt x="4127" y="497"/>
                </a:lnTo>
                <a:lnTo>
                  <a:pt x="4127" y="497"/>
                </a:lnTo>
                <a:lnTo>
                  <a:pt x="4127" y="494"/>
                </a:lnTo>
                <a:lnTo>
                  <a:pt x="4128" y="499"/>
                </a:lnTo>
                <a:lnTo>
                  <a:pt x="4128" y="495"/>
                </a:lnTo>
                <a:lnTo>
                  <a:pt x="4128" y="495"/>
                </a:lnTo>
                <a:lnTo>
                  <a:pt x="4128" y="495"/>
                </a:lnTo>
                <a:lnTo>
                  <a:pt x="4129" y="499"/>
                </a:lnTo>
                <a:lnTo>
                  <a:pt x="4129" y="497"/>
                </a:lnTo>
                <a:lnTo>
                  <a:pt x="4129" y="497"/>
                </a:lnTo>
                <a:lnTo>
                  <a:pt x="4130" y="499"/>
                </a:lnTo>
                <a:lnTo>
                  <a:pt x="4130" y="494"/>
                </a:lnTo>
                <a:lnTo>
                  <a:pt x="4130" y="495"/>
                </a:lnTo>
                <a:lnTo>
                  <a:pt x="4130" y="495"/>
                </a:lnTo>
                <a:lnTo>
                  <a:pt x="4131" y="499"/>
                </a:lnTo>
                <a:lnTo>
                  <a:pt x="4131" y="495"/>
                </a:lnTo>
                <a:lnTo>
                  <a:pt x="4131" y="495"/>
                </a:lnTo>
                <a:lnTo>
                  <a:pt x="4131" y="495"/>
                </a:lnTo>
                <a:lnTo>
                  <a:pt x="4132" y="499"/>
                </a:lnTo>
                <a:lnTo>
                  <a:pt x="4132" y="467"/>
                </a:lnTo>
                <a:lnTo>
                  <a:pt x="4132" y="494"/>
                </a:lnTo>
                <a:lnTo>
                  <a:pt x="4133" y="494"/>
                </a:lnTo>
                <a:lnTo>
                  <a:pt x="4133" y="497"/>
                </a:lnTo>
                <a:lnTo>
                  <a:pt x="4134" y="491"/>
                </a:lnTo>
                <a:lnTo>
                  <a:pt x="4134" y="496"/>
                </a:lnTo>
                <a:lnTo>
                  <a:pt x="4134" y="496"/>
                </a:lnTo>
                <a:lnTo>
                  <a:pt x="4134" y="497"/>
                </a:lnTo>
                <a:lnTo>
                  <a:pt x="4135" y="493"/>
                </a:lnTo>
                <a:lnTo>
                  <a:pt x="4135" y="496"/>
                </a:lnTo>
                <a:lnTo>
                  <a:pt x="4135" y="496"/>
                </a:lnTo>
                <a:lnTo>
                  <a:pt x="4136" y="472"/>
                </a:lnTo>
                <a:lnTo>
                  <a:pt x="4136" y="497"/>
                </a:lnTo>
                <a:lnTo>
                  <a:pt x="4136" y="497"/>
                </a:lnTo>
                <a:lnTo>
                  <a:pt x="4136" y="497"/>
                </a:lnTo>
                <a:lnTo>
                  <a:pt x="4137" y="491"/>
                </a:lnTo>
                <a:lnTo>
                  <a:pt x="4137" y="497"/>
                </a:lnTo>
                <a:lnTo>
                  <a:pt x="4137" y="496"/>
                </a:lnTo>
                <a:lnTo>
                  <a:pt x="4138" y="495"/>
                </a:lnTo>
                <a:lnTo>
                  <a:pt x="4138" y="498"/>
                </a:lnTo>
                <a:lnTo>
                  <a:pt x="4138" y="497"/>
                </a:lnTo>
                <a:lnTo>
                  <a:pt x="4138" y="497"/>
                </a:lnTo>
                <a:lnTo>
                  <a:pt x="4138" y="498"/>
                </a:lnTo>
                <a:lnTo>
                  <a:pt x="4139" y="493"/>
                </a:lnTo>
                <a:lnTo>
                  <a:pt x="4139" y="494"/>
                </a:lnTo>
                <a:lnTo>
                  <a:pt x="4140" y="497"/>
                </a:lnTo>
                <a:lnTo>
                  <a:pt x="4140" y="494"/>
                </a:lnTo>
                <a:lnTo>
                  <a:pt x="4140" y="498"/>
                </a:lnTo>
                <a:lnTo>
                  <a:pt x="4140" y="496"/>
                </a:lnTo>
                <a:lnTo>
                  <a:pt x="4141" y="497"/>
                </a:lnTo>
                <a:lnTo>
                  <a:pt x="4142" y="498"/>
                </a:lnTo>
                <a:lnTo>
                  <a:pt x="4142" y="495"/>
                </a:lnTo>
                <a:lnTo>
                  <a:pt x="4142" y="495"/>
                </a:lnTo>
                <a:lnTo>
                  <a:pt x="4143" y="498"/>
                </a:lnTo>
                <a:lnTo>
                  <a:pt x="4143" y="495"/>
                </a:lnTo>
                <a:lnTo>
                  <a:pt x="4143" y="495"/>
                </a:lnTo>
                <a:lnTo>
                  <a:pt x="4143" y="495"/>
                </a:lnTo>
                <a:lnTo>
                  <a:pt x="4143" y="499"/>
                </a:lnTo>
                <a:lnTo>
                  <a:pt x="4144" y="498"/>
                </a:lnTo>
                <a:lnTo>
                  <a:pt x="4144" y="498"/>
                </a:lnTo>
                <a:lnTo>
                  <a:pt x="4145" y="495"/>
                </a:lnTo>
                <a:lnTo>
                  <a:pt x="4145" y="495"/>
                </a:lnTo>
                <a:lnTo>
                  <a:pt x="4145" y="495"/>
                </a:lnTo>
                <a:lnTo>
                  <a:pt x="4146" y="498"/>
                </a:lnTo>
                <a:lnTo>
                  <a:pt x="4146" y="495"/>
                </a:lnTo>
                <a:lnTo>
                  <a:pt x="4146" y="495"/>
                </a:lnTo>
                <a:lnTo>
                  <a:pt x="4147" y="495"/>
                </a:lnTo>
                <a:lnTo>
                  <a:pt x="4147" y="499"/>
                </a:lnTo>
                <a:lnTo>
                  <a:pt x="4147" y="463"/>
                </a:lnTo>
                <a:lnTo>
                  <a:pt x="4147" y="497"/>
                </a:lnTo>
                <a:lnTo>
                  <a:pt x="4148" y="496"/>
                </a:lnTo>
                <a:lnTo>
                  <a:pt x="4148" y="498"/>
                </a:lnTo>
                <a:lnTo>
                  <a:pt x="4149" y="409"/>
                </a:lnTo>
                <a:lnTo>
                  <a:pt x="4149" y="492"/>
                </a:lnTo>
                <a:lnTo>
                  <a:pt x="4149" y="494"/>
                </a:lnTo>
                <a:lnTo>
                  <a:pt x="4149" y="498"/>
                </a:lnTo>
                <a:lnTo>
                  <a:pt x="4149" y="481"/>
                </a:lnTo>
                <a:lnTo>
                  <a:pt x="4150" y="485"/>
                </a:lnTo>
                <a:lnTo>
                  <a:pt x="4150" y="461"/>
                </a:lnTo>
                <a:lnTo>
                  <a:pt x="4150" y="461"/>
                </a:lnTo>
                <a:lnTo>
                  <a:pt x="4151" y="498"/>
                </a:lnTo>
                <a:lnTo>
                  <a:pt x="4151" y="494"/>
                </a:lnTo>
                <a:lnTo>
                  <a:pt x="4151" y="494"/>
                </a:lnTo>
                <a:lnTo>
                  <a:pt x="4151" y="493"/>
                </a:lnTo>
                <a:lnTo>
                  <a:pt x="4152" y="498"/>
                </a:lnTo>
                <a:lnTo>
                  <a:pt x="4152" y="494"/>
                </a:lnTo>
                <a:lnTo>
                  <a:pt x="4152" y="494"/>
                </a:lnTo>
                <a:lnTo>
                  <a:pt x="4153" y="498"/>
                </a:lnTo>
                <a:lnTo>
                  <a:pt x="4153" y="495"/>
                </a:lnTo>
                <a:lnTo>
                  <a:pt x="4153" y="495"/>
                </a:lnTo>
                <a:lnTo>
                  <a:pt x="4153" y="498"/>
                </a:lnTo>
                <a:lnTo>
                  <a:pt x="4154" y="433"/>
                </a:lnTo>
                <a:lnTo>
                  <a:pt x="4154" y="484"/>
                </a:lnTo>
                <a:lnTo>
                  <a:pt x="4155" y="489"/>
                </a:lnTo>
                <a:lnTo>
                  <a:pt x="4155" y="450"/>
                </a:lnTo>
                <a:lnTo>
                  <a:pt x="4155" y="495"/>
                </a:lnTo>
                <a:lnTo>
                  <a:pt x="4155" y="463"/>
                </a:lnTo>
                <a:lnTo>
                  <a:pt x="4156" y="463"/>
                </a:lnTo>
                <a:lnTo>
                  <a:pt x="4156" y="461"/>
                </a:lnTo>
                <a:lnTo>
                  <a:pt x="4156" y="496"/>
                </a:lnTo>
                <a:lnTo>
                  <a:pt x="4157" y="494"/>
                </a:lnTo>
                <a:lnTo>
                  <a:pt x="4157" y="494"/>
                </a:lnTo>
                <a:lnTo>
                  <a:pt x="4157" y="495"/>
                </a:lnTo>
                <a:lnTo>
                  <a:pt x="4158" y="433"/>
                </a:lnTo>
                <a:lnTo>
                  <a:pt x="4158" y="463"/>
                </a:lnTo>
                <a:lnTo>
                  <a:pt x="4158" y="459"/>
                </a:lnTo>
                <a:lnTo>
                  <a:pt x="4158" y="440"/>
                </a:lnTo>
                <a:lnTo>
                  <a:pt x="4159" y="494"/>
                </a:lnTo>
                <a:lnTo>
                  <a:pt x="4159" y="494"/>
                </a:lnTo>
                <a:lnTo>
                  <a:pt x="4159" y="494"/>
                </a:lnTo>
                <a:lnTo>
                  <a:pt x="4159" y="495"/>
                </a:lnTo>
                <a:lnTo>
                  <a:pt x="4160" y="469"/>
                </a:lnTo>
                <a:lnTo>
                  <a:pt x="4160" y="493"/>
                </a:lnTo>
                <a:lnTo>
                  <a:pt x="4160" y="493"/>
                </a:lnTo>
                <a:lnTo>
                  <a:pt x="4161" y="496"/>
                </a:lnTo>
                <a:lnTo>
                  <a:pt x="4161" y="471"/>
                </a:lnTo>
                <a:lnTo>
                  <a:pt x="4161" y="494"/>
                </a:lnTo>
                <a:lnTo>
                  <a:pt x="4161" y="494"/>
                </a:lnTo>
                <a:lnTo>
                  <a:pt x="4162" y="496"/>
                </a:lnTo>
                <a:lnTo>
                  <a:pt x="4162" y="463"/>
                </a:lnTo>
                <a:lnTo>
                  <a:pt x="4162" y="490"/>
                </a:lnTo>
                <a:lnTo>
                  <a:pt x="4162" y="489"/>
                </a:lnTo>
                <a:lnTo>
                  <a:pt x="4163" y="440"/>
                </a:lnTo>
                <a:lnTo>
                  <a:pt x="4163" y="496"/>
                </a:lnTo>
                <a:lnTo>
                  <a:pt x="4163" y="496"/>
                </a:lnTo>
                <a:lnTo>
                  <a:pt x="4164" y="496"/>
                </a:lnTo>
                <a:lnTo>
                  <a:pt x="4164" y="498"/>
                </a:lnTo>
                <a:lnTo>
                  <a:pt x="4164" y="494"/>
                </a:lnTo>
                <a:lnTo>
                  <a:pt x="4165" y="496"/>
                </a:lnTo>
                <a:lnTo>
                  <a:pt x="4165" y="497"/>
                </a:lnTo>
                <a:lnTo>
                  <a:pt x="4165" y="495"/>
                </a:lnTo>
                <a:lnTo>
                  <a:pt x="4165" y="498"/>
                </a:lnTo>
                <a:lnTo>
                  <a:pt x="4166" y="495"/>
                </a:lnTo>
                <a:lnTo>
                  <a:pt x="4166" y="495"/>
                </a:lnTo>
                <a:lnTo>
                  <a:pt x="4166" y="498"/>
                </a:lnTo>
                <a:lnTo>
                  <a:pt x="4167" y="495"/>
                </a:lnTo>
                <a:lnTo>
                  <a:pt x="4167" y="497"/>
                </a:lnTo>
                <a:lnTo>
                  <a:pt x="4167" y="497"/>
                </a:lnTo>
                <a:lnTo>
                  <a:pt x="4167" y="498"/>
                </a:lnTo>
                <a:lnTo>
                  <a:pt x="4168" y="495"/>
                </a:lnTo>
                <a:lnTo>
                  <a:pt x="4168" y="497"/>
                </a:lnTo>
                <a:lnTo>
                  <a:pt x="4168" y="495"/>
                </a:lnTo>
                <a:lnTo>
                  <a:pt x="4169" y="498"/>
                </a:lnTo>
                <a:lnTo>
                  <a:pt x="4169" y="495"/>
                </a:lnTo>
                <a:lnTo>
                  <a:pt x="4169" y="495"/>
                </a:lnTo>
                <a:lnTo>
                  <a:pt x="4169" y="498"/>
                </a:lnTo>
                <a:lnTo>
                  <a:pt x="4170" y="495"/>
                </a:lnTo>
                <a:lnTo>
                  <a:pt x="4170" y="497"/>
                </a:lnTo>
                <a:lnTo>
                  <a:pt x="4170" y="497"/>
                </a:lnTo>
                <a:lnTo>
                  <a:pt x="4171" y="498"/>
                </a:lnTo>
                <a:lnTo>
                  <a:pt x="4171" y="495"/>
                </a:lnTo>
                <a:lnTo>
                  <a:pt x="4171" y="495"/>
                </a:lnTo>
                <a:lnTo>
                  <a:pt x="4172" y="497"/>
                </a:lnTo>
                <a:lnTo>
                  <a:pt x="4172" y="498"/>
                </a:lnTo>
                <a:lnTo>
                  <a:pt x="4172" y="493"/>
                </a:lnTo>
                <a:lnTo>
                  <a:pt x="4173" y="497"/>
                </a:lnTo>
                <a:lnTo>
                  <a:pt x="4173" y="497"/>
                </a:lnTo>
                <a:lnTo>
                  <a:pt x="4173" y="498"/>
                </a:lnTo>
                <a:lnTo>
                  <a:pt x="4174" y="438"/>
                </a:lnTo>
                <a:lnTo>
                  <a:pt x="4174" y="492"/>
                </a:lnTo>
                <a:lnTo>
                  <a:pt x="4174" y="494"/>
                </a:lnTo>
                <a:lnTo>
                  <a:pt x="4174" y="465"/>
                </a:lnTo>
                <a:lnTo>
                  <a:pt x="4174" y="496"/>
                </a:lnTo>
                <a:lnTo>
                  <a:pt x="4175" y="493"/>
                </a:lnTo>
                <a:lnTo>
                  <a:pt x="4175" y="469"/>
                </a:lnTo>
                <a:lnTo>
                  <a:pt x="4175" y="467"/>
                </a:lnTo>
                <a:lnTo>
                  <a:pt x="4175" y="497"/>
                </a:lnTo>
                <a:lnTo>
                  <a:pt x="4176" y="494"/>
                </a:lnTo>
                <a:lnTo>
                  <a:pt x="4176" y="494"/>
                </a:lnTo>
                <a:lnTo>
                  <a:pt x="4177" y="498"/>
                </a:lnTo>
                <a:lnTo>
                  <a:pt x="4177" y="497"/>
                </a:lnTo>
                <a:lnTo>
                  <a:pt x="4177" y="497"/>
                </a:lnTo>
                <a:lnTo>
                  <a:pt x="4178" y="498"/>
                </a:lnTo>
                <a:lnTo>
                  <a:pt x="4178" y="460"/>
                </a:lnTo>
                <a:lnTo>
                  <a:pt x="4178" y="492"/>
                </a:lnTo>
                <a:lnTo>
                  <a:pt x="4179" y="491"/>
                </a:lnTo>
                <a:lnTo>
                  <a:pt x="4179" y="498"/>
                </a:lnTo>
                <a:lnTo>
                  <a:pt x="4179" y="465"/>
                </a:lnTo>
                <a:lnTo>
                  <a:pt x="4179" y="493"/>
                </a:lnTo>
                <a:lnTo>
                  <a:pt x="4180" y="493"/>
                </a:lnTo>
                <a:lnTo>
                  <a:pt x="4180" y="498"/>
                </a:lnTo>
                <a:lnTo>
                  <a:pt x="4181" y="388"/>
                </a:lnTo>
                <a:lnTo>
                  <a:pt x="4181" y="429"/>
                </a:lnTo>
                <a:lnTo>
                  <a:pt x="4181" y="491"/>
                </a:lnTo>
                <a:lnTo>
                  <a:pt x="4182" y="370"/>
                </a:lnTo>
                <a:lnTo>
                  <a:pt x="4182" y="424"/>
                </a:lnTo>
                <a:lnTo>
                  <a:pt x="4182" y="427"/>
                </a:lnTo>
                <a:lnTo>
                  <a:pt x="4182" y="401"/>
                </a:lnTo>
                <a:lnTo>
                  <a:pt x="4183" y="498"/>
                </a:lnTo>
                <a:lnTo>
                  <a:pt x="4183" y="494"/>
                </a:lnTo>
                <a:lnTo>
                  <a:pt x="4183" y="494"/>
                </a:lnTo>
                <a:lnTo>
                  <a:pt x="4183" y="497"/>
                </a:lnTo>
                <a:lnTo>
                  <a:pt x="4184" y="378"/>
                </a:lnTo>
                <a:lnTo>
                  <a:pt x="4184" y="389"/>
                </a:lnTo>
                <a:lnTo>
                  <a:pt x="4184" y="424"/>
                </a:lnTo>
                <a:lnTo>
                  <a:pt x="4184" y="493"/>
                </a:lnTo>
                <a:lnTo>
                  <a:pt x="4185" y="451"/>
                </a:lnTo>
                <a:lnTo>
                  <a:pt x="4185" y="451"/>
                </a:lnTo>
                <a:lnTo>
                  <a:pt x="4185" y="491"/>
                </a:lnTo>
                <a:lnTo>
                  <a:pt x="4186" y="420"/>
                </a:lnTo>
                <a:lnTo>
                  <a:pt x="4186" y="487"/>
                </a:lnTo>
                <a:lnTo>
                  <a:pt x="4187" y="487"/>
                </a:lnTo>
                <a:lnTo>
                  <a:pt x="4187" y="445"/>
                </a:lnTo>
                <a:lnTo>
                  <a:pt x="4187" y="445"/>
                </a:lnTo>
                <a:lnTo>
                  <a:pt x="4187" y="445"/>
                </a:lnTo>
                <a:lnTo>
                  <a:pt x="4189" y="445"/>
                </a:lnTo>
                <a:lnTo>
                  <a:pt x="4189" y="445"/>
                </a:lnTo>
                <a:lnTo>
                  <a:pt x="4189" y="490"/>
                </a:lnTo>
                <a:lnTo>
                  <a:pt x="4190" y="490"/>
                </a:lnTo>
                <a:lnTo>
                  <a:pt x="4190" y="490"/>
                </a:lnTo>
                <a:lnTo>
                  <a:pt x="4191" y="495"/>
                </a:lnTo>
                <a:lnTo>
                  <a:pt x="4191" y="495"/>
                </a:lnTo>
                <a:lnTo>
                  <a:pt x="4192" y="497"/>
                </a:lnTo>
                <a:lnTo>
                  <a:pt x="4192" y="497"/>
                </a:lnTo>
                <a:lnTo>
                  <a:pt x="4192" y="497"/>
                </a:lnTo>
                <a:lnTo>
                  <a:pt x="4192" y="498"/>
                </a:lnTo>
                <a:lnTo>
                  <a:pt x="4193" y="495"/>
                </a:lnTo>
                <a:lnTo>
                  <a:pt x="4193" y="495"/>
                </a:lnTo>
                <a:lnTo>
                  <a:pt x="4193" y="495"/>
                </a:lnTo>
                <a:lnTo>
                  <a:pt x="4193" y="498"/>
                </a:lnTo>
                <a:lnTo>
                  <a:pt x="4194" y="498"/>
                </a:lnTo>
                <a:lnTo>
                  <a:pt x="4195" y="498"/>
                </a:lnTo>
                <a:lnTo>
                  <a:pt x="4195" y="498"/>
                </a:lnTo>
                <a:lnTo>
                  <a:pt x="4195" y="498"/>
                </a:lnTo>
                <a:lnTo>
                  <a:pt x="4197" y="498"/>
                </a:lnTo>
                <a:lnTo>
                  <a:pt x="4197" y="498"/>
                </a:lnTo>
                <a:lnTo>
                  <a:pt x="4197" y="497"/>
                </a:lnTo>
                <a:lnTo>
                  <a:pt x="4198" y="497"/>
                </a:lnTo>
                <a:lnTo>
                  <a:pt x="4198" y="497"/>
                </a:lnTo>
                <a:lnTo>
                  <a:pt x="4199" y="496"/>
                </a:lnTo>
                <a:lnTo>
                  <a:pt x="4199" y="496"/>
                </a:lnTo>
                <a:lnTo>
                  <a:pt x="4199" y="496"/>
                </a:lnTo>
                <a:lnTo>
                  <a:pt x="4200" y="448"/>
                </a:lnTo>
                <a:lnTo>
                  <a:pt x="4200" y="491"/>
                </a:lnTo>
                <a:lnTo>
                  <a:pt x="4200" y="456"/>
                </a:lnTo>
                <a:lnTo>
                  <a:pt x="4200" y="430"/>
                </a:lnTo>
                <a:lnTo>
                  <a:pt x="4201" y="497"/>
                </a:lnTo>
                <a:lnTo>
                  <a:pt x="4201" y="497"/>
                </a:lnTo>
                <a:lnTo>
                  <a:pt x="4201" y="497"/>
                </a:lnTo>
                <a:lnTo>
                  <a:pt x="4201" y="498"/>
                </a:lnTo>
                <a:lnTo>
                  <a:pt x="4202" y="459"/>
                </a:lnTo>
                <a:lnTo>
                  <a:pt x="4202" y="488"/>
                </a:lnTo>
                <a:lnTo>
                  <a:pt x="4203" y="488"/>
                </a:lnTo>
                <a:lnTo>
                  <a:pt x="4203" y="497"/>
                </a:lnTo>
                <a:lnTo>
                  <a:pt x="4203" y="434"/>
                </a:lnTo>
                <a:lnTo>
                  <a:pt x="4203" y="465"/>
                </a:lnTo>
                <a:lnTo>
                  <a:pt x="4203" y="464"/>
                </a:lnTo>
                <a:lnTo>
                  <a:pt x="4204" y="253"/>
                </a:lnTo>
                <a:lnTo>
                  <a:pt x="4205" y="497"/>
                </a:lnTo>
                <a:lnTo>
                  <a:pt x="4205" y="495"/>
                </a:lnTo>
                <a:lnTo>
                  <a:pt x="4205" y="494"/>
                </a:lnTo>
                <a:lnTo>
                  <a:pt x="4205" y="498"/>
                </a:lnTo>
                <a:lnTo>
                  <a:pt x="4206" y="497"/>
                </a:lnTo>
                <a:lnTo>
                  <a:pt x="4206" y="497"/>
                </a:lnTo>
                <a:lnTo>
                  <a:pt x="4206" y="498"/>
                </a:lnTo>
                <a:lnTo>
                  <a:pt x="4207" y="495"/>
                </a:lnTo>
                <a:lnTo>
                  <a:pt x="4207" y="497"/>
                </a:lnTo>
                <a:lnTo>
                  <a:pt x="4207" y="497"/>
                </a:lnTo>
                <a:lnTo>
                  <a:pt x="4207" y="498"/>
                </a:lnTo>
                <a:lnTo>
                  <a:pt x="4207" y="495"/>
                </a:lnTo>
                <a:lnTo>
                  <a:pt x="4208" y="495"/>
                </a:lnTo>
                <a:lnTo>
                  <a:pt x="4208" y="495"/>
                </a:lnTo>
                <a:lnTo>
                  <a:pt x="4209" y="498"/>
                </a:lnTo>
                <a:lnTo>
                  <a:pt x="4209" y="497"/>
                </a:lnTo>
                <a:lnTo>
                  <a:pt x="4209" y="497"/>
                </a:lnTo>
                <a:lnTo>
                  <a:pt x="4209" y="495"/>
                </a:lnTo>
                <a:lnTo>
                  <a:pt x="4210" y="498"/>
                </a:lnTo>
                <a:lnTo>
                  <a:pt x="4210" y="498"/>
                </a:lnTo>
                <a:lnTo>
                  <a:pt x="4211" y="496"/>
                </a:lnTo>
                <a:lnTo>
                  <a:pt x="4211" y="498"/>
                </a:lnTo>
                <a:lnTo>
                  <a:pt x="4211" y="457"/>
                </a:lnTo>
                <a:lnTo>
                  <a:pt x="4211" y="460"/>
                </a:lnTo>
                <a:lnTo>
                  <a:pt x="4212" y="459"/>
                </a:lnTo>
                <a:lnTo>
                  <a:pt x="4212" y="455"/>
                </a:lnTo>
                <a:lnTo>
                  <a:pt x="4213" y="497"/>
                </a:lnTo>
                <a:lnTo>
                  <a:pt x="4213" y="497"/>
                </a:lnTo>
                <a:lnTo>
                  <a:pt x="4213" y="497"/>
                </a:lnTo>
                <a:lnTo>
                  <a:pt x="4213" y="494"/>
                </a:lnTo>
                <a:lnTo>
                  <a:pt x="4214" y="498"/>
                </a:lnTo>
                <a:lnTo>
                  <a:pt x="4214" y="498"/>
                </a:lnTo>
                <a:lnTo>
                  <a:pt x="4214" y="498"/>
                </a:lnTo>
                <a:lnTo>
                  <a:pt x="4215" y="492"/>
                </a:lnTo>
                <a:lnTo>
                  <a:pt x="4215" y="492"/>
                </a:lnTo>
                <a:lnTo>
                  <a:pt x="4216" y="498"/>
                </a:lnTo>
                <a:lnTo>
                  <a:pt x="4216" y="495"/>
                </a:lnTo>
                <a:lnTo>
                  <a:pt x="4216" y="495"/>
                </a:lnTo>
                <a:lnTo>
                  <a:pt x="4217" y="498"/>
                </a:lnTo>
                <a:lnTo>
                  <a:pt x="4217" y="495"/>
                </a:lnTo>
                <a:lnTo>
                  <a:pt x="4217" y="497"/>
                </a:lnTo>
                <a:lnTo>
                  <a:pt x="4217" y="498"/>
                </a:lnTo>
                <a:lnTo>
                  <a:pt x="4218" y="498"/>
                </a:lnTo>
                <a:lnTo>
                  <a:pt x="4218" y="495"/>
                </a:lnTo>
                <a:lnTo>
                  <a:pt x="4218" y="498"/>
                </a:lnTo>
                <a:lnTo>
                  <a:pt x="4219" y="497"/>
                </a:lnTo>
                <a:lnTo>
                  <a:pt x="4219" y="499"/>
                </a:lnTo>
                <a:lnTo>
                  <a:pt x="4219" y="497"/>
                </a:lnTo>
                <a:lnTo>
                  <a:pt x="4219" y="498"/>
                </a:lnTo>
                <a:lnTo>
                  <a:pt x="4220" y="498"/>
                </a:lnTo>
                <a:lnTo>
                  <a:pt x="4220" y="499"/>
                </a:lnTo>
                <a:lnTo>
                  <a:pt x="4220" y="495"/>
                </a:lnTo>
                <a:lnTo>
                  <a:pt x="4221" y="498"/>
                </a:lnTo>
                <a:lnTo>
                  <a:pt x="4221" y="498"/>
                </a:lnTo>
                <a:lnTo>
                  <a:pt x="4221" y="498"/>
                </a:lnTo>
                <a:lnTo>
                  <a:pt x="4221" y="495"/>
                </a:lnTo>
                <a:lnTo>
                  <a:pt x="4222" y="498"/>
                </a:lnTo>
                <a:lnTo>
                  <a:pt x="4222" y="498"/>
                </a:lnTo>
                <a:lnTo>
                  <a:pt x="4222" y="495"/>
                </a:lnTo>
                <a:lnTo>
                  <a:pt x="4223" y="499"/>
                </a:lnTo>
                <a:lnTo>
                  <a:pt x="4223" y="498"/>
                </a:lnTo>
                <a:lnTo>
                  <a:pt x="4223" y="498"/>
                </a:lnTo>
                <a:lnTo>
                  <a:pt x="4224" y="499"/>
                </a:lnTo>
                <a:lnTo>
                  <a:pt x="4224" y="495"/>
                </a:lnTo>
                <a:lnTo>
                  <a:pt x="4224" y="495"/>
                </a:lnTo>
                <a:lnTo>
                  <a:pt x="4224" y="495"/>
                </a:lnTo>
                <a:lnTo>
                  <a:pt x="4225" y="498"/>
                </a:lnTo>
                <a:lnTo>
                  <a:pt x="4225" y="471"/>
                </a:lnTo>
                <a:lnTo>
                  <a:pt x="4225" y="472"/>
                </a:lnTo>
                <a:lnTo>
                  <a:pt x="4226" y="470"/>
                </a:lnTo>
                <a:lnTo>
                  <a:pt x="4226" y="499"/>
                </a:lnTo>
                <a:lnTo>
                  <a:pt x="4226" y="475"/>
                </a:lnTo>
                <a:lnTo>
                  <a:pt x="4227" y="498"/>
                </a:lnTo>
                <a:lnTo>
                  <a:pt x="4228" y="426"/>
                </a:lnTo>
                <a:lnTo>
                  <a:pt x="4228" y="447"/>
                </a:lnTo>
                <a:lnTo>
                  <a:pt x="4228" y="448"/>
                </a:lnTo>
                <a:lnTo>
                  <a:pt x="4228" y="498"/>
                </a:lnTo>
                <a:lnTo>
                  <a:pt x="4229" y="494"/>
                </a:lnTo>
                <a:lnTo>
                  <a:pt x="4229" y="494"/>
                </a:lnTo>
                <a:lnTo>
                  <a:pt x="4230" y="498"/>
                </a:lnTo>
                <a:lnTo>
                  <a:pt x="4230" y="494"/>
                </a:lnTo>
                <a:lnTo>
                  <a:pt x="4230" y="496"/>
                </a:lnTo>
                <a:lnTo>
                  <a:pt x="4230" y="496"/>
                </a:lnTo>
                <a:lnTo>
                  <a:pt x="4230" y="498"/>
                </a:lnTo>
                <a:lnTo>
                  <a:pt x="4231" y="456"/>
                </a:lnTo>
                <a:lnTo>
                  <a:pt x="4231" y="483"/>
                </a:lnTo>
                <a:lnTo>
                  <a:pt x="4231" y="490"/>
                </a:lnTo>
                <a:lnTo>
                  <a:pt x="4231" y="410"/>
                </a:lnTo>
                <a:lnTo>
                  <a:pt x="4232" y="495"/>
                </a:lnTo>
                <a:lnTo>
                  <a:pt x="4232" y="494"/>
                </a:lnTo>
                <a:lnTo>
                  <a:pt x="4232" y="492"/>
                </a:lnTo>
                <a:lnTo>
                  <a:pt x="4233" y="496"/>
                </a:lnTo>
                <a:lnTo>
                  <a:pt x="4233" y="493"/>
                </a:lnTo>
                <a:lnTo>
                  <a:pt x="4234" y="493"/>
                </a:lnTo>
                <a:lnTo>
                  <a:pt x="4234" y="498"/>
                </a:lnTo>
                <a:lnTo>
                  <a:pt x="4234" y="438"/>
                </a:lnTo>
                <a:lnTo>
                  <a:pt x="4234" y="451"/>
                </a:lnTo>
                <a:lnTo>
                  <a:pt x="4234" y="455"/>
                </a:lnTo>
                <a:lnTo>
                  <a:pt x="4235" y="451"/>
                </a:lnTo>
                <a:lnTo>
                  <a:pt x="4235" y="495"/>
                </a:lnTo>
                <a:lnTo>
                  <a:pt x="4236" y="488"/>
                </a:lnTo>
                <a:lnTo>
                  <a:pt x="4236" y="488"/>
                </a:lnTo>
                <a:lnTo>
                  <a:pt x="4236" y="462"/>
                </a:lnTo>
                <a:lnTo>
                  <a:pt x="4236" y="496"/>
                </a:lnTo>
                <a:lnTo>
                  <a:pt x="4237" y="494"/>
                </a:lnTo>
                <a:lnTo>
                  <a:pt x="4237" y="494"/>
                </a:lnTo>
                <a:lnTo>
                  <a:pt x="4237" y="496"/>
                </a:lnTo>
                <a:lnTo>
                  <a:pt x="4238" y="423"/>
                </a:lnTo>
                <a:lnTo>
                  <a:pt x="4238" y="490"/>
                </a:lnTo>
                <a:lnTo>
                  <a:pt x="4238" y="491"/>
                </a:lnTo>
                <a:lnTo>
                  <a:pt x="4238" y="427"/>
                </a:lnTo>
                <a:lnTo>
                  <a:pt x="4239" y="495"/>
                </a:lnTo>
                <a:lnTo>
                  <a:pt x="4239" y="494"/>
                </a:lnTo>
                <a:lnTo>
                  <a:pt x="4239" y="494"/>
                </a:lnTo>
                <a:lnTo>
                  <a:pt x="4239" y="452"/>
                </a:lnTo>
                <a:lnTo>
                  <a:pt x="4240" y="494"/>
                </a:lnTo>
                <a:lnTo>
                  <a:pt x="4240" y="492"/>
                </a:lnTo>
                <a:lnTo>
                  <a:pt x="4240" y="488"/>
                </a:lnTo>
                <a:lnTo>
                  <a:pt x="4241" y="495"/>
                </a:lnTo>
                <a:lnTo>
                  <a:pt x="4241" y="493"/>
                </a:lnTo>
                <a:lnTo>
                  <a:pt x="4242" y="490"/>
                </a:lnTo>
                <a:lnTo>
                  <a:pt x="4242" y="423"/>
                </a:lnTo>
                <a:lnTo>
                  <a:pt x="4242" y="494"/>
                </a:lnTo>
                <a:lnTo>
                  <a:pt x="4242" y="487"/>
                </a:lnTo>
                <a:lnTo>
                  <a:pt x="4243" y="489"/>
                </a:lnTo>
                <a:lnTo>
                  <a:pt x="4243" y="489"/>
                </a:lnTo>
                <a:lnTo>
                  <a:pt x="4243" y="498"/>
                </a:lnTo>
                <a:lnTo>
                  <a:pt x="4244" y="497"/>
                </a:lnTo>
                <a:lnTo>
                  <a:pt x="4244" y="498"/>
                </a:lnTo>
                <a:lnTo>
                  <a:pt x="4244" y="495"/>
                </a:lnTo>
                <a:lnTo>
                  <a:pt x="4245" y="498"/>
                </a:lnTo>
                <a:lnTo>
                  <a:pt x="4245" y="498"/>
                </a:lnTo>
                <a:lnTo>
                  <a:pt x="4245" y="496"/>
                </a:lnTo>
                <a:lnTo>
                  <a:pt x="4245" y="495"/>
                </a:lnTo>
                <a:lnTo>
                  <a:pt x="4246" y="498"/>
                </a:lnTo>
                <a:lnTo>
                  <a:pt x="4246" y="497"/>
                </a:lnTo>
                <a:lnTo>
                  <a:pt x="4246" y="497"/>
                </a:lnTo>
                <a:lnTo>
                  <a:pt x="4246" y="495"/>
                </a:lnTo>
                <a:lnTo>
                  <a:pt x="4247" y="499"/>
                </a:lnTo>
                <a:lnTo>
                  <a:pt x="4247" y="497"/>
                </a:lnTo>
                <a:lnTo>
                  <a:pt x="4247" y="497"/>
                </a:lnTo>
                <a:lnTo>
                  <a:pt x="4247" y="498"/>
                </a:lnTo>
                <a:lnTo>
                  <a:pt x="4248" y="495"/>
                </a:lnTo>
                <a:lnTo>
                  <a:pt x="4248" y="497"/>
                </a:lnTo>
                <a:lnTo>
                  <a:pt x="4248" y="497"/>
                </a:lnTo>
                <a:lnTo>
                  <a:pt x="4249" y="498"/>
                </a:lnTo>
                <a:lnTo>
                  <a:pt x="4249" y="495"/>
                </a:lnTo>
                <a:lnTo>
                  <a:pt x="4249" y="498"/>
                </a:lnTo>
                <a:lnTo>
                  <a:pt x="4250" y="498"/>
                </a:lnTo>
                <a:lnTo>
                  <a:pt x="4250" y="498"/>
                </a:lnTo>
                <a:lnTo>
                  <a:pt x="4250" y="495"/>
                </a:lnTo>
                <a:lnTo>
                  <a:pt x="4250" y="498"/>
                </a:lnTo>
                <a:lnTo>
                  <a:pt x="4251" y="499"/>
                </a:lnTo>
                <a:lnTo>
                  <a:pt x="4251" y="499"/>
                </a:lnTo>
                <a:lnTo>
                  <a:pt x="4251" y="494"/>
                </a:lnTo>
                <a:lnTo>
                  <a:pt x="4252" y="496"/>
                </a:lnTo>
                <a:lnTo>
                  <a:pt x="4252" y="496"/>
                </a:lnTo>
                <a:lnTo>
                  <a:pt x="4252" y="498"/>
                </a:lnTo>
                <a:lnTo>
                  <a:pt x="4253" y="422"/>
                </a:lnTo>
                <a:lnTo>
                  <a:pt x="4253" y="449"/>
                </a:lnTo>
                <a:lnTo>
                  <a:pt x="4253" y="478"/>
                </a:lnTo>
                <a:lnTo>
                  <a:pt x="4253" y="446"/>
                </a:lnTo>
                <a:lnTo>
                  <a:pt x="4254" y="496"/>
                </a:lnTo>
                <a:lnTo>
                  <a:pt x="4254" y="496"/>
                </a:lnTo>
                <a:lnTo>
                  <a:pt x="4255" y="498"/>
                </a:lnTo>
                <a:lnTo>
                  <a:pt x="4255" y="453"/>
                </a:lnTo>
                <a:lnTo>
                  <a:pt x="4255" y="467"/>
                </a:lnTo>
                <a:lnTo>
                  <a:pt x="4255" y="461"/>
                </a:lnTo>
                <a:lnTo>
                  <a:pt x="4255" y="498"/>
                </a:lnTo>
                <a:lnTo>
                  <a:pt x="4256" y="452"/>
                </a:lnTo>
                <a:lnTo>
                  <a:pt x="4256" y="494"/>
                </a:lnTo>
                <a:lnTo>
                  <a:pt x="4256" y="495"/>
                </a:lnTo>
                <a:lnTo>
                  <a:pt x="4256" y="437"/>
                </a:lnTo>
                <a:lnTo>
                  <a:pt x="4257" y="496"/>
                </a:lnTo>
                <a:lnTo>
                  <a:pt x="4257" y="492"/>
                </a:lnTo>
                <a:lnTo>
                  <a:pt x="4258" y="464"/>
                </a:lnTo>
                <a:lnTo>
                  <a:pt x="4258" y="495"/>
                </a:lnTo>
                <a:lnTo>
                  <a:pt x="4258" y="425"/>
                </a:lnTo>
                <a:lnTo>
                  <a:pt x="4258" y="490"/>
                </a:lnTo>
                <a:lnTo>
                  <a:pt x="4259" y="493"/>
                </a:lnTo>
                <a:lnTo>
                  <a:pt x="4259" y="444"/>
                </a:lnTo>
                <a:lnTo>
                  <a:pt x="4260" y="494"/>
                </a:lnTo>
                <a:lnTo>
                  <a:pt x="4260" y="493"/>
                </a:lnTo>
                <a:lnTo>
                  <a:pt x="4260" y="493"/>
                </a:lnTo>
                <a:lnTo>
                  <a:pt x="4260" y="495"/>
                </a:lnTo>
                <a:lnTo>
                  <a:pt x="4261" y="463"/>
                </a:lnTo>
                <a:lnTo>
                  <a:pt x="4261" y="494"/>
                </a:lnTo>
                <a:lnTo>
                  <a:pt x="4261" y="494"/>
                </a:lnTo>
                <a:lnTo>
                  <a:pt x="4262" y="490"/>
                </a:lnTo>
                <a:lnTo>
                  <a:pt x="4262" y="495"/>
                </a:lnTo>
                <a:lnTo>
                  <a:pt x="4262" y="494"/>
                </a:lnTo>
                <a:lnTo>
                  <a:pt x="4262" y="494"/>
                </a:lnTo>
                <a:lnTo>
                  <a:pt x="4262" y="493"/>
                </a:lnTo>
                <a:lnTo>
                  <a:pt x="4263" y="496"/>
                </a:lnTo>
                <a:lnTo>
                  <a:pt x="4263" y="494"/>
                </a:lnTo>
                <a:lnTo>
                  <a:pt x="4263" y="494"/>
                </a:lnTo>
                <a:lnTo>
                  <a:pt x="4263" y="496"/>
                </a:lnTo>
                <a:lnTo>
                  <a:pt x="4264" y="450"/>
                </a:lnTo>
                <a:lnTo>
                  <a:pt x="4264" y="495"/>
                </a:lnTo>
                <a:lnTo>
                  <a:pt x="4264" y="496"/>
                </a:lnTo>
                <a:lnTo>
                  <a:pt x="4264" y="496"/>
                </a:lnTo>
                <a:lnTo>
                  <a:pt x="4265" y="435"/>
                </a:lnTo>
                <a:lnTo>
                  <a:pt x="4265" y="471"/>
                </a:lnTo>
                <a:lnTo>
                  <a:pt x="4265" y="471"/>
                </a:lnTo>
                <a:lnTo>
                  <a:pt x="4266" y="494"/>
                </a:lnTo>
                <a:lnTo>
                  <a:pt x="4266" y="456"/>
                </a:lnTo>
                <a:lnTo>
                  <a:pt x="4266" y="492"/>
                </a:lnTo>
                <a:lnTo>
                  <a:pt x="4267" y="492"/>
                </a:lnTo>
                <a:lnTo>
                  <a:pt x="4267" y="457"/>
                </a:lnTo>
                <a:lnTo>
                  <a:pt x="4267" y="495"/>
                </a:lnTo>
                <a:lnTo>
                  <a:pt x="4268" y="494"/>
                </a:lnTo>
                <a:lnTo>
                  <a:pt x="4268" y="494"/>
                </a:lnTo>
                <a:lnTo>
                  <a:pt x="4268" y="482"/>
                </a:lnTo>
                <a:lnTo>
                  <a:pt x="4269" y="491"/>
                </a:lnTo>
                <a:lnTo>
                  <a:pt x="4269" y="491"/>
                </a:lnTo>
                <a:lnTo>
                  <a:pt x="4269" y="496"/>
                </a:lnTo>
                <a:lnTo>
                  <a:pt x="4270" y="491"/>
                </a:lnTo>
                <a:lnTo>
                  <a:pt x="4270" y="495"/>
                </a:lnTo>
                <a:lnTo>
                  <a:pt x="4270" y="495"/>
                </a:lnTo>
                <a:lnTo>
                  <a:pt x="4270" y="494"/>
                </a:lnTo>
                <a:lnTo>
                  <a:pt x="4271" y="498"/>
                </a:lnTo>
                <a:lnTo>
                  <a:pt x="4271" y="498"/>
                </a:lnTo>
                <a:lnTo>
                  <a:pt x="4271" y="498"/>
                </a:lnTo>
                <a:lnTo>
                  <a:pt x="4271" y="495"/>
                </a:lnTo>
                <a:lnTo>
                  <a:pt x="4272" y="498"/>
                </a:lnTo>
                <a:lnTo>
                  <a:pt x="4272" y="497"/>
                </a:lnTo>
                <a:lnTo>
                  <a:pt x="4272" y="497"/>
                </a:lnTo>
                <a:lnTo>
                  <a:pt x="4272" y="495"/>
                </a:lnTo>
                <a:lnTo>
                  <a:pt x="4273" y="498"/>
                </a:lnTo>
                <a:lnTo>
                  <a:pt x="4273" y="498"/>
                </a:lnTo>
                <a:lnTo>
                  <a:pt x="4273" y="498"/>
                </a:lnTo>
                <a:lnTo>
                  <a:pt x="4274" y="499"/>
                </a:lnTo>
                <a:lnTo>
                  <a:pt x="4274" y="497"/>
                </a:lnTo>
                <a:lnTo>
                  <a:pt x="4274" y="498"/>
                </a:lnTo>
                <a:lnTo>
                  <a:pt x="4275" y="498"/>
                </a:lnTo>
                <a:lnTo>
                  <a:pt x="4275" y="495"/>
                </a:lnTo>
                <a:lnTo>
                  <a:pt x="4276" y="498"/>
                </a:lnTo>
                <a:lnTo>
                  <a:pt x="4276" y="497"/>
                </a:lnTo>
                <a:lnTo>
                  <a:pt x="4276" y="495"/>
                </a:lnTo>
                <a:lnTo>
                  <a:pt x="4276" y="498"/>
                </a:lnTo>
                <a:lnTo>
                  <a:pt x="4277" y="498"/>
                </a:lnTo>
                <a:lnTo>
                  <a:pt x="4277" y="496"/>
                </a:lnTo>
                <a:lnTo>
                  <a:pt x="4278" y="499"/>
                </a:lnTo>
                <a:lnTo>
                  <a:pt x="4278" y="498"/>
                </a:lnTo>
                <a:lnTo>
                  <a:pt x="4278" y="499"/>
                </a:lnTo>
                <a:lnTo>
                  <a:pt x="4279" y="472"/>
                </a:lnTo>
                <a:lnTo>
                  <a:pt x="4279" y="470"/>
                </a:lnTo>
                <a:lnTo>
                  <a:pt x="4280" y="498"/>
                </a:lnTo>
                <a:lnTo>
                  <a:pt x="4280" y="494"/>
                </a:lnTo>
                <a:lnTo>
                  <a:pt x="4280" y="494"/>
                </a:lnTo>
                <a:lnTo>
                  <a:pt x="4280" y="479"/>
                </a:lnTo>
                <a:lnTo>
                  <a:pt x="4280" y="495"/>
                </a:lnTo>
                <a:lnTo>
                  <a:pt x="4281" y="494"/>
                </a:lnTo>
                <a:lnTo>
                  <a:pt x="4282" y="494"/>
                </a:lnTo>
                <a:lnTo>
                  <a:pt x="4282" y="495"/>
                </a:lnTo>
                <a:lnTo>
                  <a:pt x="4282" y="490"/>
                </a:lnTo>
                <a:lnTo>
                  <a:pt x="4282" y="491"/>
                </a:lnTo>
                <a:lnTo>
                  <a:pt x="4283" y="491"/>
                </a:lnTo>
                <a:lnTo>
                  <a:pt x="4284" y="470"/>
                </a:lnTo>
                <a:lnTo>
                  <a:pt x="4284" y="494"/>
                </a:lnTo>
                <a:lnTo>
                  <a:pt x="4284" y="494"/>
                </a:lnTo>
                <a:lnTo>
                  <a:pt x="4284" y="496"/>
                </a:lnTo>
                <a:lnTo>
                  <a:pt x="4285" y="461"/>
                </a:lnTo>
                <a:lnTo>
                  <a:pt x="4285" y="461"/>
                </a:lnTo>
                <a:lnTo>
                  <a:pt x="4285" y="463"/>
                </a:lnTo>
                <a:lnTo>
                  <a:pt x="4286" y="457"/>
                </a:lnTo>
                <a:lnTo>
                  <a:pt x="4286" y="493"/>
                </a:lnTo>
                <a:lnTo>
                  <a:pt x="4286" y="493"/>
                </a:lnTo>
                <a:lnTo>
                  <a:pt x="4286" y="495"/>
                </a:lnTo>
                <a:lnTo>
                  <a:pt x="4287" y="427"/>
                </a:lnTo>
                <a:lnTo>
                  <a:pt x="4287" y="488"/>
                </a:lnTo>
                <a:lnTo>
                  <a:pt x="4287" y="459"/>
                </a:lnTo>
                <a:lnTo>
                  <a:pt x="4288" y="493"/>
                </a:lnTo>
                <a:lnTo>
                  <a:pt x="4288" y="490"/>
                </a:lnTo>
                <a:lnTo>
                  <a:pt x="4288" y="490"/>
                </a:lnTo>
                <a:lnTo>
                  <a:pt x="4289" y="467"/>
                </a:lnTo>
                <a:lnTo>
                  <a:pt x="4289" y="491"/>
                </a:lnTo>
                <a:lnTo>
                  <a:pt x="4290" y="491"/>
                </a:lnTo>
                <a:lnTo>
                  <a:pt x="4290" y="462"/>
                </a:lnTo>
                <a:lnTo>
                  <a:pt x="4290" y="494"/>
                </a:lnTo>
                <a:lnTo>
                  <a:pt x="4290" y="494"/>
                </a:lnTo>
                <a:lnTo>
                  <a:pt x="4290" y="494"/>
                </a:lnTo>
                <a:lnTo>
                  <a:pt x="4291" y="496"/>
                </a:lnTo>
                <a:lnTo>
                  <a:pt x="4292" y="458"/>
                </a:lnTo>
                <a:lnTo>
                  <a:pt x="4292" y="490"/>
                </a:lnTo>
                <a:lnTo>
                  <a:pt x="4292" y="491"/>
                </a:lnTo>
                <a:lnTo>
                  <a:pt x="4292" y="495"/>
                </a:lnTo>
                <a:lnTo>
                  <a:pt x="4292" y="454"/>
                </a:lnTo>
                <a:lnTo>
                  <a:pt x="4293" y="494"/>
                </a:lnTo>
                <a:lnTo>
                  <a:pt x="4293" y="494"/>
                </a:lnTo>
                <a:lnTo>
                  <a:pt x="4293" y="467"/>
                </a:lnTo>
                <a:lnTo>
                  <a:pt x="4294" y="495"/>
                </a:lnTo>
                <a:lnTo>
                  <a:pt x="4294" y="495"/>
                </a:lnTo>
                <a:lnTo>
                  <a:pt x="4294" y="492"/>
                </a:lnTo>
                <a:lnTo>
                  <a:pt x="4295" y="498"/>
                </a:lnTo>
                <a:lnTo>
                  <a:pt x="4295" y="496"/>
                </a:lnTo>
                <a:lnTo>
                  <a:pt x="4295" y="496"/>
                </a:lnTo>
                <a:lnTo>
                  <a:pt x="4295" y="494"/>
                </a:lnTo>
                <a:lnTo>
                  <a:pt x="4296" y="498"/>
                </a:lnTo>
                <a:lnTo>
                  <a:pt x="4296" y="497"/>
                </a:lnTo>
                <a:lnTo>
                  <a:pt x="4296" y="497"/>
                </a:lnTo>
                <a:lnTo>
                  <a:pt x="4297" y="495"/>
                </a:lnTo>
                <a:lnTo>
                  <a:pt x="4297" y="498"/>
                </a:lnTo>
                <a:lnTo>
                  <a:pt x="4297" y="498"/>
                </a:lnTo>
                <a:lnTo>
                  <a:pt x="4298" y="498"/>
                </a:lnTo>
                <a:lnTo>
                  <a:pt x="4298" y="498"/>
                </a:lnTo>
                <a:lnTo>
                  <a:pt x="4298" y="495"/>
                </a:lnTo>
                <a:lnTo>
                  <a:pt x="4298" y="497"/>
                </a:lnTo>
                <a:lnTo>
                  <a:pt x="4298" y="498"/>
                </a:lnTo>
                <a:lnTo>
                  <a:pt x="4299" y="498"/>
                </a:lnTo>
                <a:lnTo>
                  <a:pt x="4299" y="495"/>
                </a:lnTo>
                <a:lnTo>
                  <a:pt x="4300" y="497"/>
                </a:lnTo>
                <a:lnTo>
                  <a:pt x="4300" y="497"/>
                </a:lnTo>
                <a:lnTo>
                  <a:pt x="4300" y="495"/>
                </a:lnTo>
                <a:lnTo>
                  <a:pt x="4301" y="499"/>
                </a:lnTo>
                <a:lnTo>
                  <a:pt x="4301" y="498"/>
                </a:lnTo>
                <a:lnTo>
                  <a:pt x="4302" y="495"/>
                </a:lnTo>
                <a:lnTo>
                  <a:pt x="4302" y="498"/>
                </a:lnTo>
                <a:lnTo>
                  <a:pt x="4302" y="498"/>
                </a:lnTo>
                <a:lnTo>
                  <a:pt x="4302" y="495"/>
                </a:lnTo>
                <a:lnTo>
                  <a:pt x="4303" y="498"/>
                </a:lnTo>
                <a:lnTo>
                  <a:pt x="4303" y="497"/>
                </a:lnTo>
                <a:lnTo>
                  <a:pt x="4303" y="497"/>
                </a:lnTo>
                <a:lnTo>
                  <a:pt x="4304" y="498"/>
                </a:lnTo>
                <a:lnTo>
                  <a:pt x="4304" y="496"/>
                </a:lnTo>
                <a:lnTo>
                  <a:pt x="4304" y="498"/>
                </a:lnTo>
                <a:lnTo>
                  <a:pt x="4304" y="498"/>
                </a:lnTo>
                <a:lnTo>
                  <a:pt x="4305" y="498"/>
                </a:lnTo>
                <a:lnTo>
                  <a:pt x="4305" y="464"/>
                </a:lnTo>
                <a:lnTo>
                  <a:pt x="4305" y="493"/>
                </a:lnTo>
                <a:lnTo>
                  <a:pt x="4306" y="492"/>
                </a:lnTo>
                <a:lnTo>
                  <a:pt x="4306" y="471"/>
                </a:lnTo>
                <a:lnTo>
                  <a:pt x="4307" y="497"/>
                </a:lnTo>
                <a:lnTo>
                  <a:pt x="4307" y="496"/>
                </a:lnTo>
                <a:lnTo>
                  <a:pt x="4307" y="496"/>
                </a:lnTo>
                <a:lnTo>
                  <a:pt x="4307" y="494"/>
                </a:lnTo>
                <a:lnTo>
                  <a:pt x="4308" y="498"/>
                </a:lnTo>
                <a:lnTo>
                  <a:pt x="4308" y="495"/>
                </a:lnTo>
                <a:lnTo>
                  <a:pt x="4308" y="497"/>
                </a:lnTo>
                <a:lnTo>
                  <a:pt x="4308" y="465"/>
                </a:lnTo>
                <a:lnTo>
                  <a:pt x="4309" y="498"/>
                </a:lnTo>
                <a:lnTo>
                  <a:pt x="4309" y="497"/>
                </a:lnTo>
                <a:lnTo>
                  <a:pt x="4309" y="497"/>
                </a:lnTo>
                <a:lnTo>
                  <a:pt x="4310" y="498"/>
                </a:lnTo>
                <a:lnTo>
                  <a:pt x="4310" y="494"/>
                </a:lnTo>
                <a:lnTo>
                  <a:pt x="4310" y="496"/>
                </a:lnTo>
                <a:lnTo>
                  <a:pt x="4310" y="496"/>
                </a:lnTo>
                <a:lnTo>
                  <a:pt x="4310" y="498"/>
                </a:lnTo>
                <a:lnTo>
                  <a:pt x="4311" y="430"/>
                </a:lnTo>
                <a:lnTo>
                  <a:pt x="4311" y="497"/>
                </a:lnTo>
                <a:lnTo>
                  <a:pt x="4311" y="497"/>
                </a:lnTo>
                <a:lnTo>
                  <a:pt x="4311" y="498"/>
                </a:lnTo>
                <a:lnTo>
                  <a:pt x="4312" y="494"/>
                </a:lnTo>
                <a:lnTo>
                  <a:pt x="4312" y="498"/>
                </a:lnTo>
                <a:lnTo>
                  <a:pt x="4312" y="497"/>
                </a:lnTo>
                <a:lnTo>
                  <a:pt x="4313" y="494"/>
                </a:lnTo>
                <a:lnTo>
                  <a:pt x="4313" y="498"/>
                </a:lnTo>
                <a:lnTo>
                  <a:pt x="4313" y="497"/>
                </a:lnTo>
                <a:lnTo>
                  <a:pt x="4314" y="497"/>
                </a:lnTo>
                <a:lnTo>
                  <a:pt x="4314" y="498"/>
                </a:lnTo>
                <a:lnTo>
                  <a:pt x="4315" y="489"/>
                </a:lnTo>
                <a:lnTo>
                  <a:pt x="4315" y="497"/>
                </a:lnTo>
                <a:lnTo>
                  <a:pt x="4315" y="498"/>
                </a:lnTo>
                <a:lnTo>
                  <a:pt x="4315" y="495"/>
                </a:lnTo>
                <a:lnTo>
                  <a:pt x="4315" y="499"/>
                </a:lnTo>
                <a:lnTo>
                  <a:pt x="4316" y="498"/>
                </a:lnTo>
                <a:lnTo>
                  <a:pt x="4316" y="498"/>
                </a:lnTo>
                <a:lnTo>
                  <a:pt x="4316" y="499"/>
                </a:lnTo>
                <a:lnTo>
                  <a:pt x="4317" y="492"/>
                </a:lnTo>
                <a:lnTo>
                  <a:pt x="4317" y="493"/>
                </a:lnTo>
                <a:lnTo>
                  <a:pt x="4317" y="492"/>
                </a:lnTo>
                <a:lnTo>
                  <a:pt x="4317" y="494"/>
                </a:lnTo>
                <a:lnTo>
                  <a:pt x="4317" y="467"/>
                </a:lnTo>
                <a:lnTo>
                  <a:pt x="4318" y="489"/>
                </a:lnTo>
                <a:lnTo>
                  <a:pt x="4318" y="489"/>
                </a:lnTo>
                <a:lnTo>
                  <a:pt x="4319" y="493"/>
                </a:lnTo>
                <a:lnTo>
                  <a:pt x="4319" y="490"/>
                </a:lnTo>
                <a:lnTo>
                  <a:pt x="4319" y="492"/>
                </a:lnTo>
                <a:lnTo>
                  <a:pt x="4320" y="495"/>
                </a:lnTo>
                <a:lnTo>
                  <a:pt x="4320" y="494"/>
                </a:lnTo>
                <a:lnTo>
                  <a:pt x="4321" y="494"/>
                </a:lnTo>
                <a:lnTo>
                  <a:pt x="4321" y="494"/>
                </a:lnTo>
                <a:lnTo>
                  <a:pt x="4321" y="498"/>
                </a:lnTo>
                <a:lnTo>
                  <a:pt x="4321" y="495"/>
                </a:lnTo>
                <a:lnTo>
                  <a:pt x="4322" y="495"/>
                </a:lnTo>
                <a:lnTo>
                  <a:pt x="4322" y="495"/>
                </a:lnTo>
                <a:lnTo>
                  <a:pt x="4322" y="498"/>
                </a:lnTo>
                <a:lnTo>
                  <a:pt x="4323" y="497"/>
                </a:lnTo>
                <a:lnTo>
                  <a:pt x="4323" y="498"/>
                </a:lnTo>
                <a:lnTo>
                  <a:pt x="4323" y="498"/>
                </a:lnTo>
                <a:lnTo>
                  <a:pt x="4324" y="496"/>
                </a:lnTo>
                <a:lnTo>
                  <a:pt x="4324" y="497"/>
                </a:lnTo>
                <a:lnTo>
                  <a:pt x="4324" y="497"/>
                </a:lnTo>
                <a:lnTo>
                  <a:pt x="4325" y="498"/>
                </a:lnTo>
                <a:lnTo>
                  <a:pt x="4325" y="495"/>
                </a:lnTo>
                <a:lnTo>
                  <a:pt x="4325" y="495"/>
                </a:lnTo>
                <a:lnTo>
                  <a:pt x="4325" y="495"/>
                </a:lnTo>
                <a:lnTo>
                  <a:pt x="4325" y="498"/>
                </a:lnTo>
                <a:lnTo>
                  <a:pt x="4325" y="495"/>
                </a:lnTo>
                <a:lnTo>
                  <a:pt x="4326" y="498"/>
                </a:lnTo>
                <a:lnTo>
                  <a:pt x="4326" y="498"/>
                </a:lnTo>
                <a:lnTo>
                  <a:pt x="4327" y="498"/>
                </a:lnTo>
                <a:lnTo>
                  <a:pt x="4327" y="497"/>
                </a:lnTo>
                <a:lnTo>
                  <a:pt x="4327" y="497"/>
                </a:lnTo>
                <a:lnTo>
                  <a:pt x="4328" y="495"/>
                </a:lnTo>
                <a:lnTo>
                  <a:pt x="4328" y="498"/>
                </a:lnTo>
                <a:lnTo>
                  <a:pt x="4328" y="496"/>
                </a:lnTo>
                <a:lnTo>
                  <a:pt x="4329" y="497"/>
                </a:lnTo>
                <a:lnTo>
                  <a:pt x="4329" y="495"/>
                </a:lnTo>
                <a:lnTo>
                  <a:pt x="4329" y="498"/>
                </a:lnTo>
                <a:lnTo>
                  <a:pt x="4329" y="498"/>
                </a:lnTo>
                <a:lnTo>
                  <a:pt x="4330" y="498"/>
                </a:lnTo>
                <a:lnTo>
                  <a:pt x="4331" y="474"/>
                </a:lnTo>
                <a:lnTo>
                  <a:pt x="4331" y="498"/>
                </a:lnTo>
                <a:lnTo>
                  <a:pt x="4331" y="498"/>
                </a:lnTo>
                <a:lnTo>
                  <a:pt x="4331" y="498"/>
                </a:lnTo>
                <a:lnTo>
                  <a:pt x="4332" y="494"/>
                </a:lnTo>
                <a:lnTo>
                  <a:pt x="4332" y="496"/>
                </a:lnTo>
                <a:lnTo>
                  <a:pt x="4332" y="496"/>
                </a:lnTo>
                <a:lnTo>
                  <a:pt x="4333" y="493"/>
                </a:lnTo>
                <a:lnTo>
                  <a:pt x="4333" y="496"/>
                </a:lnTo>
                <a:lnTo>
                  <a:pt x="4333" y="496"/>
                </a:lnTo>
                <a:lnTo>
                  <a:pt x="4333" y="495"/>
                </a:lnTo>
                <a:lnTo>
                  <a:pt x="4333" y="493"/>
                </a:lnTo>
                <a:lnTo>
                  <a:pt x="4333" y="497"/>
                </a:lnTo>
                <a:lnTo>
                  <a:pt x="4334" y="496"/>
                </a:lnTo>
                <a:lnTo>
                  <a:pt x="4334" y="496"/>
                </a:lnTo>
                <a:lnTo>
                  <a:pt x="4334" y="497"/>
                </a:lnTo>
                <a:lnTo>
                  <a:pt x="4335" y="460"/>
                </a:lnTo>
                <a:lnTo>
                  <a:pt x="4335" y="484"/>
                </a:lnTo>
                <a:lnTo>
                  <a:pt x="4335" y="495"/>
                </a:lnTo>
                <a:lnTo>
                  <a:pt x="4335" y="485"/>
                </a:lnTo>
                <a:lnTo>
                  <a:pt x="4336" y="498"/>
                </a:lnTo>
                <a:lnTo>
                  <a:pt x="4336" y="494"/>
                </a:lnTo>
                <a:lnTo>
                  <a:pt x="4337" y="494"/>
                </a:lnTo>
                <a:lnTo>
                  <a:pt x="4337" y="496"/>
                </a:lnTo>
                <a:lnTo>
                  <a:pt x="4337" y="428"/>
                </a:lnTo>
                <a:lnTo>
                  <a:pt x="4337" y="491"/>
                </a:lnTo>
                <a:lnTo>
                  <a:pt x="4337" y="490"/>
                </a:lnTo>
                <a:lnTo>
                  <a:pt x="4338" y="450"/>
                </a:lnTo>
                <a:lnTo>
                  <a:pt x="4338" y="496"/>
                </a:lnTo>
                <a:lnTo>
                  <a:pt x="4339" y="493"/>
                </a:lnTo>
                <a:lnTo>
                  <a:pt x="4339" y="493"/>
                </a:lnTo>
                <a:lnTo>
                  <a:pt x="4339" y="496"/>
                </a:lnTo>
                <a:lnTo>
                  <a:pt x="4339" y="492"/>
                </a:lnTo>
                <a:lnTo>
                  <a:pt x="4340" y="493"/>
                </a:lnTo>
                <a:lnTo>
                  <a:pt x="4340" y="493"/>
                </a:lnTo>
                <a:lnTo>
                  <a:pt x="4340" y="496"/>
                </a:lnTo>
                <a:lnTo>
                  <a:pt x="4341" y="467"/>
                </a:lnTo>
                <a:lnTo>
                  <a:pt x="4341" y="495"/>
                </a:lnTo>
                <a:lnTo>
                  <a:pt x="4341" y="495"/>
                </a:lnTo>
                <a:lnTo>
                  <a:pt x="4342" y="495"/>
                </a:lnTo>
                <a:lnTo>
                  <a:pt x="4342" y="476"/>
                </a:lnTo>
                <a:lnTo>
                  <a:pt x="4342" y="492"/>
                </a:lnTo>
                <a:lnTo>
                  <a:pt x="4342" y="493"/>
                </a:lnTo>
                <a:lnTo>
                  <a:pt x="4343" y="492"/>
                </a:lnTo>
                <a:lnTo>
                  <a:pt x="4343" y="495"/>
                </a:lnTo>
                <a:lnTo>
                  <a:pt x="4343" y="493"/>
                </a:lnTo>
                <a:lnTo>
                  <a:pt x="4343" y="494"/>
                </a:lnTo>
                <a:lnTo>
                  <a:pt x="4344" y="495"/>
                </a:lnTo>
                <a:lnTo>
                  <a:pt x="4344" y="467"/>
                </a:lnTo>
                <a:lnTo>
                  <a:pt x="4344" y="494"/>
                </a:lnTo>
                <a:lnTo>
                  <a:pt x="4345" y="494"/>
                </a:lnTo>
                <a:lnTo>
                  <a:pt x="4345" y="495"/>
                </a:lnTo>
                <a:lnTo>
                  <a:pt x="4345" y="492"/>
                </a:lnTo>
                <a:lnTo>
                  <a:pt x="4345" y="494"/>
                </a:lnTo>
                <a:lnTo>
                  <a:pt x="4346" y="494"/>
                </a:lnTo>
                <a:lnTo>
                  <a:pt x="4346" y="495"/>
                </a:lnTo>
                <a:lnTo>
                  <a:pt x="4347" y="492"/>
                </a:lnTo>
                <a:lnTo>
                  <a:pt x="4347" y="493"/>
                </a:lnTo>
                <a:lnTo>
                  <a:pt x="4347" y="494"/>
                </a:lnTo>
                <a:lnTo>
                  <a:pt x="4347" y="492"/>
                </a:lnTo>
                <a:lnTo>
                  <a:pt x="4347" y="497"/>
                </a:lnTo>
                <a:lnTo>
                  <a:pt x="4348" y="496"/>
                </a:lnTo>
                <a:lnTo>
                  <a:pt x="4348" y="496"/>
                </a:lnTo>
                <a:lnTo>
                  <a:pt x="4348" y="498"/>
                </a:lnTo>
                <a:lnTo>
                  <a:pt x="4348" y="494"/>
                </a:lnTo>
                <a:lnTo>
                  <a:pt x="4349" y="495"/>
                </a:lnTo>
                <a:lnTo>
                  <a:pt x="4349" y="495"/>
                </a:lnTo>
                <a:lnTo>
                  <a:pt x="4349" y="495"/>
                </a:lnTo>
                <a:lnTo>
                  <a:pt x="4350" y="498"/>
                </a:lnTo>
                <a:lnTo>
                  <a:pt x="4350" y="497"/>
                </a:lnTo>
                <a:lnTo>
                  <a:pt x="4350" y="497"/>
                </a:lnTo>
                <a:lnTo>
                  <a:pt x="4350" y="498"/>
                </a:lnTo>
                <a:lnTo>
                  <a:pt x="4351" y="496"/>
                </a:lnTo>
                <a:lnTo>
                  <a:pt x="4351" y="497"/>
                </a:lnTo>
                <a:lnTo>
                  <a:pt x="4351" y="495"/>
                </a:lnTo>
                <a:lnTo>
                  <a:pt x="4352" y="498"/>
                </a:lnTo>
                <a:lnTo>
                  <a:pt x="4352" y="493"/>
                </a:lnTo>
                <a:lnTo>
                  <a:pt x="4352" y="496"/>
                </a:lnTo>
                <a:lnTo>
                  <a:pt x="4353" y="496"/>
                </a:lnTo>
                <a:lnTo>
                  <a:pt x="4353" y="498"/>
                </a:lnTo>
                <a:lnTo>
                  <a:pt x="4353" y="496"/>
                </a:lnTo>
                <a:lnTo>
                  <a:pt x="4353" y="497"/>
                </a:lnTo>
                <a:lnTo>
                  <a:pt x="4354" y="497"/>
                </a:lnTo>
                <a:lnTo>
                  <a:pt x="4354" y="498"/>
                </a:lnTo>
                <a:lnTo>
                  <a:pt x="4355" y="497"/>
                </a:lnTo>
                <a:lnTo>
                  <a:pt x="4355" y="497"/>
                </a:lnTo>
                <a:lnTo>
                  <a:pt x="4355" y="497"/>
                </a:lnTo>
                <a:lnTo>
                  <a:pt x="4356" y="497"/>
                </a:lnTo>
                <a:lnTo>
                  <a:pt x="4356" y="498"/>
                </a:lnTo>
                <a:lnTo>
                  <a:pt x="4356" y="498"/>
                </a:lnTo>
                <a:lnTo>
                  <a:pt x="4356" y="498"/>
                </a:lnTo>
                <a:lnTo>
                  <a:pt x="4356" y="498"/>
                </a:lnTo>
                <a:lnTo>
                  <a:pt x="4357" y="463"/>
                </a:lnTo>
                <a:lnTo>
                  <a:pt x="4357" y="463"/>
                </a:lnTo>
                <a:lnTo>
                  <a:pt x="4357" y="461"/>
                </a:lnTo>
                <a:lnTo>
                  <a:pt x="4357" y="497"/>
                </a:lnTo>
                <a:lnTo>
                  <a:pt x="4358" y="460"/>
                </a:lnTo>
                <a:lnTo>
                  <a:pt x="4358" y="494"/>
                </a:lnTo>
                <a:lnTo>
                  <a:pt x="4358" y="492"/>
                </a:lnTo>
                <a:lnTo>
                  <a:pt x="4359" y="492"/>
                </a:lnTo>
                <a:lnTo>
                  <a:pt x="4359" y="497"/>
                </a:lnTo>
                <a:lnTo>
                  <a:pt x="4359" y="496"/>
                </a:lnTo>
                <a:lnTo>
                  <a:pt x="4359" y="496"/>
                </a:lnTo>
                <a:lnTo>
                  <a:pt x="4359" y="494"/>
                </a:lnTo>
                <a:lnTo>
                  <a:pt x="4360" y="498"/>
                </a:lnTo>
                <a:lnTo>
                  <a:pt x="4360" y="497"/>
                </a:lnTo>
                <a:lnTo>
                  <a:pt x="4361" y="497"/>
                </a:lnTo>
                <a:lnTo>
                  <a:pt x="4361" y="498"/>
                </a:lnTo>
                <a:lnTo>
                  <a:pt x="4361" y="496"/>
                </a:lnTo>
                <a:lnTo>
                  <a:pt x="4361" y="498"/>
                </a:lnTo>
                <a:lnTo>
                  <a:pt x="4362" y="498"/>
                </a:lnTo>
                <a:lnTo>
                  <a:pt x="4362" y="498"/>
                </a:lnTo>
                <a:lnTo>
                  <a:pt x="4362" y="496"/>
                </a:lnTo>
                <a:lnTo>
                  <a:pt x="4363" y="497"/>
                </a:lnTo>
                <a:lnTo>
                  <a:pt x="4363" y="497"/>
                </a:lnTo>
                <a:lnTo>
                  <a:pt x="4363" y="498"/>
                </a:lnTo>
                <a:lnTo>
                  <a:pt x="4363" y="494"/>
                </a:lnTo>
                <a:lnTo>
                  <a:pt x="4364" y="494"/>
                </a:lnTo>
                <a:lnTo>
                  <a:pt x="4364" y="496"/>
                </a:lnTo>
                <a:lnTo>
                  <a:pt x="4365" y="498"/>
                </a:lnTo>
                <a:lnTo>
                  <a:pt x="4365" y="465"/>
                </a:lnTo>
                <a:lnTo>
                  <a:pt x="4365" y="466"/>
                </a:lnTo>
                <a:lnTo>
                  <a:pt x="4365" y="464"/>
                </a:lnTo>
                <a:lnTo>
                  <a:pt x="4365" y="498"/>
                </a:lnTo>
                <a:lnTo>
                  <a:pt x="4366" y="498"/>
                </a:lnTo>
                <a:lnTo>
                  <a:pt x="4366" y="498"/>
                </a:lnTo>
                <a:lnTo>
                  <a:pt x="4367" y="498"/>
                </a:lnTo>
                <a:lnTo>
                  <a:pt x="4367" y="495"/>
                </a:lnTo>
                <a:lnTo>
                  <a:pt x="4367" y="495"/>
                </a:lnTo>
                <a:lnTo>
                  <a:pt x="4367" y="494"/>
                </a:lnTo>
                <a:lnTo>
                  <a:pt x="4368" y="496"/>
                </a:lnTo>
                <a:lnTo>
                  <a:pt x="4368" y="464"/>
                </a:lnTo>
                <a:lnTo>
                  <a:pt x="4368" y="467"/>
                </a:lnTo>
                <a:lnTo>
                  <a:pt x="4368" y="495"/>
                </a:lnTo>
                <a:lnTo>
                  <a:pt x="4369" y="427"/>
                </a:lnTo>
                <a:lnTo>
                  <a:pt x="4369" y="492"/>
                </a:lnTo>
                <a:lnTo>
                  <a:pt x="4370" y="465"/>
                </a:lnTo>
                <a:lnTo>
                  <a:pt x="4370" y="449"/>
                </a:lnTo>
                <a:lnTo>
                  <a:pt x="4371" y="495"/>
                </a:lnTo>
                <a:lnTo>
                  <a:pt x="4371" y="494"/>
                </a:lnTo>
                <a:lnTo>
                  <a:pt x="4371" y="477"/>
                </a:lnTo>
                <a:lnTo>
                  <a:pt x="4371" y="494"/>
                </a:lnTo>
                <a:lnTo>
                  <a:pt x="4371" y="434"/>
                </a:lnTo>
                <a:lnTo>
                  <a:pt x="4372" y="490"/>
                </a:lnTo>
                <a:lnTo>
                  <a:pt x="4372" y="490"/>
                </a:lnTo>
                <a:lnTo>
                  <a:pt x="4372" y="493"/>
                </a:lnTo>
                <a:lnTo>
                  <a:pt x="4372" y="453"/>
                </a:lnTo>
                <a:lnTo>
                  <a:pt x="4373" y="458"/>
                </a:lnTo>
                <a:lnTo>
                  <a:pt x="4373" y="461"/>
                </a:lnTo>
                <a:lnTo>
                  <a:pt x="4373" y="456"/>
                </a:lnTo>
                <a:lnTo>
                  <a:pt x="4374" y="493"/>
                </a:lnTo>
                <a:lnTo>
                  <a:pt x="4374" y="492"/>
                </a:lnTo>
                <a:lnTo>
                  <a:pt x="4374" y="492"/>
                </a:lnTo>
                <a:lnTo>
                  <a:pt x="4375" y="497"/>
                </a:lnTo>
                <a:lnTo>
                  <a:pt x="4375" y="457"/>
                </a:lnTo>
                <a:lnTo>
                  <a:pt x="4375" y="493"/>
                </a:lnTo>
                <a:lnTo>
                  <a:pt x="4375" y="493"/>
                </a:lnTo>
                <a:lnTo>
                  <a:pt x="4376" y="498"/>
                </a:lnTo>
                <a:lnTo>
                  <a:pt x="4376" y="498"/>
                </a:lnTo>
                <a:lnTo>
                  <a:pt x="4377" y="494"/>
                </a:lnTo>
                <a:lnTo>
                  <a:pt x="4377" y="498"/>
                </a:lnTo>
                <a:lnTo>
                  <a:pt x="4377" y="498"/>
                </a:lnTo>
                <a:lnTo>
                  <a:pt x="4378" y="498"/>
                </a:lnTo>
                <a:lnTo>
                  <a:pt x="4378" y="495"/>
                </a:lnTo>
                <a:lnTo>
                  <a:pt x="4379" y="498"/>
                </a:lnTo>
                <a:lnTo>
                  <a:pt x="4379" y="497"/>
                </a:lnTo>
                <a:lnTo>
                  <a:pt x="4379" y="494"/>
                </a:lnTo>
                <a:lnTo>
                  <a:pt x="4379" y="498"/>
                </a:lnTo>
                <a:lnTo>
                  <a:pt x="4380" y="497"/>
                </a:lnTo>
                <a:lnTo>
                  <a:pt x="4380" y="497"/>
                </a:lnTo>
                <a:lnTo>
                  <a:pt x="4380" y="494"/>
                </a:lnTo>
                <a:lnTo>
                  <a:pt x="4380" y="498"/>
                </a:lnTo>
                <a:lnTo>
                  <a:pt x="4381" y="498"/>
                </a:lnTo>
                <a:lnTo>
                  <a:pt x="4381" y="498"/>
                </a:lnTo>
                <a:lnTo>
                  <a:pt x="4381" y="495"/>
                </a:lnTo>
                <a:lnTo>
                  <a:pt x="4382" y="498"/>
                </a:lnTo>
                <a:lnTo>
                  <a:pt x="4382" y="498"/>
                </a:lnTo>
                <a:lnTo>
                  <a:pt x="4383" y="498"/>
                </a:lnTo>
                <a:lnTo>
                  <a:pt x="4383" y="496"/>
                </a:lnTo>
                <a:lnTo>
                  <a:pt x="4383" y="498"/>
                </a:lnTo>
                <a:lnTo>
                  <a:pt x="4384" y="498"/>
                </a:lnTo>
                <a:lnTo>
                  <a:pt x="4384" y="498"/>
                </a:lnTo>
                <a:lnTo>
                  <a:pt x="4384" y="469"/>
                </a:lnTo>
                <a:lnTo>
                  <a:pt x="4384" y="497"/>
                </a:lnTo>
                <a:lnTo>
                  <a:pt x="4385" y="497"/>
                </a:lnTo>
                <a:lnTo>
                  <a:pt x="4385" y="495"/>
                </a:lnTo>
                <a:lnTo>
                  <a:pt x="4385" y="498"/>
                </a:lnTo>
                <a:lnTo>
                  <a:pt x="4386" y="498"/>
                </a:lnTo>
                <a:lnTo>
                  <a:pt x="4386" y="498"/>
                </a:lnTo>
                <a:lnTo>
                  <a:pt x="4386" y="471"/>
                </a:lnTo>
                <a:lnTo>
                  <a:pt x="4387" y="494"/>
                </a:lnTo>
                <a:lnTo>
                  <a:pt x="4387" y="494"/>
                </a:lnTo>
                <a:lnTo>
                  <a:pt x="4388" y="491"/>
                </a:lnTo>
                <a:lnTo>
                  <a:pt x="4388" y="495"/>
                </a:lnTo>
                <a:lnTo>
                  <a:pt x="4388" y="494"/>
                </a:lnTo>
                <a:lnTo>
                  <a:pt x="4388" y="485"/>
                </a:lnTo>
                <a:lnTo>
                  <a:pt x="4388" y="450"/>
                </a:lnTo>
                <a:lnTo>
                  <a:pt x="4389" y="497"/>
                </a:lnTo>
                <a:lnTo>
                  <a:pt x="4389" y="494"/>
                </a:lnTo>
                <a:lnTo>
                  <a:pt x="4389" y="494"/>
                </a:lnTo>
                <a:lnTo>
                  <a:pt x="4389" y="470"/>
                </a:lnTo>
                <a:lnTo>
                  <a:pt x="4389" y="496"/>
                </a:lnTo>
                <a:lnTo>
                  <a:pt x="4390" y="494"/>
                </a:lnTo>
                <a:lnTo>
                  <a:pt x="4390" y="494"/>
                </a:lnTo>
                <a:lnTo>
                  <a:pt x="4391" y="496"/>
                </a:lnTo>
                <a:lnTo>
                  <a:pt x="4391" y="424"/>
                </a:lnTo>
                <a:lnTo>
                  <a:pt x="4391" y="463"/>
                </a:lnTo>
                <a:lnTo>
                  <a:pt x="4392" y="457"/>
                </a:lnTo>
                <a:lnTo>
                  <a:pt x="4392" y="446"/>
                </a:lnTo>
                <a:lnTo>
                  <a:pt x="4392" y="494"/>
                </a:lnTo>
                <a:lnTo>
                  <a:pt x="4392" y="455"/>
                </a:lnTo>
                <a:lnTo>
                  <a:pt x="4393" y="493"/>
                </a:lnTo>
                <a:lnTo>
                  <a:pt x="4393" y="469"/>
                </a:lnTo>
                <a:lnTo>
                  <a:pt x="4394" y="496"/>
                </a:lnTo>
                <a:lnTo>
                  <a:pt x="4394" y="493"/>
                </a:lnTo>
                <a:lnTo>
                  <a:pt x="4394" y="493"/>
                </a:lnTo>
                <a:lnTo>
                  <a:pt x="4394" y="495"/>
                </a:lnTo>
                <a:lnTo>
                  <a:pt x="4394" y="456"/>
                </a:lnTo>
                <a:lnTo>
                  <a:pt x="4395" y="494"/>
                </a:lnTo>
                <a:lnTo>
                  <a:pt x="4395" y="494"/>
                </a:lnTo>
                <a:lnTo>
                  <a:pt x="4395" y="495"/>
                </a:lnTo>
                <a:lnTo>
                  <a:pt x="4396" y="451"/>
                </a:lnTo>
                <a:lnTo>
                  <a:pt x="4396" y="490"/>
                </a:lnTo>
                <a:lnTo>
                  <a:pt x="4396" y="451"/>
                </a:lnTo>
                <a:lnTo>
                  <a:pt x="4396" y="493"/>
                </a:lnTo>
                <a:lnTo>
                  <a:pt x="4396" y="421"/>
                </a:lnTo>
                <a:lnTo>
                  <a:pt x="4397" y="453"/>
                </a:lnTo>
                <a:lnTo>
                  <a:pt x="4397" y="455"/>
                </a:lnTo>
                <a:lnTo>
                  <a:pt x="4398" y="409"/>
                </a:lnTo>
                <a:lnTo>
                  <a:pt x="4398" y="494"/>
                </a:lnTo>
                <a:lnTo>
                  <a:pt x="4398" y="493"/>
                </a:lnTo>
                <a:lnTo>
                  <a:pt x="4398" y="494"/>
                </a:lnTo>
                <a:lnTo>
                  <a:pt x="4399" y="469"/>
                </a:lnTo>
                <a:lnTo>
                  <a:pt x="4399" y="495"/>
                </a:lnTo>
                <a:lnTo>
                  <a:pt x="4399" y="495"/>
                </a:lnTo>
                <a:lnTo>
                  <a:pt x="4400" y="495"/>
                </a:lnTo>
                <a:lnTo>
                  <a:pt x="4400" y="495"/>
                </a:lnTo>
                <a:lnTo>
                  <a:pt x="4400" y="492"/>
                </a:lnTo>
                <a:lnTo>
                  <a:pt x="4400" y="494"/>
                </a:lnTo>
                <a:lnTo>
                  <a:pt x="4401" y="494"/>
                </a:lnTo>
                <a:lnTo>
                  <a:pt x="4401" y="490"/>
                </a:lnTo>
                <a:lnTo>
                  <a:pt x="4402" y="496"/>
                </a:lnTo>
                <a:lnTo>
                  <a:pt x="4402" y="495"/>
                </a:lnTo>
                <a:lnTo>
                  <a:pt x="4402" y="493"/>
                </a:lnTo>
                <a:lnTo>
                  <a:pt x="4402" y="497"/>
                </a:lnTo>
                <a:lnTo>
                  <a:pt x="4403" y="494"/>
                </a:lnTo>
                <a:lnTo>
                  <a:pt x="4403" y="494"/>
                </a:lnTo>
                <a:lnTo>
                  <a:pt x="4403" y="494"/>
                </a:lnTo>
                <a:lnTo>
                  <a:pt x="4404" y="498"/>
                </a:lnTo>
                <a:lnTo>
                  <a:pt x="4404" y="497"/>
                </a:lnTo>
                <a:lnTo>
                  <a:pt x="4404" y="497"/>
                </a:lnTo>
                <a:lnTo>
                  <a:pt x="4404" y="490"/>
                </a:lnTo>
                <a:lnTo>
                  <a:pt x="4405" y="498"/>
                </a:lnTo>
                <a:lnTo>
                  <a:pt x="4405" y="498"/>
                </a:lnTo>
                <a:lnTo>
                  <a:pt x="4405" y="498"/>
                </a:lnTo>
                <a:lnTo>
                  <a:pt x="4405" y="495"/>
                </a:lnTo>
                <a:lnTo>
                  <a:pt x="4406" y="498"/>
                </a:lnTo>
                <a:lnTo>
                  <a:pt x="4406" y="498"/>
                </a:lnTo>
                <a:lnTo>
                  <a:pt x="4406" y="498"/>
                </a:lnTo>
                <a:lnTo>
                  <a:pt x="4407" y="498"/>
                </a:lnTo>
                <a:lnTo>
                  <a:pt x="4407" y="495"/>
                </a:lnTo>
                <a:lnTo>
                  <a:pt x="4407" y="495"/>
                </a:lnTo>
                <a:lnTo>
                  <a:pt x="4407" y="495"/>
                </a:lnTo>
                <a:lnTo>
                  <a:pt x="4408" y="494"/>
                </a:lnTo>
                <a:lnTo>
                  <a:pt x="4408" y="498"/>
                </a:lnTo>
                <a:lnTo>
                  <a:pt x="4408" y="498"/>
                </a:lnTo>
                <a:lnTo>
                  <a:pt x="4409" y="498"/>
                </a:lnTo>
                <a:lnTo>
                  <a:pt x="4409" y="495"/>
                </a:lnTo>
                <a:lnTo>
                  <a:pt x="4409" y="498"/>
                </a:lnTo>
                <a:lnTo>
                  <a:pt x="4410" y="498"/>
                </a:lnTo>
                <a:lnTo>
                  <a:pt x="4410" y="498"/>
                </a:lnTo>
                <a:lnTo>
                  <a:pt x="4410" y="498"/>
                </a:lnTo>
                <a:lnTo>
                  <a:pt x="4410" y="495"/>
                </a:lnTo>
                <a:lnTo>
                  <a:pt x="4411" y="497"/>
                </a:lnTo>
                <a:lnTo>
                  <a:pt x="4411" y="497"/>
                </a:lnTo>
                <a:lnTo>
                  <a:pt x="4411" y="497"/>
                </a:lnTo>
                <a:lnTo>
                  <a:pt x="4411" y="449"/>
                </a:lnTo>
                <a:lnTo>
                  <a:pt x="4412" y="494"/>
                </a:lnTo>
                <a:lnTo>
                  <a:pt x="4412" y="494"/>
                </a:lnTo>
                <a:lnTo>
                  <a:pt x="4413" y="498"/>
                </a:lnTo>
                <a:lnTo>
                  <a:pt x="4413" y="496"/>
                </a:lnTo>
                <a:lnTo>
                  <a:pt x="4413" y="495"/>
                </a:lnTo>
                <a:lnTo>
                  <a:pt x="4414" y="498"/>
                </a:lnTo>
                <a:lnTo>
                  <a:pt x="4414" y="460"/>
                </a:lnTo>
                <a:lnTo>
                  <a:pt x="4414" y="494"/>
                </a:lnTo>
                <a:lnTo>
                  <a:pt x="4414" y="492"/>
                </a:lnTo>
                <a:lnTo>
                  <a:pt x="4414" y="466"/>
                </a:lnTo>
                <a:lnTo>
                  <a:pt x="4415" y="498"/>
                </a:lnTo>
                <a:lnTo>
                  <a:pt x="4415" y="495"/>
                </a:lnTo>
                <a:lnTo>
                  <a:pt x="4415" y="495"/>
                </a:lnTo>
                <a:lnTo>
                  <a:pt x="4416" y="493"/>
                </a:lnTo>
                <a:lnTo>
                  <a:pt x="4416" y="497"/>
                </a:lnTo>
                <a:lnTo>
                  <a:pt x="4416" y="495"/>
                </a:lnTo>
                <a:lnTo>
                  <a:pt x="4417" y="495"/>
                </a:lnTo>
                <a:lnTo>
                  <a:pt x="4417" y="492"/>
                </a:lnTo>
                <a:lnTo>
                  <a:pt x="4418" y="497"/>
                </a:lnTo>
                <a:lnTo>
                  <a:pt x="4418" y="494"/>
                </a:lnTo>
                <a:lnTo>
                  <a:pt x="4418" y="494"/>
                </a:lnTo>
                <a:lnTo>
                  <a:pt x="4418" y="497"/>
                </a:lnTo>
                <a:lnTo>
                  <a:pt x="4418" y="468"/>
                </a:lnTo>
                <a:lnTo>
                  <a:pt x="4419" y="494"/>
                </a:lnTo>
                <a:lnTo>
                  <a:pt x="4419" y="494"/>
                </a:lnTo>
                <a:lnTo>
                  <a:pt x="4419" y="492"/>
                </a:lnTo>
                <a:lnTo>
                  <a:pt x="4420" y="496"/>
                </a:lnTo>
                <a:lnTo>
                  <a:pt x="4420" y="496"/>
                </a:lnTo>
                <a:lnTo>
                  <a:pt x="4420" y="496"/>
                </a:lnTo>
                <a:lnTo>
                  <a:pt x="4420" y="496"/>
                </a:lnTo>
                <a:lnTo>
                  <a:pt x="4421" y="494"/>
                </a:lnTo>
                <a:lnTo>
                  <a:pt x="4421" y="496"/>
                </a:lnTo>
                <a:lnTo>
                  <a:pt x="4421" y="495"/>
                </a:lnTo>
                <a:lnTo>
                  <a:pt x="4421" y="496"/>
                </a:lnTo>
                <a:lnTo>
                  <a:pt x="4422" y="449"/>
                </a:lnTo>
                <a:lnTo>
                  <a:pt x="4422" y="493"/>
                </a:lnTo>
                <a:lnTo>
                  <a:pt x="4422" y="494"/>
                </a:lnTo>
                <a:lnTo>
                  <a:pt x="4423" y="493"/>
                </a:lnTo>
                <a:lnTo>
                  <a:pt x="4423" y="496"/>
                </a:lnTo>
                <a:lnTo>
                  <a:pt x="4423" y="494"/>
                </a:lnTo>
                <a:lnTo>
                  <a:pt x="4424" y="494"/>
                </a:lnTo>
                <a:lnTo>
                  <a:pt x="4424" y="470"/>
                </a:lnTo>
                <a:lnTo>
                  <a:pt x="4424" y="496"/>
                </a:lnTo>
                <a:lnTo>
                  <a:pt x="4424" y="494"/>
                </a:lnTo>
                <a:lnTo>
                  <a:pt x="4425" y="493"/>
                </a:lnTo>
                <a:lnTo>
                  <a:pt x="4425" y="494"/>
                </a:lnTo>
                <a:lnTo>
                  <a:pt x="4426" y="491"/>
                </a:lnTo>
                <a:lnTo>
                  <a:pt x="4426" y="494"/>
                </a:lnTo>
                <a:lnTo>
                  <a:pt x="4426" y="493"/>
                </a:lnTo>
                <a:lnTo>
                  <a:pt x="4426" y="498"/>
                </a:lnTo>
                <a:lnTo>
                  <a:pt x="4427" y="498"/>
                </a:lnTo>
                <a:lnTo>
                  <a:pt x="4427" y="498"/>
                </a:lnTo>
                <a:lnTo>
                  <a:pt x="4427" y="498"/>
                </a:lnTo>
                <a:lnTo>
                  <a:pt x="4428" y="492"/>
                </a:lnTo>
                <a:lnTo>
                  <a:pt x="4428" y="495"/>
                </a:lnTo>
                <a:lnTo>
                  <a:pt x="4428" y="497"/>
                </a:lnTo>
                <a:lnTo>
                  <a:pt x="4428" y="494"/>
                </a:lnTo>
                <a:lnTo>
                  <a:pt x="4429" y="498"/>
                </a:lnTo>
                <a:lnTo>
                  <a:pt x="4429" y="497"/>
                </a:lnTo>
                <a:lnTo>
                  <a:pt x="4429" y="497"/>
                </a:lnTo>
                <a:lnTo>
                  <a:pt x="4429" y="498"/>
                </a:lnTo>
                <a:lnTo>
                  <a:pt x="4430" y="484"/>
                </a:lnTo>
                <a:lnTo>
                  <a:pt x="4430" y="498"/>
                </a:lnTo>
                <a:lnTo>
                  <a:pt x="4430" y="496"/>
                </a:lnTo>
                <a:lnTo>
                  <a:pt x="4431" y="495"/>
                </a:lnTo>
                <a:lnTo>
                  <a:pt x="4431" y="498"/>
                </a:lnTo>
                <a:lnTo>
                  <a:pt x="4431" y="497"/>
                </a:lnTo>
                <a:lnTo>
                  <a:pt x="4432" y="497"/>
                </a:lnTo>
                <a:lnTo>
                  <a:pt x="4432" y="498"/>
                </a:lnTo>
                <a:lnTo>
                  <a:pt x="4432" y="497"/>
                </a:lnTo>
                <a:lnTo>
                  <a:pt x="4432" y="498"/>
                </a:lnTo>
                <a:lnTo>
                  <a:pt x="4432" y="498"/>
                </a:lnTo>
                <a:lnTo>
                  <a:pt x="4433" y="495"/>
                </a:lnTo>
                <a:lnTo>
                  <a:pt x="4434" y="497"/>
                </a:lnTo>
                <a:lnTo>
                  <a:pt x="4434" y="497"/>
                </a:lnTo>
                <a:lnTo>
                  <a:pt x="4434" y="495"/>
                </a:lnTo>
                <a:lnTo>
                  <a:pt x="4435" y="498"/>
                </a:lnTo>
                <a:lnTo>
                  <a:pt x="4435" y="498"/>
                </a:lnTo>
                <a:lnTo>
                  <a:pt x="4435" y="498"/>
                </a:lnTo>
                <a:lnTo>
                  <a:pt x="4435" y="498"/>
                </a:lnTo>
                <a:lnTo>
                  <a:pt x="4435" y="472"/>
                </a:lnTo>
                <a:lnTo>
                  <a:pt x="4436" y="495"/>
                </a:lnTo>
                <a:lnTo>
                  <a:pt x="4436" y="494"/>
                </a:lnTo>
                <a:lnTo>
                  <a:pt x="4436" y="496"/>
                </a:lnTo>
                <a:lnTo>
                  <a:pt x="4436" y="447"/>
                </a:lnTo>
                <a:lnTo>
                  <a:pt x="4437" y="467"/>
                </a:lnTo>
                <a:lnTo>
                  <a:pt x="4437" y="459"/>
                </a:lnTo>
                <a:lnTo>
                  <a:pt x="4438" y="495"/>
                </a:lnTo>
                <a:lnTo>
                  <a:pt x="4438" y="426"/>
                </a:lnTo>
                <a:lnTo>
                  <a:pt x="4438" y="427"/>
                </a:lnTo>
                <a:lnTo>
                  <a:pt x="4438" y="451"/>
                </a:lnTo>
                <a:lnTo>
                  <a:pt x="4439" y="498"/>
                </a:lnTo>
                <a:lnTo>
                  <a:pt x="4439" y="496"/>
                </a:lnTo>
                <a:lnTo>
                  <a:pt x="4440" y="496"/>
                </a:lnTo>
                <a:lnTo>
                  <a:pt x="4440" y="498"/>
                </a:lnTo>
                <a:lnTo>
                  <a:pt x="4440" y="494"/>
                </a:lnTo>
                <a:lnTo>
                  <a:pt x="4440" y="497"/>
                </a:lnTo>
                <a:lnTo>
                  <a:pt x="4440" y="497"/>
                </a:lnTo>
                <a:lnTo>
                  <a:pt x="4441" y="498"/>
                </a:lnTo>
                <a:lnTo>
                  <a:pt x="4441" y="494"/>
                </a:lnTo>
                <a:lnTo>
                  <a:pt x="4442" y="496"/>
                </a:lnTo>
                <a:lnTo>
                  <a:pt x="4442" y="494"/>
                </a:lnTo>
                <a:lnTo>
                  <a:pt x="4442" y="497"/>
                </a:lnTo>
                <a:lnTo>
                  <a:pt x="4443" y="492"/>
                </a:lnTo>
                <a:lnTo>
                  <a:pt x="4443" y="496"/>
                </a:lnTo>
                <a:lnTo>
                  <a:pt x="4443" y="495"/>
                </a:lnTo>
                <a:lnTo>
                  <a:pt x="4444" y="496"/>
                </a:lnTo>
                <a:lnTo>
                  <a:pt x="4444" y="430"/>
                </a:lnTo>
                <a:lnTo>
                  <a:pt x="4444" y="459"/>
                </a:lnTo>
                <a:lnTo>
                  <a:pt x="4445" y="494"/>
                </a:lnTo>
                <a:lnTo>
                  <a:pt x="4445" y="452"/>
                </a:lnTo>
                <a:lnTo>
                  <a:pt x="4445" y="452"/>
                </a:lnTo>
                <a:lnTo>
                  <a:pt x="4445" y="433"/>
                </a:lnTo>
                <a:lnTo>
                  <a:pt x="4445" y="379"/>
                </a:lnTo>
                <a:lnTo>
                  <a:pt x="4446" y="492"/>
                </a:lnTo>
                <a:lnTo>
                  <a:pt x="4446" y="492"/>
                </a:lnTo>
                <a:lnTo>
                  <a:pt x="4446" y="465"/>
                </a:lnTo>
                <a:lnTo>
                  <a:pt x="4446" y="496"/>
                </a:lnTo>
                <a:lnTo>
                  <a:pt x="4446" y="439"/>
                </a:lnTo>
                <a:lnTo>
                  <a:pt x="4447" y="493"/>
                </a:lnTo>
                <a:lnTo>
                  <a:pt x="4448" y="465"/>
                </a:lnTo>
                <a:lnTo>
                  <a:pt x="4448" y="496"/>
                </a:lnTo>
                <a:lnTo>
                  <a:pt x="4448" y="495"/>
                </a:lnTo>
                <a:lnTo>
                  <a:pt x="4448" y="495"/>
                </a:lnTo>
                <a:lnTo>
                  <a:pt x="4449" y="496"/>
                </a:lnTo>
                <a:lnTo>
                  <a:pt x="4450" y="490"/>
                </a:lnTo>
                <a:lnTo>
                  <a:pt x="4450" y="495"/>
                </a:lnTo>
                <a:lnTo>
                  <a:pt x="4450" y="494"/>
                </a:lnTo>
                <a:lnTo>
                  <a:pt x="4450" y="495"/>
                </a:lnTo>
                <a:lnTo>
                  <a:pt x="4450" y="491"/>
                </a:lnTo>
                <a:lnTo>
                  <a:pt x="4451" y="495"/>
                </a:lnTo>
                <a:lnTo>
                  <a:pt x="4451" y="494"/>
                </a:lnTo>
                <a:lnTo>
                  <a:pt x="4451" y="494"/>
                </a:lnTo>
                <a:lnTo>
                  <a:pt x="4452" y="497"/>
                </a:lnTo>
                <a:lnTo>
                  <a:pt x="4452" y="497"/>
                </a:lnTo>
                <a:lnTo>
                  <a:pt x="4452" y="495"/>
                </a:lnTo>
                <a:lnTo>
                  <a:pt x="4453" y="498"/>
                </a:lnTo>
                <a:lnTo>
                  <a:pt x="4453" y="498"/>
                </a:lnTo>
                <a:lnTo>
                  <a:pt x="4453" y="498"/>
                </a:lnTo>
                <a:lnTo>
                  <a:pt x="4453" y="498"/>
                </a:lnTo>
                <a:lnTo>
                  <a:pt x="4453" y="497"/>
                </a:lnTo>
                <a:lnTo>
                  <a:pt x="4454" y="497"/>
                </a:lnTo>
                <a:lnTo>
                  <a:pt x="4454" y="497"/>
                </a:lnTo>
                <a:lnTo>
                  <a:pt x="4455" y="498"/>
                </a:lnTo>
                <a:lnTo>
                  <a:pt x="4455" y="495"/>
                </a:lnTo>
                <a:lnTo>
                  <a:pt x="4455" y="498"/>
                </a:lnTo>
                <a:lnTo>
                  <a:pt x="4456" y="498"/>
                </a:lnTo>
                <a:lnTo>
                  <a:pt x="4456" y="495"/>
                </a:lnTo>
                <a:lnTo>
                  <a:pt x="4456" y="498"/>
                </a:lnTo>
                <a:lnTo>
                  <a:pt x="4456" y="498"/>
                </a:lnTo>
                <a:lnTo>
                  <a:pt x="4457" y="498"/>
                </a:lnTo>
                <a:lnTo>
                  <a:pt x="4457" y="496"/>
                </a:lnTo>
                <a:lnTo>
                  <a:pt x="4457" y="498"/>
                </a:lnTo>
                <a:lnTo>
                  <a:pt x="4458" y="497"/>
                </a:lnTo>
                <a:lnTo>
                  <a:pt x="4458" y="497"/>
                </a:lnTo>
                <a:lnTo>
                  <a:pt x="4458" y="495"/>
                </a:lnTo>
                <a:lnTo>
                  <a:pt x="4459" y="498"/>
                </a:lnTo>
                <a:lnTo>
                  <a:pt x="4459" y="498"/>
                </a:lnTo>
                <a:lnTo>
                  <a:pt x="4459" y="498"/>
                </a:lnTo>
                <a:lnTo>
                  <a:pt x="4459" y="495"/>
                </a:lnTo>
                <a:lnTo>
                  <a:pt x="4459" y="498"/>
                </a:lnTo>
                <a:lnTo>
                  <a:pt x="4460" y="498"/>
                </a:lnTo>
                <a:lnTo>
                  <a:pt x="4460" y="498"/>
                </a:lnTo>
                <a:lnTo>
                  <a:pt x="4461" y="498"/>
                </a:lnTo>
                <a:lnTo>
                  <a:pt x="4461" y="495"/>
                </a:lnTo>
                <a:lnTo>
                  <a:pt x="4461" y="497"/>
                </a:lnTo>
                <a:lnTo>
                  <a:pt x="4461" y="494"/>
                </a:lnTo>
                <a:lnTo>
                  <a:pt x="4461" y="468"/>
                </a:lnTo>
                <a:lnTo>
                  <a:pt x="4462" y="497"/>
                </a:lnTo>
                <a:lnTo>
                  <a:pt x="4462" y="494"/>
                </a:lnTo>
                <a:lnTo>
                  <a:pt x="4463" y="492"/>
                </a:lnTo>
                <a:lnTo>
                  <a:pt x="4463" y="497"/>
                </a:lnTo>
                <a:lnTo>
                  <a:pt x="4463" y="463"/>
                </a:lnTo>
                <a:lnTo>
                  <a:pt x="4463" y="495"/>
                </a:lnTo>
                <a:lnTo>
                  <a:pt x="4464" y="495"/>
                </a:lnTo>
                <a:lnTo>
                  <a:pt x="4465" y="498"/>
                </a:lnTo>
                <a:lnTo>
                  <a:pt x="4465" y="465"/>
                </a:lnTo>
                <a:lnTo>
                  <a:pt x="4465" y="497"/>
                </a:lnTo>
                <a:lnTo>
                  <a:pt x="4465" y="466"/>
                </a:lnTo>
                <a:lnTo>
                  <a:pt x="4465" y="464"/>
                </a:lnTo>
                <a:lnTo>
                  <a:pt x="4466" y="497"/>
                </a:lnTo>
                <a:lnTo>
                  <a:pt x="4466" y="496"/>
                </a:lnTo>
                <a:lnTo>
                  <a:pt x="4466" y="496"/>
                </a:lnTo>
                <a:lnTo>
                  <a:pt x="4467" y="498"/>
                </a:lnTo>
                <a:lnTo>
                  <a:pt x="4467" y="467"/>
                </a:lnTo>
                <a:lnTo>
                  <a:pt x="4467" y="445"/>
                </a:lnTo>
                <a:lnTo>
                  <a:pt x="4467" y="428"/>
                </a:lnTo>
                <a:lnTo>
                  <a:pt x="4468" y="496"/>
                </a:lnTo>
                <a:lnTo>
                  <a:pt x="4468" y="496"/>
                </a:lnTo>
                <a:lnTo>
                  <a:pt x="4468" y="496"/>
                </a:lnTo>
                <a:lnTo>
                  <a:pt x="4468" y="493"/>
                </a:lnTo>
                <a:lnTo>
                  <a:pt x="4469" y="496"/>
                </a:lnTo>
                <a:lnTo>
                  <a:pt x="4469" y="494"/>
                </a:lnTo>
                <a:lnTo>
                  <a:pt x="4469" y="494"/>
                </a:lnTo>
                <a:lnTo>
                  <a:pt x="4469" y="496"/>
                </a:lnTo>
                <a:lnTo>
                  <a:pt x="4469" y="460"/>
                </a:lnTo>
                <a:lnTo>
                  <a:pt x="4470" y="491"/>
                </a:lnTo>
                <a:lnTo>
                  <a:pt x="4471" y="488"/>
                </a:lnTo>
                <a:lnTo>
                  <a:pt x="4471" y="495"/>
                </a:lnTo>
                <a:lnTo>
                  <a:pt x="4471" y="423"/>
                </a:lnTo>
                <a:lnTo>
                  <a:pt x="4471" y="457"/>
                </a:lnTo>
                <a:lnTo>
                  <a:pt x="4471" y="491"/>
                </a:lnTo>
                <a:lnTo>
                  <a:pt x="4472" y="493"/>
                </a:lnTo>
                <a:lnTo>
                  <a:pt x="4472" y="423"/>
                </a:lnTo>
                <a:lnTo>
                  <a:pt x="4473" y="448"/>
                </a:lnTo>
                <a:lnTo>
                  <a:pt x="4473" y="447"/>
                </a:lnTo>
                <a:lnTo>
                  <a:pt x="4473" y="406"/>
                </a:lnTo>
                <a:lnTo>
                  <a:pt x="4474" y="493"/>
                </a:lnTo>
                <a:lnTo>
                  <a:pt x="4474" y="495"/>
                </a:lnTo>
                <a:lnTo>
                  <a:pt x="4474" y="495"/>
                </a:lnTo>
                <a:lnTo>
                  <a:pt x="4474" y="467"/>
                </a:lnTo>
                <a:lnTo>
                  <a:pt x="4475" y="492"/>
                </a:lnTo>
                <a:lnTo>
                  <a:pt x="4475" y="491"/>
                </a:lnTo>
                <a:lnTo>
                  <a:pt x="4476" y="496"/>
                </a:lnTo>
                <a:lnTo>
                  <a:pt x="4476" y="486"/>
                </a:lnTo>
                <a:lnTo>
                  <a:pt x="4476" y="490"/>
                </a:lnTo>
                <a:lnTo>
                  <a:pt x="4476" y="490"/>
                </a:lnTo>
                <a:lnTo>
                  <a:pt x="4477" y="494"/>
                </a:lnTo>
                <a:lnTo>
                  <a:pt x="4477" y="494"/>
                </a:lnTo>
                <a:lnTo>
                  <a:pt x="4477" y="494"/>
                </a:lnTo>
                <a:lnTo>
                  <a:pt x="4477" y="492"/>
                </a:lnTo>
                <a:lnTo>
                  <a:pt x="4478" y="497"/>
                </a:lnTo>
                <a:lnTo>
                  <a:pt x="4478" y="496"/>
                </a:lnTo>
                <a:lnTo>
                  <a:pt x="4479" y="497"/>
                </a:lnTo>
                <a:lnTo>
                  <a:pt x="4479" y="494"/>
                </a:lnTo>
                <a:lnTo>
                  <a:pt x="4479" y="498"/>
                </a:lnTo>
                <a:lnTo>
                  <a:pt x="4479" y="497"/>
                </a:lnTo>
                <a:lnTo>
                  <a:pt x="4479" y="497"/>
                </a:lnTo>
                <a:lnTo>
                  <a:pt x="4480" y="495"/>
                </a:lnTo>
                <a:lnTo>
                  <a:pt x="4480" y="498"/>
                </a:lnTo>
                <a:lnTo>
                  <a:pt x="4481" y="498"/>
                </a:lnTo>
                <a:lnTo>
                  <a:pt x="4481" y="498"/>
                </a:lnTo>
                <a:lnTo>
                  <a:pt x="4481" y="495"/>
                </a:lnTo>
                <a:lnTo>
                  <a:pt x="4482" y="498"/>
                </a:lnTo>
                <a:lnTo>
                  <a:pt x="4482" y="498"/>
                </a:lnTo>
                <a:lnTo>
                  <a:pt x="4482" y="498"/>
                </a:lnTo>
                <a:lnTo>
                  <a:pt x="4482" y="498"/>
                </a:lnTo>
                <a:lnTo>
                  <a:pt x="4482" y="487"/>
                </a:lnTo>
                <a:lnTo>
                  <a:pt x="4483" y="498"/>
                </a:lnTo>
                <a:lnTo>
                  <a:pt x="4483" y="498"/>
                </a:lnTo>
                <a:lnTo>
                  <a:pt x="4484" y="495"/>
                </a:lnTo>
                <a:lnTo>
                  <a:pt x="4484" y="498"/>
                </a:lnTo>
                <a:lnTo>
                  <a:pt x="4484" y="497"/>
                </a:lnTo>
                <a:lnTo>
                  <a:pt x="4484" y="495"/>
                </a:lnTo>
                <a:lnTo>
                  <a:pt x="4485" y="498"/>
                </a:lnTo>
                <a:lnTo>
                  <a:pt x="4485" y="498"/>
                </a:lnTo>
                <a:lnTo>
                  <a:pt x="4485" y="498"/>
                </a:lnTo>
                <a:lnTo>
                  <a:pt x="4485" y="498"/>
                </a:lnTo>
                <a:lnTo>
                  <a:pt x="4486" y="496"/>
                </a:lnTo>
                <a:lnTo>
                  <a:pt x="4486" y="497"/>
                </a:lnTo>
                <a:lnTo>
                  <a:pt x="4487" y="497"/>
                </a:lnTo>
                <a:lnTo>
                  <a:pt x="4487" y="498"/>
                </a:lnTo>
                <a:lnTo>
                  <a:pt x="4487" y="493"/>
                </a:lnTo>
                <a:lnTo>
                  <a:pt x="4487" y="494"/>
                </a:lnTo>
                <a:lnTo>
                  <a:pt x="4488" y="494"/>
                </a:lnTo>
                <a:lnTo>
                  <a:pt x="4488" y="498"/>
                </a:lnTo>
                <a:lnTo>
                  <a:pt x="4488" y="471"/>
                </a:lnTo>
                <a:lnTo>
                  <a:pt x="4489" y="495"/>
                </a:lnTo>
                <a:lnTo>
                  <a:pt x="4489" y="495"/>
                </a:lnTo>
                <a:lnTo>
                  <a:pt x="4489" y="451"/>
                </a:lnTo>
                <a:lnTo>
                  <a:pt x="4490" y="497"/>
                </a:lnTo>
                <a:lnTo>
                  <a:pt x="4490" y="496"/>
                </a:lnTo>
                <a:lnTo>
                  <a:pt x="4490" y="496"/>
                </a:lnTo>
                <a:lnTo>
                  <a:pt x="4490" y="496"/>
                </a:lnTo>
                <a:lnTo>
                  <a:pt x="4490" y="459"/>
                </a:lnTo>
                <a:lnTo>
                  <a:pt x="4491" y="492"/>
                </a:lnTo>
                <a:lnTo>
                  <a:pt x="4491" y="488"/>
                </a:lnTo>
                <a:lnTo>
                  <a:pt x="4491" y="460"/>
                </a:lnTo>
                <a:lnTo>
                  <a:pt x="4492" y="498"/>
                </a:lnTo>
                <a:lnTo>
                  <a:pt x="4492" y="498"/>
                </a:lnTo>
                <a:lnTo>
                  <a:pt x="4493" y="497"/>
                </a:lnTo>
                <a:lnTo>
                  <a:pt x="4493" y="498"/>
                </a:lnTo>
                <a:lnTo>
                  <a:pt x="4493" y="497"/>
                </a:lnTo>
                <a:lnTo>
                  <a:pt x="4493" y="497"/>
                </a:lnTo>
                <a:lnTo>
                  <a:pt x="4493" y="498"/>
                </a:lnTo>
                <a:lnTo>
                  <a:pt x="4494" y="496"/>
                </a:lnTo>
                <a:lnTo>
                  <a:pt x="4494" y="498"/>
                </a:lnTo>
                <a:lnTo>
                  <a:pt x="4495" y="498"/>
                </a:lnTo>
                <a:lnTo>
                  <a:pt x="4495" y="472"/>
                </a:lnTo>
                <a:lnTo>
                  <a:pt x="4495" y="498"/>
                </a:lnTo>
                <a:lnTo>
                  <a:pt x="4496" y="498"/>
                </a:lnTo>
                <a:lnTo>
                  <a:pt x="4496" y="494"/>
                </a:lnTo>
                <a:lnTo>
                  <a:pt x="4497" y="498"/>
                </a:lnTo>
                <a:lnTo>
                  <a:pt x="4497" y="498"/>
                </a:lnTo>
                <a:lnTo>
                  <a:pt x="4497" y="496"/>
                </a:lnTo>
                <a:lnTo>
                  <a:pt x="4497" y="498"/>
                </a:lnTo>
                <a:lnTo>
                  <a:pt x="4498" y="491"/>
                </a:lnTo>
                <a:lnTo>
                  <a:pt x="4498" y="495"/>
                </a:lnTo>
                <a:lnTo>
                  <a:pt x="4498" y="494"/>
                </a:lnTo>
                <a:lnTo>
                  <a:pt x="4499" y="496"/>
                </a:lnTo>
                <a:lnTo>
                  <a:pt x="4499" y="464"/>
                </a:lnTo>
                <a:lnTo>
                  <a:pt x="4499" y="464"/>
                </a:lnTo>
                <a:lnTo>
                  <a:pt x="4499" y="495"/>
                </a:lnTo>
                <a:lnTo>
                  <a:pt x="4500" y="463"/>
                </a:lnTo>
                <a:lnTo>
                  <a:pt x="4500" y="462"/>
                </a:lnTo>
                <a:lnTo>
                  <a:pt x="4500" y="462"/>
                </a:lnTo>
                <a:lnTo>
                  <a:pt x="4501" y="495"/>
                </a:lnTo>
                <a:lnTo>
                  <a:pt x="4501" y="495"/>
                </a:lnTo>
                <a:lnTo>
                  <a:pt x="4501" y="495"/>
                </a:lnTo>
                <a:lnTo>
                  <a:pt x="4501" y="492"/>
                </a:lnTo>
                <a:lnTo>
                  <a:pt x="4502" y="495"/>
                </a:lnTo>
                <a:lnTo>
                  <a:pt x="4503" y="494"/>
                </a:lnTo>
                <a:lnTo>
                  <a:pt x="4503" y="495"/>
                </a:lnTo>
                <a:lnTo>
                  <a:pt x="4503" y="490"/>
                </a:lnTo>
                <a:lnTo>
                  <a:pt x="4503" y="494"/>
                </a:lnTo>
                <a:lnTo>
                  <a:pt x="4504" y="492"/>
                </a:lnTo>
                <a:lnTo>
                  <a:pt x="4504" y="497"/>
                </a:lnTo>
                <a:lnTo>
                  <a:pt x="4505" y="497"/>
                </a:lnTo>
                <a:lnTo>
                  <a:pt x="4505" y="497"/>
                </a:lnTo>
                <a:lnTo>
                  <a:pt x="4505" y="498"/>
                </a:lnTo>
                <a:lnTo>
                  <a:pt x="4506" y="494"/>
                </a:lnTo>
                <a:lnTo>
                  <a:pt x="4506" y="495"/>
                </a:lnTo>
                <a:lnTo>
                  <a:pt x="4506" y="498"/>
                </a:lnTo>
                <a:lnTo>
                  <a:pt x="4507" y="497"/>
                </a:lnTo>
                <a:lnTo>
                  <a:pt x="4507" y="497"/>
                </a:lnTo>
                <a:lnTo>
                  <a:pt x="4507" y="498"/>
                </a:lnTo>
                <a:lnTo>
                  <a:pt x="4508" y="498"/>
                </a:lnTo>
                <a:lnTo>
                  <a:pt x="4508" y="497"/>
                </a:lnTo>
                <a:lnTo>
                  <a:pt x="4508" y="498"/>
                </a:lnTo>
                <a:lnTo>
                  <a:pt x="4509" y="495"/>
                </a:lnTo>
                <a:lnTo>
                  <a:pt x="4509" y="497"/>
                </a:lnTo>
                <a:lnTo>
                  <a:pt x="4509" y="497"/>
                </a:lnTo>
                <a:lnTo>
                  <a:pt x="4509" y="498"/>
                </a:lnTo>
                <a:lnTo>
                  <a:pt x="4510" y="495"/>
                </a:lnTo>
                <a:lnTo>
                  <a:pt x="4510" y="497"/>
                </a:lnTo>
                <a:lnTo>
                  <a:pt x="4510" y="495"/>
                </a:lnTo>
                <a:lnTo>
                  <a:pt x="4511" y="498"/>
                </a:lnTo>
                <a:lnTo>
                  <a:pt x="4511" y="498"/>
                </a:lnTo>
                <a:lnTo>
                  <a:pt x="4512" y="498"/>
                </a:lnTo>
                <a:lnTo>
                  <a:pt x="4513" y="496"/>
                </a:lnTo>
                <a:lnTo>
                  <a:pt x="4513" y="498"/>
                </a:lnTo>
                <a:lnTo>
                  <a:pt x="4513" y="497"/>
                </a:lnTo>
                <a:lnTo>
                  <a:pt x="4513" y="498"/>
                </a:lnTo>
                <a:lnTo>
                  <a:pt x="4514" y="494"/>
                </a:lnTo>
                <a:lnTo>
                  <a:pt x="4514" y="497"/>
                </a:lnTo>
                <a:lnTo>
                  <a:pt x="4514" y="497"/>
                </a:lnTo>
                <a:lnTo>
                  <a:pt x="4514" y="498"/>
                </a:lnTo>
                <a:lnTo>
                  <a:pt x="4514" y="472"/>
                </a:lnTo>
                <a:lnTo>
                  <a:pt x="4515" y="495"/>
                </a:lnTo>
                <a:lnTo>
                  <a:pt x="4515" y="495"/>
                </a:lnTo>
                <a:lnTo>
                  <a:pt x="4515" y="471"/>
                </a:lnTo>
                <a:lnTo>
                  <a:pt x="4515" y="496"/>
                </a:lnTo>
                <a:lnTo>
                  <a:pt x="4516" y="492"/>
                </a:lnTo>
                <a:lnTo>
                  <a:pt x="4516" y="493"/>
                </a:lnTo>
                <a:lnTo>
                  <a:pt x="4517" y="495"/>
                </a:lnTo>
                <a:lnTo>
                  <a:pt x="4517" y="423"/>
                </a:lnTo>
                <a:lnTo>
                  <a:pt x="4517" y="494"/>
                </a:lnTo>
                <a:lnTo>
                  <a:pt x="4517" y="490"/>
                </a:lnTo>
                <a:lnTo>
                  <a:pt x="4518" y="494"/>
                </a:lnTo>
                <a:lnTo>
                  <a:pt x="4518" y="424"/>
                </a:lnTo>
                <a:lnTo>
                  <a:pt x="4518" y="457"/>
                </a:lnTo>
                <a:lnTo>
                  <a:pt x="4518" y="426"/>
                </a:lnTo>
                <a:lnTo>
                  <a:pt x="4519" y="495"/>
                </a:lnTo>
                <a:lnTo>
                  <a:pt x="4520" y="495"/>
                </a:lnTo>
                <a:lnTo>
                  <a:pt x="4520" y="496"/>
                </a:lnTo>
                <a:lnTo>
                  <a:pt x="4521" y="464"/>
                </a:lnTo>
                <a:lnTo>
                  <a:pt x="4521" y="495"/>
                </a:lnTo>
                <a:lnTo>
                  <a:pt x="4521" y="496"/>
                </a:lnTo>
                <a:lnTo>
                  <a:pt x="4522" y="492"/>
                </a:lnTo>
                <a:lnTo>
                  <a:pt x="4522" y="495"/>
                </a:lnTo>
                <a:lnTo>
                  <a:pt x="4522" y="495"/>
                </a:lnTo>
                <a:lnTo>
                  <a:pt x="4523" y="496"/>
                </a:lnTo>
                <a:lnTo>
                  <a:pt x="4523" y="467"/>
                </a:lnTo>
                <a:lnTo>
                  <a:pt x="4523" y="496"/>
                </a:lnTo>
                <a:lnTo>
                  <a:pt x="4523" y="494"/>
                </a:lnTo>
                <a:lnTo>
                  <a:pt x="4524" y="496"/>
                </a:lnTo>
                <a:lnTo>
                  <a:pt x="4524" y="465"/>
                </a:lnTo>
                <a:lnTo>
                  <a:pt x="4524" y="465"/>
                </a:lnTo>
                <a:lnTo>
                  <a:pt x="4524" y="465"/>
                </a:lnTo>
                <a:lnTo>
                  <a:pt x="4525" y="496"/>
                </a:lnTo>
                <a:lnTo>
                  <a:pt x="4525" y="464"/>
                </a:lnTo>
                <a:lnTo>
                  <a:pt x="4525" y="466"/>
                </a:lnTo>
                <a:lnTo>
                  <a:pt x="4525" y="496"/>
                </a:lnTo>
                <a:lnTo>
                  <a:pt x="4525" y="496"/>
                </a:lnTo>
                <a:lnTo>
                  <a:pt x="4526" y="429"/>
                </a:lnTo>
                <a:lnTo>
                  <a:pt x="4526" y="489"/>
                </a:lnTo>
                <a:lnTo>
                  <a:pt x="4527" y="494"/>
                </a:lnTo>
                <a:lnTo>
                  <a:pt x="4527" y="466"/>
                </a:lnTo>
                <a:lnTo>
                  <a:pt x="4527" y="493"/>
                </a:lnTo>
                <a:lnTo>
                  <a:pt x="4528" y="494"/>
                </a:lnTo>
                <a:lnTo>
                  <a:pt x="4528" y="469"/>
                </a:lnTo>
                <a:lnTo>
                  <a:pt x="4528" y="495"/>
                </a:lnTo>
                <a:lnTo>
                  <a:pt x="4529" y="495"/>
                </a:lnTo>
                <a:lnTo>
                  <a:pt x="4529" y="495"/>
                </a:lnTo>
                <a:lnTo>
                  <a:pt x="4529" y="469"/>
                </a:lnTo>
                <a:lnTo>
                  <a:pt x="4530" y="494"/>
                </a:lnTo>
                <a:lnTo>
                  <a:pt x="4530" y="495"/>
                </a:lnTo>
                <a:lnTo>
                  <a:pt x="4530" y="495"/>
                </a:lnTo>
                <a:lnTo>
                  <a:pt x="4531" y="492"/>
                </a:lnTo>
                <a:lnTo>
                  <a:pt x="4531" y="494"/>
                </a:lnTo>
                <a:lnTo>
                  <a:pt x="4531" y="496"/>
                </a:lnTo>
                <a:lnTo>
                  <a:pt x="4531" y="495"/>
                </a:lnTo>
                <a:lnTo>
                  <a:pt x="4532" y="498"/>
                </a:lnTo>
                <a:lnTo>
                  <a:pt x="4532" y="498"/>
                </a:lnTo>
                <a:lnTo>
                  <a:pt x="4532" y="498"/>
                </a:lnTo>
                <a:lnTo>
                  <a:pt x="4532" y="496"/>
                </a:lnTo>
                <a:lnTo>
                  <a:pt x="4533" y="498"/>
                </a:lnTo>
                <a:lnTo>
                  <a:pt x="4533" y="498"/>
                </a:lnTo>
                <a:lnTo>
                  <a:pt x="4533" y="498"/>
                </a:lnTo>
                <a:lnTo>
                  <a:pt x="4534" y="498"/>
                </a:lnTo>
                <a:lnTo>
                  <a:pt x="4534" y="496"/>
                </a:lnTo>
                <a:lnTo>
                  <a:pt x="4534" y="498"/>
                </a:lnTo>
                <a:lnTo>
                  <a:pt x="4535" y="497"/>
                </a:lnTo>
                <a:lnTo>
                  <a:pt x="4535" y="495"/>
                </a:lnTo>
                <a:lnTo>
                  <a:pt x="4535" y="498"/>
                </a:lnTo>
                <a:lnTo>
                  <a:pt x="4536" y="498"/>
                </a:lnTo>
                <a:lnTo>
                  <a:pt x="4536" y="495"/>
                </a:lnTo>
                <a:lnTo>
                  <a:pt x="4536" y="498"/>
                </a:lnTo>
                <a:lnTo>
                  <a:pt x="4537" y="498"/>
                </a:lnTo>
                <a:lnTo>
                  <a:pt x="4537" y="497"/>
                </a:lnTo>
                <a:lnTo>
                  <a:pt x="4537" y="496"/>
                </a:lnTo>
                <a:lnTo>
                  <a:pt x="4537" y="498"/>
                </a:lnTo>
                <a:lnTo>
                  <a:pt x="4538" y="498"/>
                </a:lnTo>
                <a:lnTo>
                  <a:pt x="4538" y="498"/>
                </a:lnTo>
                <a:lnTo>
                  <a:pt x="4538" y="498"/>
                </a:lnTo>
                <a:lnTo>
                  <a:pt x="4539" y="495"/>
                </a:lnTo>
                <a:lnTo>
                  <a:pt x="4539" y="497"/>
                </a:lnTo>
                <a:lnTo>
                  <a:pt x="4539" y="495"/>
                </a:lnTo>
                <a:lnTo>
                  <a:pt x="4539" y="498"/>
                </a:lnTo>
                <a:lnTo>
                  <a:pt x="4540" y="493"/>
                </a:lnTo>
                <a:lnTo>
                  <a:pt x="4540" y="497"/>
                </a:lnTo>
                <a:lnTo>
                  <a:pt x="4540" y="496"/>
                </a:lnTo>
                <a:lnTo>
                  <a:pt x="4541" y="497"/>
                </a:lnTo>
                <a:lnTo>
                  <a:pt x="4541" y="472"/>
                </a:lnTo>
                <a:lnTo>
                  <a:pt x="4541" y="493"/>
                </a:lnTo>
                <a:lnTo>
                  <a:pt x="4542" y="493"/>
                </a:lnTo>
                <a:lnTo>
                  <a:pt x="4542" y="496"/>
                </a:lnTo>
                <a:lnTo>
                  <a:pt x="4542" y="464"/>
                </a:lnTo>
                <a:lnTo>
                  <a:pt x="4542" y="494"/>
                </a:lnTo>
                <a:lnTo>
                  <a:pt x="4543" y="494"/>
                </a:lnTo>
                <a:lnTo>
                  <a:pt x="4543" y="493"/>
                </a:lnTo>
                <a:lnTo>
                  <a:pt x="4544" y="498"/>
                </a:lnTo>
                <a:lnTo>
                  <a:pt x="4544" y="496"/>
                </a:lnTo>
                <a:lnTo>
                  <a:pt x="4544" y="497"/>
                </a:lnTo>
                <a:lnTo>
                  <a:pt x="4544" y="498"/>
                </a:lnTo>
                <a:lnTo>
                  <a:pt x="4544" y="496"/>
                </a:lnTo>
                <a:lnTo>
                  <a:pt x="4545" y="496"/>
                </a:lnTo>
                <a:lnTo>
                  <a:pt x="4545" y="496"/>
                </a:lnTo>
                <a:lnTo>
                  <a:pt x="4545" y="498"/>
                </a:lnTo>
                <a:lnTo>
                  <a:pt x="4546" y="414"/>
                </a:lnTo>
                <a:lnTo>
                  <a:pt x="4546" y="492"/>
                </a:lnTo>
                <a:lnTo>
                  <a:pt x="4546" y="492"/>
                </a:lnTo>
                <a:lnTo>
                  <a:pt x="4546" y="495"/>
                </a:lnTo>
                <a:lnTo>
                  <a:pt x="4547" y="458"/>
                </a:lnTo>
                <a:lnTo>
                  <a:pt x="4547" y="490"/>
                </a:lnTo>
                <a:lnTo>
                  <a:pt x="4547" y="494"/>
                </a:lnTo>
                <a:lnTo>
                  <a:pt x="4548" y="462"/>
                </a:lnTo>
                <a:lnTo>
                  <a:pt x="4548" y="498"/>
                </a:lnTo>
                <a:lnTo>
                  <a:pt x="4548" y="496"/>
                </a:lnTo>
                <a:lnTo>
                  <a:pt x="4548" y="497"/>
                </a:lnTo>
                <a:lnTo>
                  <a:pt x="4548" y="495"/>
                </a:lnTo>
                <a:lnTo>
                  <a:pt x="4549" y="498"/>
                </a:lnTo>
                <a:lnTo>
                  <a:pt x="4549" y="496"/>
                </a:lnTo>
                <a:lnTo>
                  <a:pt x="4549" y="497"/>
                </a:lnTo>
                <a:lnTo>
                  <a:pt x="4550" y="498"/>
                </a:lnTo>
                <a:lnTo>
                  <a:pt x="4550" y="496"/>
                </a:lnTo>
                <a:lnTo>
                  <a:pt x="4550" y="498"/>
                </a:lnTo>
                <a:lnTo>
                  <a:pt x="4551" y="498"/>
                </a:lnTo>
                <a:lnTo>
                  <a:pt x="4551" y="492"/>
                </a:lnTo>
                <a:lnTo>
                  <a:pt x="4552" y="495"/>
                </a:lnTo>
                <a:lnTo>
                  <a:pt x="4552" y="497"/>
                </a:lnTo>
                <a:lnTo>
                  <a:pt x="4552" y="494"/>
                </a:lnTo>
                <a:lnTo>
                  <a:pt x="4553" y="497"/>
                </a:lnTo>
                <a:lnTo>
                  <a:pt x="4553" y="497"/>
                </a:lnTo>
                <a:lnTo>
                  <a:pt x="4553" y="497"/>
                </a:lnTo>
                <a:lnTo>
                  <a:pt x="4553" y="497"/>
                </a:lnTo>
                <a:lnTo>
                  <a:pt x="4554" y="468"/>
                </a:lnTo>
                <a:lnTo>
                  <a:pt x="4554" y="494"/>
                </a:lnTo>
                <a:lnTo>
                  <a:pt x="4554" y="492"/>
                </a:lnTo>
                <a:lnTo>
                  <a:pt x="4554" y="492"/>
                </a:lnTo>
                <a:lnTo>
                  <a:pt x="4554" y="495"/>
                </a:lnTo>
                <a:lnTo>
                  <a:pt x="4555" y="494"/>
                </a:lnTo>
                <a:lnTo>
                  <a:pt x="4555" y="494"/>
                </a:lnTo>
                <a:lnTo>
                  <a:pt x="4555" y="491"/>
                </a:lnTo>
                <a:lnTo>
                  <a:pt x="4556" y="495"/>
                </a:lnTo>
                <a:lnTo>
                  <a:pt x="4556" y="495"/>
                </a:lnTo>
                <a:lnTo>
                  <a:pt x="4556" y="494"/>
                </a:lnTo>
                <a:lnTo>
                  <a:pt x="4557" y="494"/>
                </a:lnTo>
                <a:lnTo>
                  <a:pt x="4557" y="498"/>
                </a:lnTo>
                <a:lnTo>
                  <a:pt x="4557" y="498"/>
                </a:lnTo>
                <a:lnTo>
                  <a:pt x="4557" y="498"/>
                </a:lnTo>
                <a:lnTo>
                  <a:pt x="4558" y="498"/>
                </a:lnTo>
                <a:lnTo>
                  <a:pt x="4558" y="496"/>
                </a:lnTo>
                <a:lnTo>
                  <a:pt x="4558" y="497"/>
                </a:lnTo>
                <a:lnTo>
                  <a:pt x="4559" y="497"/>
                </a:lnTo>
                <a:lnTo>
                  <a:pt x="4559" y="498"/>
                </a:lnTo>
                <a:lnTo>
                  <a:pt x="4559" y="494"/>
                </a:lnTo>
                <a:lnTo>
                  <a:pt x="4560" y="497"/>
                </a:lnTo>
                <a:lnTo>
                  <a:pt x="4560" y="497"/>
                </a:lnTo>
                <a:lnTo>
                  <a:pt x="4560" y="495"/>
                </a:lnTo>
                <a:lnTo>
                  <a:pt x="4561" y="498"/>
                </a:lnTo>
                <a:lnTo>
                  <a:pt x="4561" y="497"/>
                </a:lnTo>
                <a:lnTo>
                  <a:pt x="4561" y="497"/>
                </a:lnTo>
                <a:lnTo>
                  <a:pt x="4561" y="498"/>
                </a:lnTo>
                <a:lnTo>
                  <a:pt x="4561" y="496"/>
                </a:lnTo>
                <a:lnTo>
                  <a:pt x="4562" y="498"/>
                </a:lnTo>
                <a:lnTo>
                  <a:pt x="4562" y="498"/>
                </a:lnTo>
                <a:lnTo>
                  <a:pt x="4562" y="498"/>
                </a:lnTo>
                <a:lnTo>
                  <a:pt x="4563" y="495"/>
                </a:lnTo>
                <a:lnTo>
                  <a:pt x="4563" y="495"/>
                </a:lnTo>
                <a:lnTo>
                  <a:pt x="4563" y="495"/>
                </a:lnTo>
                <a:lnTo>
                  <a:pt x="4563" y="498"/>
                </a:lnTo>
                <a:lnTo>
                  <a:pt x="4564" y="493"/>
                </a:lnTo>
                <a:lnTo>
                  <a:pt x="4564" y="496"/>
                </a:lnTo>
                <a:lnTo>
                  <a:pt x="4564" y="498"/>
                </a:lnTo>
                <a:lnTo>
                  <a:pt x="4565" y="498"/>
                </a:lnTo>
                <a:lnTo>
                  <a:pt x="4565" y="495"/>
                </a:lnTo>
                <a:lnTo>
                  <a:pt x="4565" y="497"/>
                </a:lnTo>
                <a:lnTo>
                  <a:pt x="4566" y="497"/>
                </a:lnTo>
                <a:lnTo>
                  <a:pt x="4566" y="498"/>
                </a:lnTo>
                <a:lnTo>
                  <a:pt x="4566" y="494"/>
                </a:lnTo>
                <a:lnTo>
                  <a:pt x="4566" y="498"/>
                </a:lnTo>
                <a:lnTo>
                  <a:pt x="4567" y="498"/>
                </a:lnTo>
                <a:lnTo>
                  <a:pt x="4567" y="496"/>
                </a:lnTo>
                <a:lnTo>
                  <a:pt x="4567" y="498"/>
                </a:lnTo>
                <a:lnTo>
                  <a:pt x="4568" y="498"/>
                </a:lnTo>
                <a:lnTo>
                  <a:pt x="4568" y="498"/>
                </a:lnTo>
                <a:lnTo>
                  <a:pt x="4569" y="438"/>
                </a:lnTo>
                <a:lnTo>
                  <a:pt x="4569" y="439"/>
                </a:lnTo>
                <a:lnTo>
                  <a:pt x="4569" y="493"/>
                </a:lnTo>
                <a:lnTo>
                  <a:pt x="4570" y="492"/>
                </a:lnTo>
                <a:lnTo>
                  <a:pt x="4570" y="498"/>
                </a:lnTo>
                <a:lnTo>
                  <a:pt x="4570" y="496"/>
                </a:lnTo>
                <a:lnTo>
                  <a:pt x="4570" y="496"/>
                </a:lnTo>
                <a:lnTo>
                  <a:pt x="4570" y="495"/>
                </a:lnTo>
                <a:lnTo>
                  <a:pt x="4571" y="498"/>
                </a:lnTo>
                <a:lnTo>
                  <a:pt x="4571" y="497"/>
                </a:lnTo>
                <a:lnTo>
                  <a:pt x="4571" y="497"/>
                </a:lnTo>
                <a:lnTo>
                  <a:pt x="4571" y="495"/>
                </a:lnTo>
                <a:lnTo>
                  <a:pt x="4572" y="498"/>
                </a:lnTo>
                <a:lnTo>
                  <a:pt x="4572" y="497"/>
                </a:lnTo>
                <a:lnTo>
                  <a:pt x="4572" y="497"/>
                </a:lnTo>
                <a:lnTo>
                  <a:pt x="4572" y="498"/>
                </a:lnTo>
                <a:lnTo>
                  <a:pt x="4573" y="478"/>
                </a:lnTo>
                <a:lnTo>
                  <a:pt x="4573" y="494"/>
                </a:lnTo>
                <a:lnTo>
                  <a:pt x="4574" y="494"/>
                </a:lnTo>
                <a:lnTo>
                  <a:pt x="4574" y="496"/>
                </a:lnTo>
                <a:lnTo>
                  <a:pt x="4574" y="463"/>
                </a:lnTo>
                <a:lnTo>
                  <a:pt x="4574" y="490"/>
                </a:lnTo>
                <a:lnTo>
                  <a:pt x="4575" y="489"/>
                </a:lnTo>
                <a:lnTo>
                  <a:pt x="4576" y="496"/>
                </a:lnTo>
                <a:lnTo>
                  <a:pt x="4576" y="494"/>
                </a:lnTo>
                <a:lnTo>
                  <a:pt x="4576" y="494"/>
                </a:lnTo>
                <a:lnTo>
                  <a:pt x="4576" y="496"/>
                </a:lnTo>
                <a:lnTo>
                  <a:pt x="4576" y="465"/>
                </a:lnTo>
                <a:lnTo>
                  <a:pt x="4577" y="493"/>
                </a:lnTo>
                <a:lnTo>
                  <a:pt x="4577" y="465"/>
                </a:lnTo>
                <a:lnTo>
                  <a:pt x="4577" y="438"/>
                </a:lnTo>
                <a:lnTo>
                  <a:pt x="4578" y="496"/>
                </a:lnTo>
                <a:lnTo>
                  <a:pt x="4578" y="480"/>
                </a:lnTo>
                <a:lnTo>
                  <a:pt x="4578" y="480"/>
                </a:lnTo>
                <a:lnTo>
                  <a:pt x="4578" y="496"/>
                </a:lnTo>
                <a:lnTo>
                  <a:pt x="4579" y="457"/>
                </a:lnTo>
                <a:lnTo>
                  <a:pt x="4579" y="492"/>
                </a:lnTo>
                <a:lnTo>
                  <a:pt x="4579" y="493"/>
                </a:lnTo>
                <a:lnTo>
                  <a:pt x="4579" y="495"/>
                </a:lnTo>
                <a:lnTo>
                  <a:pt x="4580" y="459"/>
                </a:lnTo>
                <a:lnTo>
                  <a:pt x="4580" y="494"/>
                </a:lnTo>
                <a:lnTo>
                  <a:pt x="4580" y="495"/>
                </a:lnTo>
                <a:lnTo>
                  <a:pt x="4580" y="472"/>
                </a:lnTo>
                <a:lnTo>
                  <a:pt x="4581" y="496"/>
                </a:lnTo>
                <a:lnTo>
                  <a:pt x="4581" y="496"/>
                </a:lnTo>
                <a:lnTo>
                  <a:pt x="4582" y="496"/>
                </a:lnTo>
                <a:lnTo>
                  <a:pt x="4582" y="496"/>
                </a:lnTo>
                <a:lnTo>
                  <a:pt x="4582" y="493"/>
                </a:lnTo>
                <a:lnTo>
                  <a:pt x="4582" y="494"/>
                </a:lnTo>
                <a:lnTo>
                  <a:pt x="4582" y="495"/>
                </a:lnTo>
                <a:lnTo>
                  <a:pt x="4583" y="491"/>
                </a:lnTo>
                <a:lnTo>
                  <a:pt x="4584" y="497"/>
                </a:lnTo>
                <a:lnTo>
                  <a:pt x="4584" y="497"/>
                </a:lnTo>
                <a:lnTo>
                  <a:pt x="4584" y="497"/>
                </a:lnTo>
                <a:lnTo>
                  <a:pt x="4584" y="495"/>
                </a:lnTo>
                <a:lnTo>
                  <a:pt x="4584" y="498"/>
                </a:lnTo>
                <a:lnTo>
                  <a:pt x="4585" y="498"/>
                </a:lnTo>
                <a:lnTo>
                  <a:pt x="4585" y="498"/>
                </a:lnTo>
                <a:lnTo>
                  <a:pt x="4585" y="498"/>
                </a:lnTo>
                <a:lnTo>
                  <a:pt x="4585" y="497"/>
                </a:lnTo>
                <a:lnTo>
                  <a:pt x="4586" y="498"/>
                </a:lnTo>
                <a:lnTo>
                  <a:pt x="4586" y="498"/>
                </a:lnTo>
                <a:lnTo>
                  <a:pt x="4587" y="495"/>
                </a:lnTo>
                <a:lnTo>
                  <a:pt x="4587" y="498"/>
                </a:lnTo>
                <a:lnTo>
                  <a:pt x="4587" y="498"/>
                </a:lnTo>
                <a:lnTo>
                  <a:pt x="4587" y="498"/>
                </a:lnTo>
                <a:lnTo>
                  <a:pt x="4587" y="493"/>
                </a:lnTo>
                <a:lnTo>
                  <a:pt x="4588" y="498"/>
                </a:lnTo>
                <a:lnTo>
                  <a:pt x="4588" y="498"/>
                </a:lnTo>
                <a:lnTo>
                  <a:pt x="4589" y="495"/>
                </a:lnTo>
                <a:lnTo>
                  <a:pt x="4589" y="498"/>
                </a:lnTo>
                <a:lnTo>
                  <a:pt x="4589" y="497"/>
                </a:lnTo>
                <a:lnTo>
                  <a:pt x="4590" y="497"/>
                </a:lnTo>
                <a:lnTo>
                  <a:pt x="4590" y="498"/>
                </a:lnTo>
                <a:lnTo>
                  <a:pt x="4590" y="495"/>
                </a:lnTo>
                <a:lnTo>
                  <a:pt x="4590" y="498"/>
                </a:lnTo>
                <a:lnTo>
                  <a:pt x="4590" y="498"/>
                </a:lnTo>
                <a:lnTo>
                  <a:pt x="4591" y="496"/>
                </a:lnTo>
                <a:lnTo>
                  <a:pt x="4592" y="498"/>
                </a:lnTo>
                <a:lnTo>
                  <a:pt x="4592" y="498"/>
                </a:lnTo>
                <a:lnTo>
                  <a:pt x="4592" y="498"/>
                </a:lnTo>
                <a:lnTo>
                  <a:pt x="4592" y="498"/>
                </a:lnTo>
                <a:lnTo>
                  <a:pt x="4593" y="473"/>
                </a:lnTo>
                <a:lnTo>
                  <a:pt x="4593" y="473"/>
                </a:lnTo>
                <a:lnTo>
                  <a:pt x="4594" y="497"/>
                </a:lnTo>
                <a:lnTo>
                  <a:pt x="4594" y="470"/>
                </a:lnTo>
                <a:lnTo>
                  <a:pt x="4594" y="481"/>
                </a:lnTo>
                <a:lnTo>
                  <a:pt x="4594" y="487"/>
                </a:lnTo>
                <a:lnTo>
                  <a:pt x="4595" y="497"/>
                </a:lnTo>
                <a:lnTo>
                  <a:pt x="4595" y="472"/>
                </a:lnTo>
                <a:lnTo>
                  <a:pt x="4595" y="472"/>
                </a:lnTo>
                <a:lnTo>
                  <a:pt x="4595" y="497"/>
                </a:lnTo>
                <a:lnTo>
                  <a:pt x="4595" y="494"/>
                </a:lnTo>
                <a:lnTo>
                  <a:pt x="4596" y="498"/>
                </a:lnTo>
                <a:lnTo>
                  <a:pt x="4596" y="498"/>
                </a:lnTo>
                <a:lnTo>
                  <a:pt x="4596" y="498"/>
                </a:lnTo>
                <a:lnTo>
                  <a:pt x="4596" y="496"/>
                </a:lnTo>
                <a:lnTo>
                  <a:pt x="4597" y="498"/>
                </a:lnTo>
                <a:lnTo>
                  <a:pt x="4597" y="498"/>
                </a:lnTo>
                <a:lnTo>
                  <a:pt x="4598" y="498"/>
                </a:lnTo>
                <a:lnTo>
                  <a:pt x="4598" y="495"/>
                </a:lnTo>
                <a:lnTo>
                  <a:pt x="4598" y="495"/>
                </a:lnTo>
                <a:lnTo>
                  <a:pt x="4599" y="495"/>
                </a:lnTo>
                <a:lnTo>
                  <a:pt x="4599" y="498"/>
                </a:lnTo>
                <a:lnTo>
                  <a:pt x="4600" y="492"/>
                </a:lnTo>
                <a:lnTo>
                  <a:pt x="4600" y="493"/>
                </a:lnTo>
                <a:lnTo>
                  <a:pt x="4600" y="492"/>
                </a:lnTo>
                <a:lnTo>
                  <a:pt x="4600" y="495"/>
                </a:lnTo>
                <a:lnTo>
                  <a:pt x="4600" y="461"/>
                </a:lnTo>
                <a:lnTo>
                  <a:pt x="4601" y="492"/>
                </a:lnTo>
                <a:lnTo>
                  <a:pt x="4601" y="492"/>
                </a:lnTo>
                <a:lnTo>
                  <a:pt x="4601" y="495"/>
                </a:lnTo>
                <a:lnTo>
                  <a:pt x="4602" y="474"/>
                </a:lnTo>
                <a:lnTo>
                  <a:pt x="4602" y="492"/>
                </a:lnTo>
                <a:lnTo>
                  <a:pt x="4602" y="492"/>
                </a:lnTo>
                <a:lnTo>
                  <a:pt x="4602" y="491"/>
                </a:lnTo>
                <a:lnTo>
                  <a:pt x="4603" y="494"/>
                </a:lnTo>
                <a:lnTo>
                  <a:pt x="4603" y="492"/>
                </a:lnTo>
                <a:lnTo>
                  <a:pt x="4603" y="492"/>
                </a:lnTo>
                <a:lnTo>
                  <a:pt x="4604" y="495"/>
                </a:lnTo>
                <a:lnTo>
                  <a:pt x="4604" y="495"/>
                </a:lnTo>
                <a:lnTo>
                  <a:pt x="4604" y="495"/>
                </a:lnTo>
                <a:lnTo>
                  <a:pt x="4605" y="495"/>
                </a:lnTo>
                <a:lnTo>
                  <a:pt x="4605" y="388"/>
                </a:lnTo>
                <a:lnTo>
                  <a:pt x="4605" y="494"/>
                </a:lnTo>
                <a:lnTo>
                  <a:pt x="4606" y="494"/>
                </a:lnTo>
                <a:lnTo>
                  <a:pt x="4606" y="494"/>
                </a:lnTo>
                <a:lnTo>
                  <a:pt x="4606" y="458"/>
                </a:lnTo>
                <a:lnTo>
                  <a:pt x="4606" y="468"/>
                </a:lnTo>
                <a:lnTo>
                  <a:pt x="4607" y="468"/>
                </a:lnTo>
                <a:lnTo>
                  <a:pt x="4607" y="457"/>
                </a:lnTo>
                <a:lnTo>
                  <a:pt x="4608" y="495"/>
                </a:lnTo>
                <a:lnTo>
                  <a:pt x="4608" y="495"/>
                </a:lnTo>
                <a:lnTo>
                  <a:pt x="4608" y="495"/>
                </a:lnTo>
                <a:lnTo>
                  <a:pt x="4608" y="492"/>
                </a:lnTo>
                <a:lnTo>
                  <a:pt x="4609" y="494"/>
                </a:lnTo>
                <a:lnTo>
                  <a:pt x="4609" y="495"/>
                </a:lnTo>
                <a:lnTo>
                  <a:pt x="4609" y="494"/>
                </a:lnTo>
                <a:lnTo>
                  <a:pt x="4610" y="497"/>
                </a:lnTo>
                <a:lnTo>
                  <a:pt x="4610" y="496"/>
                </a:lnTo>
                <a:lnTo>
                  <a:pt x="4610" y="497"/>
                </a:lnTo>
                <a:lnTo>
                  <a:pt x="4610" y="495"/>
                </a:lnTo>
                <a:lnTo>
                  <a:pt x="4610" y="498"/>
                </a:lnTo>
                <a:lnTo>
                  <a:pt x="4611" y="498"/>
                </a:lnTo>
                <a:lnTo>
                  <a:pt x="4611" y="498"/>
                </a:lnTo>
                <a:lnTo>
                  <a:pt x="4612" y="497"/>
                </a:lnTo>
                <a:lnTo>
                  <a:pt x="4612" y="498"/>
                </a:lnTo>
                <a:lnTo>
                  <a:pt x="4612" y="498"/>
                </a:lnTo>
                <a:lnTo>
                  <a:pt x="4612" y="498"/>
                </a:lnTo>
                <a:lnTo>
                  <a:pt x="4613" y="497"/>
                </a:lnTo>
                <a:lnTo>
                  <a:pt x="4613" y="498"/>
                </a:lnTo>
                <a:lnTo>
                  <a:pt x="4613" y="498"/>
                </a:lnTo>
                <a:lnTo>
                  <a:pt x="4613" y="498"/>
                </a:lnTo>
                <a:lnTo>
                  <a:pt x="4614" y="498"/>
                </a:lnTo>
                <a:lnTo>
                  <a:pt x="4614" y="494"/>
                </a:lnTo>
                <a:lnTo>
                  <a:pt x="4614" y="494"/>
                </a:lnTo>
                <a:lnTo>
                  <a:pt x="4615" y="494"/>
                </a:lnTo>
                <a:lnTo>
                  <a:pt x="4615" y="494"/>
                </a:lnTo>
                <a:lnTo>
                  <a:pt x="4616" y="498"/>
                </a:lnTo>
                <a:lnTo>
                  <a:pt x="4616" y="498"/>
                </a:lnTo>
                <a:lnTo>
                  <a:pt x="4616" y="498"/>
                </a:lnTo>
                <a:lnTo>
                  <a:pt x="4616" y="493"/>
                </a:lnTo>
                <a:lnTo>
                  <a:pt x="4617" y="496"/>
                </a:lnTo>
                <a:lnTo>
                  <a:pt x="4617" y="497"/>
                </a:lnTo>
                <a:lnTo>
                  <a:pt x="4618" y="495"/>
                </a:lnTo>
                <a:lnTo>
                  <a:pt x="4618" y="498"/>
                </a:lnTo>
                <a:lnTo>
                  <a:pt x="4618" y="498"/>
                </a:lnTo>
                <a:lnTo>
                  <a:pt x="4618" y="498"/>
                </a:lnTo>
                <a:lnTo>
                  <a:pt x="4619" y="498"/>
                </a:lnTo>
                <a:lnTo>
                  <a:pt x="4619" y="495"/>
                </a:lnTo>
                <a:lnTo>
                  <a:pt x="4619" y="497"/>
                </a:lnTo>
                <a:lnTo>
                  <a:pt x="4619" y="497"/>
                </a:lnTo>
                <a:lnTo>
                  <a:pt x="4619" y="497"/>
                </a:lnTo>
                <a:lnTo>
                  <a:pt x="4619" y="447"/>
                </a:lnTo>
                <a:lnTo>
                  <a:pt x="4620" y="471"/>
                </a:lnTo>
                <a:lnTo>
                  <a:pt x="4621" y="496"/>
                </a:lnTo>
                <a:lnTo>
                  <a:pt x="4621" y="497"/>
                </a:lnTo>
                <a:lnTo>
                  <a:pt x="4621" y="435"/>
                </a:lnTo>
                <a:lnTo>
                  <a:pt x="4621" y="495"/>
                </a:lnTo>
                <a:lnTo>
                  <a:pt x="4621" y="497"/>
                </a:lnTo>
                <a:lnTo>
                  <a:pt x="4622" y="484"/>
                </a:lnTo>
                <a:lnTo>
                  <a:pt x="4622" y="497"/>
                </a:lnTo>
                <a:lnTo>
                  <a:pt x="4623" y="492"/>
                </a:lnTo>
                <a:lnTo>
                  <a:pt x="4623" y="493"/>
                </a:lnTo>
                <a:lnTo>
                  <a:pt x="4623" y="465"/>
                </a:lnTo>
                <a:lnTo>
                  <a:pt x="4624" y="497"/>
                </a:lnTo>
                <a:lnTo>
                  <a:pt x="4624" y="494"/>
                </a:lnTo>
                <a:lnTo>
                  <a:pt x="4624" y="495"/>
                </a:lnTo>
                <a:lnTo>
                  <a:pt x="4625" y="498"/>
                </a:lnTo>
                <a:lnTo>
                  <a:pt x="4625" y="458"/>
                </a:lnTo>
                <a:lnTo>
                  <a:pt x="4625" y="494"/>
                </a:lnTo>
                <a:lnTo>
                  <a:pt x="4625" y="457"/>
                </a:lnTo>
                <a:lnTo>
                  <a:pt x="4625" y="420"/>
                </a:lnTo>
                <a:lnTo>
                  <a:pt x="4626" y="496"/>
                </a:lnTo>
                <a:lnTo>
                  <a:pt x="4626" y="493"/>
                </a:lnTo>
                <a:lnTo>
                  <a:pt x="4626" y="493"/>
                </a:lnTo>
                <a:lnTo>
                  <a:pt x="4627" y="498"/>
                </a:lnTo>
                <a:lnTo>
                  <a:pt x="4627" y="495"/>
                </a:lnTo>
                <a:lnTo>
                  <a:pt x="4627" y="454"/>
                </a:lnTo>
                <a:lnTo>
                  <a:pt x="4628" y="423"/>
                </a:lnTo>
                <a:lnTo>
                  <a:pt x="4628" y="494"/>
                </a:lnTo>
                <a:lnTo>
                  <a:pt x="4628" y="488"/>
                </a:lnTo>
                <a:lnTo>
                  <a:pt x="4629" y="495"/>
                </a:lnTo>
                <a:lnTo>
                  <a:pt x="4629" y="492"/>
                </a:lnTo>
                <a:lnTo>
                  <a:pt x="4629" y="496"/>
                </a:lnTo>
                <a:lnTo>
                  <a:pt x="4629" y="494"/>
                </a:lnTo>
                <a:lnTo>
                  <a:pt x="4630" y="494"/>
                </a:lnTo>
                <a:lnTo>
                  <a:pt x="4630" y="495"/>
                </a:lnTo>
                <a:lnTo>
                  <a:pt x="4631" y="464"/>
                </a:lnTo>
                <a:lnTo>
                  <a:pt x="4631" y="465"/>
                </a:lnTo>
                <a:lnTo>
                  <a:pt x="4631" y="493"/>
                </a:lnTo>
                <a:lnTo>
                  <a:pt x="4631" y="464"/>
                </a:lnTo>
                <a:lnTo>
                  <a:pt x="4632" y="496"/>
                </a:lnTo>
                <a:lnTo>
                  <a:pt x="4632" y="496"/>
                </a:lnTo>
                <a:lnTo>
                  <a:pt x="4632" y="496"/>
                </a:lnTo>
                <a:lnTo>
                  <a:pt x="4632" y="468"/>
                </a:lnTo>
                <a:lnTo>
                  <a:pt x="4633" y="495"/>
                </a:lnTo>
                <a:lnTo>
                  <a:pt x="4633" y="494"/>
                </a:lnTo>
                <a:lnTo>
                  <a:pt x="4634" y="495"/>
                </a:lnTo>
                <a:lnTo>
                  <a:pt x="4634" y="468"/>
                </a:lnTo>
                <a:lnTo>
                  <a:pt x="4634" y="494"/>
                </a:lnTo>
                <a:lnTo>
                  <a:pt x="4634" y="495"/>
                </a:lnTo>
                <a:lnTo>
                  <a:pt x="4635" y="495"/>
                </a:lnTo>
                <a:lnTo>
                  <a:pt x="4635" y="492"/>
                </a:lnTo>
                <a:lnTo>
                  <a:pt x="4635" y="495"/>
                </a:lnTo>
                <a:lnTo>
                  <a:pt x="4635" y="494"/>
                </a:lnTo>
                <a:lnTo>
                  <a:pt x="4635" y="492"/>
                </a:lnTo>
                <a:lnTo>
                  <a:pt x="4636" y="497"/>
                </a:lnTo>
                <a:lnTo>
                  <a:pt x="4636" y="495"/>
                </a:lnTo>
                <a:lnTo>
                  <a:pt x="4637" y="495"/>
                </a:lnTo>
                <a:lnTo>
                  <a:pt x="4637" y="498"/>
                </a:lnTo>
                <a:lnTo>
                  <a:pt x="4637" y="494"/>
                </a:lnTo>
                <a:lnTo>
                  <a:pt x="4637" y="495"/>
                </a:lnTo>
                <a:lnTo>
                  <a:pt x="4638" y="495"/>
                </a:lnTo>
                <a:lnTo>
                  <a:pt x="4638" y="498"/>
                </a:lnTo>
                <a:lnTo>
                  <a:pt x="4639" y="494"/>
                </a:lnTo>
                <a:lnTo>
                  <a:pt x="4639" y="497"/>
                </a:lnTo>
                <a:lnTo>
                  <a:pt x="4639" y="497"/>
                </a:lnTo>
                <a:lnTo>
                  <a:pt x="4639" y="496"/>
                </a:lnTo>
                <a:lnTo>
                  <a:pt x="4640" y="498"/>
                </a:lnTo>
                <a:lnTo>
                  <a:pt x="4640" y="497"/>
                </a:lnTo>
                <a:lnTo>
                  <a:pt x="4640" y="497"/>
                </a:lnTo>
                <a:lnTo>
                  <a:pt x="4641" y="498"/>
                </a:lnTo>
                <a:lnTo>
                  <a:pt x="4641" y="494"/>
                </a:lnTo>
                <a:lnTo>
                  <a:pt x="4641" y="495"/>
                </a:lnTo>
                <a:lnTo>
                  <a:pt x="4641" y="495"/>
                </a:lnTo>
                <a:lnTo>
                  <a:pt x="4641" y="492"/>
                </a:lnTo>
                <a:lnTo>
                  <a:pt x="4642" y="498"/>
                </a:lnTo>
                <a:lnTo>
                  <a:pt x="4642" y="496"/>
                </a:lnTo>
                <a:lnTo>
                  <a:pt x="4642" y="497"/>
                </a:lnTo>
                <a:lnTo>
                  <a:pt x="4643" y="498"/>
                </a:lnTo>
                <a:lnTo>
                  <a:pt x="4643" y="495"/>
                </a:lnTo>
                <a:lnTo>
                  <a:pt x="4643" y="497"/>
                </a:lnTo>
                <a:lnTo>
                  <a:pt x="4643" y="497"/>
                </a:lnTo>
                <a:lnTo>
                  <a:pt x="4644" y="498"/>
                </a:lnTo>
                <a:lnTo>
                  <a:pt x="4644" y="494"/>
                </a:lnTo>
                <a:lnTo>
                  <a:pt x="4644" y="498"/>
                </a:lnTo>
                <a:lnTo>
                  <a:pt x="4645" y="498"/>
                </a:lnTo>
                <a:lnTo>
                  <a:pt x="4645" y="494"/>
                </a:lnTo>
                <a:lnTo>
                  <a:pt x="4645" y="498"/>
                </a:lnTo>
                <a:lnTo>
                  <a:pt x="4645" y="497"/>
                </a:lnTo>
                <a:lnTo>
                  <a:pt x="4646" y="497"/>
                </a:lnTo>
                <a:lnTo>
                  <a:pt x="4646" y="498"/>
                </a:lnTo>
                <a:lnTo>
                  <a:pt x="4647" y="472"/>
                </a:lnTo>
                <a:lnTo>
                  <a:pt x="4647" y="496"/>
                </a:lnTo>
                <a:lnTo>
                  <a:pt x="4647" y="495"/>
                </a:lnTo>
                <a:lnTo>
                  <a:pt x="4647" y="496"/>
                </a:lnTo>
                <a:lnTo>
                  <a:pt x="4648" y="459"/>
                </a:lnTo>
                <a:lnTo>
                  <a:pt x="4648" y="494"/>
                </a:lnTo>
                <a:lnTo>
                  <a:pt x="4648" y="463"/>
                </a:lnTo>
                <a:lnTo>
                  <a:pt x="4649" y="461"/>
                </a:lnTo>
                <a:lnTo>
                  <a:pt x="4649" y="498"/>
                </a:lnTo>
                <a:lnTo>
                  <a:pt x="4649" y="496"/>
                </a:lnTo>
                <a:lnTo>
                  <a:pt x="4649" y="496"/>
                </a:lnTo>
                <a:lnTo>
                  <a:pt x="4649" y="496"/>
                </a:lnTo>
                <a:lnTo>
                  <a:pt x="4650" y="498"/>
                </a:lnTo>
                <a:lnTo>
                  <a:pt x="4650" y="498"/>
                </a:lnTo>
                <a:lnTo>
                  <a:pt x="4650" y="498"/>
                </a:lnTo>
                <a:lnTo>
                  <a:pt x="4651" y="498"/>
                </a:lnTo>
                <a:lnTo>
                  <a:pt x="4651" y="495"/>
                </a:lnTo>
                <a:lnTo>
                  <a:pt x="4651" y="498"/>
                </a:lnTo>
                <a:lnTo>
                  <a:pt x="4651" y="498"/>
                </a:lnTo>
                <a:lnTo>
                  <a:pt x="4652" y="482"/>
                </a:lnTo>
                <a:lnTo>
                  <a:pt x="4652" y="498"/>
                </a:lnTo>
                <a:lnTo>
                  <a:pt x="4652" y="497"/>
                </a:lnTo>
                <a:lnTo>
                  <a:pt x="4652" y="497"/>
                </a:lnTo>
                <a:lnTo>
                  <a:pt x="4653" y="498"/>
                </a:lnTo>
                <a:lnTo>
                  <a:pt x="4653" y="491"/>
                </a:lnTo>
                <a:lnTo>
                  <a:pt x="4654" y="491"/>
                </a:lnTo>
                <a:lnTo>
                  <a:pt x="4654" y="465"/>
                </a:lnTo>
                <a:lnTo>
                  <a:pt x="4654" y="498"/>
                </a:lnTo>
                <a:lnTo>
                  <a:pt x="4655" y="497"/>
                </a:lnTo>
                <a:lnTo>
                  <a:pt x="4655" y="498"/>
                </a:lnTo>
                <a:lnTo>
                  <a:pt x="4655" y="498"/>
                </a:lnTo>
                <a:lnTo>
                  <a:pt x="4656" y="430"/>
                </a:lnTo>
                <a:lnTo>
                  <a:pt x="4656" y="457"/>
                </a:lnTo>
                <a:lnTo>
                  <a:pt x="4656" y="455"/>
                </a:lnTo>
                <a:lnTo>
                  <a:pt x="4657" y="496"/>
                </a:lnTo>
                <a:lnTo>
                  <a:pt x="4657" y="493"/>
                </a:lnTo>
                <a:lnTo>
                  <a:pt x="4657" y="493"/>
                </a:lnTo>
                <a:lnTo>
                  <a:pt x="4657" y="497"/>
                </a:lnTo>
                <a:lnTo>
                  <a:pt x="4658" y="464"/>
                </a:lnTo>
                <a:lnTo>
                  <a:pt x="4658" y="465"/>
                </a:lnTo>
                <a:lnTo>
                  <a:pt x="4658" y="437"/>
                </a:lnTo>
                <a:lnTo>
                  <a:pt x="4659" y="433"/>
                </a:lnTo>
                <a:lnTo>
                  <a:pt x="4659" y="492"/>
                </a:lnTo>
                <a:lnTo>
                  <a:pt x="4659" y="492"/>
                </a:lnTo>
                <a:lnTo>
                  <a:pt x="4659" y="492"/>
                </a:lnTo>
                <a:lnTo>
                  <a:pt x="4659" y="495"/>
                </a:lnTo>
                <a:lnTo>
                  <a:pt x="4660" y="494"/>
                </a:lnTo>
                <a:lnTo>
                  <a:pt x="4660" y="495"/>
                </a:lnTo>
                <a:lnTo>
                  <a:pt x="4661" y="495"/>
                </a:lnTo>
                <a:lnTo>
                  <a:pt x="4661" y="425"/>
                </a:lnTo>
                <a:lnTo>
                  <a:pt x="4661" y="460"/>
                </a:lnTo>
                <a:lnTo>
                  <a:pt x="4662" y="456"/>
                </a:lnTo>
                <a:lnTo>
                  <a:pt x="4662" y="449"/>
                </a:lnTo>
                <a:lnTo>
                  <a:pt x="4663" y="494"/>
                </a:lnTo>
                <a:lnTo>
                  <a:pt x="4663" y="494"/>
                </a:lnTo>
                <a:lnTo>
                  <a:pt x="4663" y="493"/>
                </a:lnTo>
                <a:lnTo>
                  <a:pt x="4664" y="498"/>
                </a:lnTo>
                <a:lnTo>
                  <a:pt x="4664" y="498"/>
                </a:lnTo>
                <a:lnTo>
                  <a:pt x="4664" y="498"/>
                </a:lnTo>
                <a:lnTo>
                  <a:pt x="4664" y="498"/>
                </a:lnTo>
                <a:lnTo>
                  <a:pt x="4664" y="495"/>
                </a:lnTo>
                <a:lnTo>
                  <a:pt x="4665" y="496"/>
                </a:lnTo>
                <a:lnTo>
                  <a:pt x="4665" y="497"/>
                </a:lnTo>
                <a:lnTo>
                  <a:pt x="4665" y="498"/>
                </a:lnTo>
                <a:lnTo>
                  <a:pt x="4666" y="495"/>
                </a:lnTo>
                <a:lnTo>
                  <a:pt x="4666" y="498"/>
                </a:lnTo>
                <a:lnTo>
                  <a:pt x="4666" y="498"/>
                </a:lnTo>
                <a:lnTo>
                  <a:pt x="4666" y="495"/>
                </a:lnTo>
                <a:lnTo>
                  <a:pt x="4667" y="498"/>
                </a:lnTo>
                <a:lnTo>
                  <a:pt x="4667" y="498"/>
                </a:lnTo>
                <a:lnTo>
                  <a:pt x="4667" y="498"/>
                </a:lnTo>
                <a:lnTo>
                  <a:pt x="4667" y="495"/>
                </a:lnTo>
                <a:lnTo>
                  <a:pt x="4668" y="498"/>
                </a:lnTo>
                <a:lnTo>
                  <a:pt x="4669" y="498"/>
                </a:lnTo>
                <a:lnTo>
                  <a:pt x="4669" y="498"/>
                </a:lnTo>
                <a:lnTo>
                  <a:pt x="4669" y="493"/>
                </a:lnTo>
                <a:lnTo>
                  <a:pt x="4669" y="496"/>
                </a:lnTo>
                <a:lnTo>
                  <a:pt x="4670" y="497"/>
                </a:lnTo>
                <a:lnTo>
                  <a:pt x="4670" y="494"/>
                </a:lnTo>
                <a:lnTo>
                  <a:pt x="4671" y="498"/>
                </a:lnTo>
                <a:lnTo>
                  <a:pt x="4671" y="497"/>
                </a:lnTo>
                <a:lnTo>
                  <a:pt x="4671" y="497"/>
                </a:lnTo>
                <a:lnTo>
                  <a:pt x="4671" y="498"/>
                </a:lnTo>
                <a:lnTo>
                  <a:pt x="4672" y="494"/>
                </a:lnTo>
                <a:lnTo>
                  <a:pt x="4672" y="496"/>
                </a:lnTo>
                <a:lnTo>
                  <a:pt x="4672" y="496"/>
                </a:lnTo>
                <a:lnTo>
                  <a:pt x="4672" y="498"/>
                </a:lnTo>
                <a:lnTo>
                  <a:pt x="4673" y="426"/>
                </a:lnTo>
                <a:lnTo>
                  <a:pt x="4673" y="448"/>
                </a:lnTo>
                <a:lnTo>
                  <a:pt x="4673" y="485"/>
                </a:lnTo>
                <a:lnTo>
                  <a:pt x="4674" y="439"/>
                </a:lnTo>
                <a:lnTo>
                  <a:pt x="4674" y="494"/>
                </a:lnTo>
                <a:lnTo>
                  <a:pt x="4674" y="459"/>
                </a:lnTo>
                <a:lnTo>
                  <a:pt x="4674" y="460"/>
                </a:lnTo>
                <a:lnTo>
                  <a:pt x="4675" y="456"/>
                </a:lnTo>
                <a:lnTo>
                  <a:pt x="4675" y="497"/>
                </a:lnTo>
                <a:lnTo>
                  <a:pt x="4675" y="469"/>
                </a:lnTo>
                <a:lnTo>
                  <a:pt x="4675" y="464"/>
                </a:lnTo>
                <a:lnTo>
                  <a:pt x="4676" y="497"/>
                </a:lnTo>
                <a:lnTo>
                  <a:pt x="4676" y="427"/>
                </a:lnTo>
                <a:lnTo>
                  <a:pt x="4676" y="457"/>
                </a:lnTo>
                <a:lnTo>
                  <a:pt x="4677" y="493"/>
                </a:lnTo>
                <a:lnTo>
                  <a:pt x="4677" y="457"/>
                </a:lnTo>
                <a:lnTo>
                  <a:pt x="4677" y="498"/>
                </a:lnTo>
                <a:lnTo>
                  <a:pt x="4677" y="494"/>
                </a:lnTo>
                <a:lnTo>
                  <a:pt x="4677" y="493"/>
                </a:lnTo>
                <a:lnTo>
                  <a:pt x="4678" y="488"/>
                </a:lnTo>
                <a:lnTo>
                  <a:pt x="4678" y="498"/>
                </a:lnTo>
                <a:lnTo>
                  <a:pt x="4679" y="497"/>
                </a:lnTo>
                <a:lnTo>
                  <a:pt x="4679" y="495"/>
                </a:lnTo>
                <a:lnTo>
                  <a:pt x="4679" y="498"/>
                </a:lnTo>
                <a:lnTo>
                  <a:pt x="4680" y="495"/>
                </a:lnTo>
                <a:lnTo>
                  <a:pt x="4680" y="497"/>
                </a:lnTo>
                <a:lnTo>
                  <a:pt x="4680" y="497"/>
                </a:lnTo>
                <a:lnTo>
                  <a:pt x="4681" y="401"/>
                </a:lnTo>
                <a:lnTo>
                  <a:pt x="4681" y="498"/>
                </a:lnTo>
                <a:lnTo>
                  <a:pt x="4681" y="492"/>
                </a:lnTo>
                <a:lnTo>
                  <a:pt x="4681" y="498"/>
                </a:lnTo>
                <a:lnTo>
                  <a:pt x="4681" y="463"/>
                </a:lnTo>
                <a:lnTo>
                  <a:pt x="4682" y="494"/>
                </a:lnTo>
                <a:lnTo>
                  <a:pt x="4682" y="494"/>
                </a:lnTo>
                <a:lnTo>
                  <a:pt x="4682" y="454"/>
                </a:lnTo>
                <a:lnTo>
                  <a:pt x="4683" y="497"/>
                </a:lnTo>
                <a:lnTo>
                  <a:pt x="4683" y="496"/>
                </a:lnTo>
                <a:lnTo>
                  <a:pt x="4683" y="498"/>
                </a:lnTo>
                <a:lnTo>
                  <a:pt x="4684" y="493"/>
                </a:lnTo>
                <a:lnTo>
                  <a:pt x="4684" y="494"/>
                </a:lnTo>
                <a:lnTo>
                  <a:pt x="4685" y="495"/>
                </a:lnTo>
                <a:lnTo>
                  <a:pt x="4685" y="492"/>
                </a:lnTo>
                <a:lnTo>
                  <a:pt x="4685" y="495"/>
                </a:lnTo>
                <a:lnTo>
                  <a:pt x="4685" y="495"/>
                </a:lnTo>
                <a:lnTo>
                  <a:pt x="4686" y="495"/>
                </a:lnTo>
                <a:lnTo>
                  <a:pt x="4686" y="449"/>
                </a:lnTo>
                <a:lnTo>
                  <a:pt x="4687" y="492"/>
                </a:lnTo>
                <a:lnTo>
                  <a:pt x="4687" y="493"/>
                </a:lnTo>
                <a:lnTo>
                  <a:pt x="4687" y="491"/>
                </a:lnTo>
                <a:lnTo>
                  <a:pt x="4688" y="496"/>
                </a:lnTo>
                <a:lnTo>
                  <a:pt x="4688" y="495"/>
                </a:lnTo>
                <a:lnTo>
                  <a:pt x="4689" y="497"/>
                </a:lnTo>
                <a:lnTo>
                  <a:pt x="4689" y="492"/>
                </a:lnTo>
                <a:lnTo>
                  <a:pt x="4689" y="494"/>
                </a:lnTo>
                <a:lnTo>
                  <a:pt x="4689" y="494"/>
                </a:lnTo>
                <a:lnTo>
                  <a:pt x="4689" y="493"/>
                </a:lnTo>
                <a:lnTo>
                  <a:pt x="4690" y="498"/>
                </a:lnTo>
                <a:lnTo>
                  <a:pt x="4690" y="498"/>
                </a:lnTo>
                <a:lnTo>
                  <a:pt x="4691" y="495"/>
                </a:lnTo>
                <a:lnTo>
                  <a:pt x="4691" y="498"/>
                </a:lnTo>
                <a:lnTo>
                  <a:pt x="4691" y="498"/>
                </a:lnTo>
                <a:lnTo>
                  <a:pt x="4691" y="498"/>
                </a:lnTo>
                <a:lnTo>
                  <a:pt x="4691" y="486"/>
                </a:lnTo>
                <a:lnTo>
                  <a:pt x="4692" y="498"/>
                </a:lnTo>
                <a:lnTo>
                  <a:pt x="4692" y="497"/>
                </a:lnTo>
                <a:lnTo>
                  <a:pt x="4693" y="497"/>
                </a:lnTo>
                <a:lnTo>
                  <a:pt x="4693" y="498"/>
                </a:lnTo>
                <a:lnTo>
                  <a:pt x="4693" y="494"/>
                </a:lnTo>
                <a:lnTo>
                  <a:pt x="4693" y="498"/>
                </a:lnTo>
                <a:lnTo>
                  <a:pt x="4693" y="498"/>
                </a:lnTo>
                <a:lnTo>
                  <a:pt x="4694" y="496"/>
                </a:lnTo>
                <a:lnTo>
                  <a:pt x="4695" y="498"/>
                </a:lnTo>
                <a:lnTo>
                  <a:pt x="4695" y="498"/>
                </a:lnTo>
                <a:lnTo>
                  <a:pt x="4695" y="498"/>
                </a:lnTo>
                <a:lnTo>
                  <a:pt x="4695" y="498"/>
                </a:lnTo>
                <a:lnTo>
                  <a:pt x="4695" y="494"/>
                </a:lnTo>
                <a:lnTo>
                  <a:pt x="4696" y="497"/>
                </a:lnTo>
                <a:lnTo>
                  <a:pt x="4696" y="497"/>
                </a:lnTo>
                <a:lnTo>
                  <a:pt x="4696" y="494"/>
                </a:lnTo>
                <a:lnTo>
                  <a:pt x="4697" y="498"/>
                </a:lnTo>
                <a:lnTo>
                  <a:pt x="4697" y="498"/>
                </a:lnTo>
                <a:lnTo>
                  <a:pt x="4697" y="498"/>
                </a:lnTo>
                <a:lnTo>
                  <a:pt x="4697" y="494"/>
                </a:lnTo>
                <a:lnTo>
                  <a:pt x="4697" y="498"/>
                </a:lnTo>
                <a:lnTo>
                  <a:pt x="4698" y="496"/>
                </a:lnTo>
                <a:lnTo>
                  <a:pt x="4698" y="496"/>
                </a:lnTo>
                <a:lnTo>
                  <a:pt x="4698" y="498"/>
                </a:lnTo>
                <a:lnTo>
                  <a:pt x="4699" y="453"/>
                </a:lnTo>
                <a:lnTo>
                  <a:pt x="4699" y="488"/>
                </a:lnTo>
                <a:lnTo>
                  <a:pt x="4699" y="484"/>
                </a:lnTo>
                <a:lnTo>
                  <a:pt x="4700" y="494"/>
                </a:lnTo>
                <a:lnTo>
                  <a:pt x="4700" y="344"/>
                </a:lnTo>
                <a:lnTo>
                  <a:pt x="4700" y="473"/>
                </a:lnTo>
                <a:lnTo>
                  <a:pt x="4701" y="492"/>
                </a:lnTo>
                <a:lnTo>
                  <a:pt x="4701" y="457"/>
                </a:lnTo>
                <a:lnTo>
                  <a:pt x="4702" y="495"/>
                </a:lnTo>
                <a:lnTo>
                  <a:pt x="4702" y="494"/>
                </a:lnTo>
                <a:lnTo>
                  <a:pt x="4702" y="492"/>
                </a:lnTo>
                <a:lnTo>
                  <a:pt x="4702" y="495"/>
                </a:lnTo>
                <a:lnTo>
                  <a:pt x="4703" y="456"/>
                </a:lnTo>
                <a:lnTo>
                  <a:pt x="4703" y="490"/>
                </a:lnTo>
                <a:lnTo>
                  <a:pt x="4703" y="457"/>
                </a:lnTo>
                <a:lnTo>
                  <a:pt x="4704" y="496"/>
                </a:lnTo>
                <a:lnTo>
                  <a:pt x="4704" y="465"/>
                </a:lnTo>
                <a:lnTo>
                  <a:pt x="4704" y="466"/>
                </a:lnTo>
                <a:lnTo>
                  <a:pt x="4705" y="495"/>
                </a:lnTo>
                <a:lnTo>
                  <a:pt x="4705" y="469"/>
                </a:lnTo>
                <a:lnTo>
                  <a:pt x="4705" y="471"/>
                </a:lnTo>
                <a:lnTo>
                  <a:pt x="4706" y="497"/>
                </a:lnTo>
                <a:lnTo>
                  <a:pt x="4706" y="495"/>
                </a:lnTo>
                <a:lnTo>
                  <a:pt x="4706" y="495"/>
                </a:lnTo>
                <a:lnTo>
                  <a:pt x="4706" y="494"/>
                </a:lnTo>
                <a:lnTo>
                  <a:pt x="4707" y="498"/>
                </a:lnTo>
                <a:lnTo>
                  <a:pt x="4707" y="497"/>
                </a:lnTo>
                <a:lnTo>
                  <a:pt x="4708" y="498"/>
                </a:lnTo>
                <a:lnTo>
                  <a:pt x="4708" y="498"/>
                </a:lnTo>
                <a:lnTo>
                  <a:pt x="4708" y="495"/>
                </a:lnTo>
                <a:lnTo>
                  <a:pt x="4708" y="496"/>
                </a:lnTo>
                <a:lnTo>
                  <a:pt x="4709" y="497"/>
                </a:lnTo>
                <a:lnTo>
                  <a:pt x="4709" y="498"/>
                </a:lnTo>
                <a:lnTo>
                  <a:pt x="4709" y="494"/>
                </a:lnTo>
                <a:lnTo>
                  <a:pt x="4710" y="497"/>
                </a:lnTo>
                <a:lnTo>
                  <a:pt x="4710" y="497"/>
                </a:lnTo>
                <a:lnTo>
                  <a:pt x="4710" y="498"/>
                </a:lnTo>
                <a:lnTo>
                  <a:pt x="4711" y="472"/>
                </a:lnTo>
                <a:lnTo>
                  <a:pt x="4711" y="497"/>
                </a:lnTo>
                <a:lnTo>
                  <a:pt x="4711" y="498"/>
                </a:lnTo>
                <a:lnTo>
                  <a:pt x="4712" y="465"/>
                </a:lnTo>
                <a:lnTo>
                  <a:pt x="4712" y="492"/>
                </a:lnTo>
                <a:lnTo>
                  <a:pt x="4712" y="491"/>
                </a:lnTo>
                <a:lnTo>
                  <a:pt x="4713" y="462"/>
                </a:lnTo>
                <a:lnTo>
                  <a:pt x="4713" y="497"/>
                </a:lnTo>
                <a:lnTo>
                  <a:pt x="4713" y="491"/>
                </a:lnTo>
                <a:lnTo>
                  <a:pt x="4713" y="487"/>
                </a:lnTo>
                <a:lnTo>
                  <a:pt x="4714" y="460"/>
                </a:lnTo>
                <a:lnTo>
                  <a:pt x="4714" y="498"/>
                </a:lnTo>
                <a:lnTo>
                  <a:pt x="4714" y="496"/>
                </a:lnTo>
                <a:lnTo>
                  <a:pt x="4714" y="497"/>
                </a:lnTo>
                <a:lnTo>
                  <a:pt x="4714" y="497"/>
                </a:lnTo>
                <a:lnTo>
                  <a:pt x="4715" y="440"/>
                </a:lnTo>
                <a:lnTo>
                  <a:pt x="4715" y="484"/>
                </a:lnTo>
                <a:lnTo>
                  <a:pt x="4716" y="456"/>
                </a:lnTo>
                <a:lnTo>
                  <a:pt x="4716" y="425"/>
                </a:lnTo>
                <a:lnTo>
                  <a:pt x="4716" y="497"/>
                </a:lnTo>
                <a:lnTo>
                  <a:pt x="4716" y="490"/>
                </a:lnTo>
                <a:lnTo>
                  <a:pt x="4716" y="489"/>
                </a:lnTo>
                <a:lnTo>
                  <a:pt x="4717" y="457"/>
                </a:lnTo>
                <a:lnTo>
                  <a:pt x="4717" y="494"/>
                </a:lnTo>
                <a:lnTo>
                  <a:pt x="4718" y="492"/>
                </a:lnTo>
                <a:lnTo>
                  <a:pt x="4718" y="490"/>
                </a:lnTo>
                <a:lnTo>
                  <a:pt x="4719" y="498"/>
                </a:lnTo>
                <a:lnTo>
                  <a:pt x="4719" y="495"/>
                </a:lnTo>
                <a:lnTo>
                  <a:pt x="4719" y="497"/>
                </a:lnTo>
                <a:lnTo>
                  <a:pt x="4720" y="498"/>
                </a:lnTo>
                <a:lnTo>
                  <a:pt x="4720" y="495"/>
                </a:lnTo>
                <a:lnTo>
                  <a:pt x="4720" y="498"/>
                </a:lnTo>
                <a:lnTo>
                  <a:pt x="4720" y="498"/>
                </a:lnTo>
                <a:lnTo>
                  <a:pt x="4721" y="498"/>
                </a:lnTo>
                <a:lnTo>
                  <a:pt x="4721" y="488"/>
                </a:lnTo>
                <a:lnTo>
                  <a:pt x="4721" y="498"/>
                </a:lnTo>
                <a:lnTo>
                  <a:pt x="4721" y="498"/>
                </a:lnTo>
                <a:lnTo>
                  <a:pt x="4722" y="467"/>
                </a:lnTo>
                <a:lnTo>
                  <a:pt x="4722" y="481"/>
                </a:lnTo>
                <a:lnTo>
                  <a:pt x="4722" y="465"/>
                </a:lnTo>
                <a:lnTo>
                  <a:pt x="4723" y="497"/>
                </a:lnTo>
                <a:lnTo>
                  <a:pt x="4723" y="455"/>
                </a:lnTo>
                <a:lnTo>
                  <a:pt x="4723" y="459"/>
                </a:lnTo>
                <a:lnTo>
                  <a:pt x="4724" y="495"/>
                </a:lnTo>
                <a:lnTo>
                  <a:pt x="4724" y="455"/>
                </a:lnTo>
                <a:lnTo>
                  <a:pt x="4724" y="498"/>
                </a:lnTo>
                <a:lnTo>
                  <a:pt x="4724" y="496"/>
                </a:lnTo>
                <a:lnTo>
                  <a:pt x="4724" y="494"/>
                </a:lnTo>
                <a:lnTo>
                  <a:pt x="4725" y="463"/>
                </a:lnTo>
                <a:lnTo>
                  <a:pt x="4725" y="497"/>
                </a:lnTo>
                <a:lnTo>
                  <a:pt x="4726" y="496"/>
                </a:lnTo>
                <a:lnTo>
                  <a:pt x="4726" y="496"/>
                </a:lnTo>
                <a:lnTo>
                  <a:pt x="4726" y="497"/>
                </a:lnTo>
                <a:lnTo>
                  <a:pt x="4726" y="464"/>
                </a:lnTo>
                <a:lnTo>
                  <a:pt x="4727" y="495"/>
                </a:lnTo>
                <a:lnTo>
                  <a:pt x="4727" y="493"/>
                </a:lnTo>
                <a:lnTo>
                  <a:pt x="4727" y="465"/>
                </a:lnTo>
                <a:lnTo>
                  <a:pt x="4727" y="496"/>
                </a:lnTo>
                <a:lnTo>
                  <a:pt x="4728" y="493"/>
                </a:lnTo>
                <a:lnTo>
                  <a:pt x="4728" y="493"/>
                </a:lnTo>
                <a:lnTo>
                  <a:pt x="4728" y="495"/>
                </a:lnTo>
                <a:lnTo>
                  <a:pt x="4729" y="492"/>
                </a:lnTo>
                <a:lnTo>
                  <a:pt x="4729" y="493"/>
                </a:lnTo>
                <a:lnTo>
                  <a:pt x="4729" y="495"/>
                </a:lnTo>
                <a:lnTo>
                  <a:pt x="4730" y="493"/>
                </a:lnTo>
                <a:lnTo>
                  <a:pt x="4730" y="498"/>
                </a:lnTo>
                <a:lnTo>
                  <a:pt x="4730" y="497"/>
                </a:lnTo>
                <a:lnTo>
                  <a:pt x="4730" y="497"/>
                </a:lnTo>
                <a:lnTo>
                  <a:pt x="4731" y="498"/>
                </a:lnTo>
                <a:lnTo>
                  <a:pt x="4731" y="495"/>
                </a:lnTo>
                <a:lnTo>
                  <a:pt x="4731" y="497"/>
                </a:lnTo>
                <a:lnTo>
                  <a:pt x="4732" y="497"/>
                </a:lnTo>
                <a:lnTo>
                  <a:pt x="4732" y="498"/>
                </a:lnTo>
                <a:lnTo>
                  <a:pt x="4732" y="495"/>
                </a:lnTo>
                <a:lnTo>
                  <a:pt x="4732" y="498"/>
                </a:lnTo>
                <a:lnTo>
                  <a:pt x="4733" y="497"/>
                </a:lnTo>
                <a:lnTo>
                  <a:pt x="4733" y="498"/>
                </a:lnTo>
                <a:lnTo>
                  <a:pt x="4733" y="472"/>
                </a:lnTo>
                <a:lnTo>
                  <a:pt x="4734" y="497"/>
                </a:lnTo>
                <a:lnTo>
                  <a:pt x="4734" y="496"/>
                </a:lnTo>
                <a:lnTo>
                  <a:pt x="4735" y="498"/>
                </a:lnTo>
                <a:lnTo>
                  <a:pt x="4735" y="424"/>
                </a:lnTo>
                <a:lnTo>
                  <a:pt x="4735" y="457"/>
                </a:lnTo>
                <a:lnTo>
                  <a:pt x="4735" y="446"/>
                </a:lnTo>
                <a:lnTo>
                  <a:pt x="4736" y="498"/>
                </a:lnTo>
                <a:lnTo>
                  <a:pt x="4736" y="498"/>
                </a:lnTo>
                <a:lnTo>
                  <a:pt x="4736" y="498"/>
                </a:lnTo>
                <a:lnTo>
                  <a:pt x="4736" y="495"/>
                </a:lnTo>
                <a:lnTo>
                  <a:pt x="4736" y="498"/>
                </a:lnTo>
                <a:lnTo>
                  <a:pt x="4737" y="497"/>
                </a:lnTo>
                <a:lnTo>
                  <a:pt x="4737" y="497"/>
                </a:lnTo>
                <a:lnTo>
                  <a:pt x="4738" y="498"/>
                </a:lnTo>
                <a:lnTo>
                  <a:pt x="4738" y="495"/>
                </a:lnTo>
                <a:lnTo>
                  <a:pt x="4738" y="495"/>
                </a:lnTo>
                <a:lnTo>
                  <a:pt x="4738" y="495"/>
                </a:lnTo>
                <a:lnTo>
                  <a:pt x="4738" y="498"/>
                </a:lnTo>
                <a:lnTo>
                  <a:pt x="4739" y="495"/>
                </a:lnTo>
                <a:lnTo>
                  <a:pt x="4739" y="498"/>
                </a:lnTo>
                <a:lnTo>
                  <a:pt x="4740" y="498"/>
                </a:lnTo>
                <a:lnTo>
                  <a:pt x="4740" y="498"/>
                </a:lnTo>
                <a:lnTo>
                  <a:pt x="4740" y="497"/>
                </a:lnTo>
                <a:lnTo>
                  <a:pt x="4741" y="497"/>
                </a:lnTo>
                <a:lnTo>
                  <a:pt x="4741" y="498"/>
                </a:lnTo>
                <a:lnTo>
                  <a:pt x="4741" y="495"/>
                </a:lnTo>
                <a:lnTo>
                  <a:pt x="4742" y="495"/>
                </a:lnTo>
                <a:lnTo>
                  <a:pt x="4742" y="495"/>
                </a:lnTo>
                <a:lnTo>
                  <a:pt x="4742" y="498"/>
                </a:lnTo>
                <a:lnTo>
                  <a:pt x="4743" y="493"/>
                </a:lnTo>
                <a:lnTo>
                  <a:pt x="4743" y="494"/>
                </a:lnTo>
                <a:lnTo>
                  <a:pt x="4743" y="494"/>
                </a:lnTo>
                <a:lnTo>
                  <a:pt x="4743" y="496"/>
                </a:lnTo>
                <a:lnTo>
                  <a:pt x="4744" y="454"/>
                </a:lnTo>
                <a:lnTo>
                  <a:pt x="4744" y="467"/>
                </a:lnTo>
                <a:lnTo>
                  <a:pt x="4744" y="467"/>
                </a:lnTo>
                <a:lnTo>
                  <a:pt x="4745" y="495"/>
                </a:lnTo>
                <a:lnTo>
                  <a:pt x="4745" y="494"/>
                </a:lnTo>
                <a:lnTo>
                  <a:pt x="4745" y="492"/>
                </a:lnTo>
                <a:lnTo>
                  <a:pt x="4746" y="495"/>
                </a:lnTo>
                <a:lnTo>
                  <a:pt x="4746" y="494"/>
                </a:lnTo>
                <a:lnTo>
                  <a:pt x="4746" y="494"/>
                </a:lnTo>
                <a:lnTo>
                  <a:pt x="4747" y="495"/>
                </a:lnTo>
                <a:lnTo>
                  <a:pt x="4747" y="490"/>
                </a:lnTo>
                <a:lnTo>
                  <a:pt x="4747" y="492"/>
                </a:lnTo>
                <a:lnTo>
                  <a:pt x="4748" y="492"/>
                </a:lnTo>
                <a:lnTo>
                  <a:pt x="4748" y="492"/>
                </a:lnTo>
                <a:lnTo>
                  <a:pt x="4748" y="497"/>
                </a:lnTo>
                <a:lnTo>
                  <a:pt x="4748" y="497"/>
                </a:lnTo>
                <a:lnTo>
                  <a:pt x="4749" y="497"/>
                </a:lnTo>
                <a:lnTo>
                  <a:pt x="4749" y="494"/>
                </a:lnTo>
                <a:lnTo>
                  <a:pt x="4749" y="498"/>
                </a:lnTo>
                <a:lnTo>
                  <a:pt x="4750" y="497"/>
                </a:lnTo>
                <a:lnTo>
                  <a:pt x="4750" y="497"/>
                </a:lnTo>
                <a:lnTo>
                  <a:pt x="4750" y="496"/>
                </a:lnTo>
                <a:lnTo>
                  <a:pt x="4751" y="498"/>
                </a:lnTo>
                <a:lnTo>
                  <a:pt x="4751" y="497"/>
                </a:lnTo>
                <a:lnTo>
                  <a:pt x="4751" y="497"/>
                </a:lnTo>
                <a:lnTo>
                  <a:pt x="4751" y="498"/>
                </a:lnTo>
                <a:lnTo>
                  <a:pt x="4752" y="496"/>
                </a:lnTo>
                <a:lnTo>
                  <a:pt x="4752" y="497"/>
                </a:lnTo>
                <a:lnTo>
                  <a:pt x="4752" y="497"/>
                </a:lnTo>
                <a:lnTo>
                  <a:pt x="4752" y="498"/>
                </a:lnTo>
                <a:lnTo>
                  <a:pt x="4752" y="495"/>
                </a:lnTo>
                <a:lnTo>
                  <a:pt x="4753" y="497"/>
                </a:lnTo>
                <a:lnTo>
                  <a:pt x="4753" y="497"/>
                </a:lnTo>
                <a:lnTo>
                  <a:pt x="4754" y="495"/>
                </a:lnTo>
                <a:lnTo>
                  <a:pt x="4754" y="498"/>
                </a:lnTo>
                <a:lnTo>
                  <a:pt x="4754" y="497"/>
                </a:lnTo>
                <a:lnTo>
                  <a:pt x="4754" y="497"/>
                </a:lnTo>
                <a:lnTo>
                  <a:pt x="4754" y="495"/>
                </a:lnTo>
                <a:lnTo>
                  <a:pt x="4755" y="498"/>
                </a:lnTo>
                <a:lnTo>
                  <a:pt x="4755" y="498"/>
                </a:lnTo>
                <a:lnTo>
                  <a:pt x="4755" y="496"/>
                </a:lnTo>
                <a:lnTo>
                  <a:pt x="4756" y="498"/>
                </a:lnTo>
                <a:lnTo>
                  <a:pt x="4756" y="496"/>
                </a:lnTo>
                <a:lnTo>
                  <a:pt x="4756" y="497"/>
                </a:lnTo>
                <a:lnTo>
                  <a:pt x="4757" y="498"/>
                </a:lnTo>
                <a:lnTo>
                  <a:pt x="4757" y="498"/>
                </a:lnTo>
                <a:lnTo>
                  <a:pt x="4757" y="495"/>
                </a:lnTo>
                <a:lnTo>
                  <a:pt x="4758" y="496"/>
                </a:lnTo>
                <a:lnTo>
                  <a:pt x="4758" y="471"/>
                </a:lnTo>
                <a:lnTo>
                  <a:pt x="4758" y="497"/>
                </a:lnTo>
                <a:lnTo>
                  <a:pt x="4759" y="470"/>
                </a:lnTo>
                <a:lnTo>
                  <a:pt x="4759" y="486"/>
                </a:lnTo>
                <a:lnTo>
                  <a:pt x="4759" y="488"/>
                </a:lnTo>
                <a:lnTo>
                  <a:pt x="4759" y="479"/>
                </a:lnTo>
                <a:lnTo>
                  <a:pt x="4759" y="496"/>
                </a:lnTo>
                <a:lnTo>
                  <a:pt x="4760" y="494"/>
                </a:lnTo>
                <a:lnTo>
                  <a:pt x="4760" y="494"/>
                </a:lnTo>
                <a:lnTo>
                  <a:pt x="4761" y="471"/>
                </a:lnTo>
                <a:lnTo>
                  <a:pt x="4761" y="496"/>
                </a:lnTo>
                <a:lnTo>
                  <a:pt x="4761" y="494"/>
                </a:lnTo>
                <a:lnTo>
                  <a:pt x="4761" y="495"/>
                </a:lnTo>
                <a:lnTo>
                  <a:pt x="4761" y="491"/>
                </a:lnTo>
                <a:lnTo>
                  <a:pt x="4762" y="495"/>
                </a:lnTo>
                <a:lnTo>
                  <a:pt x="4762" y="494"/>
                </a:lnTo>
                <a:lnTo>
                  <a:pt x="4762" y="494"/>
                </a:lnTo>
                <a:lnTo>
                  <a:pt x="4763" y="496"/>
                </a:lnTo>
                <a:lnTo>
                  <a:pt x="4763" y="486"/>
                </a:lnTo>
                <a:lnTo>
                  <a:pt x="4763" y="494"/>
                </a:lnTo>
                <a:lnTo>
                  <a:pt x="4763" y="491"/>
                </a:lnTo>
                <a:lnTo>
                  <a:pt x="4764" y="459"/>
                </a:lnTo>
                <a:lnTo>
                  <a:pt x="4764" y="497"/>
                </a:lnTo>
                <a:lnTo>
                  <a:pt x="4764" y="494"/>
                </a:lnTo>
                <a:lnTo>
                  <a:pt x="4765" y="494"/>
                </a:lnTo>
                <a:lnTo>
                  <a:pt x="4765" y="497"/>
                </a:lnTo>
                <a:lnTo>
                  <a:pt x="4765" y="472"/>
                </a:lnTo>
                <a:lnTo>
                  <a:pt x="4766" y="496"/>
                </a:lnTo>
                <a:lnTo>
                  <a:pt x="4766" y="496"/>
                </a:lnTo>
                <a:lnTo>
                  <a:pt x="4766" y="496"/>
                </a:lnTo>
                <a:lnTo>
                  <a:pt x="4766" y="469"/>
                </a:lnTo>
                <a:lnTo>
                  <a:pt x="4767" y="495"/>
                </a:lnTo>
                <a:lnTo>
                  <a:pt x="4767" y="495"/>
                </a:lnTo>
                <a:lnTo>
                  <a:pt x="4767" y="496"/>
                </a:lnTo>
                <a:lnTo>
                  <a:pt x="4768" y="471"/>
                </a:lnTo>
                <a:lnTo>
                  <a:pt x="4768" y="471"/>
                </a:lnTo>
                <a:lnTo>
                  <a:pt x="4768" y="496"/>
                </a:lnTo>
                <a:lnTo>
                  <a:pt x="4769" y="495"/>
                </a:lnTo>
                <a:lnTo>
                  <a:pt x="4769" y="496"/>
                </a:lnTo>
                <a:lnTo>
                  <a:pt x="4770" y="496"/>
                </a:lnTo>
                <a:lnTo>
                  <a:pt x="4770" y="494"/>
                </a:lnTo>
                <a:lnTo>
                  <a:pt x="4770" y="495"/>
                </a:lnTo>
                <a:lnTo>
                  <a:pt x="4770" y="495"/>
                </a:lnTo>
                <a:lnTo>
                  <a:pt x="4771" y="496"/>
                </a:lnTo>
                <a:lnTo>
                  <a:pt x="4771" y="492"/>
                </a:lnTo>
                <a:lnTo>
                  <a:pt x="4771" y="492"/>
                </a:lnTo>
                <a:lnTo>
                  <a:pt x="4772" y="492"/>
                </a:lnTo>
                <a:lnTo>
                  <a:pt x="4772" y="495"/>
                </a:lnTo>
                <a:lnTo>
                  <a:pt x="4772" y="468"/>
                </a:lnTo>
                <a:lnTo>
                  <a:pt x="4773" y="469"/>
                </a:lnTo>
                <a:lnTo>
                  <a:pt x="4773" y="494"/>
                </a:lnTo>
                <a:lnTo>
                  <a:pt x="4773" y="457"/>
                </a:lnTo>
                <a:lnTo>
                  <a:pt x="4774" y="492"/>
                </a:lnTo>
                <a:lnTo>
                  <a:pt x="4774" y="489"/>
                </a:lnTo>
                <a:lnTo>
                  <a:pt x="4774" y="453"/>
                </a:lnTo>
                <a:lnTo>
                  <a:pt x="4775" y="494"/>
                </a:lnTo>
                <a:lnTo>
                  <a:pt x="4775" y="494"/>
                </a:lnTo>
                <a:lnTo>
                  <a:pt x="4776" y="498"/>
                </a:lnTo>
                <a:lnTo>
                  <a:pt x="4776" y="495"/>
                </a:lnTo>
                <a:lnTo>
                  <a:pt x="4776" y="495"/>
                </a:lnTo>
                <a:lnTo>
                  <a:pt x="4776" y="495"/>
                </a:lnTo>
                <a:lnTo>
                  <a:pt x="4777" y="498"/>
                </a:lnTo>
                <a:lnTo>
                  <a:pt x="4777" y="497"/>
                </a:lnTo>
                <a:lnTo>
                  <a:pt x="4777" y="497"/>
                </a:lnTo>
                <a:lnTo>
                  <a:pt x="4777" y="495"/>
                </a:lnTo>
                <a:lnTo>
                  <a:pt x="4778" y="498"/>
                </a:lnTo>
                <a:lnTo>
                  <a:pt x="4778" y="498"/>
                </a:lnTo>
                <a:lnTo>
                  <a:pt x="4779" y="498"/>
                </a:lnTo>
                <a:lnTo>
                  <a:pt x="4779" y="494"/>
                </a:lnTo>
                <a:lnTo>
                  <a:pt x="4779" y="498"/>
                </a:lnTo>
                <a:lnTo>
                  <a:pt x="4780" y="498"/>
                </a:lnTo>
                <a:lnTo>
                  <a:pt x="4780" y="498"/>
                </a:lnTo>
                <a:lnTo>
                  <a:pt x="4781" y="495"/>
                </a:lnTo>
                <a:lnTo>
                  <a:pt x="4781" y="495"/>
                </a:lnTo>
                <a:lnTo>
                  <a:pt x="4781" y="495"/>
                </a:lnTo>
                <a:lnTo>
                  <a:pt x="4781" y="498"/>
                </a:lnTo>
                <a:lnTo>
                  <a:pt x="4782" y="497"/>
                </a:lnTo>
                <a:lnTo>
                  <a:pt x="4782" y="497"/>
                </a:lnTo>
                <a:lnTo>
                  <a:pt x="4782" y="498"/>
                </a:lnTo>
                <a:lnTo>
                  <a:pt x="4783" y="496"/>
                </a:lnTo>
                <a:lnTo>
                  <a:pt x="4783" y="498"/>
                </a:lnTo>
                <a:lnTo>
                  <a:pt x="4783" y="498"/>
                </a:lnTo>
                <a:lnTo>
                  <a:pt x="4784" y="495"/>
                </a:lnTo>
                <a:lnTo>
                  <a:pt x="4784" y="498"/>
                </a:lnTo>
                <a:lnTo>
                  <a:pt x="4784" y="497"/>
                </a:lnTo>
                <a:lnTo>
                  <a:pt x="4784" y="497"/>
                </a:lnTo>
                <a:lnTo>
                  <a:pt x="4785" y="498"/>
                </a:lnTo>
                <a:lnTo>
                  <a:pt x="4785" y="471"/>
                </a:lnTo>
                <a:lnTo>
                  <a:pt x="4785" y="495"/>
                </a:lnTo>
                <a:lnTo>
                  <a:pt x="4785" y="495"/>
                </a:lnTo>
                <a:lnTo>
                  <a:pt x="4785" y="498"/>
                </a:lnTo>
                <a:lnTo>
                  <a:pt x="4786" y="494"/>
                </a:lnTo>
                <a:lnTo>
                  <a:pt x="4786" y="497"/>
                </a:lnTo>
                <a:lnTo>
                  <a:pt x="4787" y="497"/>
                </a:lnTo>
                <a:lnTo>
                  <a:pt x="4787" y="497"/>
                </a:lnTo>
                <a:lnTo>
                  <a:pt x="4787" y="449"/>
                </a:lnTo>
                <a:lnTo>
                  <a:pt x="4787" y="458"/>
                </a:lnTo>
                <a:lnTo>
                  <a:pt x="4788" y="458"/>
                </a:lnTo>
                <a:lnTo>
                  <a:pt x="4788" y="425"/>
                </a:lnTo>
                <a:lnTo>
                  <a:pt x="4789" y="497"/>
                </a:lnTo>
                <a:lnTo>
                  <a:pt x="4789" y="495"/>
                </a:lnTo>
                <a:lnTo>
                  <a:pt x="4789" y="495"/>
                </a:lnTo>
                <a:lnTo>
                  <a:pt x="4789" y="498"/>
                </a:lnTo>
                <a:lnTo>
                  <a:pt x="4790" y="494"/>
                </a:lnTo>
                <a:lnTo>
                  <a:pt x="4790" y="495"/>
                </a:lnTo>
                <a:lnTo>
                  <a:pt x="4790" y="497"/>
                </a:lnTo>
                <a:lnTo>
                  <a:pt x="4790" y="495"/>
                </a:lnTo>
                <a:lnTo>
                  <a:pt x="4791" y="498"/>
                </a:lnTo>
                <a:lnTo>
                  <a:pt x="4791" y="497"/>
                </a:lnTo>
                <a:lnTo>
                  <a:pt x="4791" y="497"/>
                </a:lnTo>
                <a:lnTo>
                  <a:pt x="4791" y="495"/>
                </a:lnTo>
                <a:lnTo>
                  <a:pt x="4792" y="498"/>
                </a:lnTo>
                <a:lnTo>
                  <a:pt x="4792" y="498"/>
                </a:lnTo>
                <a:lnTo>
                  <a:pt x="4792" y="496"/>
                </a:lnTo>
                <a:lnTo>
                  <a:pt x="4792" y="498"/>
                </a:lnTo>
                <a:lnTo>
                  <a:pt x="4793" y="495"/>
                </a:lnTo>
                <a:lnTo>
                  <a:pt x="4793" y="497"/>
                </a:lnTo>
                <a:lnTo>
                  <a:pt x="4793" y="497"/>
                </a:lnTo>
                <a:lnTo>
                  <a:pt x="4793" y="495"/>
                </a:lnTo>
                <a:lnTo>
                  <a:pt x="4794" y="498"/>
                </a:lnTo>
                <a:lnTo>
                  <a:pt x="4794" y="497"/>
                </a:lnTo>
                <a:lnTo>
                  <a:pt x="4794" y="498"/>
                </a:lnTo>
                <a:lnTo>
                  <a:pt x="4795" y="498"/>
                </a:lnTo>
                <a:lnTo>
                  <a:pt x="4795" y="474"/>
                </a:lnTo>
                <a:lnTo>
                  <a:pt x="4795" y="491"/>
                </a:lnTo>
                <a:lnTo>
                  <a:pt x="4796" y="491"/>
                </a:lnTo>
                <a:lnTo>
                  <a:pt x="4796" y="478"/>
                </a:lnTo>
                <a:lnTo>
                  <a:pt x="4796" y="498"/>
                </a:lnTo>
                <a:lnTo>
                  <a:pt x="4797" y="498"/>
                </a:lnTo>
                <a:lnTo>
                  <a:pt x="4797" y="496"/>
                </a:lnTo>
                <a:lnTo>
                  <a:pt x="4797" y="497"/>
                </a:lnTo>
                <a:lnTo>
                  <a:pt x="4797" y="462"/>
                </a:lnTo>
                <a:lnTo>
                  <a:pt x="4798" y="492"/>
                </a:lnTo>
                <a:lnTo>
                  <a:pt x="4798" y="492"/>
                </a:lnTo>
                <a:lnTo>
                  <a:pt x="4799" y="494"/>
                </a:lnTo>
                <a:lnTo>
                  <a:pt x="4799" y="466"/>
                </a:lnTo>
                <a:lnTo>
                  <a:pt x="4799" y="494"/>
                </a:lnTo>
                <a:lnTo>
                  <a:pt x="4799" y="494"/>
                </a:lnTo>
                <a:lnTo>
                  <a:pt x="4799" y="495"/>
                </a:lnTo>
                <a:lnTo>
                  <a:pt x="4800" y="490"/>
                </a:lnTo>
                <a:lnTo>
                  <a:pt x="4800" y="494"/>
                </a:lnTo>
                <a:lnTo>
                  <a:pt x="4800" y="494"/>
                </a:lnTo>
                <a:lnTo>
                  <a:pt x="4800" y="491"/>
                </a:lnTo>
                <a:lnTo>
                  <a:pt x="4801" y="495"/>
                </a:lnTo>
                <a:lnTo>
                  <a:pt x="4801" y="493"/>
                </a:lnTo>
                <a:lnTo>
                  <a:pt x="4801" y="493"/>
                </a:lnTo>
                <a:lnTo>
                  <a:pt x="4802" y="498"/>
                </a:lnTo>
                <a:lnTo>
                  <a:pt x="4802" y="497"/>
                </a:lnTo>
                <a:lnTo>
                  <a:pt x="4802" y="497"/>
                </a:lnTo>
                <a:lnTo>
                  <a:pt x="4803" y="446"/>
                </a:lnTo>
                <a:lnTo>
                  <a:pt x="4803" y="492"/>
                </a:lnTo>
                <a:lnTo>
                  <a:pt x="4804" y="492"/>
                </a:lnTo>
                <a:lnTo>
                  <a:pt x="4804" y="466"/>
                </a:lnTo>
                <a:lnTo>
                  <a:pt x="4804" y="494"/>
                </a:lnTo>
                <a:lnTo>
                  <a:pt x="4805" y="494"/>
                </a:lnTo>
                <a:lnTo>
                  <a:pt x="4805" y="495"/>
                </a:lnTo>
                <a:lnTo>
                  <a:pt x="4805" y="489"/>
                </a:lnTo>
                <a:lnTo>
                  <a:pt x="4806" y="496"/>
                </a:lnTo>
                <a:lnTo>
                  <a:pt x="4806" y="495"/>
                </a:lnTo>
                <a:lnTo>
                  <a:pt x="4806" y="495"/>
                </a:lnTo>
                <a:lnTo>
                  <a:pt x="4806" y="494"/>
                </a:lnTo>
                <a:lnTo>
                  <a:pt x="4807" y="498"/>
                </a:lnTo>
                <a:lnTo>
                  <a:pt x="4807" y="498"/>
                </a:lnTo>
                <a:lnTo>
                  <a:pt x="4807" y="498"/>
                </a:lnTo>
                <a:lnTo>
                  <a:pt x="4807" y="495"/>
                </a:lnTo>
                <a:lnTo>
                  <a:pt x="4808" y="498"/>
                </a:lnTo>
                <a:lnTo>
                  <a:pt x="4808" y="498"/>
                </a:lnTo>
                <a:lnTo>
                  <a:pt x="4808" y="497"/>
                </a:lnTo>
                <a:lnTo>
                  <a:pt x="4808" y="495"/>
                </a:lnTo>
                <a:lnTo>
                  <a:pt x="4809" y="498"/>
                </a:lnTo>
                <a:lnTo>
                  <a:pt x="4809" y="498"/>
                </a:lnTo>
                <a:lnTo>
                  <a:pt x="4809" y="498"/>
                </a:lnTo>
                <a:lnTo>
                  <a:pt x="4809" y="498"/>
                </a:lnTo>
                <a:lnTo>
                  <a:pt x="4810" y="495"/>
                </a:lnTo>
                <a:lnTo>
                  <a:pt x="4810" y="497"/>
                </a:lnTo>
                <a:lnTo>
                  <a:pt x="4811" y="497"/>
                </a:lnTo>
                <a:lnTo>
                  <a:pt x="4811" y="495"/>
                </a:lnTo>
                <a:lnTo>
                  <a:pt x="4811" y="498"/>
                </a:lnTo>
                <a:lnTo>
                  <a:pt x="4811" y="498"/>
                </a:lnTo>
                <a:lnTo>
                  <a:pt x="4812" y="498"/>
                </a:lnTo>
                <a:lnTo>
                  <a:pt x="4812" y="498"/>
                </a:lnTo>
                <a:lnTo>
                  <a:pt x="4813" y="497"/>
                </a:lnTo>
                <a:lnTo>
                  <a:pt x="4813" y="497"/>
                </a:lnTo>
                <a:lnTo>
                  <a:pt x="4813" y="497"/>
                </a:lnTo>
                <a:lnTo>
                  <a:pt x="4813" y="495"/>
                </a:lnTo>
                <a:lnTo>
                  <a:pt x="4813" y="498"/>
                </a:lnTo>
                <a:lnTo>
                  <a:pt x="4814" y="495"/>
                </a:lnTo>
                <a:lnTo>
                  <a:pt x="4814" y="495"/>
                </a:lnTo>
                <a:lnTo>
                  <a:pt x="4814" y="497"/>
                </a:lnTo>
                <a:lnTo>
                  <a:pt x="4814" y="464"/>
                </a:lnTo>
                <a:lnTo>
                  <a:pt x="4815" y="496"/>
                </a:lnTo>
                <a:lnTo>
                  <a:pt x="4815" y="494"/>
                </a:lnTo>
                <a:lnTo>
                  <a:pt x="4815" y="494"/>
                </a:lnTo>
                <a:lnTo>
                  <a:pt x="4815" y="476"/>
                </a:lnTo>
                <a:lnTo>
                  <a:pt x="4816" y="494"/>
                </a:lnTo>
                <a:lnTo>
                  <a:pt x="4816" y="494"/>
                </a:lnTo>
                <a:lnTo>
                  <a:pt x="4817" y="462"/>
                </a:lnTo>
                <a:lnTo>
                  <a:pt x="4817" y="496"/>
                </a:lnTo>
                <a:lnTo>
                  <a:pt x="4817" y="490"/>
                </a:lnTo>
                <a:lnTo>
                  <a:pt x="4817" y="488"/>
                </a:lnTo>
                <a:lnTo>
                  <a:pt x="4818" y="469"/>
                </a:lnTo>
                <a:lnTo>
                  <a:pt x="4818" y="497"/>
                </a:lnTo>
                <a:lnTo>
                  <a:pt x="4818" y="494"/>
                </a:lnTo>
                <a:lnTo>
                  <a:pt x="4819" y="494"/>
                </a:lnTo>
                <a:lnTo>
                  <a:pt x="4819" y="493"/>
                </a:lnTo>
                <a:lnTo>
                  <a:pt x="4819" y="497"/>
                </a:lnTo>
                <a:lnTo>
                  <a:pt x="4819" y="496"/>
                </a:lnTo>
                <a:lnTo>
                  <a:pt x="4819" y="494"/>
                </a:lnTo>
                <a:lnTo>
                  <a:pt x="4820" y="498"/>
                </a:lnTo>
                <a:lnTo>
                  <a:pt x="4821" y="461"/>
                </a:lnTo>
                <a:lnTo>
                  <a:pt x="4821" y="463"/>
                </a:lnTo>
                <a:lnTo>
                  <a:pt x="4821" y="493"/>
                </a:lnTo>
                <a:lnTo>
                  <a:pt x="4821" y="490"/>
                </a:lnTo>
                <a:lnTo>
                  <a:pt x="4822" y="496"/>
                </a:lnTo>
                <a:lnTo>
                  <a:pt x="4822" y="495"/>
                </a:lnTo>
                <a:lnTo>
                  <a:pt x="4822" y="496"/>
                </a:lnTo>
                <a:lnTo>
                  <a:pt x="4822" y="470"/>
                </a:lnTo>
                <a:lnTo>
                  <a:pt x="4823" y="493"/>
                </a:lnTo>
                <a:lnTo>
                  <a:pt x="4823" y="494"/>
                </a:lnTo>
                <a:lnTo>
                  <a:pt x="4824" y="495"/>
                </a:lnTo>
                <a:lnTo>
                  <a:pt x="4824" y="490"/>
                </a:lnTo>
                <a:lnTo>
                  <a:pt x="4824" y="495"/>
                </a:lnTo>
                <a:lnTo>
                  <a:pt x="4824" y="495"/>
                </a:lnTo>
                <a:lnTo>
                  <a:pt x="4824" y="476"/>
                </a:lnTo>
                <a:lnTo>
                  <a:pt x="4825" y="498"/>
                </a:lnTo>
                <a:lnTo>
                  <a:pt x="4825" y="495"/>
                </a:lnTo>
                <a:lnTo>
                  <a:pt x="4825" y="495"/>
                </a:lnTo>
                <a:lnTo>
                  <a:pt x="4825" y="427"/>
                </a:lnTo>
                <a:lnTo>
                  <a:pt x="4826" y="461"/>
                </a:lnTo>
                <a:lnTo>
                  <a:pt x="4827" y="461"/>
                </a:lnTo>
                <a:lnTo>
                  <a:pt x="4827" y="457"/>
                </a:lnTo>
                <a:lnTo>
                  <a:pt x="4827" y="493"/>
                </a:lnTo>
                <a:lnTo>
                  <a:pt x="4827" y="460"/>
                </a:lnTo>
                <a:lnTo>
                  <a:pt x="4827" y="457"/>
                </a:lnTo>
                <a:lnTo>
                  <a:pt x="4828" y="495"/>
                </a:lnTo>
                <a:lnTo>
                  <a:pt x="4829" y="492"/>
                </a:lnTo>
                <a:lnTo>
                  <a:pt x="4829" y="492"/>
                </a:lnTo>
                <a:lnTo>
                  <a:pt x="4830" y="492"/>
                </a:lnTo>
                <a:lnTo>
                  <a:pt x="4830" y="495"/>
                </a:lnTo>
                <a:lnTo>
                  <a:pt x="4830" y="495"/>
                </a:lnTo>
                <a:lnTo>
                  <a:pt x="4830" y="492"/>
                </a:lnTo>
                <a:lnTo>
                  <a:pt x="4831" y="498"/>
                </a:lnTo>
                <a:lnTo>
                  <a:pt x="4831" y="498"/>
                </a:lnTo>
                <a:lnTo>
                  <a:pt x="4831" y="498"/>
                </a:lnTo>
                <a:lnTo>
                  <a:pt x="4831" y="498"/>
                </a:lnTo>
                <a:lnTo>
                  <a:pt x="4831" y="496"/>
                </a:lnTo>
                <a:lnTo>
                  <a:pt x="4832" y="497"/>
                </a:lnTo>
                <a:lnTo>
                  <a:pt x="4832" y="497"/>
                </a:lnTo>
                <a:lnTo>
                  <a:pt x="4832" y="498"/>
                </a:lnTo>
                <a:lnTo>
                  <a:pt x="4833" y="495"/>
                </a:lnTo>
                <a:lnTo>
                  <a:pt x="4833" y="498"/>
                </a:lnTo>
                <a:lnTo>
                  <a:pt x="4833" y="498"/>
                </a:lnTo>
                <a:lnTo>
                  <a:pt x="4833" y="495"/>
                </a:lnTo>
                <a:lnTo>
                  <a:pt x="4834" y="498"/>
                </a:lnTo>
                <a:lnTo>
                  <a:pt x="4835" y="498"/>
                </a:lnTo>
                <a:lnTo>
                  <a:pt x="4835" y="498"/>
                </a:lnTo>
                <a:lnTo>
                  <a:pt x="4835" y="497"/>
                </a:lnTo>
                <a:lnTo>
                  <a:pt x="4835" y="498"/>
                </a:lnTo>
                <a:lnTo>
                  <a:pt x="4835" y="498"/>
                </a:lnTo>
                <a:lnTo>
                  <a:pt x="4836" y="498"/>
                </a:lnTo>
                <a:lnTo>
                  <a:pt x="4836" y="495"/>
                </a:lnTo>
                <a:lnTo>
                  <a:pt x="4837" y="498"/>
                </a:lnTo>
                <a:lnTo>
                  <a:pt x="4837" y="498"/>
                </a:lnTo>
                <a:lnTo>
                  <a:pt x="4837" y="495"/>
                </a:lnTo>
                <a:lnTo>
                  <a:pt x="4838" y="498"/>
                </a:lnTo>
                <a:lnTo>
                  <a:pt x="4838" y="497"/>
                </a:lnTo>
                <a:lnTo>
                  <a:pt x="4838" y="497"/>
                </a:lnTo>
                <a:lnTo>
                  <a:pt x="4838" y="498"/>
                </a:lnTo>
                <a:lnTo>
                  <a:pt x="4839" y="472"/>
                </a:lnTo>
                <a:lnTo>
                  <a:pt x="4839" y="498"/>
                </a:lnTo>
                <a:lnTo>
                  <a:pt x="4839" y="497"/>
                </a:lnTo>
                <a:lnTo>
                  <a:pt x="4839" y="497"/>
                </a:lnTo>
                <a:lnTo>
                  <a:pt x="4840" y="472"/>
                </a:lnTo>
                <a:lnTo>
                  <a:pt x="4840" y="489"/>
                </a:lnTo>
                <a:lnTo>
                  <a:pt x="4840" y="486"/>
                </a:lnTo>
                <a:lnTo>
                  <a:pt x="4840" y="424"/>
                </a:lnTo>
                <a:lnTo>
                  <a:pt x="4841" y="492"/>
                </a:lnTo>
                <a:lnTo>
                  <a:pt x="4841" y="494"/>
                </a:lnTo>
                <a:lnTo>
                  <a:pt x="4842" y="462"/>
                </a:lnTo>
                <a:lnTo>
                  <a:pt x="4842" y="497"/>
                </a:lnTo>
                <a:lnTo>
                  <a:pt x="4842" y="494"/>
                </a:lnTo>
                <a:lnTo>
                  <a:pt x="4843" y="488"/>
                </a:lnTo>
                <a:lnTo>
                  <a:pt x="4843" y="498"/>
                </a:lnTo>
                <a:lnTo>
                  <a:pt x="4843" y="464"/>
                </a:lnTo>
                <a:lnTo>
                  <a:pt x="4843" y="492"/>
                </a:lnTo>
                <a:lnTo>
                  <a:pt x="4844" y="492"/>
                </a:lnTo>
                <a:lnTo>
                  <a:pt x="4844" y="496"/>
                </a:lnTo>
                <a:lnTo>
                  <a:pt x="4844" y="463"/>
                </a:lnTo>
                <a:lnTo>
                  <a:pt x="4845" y="488"/>
                </a:lnTo>
                <a:lnTo>
                  <a:pt x="4845" y="494"/>
                </a:lnTo>
                <a:lnTo>
                  <a:pt x="4845" y="498"/>
                </a:lnTo>
                <a:lnTo>
                  <a:pt x="4846" y="466"/>
                </a:lnTo>
                <a:lnTo>
                  <a:pt x="4846" y="494"/>
                </a:lnTo>
                <a:lnTo>
                  <a:pt x="4846" y="494"/>
                </a:lnTo>
                <a:lnTo>
                  <a:pt x="4846" y="471"/>
                </a:lnTo>
                <a:lnTo>
                  <a:pt x="4847" y="496"/>
                </a:lnTo>
                <a:lnTo>
                  <a:pt x="4847" y="496"/>
                </a:lnTo>
                <a:lnTo>
                  <a:pt x="4847" y="496"/>
                </a:lnTo>
                <a:lnTo>
                  <a:pt x="4847" y="492"/>
                </a:lnTo>
                <a:lnTo>
                  <a:pt x="4847" y="496"/>
                </a:lnTo>
                <a:lnTo>
                  <a:pt x="4848" y="494"/>
                </a:lnTo>
                <a:lnTo>
                  <a:pt x="4848" y="494"/>
                </a:lnTo>
                <a:lnTo>
                  <a:pt x="4848" y="498"/>
                </a:lnTo>
                <a:lnTo>
                  <a:pt x="4849" y="494"/>
                </a:lnTo>
                <a:lnTo>
                  <a:pt x="4849" y="496"/>
                </a:lnTo>
                <a:lnTo>
                  <a:pt x="4849" y="497"/>
                </a:lnTo>
                <a:lnTo>
                  <a:pt x="4849" y="497"/>
                </a:lnTo>
                <a:lnTo>
                  <a:pt x="4850" y="491"/>
                </a:lnTo>
                <a:lnTo>
                  <a:pt x="4850" y="495"/>
                </a:lnTo>
                <a:lnTo>
                  <a:pt x="4851" y="495"/>
                </a:lnTo>
                <a:lnTo>
                  <a:pt x="4851" y="495"/>
                </a:lnTo>
                <a:lnTo>
                  <a:pt x="4851" y="446"/>
                </a:lnTo>
                <a:lnTo>
                  <a:pt x="4851" y="464"/>
                </a:lnTo>
                <a:lnTo>
                  <a:pt x="4852" y="436"/>
                </a:lnTo>
                <a:lnTo>
                  <a:pt x="4852" y="403"/>
                </a:lnTo>
                <a:lnTo>
                  <a:pt x="4853" y="496"/>
                </a:lnTo>
                <a:lnTo>
                  <a:pt x="4853" y="496"/>
                </a:lnTo>
                <a:lnTo>
                  <a:pt x="4853" y="494"/>
                </a:lnTo>
                <a:lnTo>
                  <a:pt x="4853" y="496"/>
                </a:lnTo>
                <a:lnTo>
                  <a:pt x="4853" y="456"/>
                </a:lnTo>
                <a:lnTo>
                  <a:pt x="4854" y="490"/>
                </a:lnTo>
                <a:lnTo>
                  <a:pt x="4854" y="491"/>
                </a:lnTo>
                <a:lnTo>
                  <a:pt x="4854" y="458"/>
                </a:lnTo>
                <a:lnTo>
                  <a:pt x="4855" y="495"/>
                </a:lnTo>
                <a:lnTo>
                  <a:pt x="4855" y="495"/>
                </a:lnTo>
                <a:lnTo>
                  <a:pt x="4855" y="495"/>
                </a:lnTo>
                <a:lnTo>
                  <a:pt x="4856" y="492"/>
                </a:lnTo>
                <a:lnTo>
                  <a:pt x="4856" y="490"/>
                </a:lnTo>
                <a:lnTo>
                  <a:pt x="4857" y="496"/>
                </a:lnTo>
                <a:lnTo>
                  <a:pt x="4857" y="493"/>
                </a:lnTo>
                <a:lnTo>
                  <a:pt x="4857" y="493"/>
                </a:lnTo>
                <a:lnTo>
                  <a:pt x="4858" y="498"/>
                </a:lnTo>
                <a:lnTo>
                  <a:pt x="4858" y="496"/>
                </a:lnTo>
                <a:lnTo>
                  <a:pt x="4858" y="497"/>
                </a:lnTo>
                <a:lnTo>
                  <a:pt x="4859" y="498"/>
                </a:lnTo>
                <a:lnTo>
                  <a:pt x="4859" y="495"/>
                </a:lnTo>
                <a:lnTo>
                  <a:pt x="4860" y="497"/>
                </a:lnTo>
                <a:lnTo>
                  <a:pt x="4860" y="497"/>
                </a:lnTo>
                <a:lnTo>
                  <a:pt x="4860" y="495"/>
                </a:lnTo>
                <a:lnTo>
                  <a:pt x="4860" y="498"/>
                </a:lnTo>
                <a:lnTo>
                  <a:pt x="4861" y="498"/>
                </a:lnTo>
                <a:lnTo>
                  <a:pt x="4861" y="498"/>
                </a:lnTo>
                <a:lnTo>
                  <a:pt x="4862" y="498"/>
                </a:lnTo>
                <a:lnTo>
                  <a:pt x="4862" y="496"/>
                </a:lnTo>
                <a:lnTo>
                  <a:pt x="4862" y="497"/>
                </a:lnTo>
                <a:lnTo>
                  <a:pt x="4862" y="497"/>
                </a:lnTo>
                <a:lnTo>
                  <a:pt x="4863" y="498"/>
                </a:lnTo>
                <a:lnTo>
                  <a:pt x="4863" y="495"/>
                </a:lnTo>
                <a:lnTo>
                  <a:pt x="4863" y="495"/>
                </a:lnTo>
                <a:lnTo>
                  <a:pt x="4863" y="495"/>
                </a:lnTo>
                <a:lnTo>
                  <a:pt x="4864" y="498"/>
                </a:lnTo>
                <a:lnTo>
                  <a:pt x="4864" y="498"/>
                </a:lnTo>
                <a:lnTo>
                  <a:pt x="4864" y="498"/>
                </a:lnTo>
                <a:lnTo>
                  <a:pt x="4864" y="498"/>
                </a:lnTo>
                <a:lnTo>
                  <a:pt x="4865" y="495"/>
                </a:lnTo>
                <a:lnTo>
                  <a:pt x="4865" y="495"/>
                </a:lnTo>
                <a:lnTo>
                  <a:pt x="4866" y="495"/>
                </a:lnTo>
                <a:lnTo>
                  <a:pt x="4866" y="494"/>
                </a:lnTo>
                <a:lnTo>
                  <a:pt x="4866" y="498"/>
                </a:lnTo>
                <a:lnTo>
                  <a:pt x="4866" y="497"/>
                </a:lnTo>
                <a:lnTo>
                  <a:pt x="4866" y="472"/>
                </a:lnTo>
                <a:lnTo>
                  <a:pt x="4868" y="498"/>
                </a:lnTo>
                <a:lnTo>
                  <a:pt x="4868" y="465"/>
                </a:lnTo>
                <a:lnTo>
                  <a:pt x="4868" y="476"/>
                </a:lnTo>
                <a:lnTo>
                  <a:pt x="4868" y="476"/>
                </a:lnTo>
                <a:lnTo>
                  <a:pt x="4868" y="497"/>
                </a:lnTo>
                <a:lnTo>
                  <a:pt x="4869" y="449"/>
                </a:lnTo>
                <a:lnTo>
                  <a:pt x="4869" y="457"/>
                </a:lnTo>
                <a:lnTo>
                  <a:pt x="4869" y="493"/>
                </a:lnTo>
                <a:lnTo>
                  <a:pt x="4869" y="455"/>
                </a:lnTo>
                <a:lnTo>
                  <a:pt x="4870" y="498"/>
                </a:lnTo>
                <a:lnTo>
                  <a:pt x="4870" y="496"/>
                </a:lnTo>
                <a:lnTo>
                  <a:pt x="4870" y="496"/>
                </a:lnTo>
                <a:lnTo>
                  <a:pt x="4870" y="493"/>
                </a:lnTo>
                <a:lnTo>
                  <a:pt x="4871" y="497"/>
                </a:lnTo>
                <a:lnTo>
                  <a:pt x="4871" y="496"/>
                </a:lnTo>
                <a:lnTo>
                  <a:pt x="4871" y="496"/>
                </a:lnTo>
                <a:lnTo>
                  <a:pt x="4871" y="492"/>
                </a:lnTo>
                <a:lnTo>
                  <a:pt x="4872" y="497"/>
                </a:lnTo>
                <a:lnTo>
                  <a:pt x="4872" y="497"/>
                </a:lnTo>
                <a:lnTo>
                  <a:pt x="4872" y="497"/>
                </a:lnTo>
                <a:lnTo>
                  <a:pt x="4872" y="498"/>
                </a:lnTo>
                <a:lnTo>
                  <a:pt x="4873" y="475"/>
                </a:lnTo>
                <a:lnTo>
                  <a:pt x="4873" y="494"/>
                </a:lnTo>
                <a:lnTo>
                  <a:pt x="4874" y="496"/>
                </a:lnTo>
                <a:lnTo>
                  <a:pt x="4874" y="496"/>
                </a:lnTo>
                <a:lnTo>
                  <a:pt x="4874" y="457"/>
                </a:lnTo>
                <a:lnTo>
                  <a:pt x="4874" y="491"/>
                </a:lnTo>
                <a:lnTo>
                  <a:pt x="4875" y="491"/>
                </a:lnTo>
                <a:lnTo>
                  <a:pt x="4875" y="495"/>
                </a:lnTo>
                <a:lnTo>
                  <a:pt x="4875" y="456"/>
                </a:lnTo>
                <a:lnTo>
                  <a:pt x="4876" y="494"/>
                </a:lnTo>
                <a:lnTo>
                  <a:pt x="4876" y="494"/>
                </a:lnTo>
                <a:lnTo>
                  <a:pt x="4876" y="493"/>
                </a:lnTo>
                <a:lnTo>
                  <a:pt x="4877" y="498"/>
                </a:lnTo>
                <a:lnTo>
                  <a:pt x="4877" y="498"/>
                </a:lnTo>
                <a:lnTo>
                  <a:pt x="4877" y="494"/>
                </a:lnTo>
                <a:lnTo>
                  <a:pt x="4878" y="498"/>
                </a:lnTo>
                <a:lnTo>
                  <a:pt x="4878" y="495"/>
                </a:lnTo>
                <a:lnTo>
                  <a:pt x="4878" y="476"/>
                </a:lnTo>
                <a:lnTo>
                  <a:pt x="4879" y="458"/>
                </a:lnTo>
                <a:lnTo>
                  <a:pt x="4879" y="495"/>
                </a:lnTo>
                <a:lnTo>
                  <a:pt x="4879" y="494"/>
                </a:lnTo>
                <a:lnTo>
                  <a:pt x="4879" y="494"/>
                </a:lnTo>
                <a:lnTo>
                  <a:pt x="4879" y="492"/>
                </a:lnTo>
                <a:lnTo>
                  <a:pt x="4880" y="495"/>
                </a:lnTo>
                <a:lnTo>
                  <a:pt x="4880" y="495"/>
                </a:lnTo>
                <a:lnTo>
                  <a:pt x="4880" y="495"/>
                </a:lnTo>
                <a:lnTo>
                  <a:pt x="4881" y="496"/>
                </a:lnTo>
                <a:lnTo>
                  <a:pt x="4881" y="468"/>
                </a:lnTo>
                <a:lnTo>
                  <a:pt x="4881" y="494"/>
                </a:lnTo>
                <a:lnTo>
                  <a:pt x="4882" y="494"/>
                </a:lnTo>
                <a:lnTo>
                  <a:pt x="4882" y="495"/>
                </a:lnTo>
                <a:lnTo>
                  <a:pt x="4882" y="492"/>
                </a:lnTo>
                <a:lnTo>
                  <a:pt x="4882" y="494"/>
                </a:lnTo>
                <a:lnTo>
                  <a:pt x="4883" y="495"/>
                </a:lnTo>
                <a:lnTo>
                  <a:pt x="4883" y="495"/>
                </a:lnTo>
                <a:lnTo>
                  <a:pt x="4883" y="491"/>
                </a:lnTo>
                <a:lnTo>
                  <a:pt x="4884" y="492"/>
                </a:lnTo>
                <a:lnTo>
                  <a:pt x="4884" y="493"/>
                </a:lnTo>
                <a:lnTo>
                  <a:pt x="4884" y="497"/>
                </a:lnTo>
                <a:lnTo>
                  <a:pt x="4885" y="497"/>
                </a:lnTo>
                <a:lnTo>
                  <a:pt x="4885" y="498"/>
                </a:lnTo>
                <a:lnTo>
                  <a:pt x="4885" y="496"/>
                </a:lnTo>
                <a:lnTo>
                  <a:pt x="4886" y="498"/>
                </a:lnTo>
                <a:lnTo>
                  <a:pt x="4886" y="498"/>
                </a:lnTo>
                <a:lnTo>
                  <a:pt x="4886" y="498"/>
                </a:lnTo>
                <a:lnTo>
                  <a:pt x="4887" y="490"/>
                </a:lnTo>
                <a:lnTo>
                  <a:pt x="4887" y="498"/>
                </a:lnTo>
                <a:lnTo>
                  <a:pt x="4887" y="498"/>
                </a:lnTo>
                <a:lnTo>
                  <a:pt x="4888" y="498"/>
                </a:lnTo>
                <a:lnTo>
                  <a:pt x="4888" y="495"/>
                </a:lnTo>
                <a:lnTo>
                  <a:pt x="4888" y="498"/>
                </a:lnTo>
                <a:lnTo>
                  <a:pt x="4888" y="497"/>
                </a:lnTo>
                <a:lnTo>
                  <a:pt x="4888" y="496"/>
                </a:lnTo>
                <a:lnTo>
                  <a:pt x="4889" y="498"/>
                </a:lnTo>
                <a:lnTo>
                  <a:pt x="4889" y="498"/>
                </a:lnTo>
                <a:lnTo>
                  <a:pt x="4890" y="498"/>
                </a:lnTo>
                <a:lnTo>
                  <a:pt x="4890" y="498"/>
                </a:lnTo>
                <a:lnTo>
                  <a:pt x="4890" y="494"/>
                </a:lnTo>
                <a:lnTo>
                  <a:pt x="4890" y="495"/>
                </a:lnTo>
                <a:lnTo>
                  <a:pt x="4891" y="497"/>
                </a:lnTo>
                <a:lnTo>
                  <a:pt x="4891" y="498"/>
                </a:lnTo>
                <a:lnTo>
                  <a:pt x="4891" y="494"/>
                </a:lnTo>
                <a:lnTo>
                  <a:pt x="4892" y="495"/>
                </a:lnTo>
                <a:lnTo>
                  <a:pt x="4892" y="495"/>
                </a:lnTo>
                <a:lnTo>
                  <a:pt x="4892" y="494"/>
                </a:lnTo>
                <a:lnTo>
                  <a:pt x="4893" y="498"/>
                </a:lnTo>
                <a:lnTo>
                  <a:pt x="4893" y="497"/>
                </a:lnTo>
                <a:lnTo>
                  <a:pt x="4893" y="498"/>
                </a:lnTo>
                <a:lnTo>
                  <a:pt x="4893" y="435"/>
                </a:lnTo>
                <a:lnTo>
                  <a:pt x="4894" y="488"/>
                </a:lnTo>
                <a:lnTo>
                  <a:pt x="4894" y="488"/>
                </a:lnTo>
                <a:lnTo>
                  <a:pt x="4894" y="498"/>
                </a:lnTo>
                <a:lnTo>
                  <a:pt x="4894" y="438"/>
                </a:lnTo>
                <a:lnTo>
                  <a:pt x="4895" y="494"/>
                </a:lnTo>
                <a:lnTo>
                  <a:pt x="4895" y="493"/>
                </a:lnTo>
                <a:lnTo>
                  <a:pt x="4896" y="498"/>
                </a:lnTo>
                <a:lnTo>
                  <a:pt x="4896" y="498"/>
                </a:lnTo>
                <a:lnTo>
                  <a:pt x="4896" y="498"/>
                </a:lnTo>
                <a:lnTo>
                  <a:pt x="4896" y="496"/>
                </a:lnTo>
                <a:lnTo>
                  <a:pt x="4897" y="498"/>
                </a:lnTo>
                <a:lnTo>
                  <a:pt x="4897" y="498"/>
                </a:lnTo>
                <a:lnTo>
                  <a:pt x="4897" y="498"/>
                </a:lnTo>
                <a:lnTo>
                  <a:pt x="4898" y="494"/>
                </a:lnTo>
                <a:lnTo>
                  <a:pt x="4898" y="494"/>
                </a:lnTo>
                <a:lnTo>
                  <a:pt x="4899" y="495"/>
                </a:lnTo>
                <a:lnTo>
                  <a:pt x="4899" y="498"/>
                </a:lnTo>
                <a:lnTo>
                  <a:pt x="4899" y="431"/>
                </a:lnTo>
                <a:lnTo>
                  <a:pt x="4900" y="492"/>
                </a:lnTo>
                <a:lnTo>
                  <a:pt x="4900" y="493"/>
                </a:lnTo>
                <a:lnTo>
                  <a:pt x="4900" y="461"/>
                </a:lnTo>
                <a:lnTo>
                  <a:pt x="4900" y="498"/>
                </a:lnTo>
                <a:lnTo>
                  <a:pt x="4901" y="490"/>
                </a:lnTo>
                <a:lnTo>
                  <a:pt x="4901" y="490"/>
                </a:lnTo>
                <a:lnTo>
                  <a:pt x="4901" y="460"/>
                </a:lnTo>
                <a:lnTo>
                  <a:pt x="4902" y="497"/>
                </a:lnTo>
                <a:lnTo>
                  <a:pt x="4902" y="496"/>
                </a:lnTo>
                <a:lnTo>
                  <a:pt x="4902" y="497"/>
                </a:lnTo>
                <a:lnTo>
                  <a:pt x="4902" y="465"/>
                </a:lnTo>
                <a:lnTo>
                  <a:pt x="4902" y="498"/>
                </a:lnTo>
                <a:lnTo>
                  <a:pt x="4903" y="494"/>
                </a:lnTo>
                <a:lnTo>
                  <a:pt x="4903" y="494"/>
                </a:lnTo>
                <a:lnTo>
                  <a:pt x="4904" y="495"/>
                </a:lnTo>
                <a:lnTo>
                  <a:pt x="4904" y="454"/>
                </a:lnTo>
                <a:lnTo>
                  <a:pt x="4904" y="454"/>
                </a:lnTo>
                <a:lnTo>
                  <a:pt x="4904" y="460"/>
                </a:lnTo>
                <a:lnTo>
                  <a:pt x="4904" y="457"/>
                </a:lnTo>
                <a:lnTo>
                  <a:pt x="4905" y="495"/>
                </a:lnTo>
                <a:lnTo>
                  <a:pt x="4905" y="495"/>
                </a:lnTo>
                <a:lnTo>
                  <a:pt x="4905" y="495"/>
                </a:lnTo>
                <a:lnTo>
                  <a:pt x="4906" y="495"/>
                </a:lnTo>
                <a:lnTo>
                  <a:pt x="4906" y="457"/>
                </a:lnTo>
                <a:lnTo>
                  <a:pt x="4906" y="494"/>
                </a:lnTo>
                <a:lnTo>
                  <a:pt x="4907" y="493"/>
                </a:lnTo>
                <a:lnTo>
                  <a:pt x="4907" y="461"/>
                </a:lnTo>
                <a:lnTo>
                  <a:pt x="4908" y="497"/>
                </a:lnTo>
                <a:lnTo>
                  <a:pt x="4908" y="494"/>
                </a:lnTo>
                <a:lnTo>
                  <a:pt x="4908" y="494"/>
                </a:lnTo>
                <a:lnTo>
                  <a:pt x="4908" y="497"/>
                </a:lnTo>
                <a:lnTo>
                  <a:pt x="4908" y="466"/>
                </a:lnTo>
                <a:lnTo>
                  <a:pt x="4909" y="493"/>
                </a:lnTo>
                <a:lnTo>
                  <a:pt x="4909" y="493"/>
                </a:lnTo>
                <a:lnTo>
                  <a:pt x="4909" y="492"/>
                </a:lnTo>
                <a:lnTo>
                  <a:pt x="4910" y="497"/>
                </a:lnTo>
                <a:lnTo>
                  <a:pt x="4910" y="497"/>
                </a:lnTo>
                <a:lnTo>
                  <a:pt x="4910" y="498"/>
                </a:lnTo>
                <a:lnTo>
                  <a:pt x="4910" y="498"/>
                </a:lnTo>
                <a:lnTo>
                  <a:pt x="4911" y="496"/>
                </a:lnTo>
                <a:lnTo>
                  <a:pt x="4911" y="496"/>
                </a:lnTo>
                <a:lnTo>
                  <a:pt x="4911" y="496"/>
                </a:lnTo>
                <a:lnTo>
                  <a:pt x="4912" y="494"/>
                </a:lnTo>
                <a:lnTo>
                  <a:pt x="4912" y="498"/>
                </a:lnTo>
                <a:lnTo>
                  <a:pt x="4912" y="495"/>
                </a:lnTo>
                <a:lnTo>
                  <a:pt x="4912" y="495"/>
                </a:lnTo>
                <a:lnTo>
                  <a:pt x="4913" y="498"/>
                </a:lnTo>
                <a:lnTo>
                  <a:pt x="4914" y="498"/>
                </a:lnTo>
                <a:lnTo>
                  <a:pt x="4914" y="498"/>
                </a:lnTo>
                <a:lnTo>
                  <a:pt x="4914" y="495"/>
                </a:lnTo>
                <a:lnTo>
                  <a:pt x="4914" y="497"/>
                </a:lnTo>
                <a:lnTo>
                  <a:pt x="4915" y="497"/>
                </a:lnTo>
                <a:lnTo>
                  <a:pt x="4915" y="498"/>
                </a:lnTo>
                <a:lnTo>
                  <a:pt x="4916" y="494"/>
                </a:lnTo>
                <a:lnTo>
                  <a:pt x="4916" y="495"/>
                </a:lnTo>
                <a:lnTo>
                  <a:pt x="4916" y="495"/>
                </a:lnTo>
                <a:lnTo>
                  <a:pt x="4916" y="493"/>
                </a:lnTo>
                <a:lnTo>
                  <a:pt x="4916" y="498"/>
                </a:lnTo>
                <a:lnTo>
                  <a:pt x="4917" y="498"/>
                </a:lnTo>
                <a:lnTo>
                  <a:pt x="4917" y="498"/>
                </a:lnTo>
                <a:lnTo>
                  <a:pt x="4917" y="494"/>
                </a:lnTo>
                <a:lnTo>
                  <a:pt x="4918" y="498"/>
                </a:lnTo>
                <a:lnTo>
                  <a:pt x="4918" y="497"/>
                </a:lnTo>
                <a:lnTo>
                  <a:pt x="4918" y="497"/>
                </a:lnTo>
                <a:lnTo>
                  <a:pt x="4918" y="495"/>
                </a:lnTo>
                <a:lnTo>
                  <a:pt x="4919" y="498"/>
                </a:lnTo>
                <a:lnTo>
                  <a:pt x="4919" y="498"/>
                </a:lnTo>
                <a:lnTo>
                  <a:pt x="4919" y="498"/>
                </a:lnTo>
                <a:lnTo>
                  <a:pt x="4919" y="498"/>
                </a:lnTo>
                <a:lnTo>
                  <a:pt x="4920" y="469"/>
                </a:lnTo>
                <a:lnTo>
                  <a:pt x="4920" y="496"/>
                </a:lnTo>
                <a:lnTo>
                  <a:pt x="4920" y="496"/>
                </a:lnTo>
                <a:lnTo>
                  <a:pt x="4920" y="497"/>
                </a:lnTo>
                <a:lnTo>
                  <a:pt x="4921" y="440"/>
                </a:lnTo>
                <a:lnTo>
                  <a:pt x="4921" y="494"/>
                </a:lnTo>
                <a:lnTo>
                  <a:pt x="4922" y="496"/>
                </a:lnTo>
                <a:lnTo>
                  <a:pt x="4922" y="463"/>
                </a:lnTo>
                <a:lnTo>
                  <a:pt x="4922" y="498"/>
                </a:lnTo>
                <a:lnTo>
                  <a:pt x="4922" y="497"/>
                </a:lnTo>
                <a:lnTo>
                  <a:pt x="4922" y="494"/>
                </a:lnTo>
                <a:lnTo>
                  <a:pt x="4923" y="498"/>
                </a:lnTo>
                <a:lnTo>
                  <a:pt x="4924" y="438"/>
                </a:lnTo>
                <a:lnTo>
                  <a:pt x="4924" y="455"/>
                </a:lnTo>
                <a:lnTo>
                  <a:pt x="4924" y="428"/>
                </a:lnTo>
                <a:lnTo>
                  <a:pt x="4925" y="498"/>
                </a:lnTo>
                <a:lnTo>
                  <a:pt x="4925" y="498"/>
                </a:lnTo>
                <a:lnTo>
                  <a:pt x="4925" y="498"/>
                </a:lnTo>
                <a:lnTo>
                  <a:pt x="4925" y="498"/>
                </a:lnTo>
                <a:lnTo>
                  <a:pt x="4925" y="494"/>
                </a:lnTo>
                <a:lnTo>
                  <a:pt x="4926" y="498"/>
                </a:lnTo>
                <a:lnTo>
                  <a:pt x="4926" y="497"/>
                </a:lnTo>
                <a:lnTo>
                  <a:pt x="4926" y="496"/>
                </a:lnTo>
                <a:lnTo>
                  <a:pt x="4926" y="498"/>
                </a:lnTo>
                <a:lnTo>
                  <a:pt x="4927" y="497"/>
                </a:lnTo>
                <a:lnTo>
                  <a:pt x="4927" y="497"/>
                </a:lnTo>
                <a:lnTo>
                  <a:pt x="4927" y="498"/>
                </a:lnTo>
                <a:lnTo>
                  <a:pt x="4928" y="495"/>
                </a:lnTo>
                <a:lnTo>
                  <a:pt x="4928" y="498"/>
                </a:lnTo>
                <a:lnTo>
                  <a:pt x="4928" y="498"/>
                </a:lnTo>
                <a:lnTo>
                  <a:pt x="4928" y="498"/>
                </a:lnTo>
                <a:lnTo>
                  <a:pt x="4929" y="474"/>
                </a:lnTo>
                <a:lnTo>
                  <a:pt x="4929" y="494"/>
                </a:lnTo>
                <a:lnTo>
                  <a:pt x="4930" y="494"/>
                </a:lnTo>
                <a:lnTo>
                  <a:pt x="4930" y="470"/>
                </a:lnTo>
                <a:lnTo>
                  <a:pt x="4930" y="496"/>
                </a:lnTo>
                <a:lnTo>
                  <a:pt x="4930" y="496"/>
                </a:lnTo>
                <a:lnTo>
                  <a:pt x="4930" y="496"/>
                </a:lnTo>
                <a:lnTo>
                  <a:pt x="4931" y="496"/>
                </a:lnTo>
                <a:lnTo>
                  <a:pt x="4931" y="471"/>
                </a:lnTo>
                <a:lnTo>
                  <a:pt x="4932" y="488"/>
                </a:lnTo>
                <a:lnTo>
                  <a:pt x="4932" y="488"/>
                </a:lnTo>
                <a:lnTo>
                  <a:pt x="4932" y="459"/>
                </a:lnTo>
                <a:lnTo>
                  <a:pt x="4932" y="497"/>
                </a:lnTo>
                <a:lnTo>
                  <a:pt x="4933" y="496"/>
                </a:lnTo>
                <a:lnTo>
                  <a:pt x="4933" y="496"/>
                </a:lnTo>
                <a:lnTo>
                  <a:pt x="4934" y="497"/>
                </a:lnTo>
                <a:lnTo>
                  <a:pt x="4934" y="494"/>
                </a:lnTo>
                <a:lnTo>
                  <a:pt x="4934" y="495"/>
                </a:lnTo>
                <a:lnTo>
                  <a:pt x="4934" y="495"/>
                </a:lnTo>
                <a:lnTo>
                  <a:pt x="4935" y="497"/>
                </a:lnTo>
                <a:lnTo>
                  <a:pt x="4935" y="492"/>
                </a:lnTo>
                <a:lnTo>
                  <a:pt x="4935" y="494"/>
                </a:lnTo>
                <a:lnTo>
                  <a:pt x="4935" y="494"/>
                </a:lnTo>
                <a:lnTo>
                  <a:pt x="4935" y="494"/>
                </a:lnTo>
                <a:lnTo>
                  <a:pt x="4936" y="492"/>
                </a:lnTo>
                <a:lnTo>
                  <a:pt x="4936" y="494"/>
                </a:lnTo>
                <a:lnTo>
                  <a:pt x="4936" y="494"/>
                </a:lnTo>
                <a:lnTo>
                  <a:pt x="4937" y="490"/>
                </a:lnTo>
                <a:lnTo>
                  <a:pt x="4937" y="496"/>
                </a:lnTo>
                <a:lnTo>
                  <a:pt x="4937" y="494"/>
                </a:lnTo>
                <a:lnTo>
                  <a:pt x="4938" y="494"/>
                </a:lnTo>
                <a:lnTo>
                  <a:pt x="4938" y="497"/>
                </a:lnTo>
                <a:lnTo>
                  <a:pt x="4939" y="492"/>
                </a:lnTo>
                <a:lnTo>
                  <a:pt x="4939" y="494"/>
                </a:lnTo>
                <a:lnTo>
                  <a:pt x="4939" y="495"/>
                </a:lnTo>
                <a:lnTo>
                  <a:pt x="4939" y="494"/>
                </a:lnTo>
                <a:lnTo>
                  <a:pt x="4940" y="498"/>
                </a:lnTo>
                <a:lnTo>
                  <a:pt x="4940" y="498"/>
                </a:lnTo>
                <a:lnTo>
                  <a:pt x="4940" y="495"/>
                </a:lnTo>
                <a:lnTo>
                  <a:pt x="4941" y="498"/>
                </a:lnTo>
                <a:lnTo>
                  <a:pt x="4941" y="495"/>
                </a:lnTo>
                <a:lnTo>
                  <a:pt x="4941" y="495"/>
                </a:lnTo>
                <a:lnTo>
                  <a:pt x="4941" y="495"/>
                </a:lnTo>
                <a:lnTo>
                  <a:pt x="4942" y="498"/>
                </a:lnTo>
                <a:lnTo>
                  <a:pt x="4942" y="498"/>
                </a:lnTo>
                <a:lnTo>
                  <a:pt x="4943" y="498"/>
                </a:lnTo>
                <a:lnTo>
                  <a:pt x="4943" y="497"/>
                </a:lnTo>
                <a:lnTo>
                  <a:pt x="4943" y="498"/>
                </a:lnTo>
                <a:lnTo>
                  <a:pt x="4943" y="498"/>
                </a:lnTo>
                <a:lnTo>
                  <a:pt x="4943" y="498"/>
                </a:lnTo>
                <a:lnTo>
                  <a:pt x="4943" y="494"/>
                </a:lnTo>
                <a:lnTo>
                  <a:pt x="4944" y="497"/>
                </a:lnTo>
                <a:lnTo>
                  <a:pt x="4944" y="497"/>
                </a:lnTo>
                <a:lnTo>
                  <a:pt x="4945" y="495"/>
                </a:lnTo>
                <a:lnTo>
                  <a:pt x="4945" y="498"/>
                </a:lnTo>
                <a:lnTo>
                  <a:pt x="4945" y="498"/>
                </a:lnTo>
                <a:lnTo>
                  <a:pt x="4946" y="498"/>
                </a:lnTo>
                <a:lnTo>
                  <a:pt x="4946" y="498"/>
                </a:lnTo>
                <a:lnTo>
                  <a:pt x="4946" y="496"/>
                </a:lnTo>
                <a:lnTo>
                  <a:pt x="4947" y="498"/>
                </a:lnTo>
                <a:lnTo>
                  <a:pt x="4947" y="496"/>
                </a:lnTo>
                <a:lnTo>
                  <a:pt x="4947" y="471"/>
                </a:lnTo>
                <a:lnTo>
                  <a:pt x="4947" y="497"/>
                </a:lnTo>
                <a:lnTo>
                  <a:pt x="4948" y="496"/>
                </a:lnTo>
                <a:lnTo>
                  <a:pt x="4948" y="496"/>
                </a:lnTo>
                <a:lnTo>
                  <a:pt x="4949" y="498"/>
                </a:lnTo>
                <a:lnTo>
                  <a:pt x="4949" y="457"/>
                </a:lnTo>
                <a:lnTo>
                  <a:pt x="4949" y="460"/>
                </a:lnTo>
                <a:lnTo>
                  <a:pt x="4949" y="492"/>
                </a:lnTo>
                <a:lnTo>
                  <a:pt x="4950" y="459"/>
                </a:lnTo>
                <a:lnTo>
                  <a:pt x="4950" y="498"/>
                </a:lnTo>
                <a:lnTo>
                  <a:pt x="4950" y="498"/>
                </a:lnTo>
                <a:lnTo>
                  <a:pt x="4950" y="497"/>
                </a:lnTo>
                <a:lnTo>
                  <a:pt x="4950" y="495"/>
                </a:lnTo>
                <a:lnTo>
                  <a:pt x="4951" y="498"/>
                </a:lnTo>
                <a:lnTo>
                  <a:pt x="4951" y="497"/>
                </a:lnTo>
                <a:lnTo>
                  <a:pt x="4951" y="496"/>
                </a:lnTo>
                <a:lnTo>
                  <a:pt x="4952" y="498"/>
                </a:lnTo>
                <a:lnTo>
                  <a:pt x="4952" y="470"/>
                </a:lnTo>
                <a:lnTo>
                  <a:pt x="4952" y="493"/>
                </a:lnTo>
                <a:lnTo>
                  <a:pt x="4953" y="493"/>
                </a:lnTo>
                <a:lnTo>
                  <a:pt x="4953" y="497"/>
                </a:lnTo>
                <a:lnTo>
                  <a:pt x="4953" y="492"/>
                </a:lnTo>
                <a:lnTo>
                  <a:pt x="4953" y="494"/>
                </a:lnTo>
                <a:lnTo>
                  <a:pt x="4954" y="494"/>
                </a:lnTo>
                <a:lnTo>
                  <a:pt x="4955" y="465"/>
                </a:lnTo>
                <a:lnTo>
                  <a:pt x="4955" y="498"/>
                </a:lnTo>
                <a:lnTo>
                  <a:pt x="4955" y="494"/>
                </a:lnTo>
                <a:lnTo>
                  <a:pt x="4955" y="470"/>
                </a:lnTo>
                <a:lnTo>
                  <a:pt x="4955" y="496"/>
                </a:lnTo>
                <a:lnTo>
                  <a:pt x="4956" y="493"/>
                </a:lnTo>
                <a:lnTo>
                  <a:pt x="4956" y="494"/>
                </a:lnTo>
                <a:lnTo>
                  <a:pt x="4956" y="493"/>
                </a:lnTo>
                <a:lnTo>
                  <a:pt x="4957" y="496"/>
                </a:lnTo>
                <a:lnTo>
                  <a:pt x="4957" y="494"/>
                </a:lnTo>
                <a:lnTo>
                  <a:pt x="4957" y="496"/>
                </a:lnTo>
                <a:lnTo>
                  <a:pt x="4958" y="496"/>
                </a:lnTo>
                <a:lnTo>
                  <a:pt x="4958" y="468"/>
                </a:lnTo>
                <a:lnTo>
                  <a:pt x="4958" y="494"/>
                </a:lnTo>
                <a:lnTo>
                  <a:pt x="4958" y="494"/>
                </a:lnTo>
                <a:lnTo>
                  <a:pt x="4959" y="492"/>
                </a:lnTo>
                <a:lnTo>
                  <a:pt x="4959" y="495"/>
                </a:lnTo>
                <a:lnTo>
                  <a:pt x="4959" y="494"/>
                </a:lnTo>
                <a:lnTo>
                  <a:pt x="4959" y="494"/>
                </a:lnTo>
                <a:lnTo>
                  <a:pt x="4960" y="497"/>
                </a:lnTo>
                <a:lnTo>
                  <a:pt x="4960" y="488"/>
                </a:lnTo>
                <a:lnTo>
                  <a:pt x="4960" y="496"/>
                </a:lnTo>
                <a:lnTo>
                  <a:pt x="4961" y="496"/>
                </a:lnTo>
                <a:lnTo>
                  <a:pt x="4961" y="494"/>
                </a:lnTo>
                <a:lnTo>
                  <a:pt x="4961" y="498"/>
                </a:lnTo>
                <a:lnTo>
                  <a:pt x="4961" y="497"/>
                </a:lnTo>
                <a:lnTo>
                  <a:pt x="4961" y="497"/>
                </a:lnTo>
                <a:lnTo>
                  <a:pt x="4962" y="498"/>
                </a:lnTo>
                <a:lnTo>
                  <a:pt x="4962" y="494"/>
                </a:lnTo>
                <a:lnTo>
                  <a:pt x="4963" y="497"/>
                </a:lnTo>
                <a:lnTo>
                  <a:pt x="4963" y="497"/>
                </a:lnTo>
                <a:lnTo>
                  <a:pt x="4963" y="494"/>
                </a:lnTo>
                <a:lnTo>
                  <a:pt x="4963" y="498"/>
                </a:lnTo>
                <a:lnTo>
                  <a:pt x="4964" y="496"/>
                </a:lnTo>
                <a:lnTo>
                  <a:pt x="4964" y="498"/>
                </a:lnTo>
                <a:lnTo>
                  <a:pt x="4964" y="493"/>
                </a:lnTo>
                <a:lnTo>
                  <a:pt x="4965" y="497"/>
                </a:lnTo>
                <a:lnTo>
                  <a:pt x="4965" y="497"/>
                </a:lnTo>
                <a:lnTo>
                  <a:pt x="4965" y="498"/>
                </a:lnTo>
                <a:lnTo>
                  <a:pt x="4966" y="494"/>
                </a:lnTo>
                <a:lnTo>
                  <a:pt x="4966" y="494"/>
                </a:lnTo>
                <a:lnTo>
                  <a:pt x="4966" y="494"/>
                </a:lnTo>
                <a:lnTo>
                  <a:pt x="4966" y="493"/>
                </a:lnTo>
                <a:lnTo>
                  <a:pt x="4967" y="498"/>
                </a:lnTo>
                <a:lnTo>
                  <a:pt x="4967" y="498"/>
                </a:lnTo>
                <a:lnTo>
                  <a:pt x="4967" y="498"/>
                </a:lnTo>
                <a:lnTo>
                  <a:pt x="4967" y="494"/>
                </a:lnTo>
                <a:lnTo>
                  <a:pt x="4968" y="498"/>
                </a:lnTo>
                <a:lnTo>
                  <a:pt x="4968" y="497"/>
                </a:lnTo>
                <a:lnTo>
                  <a:pt x="4969" y="497"/>
                </a:lnTo>
                <a:lnTo>
                  <a:pt x="4969" y="495"/>
                </a:lnTo>
                <a:lnTo>
                  <a:pt x="4969" y="498"/>
                </a:lnTo>
                <a:lnTo>
                  <a:pt x="4969" y="498"/>
                </a:lnTo>
                <a:lnTo>
                  <a:pt x="4970" y="496"/>
                </a:lnTo>
                <a:lnTo>
                  <a:pt x="4970" y="498"/>
                </a:lnTo>
                <a:lnTo>
                  <a:pt x="4971" y="498"/>
                </a:lnTo>
                <a:lnTo>
                  <a:pt x="4971" y="498"/>
                </a:lnTo>
                <a:lnTo>
                  <a:pt x="4971" y="498"/>
                </a:lnTo>
                <a:lnTo>
                  <a:pt x="4971" y="495"/>
                </a:lnTo>
                <a:lnTo>
                  <a:pt x="4972" y="495"/>
                </a:lnTo>
                <a:lnTo>
                  <a:pt x="4972" y="495"/>
                </a:lnTo>
                <a:lnTo>
                  <a:pt x="4972" y="494"/>
                </a:lnTo>
                <a:lnTo>
                  <a:pt x="4973" y="498"/>
                </a:lnTo>
                <a:lnTo>
                  <a:pt x="4973" y="497"/>
                </a:lnTo>
                <a:lnTo>
                  <a:pt x="4973" y="497"/>
                </a:lnTo>
                <a:lnTo>
                  <a:pt x="4973" y="495"/>
                </a:lnTo>
                <a:lnTo>
                  <a:pt x="4973" y="498"/>
                </a:lnTo>
                <a:lnTo>
                  <a:pt x="4974" y="497"/>
                </a:lnTo>
                <a:lnTo>
                  <a:pt x="4974" y="497"/>
                </a:lnTo>
                <a:lnTo>
                  <a:pt x="4975" y="470"/>
                </a:lnTo>
                <a:lnTo>
                  <a:pt x="4975" y="494"/>
                </a:lnTo>
                <a:lnTo>
                  <a:pt x="4975" y="494"/>
                </a:lnTo>
                <a:lnTo>
                  <a:pt x="4975" y="466"/>
                </a:lnTo>
                <a:lnTo>
                  <a:pt x="4976" y="497"/>
                </a:lnTo>
                <a:lnTo>
                  <a:pt x="4976" y="497"/>
                </a:lnTo>
                <a:lnTo>
                  <a:pt x="4977" y="497"/>
                </a:lnTo>
                <a:lnTo>
                  <a:pt x="4977" y="494"/>
                </a:lnTo>
                <a:lnTo>
                  <a:pt x="4977" y="498"/>
                </a:lnTo>
                <a:lnTo>
                  <a:pt x="4977" y="498"/>
                </a:lnTo>
                <a:lnTo>
                  <a:pt x="4978" y="498"/>
                </a:lnTo>
                <a:lnTo>
                  <a:pt x="4978" y="498"/>
                </a:lnTo>
                <a:lnTo>
                  <a:pt x="4979" y="494"/>
                </a:lnTo>
                <a:lnTo>
                  <a:pt x="4979" y="494"/>
                </a:lnTo>
                <a:lnTo>
                  <a:pt x="4979" y="496"/>
                </a:lnTo>
                <a:lnTo>
                  <a:pt x="4979" y="497"/>
                </a:lnTo>
                <a:lnTo>
                  <a:pt x="4979" y="470"/>
                </a:lnTo>
                <a:lnTo>
                  <a:pt x="4980" y="496"/>
                </a:lnTo>
                <a:lnTo>
                  <a:pt x="4980" y="496"/>
                </a:lnTo>
                <a:lnTo>
                  <a:pt x="4980" y="497"/>
                </a:lnTo>
                <a:lnTo>
                  <a:pt x="4980" y="472"/>
                </a:lnTo>
                <a:lnTo>
                  <a:pt x="4981" y="495"/>
                </a:lnTo>
                <a:lnTo>
                  <a:pt x="4981" y="495"/>
                </a:lnTo>
                <a:lnTo>
                  <a:pt x="4981" y="495"/>
                </a:lnTo>
                <a:lnTo>
                  <a:pt x="4982" y="491"/>
                </a:lnTo>
                <a:lnTo>
                  <a:pt x="4982" y="493"/>
                </a:lnTo>
                <a:lnTo>
                  <a:pt x="4982" y="493"/>
                </a:lnTo>
                <a:lnTo>
                  <a:pt x="4983" y="498"/>
                </a:lnTo>
                <a:lnTo>
                  <a:pt x="4983" y="472"/>
                </a:lnTo>
                <a:lnTo>
                  <a:pt x="4983" y="497"/>
                </a:lnTo>
                <a:lnTo>
                  <a:pt x="4983" y="497"/>
                </a:lnTo>
                <a:lnTo>
                  <a:pt x="4983" y="498"/>
                </a:lnTo>
                <a:lnTo>
                  <a:pt x="4984" y="472"/>
                </a:lnTo>
                <a:lnTo>
                  <a:pt x="4984" y="498"/>
                </a:lnTo>
                <a:lnTo>
                  <a:pt x="4985" y="498"/>
                </a:lnTo>
                <a:lnTo>
                  <a:pt x="4985" y="498"/>
                </a:lnTo>
                <a:lnTo>
                  <a:pt x="4985" y="456"/>
                </a:lnTo>
                <a:lnTo>
                  <a:pt x="4985" y="494"/>
                </a:lnTo>
                <a:lnTo>
                  <a:pt x="4986" y="495"/>
                </a:lnTo>
                <a:lnTo>
                  <a:pt x="4986" y="459"/>
                </a:lnTo>
                <a:lnTo>
                  <a:pt x="4986" y="496"/>
                </a:lnTo>
                <a:lnTo>
                  <a:pt x="4987" y="495"/>
                </a:lnTo>
                <a:lnTo>
                  <a:pt x="4987" y="494"/>
                </a:lnTo>
                <a:lnTo>
                  <a:pt x="4987" y="469"/>
                </a:lnTo>
                <a:lnTo>
                  <a:pt x="4987" y="494"/>
                </a:lnTo>
                <a:lnTo>
                  <a:pt x="4988" y="492"/>
                </a:lnTo>
                <a:lnTo>
                  <a:pt x="4988" y="492"/>
                </a:lnTo>
                <a:lnTo>
                  <a:pt x="4988" y="494"/>
                </a:lnTo>
                <a:lnTo>
                  <a:pt x="4988" y="462"/>
                </a:lnTo>
                <a:lnTo>
                  <a:pt x="4989" y="493"/>
                </a:lnTo>
                <a:lnTo>
                  <a:pt x="4989" y="493"/>
                </a:lnTo>
                <a:lnTo>
                  <a:pt x="4989" y="491"/>
                </a:lnTo>
                <a:lnTo>
                  <a:pt x="4989" y="497"/>
                </a:lnTo>
                <a:lnTo>
                  <a:pt x="4990" y="496"/>
                </a:lnTo>
                <a:lnTo>
                  <a:pt x="4990" y="496"/>
                </a:lnTo>
                <a:lnTo>
                  <a:pt x="4990" y="493"/>
                </a:lnTo>
                <a:lnTo>
                  <a:pt x="4991" y="498"/>
                </a:lnTo>
                <a:lnTo>
                  <a:pt x="4991" y="497"/>
                </a:lnTo>
                <a:lnTo>
                  <a:pt x="4991" y="497"/>
                </a:lnTo>
                <a:lnTo>
                  <a:pt x="4991" y="495"/>
                </a:lnTo>
                <a:lnTo>
                  <a:pt x="4992" y="498"/>
                </a:lnTo>
                <a:lnTo>
                  <a:pt x="4992" y="497"/>
                </a:lnTo>
                <a:lnTo>
                  <a:pt x="4993" y="497"/>
                </a:lnTo>
                <a:lnTo>
                  <a:pt x="4993" y="497"/>
                </a:lnTo>
                <a:lnTo>
                  <a:pt x="4993" y="499"/>
                </a:lnTo>
                <a:lnTo>
                  <a:pt x="4993" y="498"/>
                </a:lnTo>
                <a:lnTo>
                  <a:pt x="4994" y="498"/>
                </a:lnTo>
                <a:lnTo>
                  <a:pt x="4994" y="498"/>
                </a:lnTo>
                <a:lnTo>
                  <a:pt x="4995" y="495"/>
                </a:lnTo>
                <a:lnTo>
                  <a:pt x="4995" y="495"/>
                </a:lnTo>
                <a:lnTo>
                  <a:pt x="4995" y="495"/>
                </a:lnTo>
                <a:lnTo>
                  <a:pt x="4996" y="498"/>
                </a:lnTo>
                <a:lnTo>
                  <a:pt x="4996" y="497"/>
                </a:lnTo>
                <a:lnTo>
                  <a:pt x="4996" y="497"/>
                </a:lnTo>
                <a:lnTo>
                  <a:pt x="4996" y="498"/>
                </a:lnTo>
                <a:lnTo>
                  <a:pt x="4997" y="498"/>
                </a:lnTo>
                <a:lnTo>
                  <a:pt x="4997" y="498"/>
                </a:lnTo>
                <a:lnTo>
                  <a:pt x="4998" y="494"/>
                </a:lnTo>
                <a:lnTo>
                  <a:pt x="4998" y="497"/>
                </a:lnTo>
                <a:lnTo>
                  <a:pt x="4998" y="497"/>
                </a:lnTo>
                <a:lnTo>
                  <a:pt x="4999" y="498"/>
                </a:lnTo>
                <a:lnTo>
                  <a:pt x="4999" y="496"/>
                </a:lnTo>
                <a:lnTo>
                  <a:pt x="4999" y="498"/>
                </a:lnTo>
                <a:lnTo>
                  <a:pt x="4999" y="498"/>
                </a:lnTo>
                <a:lnTo>
                  <a:pt x="4999" y="498"/>
                </a:lnTo>
                <a:lnTo>
                  <a:pt x="5000" y="472"/>
                </a:lnTo>
                <a:lnTo>
                  <a:pt x="5000" y="496"/>
                </a:lnTo>
                <a:lnTo>
                  <a:pt x="5000" y="497"/>
                </a:lnTo>
                <a:lnTo>
                  <a:pt x="5001" y="497"/>
                </a:lnTo>
                <a:lnTo>
                  <a:pt x="5001" y="449"/>
                </a:lnTo>
                <a:lnTo>
                  <a:pt x="5001" y="472"/>
                </a:lnTo>
                <a:lnTo>
                  <a:pt x="5002" y="490"/>
                </a:lnTo>
                <a:lnTo>
                  <a:pt x="5002" y="495"/>
                </a:lnTo>
                <a:lnTo>
                  <a:pt x="5003" y="462"/>
                </a:lnTo>
                <a:lnTo>
                  <a:pt x="5003" y="462"/>
                </a:lnTo>
                <a:lnTo>
                  <a:pt x="5003" y="487"/>
                </a:lnTo>
                <a:lnTo>
                  <a:pt x="5003" y="461"/>
                </a:lnTo>
                <a:lnTo>
                  <a:pt x="5003" y="497"/>
                </a:lnTo>
                <a:lnTo>
                  <a:pt x="5004" y="497"/>
                </a:lnTo>
                <a:lnTo>
                  <a:pt x="5004" y="496"/>
                </a:lnTo>
                <a:lnTo>
                  <a:pt x="5004" y="497"/>
                </a:lnTo>
                <a:lnTo>
                  <a:pt x="5004" y="467"/>
                </a:lnTo>
                <a:lnTo>
                  <a:pt x="5005" y="478"/>
                </a:lnTo>
                <a:lnTo>
                  <a:pt x="5005" y="479"/>
                </a:lnTo>
                <a:lnTo>
                  <a:pt x="5006" y="496"/>
                </a:lnTo>
                <a:lnTo>
                  <a:pt x="5006" y="496"/>
                </a:lnTo>
                <a:lnTo>
                  <a:pt x="5006" y="496"/>
                </a:lnTo>
                <a:lnTo>
                  <a:pt x="5007" y="424"/>
                </a:lnTo>
                <a:lnTo>
                  <a:pt x="5007" y="487"/>
                </a:lnTo>
                <a:lnTo>
                  <a:pt x="5007" y="491"/>
                </a:lnTo>
                <a:lnTo>
                  <a:pt x="5007" y="495"/>
                </a:lnTo>
                <a:lnTo>
                  <a:pt x="5008" y="426"/>
                </a:lnTo>
                <a:lnTo>
                  <a:pt x="5008" y="426"/>
                </a:lnTo>
                <a:lnTo>
                  <a:pt x="5009" y="422"/>
                </a:lnTo>
                <a:lnTo>
                  <a:pt x="5009" y="493"/>
                </a:lnTo>
                <a:lnTo>
                  <a:pt x="5009" y="491"/>
                </a:lnTo>
                <a:lnTo>
                  <a:pt x="5010" y="491"/>
                </a:lnTo>
                <a:lnTo>
                  <a:pt x="5010" y="496"/>
                </a:lnTo>
                <a:lnTo>
                  <a:pt x="5011" y="494"/>
                </a:lnTo>
                <a:lnTo>
                  <a:pt x="5011" y="494"/>
                </a:lnTo>
                <a:lnTo>
                  <a:pt x="5011" y="496"/>
                </a:lnTo>
                <a:lnTo>
                  <a:pt x="5011" y="426"/>
                </a:lnTo>
                <a:lnTo>
                  <a:pt x="5012" y="426"/>
                </a:lnTo>
                <a:lnTo>
                  <a:pt x="5012" y="456"/>
                </a:lnTo>
                <a:lnTo>
                  <a:pt x="5012" y="425"/>
                </a:lnTo>
                <a:lnTo>
                  <a:pt x="5013" y="493"/>
                </a:lnTo>
                <a:lnTo>
                  <a:pt x="5013" y="425"/>
                </a:lnTo>
                <a:lnTo>
                  <a:pt x="5013" y="424"/>
                </a:lnTo>
                <a:lnTo>
                  <a:pt x="5013" y="423"/>
                </a:lnTo>
                <a:lnTo>
                  <a:pt x="5014" y="492"/>
                </a:lnTo>
                <a:lnTo>
                  <a:pt x="5014" y="462"/>
                </a:lnTo>
                <a:lnTo>
                  <a:pt x="5014" y="458"/>
                </a:lnTo>
                <a:lnTo>
                  <a:pt x="5015" y="495"/>
                </a:lnTo>
                <a:lnTo>
                  <a:pt x="5015" y="494"/>
                </a:lnTo>
                <a:lnTo>
                  <a:pt x="5015" y="492"/>
                </a:lnTo>
                <a:lnTo>
                  <a:pt x="5016" y="495"/>
                </a:lnTo>
                <a:lnTo>
                  <a:pt x="5016" y="492"/>
                </a:lnTo>
                <a:lnTo>
                  <a:pt x="5017" y="492"/>
                </a:lnTo>
                <a:lnTo>
                  <a:pt x="5018" y="497"/>
                </a:lnTo>
                <a:lnTo>
                  <a:pt x="5018" y="497"/>
                </a:lnTo>
                <a:lnTo>
                  <a:pt x="5018" y="498"/>
                </a:lnTo>
                <a:lnTo>
                  <a:pt x="5018" y="495"/>
                </a:lnTo>
                <a:lnTo>
                  <a:pt x="5019" y="498"/>
                </a:lnTo>
                <a:lnTo>
                  <a:pt x="5019" y="498"/>
                </a:lnTo>
                <a:lnTo>
                  <a:pt x="5019" y="498"/>
                </a:lnTo>
                <a:lnTo>
                  <a:pt x="5019" y="495"/>
                </a:lnTo>
                <a:lnTo>
                  <a:pt x="5020" y="498"/>
                </a:lnTo>
                <a:lnTo>
                  <a:pt x="5020" y="497"/>
                </a:lnTo>
                <a:lnTo>
                  <a:pt x="5020" y="497"/>
                </a:lnTo>
                <a:lnTo>
                  <a:pt x="5020" y="496"/>
                </a:lnTo>
                <a:lnTo>
                  <a:pt x="5021" y="498"/>
                </a:lnTo>
                <a:lnTo>
                  <a:pt x="5021" y="498"/>
                </a:lnTo>
                <a:lnTo>
                  <a:pt x="5022" y="495"/>
                </a:lnTo>
                <a:lnTo>
                  <a:pt x="5022" y="495"/>
                </a:lnTo>
                <a:lnTo>
                  <a:pt x="5023" y="495"/>
                </a:lnTo>
                <a:lnTo>
                  <a:pt x="5023" y="498"/>
                </a:lnTo>
                <a:lnTo>
                  <a:pt x="5023" y="498"/>
                </a:lnTo>
                <a:lnTo>
                  <a:pt x="5024" y="497"/>
                </a:lnTo>
                <a:lnTo>
                  <a:pt x="5024" y="495"/>
                </a:lnTo>
                <a:lnTo>
                  <a:pt x="5024" y="498"/>
                </a:lnTo>
                <a:lnTo>
                  <a:pt x="5024" y="498"/>
                </a:lnTo>
                <a:lnTo>
                  <a:pt x="5025" y="498"/>
                </a:lnTo>
                <a:lnTo>
                  <a:pt x="5025" y="498"/>
                </a:lnTo>
                <a:lnTo>
                  <a:pt x="5026" y="469"/>
                </a:lnTo>
                <a:lnTo>
                  <a:pt x="5026" y="469"/>
                </a:lnTo>
                <a:lnTo>
                  <a:pt x="5026" y="495"/>
                </a:lnTo>
                <a:lnTo>
                  <a:pt x="5026" y="497"/>
                </a:lnTo>
                <a:lnTo>
                  <a:pt x="5027" y="472"/>
                </a:lnTo>
                <a:lnTo>
                  <a:pt x="5027" y="486"/>
                </a:lnTo>
                <a:lnTo>
                  <a:pt x="5027" y="492"/>
                </a:lnTo>
                <a:lnTo>
                  <a:pt x="5028" y="497"/>
                </a:lnTo>
                <a:lnTo>
                  <a:pt x="5028" y="460"/>
                </a:lnTo>
                <a:lnTo>
                  <a:pt x="5028" y="463"/>
                </a:lnTo>
                <a:lnTo>
                  <a:pt x="5028" y="467"/>
                </a:lnTo>
                <a:lnTo>
                  <a:pt x="5028" y="463"/>
                </a:lnTo>
                <a:lnTo>
                  <a:pt x="5029" y="498"/>
                </a:lnTo>
                <a:lnTo>
                  <a:pt x="5029" y="497"/>
                </a:lnTo>
                <a:lnTo>
                  <a:pt x="5029" y="497"/>
                </a:lnTo>
                <a:lnTo>
                  <a:pt x="5029" y="498"/>
                </a:lnTo>
                <a:lnTo>
                  <a:pt x="5030" y="469"/>
                </a:lnTo>
                <a:lnTo>
                  <a:pt x="5030" y="497"/>
                </a:lnTo>
                <a:lnTo>
                  <a:pt x="5030" y="494"/>
                </a:lnTo>
                <a:lnTo>
                  <a:pt x="5031" y="494"/>
                </a:lnTo>
                <a:lnTo>
                  <a:pt x="5031" y="450"/>
                </a:lnTo>
                <a:lnTo>
                  <a:pt x="5031" y="452"/>
                </a:lnTo>
                <a:lnTo>
                  <a:pt x="5032" y="452"/>
                </a:lnTo>
                <a:lnTo>
                  <a:pt x="5032" y="451"/>
                </a:lnTo>
                <a:lnTo>
                  <a:pt x="5032" y="494"/>
                </a:lnTo>
                <a:lnTo>
                  <a:pt x="5032" y="494"/>
                </a:lnTo>
                <a:lnTo>
                  <a:pt x="5033" y="494"/>
                </a:lnTo>
                <a:lnTo>
                  <a:pt x="5033" y="496"/>
                </a:lnTo>
                <a:lnTo>
                  <a:pt x="5033" y="461"/>
                </a:lnTo>
                <a:lnTo>
                  <a:pt x="5034" y="494"/>
                </a:lnTo>
                <a:lnTo>
                  <a:pt x="5034" y="489"/>
                </a:lnTo>
                <a:lnTo>
                  <a:pt x="5034" y="479"/>
                </a:lnTo>
                <a:lnTo>
                  <a:pt x="5035" y="496"/>
                </a:lnTo>
                <a:lnTo>
                  <a:pt x="5035" y="496"/>
                </a:lnTo>
                <a:lnTo>
                  <a:pt x="5035" y="496"/>
                </a:lnTo>
                <a:lnTo>
                  <a:pt x="5035" y="496"/>
                </a:lnTo>
                <a:lnTo>
                  <a:pt x="5036" y="491"/>
                </a:lnTo>
                <a:lnTo>
                  <a:pt x="5036" y="493"/>
                </a:lnTo>
                <a:lnTo>
                  <a:pt x="5036" y="496"/>
                </a:lnTo>
                <a:lnTo>
                  <a:pt x="5036" y="443"/>
                </a:lnTo>
                <a:lnTo>
                  <a:pt x="5037" y="497"/>
                </a:lnTo>
                <a:lnTo>
                  <a:pt x="5037" y="497"/>
                </a:lnTo>
                <a:lnTo>
                  <a:pt x="5038" y="469"/>
                </a:lnTo>
                <a:lnTo>
                  <a:pt x="5038" y="494"/>
                </a:lnTo>
                <a:lnTo>
                  <a:pt x="5038" y="494"/>
                </a:lnTo>
                <a:lnTo>
                  <a:pt x="5039" y="493"/>
                </a:lnTo>
                <a:lnTo>
                  <a:pt x="5039" y="495"/>
                </a:lnTo>
                <a:lnTo>
                  <a:pt x="5039" y="494"/>
                </a:lnTo>
                <a:lnTo>
                  <a:pt x="5039" y="494"/>
                </a:lnTo>
                <a:lnTo>
                  <a:pt x="5040" y="495"/>
                </a:lnTo>
                <a:lnTo>
                  <a:pt x="5040" y="471"/>
                </a:lnTo>
                <a:lnTo>
                  <a:pt x="5040" y="491"/>
                </a:lnTo>
                <a:lnTo>
                  <a:pt x="5041" y="492"/>
                </a:lnTo>
                <a:lnTo>
                  <a:pt x="5041" y="427"/>
                </a:lnTo>
                <a:lnTo>
                  <a:pt x="5041" y="496"/>
                </a:lnTo>
                <a:lnTo>
                  <a:pt x="5042" y="458"/>
                </a:lnTo>
                <a:lnTo>
                  <a:pt x="5042" y="459"/>
                </a:lnTo>
                <a:lnTo>
                  <a:pt x="5042" y="497"/>
                </a:lnTo>
                <a:lnTo>
                  <a:pt x="5043" y="497"/>
                </a:lnTo>
                <a:lnTo>
                  <a:pt x="5043" y="497"/>
                </a:lnTo>
                <a:lnTo>
                  <a:pt x="5043" y="498"/>
                </a:lnTo>
                <a:lnTo>
                  <a:pt x="5044" y="493"/>
                </a:lnTo>
                <a:lnTo>
                  <a:pt x="5044" y="495"/>
                </a:lnTo>
                <a:lnTo>
                  <a:pt x="5044" y="494"/>
                </a:lnTo>
                <a:lnTo>
                  <a:pt x="5044" y="498"/>
                </a:lnTo>
                <a:lnTo>
                  <a:pt x="5045" y="497"/>
                </a:lnTo>
                <a:lnTo>
                  <a:pt x="5045" y="497"/>
                </a:lnTo>
                <a:lnTo>
                  <a:pt x="5046" y="498"/>
                </a:lnTo>
                <a:lnTo>
                  <a:pt x="5046" y="495"/>
                </a:lnTo>
                <a:lnTo>
                  <a:pt x="5046" y="497"/>
                </a:lnTo>
                <a:lnTo>
                  <a:pt x="5046" y="497"/>
                </a:lnTo>
                <a:lnTo>
                  <a:pt x="5047" y="498"/>
                </a:lnTo>
                <a:lnTo>
                  <a:pt x="5047" y="495"/>
                </a:lnTo>
                <a:lnTo>
                  <a:pt x="5047" y="495"/>
                </a:lnTo>
                <a:lnTo>
                  <a:pt x="5047" y="496"/>
                </a:lnTo>
                <a:lnTo>
                  <a:pt x="5048" y="498"/>
                </a:lnTo>
                <a:lnTo>
                  <a:pt x="5048" y="496"/>
                </a:lnTo>
                <a:lnTo>
                  <a:pt x="5048" y="498"/>
                </a:lnTo>
                <a:lnTo>
                  <a:pt x="5049" y="498"/>
                </a:lnTo>
                <a:lnTo>
                  <a:pt x="5049" y="498"/>
                </a:lnTo>
                <a:lnTo>
                  <a:pt x="5049" y="495"/>
                </a:lnTo>
                <a:lnTo>
                  <a:pt x="5050" y="498"/>
                </a:lnTo>
                <a:lnTo>
                  <a:pt x="5050" y="497"/>
                </a:lnTo>
                <a:lnTo>
                  <a:pt x="5050" y="498"/>
                </a:lnTo>
                <a:lnTo>
                  <a:pt x="5050" y="495"/>
                </a:lnTo>
                <a:lnTo>
                  <a:pt x="5051" y="497"/>
                </a:lnTo>
                <a:lnTo>
                  <a:pt x="5051" y="497"/>
                </a:lnTo>
                <a:lnTo>
                  <a:pt x="5052" y="495"/>
                </a:lnTo>
                <a:lnTo>
                  <a:pt x="5052" y="498"/>
                </a:lnTo>
                <a:lnTo>
                  <a:pt x="5052" y="498"/>
                </a:lnTo>
                <a:lnTo>
                  <a:pt x="5053" y="498"/>
                </a:lnTo>
                <a:lnTo>
                  <a:pt x="5053" y="475"/>
                </a:lnTo>
                <a:lnTo>
                  <a:pt x="5053" y="494"/>
                </a:lnTo>
                <a:lnTo>
                  <a:pt x="5053" y="494"/>
                </a:lnTo>
                <a:lnTo>
                  <a:pt x="5053" y="467"/>
                </a:lnTo>
                <a:lnTo>
                  <a:pt x="5054" y="498"/>
                </a:lnTo>
                <a:lnTo>
                  <a:pt x="5054" y="474"/>
                </a:lnTo>
                <a:lnTo>
                  <a:pt x="5054" y="470"/>
                </a:lnTo>
                <a:lnTo>
                  <a:pt x="5054" y="497"/>
                </a:lnTo>
                <a:lnTo>
                  <a:pt x="5055" y="496"/>
                </a:lnTo>
                <a:lnTo>
                  <a:pt x="5056" y="496"/>
                </a:lnTo>
                <a:lnTo>
                  <a:pt x="5056" y="494"/>
                </a:lnTo>
                <a:lnTo>
                  <a:pt x="5056" y="498"/>
                </a:lnTo>
                <a:lnTo>
                  <a:pt x="5056" y="497"/>
                </a:lnTo>
                <a:lnTo>
                  <a:pt x="5057" y="497"/>
                </a:lnTo>
                <a:lnTo>
                  <a:pt x="5057" y="498"/>
                </a:lnTo>
                <a:lnTo>
                  <a:pt x="5057" y="413"/>
                </a:lnTo>
                <a:lnTo>
                  <a:pt x="5058" y="494"/>
                </a:lnTo>
                <a:lnTo>
                  <a:pt x="5058" y="494"/>
                </a:lnTo>
                <a:lnTo>
                  <a:pt x="5058" y="492"/>
                </a:lnTo>
                <a:lnTo>
                  <a:pt x="5058" y="495"/>
                </a:lnTo>
                <a:lnTo>
                  <a:pt x="5059" y="493"/>
                </a:lnTo>
                <a:lnTo>
                  <a:pt x="5059" y="493"/>
                </a:lnTo>
                <a:lnTo>
                  <a:pt x="5059" y="495"/>
                </a:lnTo>
                <a:lnTo>
                  <a:pt x="5059" y="456"/>
                </a:lnTo>
                <a:lnTo>
                  <a:pt x="5060" y="494"/>
                </a:lnTo>
                <a:lnTo>
                  <a:pt x="5060" y="492"/>
                </a:lnTo>
                <a:lnTo>
                  <a:pt x="5060" y="461"/>
                </a:lnTo>
                <a:lnTo>
                  <a:pt x="5061" y="497"/>
                </a:lnTo>
                <a:lnTo>
                  <a:pt x="5061" y="497"/>
                </a:lnTo>
                <a:lnTo>
                  <a:pt x="5061" y="496"/>
                </a:lnTo>
                <a:lnTo>
                  <a:pt x="5061" y="496"/>
                </a:lnTo>
                <a:lnTo>
                  <a:pt x="5062" y="439"/>
                </a:lnTo>
                <a:lnTo>
                  <a:pt x="5062" y="494"/>
                </a:lnTo>
                <a:lnTo>
                  <a:pt x="5062" y="494"/>
                </a:lnTo>
                <a:lnTo>
                  <a:pt x="5063" y="488"/>
                </a:lnTo>
                <a:lnTo>
                  <a:pt x="5063" y="496"/>
                </a:lnTo>
                <a:lnTo>
                  <a:pt x="5063" y="493"/>
                </a:lnTo>
                <a:lnTo>
                  <a:pt x="5064" y="494"/>
                </a:lnTo>
                <a:lnTo>
                  <a:pt x="5064" y="496"/>
                </a:lnTo>
                <a:lnTo>
                  <a:pt x="5064" y="467"/>
                </a:lnTo>
                <a:lnTo>
                  <a:pt x="5064" y="493"/>
                </a:lnTo>
                <a:lnTo>
                  <a:pt x="5064" y="494"/>
                </a:lnTo>
                <a:lnTo>
                  <a:pt x="5065" y="492"/>
                </a:lnTo>
                <a:lnTo>
                  <a:pt x="5066" y="495"/>
                </a:lnTo>
                <a:lnTo>
                  <a:pt x="5066" y="495"/>
                </a:lnTo>
                <a:lnTo>
                  <a:pt x="5066" y="492"/>
                </a:lnTo>
                <a:lnTo>
                  <a:pt x="5066" y="495"/>
                </a:lnTo>
                <a:lnTo>
                  <a:pt x="5067" y="494"/>
                </a:lnTo>
                <a:lnTo>
                  <a:pt x="5067" y="495"/>
                </a:lnTo>
                <a:lnTo>
                  <a:pt x="5068" y="497"/>
                </a:lnTo>
                <a:lnTo>
                  <a:pt x="5068" y="494"/>
                </a:lnTo>
                <a:lnTo>
                  <a:pt x="5068" y="496"/>
                </a:lnTo>
                <a:lnTo>
                  <a:pt x="5068" y="495"/>
                </a:lnTo>
                <a:lnTo>
                  <a:pt x="5068" y="493"/>
                </a:lnTo>
                <a:lnTo>
                  <a:pt x="5069" y="498"/>
                </a:lnTo>
                <a:lnTo>
                  <a:pt x="5069" y="495"/>
                </a:lnTo>
                <a:lnTo>
                  <a:pt x="5069" y="495"/>
                </a:lnTo>
                <a:lnTo>
                  <a:pt x="5070" y="495"/>
                </a:lnTo>
                <a:lnTo>
                  <a:pt x="5070" y="498"/>
                </a:lnTo>
                <a:lnTo>
                  <a:pt x="5070" y="495"/>
                </a:lnTo>
                <a:lnTo>
                  <a:pt x="5070" y="495"/>
                </a:lnTo>
                <a:lnTo>
                  <a:pt x="5071" y="495"/>
                </a:lnTo>
                <a:lnTo>
                  <a:pt x="5071" y="499"/>
                </a:lnTo>
                <a:lnTo>
                  <a:pt x="5071" y="498"/>
                </a:lnTo>
                <a:lnTo>
                  <a:pt x="5072" y="498"/>
                </a:lnTo>
                <a:lnTo>
                  <a:pt x="5072" y="499"/>
                </a:lnTo>
                <a:lnTo>
                  <a:pt x="5072" y="495"/>
                </a:lnTo>
                <a:lnTo>
                  <a:pt x="5072" y="498"/>
                </a:lnTo>
                <a:lnTo>
                  <a:pt x="5072" y="498"/>
                </a:lnTo>
                <a:lnTo>
                  <a:pt x="5073" y="498"/>
                </a:lnTo>
                <a:lnTo>
                  <a:pt x="5073" y="495"/>
                </a:lnTo>
                <a:lnTo>
                  <a:pt x="5074" y="498"/>
                </a:lnTo>
                <a:lnTo>
                  <a:pt x="5074" y="498"/>
                </a:lnTo>
                <a:lnTo>
                  <a:pt x="5074" y="495"/>
                </a:lnTo>
                <a:lnTo>
                  <a:pt x="5074" y="498"/>
                </a:lnTo>
                <a:lnTo>
                  <a:pt x="5075" y="498"/>
                </a:lnTo>
                <a:lnTo>
                  <a:pt x="5075" y="497"/>
                </a:lnTo>
                <a:lnTo>
                  <a:pt x="5075" y="496"/>
                </a:lnTo>
                <a:lnTo>
                  <a:pt x="5075" y="498"/>
                </a:lnTo>
                <a:lnTo>
                  <a:pt x="5076" y="498"/>
                </a:lnTo>
                <a:lnTo>
                  <a:pt x="5076" y="498"/>
                </a:lnTo>
                <a:lnTo>
                  <a:pt x="5076" y="498"/>
                </a:lnTo>
                <a:lnTo>
                  <a:pt x="5077" y="495"/>
                </a:lnTo>
                <a:lnTo>
                  <a:pt x="5077" y="497"/>
                </a:lnTo>
                <a:lnTo>
                  <a:pt x="5077" y="497"/>
                </a:lnTo>
                <a:lnTo>
                  <a:pt x="5077" y="498"/>
                </a:lnTo>
                <a:lnTo>
                  <a:pt x="5078" y="493"/>
                </a:lnTo>
                <a:lnTo>
                  <a:pt x="5078" y="495"/>
                </a:lnTo>
                <a:lnTo>
                  <a:pt x="5078" y="496"/>
                </a:lnTo>
                <a:lnTo>
                  <a:pt x="5079" y="471"/>
                </a:lnTo>
                <a:lnTo>
                  <a:pt x="5079" y="497"/>
                </a:lnTo>
                <a:lnTo>
                  <a:pt x="5079" y="496"/>
                </a:lnTo>
                <a:lnTo>
                  <a:pt x="5080" y="496"/>
                </a:lnTo>
                <a:lnTo>
                  <a:pt x="5080" y="497"/>
                </a:lnTo>
                <a:lnTo>
                  <a:pt x="5080" y="432"/>
                </a:lnTo>
                <a:lnTo>
                  <a:pt x="5080" y="494"/>
                </a:lnTo>
                <a:lnTo>
                  <a:pt x="5080" y="493"/>
                </a:lnTo>
                <a:lnTo>
                  <a:pt x="5081" y="457"/>
                </a:lnTo>
                <a:lnTo>
                  <a:pt x="5082" y="498"/>
                </a:lnTo>
                <a:lnTo>
                  <a:pt x="5082" y="497"/>
                </a:lnTo>
                <a:lnTo>
                  <a:pt x="5082" y="497"/>
                </a:lnTo>
                <a:lnTo>
                  <a:pt x="5082" y="495"/>
                </a:lnTo>
                <a:lnTo>
                  <a:pt x="5083" y="498"/>
                </a:lnTo>
                <a:lnTo>
                  <a:pt x="5083" y="498"/>
                </a:lnTo>
                <a:lnTo>
                  <a:pt x="5083" y="498"/>
                </a:lnTo>
                <a:lnTo>
                  <a:pt x="5084" y="498"/>
                </a:lnTo>
                <a:lnTo>
                  <a:pt x="5084" y="494"/>
                </a:lnTo>
                <a:lnTo>
                  <a:pt x="5084" y="498"/>
                </a:lnTo>
                <a:lnTo>
                  <a:pt x="5084" y="497"/>
                </a:lnTo>
                <a:lnTo>
                  <a:pt x="5084" y="498"/>
                </a:lnTo>
                <a:lnTo>
                  <a:pt x="5085" y="493"/>
                </a:lnTo>
                <a:lnTo>
                  <a:pt x="5085" y="494"/>
                </a:lnTo>
                <a:lnTo>
                  <a:pt x="5085" y="495"/>
                </a:lnTo>
                <a:lnTo>
                  <a:pt x="5085" y="495"/>
                </a:lnTo>
                <a:lnTo>
                  <a:pt x="5086" y="453"/>
                </a:lnTo>
                <a:lnTo>
                  <a:pt x="5086" y="494"/>
                </a:lnTo>
                <a:lnTo>
                  <a:pt x="5086" y="493"/>
                </a:lnTo>
                <a:lnTo>
                  <a:pt x="5087" y="498"/>
                </a:lnTo>
                <a:lnTo>
                  <a:pt x="5087" y="490"/>
                </a:lnTo>
                <a:lnTo>
                  <a:pt x="5087" y="494"/>
                </a:lnTo>
                <a:lnTo>
                  <a:pt x="5088" y="494"/>
                </a:lnTo>
                <a:lnTo>
                  <a:pt x="5088" y="497"/>
                </a:lnTo>
                <a:lnTo>
                  <a:pt x="5088" y="446"/>
                </a:lnTo>
                <a:lnTo>
                  <a:pt x="5088" y="476"/>
                </a:lnTo>
                <a:lnTo>
                  <a:pt x="5089" y="445"/>
                </a:lnTo>
                <a:lnTo>
                  <a:pt x="5090" y="498"/>
                </a:lnTo>
                <a:lnTo>
                  <a:pt x="5090" y="495"/>
                </a:lnTo>
                <a:lnTo>
                  <a:pt x="5090" y="495"/>
                </a:lnTo>
                <a:lnTo>
                  <a:pt x="5090" y="498"/>
                </a:lnTo>
                <a:lnTo>
                  <a:pt x="5090" y="454"/>
                </a:lnTo>
                <a:lnTo>
                  <a:pt x="5091" y="494"/>
                </a:lnTo>
                <a:lnTo>
                  <a:pt x="5091" y="494"/>
                </a:lnTo>
                <a:lnTo>
                  <a:pt x="5091" y="495"/>
                </a:lnTo>
                <a:lnTo>
                  <a:pt x="5092" y="489"/>
                </a:lnTo>
                <a:lnTo>
                  <a:pt x="5092" y="491"/>
                </a:lnTo>
                <a:lnTo>
                  <a:pt x="5092" y="492"/>
                </a:lnTo>
                <a:lnTo>
                  <a:pt x="5092" y="493"/>
                </a:lnTo>
                <a:lnTo>
                  <a:pt x="5092" y="454"/>
                </a:lnTo>
                <a:lnTo>
                  <a:pt x="5093" y="455"/>
                </a:lnTo>
                <a:lnTo>
                  <a:pt x="5093" y="457"/>
                </a:lnTo>
                <a:lnTo>
                  <a:pt x="5093" y="430"/>
                </a:lnTo>
                <a:lnTo>
                  <a:pt x="5094" y="495"/>
                </a:lnTo>
                <a:lnTo>
                  <a:pt x="5094" y="492"/>
                </a:lnTo>
                <a:lnTo>
                  <a:pt x="5094" y="492"/>
                </a:lnTo>
                <a:lnTo>
                  <a:pt x="5094" y="491"/>
                </a:lnTo>
                <a:lnTo>
                  <a:pt x="5095" y="494"/>
                </a:lnTo>
                <a:lnTo>
                  <a:pt x="5095" y="493"/>
                </a:lnTo>
                <a:lnTo>
                  <a:pt x="5096" y="494"/>
                </a:lnTo>
                <a:lnTo>
                  <a:pt x="5096" y="491"/>
                </a:lnTo>
                <a:lnTo>
                  <a:pt x="5096" y="497"/>
                </a:lnTo>
                <a:lnTo>
                  <a:pt x="5096" y="497"/>
                </a:lnTo>
                <a:lnTo>
                  <a:pt x="5097" y="497"/>
                </a:lnTo>
                <a:lnTo>
                  <a:pt x="5097" y="495"/>
                </a:lnTo>
                <a:lnTo>
                  <a:pt x="5098" y="498"/>
                </a:lnTo>
                <a:lnTo>
                  <a:pt x="5098" y="497"/>
                </a:lnTo>
                <a:lnTo>
                  <a:pt x="5098" y="495"/>
                </a:lnTo>
                <a:lnTo>
                  <a:pt x="5098" y="495"/>
                </a:lnTo>
                <a:lnTo>
                  <a:pt x="5099" y="498"/>
                </a:lnTo>
                <a:lnTo>
                  <a:pt x="5099" y="497"/>
                </a:lnTo>
                <a:lnTo>
                  <a:pt x="5099" y="495"/>
                </a:lnTo>
                <a:lnTo>
                  <a:pt x="5099" y="498"/>
                </a:lnTo>
                <a:lnTo>
                  <a:pt x="5100" y="497"/>
                </a:lnTo>
                <a:lnTo>
                  <a:pt x="5100" y="497"/>
                </a:lnTo>
                <a:lnTo>
                  <a:pt x="5101" y="498"/>
                </a:lnTo>
                <a:lnTo>
                  <a:pt x="5101" y="495"/>
                </a:lnTo>
                <a:lnTo>
                  <a:pt x="5101" y="498"/>
                </a:lnTo>
                <a:lnTo>
                  <a:pt x="5101" y="498"/>
                </a:lnTo>
                <a:lnTo>
                  <a:pt x="5101" y="495"/>
                </a:lnTo>
                <a:lnTo>
                  <a:pt x="5102" y="498"/>
                </a:lnTo>
                <a:lnTo>
                  <a:pt x="5103" y="498"/>
                </a:lnTo>
                <a:lnTo>
                  <a:pt x="5103" y="498"/>
                </a:lnTo>
                <a:lnTo>
                  <a:pt x="5103" y="495"/>
                </a:lnTo>
                <a:lnTo>
                  <a:pt x="5103" y="495"/>
                </a:lnTo>
                <a:lnTo>
                  <a:pt x="5103" y="495"/>
                </a:lnTo>
                <a:lnTo>
                  <a:pt x="5104" y="497"/>
                </a:lnTo>
                <a:lnTo>
                  <a:pt x="5105" y="494"/>
                </a:lnTo>
                <a:lnTo>
                  <a:pt x="5105" y="494"/>
                </a:lnTo>
                <a:lnTo>
                  <a:pt x="5105" y="494"/>
                </a:lnTo>
                <a:lnTo>
                  <a:pt x="5105" y="498"/>
                </a:lnTo>
                <a:lnTo>
                  <a:pt x="5106" y="472"/>
                </a:lnTo>
                <a:lnTo>
                  <a:pt x="5106" y="494"/>
                </a:lnTo>
                <a:lnTo>
                  <a:pt x="5106" y="494"/>
                </a:lnTo>
                <a:lnTo>
                  <a:pt x="5106" y="496"/>
                </a:lnTo>
                <a:lnTo>
                  <a:pt x="5106" y="463"/>
                </a:lnTo>
                <a:lnTo>
                  <a:pt x="5107" y="493"/>
                </a:lnTo>
                <a:lnTo>
                  <a:pt x="5107" y="493"/>
                </a:lnTo>
                <a:lnTo>
                  <a:pt x="5107" y="497"/>
                </a:lnTo>
                <a:lnTo>
                  <a:pt x="5108" y="497"/>
                </a:lnTo>
                <a:lnTo>
                  <a:pt x="5108" y="497"/>
                </a:lnTo>
                <a:lnTo>
                  <a:pt x="5108" y="494"/>
                </a:lnTo>
                <a:lnTo>
                  <a:pt x="5109" y="498"/>
                </a:lnTo>
                <a:lnTo>
                  <a:pt x="5109" y="496"/>
                </a:lnTo>
                <a:lnTo>
                  <a:pt x="5109" y="498"/>
                </a:lnTo>
                <a:lnTo>
                  <a:pt x="5110" y="496"/>
                </a:lnTo>
                <a:lnTo>
                  <a:pt x="5110" y="498"/>
                </a:lnTo>
                <a:lnTo>
                  <a:pt x="5110" y="497"/>
                </a:lnTo>
                <a:lnTo>
                  <a:pt x="5111" y="495"/>
                </a:lnTo>
                <a:lnTo>
                  <a:pt x="5111" y="497"/>
                </a:lnTo>
                <a:lnTo>
                  <a:pt x="5111" y="471"/>
                </a:lnTo>
                <a:lnTo>
                  <a:pt x="5111" y="495"/>
                </a:lnTo>
                <a:lnTo>
                  <a:pt x="5111" y="494"/>
                </a:lnTo>
                <a:lnTo>
                  <a:pt x="5112" y="476"/>
                </a:lnTo>
                <a:lnTo>
                  <a:pt x="5113" y="497"/>
                </a:lnTo>
                <a:lnTo>
                  <a:pt x="5113" y="495"/>
                </a:lnTo>
                <a:lnTo>
                  <a:pt x="5113" y="495"/>
                </a:lnTo>
                <a:lnTo>
                  <a:pt x="5114" y="459"/>
                </a:lnTo>
                <a:lnTo>
                  <a:pt x="5114" y="462"/>
                </a:lnTo>
                <a:lnTo>
                  <a:pt x="5114" y="462"/>
                </a:lnTo>
                <a:lnTo>
                  <a:pt x="5115" y="496"/>
                </a:lnTo>
                <a:lnTo>
                  <a:pt x="5115" y="494"/>
                </a:lnTo>
                <a:lnTo>
                  <a:pt x="5115" y="493"/>
                </a:lnTo>
                <a:lnTo>
                  <a:pt x="5115" y="429"/>
                </a:lnTo>
                <a:lnTo>
                  <a:pt x="5116" y="496"/>
                </a:lnTo>
                <a:lnTo>
                  <a:pt x="5116" y="496"/>
                </a:lnTo>
                <a:lnTo>
                  <a:pt x="5116" y="496"/>
                </a:lnTo>
                <a:lnTo>
                  <a:pt x="5117" y="464"/>
                </a:lnTo>
                <a:lnTo>
                  <a:pt x="5117" y="466"/>
                </a:lnTo>
                <a:lnTo>
                  <a:pt x="5117" y="493"/>
                </a:lnTo>
                <a:lnTo>
                  <a:pt x="5117" y="466"/>
                </a:lnTo>
                <a:lnTo>
                  <a:pt x="5117" y="495"/>
                </a:lnTo>
                <a:lnTo>
                  <a:pt x="5118" y="495"/>
                </a:lnTo>
                <a:lnTo>
                  <a:pt x="5119" y="494"/>
                </a:lnTo>
                <a:lnTo>
                  <a:pt x="5119" y="495"/>
                </a:lnTo>
                <a:lnTo>
                  <a:pt x="5119" y="490"/>
                </a:lnTo>
                <a:lnTo>
                  <a:pt x="5119" y="492"/>
                </a:lnTo>
                <a:lnTo>
                  <a:pt x="5120" y="492"/>
                </a:lnTo>
                <a:lnTo>
                  <a:pt x="5120" y="465"/>
                </a:lnTo>
                <a:lnTo>
                  <a:pt x="5121" y="495"/>
                </a:lnTo>
                <a:lnTo>
                  <a:pt x="5121" y="494"/>
                </a:lnTo>
                <a:lnTo>
                  <a:pt x="5121" y="492"/>
                </a:lnTo>
                <a:lnTo>
                  <a:pt x="5121" y="495"/>
                </a:lnTo>
                <a:lnTo>
                  <a:pt x="5122" y="492"/>
                </a:lnTo>
                <a:lnTo>
                  <a:pt x="5122" y="493"/>
                </a:lnTo>
                <a:lnTo>
                  <a:pt x="5122" y="493"/>
                </a:lnTo>
                <a:lnTo>
                  <a:pt x="5123" y="494"/>
                </a:lnTo>
                <a:lnTo>
                  <a:pt x="5123" y="492"/>
                </a:lnTo>
                <a:lnTo>
                  <a:pt x="5123" y="492"/>
                </a:lnTo>
                <a:lnTo>
                  <a:pt x="5123" y="492"/>
                </a:lnTo>
                <a:lnTo>
                  <a:pt x="5123" y="492"/>
                </a:lnTo>
                <a:lnTo>
                  <a:pt x="5124" y="498"/>
                </a:lnTo>
                <a:lnTo>
                  <a:pt x="5124" y="497"/>
                </a:lnTo>
                <a:lnTo>
                  <a:pt x="5124" y="497"/>
                </a:lnTo>
                <a:lnTo>
                  <a:pt x="5125" y="498"/>
                </a:lnTo>
                <a:lnTo>
                  <a:pt x="5125" y="494"/>
                </a:lnTo>
                <a:lnTo>
                  <a:pt x="5125" y="496"/>
                </a:lnTo>
                <a:lnTo>
                  <a:pt x="5125" y="497"/>
                </a:lnTo>
                <a:lnTo>
                  <a:pt x="5125" y="498"/>
                </a:lnTo>
                <a:lnTo>
                  <a:pt x="5126" y="495"/>
                </a:lnTo>
                <a:lnTo>
                  <a:pt x="5126" y="497"/>
                </a:lnTo>
                <a:lnTo>
                  <a:pt x="5127" y="497"/>
                </a:lnTo>
                <a:lnTo>
                  <a:pt x="5127" y="495"/>
                </a:lnTo>
                <a:lnTo>
                  <a:pt x="5127" y="498"/>
                </a:lnTo>
                <a:lnTo>
                  <a:pt x="5127" y="498"/>
                </a:lnTo>
                <a:lnTo>
                  <a:pt x="5128" y="498"/>
                </a:lnTo>
                <a:lnTo>
                  <a:pt x="5128" y="498"/>
                </a:lnTo>
                <a:lnTo>
                  <a:pt x="5128" y="496"/>
                </a:lnTo>
                <a:lnTo>
                  <a:pt x="5129" y="498"/>
                </a:lnTo>
                <a:lnTo>
                  <a:pt x="5129" y="497"/>
                </a:lnTo>
                <a:lnTo>
                  <a:pt x="5129" y="494"/>
                </a:lnTo>
                <a:lnTo>
                  <a:pt x="5129" y="498"/>
                </a:lnTo>
                <a:lnTo>
                  <a:pt x="5130" y="497"/>
                </a:lnTo>
                <a:lnTo>
                  <a:pt x="5130" y="497"/>
                </a:lnTo>
                <a:lnTo>
                  <a:pt x="5130" y="498"/>
                </a:lnTo>
                <a:lnTo>
                  <a:pt x="5131" y="495"/>
                </a:lnTo>
                <a:lnTo>
                  <a:pt x="5131" y="498"/>
                </a:lnTo>
                <a:lnTo>
                  <a:pt x="5131" y="498"/>
                </a:lnTo>
                <a:lnTo>
                  <a:pt x="5131" y="498"/>
                </a:lnTo>
                <a:lnTo>
                  <a:pt x="5132" y="496"/>
                </a:lnTo>
                <a:lnTo>
                  <a:pt x="5132" y="497"/>
                </a:lnTo>
                <a:lnTo>
                  <a:pt x="5132" y="497"/>
                </a:lnTo>
                <a:lnTo>
                  <a:pt x="5133" y="498"/>
                </a:lnTo>
                <a:lnTo>
                  <a:pt x="5133" y="468"/>
                </a:lnTo>
                <a:lnTo>
                  <a:pt x="5133" y="494"/>
                </a:lnTo>
                <a:lnTo>
                  <a:pt x="5133" y="494"/>
                </a:lnTo>
                <a:lnTo>
                  <a:pt x="5134" y="495"/>
                </a:lnTo>
                <a:lnTo>
                  <a:pt x="5134" y="487"/>
                </a:lnTo>
                <a:lnTo>
                  <a:pt x="5135" y="487"/>
                </a:lnTo>
                <a:lnTo>
                  <a:pt x="5135" y="495"/>
                </a:lnTo>
                <a:lnTo>
                  <a:pt x="5135" y="456"/>
                </a:lnTo>
                <a:lnTo>
                  <a:pt x="5135" y="463"/>
                </a:lnTo>
                <a:lnTo>
                  <a:pt x="5136" y="464"/>
                </a:lnTo>
                <a:lnTo>
                  <a:pt x="5137" y="463"/>
                </a:lnTo>
                <a:lnTo>
                  <a:pt x="5137" y="497"/>
                </a:lnTo>
                <a:lnTo>
                  <a:pt x="5137" y="497"/>
                </a:lnTo>
                <a:lnTo>
                  <a:pt x="5137" y="498"/>
                </a:lnTo>
                <a:lnTo>
                  <a:pt x="5137" y="495"/>
                </a:lnTo>
                <a:lnTo>
                  <a:pt x="5138" y="498"/>
                </a:lnTo>
                <a:lnTo>
                  <a:pt x="5138" y="497"/>
                </a:lnTo>
                <a:lnTo>
                  <a:pt x="5139" y="468"/>
                </a:lnTo>
                <a:lnTo>
                  <a:pt x="5139" y="494"/>
                </a:lnTo>
                <a:lnTo>
                  <a:pt x="5139" y="494"/>
                </a:lnTo>
                <a:lnTo>
                  <a:pt x="5139" y="493"/>
                </a:lnTo>
                <a:lnTo>
                  <a:pt x="5140" y="497"/>
                </a:lnTo>
                <a:lnTo>
                  <a:pt x="5140" y="496"/>
                </a:lnTo>
                <a:lnTo>
                  <a:pt x="5140" y="496"/>
                </a:lnTo>
                <a:lnTo>
                  <a:pt x="5140" y="496"/>
                </a:lnTo>
                <a:lnTo>
                  <a:pt x="5141" y="492"/>
                </a:lnTo>
                <a:lnTo>
                  <a:pt x="5141" y="494"/>
                </a:lnTo>
                <a:lnTo>
                  <a:pt x="5141" y="494"/>
                </a:lnTo>
                <a:lnTo>
                  <a:pt x="5142" y="494"/>
                </a:lnTo>
                <a:lnTo>
                  <a:pt x="5142" y="497"/>
                </a:lnTo>
                <a:lnTo>
                  <a:pt x="5142" y="495"/>
                </a:lnTo>
                <a:lnTo>
                  <a:pt x="5142" y="495"/>
                </a:lnTo>
                <a:lnTo>
                  <a:pt x="5143" y="494"/>
                </a:lnTo>
                <a:lnTo>
                  <a:pt x="5143" y="497"/>
                </a:lnTo>
                <a:lnTo>
                  <a:pt x="5143" y="497"/>
                </a:lnTo>
                <a:lnTo>
                  <a:pt x="5144" y="497"/>
                </a:lnTo>
                <a:lnTo>
                  <a:pt x="5144" y="495"/>
                </a:lnTo>
                <a:lnTo>
                  <a:pt x="5144" y="497"/>
                </a:lnTo>
                <a:lnTo>
                  <a:pt x="5145" y="497"/>
                </a:lnTo>
                <a:lnTo>
                  <a:pt x="5145" y="497"/>
                </a:lnTo>
                <a:lnTo>
                  <a:pt x="5145" y="497"/>
                </a:lnTo>
                <a:lnTo>
                  <a:pt x="5146" y="494"/>
                </a:lnTo>
                <a:lnTo>
                  <a:pt x="5146" y="494"/>
                </a:lnTo>
                <a:lnTo>
                  <a:pt x="5146" y="494"/>
                </a:lnTo>
                <a:lnTo>
                  <a:pt x="5146" y="492"/>
                </a:lnTo>
                <a:lnTo>
                  <a:pt x="5147" y="496"/>
                </a:lnTo>
                <a:lnTo>
                  <a:pt x="5147" y="495"/>
                </a:lnTo>
                <a:lnTo>
                  <a:pt x="5147" y="494"/>
                </a:lnTo>
                <a:lnTo>
                  <a:pt x="5148" y="486"/>
                </a:lnTo>
                <a:lnTo>
                  <a:pt x="5148" y="497"/>
                </a:lnTo>
                <a:lnTo>
                  <a:pt x="5148" y="496"/>
                </a:lnTo>
                <a:lnTo>
                  <a:pt x="5148" y="496"/>
                </a:lnTo>
                <a:lnTo>
                  <a:pt x="5149" y="494"/>
                </a:lnTo>
                <a:lnTo>
                  <a:pt x="5149" y="497"/>
                </a:lnTo>
                <a:lnTo>
                  <a:pt x="5149" y="497"/>
                </a:lnTo>
                <a:lnTo>
                  <a:pt x="5149" y="492"/>
                </a:lnTo>
                <a:lnTo>
                  <a:pt x="5150" y="498"/>
                </a:lnTo>
                <a:lnTo>
                  <a:pt x="5150" y="497"/>
                </a:lnTo>
                <a:lnTo>
                  <a:pt x="5150" y="497"/>
                </a:lnTo>
                <a:lnTo>
                  <a:pt x="5151" y="497"/>
                </a:lnTo>
                <a:lnTo>
                  <a:pt x="5151" y="495"/>
                </a:lnTo>
                <a:lnTo>
                  <a:pt x="5151" y="495"/>
                </a:lnTo>
                <a:lnTo>
                  <a:pt x="5152" y="495"/>
                </a:lnTo>
                <a:lnTo>
                  <a:pt x="5152" y="495"/>
                </a:lnTo>
                <a:lnTo>
                  <a:pt x="5152" y="498"/>
                </a:lnTo>
                <a:lnTo>
                  <a:pt x="5153" y="495"/>
                </a:lnTo>
                <a:lnTo>
                  <a:pt x="5153" y="495"/>
                </a:lnTo>
                <a:lnTo>
                  <a:pt x="5153" y="498"/>
                </a:lnTo>
                <a:lnTo>
                  <a:pt x="5154" y="497"/>
                </a:lnTo>
                <a:lnTo>
                  <a:pt x="5154" y="498"/>
                </a:lnTo>
                <a:lnTo>
                  <a:pt x="5154" y="498"/>
                </a:lnTo>
                <a:lnTo>
                  <a:pt x="5155" y="497"/>
                </a:lnTo>
                <a:lnTo>
                  <a:pt x="5155" y="498"/>
                </a:lnTo>
                <a:lnTo>
                  <a:pt x="5155" y="496"/>
                </a:lnTo>
                <a:lnTo>
                  <a:pt x="5155" y="498"/>
                </a:lnTo>
                <a:lnTo>
                  <a:pt x="5156" y="495"/>
                </a:lnTo>
                <a:lnTo>
                  <a:pt x="5156" y="498"/>
                </a:lnTo>
                <a:lnTo>
                  <a:pt x="5156" y="498"/>
                </a:lnTo>
                <a:lnTo>
                  <a:pt x="5156" y="495"/>
                </a:lnTo>
                <a:lnTo>
                  <a:pt x="5157" y="498"/>
                </a:lnTo>
                <a:lnTo>
                  <a:pt x="5157" y="498"/>
                </a:lnTo>
                <a:lnTo>
                  <a:pt x="5157" y="498"/>
                </a:lnTo>
                <a:lnTo>
                  <a:pt x="5157" y="498"/>
                </a:lnTo>
                <a:lnTo>
                  <a:pt x="5158" y="495"/>
                </a:lnTo>
                <a:lnTo>
                  <a:pt x="5158" y="497"/>
                </a:lnTo>
                <a:lnTo>
                  <a:pt x="5159" y="497"/>
                </a:lnTo>
                <a:lnTo>
                  <a:pt x="5159" y="468"/>
                </a:lnTo>
                <a:lnTo>
                  <a:pt x="5159" y="496"/>
                </a:lnTo>
                <a:lnTo>
                  <a:pt x="5160" y="496"/>
                </a:lnTo>
                <a:lnTo>
                  <a:pt x="5161" y="497"/>
                </a:lnTo>
                <a:lnTo>
                  <a:pt x="5161" y="492"/>
                </a:lnTo>
                <a:lnTo>
                  <a:pt x="5161" y="492"/>
                </a:lnTo>
                <a:lnTo>
                  <a:pt x="5161" y="447"/>
                </a:lnTo>
                <a:lnTo>
                  <a:pt x="5161" y="496"/>
                </a:lnTo>
                <a:lnTo>
                  <a:pt x="5162" y="492"/>
                </a:lnTo>
                <a:lnTo>
                  <a:pt x="5162" y="492"/>
                </a:lnTo>
                <a:lnTo>
                  <a:pt x="5162" y="470"/>
                </a:lnTo>
                <a:lnTo>
                  <a:pt x="5163" y="496"/>
                </a:lnTo>
                <a:lnTo>
                  <a:pt x="5163" y="495"/>
                </a:lnTo>
                <a:lnTo>
                  <a:pt x="5163" y="494"/>
                </a:lnTo>
                <a:lnTo>
                  <a:pt x="5163" y="495"/>
                </a:lnTo>
                <a:lnTo>
                  <a:pt x="5163" y="433"/>
                </a:lnTo>
                <a:lnTo>
                  <a:pt x="5164" y="492"/>
                </a:lnTo>
                <a:lnTo>
                  <a:pt x="5164" y="463"/>
                </a:lnTo>
                <a:lnTo>
                  <a:pt x="5164" y="444"/>
                </a:lnTo>
                <a:lnTo>
                  <a:pt x="5165" y="495"/>
                </a:lnTo>
                <a:lnTo>
                  <a:pt x="5165" y="495"/>
                </a:lnTo>
                <a:lnTo>
                  <a:pt x="5165" y="495"/>
                </a:lnTo>
                <a:lnTo>
                  <a:pt x="5166" y="495"/>
                </a:lnTo>
                <a:lnTo>
                  <a:pt x="5166" y="469"/>
                </a:lnTo>
                <a:lnTo>
                  <a:pt x="5166" y="492"/>
                </a:lnTo>
                <a:lnTo>
                  <a:pt x="5167" y="494"/>
                </a:lnTo>
                <a:lnTo>
                  <a:pt x="5167" y="493"/>
                </a:lnTo>
                <a:lnTo>
                  <a:pt x="5167" y="497"/>
                </a:lnTo>
                <a:lnTo>
                  <a:pt x="5167" y="494"/>
                </a:lnTo>
                <a:lnTo>
                  <a:pt x="5167" y="494"/>
                </a:lnTo>
                <a:lnTo>
                  <a:pt x="5168" y="497"/>
                </a:lnTo>
                <a:lnTo>
                  <a:pt x="5168" y="492"/>
                </a:lnTo>
                <a:lnTo>
                  <a:pt x="5169" y="496"/>
                </a:lnTo>
                <a:lnTo>
                  <a:pt x="5169" y="496"/>
                </a:lnTo>
                <a:lnTo>
                  <a:pt x="5169" y="497"/>
                </a:lnTo>
                <a:lnTo>
                  <a:pt x="5169" y="494"/>
                </a:lnTo>
                <a:lnTo>
                  <a:pt x="5170" y="494"/>
                </a:lnTo>
                <a:lnTo>
                  <a:pt x="5170" y="496"/>
                </a:lnTo>
                <a:lnTo>
                  <a:pt x="5171" y="470"/>
                </a:lnTo>
                <a:lnTo>
                  <a:pt x="5171" y="497"/>
                </a:lnTo>
                <a:lnTo>
                  <a:pt x="5171" y="497"/>
                </a:lnTo>
                <a:lnTo>
                  <a:pt x="5171" y="497"/>
                </a:lnTo>
                <a:lnTo>
                  <a:pt x="5171" y="497"/>
                </a:lnTo>
                <a:lnTo>
                  <a:pt x="5172" y="492"/>
                </a:lnTo>
                <a:lnTo>
                  <a:pt x="5172" y="495"/>
                </a:lnTo>
                <a:lnTo>
                  <a:pt x="5172" y="495"/>
                </a:lnTo>
                <a:lnTo>
                  <a:pt x="5173" y="492"/>
                </a:lnTo>
                <a:lnTo>
                  <a:pt x="5173" y="496"/>
                </a:lnTo>
                <a:lnTo>
                  <a:pt x="5173" y="496"/>
                </a:lnTo>
                <a:lnTo>
                  <a:pt x="5173" y="496"/>
                </a:lnTo>
                <a:lnTo>
                  <a:pt x="5174" y="492"/>
                </a:lnTo>
                <a:lnTo>
                  <a:pt x="5174" y="492"/>
                </a:lnTo>
                <a:lnTo>
                  <a:pt x="5175" y="492"/>
                </a:lnTo>
                <a:lnTo>
                  <a:pt x="5175" y="492"/>
                </a:lnTo>
                <a:lnTo>
                  <a:pt x="5175" y="496"/>
                </a:lnTo>
                <a:lnTo>
                  <a:pt x="5175" y="494"/>
                </a:lnTo>
                <a:lnTo>
                  <a:pt x="5175" y="493"/>
                </a:lnTo>
                <a:lnTo>
                  <a:pt x="5177" y="497"/>
                </a:lnTo>
                <a:lnTo>
                  <a:pt x="5177" y="497"/>
                </a:lnTo>
                <a:lnTo>
                  <a:pt x="5177" y="497"/>
                </a:lnTo>
                <a:lnTo>
                  <a:pt x="5177" y="495"/>
                </a:lnTo>
                <a:lnTo>
                  <a:pt x="5177" y="498"/>
                </a:lnTo>
                <a:lnTo>
                  <a:pt x="5178" y="498"/>
                </a:lnTo>
                <a:lnTo>
                  <a:pt x="5178" y="498"/>
                </a:lnTo>
                <a:lnTo>
                  <a:pt x="5179" y="498"/>
                </a:lnTo>
                <a:lnTo>
                  <a:pt x="5179" y="495"/>
                </a:lnTo>
                <a:lnTo>
                  <a:pt x="5179" y="495"/>
                </a:lnTo>
                <a:lnTo>
                  <a:pt x="5179" y="497"/>
                </a:lnTo>
                <a:lnTo>
                  <a:pt x="5180" y="495"/>
                </a:lnTo>
                <a:lnTo>
                  <a:pt x="5180" y="498"/>
                </a:lnTo>
                <a:lnTo>
                  <a:pt x="5180" y="498"/>
                </a:lnTo>
                <a:lnTo>
                  <a:pt x="5180" y="498"/>
                </a:lnTo>
                <a:lnTo>
                  <a:pt x="5181" y="498"/>
                </a:lnTo>
                <a:lnTo>
                  <a:pt x="5181" y="497"/>
                </a:lnTo>
                <a:lnTo>
                  <a:pt x="5181" y="498"/>
                </a:lnTo>
                <a:lnTo>
                  <a:pt x="5181" y="498"/>
                </a:lnTo>
                <a:lnTo>
                  <a:pt x="5182" y="494"/>
                </a:lnTo>
                <a:lnTo>
                  <a:pt x="5182" y="496"/>
                </a:lnTo>
                <a:lnTo>
                  <a:pt x="5183" y="497"/>
                </a:lnTo>
                <a:lnTo>
                  <a:pt x="5184" y="494"/>
                </a:lnTo>
                <a:lnTo>
                  <a:pt x="5184" y="498"/>
                </a:lnTo>
                <a:lnTo>
                  <a:pt x="5184" y="498"/>
                </a:lnTo>
                <a:lnTo>
                  <a:pt x="5184" y="498"/>
                </a:lnTo>
                <a:lnTo>
                  <a:pt x="5184" y="496"/>
                </a:lnTo>
                <a:lnTo>
                  <a:pt x="5184" y="498"/>
                </a:lnTo>
                <a:lnTo>
                  <a:pt x="5185" y="498"/>
                </a:lnTo>
                <a:lnTo>
                  <a:pt x="5185" y="498"/>
                </a:lnTo>
                <a:lnTo>
                  <a:pt x="5185" y="498"/>
                </a:lnTo>
                <a:lnTo>
                  <a:pt x="5186" y="467"/>
                </a:lnTo>
                <a:lnTo>
                  <a:pt x="5186" y="468"/>
                </a:lnTo>
                <a:lnTo>
                  <a:pt x="5186" y="467"/>
                </a:lnTo>
                <a:lnTo>
                  <a:pt x="5187" y="497"/>
                </a:lnTo>
                <a:lnTo>
                  <a:pt x="5187" y="495"/>
                </a:lnTo>
                <a:lnTo>
                  <a:pt x="5187" y="495"/>
                </a:lnTo>
                <a:lnTo>
                  <a:pt x="5188" y="467"/>
                </a:lnTo>
                <a:lnTo>
                  <a:pt x="5188" y="497"/>
                </a:lnTo>
                <a:lnTo>
                  <a:pt x="5188" y="495"/>
                </a:lnTo>
                <a:lnTo>
                  <a:pt x="5188" y="480"/>
                </a:lnTo>
                <a:lnTo>
                  <a:pt x="5189" y="496"/>
                </a:lnTo>
                <a:lnTo>
                  <a:pt x="5189" y="494"/>
                </a:lnTo>
                <a:lnTo>
                  <a:pt x="5189" y="492"/>
                </a:lnTo>
                <a:lnTo>
                  <a:pt x="5190" y="498"/>
                </a:lnTo>
                <a:lnTo>
                  <a:pt x="5190" y="498"/>
                </a:lnTo>
                <a:lnTo>
                  <a:pt x="5191" y="498"/>
                </a:lnTo>
                <a:lnTo>
                  <a:pt x="5191" y="498"/>
                </a:lnTo>
                <a:lnTo>
                  <a:pt x="5192" y="494"/>
                </a:lnTo>
                <a:lnTo>
                  <a:pt x="5192" y="496"/>
                </a:lnTo>
                <a:lnTo>
                  <a:pt x="5192" y="496"/>
                </a:lnTo>
                <a:lnTo>
                  <a:pt x="5192" y="496"/>
                </a:lnTo>
                <a:lnTo>
                  <a:pt x="5192" y="430"/>
                </a:lnTo>
                <a:lnTo>
                  <a:pt x="5193" y="494"/>
                </a:lnTo>
                <a:lnTo>
                  <a:pt x="5193" y="461"/>
                </a:lnTo>
                <a:lnTo>
                  <a:pt x="5193" y="458"/>
                </a:lnTo>
                <a:lnTo>
                  <a:pt x="5194" y="496"/>
                </a:lnTo>
                <a:lnTo>
                  <a:pt x="5194" y="493"/>
                </a:lnTo>
                <a:lnTo>
                  <a:pt x="5194" y="493"/>
                </a:lnTo>
                <a:lnTo>
                  <a:pt x="5194" y="498"/>
                </a:lnTo>
                <a:lnTo>
                  <a:pt x="5195" y="465"/>
                </a:lnTo>
                <a:lnTo>
                  <a:pt x="5195" y="494"/>
                </a:lnTo>
                <a:lnTo>
                  <a:pt x="5195" y="492"/>
                </a:lnTo>
                <a:lnTo>
                  <a:pt x="5196" y="491"/>
                </a:lnTo>
                <a:lnTo>
                  <a:pt x="5196" y="495"/>
                </a:lnTo>
                <a:lnTo>
                  <a:pt x="5196" y="495"/>
                </a:lnTo>
                <a:lnTo>
                  <a:pt x="5196" y="495"/>
                </a:lnTo>
                <a:lnTo>
                  <a:pt x="5197" y="470"/>
                </a:lnTo>
                <a:lnTo>
                  <a:pt x="5197" y="495"/>
                </a:lnTo>
                <a:lnTo>
                  <a:pt x="5198" y="474"/>
                </a:lnTo>
                <a:lnTo>
                  <a:pt x="5198" y="422"/>
                </a:lnTo>
                <a:lnTo>
                  <a:pt x="5198" y="495"/>
                </a:lnTo>
                <a:lnTo>
                  <a:pt x="5198" y="494"/>
                </a:lnTo>
                <a:lnTo>
                  <a:pt x="5199" y="494"/>
                </a:lnTo>
                <a:lnTo>
                  <a:pt x="5199" y="470"/>
                </a:lnTo>
                <a:lnTo>
                  <a:pt x="5200" y="495"/>
                </a:lnTo>
                <a:lnTo>
                  <a:pt x="5200" y="493"/>
                </a:lnTo>
                <a:lnTo>
                  <a:pt x="5200" y="494"/>
                </a:lnTo>
                <a:lnTo>
                  <a:pt x="5200" y="495"/>
                </a:lnTo>
                <a:lnTo>
                  <a:pt x="5201" y="492"/>
                </a:lnTo>
                <a:lnTo>
                  <a:pt x="5201" y="494"/>
                </a:lnTo>
                <a:lnTo>
                  <a:pt x="5201" y="494"/>
                </a:lnTo>
                <a:lnTo>
                  <a:pt x="5202" y="492"/>
                </a:lnTo>
                <a:lnTo>
                  <a:pt x="5202" y="495"/>
                </a:lnTo>
                <a:lnTo>
                  <a:pt x="5202" y="494"/>
                </a:lnTo>
                <a:lnTo>
                  <a:pt x="5202" y="494"/>
                </a:lnTo>
                <a:lnTo>
                  <a:pt x="5202" y="490"/>
                </a:lnTo>
                <a:lnTo>
                  <a:pt x="5203" y="496"/>
                </a:lnTo>
                <a:lnTo>
                  <a:pt x="5203" y="495"/>
                </a:lnTo>
                <a:lnTo>
                  <a:pt x="5203" y="495"/>
                </a:lnTo>
                <a:lnTo>
                  <a:pt x="5203" y="493"/>
                </a:lnTo>
                <a:lnTo>
                  <a:pt x="5204" y="498"/>
                </a:lnTo>
                <a:lnTo>
                  <a:pt x="5204" y="498"/>
                </a:lnTo>
                <a:lnTo>
                  <a:pt x="5204" y="498"/>
                </a:lnTo>
                <a:lnTo>
                  <a:pt x="5205" y="497"/>
                </a:lnTo>
                <a:lnTo>
                  <a:pt x="5205" y="498"/>
                </a:lnTo>
                <a:lnTo>
                  <a:pt x="5205" y="498"/>
                </a:lnTo>
                <a:lnTo>
                  <a:pt x="5206" y="498"/>
                </a:lnTo>
                <a:lnTo>
                  <a:pt x="5206" y="492"/>
                </a:lnTo>
                <a:lnTo>
                  <a:pt x="5206" y="498"/>
                </a:lnTo>
                <a:lnTo>
                  <a:pt x="5206" y="494"/>
                </a:lnTo>
                <a:lnTo>
                  <a:pt x="5207" y="491"/>
                </a:lnTo>
                <a:lnTo>
                  <a:pt x="5207" y="498"/>
                </a:lnTo>
                <a:lnTo>
                  <a:pt x="5208" y="497"/>
                </a:lnTo>
                <a:lnTo>
                  <a:pt x="5208" y="497"/>
                </a:lnTo>
                <a:lnTo>
                  <a:pt x="5208" y="498"/>
                </a:lnTo>
                <a:lnTo>
                  <a:pt x="5209" y="495"/>
                </a:lnTo>
                <a:lnTo>
                  <a:pt x="5209" y="498"/>
                </a:lnTo>
                <a:lnTo>
                  <a:pt x="5209" y="498"/>
                </a:lnTo>
                <a:lnTo>
                  <a:pt x="5209" y="495"/>
                </a:lnTo>
                <a:lnTo>
                  <a:pt x="5210" y="498"/>
                </a:lnTo>
                <a:lnTo>
                  <a:pt x="5210" y="498"/>
                </a:lnTo>
                <a:lnTo>
                  <a:pt x="5210" y="498"/>
                </a:lnTo>
                <a:lnTo>
                  <a:pt x="5210" y="498"/>
                </a:lnTo>
                <a:lnTo>
                  <a:pt x="5211" y="495"/>
                </a:lnTo>
                <a:lnTo>
                  <a:pt x="5211" y="495"/>
                </a:lnTo>
                <a:lnTo>
                  <a:pt x="5211" y="497"/>
                </a:lnTo>
                <a:lnTo>
                  <a:pt x="5212" y="498"/>
                </a:lnTo>
                <a:lnTo>
                  <a:pt x="5212" y="494"/>
                </a:lnTo>
                <a:lnTo>
                  <a:pt x="5212" y="497"/>
                </a:lnTo>
                <a:lnTo>
                  <a:pt x="5212" y="497"/>
                </a:lnTo>
                <a:lnTo>
                  <a:pt x="5213" y="498"/>
                </a:lnTo>
                <a:lnTo>
                  <a:pt x="5213" y="462"/>
                </a:lnTo>
                <a:lnTo>
                  <a:pt x="5213" y="464"/>
                </a:lnTo>
                <a:lnTo>
                  <a:pt x="5214" y="465"/>
                </a:lnTo>
                <a:lnTo>
                  <a:pt x="5214" y="461"/>
                </a:lnTo>
                <a:lnTo>
                  <a:pt x="5214" y="498"/>
                </a:lnTo>
                <a:lnTo>
                  <a:pt x="5214" y="462"/>
                </a:lnTo>
                <a:lnTo>
                  <a:pt x="5214" y="462"/>
                </a:lnTo>
                <a:lnTo>
                  <a:pt x="5215" y="426"/>
                </a:lnTo>
                <a:lnTo>
                  <a:pt x="5216" y="498"/>
                </a:lnTo>
                <a:lnTo>
                  <a:pt x="5216" y="498"/>
                </a:lnTo>
                <a:lnTo>
                  <a:pt x="5216" y="498"/>
                </a:lnTo>
                <a:lnTo>
                  <a:pt x="5216" y="474"/>
                </a:lnTo>
                <a:lnTo>
                  <a:pt x="5217" y="492"/>
                </a:lnTo>
                <a:lnTo>
                  <a:pt x="5217" y="492"/>
                </a:lnTo>
                <a:lnTo>
                  <a:pt x="5217" y="492"/>
                </a:lnTo>
                <a:lnTo>
                  <a:pt x="5218" y="495"/>
                </a:lnTo>
                <a:lnTo>
                  <a:pt x="5218" y="495"/>
                </a:lnTo>
                <a:lnTo>
                  <a:pt x="5218" y="496"/>
                </a:lnTo>
                <a:lnTo>
                  <a:pt x="5219" y="469"/>
                </a:lnTo>
                <a:lnTo>
                  <a:pt x="5219" y="496"/>
                </a:lnTo>
                <a:lnTo>
                  <a:pt x="5219" y="496"/>
                </a:lnTo>
                <a:lnTo>
                  <a:pt x="5219" y="496"/>
                </a:lnTo>
                <a:lnTo>
                  <a:pt x="5219" y="496"/>
                </a:lnTo>
                <a:lnTo>
                  <a:pt x="5220" y="389"/>
                </a:lnTo>
                <a:lnTo>
                  <a:pt x="5220" y="449"/>
                </a:lnTo>
                <a:lnTo>
                  <a:pt x="5220" y="480"/>
                </a:lnTo>
                <a:lnTo>
                  <a:pt x="5220" y="441"/>
                </a:lnTo>
                <a:lnTo>
                  <a:pt x="5221" y="494"/>
                </a:lnTo>
                <a:lnTo>
                  <a:pt x="5221" y="465"/>
                </a:lnTo>
                <a:lnTo>
                  <a:pt x="5222" y="464"/>
                </a:lnTo>
                <a:lnTo>
                  <a:pt x="5222" y="417"/>
                </a:lnTo>
                <a:lnTo>
                  <a:pt x="5222" y="494"/>
                </a:lnTo>
                <a:lnTo>
                  <a:pt x="5222" y="493"/>
                </a:lnTo>
                <a:lnTo>
                  <a:pt x="5223" y="493"/>
                </a:lnTo>
                <a:lnTo>
                  <a:pt x="5223" y="457"/>
                </a:lnTo>
                <a:lnTo>
                  <a:pt x="5223" y="495"/>
                </a:lnTo>
                <a:lnTo>
                  <a:pt x="5224" y="495"/>
                </a:lnTo>
                <a:lnTo>
                  <a:pt x="5224" y="495"/>
                </a:lnTo>
                <a:lnTo>
                  <a:pt x="5225" y="495"/>
                </a:lnTo>
                <a:lnTo>
                  <a:pt x="5225" y="495"/>
                </a:lnTo>
                <a:lnTo>
                  <a:pt x="5226" y="491"/>
                </a:lnTo>
                <a:lnTo>
                  <a:pt x="5226" y="494"/>
                </a:lnTo>
                <a:lnTo>
                  <a:pt x="5226" y="494"/>
                </a:lnTo>
                <a:lnTo>
                  <a:pt x="5226" y="496"/>
                </a:lnTo>
                <a:lnTo>
                  <a:pt x="5226" y="494"/>
                </a:lnTo>
                <a:lnTo>
                  <a:pt x="5227" y="494"/>
                </a:lnTo>
                <a:lnTo>
                  <a:pt x="5227" y="494"/>
                </a:lnTo>
                <a:lnTo>
                  <a:pt x="5228" y="494"/>
                </a:lnTo>
                <a:lnTo>
                  <a:pt x="5228" y="494"/>
                </a:lnTo>
                <a:lnTo>
                  <a:pt x="5229" y="498"/>
                </a:lnTo>
                <a:lnTo>
                  <a:pt x="5229" y="497"/>
                </a:lnTo>
                <a:lnTo>
                  <a:pt x="5230" y="497"/>
                </a:lnTo>
                <a:lnTo>
                  <a:pt x="5230" y="497"/>
                </a:lnTo>
                <a:lnTo>
                  <a:pt x="5230" y="497"/>
                </a:lnTo>
                <a:lnTo>
                  <a:pt x="5231" y="497"/>
                </a:lnTo>
                <a:lnTo>
                  <a:pt x="5232" y="497"/>
                </a:lnTo>
                <a:lnTo>
                  <a:pt x="5232" y="498"/>
                </a:lnTo>
                <a:lnTo>
                  <a:pt x="5232" y="498"/>
                </a:lnTo>
                <a:lnTo>
                  <a:pt x="5233" y="495"/>
                </a:lnTo>
                <a:lnTo>
                  <a:pt x="5233" y="497"/>
                </a:lnTo>
                <a:lnTo>
                  <a:pt x="5233" y="497"/>
                </a:lnTo>
                <a:lnTo>
                  <a:pt x="5233" y="495"/>
                </a:lnTo>
                <a:lnTo>
                  <a:pt x="5233" y="498"/>
                </a:lnTo>
                <a:lnTo>
                  <a:pt x="5234" y="498"/>
                </a:lnTo>
                <a:lnTo>
                  <a:pt x="5234" y="498"/>
                </a:lnTo>
                <a:lnTo>
                  <a:pt x="5234" y="498"/>
                </a:lnTo>
                <a:lnTo>
                  <a:pt x="5235" y="468"/>
                </a:lnTo>
                <a:lnTo>
                  <a:pt x="5235" y="475"/>
                </a:lnTo>
                <a:lnTo>
                  <a:pt x="5235" y="443"/>
                </a:lnTo>
                <a:lnTo>
                  <a:pt x="5236" y="493"/>
                </a:lnTo>
                <a:lnTo>
                  <a:pt x="5236" y="457"/>
                </a:lnTo>
                <a:lnTo>
                  <a:pt x="5236" y="492"/>
                </a:lnTo>
                <a:lnTo>
                  <a:pt x="5237" y="498"/>
                </a:lnTo>
                <a:lnTo>
                  <a:pt x="5237" y="498"/>
                </a:lnTo>
                <a:lnTo>
                  <a:pt x="5238" y="498"/>
                </a:lnTo>
                <a:lnTo>
                  <a:pt x="5238" y="427"/>
                </a:lnTo>
                <a:lnTo>
                  <a:pt x="5238" y="496"/>
                </a:lnTo>
                <a:lnTo>
                  <a:pt x="5239" y="495"/>
                </a:lnTo>
                <a:lnTo>
                  <a:pt x="5239" y="488"/>
                </a:lnTo>
                <a:lnTo>
                  <a:pt x="5239" y="498"/>
                </a:lnTo>
                <a:lnTo>
                  <a:pt x="5240" y="496"/>
                </a:lnTo>
                <a:lnTo>
                  <a:pt x="5240" y="496"/>
                </a:lnTo>
                <a:lnTo>
                  <a:pt x="5240" y="498"/>
                </a:lnTo>
                <a:lnTo>
                  <a:pt x="5240" y="428"/>
                </a:lnTo>
                <a:lnTo>
                  <a:pt x="5241" y="492"/>
                </a:lnTo>
                <a:lnTo>
                  <a:pt x="5241" y="494"/>
                </a:lnTo>
                <a:lnTo>
                  <a:pt x="5241" y="495"/>
                </a:lnTo>
                <a:lnTo>
                  <a:pt x="5241" y="451"/>
                </a:lnTo>
                <a:lnTo>
                  <a:pt x="5242" y="494"/>
                </a:lnTo>
                <a:lnTo>
                  <a:pt x="5242" y="467"/>
                </a:lnTo>
                <a:lnTo>
                  <a:pt x="5242" y="456"/>
                </a:lnTo>
                <a:lnTo>
                  <a:pt x="5243" y="498"/>
                </a:lnTo>
                <a:lnTo>
                  <a:pt x="5243" y="496"/>
                </a:lnTo>
                <a:lnTo>
                  <a:pt x="5243" y="496"/>
                </a:lnTo>
                <a:lnTo>
                  <a:pt x="5244" y="496"/>
                </a:lnTo>
                <a:lnTo>
                  <a:pt x="5244" y="492"/>
                </a:lnTo>
                <a:lnTo>
                  <a:pt x="5244" y="493"/>
                </a:lnTo>
                <a:lnTo>
                  <a:pt x="5244" y="495"/>
                </a:lnTo>
                <a:lnTo>
                  <a:pt x="5245" y="466"/>
                </a:lnTo>
                <a:lnTo>
                  <a:pt x="5245" y="496"/>
                </a:lnTo>
                <a:lnTo>
                  <a:pt x="5245" y="494"/>
                </a:lnTo>
                <a:lnTo>
                  <a:pt x="5245" y="494"/>
                </a:lnTo>
                <a:lnTo>
                  <a:pt x="5246" y="496"/>
                </a:lnTo>
                <a:lnTo>
                  <a:pt x="5246" y="457"/>
                </a:lnTo>
                <a:lnTo>
                  <a:pt x="5246" y="493"/>
                </a:lnTo>
                <a:lnTo>
                  <a:pt x="5247" y="493"/>
                </a:lnTo>
                <a:lnTo>
                  <a:pt x="5247" y="431"/>
                </a:lnTo>
                <a:lnTo>
                  <a:pt x="5248" y="494"/>
                </a:lnTo>
                <a:lnTo>
                  <a:pt x="5248" y="494"/>
                </a:lnTo>
                <a:lnTo>
                  <a:pt x="5248" y="494"/>
                </a:lnTo>
                <a:lnTo>
                  <a:pt x="5248" y="495"/>
                </a:lnTo>
                <a:lnTo>
                  <a:pt x="5248" y="490"/>
                </a:lnTo>
                <a:lnTo>
                  <a:pt x="5249" y="493"/>
                </a:lnTo>
                <a:lnTo>
                  <a:pt x="5249" y="493"/>
                </a:lnTo>
                <a:lnTo>
                  <a:pt x="5249" y="491"/>
                </a:lnTo>
                <a:lnTo>
                  <a:pt x="5250" y="498"/>
                </a:lnTo>
                <a:lnTo>
                  <a:pt x="5250" y="496"/>
                </a:lnTo>
                <a:lnTo>
                  <a:pt x="5250" y="497"/>
                </a:lnTo>
                <a:lnTo>
                  <a:pt x="5250" y="498"/>
                </a:lnTo>
                <a:lnTo>
                  <a:pt x="5251" y="495"/>
                </a:lnTo>
                <a:lnTo>
                  <a:pt x="5251" y="497"/>
                </a:lnTo>
                <a:lnTo>
                  <a:pt x="5251" y="498"/>
                </a:lnTo>
                <a:lnTo>
                  <a:pt x="5252" y="496"/>
                </a:lnTo>
                <a:lnTo>
                  <a:pt x="5252" y="498"/>
                </a:lnTo>
                <a:lnTo>
                  <a:pt x="5252" y="498"/>
                </a:lnTo>
                <a:lnTo>
                  <a:pt x="5252" y="498"/>
                </a:lnTo>
                <a:lnTo>
                  <a:pt x="5253" y="494"/>
                </a:lnTo>
                <a:lnTo>
                  <a:pt x="5253" y="497"/>
                </a:lnTo>
                <a:lnTo>
                  <a:pt x="5253" y="497"/>
                </a:lnTo>
                <a:lnTo>
                  <a:pt x="5254" y="496"/>
                </a:lnTo>
                <a:lnTo>
                  <a:pt x="5254" y="498"/>
                </a:lnTo>
                <a:lnTo>
                  <a:pt x="5254" y="497"/>
                </a:lnTo>
                <a:lnTo>
                  <a:pt x="5255" y="497"/>
                </a:lnTo>
                <a:lnTo>
                  <a:pt x="5255" y="498"/>
                </a:lnTo>
                <a:lnTo>
                  <a:pt x="5256" y="496"/>
                </a:lnTo>
                <a:lnTo>
                  <a:pt x="5256" y="498"/>
                </a:lnTo>
                <a:lnTo>
                  <a:pt x="5256" y="498"/>
                </a:lnTo>
                <a:lnTo>
                  <a:pt x="5256" y="498"/>
                </a:lnTo>
                <a:lnTo>
                  <a:pt x="5256" y="494"/>
                </a:lnTo>
                <a:lnTo>
                  <a:pt x="5257" y="498"/>
                </a:lnTo>
                <a:lnTo>
                  <a:pt x="5257" y="498"/>
                </a:lnTo>
                <a:lnTo>
                  <a:pt x="5257" y="498"/>
                </a:lnTo>
                <a:lnTo>
                  <a:pt x="5258" y="467"/>
                </a:lnTo>
                <a:lnTo>
                  <a:pt x="5258" y="496"/>
                </a:lnTo>
                <a:lnTo>
                  <a:pt x="5258" y="495"/>
                </a:lnTo>
                <a:lnTo>
                  <a:pt x="5258" y="496"/>
                </a:lnTo>
                <a:lnTo>
                  <a:pt x="5259" y="490"/>
                </a:lnTo>
                <a:lnTo>
                  <a:pt x="5259" y="492"/>
                </a:lnTo>
                <a:lnTo>
                  <a:pt x="5259" y="493"/>
                </a:lnTo>
                <a:lnTo>
                  <a:pt x="5259" y="491"/>
                </a:lnTo>
                <a:lnTo>
                  <a:pt x="5260" y="498"/>
                </a:lnTo>
                <a:lnTo>
                  <a:pt x="5260" y="497"/>
                </a:lnTo>
                <a:lnTo>
                  <a:pt x="5261" y="478"/>
                </a:lnTo>
                <a:lnTo>
                  <a:pt x="5261" y="498"/>
                </a:lnTo>
                <a:lnTo>
                  <a:pt x="5261" y="496"/>
                </a:lnTo>
                <a:lnTo>
                  <a:pt x="5262" y="496"/>
                </a:lnTo>
                <a:lnTo>
                  <a:pt x="5262" y="497"/>
                </a:lnTo>
                <a:lnTo>
                  <a:pt x="5262" y="465"/>
                </a:lnTo>
                <a:lnTo>
                  <a:pt x="5263" y="492"/>
                </a:lnTo>
                <a:lnTo>
                  <a:pt x="5263" y="493"/>
                </a:lnTo>
                <a:lnTo>
                  <a:pt x="5263" y="464"/>
                </a:lnTo>
                <a:lnTo>
                  <a:pt x="5264" y="498"/>
                </a:lnTo>
                <a:lnTo>
                  <a:pt x="5264" y="498"/>
                </a:lnTo>
                <a:lnTo>
                  <a:pt x="5264" y="498"/>
                </a:lnTo>
                <a:lnTo>
                  <a:pt x="5265" y="494"/>
                </a:lnTo>
                <a:lnTo>
                  <a:pt x="5265" y="496"/>
                </a:lnTo>
                <a:lnTo>
                  <a:pt x="5265" y="497"/>
                </a:lnTo>
                <a:lnTo>
                  <a:pt x="5265" y="497"/>
                </a:lnTo>
                <a:lnTo>
                  <a:pt x="5266" y="473"/>
                </a:lnTo>
                <a:lnTo>
                  <a:pt x="5266" y="494"/>
                </a:lnTo>
                <a:lnTo>
                  <a:pt x="5266" y="494"/>
                </a:lnTo>
                <a:lnTo>
                  <a:pt x="5266" y="497"/>
                </a:lnTo>
                <a:lnTo>
                  <a:pt x="5267" y="494"/>
                </a:lnTo>
                <a:lnTo>
                  <a:pt x="5267" y="494"/>
                </a:lnTo>
                <a:lnTo>
                  <a:pt x="5267" y="495"/>
                </a:lnTo>
                <a:lnTo>
                  <a:pt x="5267" y="480"/>
                </a:lnTo>
                <a:lnTo>
                  <a:pt x="5268" y="492"/>
                </a:lnTo>
                <a:lnTo>
                  <a:pt x="5269" y="494"/>
                </a:lnTo>
                <a:lnTo>
                  <a:pt x="5269" y="470"/>
                </a:lnTo>
                <a:lnTo>
                  <a:pt x="5269" y="495"/>
                </a:lnTo>
                <a:lnTo>
                  <a:pt x="5269" y="491"/>
                </a:lnTo>
                <a:lnTo>
                  <a:pt x="5270" y="491"/>
                </a:lnTo>
                <a:lnTo>
                  <a:pt x="5270" y="490"/>
                </a:lnTo>
                <a:lnTo>
                  <a:pt x="5271" y="494"/>
                </a:lnTo>
                <a:lnTo>
                  <a:pt x="5271" y="494"/>
                </a:lnTo>
                <a:lnTo>
                  <a:pt x="5271" y="495"/>
                </a:lnTo>
                <a:lnTo>
                  <a:pt x="5271" y="492"/>
                </a:lnTo>
                <a:lnTo>
                  <a:pt x="5272" y="498"/>
                </a:lnTo>
                <a:lnTo>
                  <a:pt x="5272" y="495"/>
                </a:lnTo>
                <a:lnTo>
                  <a:pt x="5272" y="495"/>
                </a:lnTo>
                <a:lnTo>
                  <a:pt x="5273" y="498"/>
                </a:lnTo>
                <a:lnTo>
                  <a:pt x="5273" y="497"/>
                </a:lnTo>
                <a:lnTo>
                  <a:pt x="5273" y="495"/>
                </a:lnTo>
                <a:lnTo>
                  <a:pt x="5273" y="498"/>
                </a:lnTo>
                <a:lnTo>
                  <a:pt x="5274" y="495"/>
                </a:lnTo>
                <a:lnTo>
                  <a:pt x="5274" y="498"/>
                </a:lnTo>
                <a:lnTo>
                  <a:pt x="5274" y="498"/>
                </a:lnTo>
                <a:lnTo>
                  <a:pt x="5274" y="498"/>
                </a:lnTo>
                <a:lnTo>
                  <a:pt x="5275" y="496"/>
                </a:lnTo>
                <a:lnTo>
                  <a:pt x="5275" y="498"/>
                </a:lnTo>
                <a:lnTo>
                  <a:pt x="5275" y="498"/>
                </a:lnTo>
                <a:lnTo>
                  <a:pt x="5275" y="498"/>
                </a:lnTo>
                <a:lnTo>
                  <a:pt x="5276" y="495"/>
                </a:lnTo>
                <a:lnTo>
                  <a:pt x="5276" y="495"/>
                </a:lnTo>
                <a:lnTo>
                  <a:pt x="5277" y="495"/>
                </a:lnTo>
                <a:lnTo>
                  <a:pt x="5277" y="495"/>
                </a:lnTo>
                <a:lnTo>
                  <a:pt x="5277" y="498"/>
                </a:lnTo>
                <a:lnTo>
                  <a:pt x="5277" y="498"/>
                </a:lnTo>
                <a:lnTo>
                  <a:pt x="5278" y="497"/>
                </a:lnTo>
                <a:lnTo>
                  <a:pt x="5278" y="498"/>
                </a:lnTo>
                <a:lnTo>
                  <a:pt x="5279" y="495"/>
                </a:lnTo>
                <a:lnTo>
                  <a:pt x="5279" y="498"/>
                </a:lnTo>
                <a:lnTo>
                  <a:pt x="5279" y="496"/>
                </a:lnTo>
                <a:lnTo>
                  <a:pt x="5279" y="498"/>
                </a:lnTo>
                <a:lnTo>
                  <a:pt x="5280" y="458"/>
                </a:lnTo>
                <a:lnTo>
                  <a:pt x="5280" y="461"/>
                </a:lnTo>
                <a:lnTo>
                  <a:pt x="5280" y="461"/>
                </a:lnTo>
                <a:lnTo>
                  <a:pt x="5280" y="495"/>
                </a:lnTo>
                <a:lnTo>
                  <a:pt x="5281" y="424"/>
                </a:lnTo>
                <a:lnTo>
                  <a:pt x="5281" y="492"/>
                </a:lnTo>
                <a:lnTo>
                  <a:pt x="5281" y="494"/>
                </a:lnTo>
                <a:lnTo>
                  <a:pt x="5282" y="498"/>
                </a:lnTo>
                <a:lnTo>
                  <a:pt x="5282" y="473"/>
                </a:lnTo>
                <a:lnTo>
                  <a:pt x="5282" y="474"/>
                </a:lnTo>
                <a:lnTo>
                  <a:pt x="5282" y="494"/>
                </a:lnTo>
                <a:lnTo>
                  <a:pt x="5283" y="494"/>
                </a:lnTo>
                <a:lnTo>
                  <a:pt x="5283" y="498"/>
                </a:lnTo>
                <a:lnTo>
                  <a:pt x="5283" y="496"/>
                </a:lnTo>
                <a:lnTo>
                  <a:pt x="5283" y="497"/>
                </a:lnTo>
                <a:lnTo>
                  <a:pt x="5283" y="498"/>
                </a:lnTo>
                <a:lnTo>
                  <a:pt x="5284" y="470"/>
                </a:lnTo>
                <a:lnTo>
                  <a:pt x="5284" y="494"/>
                </a:lnTo>
                <a:lnTo>
                  <a:pt x="5284" y="496"/>
                </a:lnTo>
                <a:lnTo>
                  <a:pt x="5285" y="499"/>
                </a:lnTo>
                <a:lnTo>
                  <a:pt x="5285" y="494"/>
                </a:lnTo>
                <a:lnTo>
                  <a:pt x="5285" y="494"/>
                </a:lnTo>
                <a:lnTo>
                  <a:pt x="5286" y="494"/>
                </a:lnTo>
                <a:lnTo>
                  <a:pt x="5286" y="493"/>
                </a:lnTo>
                <a:lnTo>
                  <a:pt x="5287" y="497"/>
                </a:lnTo>
                <a:lnTo>
                  <a:pt x="5287" y="497"/>
                </a:lnTo>
                <a:lnTo>
                  <a:pt x="5287" y="498"/>
                </a:lnTo>
                <a:lnTo>
                  <a:pt x="5288" y="495"/>
                </a:lnTo>
                <a:lnTo>
                  <a:pt x="5288" y="497"/>
                </a:lnTo>
                <a:lnTo>
                  <a:pt x="5288" y="498"/>
                </a:lnTo>
                <a:lnTo>
                  <a:pt x="5288" y="498"/>
                </a:lnTo>
                <a:lnTo>
                  <a:pt x="5289" y="496"/>
                </a:lnTo>
                <a:lnTo>
                  <a:pt x="5289" y="498"/>
                </a:lnTo>
                <a:lnTo>
                  <a:pt x="5289" y="496"/>
                </a:lnTo>
                <a:lnTo>
                  <a:pt x="5289" y="498"/>
                </a:lnTo>
                <a:lnTo>
                  <a:pt x="5289" y="494"/>
                </a:lnTo>
                <a:lnTo>
                  <a:pt x="5290" y="496"/>
                </a:lnTo>
                <a:lnTo>
                  <a:pt x="5290" y="496"/>
                </a:lnTo>
                <a:lnTo>
                  <a:pt x="5291" y="496"/>
                </a:lnTo>
                <a:lnTo>
                  <a:pt x="5291" y="498"/>
                </a:lnTo>
                <a:lnTo>
                  <a:pt x="5291" y="498"/>
                </a:lnTo>
                <a:lnTo>
                  <a:pt x="5291" y="498"/>
                </a:lnTo>
                <a:lnTo>
                  <a:pt x="5292" y="496"/>
                </a:lnTo>
                <a:lnTo>
                  <a:pt x="5292" y="497"/>
                </a:lnTo>
                <a:lnTo>
                  <a:pt x="5292" y="497"/>
                </a:lnTo>
                <a:lnTo>
                  <a:pt x="5293" y="490"/>
                </a:lnTo>
                <a:lnTo>
                  <a:pt x="5293" y="494"/>
                </a:lnTo>
                <a:lnTo>
                  <a:pt x="5294" y="494"/>
                </a:lnTo>
                <a:lnTo>
                  <a:pt x="5294" y="495"/>
                </a:lnTo>
                <a:lnTo>
                  <a:pt x="5294" y="492"/>
                </a:lnTo>
                <a:lnTo>
                  <a:pt x="5295" y="492"/>
                </a:lnTo>
                <a:lnTo>
                  <a:pt x="5295" y="492"/>
                </a:lnTo>
                <a:lnTo>
                  <a:pt x="5295" y="497"/>
                </a:lnTo>
                <a:lnTo>
                  <a:pt x="5296" y="494"/>
                </a:lnTo>
                <a:lnTo>
                  <a:pt x="5296" y="494"/>
                </a:lnTo>
                <a:lnTo>
                  <a:pt x="5297" y="494"/>
                </a:lnTo>
                <a:lnTo>
                  <a:pt x="5297" y="494"/>
                </a:lnTo>
                <a:lnTo>
                  <a:pt x="5298" y="498"/>
                </a:lnTo>
                <a:lnTo>
                  <a:pt x="5298" y="498"/>
                </a:lnTo>
                <a:lnTo>
                  <a:pt x="5298" y="498"/>
                </a:lnTo>
                <a:lnTo>
                  <a:pt x="5298" y="495"/>
                </a:lnTo>
                <a:lnTo>
                  <a:pt x="5299" y="498"/>
                </a:lnTo>
                <a:lnTo>
                  <a:pt x="5299" y="498"/>
                </a:lnTo>
                <a:lnTo>
                  <a:pt x="5300" y="495"/>
                </a:lnTo>
                <a:lnTo>
                  <a:pt x="5300" y="497"/>
                </a:lnTo>
                <a:lnTo>
                  <a:pt x="5301" y="497"/>
                </a:lnTo>
                <a:lnTo>
                  <a:pt x="5301" y="498"/>
                </a:lnTo>
                <a:lnTo>
                  <a:pt x="5301" y="493"/>
                </a:lnTo>
                <a:lnTo>
                  <a:pt x="5301" y="494"/>
                </a:lnTo>
                <a:lnTo>
                  <a:pt x="5302" y="494"/>
                </a:lnTo>
                <a:lnTo>
                  <a:pt x="5303" y="498"/>
                </a:lnTo>
                <a:lnTo>
                  <a:pt x="5303" y="498"/>
                </a:lnTo>
                <a:lnTo>
                  <a:pt x="5303" y="498"/>
                </a:lnTo>
                <a:lnTo>
                  <a:pt x="5303" y="498"/>
                </a:lnTo>
                <a:lnTo>
                  <a:pt x="5303" y="495"/>
                </a:lnTo>
                <a:lnTo>
                  <a:pt x="5304" y="498"/>
                </a:lnTo>
                <a:lnTo>
                  <a:pt x="5304" y="497"/>
                </a:lnTo>
                <a:lnTo>
                  <a:pt x="5304" y="495"/>
                </a:lnTo>
                <a:lnTo>
                  <a:pt x="5305" y="498"/>
                </a:lnTo>
                <a:lnTo>
                  <a:pt x="5305" y="498"/>
                </a:lnTo>
                <a:lnTo>
                  <a:pt x="5305" y="498"/>
                </a:lnTo>
                <a:lnTo>
                  <a:pt x="5305" y="490"/>
                </a:lnTo>
                <a:lnTo>
                  <a:pt x="5306" y="498"/>
                </a:lnTo>
                <a:lnTo>
                  <a:pt x="5306" y="497"/>
                </a:lnTo>
                <a:lnTo>
                  <a:pt x="5306" y="498"/>
                </a:lnTo>
                <a:lnTo>
                  <a:pt x="5307" y="498"/>
                </a:lnTo>
                <a:lnTo>
                  <a:pt x="5307" y="494"/>
                </a:lnTo>
                <a:lnTo>
                  <a:pt x="5307" y="498"/>
                </a:lnTo>
                <a:lnTo>
                  <a:pt x="5307" y="498"/>
                </a:lnTo>
                <a:lnTo>
                  <a:pt x="5307" y="498"/>
                </a:lnTo>
                <a:lnTo>
                  <a:pt x="5308" y="494"/>
                </a:lnTo>
                <a:lnTo>
                  <a:pt x="5308" y="495"/>
                </a:lnTo>
                <a:lnTo>
                  <a:pt x="5309" y="497"/>
                </a:lnTo>
                <a:lnTo>
                  <a:pt x="5309" y="498"/>
                </a:lnTo>
                <a:lnTo>
                  <a:pt x="5309" y="498"/>
                </a:lnTo>
                <a:lnTo>
                  <a:pt x="5309" y="498"/>
                </a:lnTo>
                <a:lnTo>
                  <a:pt x="5311" y="494"/>
                </a:lnTo>
                <a:lnTo>
                  <a:pt x="5311" y="494"/>
                </a:lnTo>
                <a:lnTo>
                  <a:pt x="5311" y="495"/>
                </a:lnTo>
                <a:lnTo>
                  <a:pt x="5311" y="498"/>
                </a:lnTo>
                <a:lnTo>
                  <a:pt x="5311" y="495"/>
                </a:lnTo>
                <a:lnTo>
                  <a:pt x="5312" y="498"/>
                </a:lnTo>
                <a:lnTo>
                  <a:pt x="5312" y="498"/>
                </a:lnTo>
                <a:lnTo>
                  <a:pt x="5312" y="498"/>
                </a:lnTo>
                <a:lnTo>
                  <a:pt x="5312" y="495"/>
                </a:lnTo>
                <a:lnTo>
                  <a:pt x="5313" y="496"/>
                </a:lnTo>
                <a:lnTo>
                  <a:pt x="5313" y="496"/>
                </a:lnTo>
                <a:lnTo>
                  <a:pt x="5314" y="497"/>
                </a:lnTo>
                <a:lnTo>
                  <a:pt x="5314" y="497"/>
                </a:lnTo>
                <a:lnTo>
                  <a:pt x="5314" y="497"/>
                </a:lnTo>
                <a:lnTo>
                  <a:pt x="5315" y="497"/>
                </a:lnTo>
                <a:lnTo>
                  <a:pt x="5315" y="497"/>
                </a:lnTo>
                <a:lnTo>
                  <a:pt x="5316" y="498"/>
                </a:lnTo>
                <a:lnTo>
                  <a:pt x="5316" y="467"/>
                </a:lnTo>
                <a:lnTo>
                  <a:pt x="5316" y="492"/>
                </a:lnTo>
                <a:lnTo>
                  <a:pt x="5317" y="492"/>
                </a:lnTo>
                <a:lnTo>
                  <a:pt x="5317" y="256"/>
                </a:lnTo>
                <a:lnTo>
                  <a:pt x="5317" y="498"/>
                </a:lnTo>
                <a:lnTo>
                  <a:pt x="5317" y="498"/>
                </a:lnTo>
                <a:lnTo>
                  <a:pt x="5317" y="497"/>
                </a:lnTo>
                <a:lnTo>
                  <a:pt x="5318" y="495"/>
                </a:lnTo>
                <a:lnTo>
                  <a:pt x="5318" y="498"/>
                </a:lnTo>
                <a:lnTo>
                  <a:pt x="5319" y="498"/>
                </a:lnTo>
                <a:lnTo>
                  <a:pt x="5319" y="498"/>
                </a:lnTo>
                <a:lnTo>
                  <a:pt x="5319" y="498"/>
                </a:lnTo>
                <a:lnTo>
                  <a:pt x="5320" y="493"/>
                </a:lnTo>
                <a:lnTo>
                  <a:pt x="5320" y="493"/>
                </a:lnTo>
                <a:lnTo>
                  <a:pt x="5320" y="495"/>
                </a:lnTo>
                <a:lnTo>
                  <a:pt x="5320" y="495"/>
                </a:lnTo>
                <a:lnTo>
                  <a:pt x="5321" y="498"/>
                </a:lnTo>
                <a:lnTo>
                  <a:pt x="5321" y="497"/>
                </a:lnTo>
                <a:lnTo>
                  <a:pt x="5321" y="497"/>
                </a:lnTo>
                <a:lnTo>
                  <a:pt x="5322" y="495"/>
                </a:lnTo>
                <a:lnTo>
                  <a:pt x="5322" y="495"/>
                </a:lnTo>
                <a:lnTo>
                  <a:pt x="5323" y="498"/>
                </a:lnTo>
                <a:lnTo>
                  <a:pt x="5323" y="497"/>
                </a:lnTo>
                <a:lnTo>
                  <a:pt x="5323" y="497"/>
                </a:lnTo>
                <a:lnTo>
                  <a:pt x="5323" y="498"/>
                </a:lnTo>
                <a:lnTo>
                  <a:pt x="5324" y="496"/>
                </a:lnTo>
                <a:lnTo>
                  <a:pt x="5324" y="498"/>
                </a:lnTo>
                <a:lnTo>
                  <a:pt x="5325" y="497"/>
                </a:lnTo>
                <a:lnTo>
                  <a:pt x="5325" y="498"/>
                </a:lnTo>
                <a:lnTo>
                  <a:pt x="5325" y="470"/>
                </a:lnTo>
                <a:lnTo>
                  <a:pt x="5325" y="497"/>
                </a:lnTo>
                <a:lnTo>
                  <a:pt x="5325" y="497"/>
                </a:lnTo>
                <a:lnTo>
                  <a:pt x="5326" y="474"/>
                </a:lnTo>
                <a:lnTo>
                  <a:pt x="5326" y="498"/>
                </a:lnTo>
                <a:lnTo>
                  <a:pt x="5327" y="494"/>
                </a:lnTo>
                <a:lnTo>
                  <a:pt x="5327" y="494"/>
                </a:lnTo>
                <a:lnTo>
                  <a:pt x="5327" y="496"/>
                </a:lnTo>
                <a:lnTo>
                  <a:pt x="5327" y="471"/>
                </a:lnTo>
                <a:lnTo>
                  <a:pt x="5328" y="494"/>
                </a:lnTo>
                <a:lnTo>
                  <a:pt x="5328" y="494"/>
                </a:lnTo>
                <a:lnTo>
                  <a:pt x="5329" y="498"/>
                </a:lnTo>
                <a:lnTo>
                  <a:pt x="5329" y="484"/>
                </a:lnTo>
                <a:lnTo>
                  <a:pt x="5329" y="497"/>
                </a:lnTo>
                <a:lnTo>
                  <a:pt x="5329" y="497"/>
                </a:lnTo>
                <a:lnTo>
                  <a:pt x="5329" y="487"/>
                </a:lnTo>
                <a:lnTo>
                  <a:pt x="5330" y="494"/>
                </a:lnTo>
                <a:lnTo>
                  <a:pt x="5330" y="494"/>
                </a:lnTo>
                <a:lnTo>
                  <a:pt x="5331" y="492"/>
                </a:lnTo>
                <a:lnTo>
                  <a:pt x="5331" y="492"/>
                </a:lnTo>
                <a:lnTo>
                  <a:pt x="5331" y="491"/>
                </a:lnTo>
                <a:lnTo>
                  <a:pt x="5332" y="494"/>
                </a:lnTo>
                <a:lnTo>
                  <a:pt x="5333" y="494"/>
                </a:lnTo>
                <a:lnTo>
                  <a:pt x="5333" y="496"/>
                </a:lnTo>
                <a:lnTo>
                  <a:pt x="5333" y="493"/>
                </a:lnTo>
                <a:lnTo>
                  <a:pt x="5333" y="494"/>
                </a:lnTo>
                <a:lnTo>
                  <a:pt x="5334" y="494"/>
                </a:lnTo>
                <a:lnTo>
                  <a:pt x="5334" y="495"/>
                </a:lnTo>
                <a:lnTo>
                  <a:pt x="5334" y="492"/>
                </a:lnTo>
                <a:lnTo>
                  <a:pt x="5335" y="492"/>
                </a:lnTo>
                <a:lnTo>
                  <a:pt x="5335" y="492"/>
                </a:lnTo>
                <a:lnTo>
                  <a:pt x="5336" y="492"/>
                </a:lnTo>
                <a:lnTo>
                  <a:pt x="5336" y="492"/>
                </a:lnTo>
                <a:lnTo>
                  <a:pt x="5337" y="492"/>
                </a:lnTo>
                <a:lnTo>
                  <a:pt x="5337" y="492"/>
                </a:lnTo>
                <a:lnTo>
                  <a:pt x="5338" y="492"/>
                </a:lnTo>
                <a:lnTo>
                  <a:pt x="5338" y="492"/>
                </a:lnTo>
                <a:lnTo>
                  <a:pt x="5338" y="497"/>
                </a:lnTo>
                <a:lnTo>
                  <a:pt x="5339" y="495"/>
                </a:lnTo>
                <a:lnTo>
                  <a:pt x="5340" y="495"/>
                </a:lnTo>
                <a:lnTo>
                  <a:pt x="5340" y="495"/>
                </a:lnTo>
                <a:lnTo>
                  <a:pt x="5341" y="495"/>
                </a:lnTo>
                <a:lnTo>
                  <a:pt x="5342" y="495"/>
                </a:lnTo>
                <a:lnTo>
                  <a:pt x="5342" y="495"/>
                </a:lnTo>
                <a:lnTo>
                  <a:pt x="5343" y="495"/>
                </a:lnTo>
                <a:lnTo>
                  <a:pt x="5343" y="495"/>
                </a:lnTo>
                <a:lnTo>
                  <a:pt x="5344" y="495"/>
                </a:lnTo>
                <a:lnTo>
                  <a:pt x="5344" y="495"/>
                </a:lnTo>
                <a:lnTo>
                  <a:pt x="5345" y="495"/>
                </a:lnTo>
                <a:lnTo>
                  <a:pt x="5345" y="495"/>
                </a:lnTo>
                <a:lnTo>
                  <a:pt x="5346" y="495"/>
                </a:lnTo>
                <a:lnTo>
                  <a:pt x="5346" y="472"/>
                </a:lnTo>
                <a:lnTo>
                  <a:pt x="5347" y="498"/>
                </a:lnTo>
                <a:lnTo>
                  <a:pt x="5347" y="411"/>
                </a:lnTo>
                <a:lnTo>
                  <a:pt x="5347" y="495"/>
                </a:lnTo>
                <a:lnTo>
                  <a:pt x="5348" y="496"/>
                </a:lnTo>
                <a:lnTo>
                  <a:pt x="5348" y="497"/>
                </a:lnTo>
                <a:lnTo>
                  <a:pt x="5348" y="437"/>
                </a:lnTo>
                <a:lnTo>
                  <a:pt x="5348" y="495"/>
                </a:lnTo>
                <a:lnTo>
                  <a:pt x="5348" y="485"/>
                </a:lnTo>
                <a:lnTo>
                  <a:pt x="5350" y="454"/>
                </a:lnTo>
                <a:lnTo>
                  <a:pt x="5350" y="495"/>
                </a:lnTo>
                <a:lnTo>
                  <a:pt x="5350" y="496"/>
                </a:lnTo>
                <a:lnTo>
                  <a:pt x="5350" y="498"/>
                </a:lnTo>
                <a:lnTo>
                  <a:pt x="5350" y="423"/>
                </a:lnTo>
                <a:lnTo>
                  <a:pt x="5351" y="489"/>
                </a:lnTo>
                <a:lnTo>
                  <a:pt x="5351" y="489"/>
                </a:lnTo>
                <a:lnTo>
                  <a:pt x="5352" y="497"/>
                </a:lnTo>
                <a:lnTo>
                  <a:pt x="5352" y="494"/>
                </a:lnTo>
                <a:lnTo>
                  <a:pt x="5352" y="470"/>
                </a:lnTo>
                <a:lnTo>
                  <a:pt x="5353" y="496"/>
                </a:lnTo>
                <a:lnTo>
                  <a:pt x="5353" y="457"/>
                </a:lnTo>
                <a:lnTo>
                  <a:pt x="5353" y="457"/>
                </a:lnTo>
                <a:lnTo>
                  <a:pt x="5353" y="452"/>
                </a:lnTo>
                <a:lnTo>
                  <a:pt x="5354" y="496"/>
                </a:lnTo>
                <a:lnTo>
                  <a:pt x="5354" y="496"/>
                </a:lnTo>
                <a:lnTo>
                  <a:pt x="5354" y="495"/>
                </a:lnTo>
                <a:lnTo>
                  <a:pt x="5355" y="492"/>
                </a:lnTo>
                <a:lnTo>
                  <a:pt x="5355" y="494"/>
                </a:lnTo>
                <a:lnTo>
                  <a:pt x="5356" y="494"/>
                </a:lnTo>
                <a:lnTo>
                  <a:pt x="5356" y="493"/>
                </a:lnTo>
                <a:lnTo>
                  <a:pt x="5356" y="498"/>
                </a:lnTo>
                <a:lnTo>
                  <a:pt x="5356" y="498"/>
                </a:lnTo>
                <a:lnTo>
                  <a:pt x="5356" y="497"/>
                </a:lnTo>
                <a:lnTo>
                  <a:pt x="5358" y="468"/>
                </a:lnTo>
                <a:lnTo>
                  <a:pt x="5358" y="494"/>
                </a:lnTo>
                <a:lnTo>
                  <a:pt x="5358" y="494"/>
                </a:lnTo>
                <a:lnTo>
                  <a:pt x="5358" y="492"/>
                </a:lnTo>
                <a:lnTo>
                  <a:pt x="5359" y="496"/>
                </a:lnTo>
                <a:lnTo>
                  <a:pt x="5359" y="496"/>
                </a:lnTo>
                <a:lnTo>
                  <a:pt x="5359" y="496"/>
                </a:lnTo>
                <a:lnTo>
                  <a:pt x="5359" y="496"/>
                </a:lnTo>
                <a:lnTo>
                  <a:pt x="5360" y="492"/>
                </a:lnTo>
                <a:lnTo>
                  <a:pt x="5360" y="492"/>
                </a:lnTo>
                <a:lnTo>
                  <a:pt x="5360" y="493"/>
                </a:lnTo>
                <a:lnTo>
                  <a:pt x="5360" y="491"/>
                </a:lnTo>
                <a:lnTo>
                  <a:pt x="5361" y="496"/>
                </a:lnTo>
                <a:lnTo>
                  <a:pt x="5361" y="496"/>
                </a:lnTo>
                <a:lnTo>
                  <a:pt x="5361" y="496"/>
                </a:lnTo>
                <a:lnTo>
                  <a:pt x="5361" y="495"/>
                </a:lnTo>
                <a:lnTo>
                  <a:pt x="5362" y="498"/>
                </a:lnTo>
                <a:lnTo>
                  <a:pt x="5362" y="497"/>
                </a:lnTo>
                <a:lnTo>
                  <a:pt x="5362" y="498"/>
                </a:lnTo>
                <a:lnTo>
                  <a:pt x="5362" y="498"/>
                </a:lnTo>
                <a:lnTo>
                  <a:pt x="5363" y="495"/>
                </a:lnTo>
                <a:lnTo>
                  <a:pt x="5363" y="497"/>
                </a:lnTo>
                <a:lnTo>
                  <a:pt x="5364" y="497"/>
                </a:lnTo>
                <a:lnTo>
                  <a:pt x="5364" y="496"/>
                </a:lnTo>
                <a:lnTo>
                  <a:pt x="5364" y="498"/>
                </a:lnTo>
                <a:lnTo>
                  <a:pt x="5364" y="498"/>
                </a:lnTo>
                <a:lnTo>
                  <a:pt x="5365" y="498"/>
                </a:lnTo>
                <a:lnTo>
                  <a:pt x="5365" y="498"/>
                </a:lnTo>
                <a:lnTo>
                  <a:pt x="5366" y="495"/>
                </a:lnTo>
                <a:lnTo>
                  <a:pt x="5366" y="498"/>
                </a:lnTo>
                <a:lnTo>
                  <a:pt x="5366" y="498"/>
                </a:lnTo>
                <a:lnTo>
                  <a:pt x="5366" y="494"/>
                </a:lnTo>
                <a:lnTo>
                  <a:pt x="5366" y="498"/>
                </a:lnTo>
                <a:lnTo>
                  <a:pt x="5367" y="496"/>
                </a:lnTo>
                <a:lnTo>
                  <a:pt x="5367" y="497"/>
                </a:lnTo>
                <a:lnTo>
                  <a:pt x="5367" y="498"/>
                </a:lnTo>
                <a:lnTo>
                  <a:pt x="5367" y="496"/>
                </a:lnTo>
                <a:lnTo>
                  <a:pt x="5368" y="498"/>
                </a:lnTo>
                <a:lnTo>
                  <a:pt x="5368" y="498"/>
                </a:lnTo>
                <a:lnTo>
                  <a:pt x="5368" y="430"/>
                </a:lnTo>
                <a:lnTo>
                  <a:pt x="5369" y="494"/>
                </a:lnTo>
                <a:lnTo>
                  <a:pt x="5369" y="494"/>
                </a:lnTo>
                <a:lnTo>
                  <a:pt x="5370" y="462"/>
                </a:lnTo>
                <a:lnTo>
                  <a:pt x="5370" y="497"/>
                </a:lnTo>
                <a:lnTo>
                  <a:pt x="5370" y="494"/>
                </a:lnTo>
                <a:lnTo>
                  <a:pt x="5370" y="494"/>
                </a:lnTo>
                <a:lnTo>
                  <a:pt x="5370" y="426"/>
                </a:lnTo>
                <a:lnTo>
                  <a:pt x="5371" y="495"/>
                </a:lnTo>
                <a:lnTo>
                  <a:pt x="5371" y="492"/>
                </a:lnTo>
                <a:lnTo>
                  <a:pt x="5372" y="492"/>
                </a:lnTo>
                <a:lnTo>
                  <a:pt x="5372" y="498"/>
                </a:lnTo>
                <a:lnTo>
                  <a:pt x="5372" y="489"/>
                </a:lnTo>
                <a:lnTo>
                  <a:pt x="5372" y="497"/>
                </a:lnTo>
                <a:lnTo>
                  <a:pt x="5373" y="497"/>
                </a:lnTo>
                <a:lnTo>
                  <a:pt x="5373" y="498"/>
                </a:lnTo>
                <a:lnTo>
                  <a:pt x="5373" y="494"/>
                </a:lnTo>
                <a:lnTo>
                  <a:pt x="5374" y="496"/>
                </a:lnTo>
                <a:lnTo>
                  <a:pt x="5374" y="498"/>
                </a:lnTo>
                <a:lnTo>
                  <a:pt x="5374" y="498"/>
                </a:lnTo>
                <a:lnTo>
                  <a:pt x="5374" y="470"/>
                </a:lnTo>
                <a:lnTo>
                  <a:pt x="5375" y="493"/>
                </a:lnTo>
                <a:lnTo>
                  <a:pt x="5375" y="493"/>
                </a:lnTo>
                <a:lnTo>
                  <a:pt x="5375" y="497"/>
                </a:lnTo>
                <a:lnTo>
                  <a:pt x="5376" y="468"/>
                </a:lnTo>
                <a:lnTo>
                  <a:pt x="5376" y="469"/>
                </a:lnTo>
                <a:lnTo>
                  <a:pt x="5376" y="462"/>
                </a:lnTo>
                <a:lnTo>
                  <a:pt x="5377" y="494"/>
                </a:lnTo>
                <a:lnTo>
                  <a:pt x="5377" y="493"/>
                </a:lnTo>
                <a:lnTo>
                  <a:pt x="5377" y="493"/>
                </a:lnTo>
                <a:lnTo>
                  <a:pt x="5378" y="496"/>
                </a:lnTo>
                <a:lnTo>
                  <a:pt x="5378" y="425"/>
                </a:lnTo>
                <a:lnTo>
                  <a:pt x="5378" y="465"/>
                </a:lnTo>
                <a:lnTo>
                  <a:pt x="5378" y="466"/>
                </a:lnTo>
                <a:lnTo>
                  <a:pt x="5378" y="396"/>
                </a:lnTo>
                <a:lnTo>
                  <a:pt x="5379" y="494"/>
                </a:lnTo>
                <a:lnTo>
                  <a:pt x="5380" y="494"/>
                </a:lnTo>
                <a:lnTo>
                  <a:pt x="5380" y="466"/>
                </a:lnTo>
                <a:lnTo>
                  <a:pt x="5380" y="496"/>
                </a:lnTo>
                <a:lnTo>
                  <a:pt x="5380" y="494"/>
                </a:lnTo>
                <a:lnTo>
                  <a:pt x="5381" y="494"/>
                </a:lnTo>
                <a:lnTo>
                  <a:pt x="5381" y="492"/>
                </a:lnTo>
                <a:lnTo>
                  <a:pt x="5381" y="495"/>
                </a:lnTo>
                <a:lnTo>
                  <a:pt x="5382" y="495"/>
                </a:lnTo>
                <a:lnTo>
                  <a:pt x="5382" y="495"/>
                </a:lnTo>
                <a:lnTo>
                  <a:pt x="5382" y="495"/>
                </a:lnTo>
                <a:lnTo>
                  <a:pt x="5382" y="492"/>
                </a:lnTo>
                <a:lnTo>
                  <a:pt x="5383" y="494"/>
                </a:lnTo>
                <a:lnTo>
                  <a:pt x="5383" y="494"/>
                </a:lnTo>
                <a:lnTo>
                  <a:pt x="5383" y="492"/>
                </a:lnTo>
                <a:lnTo>
                  <a:pt x="5384" y="498"/>
                </a:lnTo>
                <a:lnTo>
                  <a:pt x="5384" y="497"/>
                </a:lnTo>
                <a:lnTo>
                  <a:pt x="5384" y="495"/>
                </a:lnTo>
                <a:lnTo>
                  <a:pt x="5384" y="494"/>
                </a:lnTo>
                <a:lnTo>
                  <a:pt x="5385" y="498"/>
                </a:lnTo>
                <a:lnTo>
                  <a:pt x="5385" y="497"/>
                </a:lnTo>
                <a:lnTo>
                  <a:pt x="5385" y="498"/>
                </a:lnTo>
                <a:lnTo>
                  <a:pt x="5386" y="495"/>
                </a:lnTo>
                <a:lnTo>
                  <a:pt x="5386" y="497"/>
                </a:lnTo>
                <a:lnTo>
                  <a:pt x="5386" y="498"/>
                </a:lnTo>
                <a:lnTo>
                  <a:pt x="5387" y="498"/>
                </a:lnTo>
                <a:lnTo>
                  <a:pt x="5387" y="495"/>
                </a:lnTo>
                <a:lnTo>
                  <a:pt x="5387" y="498"/>
                </a:lnTo>
                <a:lnTo>
                  <a:pt x="5387" y="496"/>
                </a:lnTo>
                <a:lnTo>
                  <a:pt x="5388" y="469"/>
                </a:lnTo>
                <a:lnTo>
                  <a:pt x="5388" y="498"/>
                </a:lnTo>
                <a:lnTo>
                  <a:pt x="5388" y="497"/>
                </a:lnTo>
                <a:lnTo>
                  <a:pt x="5389" y="496"/>
                </a:lnTo>
                <a:lnTo>
                  <a:pt x="5389" y="435"/>
                </a:lnTo>
                <a:lnTo>
                  <a:pt x="5390" y="498"/>
                </a:lnTo>
                <a:lnTo>
                  <a:pt x="5390" y="498"/>
                </a:lnTo>
                <a:lnTo>
                  <a:pt x="5390" y="465"/>
                </a:lnTo>
                <a:lnTo>
                  <a:pt x="5391" y="496"/>
                </a:lnTo>
                <a:lnTo>
                  <a:pt x="5391" y="494"/>
                </a:lnTo>
                <a:lnTo>
                  <a:pt x="5391" y="448"/>
                </a:lnTo>
                <a:lnTo>
                  <a:pt x="5392" y="498"/>
                </a:lnTo>
                <a:lnTo>
                  <a:pt x="5392" y="495"/>
                </a:lnTo>
                <a:lnTo>
                  <a:pt x="5392" y="493"/>
                </a:lnTo>
                <a:lnTo>
                  <a:pt x="5392" y="493"/>
                </a:lnTo>
                <a:lnTo>
                  <a:pt x="5393" y="496"/>
                </a:lnTo>
                <a:lnTo>
                  <a:pt x="5393" y="496"/>
                </a:lnTo>
                <a:lnTo>
                  <a:pt x="5393" y="496"/>
                </a:lnTo>
                <a:lnTo>
                  <a:pt x="5394" y="429"/>
                </a:lnTo>
                <a:lnTo>
                  <a:pt x="5394" y="493"/>
                </a:lnTo>
                <a:lnTo>
                  <a:pt x="5394" y="490"/>
                </a:lnTo>
                <a:lnTo>
                  <a:pt x="5394" y="455"/>
                </a:lnTo>
                <a:lnTo>
                  <a:pt x="5395" y="495"/>
                </a:lnTo>
                <a:lnTo>
                  <a:pt x="5395" y="495"/>
                </a:lnTo>
                <a:lnTo>
                  <a:pt x="5395" y="495"/>
                </a:lnTo>
                <a:lnTo>
                  <a:pt x="5396" y="492"/>
                </a:lnTo>
                <a:lnTo>
                  <a:pt x="5396" y="498"/>
                </a:lnTo>
                <a:lnTo>
                  <a:pt x="5397" y="498"/>
                </a:lnTo>
                <a:lnTo>
                  <a:pt x="5397" y="498"/>
                </a:lnTo>
                <a:lnTo>
                  <a:pt x="5397" y="494"/>
                </a:lnTo>
                <a:lnTo>
                  <a:pt x="5398" y="495"/>
                </a:lnTo>
                <a:lnTo>
                  <a:pt x="5398" y="497"/>
                </a:lnTo>
                <a:lnTo>
                  <a:pt x="5398" y="498"/>
                </a:lnTo>
                <a:lnTo>
                  <a:pt x="5399" y="495"/>
                </a:lnTo>
                <a:lnTo>
                  <a:pt x="5399" y="495"/>
                </a:lnTo>
                <a:lnTo>
                  <a:pt x="5399" y="495"/>
                </a:lnTo>
                <a:lnTo>
                  <a:pt x="5399" y="495"/>
                </a:lnTo>
                <a:lnTo>
                  <a:pt x="5399" y="498"/>
                </a:lnTo>
                <a:lnTo>
                  <a:pt x="5400" y="497"/>
                </a:lnTo>
                <a:lnTo>
                  <a:pt x="5400" y="498"/>
                </a:lnTo>
                <a:lnTo>
                  <a:pt x="5400" y="498"/>
                </a:lnTo>
                <a:lnTo>
                  <a:pt x="5400" y="451"/>
                </a:lnTo>
                <a:lnTo>
                  <a:pt x="5401" y="495"/>
                </a:lnTo>
                <a:lnTo>
                  <a:pt x="5401" y="495"/>
                </a:lnTo>
                <a:lnTo>
                  <a:pt x="5402" y="493"/>
                </a:lnTo>
                <a:lnTo>
                  <a:pt x="5402" y="498"/>
                </a:lnTo>
                <a:lnTo>
                  <a:pt x="5402" y="497"/>
                </a:lnTo>
                <a:lnTo>
                  <a:pt x="5402" y="497"/>
                </a:lnTo>
                <a:lnTo>
                  <a:pt x="5402" y="498"/>
                </a:lnTo>
                <a:lnTo>
                  <a:pt x="5403" y="494"/>
                </a:lnTo>
                <a:lnTo>
                  <a:pt x="5403" y="496"/>
                </a:lnTo>
                <a:lnTo>
                  <a:pt x="5404" y="495"/>
                </a:lnTo>
                <a:lnTo>
                  <a:pt x="5404" y="498"/>
                </a:lnTo>
                <a:lnTo>
                  <a:pt x="5404" y="474"/>
                </a:lnTo>
                <a:lnTo>
                  <a:pt x="5404" y="496"/>
                </a:lnTo>
                <a:lnTo>
                  <a:pt x="5405" y="494"/>
                </a:lnTo>
                <a:lnTo>
                  <a:pt x="5405" y="492"/>
                </a:lnTo>
                <a:lnTo>
                  <a:pt x="5406" y="498"/>
                </a:lnTo>
                <a:lnTo>
                  <a:pt x="5406" y="497"/>
                </a:lnTo>
                <a:lnTo>
                  <a:pt x="5406" y="463"/>
                </a:lnTo>
                <a:lnTo>
                  <a:pt x="5407" y="493"/>
                </a:lnTo>
                <a:lnTo>
                  <a:pt x="5407" y="493"/>
                </a:lnTo>
                <a:lnTo>
                  <a:pt x="5407" y="494"/>
                </a:lnTo>
                <a:lnTo>
                  <a:pt x="5408" y="455"/>
                </a:lnTo>
                <a:lnTo>
                  <a:pt x="5408" y="463"/>
                </a:lnTo>
                <a:lnTo>
                  <a:pt x="5408" y="463"/>
                </a:lnTo>
                <a:lnTo>
                  <a:pt x="5409" y="498"/>
                </a:lnTo>
                <a:lnTo>
                  <a:pt x="5409" y="498"/>
                </a:lnTo>
                <a:lnTo>
                  <a:pt x="5409" y="498"/>
                </a:lnTo>
                <a:lnTo>
                  <a:pt x="5409" y="498"/>
                </a:lnTo>
                <a:lnTo>
                  <a:pt x="5410" y="494"/>
                </a:lnTo>
                <a:lnTo>
                  <a:pt x="5410" y="498"/>
                </a:lnTo>
                <a:lnTo>
                  <a:pt x="5410" y="498"/>
                </a:lnTo>
                <a:lnTo>
                  <a:pt x="5411" y="498"/>
                </a:lnTo>
                <a:lnTo>
                  <a:pt x="5411" y="476"/>
                </a:lnTo>
                <a:lnTo>
                  <a:pt x="5411" y="498"/>
                </a:lnTo>
                <a:lnTo>
                  <a:pt x="5412" y="498"/>
                </a:lnTo>
                <a:lnTo>
                  <a:pt x="5412" y="472"/>
                </a:lnTo>
                <a:lnTo>
                  <a:pt x="5412" y="497"/>
                </a:lnTo>
                <a:lnTo>
                  <a:pt x="5412" y="497"/>
                </a:lnTo>
                <a:lnTo>
                  <a:pt x="5413" y="498"/>
                </a:lnTo>
                <a:lnTo>
                  <a:pt x="5413" y="459"/>
                </a:lnTo>
                <a:lnTo>
                  <a:pt x="5414" y="497"/>
                </a:lnTo>
                <a:lnTo>
                  <a:pt x="5414" y="463"/>
                </a:lnTo>
                <a:lnTo>
                  <a:pt x="5414" y="459"/>
                </a:lnTo>
                <a:lnTo>
                  <a:pt x="5415" y="498"/>
                </a:lnTo>
                <a:lnTo>
                  <a:pt x="5415" y="498"/>
                </a:lnTo>
                <a:lnTo>
                  <a:pt x="5416" y="472"/>
                </a:lnTo>
                <a:lnTo>
                  <a:pt x="5416" y="494"/>
                </a:lnTo>
                <a:lnTo>
                  <a:pt x="5416" y="494"/>
                </a:lnTo>
                <a:lnTo>
                  <a:pt x="5417" y="498"/>
                </a:lnTo>
                <a:lnTo>
                  <a:pt x="5417" y="471"/>
                </a:lnTo>
                <a:lnTo>
                  <a:pt x="5417" y="488"/>
                </a:lnTo>
                <a:lnTo>
                  <a:pt x="5417" y="449"/>
                </a:lnTo>
                <a:lnTo>
                  <a:pt x="5418" y="441"/>
                </a:lnTo>
                <a:lnTo>
                  <a:pt x="5418" y="495"/>
                </a:lnTo>
                <a:lnTo>
                  <a:pt x="5418" y="493"/>
                </a:lnTo>
                <a:lnTo>
                  <a:pt x="5419" y="492"/>
                </a:lnTo>
                <a:lnTo>
                  <a:pt x="5419" y="491"/>
                </a:lnTo>
                <a:lnTo>
                  <a:pt x="5419" y="494"/>
                </a:lnTo>
                <a:lnTo>
                  <a:pt x="5419" y="494"/>
                </a:lnTo>
                <a:lnTo>
                  <a:pt x="5420" y="494"/>
                </a:lnTo>
                <a:lnTo>
                  <a:pt x="5420" y="491"/>
                </a:lnTo>
                <a:lnTo>
                  <a:pt x="5421" y="498"/>
                </a:lnTo>
                <a:lnTo>
                  <a:pt x="5421" y="498"/>
                </a:lnTo>
                <a:lnTo>
                  <a:pt x="5421" y="498"/>
                </a:lnTo>
                <a:lnTo>
                  <a:pt x="5421" y="495"/>
                </a:lnTo>
                <a:lnTo>
                  <a:pt x="5422" y="498"/>
                </a:lnTo>
                <a:lnTo>
                  <a:pt x="5422" y="498"/>
                </a:lnTo>
                <a:lnTo>
                  <a:pt x="5422" y="498"/>
                </a:lnTo>
                <a:lnTo>
                  <a:pt x="5423" y="494"/>
                </a:lnTo>
                <a:lnTo>
                  <a:pt x="5423" y="497"/>
                </a:lnTo>
                <a:lnTo>
                  <a:pt x="5423" y="498"/>
                </a:lnTo>
                <a:lnTo>
                  <a:pt x="5424" y="498"/>
                </a:lnTo>
                <a:lnTo>
                  <a:pt x="5424" y="495"/>
                </a:lnTo>
                <a:lnTo>
                  <a:pt x="5424" y="495"/>
                </a:lnTo>
                <a:lnTo>
                  <a:pt x="5424" y="497"/>
                </a:lnTo>
                <a:lnTo>
                  <a:pt x="5424" y="498"/>
                </a:lnTo>
                <a:lnTo>
                  <a:pt x="5425" y="438"/>
                </a:lnTo>
                <a:lnTo>
                  <a:pt x="5425" y="494"/>
                </a:lnTo>
                <a:lnTo>
                  <a:pt x="5425" y="494"/>
                </a:lnTo>
                <a:lnTo>
                  <a:pt x="5425" y="460"/>
                </a:lnTo>
                <a:lnTo>
                  <a:pt x="5426" y="497"/>
                </a:lnTo>
                <a:lnTo>
                  <a:pt x="5426" y="495"/>
                </a:lnTo>
                <a:lnTo>
                  <a:pt x="5426" y="497"/>
                </a:lnTo>
                <a:lnTo>
                  <a:pt x="5427" y="493"/>
                </a:lnTo>
                <a:lnTo>
                  <a:pt x="5427" y="498"/>
                </a:lnTo>
                <a:lnTo>
                  <a:pt x="5427" y="494"/>
                </a:lnTo>
                <a:lnTo>
                  <a:pt x="5428" y="494"/>
                </a:lnTo>
                <a:lnTo>
                  <a:pt x="5428" y="498"/>
                </a:lnTo>
                <a:lnTo>
                  <a:pt x="5429" y="492"/>
                </a:lnTo>
                <a:lnTo>
                  <a:pt x="5429" y="492"/>
                </a:lnTo>
                <a:lnTo>
                  <a:pt x="5429" y="492"/>
                </a:lnTo>
                <a:lnTo>
                  <a:pt x="5429" y="493"/>
                </a:lnTo>
                <a:lnTo>
                  <a:pt x="5430" y="443"/>
                </a:lnTo>
                <a:lnTo>
                  <a:pt x="5430" y="476"/>
                </a:lnTo>
                <a:lnTo>
                  <a:pt x="5430" y="486"/>
                </a:lnTo>
                <a:lnTo>
                  <a:pt x="5430" y="457"/>
                </a:lnTo>
                <a:lnTo>
                  <a:pt x="5431" y="495"/>
                </a:lnTo>
                <a:lnTo>
                  <a:pt x="5431" y="494"/>
                </a:lnTo>
                <a:lnTo>
                  <a:pt x="5431" y="488"/>
                </a:lnTo>
                <a:lnTo>
                  <a:pt x="5432" y="498"/>
                </a:lnTo>
                <a:lnTo>
                  <a:pt x="5432" y="462"/>
                </a:lnTo>
                <a:lnTo>
                  <a:pt x="5432" y="497"/>
                </a:lnTo>
                <a:lnTo>
                  <a:pt x="5432" y="497"/>
                </a:lnTo>
                <a:lnTo>
                  <a:pt x="5433" y="463"/>
                </a:lnTo>
                <a:lnTo>
                  <a:pt x="5433" y="498"/>
                </a:lnTo>
                <a:lnTo>
                  <a:pt x="5433" y="498"/>
                </a:lnTo>
                <a:lnTo>
                  <a:pt x="5433" y="498"/>
                </a:lnTo>
                <a:lnTo>
                  <a:pt x="5433" y="495"/>
                </a:lnTo>
                <a:lnTo>
                  <a:pt x="5434" y="498"/>
                </a:lnTo>
                <a:lnTo>
                  <a:pt x="5434" y="498"/>
                </a:lnTo>
                <a:lnTo>
                  <a:pt x="5434" y="498"/>
                </a:lnTo>
                <a:lnTo>
                  <a:pt x="5435" y="498"/>
                </a:lnTo>
                <a:lnTo>
                  <a:pt x="5435" y="467"/>
                </a:lnTo>
                <a:lnTo>
                  <a:pt x="5435" y="494"/>
                </a:lnTo>
                <a:lnTo>
                  <a:pt x="5436" y="492"/>
                </a:lnTo>
                <a:lnTo>
                  <a:pt x="5436" y="497"/>
                </a:lnTo>
                <a:lnTo>
                  <a:pt x="5437" y="428"/>
                </a:lnTo>
                <a:lnTo>
                  <a:pt x="5437" y="461"/>
                </a:lnTo>
                <a:lnTo>
                  <a:pt x="5437" y="427"/>
                </a:lnTo>
                <a:lnTo>
                  <a:pt x="5437" y="494"/>
                </a:lnTo>
                <a:lnTo>
                  <a:pt x="5438" y="397"/>
                </a:lnTo>
                <a:lnTo>
                  <a:pt x="5438" y="437"/>
                </a:lnTo>
                <a:lnTo>
                  <a:pt x="5438" y="464"/>
                </a:lnTo>
                <a:lnTo>
                  <a:pt x="5438" y="497"/>
                </a:lnTo>
                <a:lnTo>
                  <a:pt x="5438" y="439"/>
                </a:lnTo>
                <a:lnTo>
                  <a:pt x="5439" y="494"/>
                </a:lnTo>
                <a:lnTo>
                  <a:pt x="5439" y="497"/>
                </a:lnTo>
                <a:lnTo>
                  <a:pt x="5439" y="498"/>
                </a:lnTo>
                <a:lnTo>
                  <a:pt x="5440" y="461"/>
                </a:lnTo>
                <a:lnTo>
                  <a:pt x="5440" y="495"/>
                </a:lnTo>
                <a:lnTo>
                  <a:pt x="5440" y="458"/>
                </a:lnTo>
                <a:lnTo>
                  <a:pt x="5440" y="430"/>
                </a:lnTo>
                <a:lnTo>
                  <a:pt x="5441" y="495"/>
                </a:lnTo>
                <a:lnTo>
                  <a:pt x="5441" y="493"/>
                </a:lnTo>
                <a:lnTo>
                  <a:pt x="5441" y="494"/>
                </a:lnTo>
                <a:lnTo>
                  <a:pt x="5441" y="449"/>
                </a:lnTo>
                <a:lnTo>
                  <a:pt x="5442" y="497"/>
                </a:lnTo>
                <a:lnTo>
                  <a:pt x="5442" y="494"/>
                </a:lnTo>
                <a:lnTo>
                  <a:pt x="5443" y="494"/>
                </a:lnTo>
                <a:lnTo>
                  <a:pt x="5443" y="453"/>
                </a:lnTo>
                <a:lnTo>
                  <a:pt x="5443" y="498"/>
                </a:lnTo>
                <a:lnTo>
                  <a:pt x="5443" y="498"/>
                </a:lnTo>
                <a:lnTo>
                  <a:pt x="5444" y="498"/>
                </a:lnTo>
                <a:lnTo>
                  <a:pt x="5444" y="495"/>
                </a:lnTo>
                <a:lnTo>
                  <a:pt x="5445" y="498"/>
                </a:lnTo>
                <a:lnTo>
                  <a:pt x="5445" y="498"/>
                </a:lnTo>
                <a:lnTo>
                  <a:pt x="5445" y="498"/>
                </a:lnTo>
                <a:lnTo>
                  <a:pt x="5445" y="498"/>
                </a:lnTo>
                <a:lnTo>
                  <a:pt x="5445" y="494"/>
                </a:lnTo>
                <a:lnTo>
                  <a:pt x="5446" y="498"/>
                </a:lnTo>
                <a:lnTo>
                  <a:pt x="5446" y="498"/>
                </a:lnTo>
                <a:lnTo>
                  <a:pt x="5446" y="498"/>
                </a:lnTo>
                <a:lnTo>
                  <a:pt x="5447" y="495"/>
                </a:lnTo>
                <a:lnTo>
                  <a:pt x="5447" y="497"/>
                </a:lnTo>
                <a:lnTo>
                  <a:pt x="5447" y="497"/>
                </a:lnTo>
                <a:lnTo>
                  <a:pt x="5447" y="498"/>
                </a:lnTo>
                <a:lnTo>
                  <a:pt x="5448" y="449"/>
                </a:lnTo>
                <a:lnTo>
                  <a:pt x="5448" y="440"/>
                </a:lnTo>
                <a:lnTo>
                  <a:pt x="5448" y="403"/>
                </a:lnTo>
                <a:lnTo>
                  <a:pt x="5449" y="497"/>
                </a:lnTo>
                <a:lnTo>
                  <a:pt x="5449" y="449"/>
                </a:lnTo>
                <a:lnTo>
                  <a:pt x="5449" y="482"/>
                </a:lnTo>
                <a:lnTo>
                  <a:pt x="5449" y="462"/>
                </a:lnTo>
                <a:lnTo>
                  <a:pt x="5450" y="498"/>
                </a:lnTo>
                <a:lnTo>
                  <a:pt x="5450" y="494"/>
                </a:lnTo>
                <a:lnTo>
                  <a:pt x="5451" y="496"/>
                </a:lnTo>
                <a:lnTo>
                  <a:pt x="5451" y="497"/>
                </a:lnTo>
                <a:lnTo>
                  <a:pt x="5451" y="388"/>
                </a:lnTo>
                <a:lnTo>
                  <a:pt x="5451" y="493"/>
                </a:lnTo>
                <a:lnTo>
                  <a:pt x="5451" y="493"/>
                </a:lnTo>
                <a:lnTo>
                  <a:pt x="5452" y="496"/>
                </a:lnTo>
                <a:lnTo>
                  <a:pt x="5453" y="396"/>
                </a:lnTo>
                <a:lnTo>
                  <a:pt x="5453" y="460"/>
                </a:lnTo>
                <a:lnTo>
                  <a:pt x="5453" y="424"/>
                </a:lnTo>
                <a:lnTo>
                  <a:pt x="5453" y="495"/>
                </a:lnTo>
                <a:lnTo>
                  <a:pt x="5454" y="494"/>
                </a:lnTo>
                <a:lnTo>
                  <a:pt x="5454" y="494"/>
                </a:lnTo>
                <a:lnTo>
                  <a:pt x="5454" y="461"/>
                </a:lnTo>
                <a:lnTo>
                  <a:pt x="5455" y="497"/>
                </a:lnTo>
                <a:lnTo>
                  <a:pt x="5455" y="496"/>
                </a:lnTo>
                <a:lnTo>
                  <a:pt x="5455" y="497"/>
                </a:lnTo>
                <a:lnTo>
                  <a:pt x="5456" y="495"/>
                </a:lnTo>
                <a:lnTo>
                  <a:pt x="5456" y="498"/>
                </a:lnTo>
                <a:lnTo>
                  <a:pt x="5456" y="498"/>
                </a:lnTo>
                <a:lnTo>
                  <a:pt x="5456" y="498"/>
                </a:lnTo>
                <a:lnTo>
                  <a:pt x="5457" y="495"/>
                </a:lnTo>
                <a:lnTo>
                  <a:pt x="5457" y="498"/>
                </a:lnTo>
                <a:lnTo>
                  <a:pt x="5457" y="498"/>
                </a:lnTo>
                <a:lnTo>
                  <a:pt x="5457" y="498"/>
                </a:lnTo>
                <a:lnTo>
                  <a:pt x="5458" y="495"/>
                </a:lnTo>
                <a:lnTo>
                  <a:pt x="5458" y="498"/>
                </a:lnTo>
                <a:lnTo>
                  <a:pt x="5459" y="498"/>
                </a:lnTo>
                <a:lnTo>
                  <a:pt x="5459" y="472"/>
                </a:lnTo>
                <a:lnTo>
                  <a:pt x="5459" y="494"/>
                </a:lnTo>
                <a:lnTo>
                  <a:pt x="5459" y="495"/>
                </a:lnTo>
                <a:lnTo>
                  <a:pt x="5460" y="496"/>
                </a:lnTo>
                <a:lnTo>
                  <a:pt x="5460" y="465"/>
                </a:lnTo>
                <a:lnTo>
                  <a:pt x="5461" y="493"/>
                </a:lnTo>
                <a:lnTo>
                  <a:pt x="5461" y="493"/>
                </a:lnTo>
                <a:lnTo>
                  <a:pt x="5461" y="491"/>
                </a:lnTo>
                <a:lnTo>
                  <a:pt x="5462" y="498"/>
                </a:lnTo>
                <a:lnTo>
                  <a:pt x="5462" y="498"/>
                </a:lnTo>
                <a:lnTo>
                  <a:pt x="5462" y="498"/>
                </a:lnTo>
                <a:lnTo>
                  <a:pt x="5462" y="472"/>
                </a:lnTo>
                <a:lnTo>
                  <a:pt x="5463" y="498"/>
                </a:lnTo>
                <a:lnTo>
                  <a:pt x="5463" y="494"/>
                </a:lnTo>
                <a:lnTo>
                  <a:pt x="5463" y="493"/>
                </a:lnTo>
                <a:lnTo>
                  <a:pt x="5463" y="494"/>
                </a:lnTo>
                <a:lnTo>
                  <a:pt x="5464" y="415"/>
                </a:lnTo>
                <a:lnTo>
                  <a:pt x="5464" y="427"/>
                </a:lnTo>
                <a:lnTo>
                  <a:pt x="5464" y="456"/>
                </a:lnTo>
                <a:lnTo>
                  <a:pt x="5464" y="387"/>
                </a:lnTo>
                <a:lnTo>
                  <a:pt x="5464" y="497"/>
                </a:lnTo>
                <a:lnTo>
                  <a:pt x="5465" y="493"/>
                </a:lnTo>
                <a:lnTo>
                  <a:pt x="5465" y="492"/>
                </a:lnTo>
                <a:lnTo>
                  <a:pt x="5465" y="495"/>
                </a:lnTo>
                <a:lnTo>
                  <a:pt x="5466" y="493"/>
                </a:lnTo>
                <a:lnTo>
                  <a:pt x="5467" y="495"/>
                </a:lnTo>
                <a:lnTo>
                  <a:pt x="5467" y="494"/>
                </a:lnTo>
                <a:lnTo>
                  <a:pt x="5467" y="498"/>
                </a:lnTo>
                <a:lnTo>
                  <a:pt x="5467" y="496"/>
                </a:lnTo>
                <a:lnTo>
                  <a:pt x="5468" y="497"/>
                </a:lnTo>
                <a:lnTo>
                  <a:pt x="5468" y="495"/>
                </a:lnTo>
                <a:lnTo>
                  <a:pt x="5469" y="498"/>
                </a:lnTo>
                <a:lnTo>
                  <a:pt x="5469" y="498"/>
                </a:lnTo>
                <a:lnTo>
                  <a:pt x="5469" y="498"/>
                </a:lnTo>
                <a:lnTo>
                  <a:pt x="5470" y="495"/>
                </a:lnTo>
                <a:lnTo>
                  <a:pt x="5470" y="498"/>
                </a:lnTo>
                <a:lnTo>
                  <a:pt x="5470" y="498"/>
                </a:lnTo>
                <a:lnTo>
                  <a:pt x="5470" y="495"/>
                </a:lnTo>
                <a:lnTo>
                  <a:pt x="5470" y="498"/>
                </a:lnTo>
                <a:lnTo>
                  <a:pt x="5471" y="495"/>
                </a:lnTo>
                <a:lnTo>
                  <a:pt x="5471" y="495"/>
                </a:lnTo>
                <a:lnTo>
                  <a:pt x="5471" y="472"/>
                </a:lnTo>
                <a:lnTo>
                  <a:pt x="5472" y="497"/>
                </a:lnTo>
                <a:lnTo>
                  <a:pt x="5472" y="494"/>
                </a:lnTo>
                <a:lnTo>
                  <a:pt x="5472" y="493"/>
                </a:lnTo>
                <a:lnTo>
                  <a:pt x="5473" y="459"/>
                </a:lnTo>
                <a:lnTo>
                  <a:pt x="5473" y="497"/>
                </a:lnTo>
                <a:lnTo>
                  <a:pt x="5473" y="496"/>
                </a:lnTo>
                <a:lnTo>
                  <a:pt x="5473" y="496"/>
                </a:lnTo>
                <a:lnTo>
                  <a:pt x="5473" y="483"/>
                </a:lnTo>
                <a:lnTo>
                  <a:pt x="5474" y="494"/>
                </a:lnTo>
                <a:lnTo>
                  <a:pt x="5475" y="494"/>
                </a:lnTo>
                <a:lnTo>
                  <a:pt x="5475" y="470"/>
                </a:lnTo>
                <a:lnTo>
                  <a:pt x="5475" y="496"/>
                </a:lnTo>
                <a:lnTo>
                  <a:pt x="5475" y="496"/>
                </a:lnTo>
                <a:lnTo>
                  <a:pt x="5476" y="496"/>
                </a:lnTo>
                <a:lnTo>
                  <a:pt x="5476" y="498"/>
                </a:lnTo>
                <a:lnTo>
                  <a:pt x="5476" y="465"/>
                </a:lnTo>
                <a:lnTo>
                  <a:pt x="5477" y="494"/>
                </a:lnTo>
                <a:lnTo>
                  <a:pt x="5477" y="494"/>
                </a:lnTo>
                <a:lnTo>
                  <a:pt x="5477" y="491"/>
                </a:lnTo>
                <a:lnTo>
                  <a:pt x="5478" y="496"/>
                </a:lnTo>
                <a:lnTo>
                  <a:pt x="5478" y="493"/>
                </a:lnTo>
                <a:lnTo>
                  <a:pt x="5478" y="495"/>
                </a:lnTo>
                <a:lnTo>
                  <a:pt x="5478" y="490"/>
                </a:lnTo>
                <a:lnTo>
                  <a:pt x="5479" y="498"/>
                </a:lnTo>
                <a:lnTo>
                  <a:pt x="5479" y="498"/>
                </a:lnTo>
                <a:lnTo>
                  <a:pt x="5479" y="495"/>
                </a:lnTo>
                <a:lnTo>
                  <a:pt x="5479" y="495"/>
                </a:lnTo>
                <a:lnTo>
                  <a:pt x="5480" y="498"/>
                </a:lnTo>
                <a:lnTo>
                  <a:pt x="5480" y="498"/>
                </a:lnTo>
                <a:lnTo>
                  <a:pt x="5480" y="498"/>
                </a:lnTo>
                <a:lnTo>
                  <a:pt x="5480" y="498"/>
                </a:lnTo>
                <a:lnTo>
                  <a:pt x="5481" y="487"/>
                </a:lnTo>
                <a:lnTo>
                  <a:pt x="5481" y="498"/>
                </a:lnTo>
                <a:lnTo>
                  <a:pt x="5481" y="498"/>
                </a:lnTo>
                <a:lnTo>
                  <a:pt x="5482" y="498"/>
                </a:lnTo>
                <a:lnTo>
                  <a:pt x="5482" y="494"/>
                </a:lnTo>
                <a:lnTo>
                  <a:pt x="5482" y="496"/>
                </a:lnTo>
                <a:lnTo>
                  <a:pt x="5483" y="497"/>
                </a:lnTo>
                <a:lnTo>
                  <a:pt x="5483" y="498"/>
                </a:lnTo>
                <a:lnTo>
                  <a:pt x="5483" y="459"/>
                </a:lnTo>
                <a:lnTo>
                  <a:pt x="5483" y="463"/>
                </a:lnTo>
                <a:lnTo>
                  <a:pt x="5484" y="494"/>
                </a:lnTo>
                <a:lnTo>
                  <a:pt x="5484" y="452"/>
                </a:lnTo>
                <a:lnTo>
                  <a:pt x="5484" y="498"/>
                </a:lnTo>
                <a:lnTo>
                  <a:pt x="5485" y="495"/>
                </a:lnTo>
                <a:lnTo>
                  <a:pt x="5485" y="495"/>
                </a:lnTo>
                <a:lnTo>
                  <a:pt x="5485" y="498"/>
                </a:lnTo>
                <a:lnTo>
                  <a:pt x="5485" y="474"/>
                </a:lnTo>
                <a:lnTo>
                  <a:pt x="5486" y="494"/>
                </a:lnTo>
                <a:lnTo>
                  <a:pt x="5486" y="495"/>
                </a:lnTo>
                <a:lnTo>
                  <a:pt x="5487" y="497"/>
                </a:lnTo>
                <a:lnTo>
                  <a:pt x="5487" y="451"/>
                </a:lnTo>
                <a:lnTo>
                  <a:pt x="5487" y="494"/>
                </a:lnTo>
                <a:lnTo>
                  <a:pt x="5487" y="494"/>
                </a:lnTo>
                <a:lnTo>
                  <a:pt x="5487" y="492"/>
                </a:lnTo>
                <a:lnTo>
                  <a:pt x="5488" y="498"/>
                </a:lnTo>
                <a:lnTo>
                  <a:pt x="5488" y="497"/>
                </a:lnTo>
                <a:lnTo>
                  <a:pt x="5488" y="498"/>
                </a:lnTo>
                <a:lnTo>
                  <a:pt x="5489" y="427"/>
                </a:lnTo>
                <a:lnTo>
                  <a:pt x="5489" y="492"/>
                </a:lnTo>
                <a:lnTo>
                  <a:pt x="5489" y="494"/>
                </a:lnTo>
                <a:lnTo>
                  <a:pt x="5489" y="490"/>
                </a:lnTo>
                <a:lnTo>
                  <a:pt x="5490" y="497"/>
                </a:lnTo>
                <a:lnTo>
                  <a:pt x="5490" y="497"/>
                </a:lnTo>
                <a:lnTo>
                  <a:pt x="5490" y="497"/>
                </a:lnTo>
                <a:lnTo>
                  <a:pt x="5491" y="492"/>
                </a:lnTo>
                <a:lnTo>
                  <a:pt x="5491" y="497"/>
                </a:lnTo>
                <a:lnTo>
                  <a:pt x="5492" y="498"/>
                </a:lnTo>
                <a:lnTo>
                  <a:pt x="5492" y="498"/>
                </a:lnTo>
                <a:lnTo>
                  <a:pt x="5493" y="492"/>
                </a:lnTo>
                <a:lnTo>
                  <a:pt x="5493" y="493"/>
                </a:lnTo>
                <a:lnTo>
                  <a:pt x="5493" y="495"/>
                </a:lnTo>
                <a:lnTo>
                  <a:pt x="5493" y="498"/>
                </a:lnTo>
                <a:lnTo>
                  <a:pt x="5494" y="492"/>
                </a:lnTo>
                <a:lnTo>
                  <a:pt x="5494" y="492"/>
                </a:lnTo>
                <a:lnTo>
                  <a:pt x="5495" y="497"/>
                </a:lnTo>
                <a:lnTo>
                  <a:pt x="5495" y="459"/>
                </a:lnTo>
                <a:lnTo>
                  <a:pt x="5495" y="490"/>
                </a:lnTo>
                <a:lnTo>
                  <a:pt x="5495" y="493"/>
                </a:lnTo>
                <a:lnTo>
                  <a:pt x="5496" y="386"/>
                </a:lnTo>
                <a:lnTo>
                  <a:pt x="5496" y="498"/>
                </a:lnTo>
                <a:lnTo>
                  <a:pt x="5496" y="496"/>
                </a:lnTo>
                <a:lnTo>
                  <a:pt x="5496" y="497"/>
                </a:lnTo>
                <a:lnTo>
                  <a:pt x="5496" y="498"/>
                </a:lnTo>
                <a:lnTo>
                  <a:pt x="5496" y="425"/>
                </a:lnTo>
                <a:lnTo>
                  <a:pt x="5497" y="488"/>
                </a:lnTo>
                <a:lnTo>
                  <a:pt x="5498" y="490"/>
                </a:lnTo>
                <a:lnTo>
                  <a:pt x="5498" y="457"/>
                </a:lnTo>
                <a:lnTo>
                  <a:pt x="5498" y="498"/>
                </a:lnTo>
                <a:lnTo>
                  <a:pt x="5498" y="497"/>
                </a:lnTo>
                <a:lnTo>
                  <a:pt x="5498" y="498"/>
                </a:lnTo>
                <a:lnTo>
                  <a:pt x="5499" y="498"/>
                </a:lnTo>
                <a:lnTo>
                  <a:pt x="5500" y="493"/>
                </a:lnTo>
                <a:lnTo>
                  <a:pt x="5500" y="498"/>
                </a:lnTo>
                <a:lnTo>
                  <a:pt x="5500" y="498"/>
                </a:lnTo>
                <a:lnTo>
                  <a:pt x="5500" y="498"/>
                </a:lnTo>
                <a:lnTo>
                  <a:pt x="5501" y="495"/>
                </a:lnTo>
                <a:lnTo>
                  <a:pt x="5501" y="497"/>
                </a:lnTo>
                <a:lnTo>
                  <a:pt x="5501" y="497"/>
                </a:lnTo>
                <a:lnTo>
                  <a:pt x="5501" y="495"/>
                </a:lnTo>
                <a:lnTo>
                  <a:pt x="5501" y="499"/>
                </a:lnTo>
                <a:lnTo>
                  <a:pt x="5502" y="497"/>
                </a:lnTo>
                <a:lnTo>
                  <a:pt x="5502" y="497"/>
                </a:lnTo>
                <a:lnTo>
                  <a:pt x="5502" y="495"/>
                </a:lnTo>
                <a:lnTo>
                  <a:pt x="5502" y="498"/>
                </a:lnTo>
                <a:lnTo>
                  <a:pt x="5503" y="498"/>
                </a:lnTo>
                <a:lnTo>
                  <a:pt x="5503" y="498"/>
                </a:lnTo>
                <a:lnTo>
                  <a:pt x="5503" y="498"/>
                </a:lnTo>
                <a:lnTo>
                  <a:pt x="5504" y="493"/>
                </a:lnTo>
                <a:lnTo>
                  <a:pt x="5504" y="496"/>
                </a:lnTo>
                <a:lnTo>
                  <a:pt x="5504" y="497"/>
                </a:lnTo>
                <a:lnTo>
                  <a:pt x="5504" y="495"/>
                </a:lnTo>
                <a:lnTo>
                  <a:pt x="5505" y="499"/>
                </a:lnTo>
                <a:lnTo>
                  <a:pt x="5505" y="498"/>
                </a:lnTo>
                <a:lnTo>
                  <a:pt x="5506" y="498"/>
                </a:lnTo>
                <a:lnTo>
                  <a:pt x="5506" y="495"/>
                </a:lnTo>
                <a:lnTo>
                  <a:pt x="5506" y="498"/>
                </a:lnTo>
                <a:lnTo>
                  <a:pt x="5506" y="498"/>
                </a:lnTo>
                <a:lnTo>
                  <a:pt x="5507" y="498"/>
                </a:lnTo>
                <a:lnTo>
                  <a:pt x="5507" y="498"/>
                </a:lnTo>
                <a:lnTo>
                  <a:pt x="5507" y="496"/>
                </a:lnTo>
                <a:lnTo>
                  <a:pt x="5508" y="497"/>
                </a:lnTo>
                <a:lnTo>
                  <a:pt x="5508" y="498"/>
                </a:lnTo>
                <a:lnTo>
                  <a:pt x="5508" y="498"/>
                </a:lnTo>
                <a:lnTo>
                  <a:pt x="5509" y="495"/>
                </a:lnTo>
                <a:lnTo>
                  <a:pt x="5509" y="497"/>
                </a:lnTo>
                <a:lnTo>
                  <a:pt x="5509" y="498"/>
                </a:lnTo>
                <a:lnTo>
                  <a:pt x="5509" y="495"/>
                </a:lnTo>
                <a:lnTo>
                  <a:pt x="5510" y="498"/>
                </a:lnTo>
                <a:lnTo>
                  <a:pt x="5510" y="498"/>
                </a:lnTo>
                <a:lnTo>
                  <a:pt x="5510" y="496"/>
                </a:lnTo>
                <a:lnTo>
                  <a:pt x="5510" y="499"/>
                </a:lnTo>
                <a:lnTo>
                  <a:pt x="5511" y="496"/>
                </a:lnTo>
                <a:lnTo>
                  <a:pt x="5511" y="498"/>
                </a:lnTo>
                <a:lnTo>
                  <a:pt x="5511" y="498"/>
                </a:lnTo>
                <a:lnTo>
                  <a:pt x="5512" y="499"/>
                </a:lnTo>
                <a:lnTo>
                  <a:pt x="5512" y="495"/>
                </a:lnTo>
                <a:lnTo>
                  <a:pt x="5512" y="498"/>
                </a:lnTo>
                <a:lnTo>
                  <a:pt x="5512" y="498"/>
                </a:lnTo>
                <a:lnTo>
                  <a:pt x="5513" y="499"/>
                </a:lnTo>
                <a:lnTo>
                  <a:pt x="5513" y="496"/>
                </a:lnTo>
                <a:lnTo>
                  <a:pt x="5513" y="496"/>
                </a:lnTo>
                <a:lnTo>
                  <a:pt x="5514" y="498"/>
                </a:lnTo>
                <a:lnTo>
                  <a:pt x="5514" y="495"/>
                </a:lnTo>
                <a:lnTo>
                  <a:pt x="5514" y="498"/>
                </a:lnTo>
                <a:lnTo>
                  <a:pt x="5514" y="498"/>
                </a:lnTo>
                <a:lnTo>
                  <a:pt x="5515" y="498"/>
                </a:lnTo>
                <a:lnTo>
                  <a:pt x="5515" y="498"/>
                </a:lnTo>
                <a:lnTo>
                  <a:pt x="5515" y="495"/>
                </a:lnTo>
                <a:lnTo>
                  <a:pt x="5516" y="498"/>
                </a:lnTo>
                <a:lnTo>
                  <a:pt x="5516" y="498"/>
                </a:lnTo>
                <a:lnTo>
                  <a:pt x="5516" y="499"/>
                </a:lnTo>
                <a:lnTo>
                  <a:pt x="5517" y="496"/>
                </a:lnTo>
                <a:lnTo>
                  <a:pt x="5517" y="498"/>
                </a:lnTo>
                <a:lnTo>
                  <a:pt x="5517" y="498"/>
                </a:lnTo>
                <a:lnTo>
                  <a:pt x="5517" y="495"/>
                </a:lnTo>
                <a:lnTo>
                  <a:pt x="5517" y="499"/>
                </a:lnTo>
                <a:lnTo>
                  <a:pt x="5518" y="497"/>
                </a:lnTo>
                <a:lnTo>
                  <a:pt x="5518" y="495"/>
                </a:lnTo>
                <a:lnTo>
                  <a:pt x="5518" y="489"/>
                </a:lnTo>
                <a:lnTo>
                  <a:pt x="5519" y="499"/>
                </a:lnTo>
                <a:lnTo>
                  <a:pt x="5519" y="498"/>
                </a:lnTo>
                <a:lnTo>
                  <a:pt x="5519" y="498"/>
                </a:lnTo>
                <a:lnTo>
                  <a:pt x="5519" y="499"/>
                </a:lnTo>
                <a:lnTo>
                  <a:pt x="5520" y="495"/>
                </a:lnTo>
                <a:lnTo>
                  <a:pt x="5520" y="495"/>
                </a:lnTo>
                <a:lnTo>
                  <a:pt x="5520" y="495"/>
                </a:lnTo>
                <a:lnTo>
                  <a:pt x="5520" y="499"/>
                </a:lnTo>
                <a:lnTo>
                  <a:pt x="5521" y="498"/>
                </a:lnTo>
                <a:lnTo>
                  <a:pt x="5522" y="497"/>
                </a:lnTo>
                <a:lnTo>
                  <a:pt x="5522" y="495"/>
                </a:lnTo>
                <a:lnTo>
                  <a:pt x="5522" y="498"/>
                </a:lnTo>
                <a:lnTo>
                  <a:pt x="5522" y="498"/>
                </a:lnTo>
                <a:lnTo>
                  <a:pt x="5523" y="498"/>
                </a:lnTo>
                <a:lnTo>
                  <a:pt x="5523" y="495"/>
                </a:lnTo>
                <a:lnTo>
                  <a:pt x="5524" y="498"/>
                </a:lnTo>
                <a:lnTo>
                  <a:pt x="5524" y="498"/>
                </a:lnTo>
                <a:lnTo>
                  <a:pt x="5524" y="498"/>
                </a:lnTo>
                <a:lnTo>
                  <a:pt x="5525" y="495"/>
                </a:lnTo>
                <a:lnTo>
                  <a:pt x="5525" y="497"/>
                </a:lnTo>
                <a:lnTo>
                  <a:pt x="5525" y="498"/>
                </a:lnTo>
                <a:lnTo>
                  <a:pt x="5526" y="498"/>
                </a:lnTo>
                <a:lnTo>
                  <a:pt x="5526" y="496"/>
                </a:lnTo>
                <a:lnTo>
                  <a:pt x="5526" y="498"/>
                </a:lnTo>
                <a:lnTo>
                  <a:pt x="5526" y="498"/>
                </a:lnTo>
                <a:lnTo>
                  <a:pt x="5527" y="495"/>
                </a:lnTo>
                <a:lnTo>
                  <a:pt x="5527" y="498"/>
                </a:lnTo>
                <a:lnTo>
                  <a:pt x="5527" y="498"/>
                </a:lnTo>
                <a:lnTo>
                  <a:pt x="5527" y="498"/>
                </a:lnTo>
                <a:lnTo>
                  <a:pt x="5527" y="499"/>
                </a:lnTo>
                <a:lnTo>
                  <a:pt x="5528" y="490"/>
                </a:lnTo>
                <a:lnTo>
                  <a:pt x="5528" y="498"/>
                </a:lnTo>
                <a:lnTo>
                  <a:pt x="5528" y="497"/>
                </a:lnTo>
                <a:lnTo>
                  <a:pt x="5528" y="495"/>
                </a:lnTo>
                <a:lnTo>
                  <a:pt x="5529" y="499"/>
                </a:lnTo>
                <a:lnTo>
                  <a:pt x="5529" y="498"/>
                </a:lnTo>
                <a:lnTo>
                  <a:pt x="5529" y="498"/>
                </a:lnTo>
                <a:lnTo>
                  <a:pt x="5530" y="495"/>
                </a:lnTo>
                <a:lnTo>
                  <a:pt x="5530" y="498"/>
                </a:lnTo>
                <a:lnTo>
                  <a:pt x="5530" y="498"/>
                </a:lnTo>
                <a:lnTo>
                  <a:pt x="5531" y="498"/>
                </a:lnTo>
                <a:lnTo>
                  <a:pt x="5531" y="498"/>
                </a:lnTo>
                <a:lnTo>
                  <a:pt x="5532" y="495"/>
                </a:lnTo>
                <a:lnTo>
                  <a:pt x="5532" y="495"/>
                </a:lnTo>
                <a:lnTo>
                  <a:pt x="5532" y="493"/>
                </a:lnTo>
                <a:lnTo>
                  <a:pt x="5532" y="498"/>
                </a:lnTo>
                <a:lnTo>
                  <a:pt x="5533" y="498"/>
                </a:lnTo>
                <a:lnTo>
                  <a:pt x="5533" y="498"/>
                </a:lnTo>
                <a:lnTo>
                  <a:pt x="5533" y="498"/>
                </a:lnTo>
                <a:lnTo>
                  <a:pt x="5534" y="463"/>
                </a:lnTo>
                <a:lnTo>
                  <a:pt x="5534" y="461"/>
                </a:lnTo>
                <a:lnTo>
                  <a:pt x="5534" y="498"/>
                </a:lnTo>
                <a:lnTo>
                  <a:pt x="5535" y="494"/>
                </a:lnTo>
                <a:lnTo>
                  <a:pt x="5535" y="495"/>
                </a:lnTo>
                <a:lnTo>
                  <a:pt x="5535" y="496"/>
                </a:lnTo>
                <a:lnTo>
                  <a:pt x="5536" y="490"/>
                </a:lnTo>
                <a:lnTo>
                  <a:pt x="5536" y="495"/>
                </a:lnTo>
                <a:lnTo>
                  <a:pt x="5536" y="495"/>
                </a:lnTo>
                <a:lnTo>
                  <a:pt x="5537" y="464"/>
                </a:lnTo>
                <a:lnTo>
                  <a:pt x="5537" y="465"/>
                </a:lnTo>
                <a:lnTo>
                  <a:pt x="5537" y="465"/>
                </a:lnTo>
                <a:lnTo>
                  <a:pt x="5538" y="495"/>
                </a:lnTo>
                <a:lnTo>
                  <a:pt x="5539" y="495"/>
                </a:lnTo>
                <a:lnTo>
                  <a:pt x="5539" y="492"/>
                </a:lnTo>
                <a:lnTo>
                  <a:pt x="5540" y="498"/>
                </a:lnTo>
                <a:lnTo>
                  <a:pt x="5540" y="498"/>
                </a:lnTo>
                <a:lnTo>
                  <a:pt x="5540" y="498"/>
                </a:lnTo>
                <a:lnTo>
                  <a:pt x="5540" y="498"/>
                </a:lnTo>
                <a:lnTo>
                  <a:pt x="5541" y="495"/>
                </a:lnTo>
                <a:lnTo>
                  <a:pt x="5541" y="498"/>
                </a:lnTo>
                <a:lnTo>
                  <a:pt x="5541" y="498"/>
                </a:lnTo>
                <a:lnTo>
                  <a:pt x="5542" y="498"/>
                </a:lnTo>
                <a:lnTo>
                  <a:pt x="5542" y="495"/>
                </a:lnTo>
                <a:lnTo>
                  <a:pt x="5542" y="498"/>
                </a:lnTo>
                <a:lnTo>
                  <a:pt x="5542" y="498"/>
                </a:lnTo>
                <a:lnTo>
                  <a:pt x="5543" y="495"/>
                </a:lnTo>
                <a:lnTo>
                  <a:pt x="5543" y="498"/>
                </a:lnTo>
                <a:lnTo>
                  <a:pt x="5543" y="498"/>
                </a:lnTo>
                <a:lnTo>
                  <a:pt x="5543" y="498"/>
                </a:lnTo>
                <a:lnTo>
                  <a:pt x="5543" y="498"/>
                </a:lnTo>
                <a:lnTo>
                  <a:pt x="5544" y="493"/>
                </a:lnTo>
                <a:lnTo>
                  <a:pt x="5544" y="495"/>
                </a:lnTo>
                <a:lnTo>
                  <a:pt x="5544" y="496"/>
                </a:lnTo>
                <a:lnTo>
                  <a:pt x="5545" y="376"/>
                </a:lnTo>
                <a:lnTo>
                  <a:pt x="5545" y="448"/>
                </a:lnTo>
                <a:lnTo>
                  <a:pt x="5546" y="482"/>
                </a:lnTo>
                <a:lnTo>
                  <a:pt x="5546" y="465"/>
                </a:lnTo>
                <a:lnTo>
                  <a:pt x="5546" y="497"/>
                </a:lnTo>
                <a:lnTo>
                  <a:pt x="5546" y="496"/>
                </a:lnTo>
                <a:lnTo>
                  <a:pt x="5547" y="496"/>
                </a:lnTo>
                <a:lnTo>
                  <a:pt x="5547" y="497"/>
                </a:lnTo>
                <a:lnTo>
                  <a:pt x="5547" y="401"/>
                </a:lnTo>
                <a:lnTo>
                  <a:pt x="5548" y="492"/>
                </a:lnTo>
                <a:lnTo>
                  <a:pt x="5548" y="490"/>
                </a:lnTo>
                <a:lnTo>
                  <a:pt x="5548" y="496"/>
                </a:lnTo>
                <a:lnTo>
                  <a:pt x="5548" y="415"/>
                </a:lnTo>
                <a:lnTo>
                  <a:pt x="5549" y="459"/>
                </a:lnTo>
                <a:lnTo>
                  <a:pt x="5549" y="457"/>
                </a:lnTo>
                <a:lnTo>
                  <a:pt x="5549" y="497"/>
                </a:lnTo>
                <a:lnTo>
                  <a:pt x="5550" y="399"/>
                </a:lnTo>
                <a:lnTo>
                  <a:pt x="5550" y="485"/>
                </a:lnTo>
                <a:lnTo>
                  <a:pt x="5550" y="483"/>
                </a:lnTo>
                <a:lnTo>
                  <a:pt x="5551" y="391"/>
                </a:lnTo>
                <a:lnTo>
                  <a:pt x="5551" y="495"/>
                </a:lnTo>
                <a:lnTo>
                  <a:pt x="5551" y="459"/>
                </a:lnTo>
                <a:lnTo>
                  <a:pt x="5551" y="432"/>
                </a:lnTo>
                <a:lnTo>
                  <a:pt x="5552" y="495"/>
                </a:lnTo>
                <a:lnTo>
                  <a:pt x="5552" y="495"/>
                </a:lnTo>
                <a:lnTo>
                  <a:pt x="5552" y="494"/>
                </a:lnTo>
                <a:lnTo>
                  <a:pt x="5553" y="466"/>
                </a:lnTo>
                <a:lnTo>
                  <a:pt x="5553" y="497"/>
                </a:lnTo>
                <a:lnTo>
                  <a:pt x="5553" y="494"/>
                </a:lnTo>
                <a:lnTo>
                  <a:pt x="5554" y="494"/>
                </a:lnTo>
                <a:lnTo>
                  <a:pt x="5554" y="498"/>
                </a:lnTo>
                <a:lnTo>
                  <a:pt x="5554" y="496"/>
                </a:lnTo>
                <a:lnTo>
                  <a:pt x="5554" y="497"/>
                </a:lnTo>
                <a:lnTo>
                  <a:pt x="5555" y="495"/>
                </a:lnTo>
                <a:lnTo>
                  <a:pt x="5555" y="498"/>
                </a:lnTo>
                <a:lnTo>
                  <a:pt x="5556" y="498"/>
                </a:lnTo>
                <a:lnTo>
                  <a:pt x="5556" y="498"/>
                </a:lnTo>
                <a:lnTo>
                  <a:pt x="5556" y="498"/>
                </a:lnTo>
                <a:lnTo>
                  <a:pt x="5556" y="495"/>
                </a:lnTo>
                <a:lnTo>
                  <a:pt x="5557" y="498"/>
                </a:lnTo>
                <a:lnTo>
                  <a:pt x="5557" y="497"/>
                </a:lnTo>
                <a:lnTo>
                  <a:pt x="5557" y="498"/>
                </a:lnTo>
                <a:lnTo>
                  <a:pt x="5558" y="493"/>
                </a:lnTo>
                <a:lnTo>
                  <a:pt x="5558" y="497"/>
                </a:lnTo>
                <a:lnTo>
                  <a:pt x="5558" y="496"/>
                </a:lnTo>
                <a:lnTo>
                  <a:pt x="5558" y="498"/>
                </a:lnTo>
                <a:lnTo>
                  <a:pt x="5558" y="467"/>
                </a:lnTo>
                <a:lnTo>
                  <a:pt x="5559" y="497"/>
                </a:lnTo>
                <a:lnTo>
                  <a:pt x="5559" y="495"/>
                </a:lnTo>
                <a:lnTo>
                  <a:pt x="5559" y="461"/>
                </a:lnTo>
                <a:lnTo>
                  <a:pt x="5560" y="497"/>
                </a:lnTo>
                <a:lnTo>
                  <a:pt x="5560" y="463"/>
                </a:lnTo>
                <a:lnTo>
                  <a:pt x="5560" y="494"/>
                </a:lnTo>
                <a:lnTo>
                  <a:pt x="5561" y="457"/>
                </a:lnTo>
                <a:lnTo>
                  <a:pt x="5561" y="496"/>
                </a:lnTo>
                <a:lnTo>
                  <a:pt x="5561" y="493"/>
                </a:lnTo>
                <a:lnTo>
                  <a:pt x="5562" y="493"/>
                </a:lnTo>
                <a:lnTo>
                  <a:pt x="5562" y="493"/>
                </a:lnTo>
                <a:lnTo>
                  <a:pt x="5562" y="498"/>
                </a:lnTo>
                <a:lnTo>
                  <a:pt x="5562" y="497"/>
                </a:lnTo>
                <a:lnTo>
                  <a:pt x="5562" y="498"/>
                </a:lnTo>
                <a:lnTo>
                  <a:pt x="5563" y="498"/>
                </a:lnTo>
                <a:lnTo>
                  <a:pt x="5564" y="490"/>
                </a:lnTo>
                <a:lnTo>
                  <a:pt x="5564" y="493"/>
                </a:lnTo>
                <a:lnTo>
                  <a:pt x="5564" y="493"/>
                </a:lnTo>
                <a:lnTo>
                  <a:pt x="5564" y="492"/>
                </a:lnTo>
                <a:lnTo>
                  <a:pt x="5564" y="495"/>
                </a:lnTo>
                <a:lnTo>
                  <a:pt x="5565" y="493"/>
                </a:lnTo>
                <a:lnTo>
                  <a:pt x="5565" y="494"/>
                </a:lnTo>
                <a:lnTo>
                  <a:pt x="5565" y="492"/>
                </a:lnTo>
                <a:lnTo>
                  <a:pt x="5566" y="496"/>
                </a:lnTo>
                <a:lnTo>
                  <a:pt x="5566" y="495"/>
                </a:lnTo>
                <a:lnTo>
                  <a:pt x="5566" y="495"/>
                </a:lnTo>
                <a:lnTo>
                  <a:pt x="5566" y="496"/>
                </a:lnTo>
                <a:lnTo>
                  <a:pt x="5566" y="494"/>
                </a:lnTo>
                <a:lnTo>
                  <a:pt x="5567" y="494"/>
                </a:lnTo>
                <a:lnTo>
                  <a:pt x="5567" y="495"/>
                </a:lnTo>
                <a:lnTo>
                  <a:pt x="5568" y="492"/>
                </a:lnTo>
                <a:lnTo>
                  <a:pt x="5568" y="496"/>
                </a:lnTo>
                <a:lnTo>
                  <a:pt x="5568" y="495"/>
                </a:lnTo>
                <a:lnTo>
                  <a:pt x="5568" y="495"/>
                </a:lnTo>
                <a:lnTo>
                  <a:pt x="5569" y="493"/>
                </a:lnTo>
                <a:lnTo>
                  <a:pt x="5569" y="498"/>
                </a:lnTo>
                <a:lnTo>
                  <a:pt x="5569" y="497"/>
                </a:lnTo>
                <a:lnTo>
                  <a:pt x="5570" y="498"/>
                </a:lnTo>
                <a:lnTo>
                  <a:pt x="5570" y="495"/>
                </a:lnTo>
                <a:lnTo>
                  <a:pt x="5570" y="498"/>
                </a:lnTo>
                <a:lnTo>
                  <a:pt x="5570" y="498"/>
                </a:lnTo>
                <a:lnTo>
                  <a:pt x="5570" y="498"/>
                </a:lnTo>
                <a:lnTo>
                  <a:pt x="5571" y="498"/>
                </a:lnTo>
                <a:lnTo>
                  <a:pt x="5572" y="493"/>
                </a:lnTo>
                <a:lnTo>
                  <a:pt x="5572" y="494"/>
                </a:lnTo>
                <a:lnTo>
                  <a:pt x="5572" y="493"/>
                </a:lnTo>
                <a:lnTo>
                  <a:pt x="5572" y="497"/>
                </a:lnTo>
                <a:lnTo>
                  <a:pt x="5573" y="494"/>
                </a:lnTo>
                <a:lnTo>
                  <a:pt x="5573" y="495"/>
                </a:lnTo>
                <a:lnTo>
                  <a:pt x="5573" y="498"/>
                </a:lnTo>
                <a:lnTo>
                  <a:pt x="5573" y="447"/>
                </a:lnTo>
                <a:lnTo>
                  <a:pt x="5574" y="493"/>
                </a:lnTo>
                <a:lnTo>
                  <a:pt x="5574" y="494"/>
                </a:lnTo>
                <a:lnTo>
                  <a:pt x="5574" y="433"/>
                </a:lnTo>
                <a:lnTo>
                  <a:pt x="5575" y="498"/>
                </a:lnTo>
                <a:lnTo>
                  <a:pt x="5575" y="498"/>
                </a:lnTo>
                <a:lnTo>
                  <a:pt x="5575" y="498"/>
                </a:lnTo>
                <a:lnTo>
                  <a:pt x="5576" y="495"/>
                </a:lnTo>
                <a:lnTo>
                  <a:pt x="5576" y="497"/>
                </a:lnTo>
                <a:lnTo>
                  <a:pt x="5576" y="497"/>
                </a:lnTo>
                <a:lnTo>
                  <a:pt x="5577" y="498"/>
                </a:lnTo>
                <a:lnTo>
                  <a:pt x="5577" y="457"/>
                </a:lnTo>
                <a:lnTo>
                  <a:pt x="5578" y="494"/>
                </a:lnTo>
                <a:lnTo>
                  <a:pt x="5578" y="458"/>
                </a:lnTo>
                <a:lnTo>
                  <a:pt x="5578" y="498"/>
                </a:lnTo>
                <a:lnTo>
                  <a:pt x="5579" y="494"/>
                </a:lnTo>
                <a:lnTo>
                  <a:pt x="5579" y="493"/>
                </a:lnTo>
                <a:lnTo>
                  <a:pt x="5579" y="495"/>
                </a:lnTo>
                <a:lnTo>
                  <a:pt x="5580" y="450"/>
                </a:lnTo>
                <a:lnTo>
                  <a:pt x="5580" y="493"/>
                </a:lnTo>
                <a:lnTo>
                  <a:pt x="5580" y="493"/>
                </a:lnTo>
                <a:lnTo>
                  <a:pt x="5580" y="491"/>
                </a:lnTo>
                <a:lnTo>
                  <a:pt x="5581" y="495"/>
                </a:lnTo>
                <a:lnTo>
                  <a:pt x="5581" y="494"/>
                </a:lnTo>
                <a:lnTo>
                  <a:pt x="5581" y="494"/>
                </a:lnTo>
                <a:lnTo>
                  <a:pt x="5581" y="492"/>
                </a:lnTo>
                <a:lnTo>
                  <a:pt x="5582" y="498"/>
                </a:lnTo>
                <a:lnTo>
                  <a:pt x="5582" y="497"/>
                </a:lnTo>
                <a:lnTo>
                  <a:pt x="5582" y="495"/>
                </a:lnTo>
                <a:lnTo>
                  <a:pt x="5582" y="498"/>
                </a:lnTo>
                <a:lnTo>
                  <a:pt x="5583" y="495"/>
                </a:lnTo>
                <a:lnTo>
                  <a:pt x="5583" y="495"/>
                </a:lnTo>
                <a:lnTo>
                  <a:pt x="5583" y="495"/>
                </a:lnTo>
                <a:lnTo>
                  <a:pt x="5583" y="495"/>
                </a:lnTo>
                <a:lnTo>
                  <a:pt x="5584" y="498"/>
                </a:lnTo>
                <a:lnTo>
                  <a:pt x="5584" y="498"/>
                </a:lnTo>
                <a:lnTo>
                  <a:pt x="5585" y="498"/>
                </a:lnTo>
                <a:lnTo>
                  <a:pt x="5585" y="473"/>
                </a:lnTo>
                <a:lnTo>
                  <a:pt x="5585" y="494"/>
                </a:lnTo>
                <a:lnTo>
                  <a:pt x="5586" y="494"/>
                </a:lnTo>
                <a:lnTo>
                  <a:pt x="5586" y="498"/>
                </a:lnTo>
                <a:lnTo>
                  <a:pt x="5586" y="494"/>
                </a:lnTo>
                <a:lnTo>
                  <a:pt x="5587" y="494"/>
                </a:lnTo>
                <a:lnTo>
                  <a:pt x="5587" y="494"/>
                </a:lnTo>
                <a:lnTo>
                  <a:pt x="5587" y="461"/>
                </a:lnTo>
                <a:lnTo>
                  <a:pt x="5587" y="498"/>
                </a:lnTo>
                <a:lnTo>
                  <a:pt x="5588" y="497"/>
                </a:lnTo>
                <a:lnTo>
                  <a:pt x="5588" y="496"/>
                </a:lnTo>
                <a:lnTo>
                  <a:pt x="5589" y="498"/>
                </a:lnTo>
                <a:lnTo>
                  <a:pt x="5589" y="471"/>
                </a:lnTo>
                <a:lnTo>
                  <a:pt x="5589" y="493"/>
                </a:lnTo>
                <a:lnTo>
                  <a:pt x="5589" y="493"/>
                </a:lnTo>
                <a:lnTo>
                  <a:pt x="5590" y="498"/>
                </a:lnTo>
                <a:lnTo>
                  <a:pt x="5590" y="495"/>
                </a:lnTo>
                <a:lnTo>
                  <a:pt x="5590" y="496"/>
                </a:lnTo>
                <a:lnTo>
                  <a:pt x="5591" y="497"/>
                </a:lnTo>
                <a:lnTo>
                  <a:pt x="5591" y="443"/>
                </a:lnTo>
                <a:lnTo>
                  <a:pt x="5591" y="494"/>
                </a:lnTo>
                <a:lnTo>
                  <a:pt x="5591" y="490"/>
                </a:lnTo>
                <a:lnTo>
                  <a:pt x="5592" y="498"/>
                </a:lnTo>
                <a:lnTo>
                  <a:pt x="5592" y="470"/>
                </a:lnTo>
                <a:lnTo>
                  <a:pt x="5592" y="494"/>
                </a:lnTo>
                <a:lnTo>
                  <a:pt x="5593" y="494"/>
                </a:lnTo>
                <a:lnTo>
                  <a:pt x="5593" y="495"/>
                </a:lnTo>
                <a:lnTo>
                  <a:pt x="5593" y="425"/>
                </a:lnTo>
                <a:lnTo>
                  <a:pt x="5593" y="491"/>
                </a:lnTo>
                <a:lnTo>
                  <a:pt x="5593" y="491"/>
                </a:lnTo>
                <a:lnTo>
                  <a:pt x="5594" y="432"/>
                </a:lnTo>
                <a:lnTo>
                  <a:pt x="5594" y="495"/>
                </a:lnTo>
                <a:lnTo>
                  <a:pt x="5595" y="493"/>
                </a:lnTo>
                <a:lnTo>
                  <a:pt x="5595" y="494"/>
                </a:lnTo>
                <a:lnTo>
                  <a:pt x="5595" y="466"/>
                </a:lnTo>
                <a:lnTo>
                  <a:pt x="5596" y="496"/>
                </a:lnTo>
                <a:lnTo>
                  <a:pt x="5596" y="496"/>
                </a:lnTo>
                <a:lnTo>
                  <a:pt x="5596" y="496"/>
                </a:lnTo>
                <a:lnTo>
                  <a:pt x="5596" y="496"/>
                </a:lnTo>
                <a:lnTo>
                  <a:pt x="5597" y="498"/>
                </a:lnTo>
                <a:lnTo>
                  <a:pt x="5597" y="497"/>
                </a:lnTo>
                <a:lnTo>
                  <a:pt x="5597" y="497"/>
                </a:lnTo>
                <a:lnTo>
                  <a:pt x="5597" y="494"/>
                </a:lnTo>
                <a:lnTo>
                  <a:pt x="5598" y="498"/>
                </a:lnTo>
                <a:lnTo>
                  <a:pt x="5598" y="498"/>
                </a:lnTo>
                <a:lnTo>
                  <a:pt x="5598" y="498"/>
                </a:lnTo>
                <a:lnTo>
                  <a:pt x="5599" y="495"/>
                </a:lnTo>
                <a:lnTo>
                  <a:pt x="5599" y="498"/>
                </a:lnTo>
                <a:lnTo>
                  <a:pt x="5599" y="498"/>
                </a:lnTo>
                <a:lnTo>
                  <a:pt x="5599" y="498"/>
                </a:lnTo>
                <a:lnTo>
                  <a:pt x="5600" y="495"/>
                </a:lnTo>
                <a:lnTo>
                  <a:pt x="5600" y="498"/>
                </a:lnTo>
                <a:lnTo>
                  <a:pt x="5600" y="495"/>
                </a:lnTo>
                <a:lnTo>
                  <a:pt x="5601" y="496"/>
                </a:lnTo>
                <a:lnTo>
                  <a:pt x="5601" y="498"/>
                </a:lnTo>
                <a:lnTo>
                  <a:pt x="5601" y="471"/>
                </a:lnTo>
                <a:lnTo>
                  <a:pt x="5601" y="494"/>
                </a:lnTo>
                <a:lnTo>
                  <a:pt x="5601" y="492"/>
                </a:lnTo>
                <a:lnTo>
                  <a:pt x="5602" y="496"/>
                </a:lnTo>
                <a:lnTo>
                  <a:pt x="5603" y="454"/>
                </a:lnTo>
                <a:lnTo>
                  <a:pt x="5603" y="460"/>
                </a:lnTo>
                <a:lnTo>
                  <a:pt x="5603" y="457"/>
                </a:lnTo>
                <a:lnTo>
                  <a:pt x="5603" y="457"/>
                </a:lnTo>
                <a:lnTo>
                  <a:pt x="5603" y="496"/>
                </a:lnTo>
                <a:lnTo>
                  <a:pt x="5604" y="494"/>
                </a:lnTo>
                <a:lnTo>
                  <a:pt x="5604" y="493"/>
                </a:lnTo>
                <a:lnTo>
                  <a:pt x="5605" y="498"/>
                </a:lnTo>
                <a:lnTo>
                  <a:pt x="5605" y="496"/>
                </a:lnTo>
                <a:lnTo>
                  <a:pt x="5605" y="496"/>
                </a:lnTo>
                <a:lnTo>
                  <a:pt x="5605" y="470"/>
                </a:lnTo>
                <a:lnTo>
                  <a:pt x="5606" y="497"/>
                </a:lnTo>
                <a:lnTo>
                  <a:pt x="5606" y="496"/>
                </a:lnTo>
                <a:lnTo>
                  <a:pt x="5606" y="494"/>
                </a:lnTo>
                <a:lnTo>
                  <a:pt x="5607" y="464"/>
                </a:lnTo>
                <a:lnTo>
                  <a:pt x="5607" y="496"/>
                </a:lnTo>
                <a:lnTo>
                  <a:pt x="5607" y="494"/>
                </a:lnTo>
                <a:lnTo>
                  <a:pt x="5607" y="494"/>
                </a:lnTo>
                <a:lnTo>
                  <a:pt x="5608" y="451"/>
                </a:lnTo>
                <a:lnTo>
                  <a:pt x="5608" y="495"/>
                </a:lnTo>
                <a:lnTo>
                  <a:pt x="5608" y="495"/>
                </a:lnTo>
                <a:lnTo>
                  <a:pt x="5609" y="496"/>
                </a:lnTo>
                <a:lnTo>
                  <a:pt x="5609" y="468"/>
                </a:lnTo>
                <a:lnTo>
                  <a:pt x="5609" y="494"/>
                </a:lnTo>
                <a:lnTo>
                  <a:pt x="5610" y="494"/>
                </a:lnTo>
                <a:lnTo>
                  <a:pt x="5610" y="492"/>
                </a:lnTo>
                <a:lnTo>
                  <a:pt x="5611" y="496"/>
                </a:lnTo>
                <a:lnTo>
                  <a:pt x="5611" y="496"/>
                </a:lnTo>
                <a:lnTo>
                  <a:pt x="5611" y="496"/>
                </a:lnTo>
                <a:lnTo>
                  <a:pt x="5611" y="494"/>
                </a:lnTo>
                <a:lnTo>
                  <a:pt x="5612" y="499"/>
                </a:lnTo>
                <a:lnTo>
                  <a:pt x="5612" y="499"/>
                </a:lnTo>
                <a:lnTo>
                  <a:pt x="5612" y="499"/>
                </a:lnTo>
                <a:lnTo>
                  <a:pt x="5612" y="496"/>
                </a:lnTo>
                <a:lnTo>
                  <a:pt x="5613" y="499"/>
                </a:lnTo>
                <a:lnTo>
                  <a:pt x="5613" y="498"/>
                </a:lnTo>
                <a:lnTo>
                  <a:pt x="5613" y="498"/>
                </a:lnTo>
                <a:lnTo>
                  <a:pt x="5613" y="499"/>
                </a:lnTo>
                <a:lnTo>
                  <a:pt x="5614" y="494"/>
                </a:lnTo>
                <a:lnTo>
                  <a:pt x="5614" y="498"/>
                </a:lnTo>
                <a:lnTo>
                  <a:pt x="5614" y="498"/>
                </a:lnTo>
                <a:lnTo>
                  <a:pt x="5614" y="498"/>
                </a:lnTo>
                <a:lnTo>
                  <a:pt x="5615" y="472"/>
                </a:lnTo>
                <a:lnTo>
                  <a:pt x="5615" y="497"/>
                </a:lnTo>
                <a:lnTo>
                  <a:pt x="5615" y="498"/>
                </a:lnTo>
                <a:lnTo>
                  <a:pt x="5616" y="498"/>
                </a:lnTo>
                <a:lnTo>
                  <a:pt x="5616" y="465"/>
                </a:lnTo>
                <a:lnTo>
                  <a:pt x="5616" y="498"/>
                </a:lnTo>
                <a:lnTo>
                  <a:pt x="5617" y="498"/>
                </a:lnTo>
                <a:lnTo>
                  <a:pt x="5617" y="498"/>
                </a:lnTo>
                <a:lnTo>
                  <a:pt x="5617" y="496"/>
                </a:lnTo>
                <a:lnTo>
                  <a:pt x="5617" y="498"/>
                </a:lnTo>
                <a:lnTo>
                  <a:pt x="5618" y="498"/>
                </a:lnTo>
                <a:lnTo>
                  <a:pt x="5618" y="396"/>
                </a:lnTo>
                <a:lnTo>
                  <a:pt x="5619" y="463"/>
                </a:lnTo>
                <a:lnTo>
                  <a:pt x="5619" y="466"/>
                </a:lnTo>
                <a:lnTo>
                  <a:pt x="5619" y="498"/>
                </a:lnTo>
                <a:lnTo>
                  <a:pt x="5619" y="456"/>
                </a:lnTo>
                <a:lnTo>
                  <a:pt x="5620" y="494"/>
                </a:lnTo>
                <a:lnTo>
                  <a:pt x="5620" y="498"/>
                </a:lnTo>
                <a:lnTo>
                  <a:pt x="5620" y="463"/>
                </a:lnTo>
                <a:lnTo>
                  <a:pt x="5621" y="494"/>
                </a:lnTo>
                <a:lnTo>
                  <a:pt x="5621" y="496"/>
                </a:lnTo>
                <a:lnTo>
                  <a:pt x="5621" y="496"/>
                </a:lnTo>
                <a:lnTo>
                  <a:pt x="5621" y="455"/>
                </a:lnTo>
                <a:lnTo>
                  <a:pt x="5622" y="496"/>
                </a:lnTo>
                <a:lnTo>
                  <a:pt x="5622" y="496"/>
                </a:lnTo>
                <a:lnTo>
                  <a:pt x="5622" y="497"/>
                </a:lnTo>
                <a:lnTo>
                  <a:pt x="5623" y="495"/>
                </a:lnTo>
                <a:lnTo>
                  <a:pt x="5623" y="497"/>
                </a:lnTo>
                <a:lnTo>
                  <a:pt x="5623" y="497"/>
                </a:lnTo>
                <a:lnTo>
                  <a:pt x="5624" y="497"/>
                </a:lnTo>
                <a:lnTo>
                  <a:pt x="5624" y="492"/>
                </a:lnTo>
                <a:lnTo>
                  <a:pt x="5624" y="497"/>
                </a:lnTo>
                <a:lnTo>
                  <a:pt x="5625" y="496"/>
                </a:lnTo>
                <a:lnTo>
                  <a:pt x="5625" y="498"/>
                </a:lnTo>
                <a:lnTo>
                  <a:pt x="5625" y="494"/>
                </a:lnTo>
                <a:lnTo>
                  <a:pt x="5625" y="496"/>
                </a:lnTo>
                <a:lnTo>
                  <a:pt x="5626" y="496"/>
                </a:lnTo>
                <a:lnTo>
                  <a:pt x="5626" y="494"/>
                </a:lnTo>
                <a:lnTo>
                  <a:pt x="5627" y="498"/>
                </a:lnTo>
                <a:lnTo>
                  <a:pt x="5627" y="498"/>
                </a:lnTo>
                <a:lnTo>
                  <a:pt x="5627" y="498"/>
                </a:lnTo>
                <a:lnTo>
                  <a:pt x="5627" y="498"/>
                </a:lnTo>
                <a:lnTo>
                  <a:pt x="5627" y="496"/>
                </a:lnTo>
                <a:lnTo>
                  <a:pt x="5628" y="498"/>
                </a:lnTo>
                <a:lnTo>
                  <a:pt x="5628" y="498"/>
                </a:lnTo>
                <a:lnTo>
                  <a:pt x="5629" y="494"/>
                </a:lnTo>
                <a:lnTo>
                  <a:pt x="5629" y="496"/>
                </a:lnTo>
                <a:lnTo>
                  <a:pt x="5629" y="496"/>
                </a:lnTo>
                <a:lnTo>
                  <a:pt x="5629" y="497"/>
                </a:lnTo>
                <a:lnTo>
                  <a:pt x="5630" y="446"/>
                </a:lnTo>
                <a:lnTo>
                  <a:pt x="5630" y="495"/>
                </a:lnTo>
                <a:lnTo>
                  <a:pt x="5630" y="465"/>
                </a:lnTo>
                <a:lnTo>
                  <a:pt x="5631" y="425"/>
                </a:lnTo>
                <a:lnTo>
                  <a:pt x="5631" y="498"/>
                </a:lnTo>
                <a:lnTo>
                  <a:pt x="5631" y="498"/>
                </a:lnTo>
                <a:lnTo>
                  <a:pt x="5631" y="494"/>
                </a:lnTo>
                <a:lnTo>
                  <a:pt x="5632" y="498"/>
                </a:lnTo>
                <a:lnTo>
                  <a:pt x="5632" y="496"/>
                </a:lnTo>
                <a:lnTo>
                  <a:pt x="5632" y="496"/>
                </a:lnTo>
                <a:lnTo>
                  <a:pt x="5633" y="498"/>
                </a:lnTo>
                <a:lnTo>
                  <a:pt x="5633" y="424"/>
                </a:lnTo>
                <a:lnTo>
                  <a:pt x="5633" y="496"/>
                </a:lnTo>
                <a:lnTo>
                  <a:pt x="5634" y="495"/>
                </a:lnTo>
                <a:lnTo>
                  <a:pt x="5634" y="425"/>
                </a:lnTo>
                <a:lnTo>
                  <a:pt x="5635" y="497"/>
                </a:lnTo>
                <a:lnTo>
                  <a:pt x="5635" y="494"/>
                </a:lnTo>
                <a:lnTo>
                  <a:pt x="5636" y="430"/>
                </a:lnTo>
                <a:lnTo>
                  <a:pt x="5636" y="455"/>
                </a:lnTo>
                <a:lnTo>
                  <a:pt x="5636" y="453"/>
                </a:lnTo>
                <a:lnTo>
                  <a:pt x="5636" y="452"/>
                </a:lnTo>
                <a:lnTo>
                  <a:pt x="5637" y="496"/>
                </a:lnTo>
                <a:lnTo>
                  <a:pt x="5637" y="494"/>
                </a:lnTo>
                <a:lnTo>
                  <a:pt x="5637" y="494"/>
                </a:lnTo>
                <a:lnTo>
                  <a:pt x="5638" y="493"/>
                </a:lnTo>
                <a:lnTo>
                  <a:pt x="5638" y="498"/>
                </a:lnTo>
                <a:lnTo>
                  <a:pt x="5638" y="497"/>
                </a:lnTo>
                <a:lnTo>
                  <a:pt x="5639" y="498"/>
                </a:lnTo>
                <a:lnTo>
                  <a:pt x="5639" y="494"/>
                </a:lnTo>
                <a:lnTo>
                  <a:pt x="5639" y="497"/>
                </a:lnTo>
                <a:lnTo>
                  <a:pt x="5639" y="498"/>
                </a:lnTo>
                <a:lnTo>
                  <a:pt x="5640" y="498"/>
                </a:lnTo>
                <a:lnTo>
                  <a:pt x="5640" y="457"/>
                </a:lnTo>
                <a:lnTo>
                  <a:pt x="5640" y="491"/>
                </a:lnTo>
                <a:lnTo>
                  <a:pt x="5640" y="490"/>
                </a:lnTo>
                <a:lnTo>
                  <a:pt x="5641" y="425"/>
                </a:lnTo>
                <a:lnTo>
                  <a:pt x="5641" y="498"/>
                </a:lnTo>
                <a:lnTo>
                  <a:pt x="5641" y="498"/>
                </a:lnTo>
                <a:lnTo>
                  <a:pt x="5642" y="494"/>
                </a:lnTo>
                <a:lnTo>
                  <a:pt x="5642" y="498"/>
                </a:lnTo>
                <a:lnTo>
                  <a:pt x="5643" y="497"/>
                </a:lnTo>
                <a:lnTo>
                  <a:pt x="5643" y="495"/>
                </a:lnTo>
                <a:lnTo>
                  <a:pt x="5643" y="468"/>
                </a:lnTo>
                <a:lnTo>
                  <a:pt x="5644" y="497"/>
                </a:lnTo>
                <a:lnTo>
                  <a:pt x="5644" y="497"/>
                </a:lnTo>
                <a:lnTo>
                  <a:pt x="5644" y="498"/>
                </a:lnTo>
                <a:lnTo>
                  <a:pt x="5645" y="448"/>
                </a:lnTo>
                <a:lnTo>
                  <a:pt x="5645" y="495"/>
                </a:lnTo>
                <a:lnTo>
                  <a:pt x="5645" y="494"/>
                </a:lnTo>
                <a:lnTo>
                  <a:pt x="5645" y="391"/>
                </a:lnTo>
                <a:lnTo>
                  <a:pt x="5646" y="497"/>
                </a:lnTo>
                <a:lnTo>
                  <a:pt x="5646" y="486"/>
                </a:lnTo>
                <a:lnTo>
                  <a:pt x="5646" y="486"/>
                </a:lnTo>
                <a:lnTo>
                  <a:pt x="5647" y="471"/>
                </a:lnTo>
                <a:lnTo>
                  <a:pt x="5647" y="496"/>
                </a:lnTo>
                <a:lnTo>
                  <a:pt x="5647" y="495"/>
                </a:lnTo>
                <a:lnTo>
                  <a:pt x="5647" y="495"/>
                </a:lnTo>
                <a:lnTo>
                  <a:pt x="5648" y="401"/>
                </a:lnTo>
                <a:lnTo>
                  <a:pt x="5648" y="497"/>
                </a:lnTo>
                <a:lnTo>
                  <a:pt x="5648" y="496"/>
                </a:lnTo>
                <a:lnTo>
                  <a:pt x="5649" y="496"/>
                </a:lnTo>
                <a:lnTo>
                  <a:pt x="5649" y="497"/>
                </a:lnTo>
                <a:lnTo>
                  <a:pt x="5649" y="458"/>
                </a:lnTo>
                <a:lnTo>
                  <a:pt x="5649" y="464"/>
                </a:lnTo>
                <a:lnTo>
                  <a:pt x="5650" y="457"/>
                </a:lnTo>
                <a:lnTo>
                  <a:pt x="5650" y="430"/>
                </a:lnTo>
                <a:lnTo>
                  <a:pt x="5650" y="494"/>
                </a:lnTo>
                <a:lnTo>
                  <a:pt x="5651" y="494"/>
                </a:lnTo>
                <a:lnTo>
                  <a:pt x="5651" y="495"/>
                </a:lnTo>
                <a:lnTo>
                  <a:pt x="5651" y="491"/>
                </a:lnTo>
                <a:lnTo>
                  <a:pt x="5652" y="496"/>
                </a:lnTo>
                <a:lnTo>
                  <a:pt x="5652" y="495"/>
                </a:lnTo>
                <a:lnTo>
                  <a:pt x="5652" y="493"/>
                </a:lnTo>
                <a:lnTo>
                  <a:pt x="5653" y="498"/>
                </a:lnTo>
                <a:lnTo>
                  <a:pt x="5653" y="498"/>
                </a:lnTo>
                <a:lnTo>
                  <a:pt x="5653" y="497"/>
                </a:lnTo>
                <a:lnTo>
                  <a:pt x="5653" y="498"/>
                </a:lnTo>
                <a:lnTo>
                  <a:pt x="5654" y="496"/>
                </a:lnTo>
                <a:lnTo>
                  <a:pt x="5654" y="498"/>
                </a:lnTo>
                <a:lnTo>
                  <a:pt x="5654" y="495"/>
                </a:lnTo>
                <a:lnTo>
                  <a:pt x="5655" y="498"/>
                </a:lnTo>
                <a:lnTo>
                  <a:pt x="5655" y="493"/>
                </a:lnTo>
                <a:lnTo>
                  <a:pt x="5655" y="498"/>
                </a:lnTo>
                <a:lnTo>
                  <a:pt x="5656" y="498"/>
                </a:lnTo>
                <a:lnTo>
                  <a:pt x="5656" y="498"/>
                </a:lnTo>
                <a:lnTo>
                  <a:pt x="5656" y="494"/>
                </a:lnTo>
                <a:lnTo>
                  <a:pt x="5656" y="494"/>
                </a:lnTo>
                <a:lnTo>
                  <a:pt x="5657" y="495"/>
                </a:lnTo>
                <a:lnTo>
                  <a:pt x="5657" y="498"/>
                </a:lnTo>
                <a:lnTo>
                  <a:pt x="5657" y="424"/>
                </a:lnTo>
                <a:lnTo>
                  <a:pt x="5658" y="492"/>
                </a:lnTo>
                <a:lnTo>
                  <a:pt x="5658" y="494"/>
                </a:lnTo>
                <a:lnTo>
                  <a:pt x="5659" y="497"/>
                </a:lnTo>
                <a:lnTo>
                  <a:pt x="5659" y="420"/>
                </a:lnTo>
                <a:lnTo>
                  <a:pt x="5659" y="425"/>
                </a:lnTo>
                <a:lnTo>
                  <a:pt x="5659" y="493"/>
                </a:lnTo>
                <a:lnTo>
                  <a:pt x="5659" y="424"/>
                </a:lnTo>
                <a:lnTo>
                  <a:pt x="5660" y="498"/>
                </a:lnTo>
                <a:lnTo>
                  <a:pt x="5660" y="497"/>
                </a:lnTo>
                <a:lnTo>
                  <a:pt x="5660" y="497"/>
                </a:lnTo>
                <a:lnTo>
                  <a:pt x="5660" y="498"/>
                </a:lnTo>
                <a:lnTo>
                  <a:pt x="5660" y="480"/>
                </a:lnTo>
                <a:lnTo>
                  <a:pt x="5661" y="492"/>
                </a:lnTo>
                <a:lnTo>
                  <a:pt x="5661" y="492"/>
                </a:lnTo>
                <a:lnTo>
                  <a:pt x="5662" y="498"/>
                </a:lnTo>
                <a:lnTo>
                  <a:pt x="5662" y="498"/>
                </a:lnTo>
                <a:lnTo>
                  <a:pt x="5662" y="497"/>
                </a:lnTo>
                <a:lnTo>
                  <a:pt x="5663" y="472"/>
                </a:lnTo>
                <a:lnTo>
                  <a:pt x="5663" y="498"/>
                </a:lnTo>
                <a:lnTo>
                  <a:pt x="5663" y="494"/>
                </a:lnTo>
                <a:lnTo>
                  <a:pt x="5664" y="494"/>
                </a:lnTo>
                <a:lnTo>
                  <a:pt x="5664" y="496"/>
                </a:lnTo>
                <a:lnTo>
                  <a:pt x="5664" y="456"/>
                </a:lnTo>
                <a:lnTo>
                  <a:pt x="5664" y="492"/>
                </a:lnTo>
                <a:lnTo>
                  <a:pt x="5665" y="493"/>
                </a:lnTo>
                <a:lnTo>
                  <a:pt x="5665" y="431"/>
                </a:lnTo>
                <a:lnTo>
                  <a:pt x="5665" y="496"/>
                </a:lnTo>
                <a:lnTo>
                  <a:pt x="5666" y="496"/>
                </a:lnTo>
                <a:lnTo>
                  <a:pt x="5666" y="496"/>
                </a:lnTo>
                <a:lnTo>
                  <a:pt x="5666" y="489"/>
                </a:lnTo>
                <a:lnTo>
                  <a:pt x="5667" y="498"/>
                </a:lnTo>
                <a:lnTo>
                  <a:pt x="5667" y="498"/>
                </a:lnTo>
                <a:lnTo>
                  <a:pt x="5667" y="498"/>
                </a:lnTo>
                <a:lnTo>
                  <a:pt x="5667" y="494"/>
                </a:lnTo>
                <a:lnTo>
                  <a:pt x="5668" y="498"/>
                </a:lnTo>
                <a:lnTo>
                  <a:pt x="5668" y="498"/>
                </a:lnTo>
                <a:lnTo>
                  <a:pt x="5668" y="498"/>
                </a:lnTo>
                <a:lnTo>
                  <a:pt x="5669" y="495"/>
                </a:lnTo>
                <a:lnTo>
                  <a:pt x="5669" y="498"/>
                </a:lnTo>
                <a:lnTo>
                  <a:pt x="5669" y="498"/>
                </a:lnTo>
                <a:lnTo>
                  <a:pt x="5669" y="498"/>
                </a:lnTo>
                <a:lnTo>
                  <a:pt x="5669" y="498"/>
                </a:lnTo>
                <a:lnTo>
                  <a:pt x="5670" y="494"/>
                </a:lnTo>
                <a:lnTo>
                  <a:pt x="5670" y="498"/>
                </a:lnTo>
                <a:lnTo>
                  <a:pt x="5670" y="499"/>
                </a:lnTo>
                <a:lnTo>
                  <a:pt x="5671" y="493"/>
                </a:lnTo>
                <a:lnTo>
                  <a:pt x="5671" y="495"/>
                </a:lnTo>
                <a:lnTo>
                  <a:pt x="5671" y="496"/>
                </a:lnTo>
                <a:lnTo>
                  <a:pt x="5672" y="474"/>
                </a:lnTo>
                <a:lnTo>
                  <a:pt x="5672" y="497"/>
                </a:lnTo>
                <a:lnTo>
                  <a:pt x="5672" y="493"/>
                </a:lnTo>
                <a:lnTo>
                  <a:pt x="5673" y="494"/>
                </a:lnTo>
                <a:lnTo>
                  <a:pt x="5673" y="468"/>
                </a:lnTo>
                <a:lnTo>
                  <a:pt x="5674" y="498"/>
                </a:lnTo>
                <a:lnTo>
                  <a:pt x="5674" y="494"/>
                </a:lnTo>
                <a:lnTo>
                  <a:pt x="5674" y="494"/>
                </a:lnTo>
                <a:lnTo>
                  <a:pt x="5674" y="498"/>
                </a:lnTo>
                <a:lnTo>
                  <a:pt x="5675" y="497"/>
                </a:lnTo>
                <a:lnTo>
                  <a:pt x="5675" y="497"/>
                </a:lnTo>
                <a:lnTo>
                  <a:pt x="5675" y="494"/>
                </a:lnTo>
                <a:lnTo>
                  <a:pt x="5676" y="498"/>
                </a:lnTo>
                <a:lnTo>
                  <a:pt x="5676" y="498"/>
                </a:lnTo>
                <a:lnTo>
                  <a:pt x="5676" y="498"/>
                </a:lnTo>
                <a:lnTo>
                  <a:pt x="5676" y="498"/>
                </a:lnTo>
                <a:lnTo>
                  <a:pt x="5677" y="461"/>
                </a:lnTo>
                <a:lnTo>
                  <a:pt x="5677" y="464"/>
                </a:lnTo>
                <a:lnTo>
                  <a:pt x="5678" y="494"/>
                </a:lnTo>
                <a:lnTo>
                  <a:pt x="5678" y="448"/>
                </a:lnTo>
                <a:lnTo>
                  <a:pt x="5678" y="492"/>
                </a:lnTo>
                <a:lnTo>
                  <a:pt x="5678" y="492"/>
                </a:lnTo>
                <a:lnTo>
                  <a:pt x="5678" y="493"/>
                </a:lnTo>
                <a:lnTo>
                  <a:pt x="5679" y="468"/>
                </a:lnTo>
                <a:lnTo>
                  <a:pt x="5679" y="492"/>
                </a:lnTo>
                <a:lnTo>
                  <a:pt x="5679" y="491"/>
                </a:lnTo>
                <a:lnTo>
                  <a:pt x="5680" y="490"/>
                </a:lnTo>
                <a:lnTo>
                  <a:pt x="5680" y="496"/>
                </a:lnTo>
                <a:lnTo>
                  <a:pt x="5681" y="496"/>
                </a:lnTo>
                <a:lnTo>
                  <a:pt x="5681" y="493"/>
                </a:lnTo>
                <a:lnTo>
                  <a:pt x="5681" y="498"/>
                </a:lnTo>
                <a:lnTo>
                  <a:pt x="5682" y="497"/>
                </a:lnTo>
                <a:lnTo>
                  <a:pt x="5682" y="497"/>
                </a:lnTo>
                <a:lnTo>
                  <a:pt x="5682" y="494"/>
                </a:lnTo>
                <a:lnTo>
                  <a:pt x="5682" y="498"/>
                </a:lnTo>
                <a:lnTo>
                  <a:pt x="5683" y="497"/>
                </a:lnTo>
                <a:lnTo>
                  <a:pt x="5683" y="497"/>
                </a:lnTo>
                <a:lnTo>
                  <a:pt x="5683" y="494"/>
                </a:lnTo>
                <a:lnTo>
                  <a:pt x="5683" y="498"/>
                </a:lnTo>
                <a:lnTo>
                  <a:pt x="5684" y="497"/>
                </a:lnTo>
                <a:lnTo>
                  <a:pt x="5684" y="497"/>
                </a:lnTo>
                <a:lnTo>
                  <a:pt x="5685" y="498"/>
                </a:lnTo>
                <a:lnTo>
                  <a:pt x="5685" y="494"/>
                </a:lnTo>
                <a:lnTo>
                  <a:pt x="5685" y="498"/>
                </a:lnTo>
                <a:lnTo>
                  <a:pt x="5685" y="498"/>
                </a:lnTo>
                <a:lnTo>
                  <a:pt x="5685" y="497"/>
                </a:lnTo>
              </a:path>
            </a:pathLst>
          </a:custGeom>
          <a:noFill/>
          <a:ln w="4763" cap="flat">
            <a:solidFill>
              <a:schemeClr val="accent2">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14" name="Freeform 52">
            <a:extLst>
              <a:ext uri="{FF2B5EF4-FFF2-40B4-BE49-F238E27FC236}">
                <a16:creationId xmlns:a16="http://schemas.microsoft.com/office/drawing/2014/main" id="{AD4D897E-7540-421D-AC1E-F7F8D0905A60}"/>
              </a:ext>
            </a:extLst>
          </p:cNvPr>
          <p:cNvSpPr>
            <a:spLocks/>
          </p:cNvSpPr>
          <p:nvPr/>
        </p:nvSpPr>
        <p:spPr bwMode="auto">
          <a:xfrm>
            <a:off x="5764229" y="958532"/>
            <a:ext cx="6179755" cy="375148"/>
          </a:xfrm>
          <a:custGeom>
            <a:avLst/>
            <a:gdLst>
              <a:gd name="T0" fmla="*/ 85 w 5685"/>
              <a:gd name="T1" fmla="*/ 362 h 364"/>
              <a:gd name="T2" fmla="*/ 171 w 5685"/>
              <a:gd name="T3" fmla="*/ 231 h 364"/>
              <a:gd name="T4" fmla="*/ 257 w 5685"/>
              <a:gd name="T5" fmla="*/ 346 h 364"/>
              <a:gd name="T6" fmla="*/ 344 w 5685"/>
              <a:gd name="T7" fmla="*/ 359 h 364"/>
              <a:gd name="T8" fmla="*/ 428 w 5685"/>
              <a:gd name="T9" fmla="*/ 349 h 364"/>
              <a:gd name="T10" fmla="*/ 515 w 5685"/>
              <a:gd name="T11" fmla="*/ 351 h 364"/>
              <a:gd name="T12" fmla="*/ 602 w 5685"/>
              <a:gd name="T13" fmla="*/ 358 h 364"/>
              <a:gd name="T14" fmla="*/ 688 w 5685"/>
              <a:gd name="T15" fmla="*/ 302 h 364"/>
              <a:gd name="T16" fmla="*/ 773 w 5685"/>
              <a:gd name="T17" fmla="*/ 355 h 364"/>
              <a:gd name="T18" fmla="*/ 860 w 5685"/>
              <a:gd name="T19" fmla="*/ 362 h 364"/>
              <a:gd name="T20" fmla="*/ 946 w 5685"/>
              <a:gd name="T21" fmla="*/ 356 h 364"/>
              <a:gd name="T22" fmla="*/ 1033 w 5685"/>
              <a:gd name="T23" fmla="*/ 361 h 364"/>
              <a:gd name="T24" fmla="*/ 1119 w 5685"/>
              <a:gd name="T25" fmla="*/ 247 h 364"/>
              <a:gd name="T26" fmla="*/ 1204 w 5685"/>
              <a:gd name="T27" fmla="*/ 338 h 364"/>
              <a:gd name="T28" fmla="*/ 1291 w 5685"/>
              <a:gd name="T29" fmla="*/ 337 h 364"/>
              <a:gd name="T30" fmla="*/ 1378 w 5685"/>
              <a:gd name="T31" fmla="*/ 347 h 364"/>
              <a:gd name="T32" fmla="*/ 1481 w 5685"/>
              <a:gd name="T33" fmla="*/ 349 h 364"/>
              <a:gd name="T34" fmla="*/ 1645 w 5685"/>
              <a:gd name="T35" fmla="*/ 349 h 364"/>
              <a:gd name="T36" fmla="*/ 1771 w 5685"/>
              <a:gd name="T37" fmla="*/ 304 h 364"/>
              <a:gd name="T38" fmla="*/ 1856 w 5685"/>
              <a:gd name="T39" fmla="*/ 350 h 364"/>
              <a:gd name="T40" fmla="*/ 1943 w 5685"/>
              <a:gd name="T41" fmla="*/ 349 h 364"/>
              <a:gd name="T42" fmla="*/ 2030 w 5685"/>
              <a:gd name="T43" fmla="*/ 337 h 364"/>
              <a:gd name="T44" fmla="*/ 2115 w 5685"/>
              <a:gd name="T45" fmla="*/ 361 h 364"/>
              <a:gd name="T46" fmla="*/ 2200 w 5685"/>
              <a:gd name="T47" fmla="*/ 355 h 364"/>
              <a:gd name="T48" fmla="*/ 2287 w 5685"/>
              <a:gd name="T49" fmla="*/ 354 h 364"/>
              <a:gd name="T50" fmla="*/ 2373 w 5685"/>
              <a:gd name="T51" fmla="*/ 360 h 364"/>
              <a:gd name="T52" fmla="*/ 2458 w 5685"/>
              <a:gd name="T53" fmla="*/ 271 h 364"/>
              <a:gd name="T54" fmla="*/ 2544 w 5685"/>
              <a:gd name="T55" fmla="*/ 362 h 364"/>
              <a:gd name="T56" fmla="*/ 2631 w 5685"/>
              <a:gd name="T57" fmla="*/ 346 h 364"/>
              <a:gd name="T58" fmla="*/ 2720 w 5685"/>
              <a:gd name="T59" fmla="*/ 362 h 364"/>
              <a:gd name="T60" fmla="*/ 2805 w 5685"/>
              <a:gd name="T61" fmla="*/ 356 h 364"/>
              <a:gd name="T62" fmla="*/ 2892 w 5685"/>
              <a:gd name="T63" fmla="*/ 343 h 364"/>
              <a:gd name="T64" fmla="*/ 2979 w 5685"/>
              <a:gd name="T65" fmla="*/ 361 h 364"/>
              <a:gd name="T66" fmla="*/ 3066 w 5685"/>
              <a:gd name="T67" fmla="*/ 359 h 364"/>
              <a:gd name="T68" fmla="*/ 3155 w 5685"/>
              <a:gd name="T69" fmla="*/ 354 h 364"/>
              <a:gd name="T70" fmla="*/ 3241 w 5685"/>
              <a:gd name="T71" fmla="*/ 362 h 364"/>
              <a:gd name="T72" fmla="*/ 3328 w 5685"/>
              <a:gd name="T73" fmla="*/ 360 h 364"/>
              <a:gd name="T74" fmla="*/ 3415 w 5685"/>
              <a:gd name="T75" fmla="*/ 354 h 364"/>
              <a:gd name="T76" fmla="*/ 3500 w 5685"/>
              <a:gd name="T77" fmla="*/ 349 h 364"/>
              <a:gd name="T78" fmla="*/ 3589 w 5685"/>
              <a:gd name="T79" fmla="*/ 357 h 364"/>
              <a:gd name="T80" fmla="*/ 3676 w 5685"/>
              <a:gd name="T81" fmla="*/ 357 h 364"/>
              <a:gd name="T82" fmla="*/ 3764 w 5685"/>
              <a:gd name="T83" fmla="*/ 255 h 364"/>
              <a:gd name="T84" fmla="*/ 3852 w 5685"/>
              <a:gd name="T85" fmla="*/ 356 h 364"/>
              <a:gd name="T86" fmla="*/ 3942 w 5685"/>
              <a:gd name="T87" fmla="*/ 357 h 364"/>
              <a:gd name="T88" fmla="*/ 4027 w 5685"/>
              <a:gd name="T89" fmla="*/ 345 h 364"/>
              <a:gd name="T90" fmla="*/ 4114 w 5685"/>
              <a:gd name="T91" fmla="*/ 344 h 364"/>
              <a:gd name="T92" fmla="*/ 4201 w 5685"/>
              <a:gd name="T93" fmla="*/ 362 h 364"/>
              <a:gd name="T94" fmla="*/ 4289 w 5685"/>
              <a:gd name="T95" fmla="*/ 359 h 364"/>
              <a:gd name="T96" fmla="*/ 4377 w 5685"/>
              <a:gd name="T97" fmla="*/ 362 h 364"/>
              <a:gd name="T98" fmla="*/ 4463 w 5685"/>
              <a:gd name="T99" fmla="*/ 354 h 364"/>
              <a:gd name="T100" fmla="*/ 4550 w 5685"/>
              <a:gd name="T101" fmla="*/ 360 h 364"/>
              <a:gd name="T102" fmla="*/ 4638 w 5685"/>
              <a:gd name="T103" fmla="*/ 341 h 364"/>
              <a:gd name="T104" fmla="*/ 4725 w 5685"/>
              <a:gd name="T105" fmla="*/ 287 h 364"/>
              <a:gd name="T106" fmla="*/ 4811 w 5685"/>
              <a:gd name="T107" fmla="*/ 361 h 364"/>
              <a:gd name="T108" fmla="*/ 4896 w 5685"/>
              <a:gd name="T109" fmla="*/ 358 h 364"/>
              <a:gd name="T110" fmla="*/ 4983 w 5685"/>
              <a:gd name="T111" fmla="*/ 350 h 364"/>
              <a:gd name="T112" fmla="*/ 5072 w 5685"/>
              <a:gd name="T113" fmla="*/ 336 h 364"/>
              <a:gd name="T114" fmla="*/ 5158 w 5685"/>
              <a:gd name="T115" fmla="*/ 362 h 364"/>
              <a:gd name="T116" fmla="*/ 5246 w 5685"/>
              <a:gd name="T117" fmla="*/ 361 h 364"/>
              <a:gd name="T118" fmla="*/ 5336 w 5685"/>
              <a:gd name="T119" fmla="*/ 340 h 364"/>
              <a:gd name="T120" fmla="*/ 5423 w 5685"/>
              <a:gd name="T121" fmla="*/ 358 h 364"/>
              <a:gd name="T122" fmla="*/ 5511 w 5685"/>
              <a:gd name="T123" fmla="*/ 346 h 364"/>
              <a:gd name="T124" fmla="*/ 5601 w 5685"/>
              <a:gd name="T125" fmla="*/ 288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85" h="364">
                <a:moveTo>
                  <a:pt x="0" y="346"/>
                </a:moveTo>
                <a:lnTo>
                  <a:pt x="0" y="339"/>
                </a:lnTo>
                <a:lnTo>
                  <a:pt x="1" y="360"/>
                </a:lnTo>
                <a:lnTo>
                  <a:pt x="1" y="360"/>
                </a:lnTo>
                <a:lnTo>
                  <a:pt x="2" y="361"/>
                </a:lnTo>
                <a:lnTo>
                  <a:pt x="2" y="294"/>
                </a:lnTo>
                <a:lnTo>
                  <a:pt x="2" y="346"/>
                </a:lnTo>
                <a:lnTo>
                  <a:pt x="2" y="346"/>
                </a:lnTo>
                <a:lnTo>
                  <a:pt x="3" y="361"/>
                </a:lnTo>
                <a:lnTo>
                  <a:pt x="3" y="344"/>
                </a:lnTo>
                <a:lnTo>
                  <a:pt x="3" y="350"/>
                </a:lnTo>
                <a:lnTo>
                  <a:pt x="3" y="350"/>
                </a:lnTo>
                <a:lnTo>
                  <a:pt x="3" y="356"/>
                </a:lnTo>
                <a:lnTo>
                  <a:pt x="4" y="338"/>
                </a:lnTo>
                <a:lnTo>
                  <a:pt x="4" y="349"/>
                </a:lnTo>
                <a:lnTo>
                  <a:pt x="4" y="350"/>
                </a:lnTo>
                <a:lnTo>
                  <a:pt x="5" y="358"/>
                </a:lnTo>
                <a:lnTo>
                  <a:pt x="5" y="340"/>
                </a:lnTo>
                <a:lnTo>
                  <a:pt x="5" y="350"/>
                </a:lnTo>
                <a:lnTo>
                  <a:pt x="5" y="352"/>
                </a:lnTo>
                <a:lnTo>
                  <a:pt x="5" y="341"/>
                </a:lnTo>
                <a:lnTo>
                  <a:pt x="6" y="358"/>
                </a:lnTo>
                <a:lnTo>
                  <a:pt x="6" y="349"/>
                </a:lnTo>
                <a:lnTo>
                  <a:pt x="7" y="352"/>
                </a:lnTo>
                <a:lnTo>
                  <a:pt x="7" y="335"/>
                </a:lnTo>
                <a:lnTo>
                  <a:pt x="7" y="360"/>
                </a:lnTo>
                <a:lnTo>
                  <a:pt x="7" y="357"/>
                </a:lnTo>
                <a:lnTo>
                  <a:pt x="8" y="351"/>
                </a:lnTo>
                <a:lnTo>
                  <a:pt x="8" y="349"/>
                </a:lnTo>
                <a:lnTo>
                  <a:pt x="8" y="362"/>
                </a:lnTo>
                <a:lnTo>
                  <a:pt x="9" y="356"/>
                </a:lnTo>
                <a:lnTo>
                  <a:pt x="9" y="356"/>
                </a:lnTo>
                <a:lnTo>
                  <a:pt x="9" y="348"/>
                </a:lnTo>
                <a:lnTo>
                  <a:pt x="9" y="362"/>
                </a:lnTo>
                <a:lnTo>
                  <a:pt x="10" y="357"/>
                </a:lnTo>
                <a:lnTo>
                  <a:pt x="10" y="357"/>
                </a:lnTo>
                <a:lnTo>
                  <a:pt x="10" y="362"/>
                </a:lnTo>
                <a:lnTo>
                  <a:pt x="10" y="349"/>
                </a:lnTo>
                <a:lnTo>
                  <a:pt x="11" y="357"/>
                </a:lnTo>
                <a:lnTo>
                  <a:pt x="11" y="357"/>
                </a:lnTo>
                <a:lnTo>
                  <a:pt x="11" y="362"/>
                </a:lnTo>
                <a:lnTo>
                  <a:pt x="12" y="345"/>
                </a:lnTo>
                <a:lnTo>
                  <a:pt x="12" y="346"/>
                </a:lnTo>
                <a:lnTo>
                  <a:pt x="12" y="353"/>
                </a:lnTo>
                <a:lnTo>
                  <a:pt x="12" y="362"/>
                </a:lnTo>
                <a:lnTo>
                  <a:pt x="13" y="289"/>
                </a:lnTo>
                <a:lnTo>
                  <a:pt x="13" y="353"/>
                </a:lnTo>
                <a:lnTo>
                  <a:pt x="13" y="362"/>
                </a:lnTo>
                <a:lnTo>
                  <a:pt x="14" y="342"/>
                </a:lnTo>
                <a:lnTo>
                  <a:pt x="14" y="354"/>
                </a:lnTo>
                <a:lnTo>
                  <a:pt x="15" y="359"/>
                </a:lnTo>
                <a:lnTo>
                  <a:pt x="15" y="360"/>
                </a:lnTo>
                <a:lnTo>
                  <a:pt x="15" y="288"/>
                </a:lnTo>
                <a:lnTo>
                  <a:pt x="15" y="349"/>
                </a:lnTo>
                <a:lnTo>
                  <a:pt x="16" y="349"/>
                </a:lnTo>
                <a:lnTo>
                  <a:pt x="16" y="338"/>
                </a:lnTo>
                <a:lnTo>
                  <a:pt x="17" y="358"/>
                </a:lnTo>
                <a:lnTo>
                  <a:pt x="17" y="350"/>
                </a:lnTo>
                <a:lnTo>
                  <a:pt x="17" y="350"/>
                </a:lnTo>
                <a:lnTo>
                  <a:pt x="17" y="360"/>
                </a:lnTo>
                <a:lnTo>
                  <a:pt x="17" y="347"/>
                </a:lnTo>
                <a:lnTo>
                  <a:pt x="18" y="360"/>
                </a:lnTo>
                <a:lnTo>
                  <a:pt x="18" y="358"/>
                </a:lnTo>
                <a:lnTo>
                  <a:pt x="18" y="343"/>
                </a:lnTo>
                <a:lnTo>
                  <a:pt x="18" y="360"/>
                </a:lnTo>
                <a:lnTo>
                  <a:pt x="19" y="356"/>
                </a:lnTo>
                <a:lnTo>
                  <a:pt x="19" y="356"/>
                </a:lnTo>
                <a:lnTo>
                  <a:pt x="20" y="362"/>
                </a:lnTo>
                <a:lnTo>
                  <a:pt x="20" y="348"/>
                </a:lnTo>
                <a:lnTo>
                  <a:pt x="20" y="359"/>
                </a:lnTo>
                <a:lnTo>
                  <a:pt x="20" y="360"/>
                </a:lnTo>
                <a:lnTo>
                  <a:pt x="21" y="360"/>
                </a:lnTo>
                <a:lnTo>
                  <a:pt x="21" y="288"/>
                </a:lnTo>
                <a:lnTo>
                  <a:pt x="21" y="358"/>
                </a:lnTo>
                <a:lnTo>
                  <a:pt x="21" y="353"/>
                </a:lnTo>
                <a:lnTo>
                  <a:pt x="21" y="342"/>
                </a:lnTo>
                <a:lnTo>
                  <a:pt x="22" y="359"/>
                </a:lnTo>
                <a:lnTo>
                  <a:pt x="22" y="356"/>
                </a:lnTo>
                <a:lnTo>
                  <a:pt x="22" y="352"/>
                </a:lnTo>
                <a:lnTo>
                  <a:pt x="23" y="345"/>
                </a:lnTo>
                <a:lnTo>
                  <a:pt x="23" y="359"/>
                </a:lnTo>
                <a:lnTo>
                  <a:pt x="23" y="349"/>
                </a:lnTo>
                <a:lnTo>
                  <a:pt x="24" y="346"/>
                </a:lnTo>
                <a:lnTo>
                  <a:pt x="25" y="360"/>
                </a:lnTo>
                <a:lnTo>
                  <a:pt x="25" y="354"/>
                </a:lnTo>
                <a:lnTo>
                  <a:pt x="25" y="354"/>
                </a:lnTo>
                <a:lnTo>
                  <a:pt x="25" y="362"/>
                </a:lnTo>
                <a:lnTo>
                  <a:pt x="25" y="349"/>
                </a:lnTo>
                <a:lnTo>
                  <a:pt x="26" y="357"/>
                </a:lnTo>
                <a:lnTo>
                  <a:pt x="26" y="348"/>
                </a:lnTo>
                <a:lnTo>
                  <a:pt x="26" y="362"/>
                </a:lnTo>
                <a:lnTo>
                  <a:pt x="27" y="349"/>
                </a:lnTo>
                <a:lnTo>
                  <a:pt x="27" y="349"/>
                </a:lnTo>
                <a:lnTo>
                  <a:pt x="27" y="362"/>
                </a:lnTo>
                <a:lnTo>
                  <a:pt x="28" y="348"/>
                </a:lnTo>
                <a:lnTo>
                  <a:pt x="28" y="360"/>
                </a:lnTo>
                <a:lnTo>
                  <a:pt x="28" y="353"/>
                </a:lnTo>
                <a:lnTo>
                  <a:pt x="29" y="362"/>
                </a:lnTo>
                <a:lnTo>
                  <a:pt x="29" y="348"/>
                </a:lnTo>
                <a:lnTo>
                  <a:pt x="29" y="349"/>
                </a:lnTo>
                <a:lnTo>
                  <a:pt x="29" y="362"/>
                </a:lnTo>
                <a:lnTo>
                  <a:pt x="30" y="289"/>
                </a:lnTo>
                <a:lnTo>
                  <a:pt x="30" y="360"/>
                </a:lnTo>
                <a:lnTo>
                  <a:pt x="30" y="360"/>
                </a:lnTo>
                <a:lnTo>
                  <a:pt x="31" y="306"/>
                </a:lnTo>
                <a:lnTo>
                  <a:pt x="31" y="360"/>
                </a:lnTo>
                <a:lnTo>
                  <a:pt x="31" y="352"/>
                </a:lnTo>
                <a:lnTo>
                  <a:pt x="32" y="357"/>
                </a:lnTo>
                <a:lnTo>
                  <a:pt x="32" y="281"/>
                </a:lnTo>
                <a:lnTo>
                  <a:pt x="33" y="360"/>
                </a:lnTo>
                <a:lnTo>
                  <a:pt x="33" y="354"/>
                </a:lnTo>
                <a:lnTo>
                  <a:pt x="33" y="354"/>
                </a:lnTo>
                <a:lnTo>
                  <a:pt x="33" y="361"/>
                </a:lnTo>
                <a:lnTo>
                  <a:pt x="33" y="251"/>
                </a:lnTo>
                <a:lnTo>
                  <a:pt x="34" y="321"/>
                </a:lnTo>
                <a:lnTo>
                  <a:pt x="34" y="335"/>
                </a:lnTo>
                <a:lnTo>
                  <a:pt x="34" y="360"/>
                </a:lnTo>
                <a:lnTo>
                  <a:pt x="34" y="306"/>
                </a:lnTo>
                <a:lnTo>
                  <a:pt x="35" y="355"/>
                </a:lnTo>
                <a:lnTo>
                  <a:pt x="35" y="355"/>
                </a:lnTo>
                <a:lnTo>
                  <a:pt x="35" y="338"/>
                </a:lnTo>
                <a:lnTo>
                  <a:pt x="36" y="347"/>
                </a:lnTo>
                <a:lnTo>
                  <a:pt x="36" y="347"/>
                </a:lnTo>
                <a:lnTo>
                  <a:pt x="37" y="354"/>
                </a:lnTo>
                <a:lnTo>
                  <a:pt x="37" y="290"/>
                </a:lnTo>
                <a:lnTo>
                  <a:pt x="37" y="341"/>
                </a:lnTo>
                <a:lnTo>
                  <a:pt x="37" y="344"/>
                </a:lnTo>
                <a:lnTo>
                  <a:pt x="38" y="358"/>
                </a:lnTo>
                <a:lnTo>
                  <a:pt x="38" y="284"/>
                </a:lnTo>
                <a:lnTo>
                  <a:pt x="38" y="352"/>
                </a:lnTo>
                <a:lnTo>
                  <a:pt x="39" y="353"/>
                </a:lnTo>
                <a:lnTo>
                  <a:pt x="39" y="315"/>
                </a:lnTo>
                <a:lnTo>
                  <a:pt x="39" y="358"/>
                </a:lnTo>
                <a:lnTo>
                  <a:pt x="40" y="358"/>
                </a:lnTo>
                <a:lnTo>
                  <a:pt x="40" y="358"/>
                </a:lnTo>
                <a:lnTo>
                  <a:pt x="40" y="339"/>
                </a:lnTo>
                <a:lnTo>
                  <a:pt x="41" y="358"/>
                </a:lnTo>
                <a:lnTo>
                  <a:pt x="41" y="353"/>
                </a:lnTo>
                <a:lnTo>
                  <a:pt x="41" y="359"/>
                </a:lnTo>
                <a:lnTo>
                  <a:pt x="41" y="346"/>
                </a:lnTo>
                <a:lnTo>
                  <a:pt x="42" y="350"/>
                </a:lnTo>
                <a:lnTo>
                  <a:pt x="42" y="352"/>
                </a:lnTo>
                <a:lnTo>
                  <a:pt x="42" y="362"/>
                </a:lnTo>
                <a:lnTo>
                  <a:pt x="43" y="348"/>
                </a:lnTo>
                <a:lnTo>
                  <a:pt x="43" y="356"/>
                </a:lnTo>
                <a:lnTo>
                  <a:pt x="43" y="362"/>
                </a:lnTo>
                <a:lnTo>
                  <a:pt x="43" y="362"/>
                </a:lnTo>
                <a:lnTo>
                  <a:pt x="44" y="348"/>
                </a:lnTo>
                <a:lnTo>
                  <a:pt x="44" y="357"/>
                </a:lnTo>
                <a:lnTo>
                  <a:pt x="44" y="357"/>
                </a:lnTo>
                <a:lnTo>
                  <a:pt x="45" y="345"/>
                </a:lnTo>
                <a:lnTo>
                  <a:pt x="45" y="362"/>
                </a:lnTo>
                <a:lnTo>
                  <a:pt x="45" y="356"/>
                </a:lnTo>
                <a:lnTo>
                  <a:pt x="45" y="356"/>
                </a:lnTo>
                <a:lnTo>
                  <a:pt x="46" y="362"/>
                </a:lnTo>
                <a:lnTo>
                  <a:pt x="46" y="346"/>
                </a:lnTo>
                <a:lnTo>
                  <a:pt x="46" y="353"/>
                </a:lnTo>
                <a:lnTo>
                  <a:pt x="47" y="356"/>
                </a:lnTo>
                <a:lnTo>
                  <a:pt x="47" y="362"/>
                </a:lnTo>
                <a:lnTo>
                  <a:pt x="47" y="306"/>
                </a:lnTo>
                <a:lnTo>
                  <a:pt x="47" y="327"/>
                </a:lnTo>
                <a:lnTo>
                  <a:pt x="48" y="325"/>
                </a:lnTo>
                <a:lnTo>
                  <a:pt x="48" y="360"/>
                </a:lnTo>
                <a:lnTo>
                  <a:pt x="48" y="286"/>
                </a:lnTo>
                <a:lnTo>
                  <a:pt x="49" y="330"/>
                </a:lnTo>
                <a:lnTo>
                  <a:pt x="49" y="346"/>
                </a:lnTo>
                <a:lnTo>
                  <a:pt x="49" y="300"/>
                </a:lnTo>
                <a:lnTo>
                  <a:pt x="50" y="358"/>
                </a:lnTo>
                <a:lnTo>
                  <a:pt x="50" y="247"/>
                </a:lnTo>
                <a:lnTo>
                  <a:pt x="50" y="361"/>
                </a:lnTo>
                <a:lnTo>
                  <a:pt x="51" y="358"/>
                </a:lnTo>
                <a:lnTo>
                  <a:pt x="51" y="359"/>
                </a:lnTo>
                <a:lnTo>
                  <a:pt x="51" y="339"/>
                </a:lnTo>
                <a:lnTo>
                  <a:pt x="51" y="362"/>
                </a:lnTo>
                <a:lnTo>
                  <a:pt x="52" y="349"/>
                </a:lnTo>
                <a:lnTo>
                  <a:pt x="52" y="357"/>
                </a:lnTo>
                <a:lnTo>
                  <a:pt x="52" y="362"/>
                </a:lnTo>
                <a:lnTo>
                  <a:pt x="53" y="336"/>
                </a:lnTo>
                <a:lnTo>
                  <a:pt x="53" y="355"/>
                </a:lnTo>
                <a:lnTo>
                  <a:pt x="53" y="339"/>
                </a:lnTo>
                <a:lnTo>
                  <a:pt x="53" y="360"/>
                </a:lnTo>
                <a:lnTo>
                  <a:pt x="54" y="304"/>
                </a:lnTo>
                <a:lnTo>
                  <a:pt x="54" y="348"/>
                </a:lnTo>
                <a:lnTo>
                  <a:pt x="55" y="348"/>
                </a:lnTo>
                <a:lnTo>
                  <a:pt x="55" y="358"/>
                </a:lnTo>
                <a:lnTo>
                  <a:pt x="55" y="338"/>
                </a:lnTo>
                <a:lnTo>
                  <a:pt x="55" y="341"/>
                </a:lnTo>
                <a:lnTo>
                  <a:pt x="56" y="312"/>
                </a:lnTo>
                <a:lnTo>
                  <a:pt x="57" y="359"/>
                </a:lnTo>
                <a:lnTo>
                  <a:pt x="57" y="354"/>
                </a:lnTo>
                <a:lnTo>
                  <a:pt x="57" y="354"/>
                </a:lnTo>
                <a:lnTo>
                  <a:pt x="57" y="361"/>
                </a:lnTo>
                <a:lnTo>
                  <a:pt x="57" y="345"/>
                </a:lnTo>
                <a:lnTo>
                  <a:pt x="58" y="352"/>
                </a:lnTo>
                <a:lnTo>
                  <a:pt x="58" y="352"/>
                </a:lnTo>
                <a:lnTo>
                  <a:pt x="58" y="345"/>
                </a:lnTo>
                <a:lnTo>
                  <a:pt x="59" y="362"/>
                </a:lnTo>
                <a:lnTo>
                  <a:pt x="59" y="346"/>
                </a:lnTo>
                <a:lnTo>
                  <a:pt x="59" y="346"/>
                </a:lnTo>
                <a:lnTo>
                  <a:pt x="60" y="362"/>
                </a:lnTo>
                <a:lnTo>
                  <a:pt x="60" y="357"/>
                </a:lnTo>
                <a:lnTo>
                  <a:pt x="60" y="357"/>
                </a:lnTo>
                <a:lnTo>
                  <a:pt x="60" y="362"/>
                </a:lnTo>
                <a:lnTo>
                  <a:pt x="61" y="345"/>
                </a:lnTo>
                <a:lnTo>
                  <a:pt x="61" y="362"/>
                </a:lnTo>
                <a:lnTo>
                  <a:pt x="61" y="357"/>
                </a:lnTo>
                <a:lnTo>
                  <a:pt x="62" y="362"/>
                </a:lnTo>
                <a:lnTo>
                  <a:pt x="62" y="355"/>
                </a:lnTo>
                <a:lnTo>
                  <a:pt x="62" y="356"/>
                </a:lnTo>
                <a:lnTo>
                  <a:pt x="63" y="356"/>
                </a:lnTo>
                <a:lnTo>
                  <a:pt x="63" y="346"/>
                </a:lnTo>
                <a:lnTo>
                  <a:pt x="63" y="362"/>
                </a:lnTo>
                <a:lnTo>
                  <a:pt x="63" y="354"/>
                </a:lnTo>
                <a:lnTo>
                  <a:pt x="63" y="354"/>
                </a:lnTo>
                <a:lnTo>
                  <a:pt x="64" y="204"/>
                </a:lnTo>
                <a:lnTo>
                  <a:pt x="65" y="361"/>
                </a:lnTo>
                <a:lnTo>
                  <a:pt x="65" y="361"/>
                </a:lnTo>
                <a:lnTo>
                  <a:pt x="65" y="361"/>
                </a:lnTo>
                <a:lnTo>
                  <a:pt x="65" y="250"/>
                </a:lnTo>
                <a:lnTo>
                  <a:pt x="66" y="362"/>
                </a:lnTo>
                <a:lnTo>
                  <a:pt x="66" y="352"/>
                </a:lnTo>
                <a:lnTo>
                  <a:pt x="66" y="254"/>
                </a:lnTo>
                <a:lnTo>
                  <a:pt x="66" y="362"/>
                </a:lnTo>
                <a:lnTo>
                  <a:pt x="67" y="354"/>
                </a:lnTo>
                <a:lnTo>
                  <a:pt x="67" y="351"/>
                </a:lnTo>
                <a:lnTo>
                  <a:pt x="67" y="254"/>
                </a:lnTo>
                <a:lnTo>
                  <a:pt x="68" y="362"/>
                </a:lnTo>
                <a:lnTo>
                  <a:pt x="68" y="360"/>
                </a:lnTo>
                <a:lnTo>
                  <a:pt x="68" y="267"/>
                </a:lnTo>
                <a:lnTo>
                  <a:pt x="69" y="360"/>
                </a:lnTo>
                <a:lnTo>
                  <a:pt x="69" y="246"/>
                </a:lnTo>
                <a:lnTo>
                  <a:pt x="69" y="254"/>
                </a:lnTo>
                <a:lnTo>
                  <a:pt x="69" y="339"/>
                </a:lnTo>
                <a:lnTo>
                  <a:pt x="69" y="355"/>
                </a:lnTo>
                <a:lnTo>
                  <a:pt x="70" y="248"/>
                </a:lnTo>
                <a:lnTo>
                  <a:pt x="70" y="346"/>
                </a:lnTo>
                <a:lnTo>
                  <a:pt x="71" y="347"/>
                </a:lnTo>
                <a:lnTo>
                  <a:pt x="71" y="355"/>
                </a:lnTo>
                <a:lnTo>
                  <a:pt x="71" y="322"/>
                </a:lnTo>
                <a:lnTo>
                  <a:pt x="71" y="336"/>
                </a:lnTo>
                <a:lnTo>
                  <a:pt x="72" y="336"/>
                </a:lnTo>
                <a:lnTo>
                  <a:pt x="73" y="343"/>
                </a:lnTo>
                <a:lnTo>
                  <a:pt x="73" y="271"/>
                </a:lnTo>
                <a:lnTo>
                  <a:pt x="73" y="337"/>
                </a:lnTo>
                <a:lnTo>
                  <a:pt x="73" y="337"/>
                </a:lnTo>
                <a:lnTo>
                  <a:pt x="73" y="310"/>
                </a:lnTo>
                <a:lnTo>
                  <a:pt x="73" y="359"/>
                </a:lnTo>
                <a:lnTo>
                  <a:pt x="74" y="352"/>
                </a:lnTo>
                <a:lnTo>
                  <a:pt x="74" y="352"/>
                </a:lnTo>
                <a:lnTo>
                  <a:pt x="74" y="361"/>
                </a:lnTo>
                <a:lnTo>
                  <a:pt x="75" y="345"/>
                </a:lnTo>
                <a:lnTo>
                  <a:pt x="75" y="350"/>
                </a:lnTo>
                <a:lnTo>
                  <a:pt x="75" y="351"/>
                </a:lnTo>
                <a:lnTo>
                  <a:pt x="75" y="359"/>
                </a:lnTo>
                <a:lnTo>
                  <a:pt x="76" y="346"/>
                </a:lnTo>
                <a:lnTo>
                  <a:pt x="76" y="358"/>
                </a:lnTo>
                <a:lnTo>
                  <a:pt x="76" y="359"/>
                </a:lnTo>
                <a:lnTo>
                  <a:pt x="76" y="341"/>
                </a:lnTo>
                <a:lnTo>
                  <a:pt x="77" y="362"/>
                </a:lnTo>
                <a:lnTo>
                  <a:pt x="77" y="356"/>
                </a:lnTo>
                <a:lnTo>
                  <a:pt x="78" y="356"/>
                </a:lnTo>
                <a:lnTo>
                  <a:pt x="78" y="348"/>
                </a:lnTo>
                <a:lnTo>
                  <a:pt x="78" y="362"/>
                </a:lnTo>
                <a:lnTo>
                  <a:pt x="78" y="356"/>
                </a:lnTo>
                <a:lnTo>
                  <a:pt x="79" y="356"/>
                </a:lnTo>
                <a:lnTo>
                  <a:pt x="79" y="362"/>
                </a:lnTo>
                <a:lnTo>
                  <a:pt x="80" y="290"/>
                </a:lnTo>
                <a:lnTo>
                  <a:pt x="80" y="353"/>
                </a:lnTo>
                <a:lnTo>
                  <a:pt x="80" y="349"/>
                </a:lnTo>
                <a:lnTo>
                  <a:pt x="80" y="362"/>
                </a:lnTo>
                <a:lnTo>
                  <a:pt x="81" y="292"/>
                </a:lnTo>
                <a:lnTo>
                  <a:pt x="81" y="353"/>
                </a:lnTo>
                <a:lnTo>
                  <a:pt x="81" y="348"/>
                </a:lnTo>
                <a:lnTo>
                  <a:pt x="82" y="362"/>
                </a:lnTo>
                <a:lnTo>
                  <a:pt x="82" y="360"/>
                </a:lnTo>
                <a:lnTo>
                  <a:pt x="82" y="360"/>
                </a:lnTo>
                <a:lnTo>
                  <a:pt x="82" y="361"/>
                </a:lnTo>
                <a:lnTo>
                  <a:pt x="83" y="244"/>
                </a:lnTo>
                <a:lnTo>
                  <a:pt x="83" y="353"/>
                </a:lnTo>
                <a:lnTo>
                  <a:pt x="83" y="359"/>
                </a:lnTo>
                <a:lnTo>
                  <a:pt x="83" y="359"/>
                </a:lnTo>
                <a:lnTo>
                  <a:pt x="83" y="287"/>
                </a:lnTo>
                <a:lnTo>
                  <a:pt x="84" y="352"/>
                </a:lnTo>
                <a:lnTo>
                  <a:pt x="84" y="352"/>
                </a:lnTo>
                <a:lnTo>
                  <a:pt x="85" y="306"/>
                </a:lnTo>
                <a:lnTo>
                  <a:pt x="85" y="362"/>
                </a:lnTo>
                <a:lnTo>
                  <a:pt x="85" y="357"/>
                </a:lnTo>
                <a:lnTo>
                  <a:pt x="86" y="360"/>
                </a:lnTo>
                <a:lnTo>
                  <a:pt x="86" y="361"/>
                </a:lnTo>
                <a:lnTo>
                  <a:pt x="86" y="339"/>
                </a:lnTo>
                <a:lnTo>
                  <a:pt x="86" y="346"/>
                </a:lnTo>
                <a:lnTo>
                  <a:pt x="86" y="347"/>
                </a:lnTo>
                <a:lnTo>
                  <a:pt x="87" y="355"/>
                </a:lnTo>
                <a:lnTo>
                  <a:pt x="87" y="286"/>
                </a:lnTo>
                <a:lnTo>
                  <a:pt x="88" y="350"/>
                </a:lnTo>
                <a:lnTo>
                  <a:pt x="88" y="354"/>
                </a:lnTo>
                <a:lnTo>
                  <a:pt x="89" y="340"/>
                </a:lnTo>
                <a:lnTo>
                  <a:pt x="89" y="359"/>
                </a:lnTo>
                <a:lnTo>
                  <a:pt x="89" y="359"/>
                </a:lnTo>
                <a:lnTo>
                  <a:pt x="89" y="345"/>
                </a:lnTo>
                <a:lnTo>
                  <a:pt x="90" y="353"/>
                </a:lnTo>
                <a:lnTo>
                  <a:pt x="90" y="354"/>
                </a:lnTo>
                <a:lnTo>
                  <a:pt x="90" y="346"/>
                </a:lnTo>
                <a:lnTo>
                  <a:pt x="90" y="362"/>
                </a:lnTo>
                <a:lnTo>
                  <a:pt x="91" y="357"/>
                </a:lnTo>
                <a:lnTo>
                  <a:pt x="91" y="357"/>
                </a:lnTo>
                <a:lnTo>
                  <a:pt x="92" y="362"/>
                </a:lnTo>
                <a:lnTo>
                  <a:pt x="92" y="349"/>
                </a:lnTo>
                <a:lnTo>
                  <a:pt x="92" y="354"/>
                </a:lnTo>
                <a:lnTo>
                  <a:pt x="92" y="354"/>
                </a:lnTo>
                <a:lnTo>
                  <a:pt x="93" y="362"/>
                </a:lnTo>
                <a:lnTo>
                  <a:pt x="93" y="348"/>
                </a:lnTo>
                <a:lnTo>
                  <a:pt x="93" y="356"/>
                </a:lnTo>
                <a:lnTo>
                  <a:pt x="94" y="356"/>
                </a:lnTo>
                <a:lnTo>
                  <a:pt x="94" y="362"/>
                </a:lnTo>
                <a:lnTo>
                  <a:pt x="94" y="348"/>
                </a:lnTo>
                <a:lnTo>
                  <a:pt x="94" y="348"/>
                </a:lnTo>
                <a:lnTo>
                  <a:pt x="94" y="349"/>
                </a:lnTo>
                <a:lnTo>
                  <a:pt x="95" y="362"/>
                </a:lnTo>
                <a:lnTo>
                  <a:pt x="96" y="354"/>
                </a:lnTo>
                <a:lnTo>
                  <a:pt x="96" y="354"/>
                </a:lnTo>
                <a:lnTo>
                  <a:pt x="96" y="264"/>
                </a:lnTo>
                <a:lnTo>
                  <a:pt x="97" y="361"/>
                </a:lnTo>
                <a:lnTo>
                  <a:pt x="97" y="359"/>
                </a:lnTo>
                <a:lnTo>
                  <a:pt x="97" y="360"/>
                </a:lnTo>
                <a:lnTo>
                  <a:pt x="97" y="361"/>
                </a:lnTo>
                <a:lnTo>
                  <a:pt x="97" y="299"/>
                </a:lnTo>
                <a:lnTo>
                  <a:pt x="98" y="350"/>
                </a:lnTo>
                <a:lnTo>
                  <a:pt x="98" y="350"/>
                </a:lnTo>
                <a:lnTo>
                  <a:pt x="98" y="361"/>
                </a:lnTo>
                <a:lnTo>
                  <a:pt x="99" y="341"/>
                </a:lnTo>
                <a:lnTo>
                  <a:pt x="99" y="361"/>
                </a:lnTo>
                <a:lnTo>
                  <a:pt x="99" y="361"/>
                </a:lnTo>
                <a:lnTo>
                  <a:pt x="100" y="362"/>
                </a:lnTo>
                <a:lnTo>
                  <a:pt x="100" y="290"/>
                </a:lnTo>
                <a:lnTo>
                  <a:pt x="100" y="346"/>
                </a:lnTo>
                <a:lnTo>
                  <a:pt x="100" y="361"/>
                </a:lnTo>
                <a:lnTo>
                  <a:pt x="100" y="362"/>
                </a:lnTo>
                <a:lnTo>
                  <a:pt x="100" y="337"/>
                </a:lnTo>
                <a:lnTo>
                  <a:pt x="101" y="345"/>
                </a:lnTo>
                <a:lnTo>
                  <a:pt x="102" y="345"/>
                </a:lnTo>
                <a:lnTo>
                  <a:pt x="102" y="342"/>
                </a:lnTo>
                <a:lnTo>
                  <a:pt x="102" y="354"/>
                </a:lnTo>
                <a:lnTo>
                  <a:pt x="102" y="350"/>
                </a:lnTo>
                <a:lnTo>
                  <a:pt x="102" y="350"/>
                </a:lnTo>
                <a:lnTo>
                  <a:pt x="103" y="267"/>
                </a:lnTo>
                <a:lnTo>
                  <a:pt x="104" y="355"/>
                </a:lnTo>
                <a:lnTo>
                  <a:pt x="104" y="347"/>
                </a:lnTo>
                <a:lnTo>
                  <a:pt x="104" y="348"/>
                </a:lnTo>
                <a:lnTo>
                  <a:pt x="104" y="283"/>
                </a:lnTo>
                <a:lnTo>
                  <a:pt x="104" y="359"/>
                </a:lnTo>
                <a:lnTo>
                  <a:pt x="105" y="341"/>
                </a:lnTo>
                <a:lnTo>
                  <a:pt x="105" y="341"/>
                </a:lnTo>
                <a:lnTo>
                  <a:pt x="106" y="360"/>
                </a:lnTo>
                <a:lnTo>
                  <a:pt x="106" y="360"/>
                </a:lnTo>
                <a:lnTo>
                  <a:pt x="106" y="348"/>
                </a:lnTo>
                <a:lnTo>
                  <a:pt x="107" y="360"/>
                </a:lnTo>
                <a:lnTo>
                  <a:pt x="107" y="358"/>
                </a:lnTo>
                <a:lnTo>
                  <a:pt x="107" y="358"/>
                </a:lnTo>
                <a:lnTo>
                  <a:pt x="107" y="342"/>
                </a:lnTo>
                <a:lnTo>
                  <a:pt x="108" y="359"/>
                </a:lnTo>
                <a:lnTo>
                  <a:pt x="108" y="353"/>
                </a:lnTo>
                <a:lnTo>
                  <a:pt x="108" y="353"/>
                </a:lnTo>
                <a:lnTo>
                  <a:pt x="109" y="337"/>
                </a:lnTo>
                <a:lnTo>
                  <a:pt x="109" y="362"/>
                </a:lnTo>
                <a:lnTo>
                  <a:pt x="109" y="362"/>
                </a:lnTo>
                <a:lnTo>
                  <a:pt x="110" y="362"/>
                </a:lnTo>
                <a:lnTo>
                  <a:pt x="110" y="362"/>
                </a:lnTo>
                <a:lnTo>
                  <a:pt x="110" y="346"/>
                </a:lnTo>
                <a:lnTo>
                  <a:pt x="110" y="357"/>
                </a:lnTo>
                <a:lnTo>
                  <a:pt x="111" y="357"/>
                </a:lnTo>
                <a:lnTo>
                  <a:pt x="111" y="349"/>
                </a:lnTo>
                <a:lnTo>
                  <a:pt x="111" y="362"/>
                </a:lnTo>
                <a:lnTo>
                  <a:pt x="112" y="356"/>
                </a:lnTo>
                <a:lnTo>
                  <a:pt x="112" y="356"/>
                </a:lnTo>
                <a:lnTo>
                  <a:pt x="112" y="294"/>
                </a:lnTo>
                <a:lnTo>
                  <a:pt x="112" y="360"/>
                </a:lnTo>
                <a:lnTo>
                  <a:pt x="113" y="359"/>
                </a:lnTo>
                <a:lnTo>
                  <a:pt x="113" y="359"/>
                </a:lnTo>
                <a:lnTo>
                  <a:pt x="113" y="342"/>
                </a:lnTo>
                <a:lnTo>
                  <a:pt x="114" y="357"/>
                </a:lnTo>
                <a:lnTo>
                  <a:pt x="114" y="357"/>
                </a:lnTo>
                <a:lnTo>
                  <a:pt x="114" y="360"/>
                </a:lnTo>
                <a:lnTo>
                  <a:pt x="115" y="247"/>
                </a:lnTo>
                <a:lnTo>
                  <a:pt x="115" y="250"/>
                </a:lnTo>
                <a:lnTo>
                  <a:pt x="115" y="250"/>
                </a:lnTo>
                <a:lnTo>
                  <a:pt x="116" y="220"/>
                </a:lnTo>
                <a:lnTo>
                  <a:pt x="116" y="357"/>
                </a:lnTo>
                <a:lnTo>
                  <a:pt x="116" y="355"/>
                </a:lnTo>
                <a:lnTo>
                  <a:pt x="116" y="356"/>
                </a:lnTo>
                <a:lnTo>
                  <a:pt x="117" y="336"/>
                </a:lnTo>
                <a:lnTo>
                  <a:pt x="117" y="362"/>
                </a:lnTo>
                <a:lnTo>
                  <a:pt x="117" y="348"/>
                </a:lnTo>
                <a:lnTo>
                  <a:pt x="118" y="346"/>
                </a:lnTo>
                <a:lnTo>
                  <a:pt x="118" y="362"/>
                </a:lnTo>
                <a:lnTo>
                  <a:pt x="118" y="287"/>
                </a:lnTo>
                <a:lnTo>
                  <a:pt x="118" y="356"/>
                </a:lnTo>
                <a:lnTo>
                  <a:pt x="119" y="356"/>
                </a:lnTo>
                <a:lnTo>
                  <a:pt x="119" y="295"/>
                </a:lnTo>
                <a:lnTo>
                  <a:pt x="119" y="362"/>
                </a:lnTo>
                <a:lnTo>
                  <a:pt x="120" y="335"/>
                </a:lnTo>
                <a:lnTo>
                  <a:pt x="120" y="334"/>
                </a:lnTo>
                <a:lnTo>
                  <a:pt x="120" y="279"/>
                </a:lnTo>
                <a:lnTo>
                  <a:pt x="121" y="358"/>
                </a:lnTo>
                <a:lnTo>
                  <a:pt x="121" y="281"/>
                </a:lnTo>
                <a:lnTo>
                  <a:pt x="121" y="348"/>
                </a:lnTo>
                <a:lnTo>
                  <a:pt x="121" y="329"/>
                </a:lnTo>
                <a:lnTo>
                  <a:pt x="122" y="358"/>
                </a:lnTo>
                <a:lnTo>
                  <a:pt x="122" y="347"/>
                </a:lnTo>
                <a:lnTo>
                  <a:pt x="122" y="347"/>
                </a:lnTo>
                <a:lnTo>
                  <a:pt x="122" y="359"/>
                </a:lnTo>
                <a:lnTo>
                  <a:pt x="123" y="340"/>
                </a:lnTo>
                <a:lnTo>
                  <a:pt x="123" y="340"/>
                </a:lnTo>
                <a:lnTo>
                  <a:pt x="123" y="341"/>
                </a:lnTo>
                <a:lnTo>
                  <a:pt x="123" y="340"/>
                </a:lnTo>
                <a:lnTo>
                  <a:pt x="124" y="360"/>
                </a:lnTo>
                <a:lnTo>
                  <a:pt x="124" y="362"/>
                </a:lnTo>
                <a:lnTo>
                  <a:pt x="124" y="362"/>
                </a:lnTo>
                <a:lnTo>
                  <a:pt x="125" y="349"/>
                </a:lnTo>
                <a:lnTo>
                  <a:pt x="125" y="362"/>
                </a:lnTo>
                <a:lnTo>
                  <a:pt x="125" y="362"/>
                </a:lnTo>
                <a:lnTo>
                  <a:pt x="126" y="362"/>
                </a:lnTo>
                <a:lnTo>
                  <a:pt x="126" y="348"/>
                </a:lnTo>
                <a:lnTo>
                  <a:pt x="126" y="362"/>
                </a:lnTo>
                <a:lnTo>
                  <a:pt x="127" y="362"/>
                </a:lnTo>
                <a:lnTo>
                  <a:pt x="127" y="345"/>
                </a:lnTo>
                <a:lnTo>
                  <a:pt x="128" y="356"/>
                </a:lnTo>
                <a:lnTo>
                  <a:pt x="128" y="356"/>
                </a:lnTo>
                <a:lnTo>
                  <a:pt x="128" y="362"/>
                </a:lnTo>
                <a:lnTo>
                  <a:pt x="129" y="124"/>
                </a:lnTo>
                <a:lnTo>
                  <a:pt x="129" y="337"/>
                </a:lnTo>
                <a:lnTo>
                  <a:pt x="129" y="125"/>
                </a:lnTo>
                <a:lnTo>
                  <a:pt x="130" y="360"/>
                </a:lnTo>
                <a:lnTo>
                  <a:pt x="130" y="354"/>
                </a:lnTo>
                <a:lnTo>
                  <a:pt x="130" y="262"/>
                </a:lnTo>
                <a:lnTo>
                  <a:pt x="131" y="362"/>
                </a:lnTo>
                <a:lnTo>
                  <a:pt x="131" y="361"/>
                </a:lnTo>
                <a:lnTo>
                  <a:pt x="131" y="359"/>
                </a:lnTo>
                <a:lnTo>
                  <a:pt x="131" y="344"/>
                </a:lnTo>
                <a:lnTo>
                  <a:pt x="132" y="362"/>
                </a:lnTo>
                <a:lnTo>
                  <a:pt x="132" y="356"/>
                </a:lnTo>
                <a:lnTo>
                  <a:pt x="132" y="356"/>
                </a:lnTo>
                <a:lnTo>
                  <a:pt x="132" y="349"/>
                </a:lnTo>
                <a:lnTo>
                  <a:pt x="133" y="362"/>
                </a:lnTo>
                <a:lnTo>
                  <a:pt x="133" y="357"/>
                </a:lnTo>
                <a:lnTo>
                  <a:pt x="133" y="362"/>
                </a:lnTo>
                <a:lnTo>
                  <a:pt x="134" y="346"/>
                </a:lnTo>
                <a:lnTo>
                  <a:pt x="134" y="362"/>
                </a:lnTo>
                <a:lnTo>
                  <a:pt x="134" y="362"/>
                </a:lnTo>
                <a:lnTo>
                  <a:pt x="135" y="357"/>
                </a:lnTo>
                <a:lnTo>
                  <a:pt x="135" y="362"/>
                </a:lnTo>
                <a:lnTo>
                  <a:pt x="135" y="252"/>
                </a:lnTo>
                <a:lnTo>
                  <a:pt x="136" y="297"/>
                </a:lnTo>
                <a:lnTo>
                  <a:pt x="136" y="294"/>
                </a:lnTo>
                <a:lnTo>
                  <a:pt x="136" y="346"/>
                </a:lnTo>
                <a:lnTo>
                  <a:pt x="137" y="332"/>
                </a:lnTo>
                <a:lnTo>
                  <a:pt x="137" y="328"/>
                </a:lnTo>
                <a:lnTo>
                  <a:pt x="138" y="292"/>
                </a:lnTo>
                <a:lnTo>
                  <a:pt x="138" y="360"/>
                </a:lnTo>
                <a:lnTo>
                  <a:pt x="138" y="352"/>
                </a:lnTo>
                <a:lnTo>
                  <a:pt x="138" y="354"/>
                </a:lnTo>
                <a:lnTo>
                  <a:pt x="139" y="346"/>
                </a:lnTo>
                <a:lnTo>
                  <a:pt x="139" y="359"/>
                </a:lnTo>
                <a:lnTo>
                  <a:pt x="139" y="349"/>
                </a:lnTo>
                <a:lnTo>
                  <a:pt x="139" y="358"/>
                </a:lnTo>
                <a:lnTo>
                  <a:pt x="140" y="336"/>
                </a:lnTo>
                <a:lnTo>
                  <a:pt x="140" y="353"/>
                </a:lnTo>
                <a:lnTo>
                  <a:pt x="140" y="358"/>
                </a:lnTo>
                <a:lnTo>
                  <a:pt x="140" y="362"/>
                </a:lnTo>
                <a:lnTo>
                  <a:pt x="141" y="336"/>
                </a:lnTo>
                <a:lnTo>
                  <a:pt x="141" y="356"/>
                </a:lnTo>
                <a:lnTo>
                  <a:pt x="142" y="348"/>
                </a:lnTo>
                <a:lnTo>
                  <a:pt x="142" y="362"/>
                </a:lnTo>
                <a:lnTo>
                  <a:pt x="142" y="345"/>
                </a:lnTo>
                <a:lnTo>
                  <a:pt x="142" y="356"/>
                </a:lnTo>
                <a:lnTo>
                  <a:pt x="143" y="356"/>
                </a:lnTo>
                <a:lnTo>
                  <a:pt x="143" y="362"/>
                </a:lnTo>
                <a:lnTo>
                  <a:pt x="144" y="349"/>
                </a:lnTo>
                <a:lnTo>
                  <a:pt x="144" y="362"/>
                </a:lnTo>
                <a:lnTo>
                  <a:pt x="144" y="360"/>
                </a:lnTo>
                <a:lnTo>
                  <a:pt x="144" y="349"/>
                </a:lnTo>
                <a:lnTo>
                  <a:pt x="145" y="362"/>
                </a:lnTo>
                <a:lnTo>
                  <a:pt x="145" y="362"/>
                </a:lnTo>
                <a:lnTo>
                  <a:pt x="145" y="362"/>
                </a:lnTo>
                <a:lnTo>
                  <a:pt x="145" y="362"/>
                </a:lnTo>
                <a:lnTo>
                  <a:pt x="145" y="245"/>
                </a:lnTo>
                <a:lnTo>
                  <a:pt x="146" y="353"/>
                </a:lnTo>
                <a:lnTo>
                  <a:pt x="146" y="353"/>
                </a:lnTo>
                <a:lnTo>
                  <a:pt x="147" y="253"/>
                </a:lnTo>
                <a:lnTo>
                  <a:pt x="147" y="361"/>
                </a:lnTo>
                <a:lnTo>
                  <a:pt x="147" y="354"/>
                </a:lnTo>
                <a:lnTo>
                  <a:pt x="147" y="354"/>
                </a:lnTo>
                <a:lnTo>
                  <a:pt x="148" y="361"/>
                </a:lnTo>
                <a:lnTo>
                  <a:pt x="148" y="343"/>
                </a:lnTo>
                <a:lnTo>
                  <a:pt x="148" y="355"/>
                </a:lnTo>
                <a:lnTo>
                  <a:pt x="148" y="359"/>
                </a:lnTo>
                <a:lnTo>
                  <a:pt x="149" y="347"/>
                </a:lnTo>
                <a:lnTo>
                  <a:pt x="149" y="362"/>
                </a:lnTo>
                <a:lnTo>
                  <a:pt x="149" y="361"/>
                </a:lnTo>
                <a:lnTo>
                  <a:pt x="150" y="361"/>
                </a:lnTo>
                <a:lnTo>
                  <a:pt x="150" y="346"/>
                </a:lnTo>
                <a:lnTo>
                  <a:pt x="150" y="362"/>
                </a:lnTo>
                <a:lnTo>
                  <a:pt x="150" y="353"/>
                </a:lnTo>
                <a:lnTo>
                  <a:pt x="151" y="353"/>
                </a:lnTo>
                <a:lnTo>
                  <a:pt x="151" y="361"/>
                </a:lnTo>
                <a:lnTo>
                  <a:pt x="152" y="48"/>
                </a:lnTo>
                <a:lnTo>
                  <a:pt x="152" y="335"/>
                </a:lnTo>
                <a:lnTo>
                  <a:pt x="152" y="335"/>
                </a:lnTo>
                <a:lnTo>
                  <a:pt x="152" y="54"/>
                </a:lnTo>
                <a:lnTo>
                  <a:pt x="152" y="358"/>
                </a:lnTo>
                <a:lnTo>
                  <a:pt x="153" y="346"/>
                </a:lnTo>
                <a:lnTo>
                  <a:pt x="153" y="346"/>
                </a:lnTo>
                <a:lnTo>
                  <a:pt x="153" y="358"/>
                </a:lnTo>
                <a:lnTo>
                  <a:pt x="153" y="339"/>
                </a:lnTo>
                <a:lnTo>
                  <a:pt x="154" y="349"/>
                </a:lnTo>
                <a:lnTo>
                  <a:pt x="154" y="348"/>
                </a:lnTo>
                <a:lnTo>
                  <a:pt x="154" y="359"/>
                </a:lnTo>
                <a:lnTo>
                  <a:pt x="155" y="283"/>
                </a:lnTo>
                <a:lnTo>
                  <a:pt x="155" y="355"/>
                </a:lnTo>
                <a:lnTo>
                  <a:pt x="155" y="341"/>
                </a:lnTo>
                <a:lnTo>
                  <a:pt x="155" y="359"/>
                </a:lnTo>
                <a:lnTo>
                  <a:pt x="156" y="331"/>
                </a:lnTo>
                <a:lnTo>
                  <a:pt x="156" y="350"/>
                </a:lnTo>
                <a:lnTo>
                  <a:pt x="157" y="357"/>
                </a:lnTo>
                <a:lnTo>
                  <a:pt x="157" y="341"/>
                </a:lnTo>
                <a:lnTo>
                  <a:pt x="157" y="359"/>
                </a:lnTo>
                <a:lnTo>
                  <a:pt x="157" y="349"/>
                </a:lnTo>
                <a:lnTo>
                  <a:pt x="158" y="352"/>
                </a:lnTo>
                <a:lnTo>
                  <a:pt x="158" y="341"/>
                </a:lnTo>
                <a:lnTo>
                  <a:pt x="158" y="362"/>
                </a:lnTo>
                <a:lnTo>
                  <a:pt x="159" y="353"/>
                </a:lnTo>
                <a:lnTo>
                  <a:pt x="159" y="353"/>
                </a:lnTo>
                <a:lnTo>
                  <a:pt x="159" y="346"/>
                </a:lnTo>
                <a:lnTo>
                  <a:pt x="159" y="362"/>
                </a:lnTo>
                <a:lnTo>
                  <a:pt x="160" y="349"/>
                </a:lnTo>
                <a:lnTo>
                  <a:pt x="160" y="349"/>
                </a:lnTo>
                <a:lnTo>
                  <a:pt x="160" y="362"/>
                </a:lnTo>
                <a:lnTo>
                  <a:pt x="161" y="349"/>
                </a:lnTo>
                <a:lnTo>
                  <a:pt x="161" y="362"/>
                </a:lnTo>
                <a:lnTo>
                  <a:pt x="161" y="362"/>
                </a:lnTo>
                <a:lnTo>
                  <a:pt x="162" y="346"/>
                </a:lnTo>
                <a:lnTo>
                  <a:pt x="162" y="362"/>
                </a:lnTo>
                <a:lnTo>
                  <a:pt x="162" y="357"/>
                </a:lnTo>
                <a:lnTo>
                  <a:pt x="162" y="357"/>
                </a:lnTo>
                <a:lnTo>
                  <a:pt x="162" y="362"/>
                </a:lnTo>
                <a:lnTo>
                  <a:pt x="163" y="252"/>
                </a:lnTo>
                <a:lnTo>
                  <a:pt x="163" y="256"/>
                </a:lnTo>
                <a:lnTo>
                  <a:pt x="163" y="204"/>
                </a:lnTo>
                <a:lnTo>
                  <a:pt x="164" y="356"/>
                </a:lnTo>
                <a:lnTo>
                  <a:pt x="164" y="351"/>
                </a:lnTo>
                <a:lnTo>
                  <a:pt x="164" y="351"/>
                </a:lnTo>
                <a:lnTo>
                  <a:pt x="165" y="247"/>
                </a:lnTo>
                <a:lnTo>
                  <a:pt x="165" y="359"/>
                </a:lnTo>
                <a:lnTo>
                  <a:pt x="165" y="288"/>
                </a:lnTo>
                <a:lnTo>
                  <a:pt x="166" y="286"/>
                </a:lnTo>
                <a:lnTo>
                  <a:pt x="166" y="252"/>
                </a:lnTo>
                <a:lnTo>
                  <a:pt x="167" y="360"/>
                </a:lnTo>
                <a:lnTo>
                  <a:pt x="167" y="358"/>
                </a:lnTo>
                <a:lnTo>
                  <a:pt x="167" y="358"/>
                </a:lnTo>
                <a:lnTo>
                  <a:pt x="167" y="251"/>
                </a:lnTo>
                <a:lnTo>
                  <a:pt x="168" y="359"/>
                </a:lnTo>
                <a:lnTo>
                  <a:pt x="168" y="346"/>
                </a:lnTo>
                <a:lnTo>
                  <a:pt x="168" y="346"/>
                </a:lnTo>
                <a:lnTo>
                  <a:pt x="168" y="359"/>
                </a:lnTo>
                <a:lnTo>
                  <a:pt x="168" y="250"/>
                </a:lnTo>
                <a:lnTo>
                  <a:pt x="169" y="359"/>
                </a:lnTo>
                <a:lnTo>
                  <a:pt x="169" y="359"/>
                </a:lnTo>
                <a:lnTo>
                  <a:pt x="170" y="221"/>
                </a:lnTo>
                <a:lnTo>
                  <a:pt x="170" y="335"/>
                </a:lnTo>
                <a:lnTo>
                  <a:pt x="170" y="336"/>
                </a:lnTo>
                <a:lnTo>
                  <a:pt x="171" y="354"/>
                </a:lnTo>
                <a:lnTo>
                  <a:pt x="171" y="231"/>
                </a:lnTo>
                <a:lnTo>
                  <a:pt x="171" y="340"/>
                </a:lnTo>
                <a:lnTo>
                  <a:pt x="171" y="340"/>
                </a:lnTo>
                <a:lnTo>
                  <a:pt x="171" y="353"/>
                </a:lnTo>
                <a:lnTo>
                  <a:pt x="172" y="252"/>
                </a:lnTo>
                <a:lnTo>
                  <a:pt x="172" y="343"/>
                </a:lnTo>
                <a:lnTo>
                  <a:pt x="172" y="347"/>
                </a:lnTo>
                <a:lnTo>
                  <a:pt x="173" y="360"/>
                </a:lnTo>
                <a:lnTo>
                  <a:pt x="173" y="360"/>
                </a:lnTo>
                <a:lnTo>
                  <a:pt x="174" y="355"/>
                </a:lnTo>
                <a:lnTo>
                  <a:pt x="174" y="339"/>
                </a:lnTo>
                <a:lnTo>
                  <a:pt x="174" y="359"/>
                </a:lnTo>
                <a:lnTo>
                  <a:pt x="175" y="353"/>
                </a:lnTo>
                <a:lnTo>
                  <a:pt x="175" y="353"/>
                </a:lnTo>
                <a:lnTo>
                  <a:pt x="175" y="346"/>
                </a:lnTo>
                <a:lnTo>
                  <a:pt x="175" y="362"/>
                </a:lnTo>
                <a:lnTo>
                  <a:pt x="176" y="356"/>
                </a:lnTo>
                <a:lnTo>
                  <a:pt x="176" y="356"/>
                </a:lnTo>
                <a:lnTo>
                  <a:pt x="176" y="349"/>
                </a:lnTo>
                <a:lnTo>
                  <a:pt x="176" y="362"/>
                </a:lnTo>
                <a:lnTo>
                  <a:pt x="177" y="356"/>
                </a:lnTo>
                <a:lnTo>
                  <a:pt x="177" y="356"/>
                </a:lnTo>
                <a:lnTo>
                  <a:pt x="177" y="362"/>
                </a:lnTo>
                <a:lnTo>
                  <a:pt x="178" y="346"/>
                </a:lnTo>
                <a:lnTo>
                  <a:pt x="178" y="362"/>
                </a:lnTo>
                <a:lnTo>
                  <a:pt x="178" y="357"/>
                </a:lnTo>
                <a:lnTo>
                  <a:pt x="179" y="362"/>
                </a:lnTo>
                <a:lnTo>
                  <a:pt x="179" y="34"/>
                </a:lnTo>
                <a:lnTo>
                  <a:pt x="179" y="246"/>
                </a:lnTo>
                <a:lnTo>
                  <a:pt x="179" y="342"/>
                </a:lnTo>
                <a:lnTo>
                  <a:pt x="179" y="22"/>
                </a:lnTo>
                <a:lnTo>
                  <a:pt x="180" y="362"/>
                </a:lnTo>
                <a:lnTo>
                  <a:pt x="180" y="262"/>
                </a:lnTo>
                <a:lnTo>
                  <a:pt x="181" y="353"/>
                </a:lnTo>
                <a:lnTo>
                  <a:pt x="181" y="362"/>
                </a:lnTo>
                <a:lnTo>
                  <a:pt x="181" y="333"/>
                </a:lnTo>
                <a:lnTo>
                  <a:pt x="181" y="346"/>
                </a:lnTo>
                <a:lnTo>
                  <a:pt x="182" y="352"/>
                </a:lnTo>
                <a:lnTo>
                  <a:pt x="182" y="362"/>
                </a:lnTo>
                <a:lnTo>
                  <a:pt x="182" y="270"/>
                </a:lnTo>
                <a:lnTo>
                  <a:pt x="183" y="361"/>
                </a:lnTo>
                <a:lnTo>
                  <a:pt x="183" y="362"/>
                </a:lnTo>
                <a:lnTo>
                  <a:pt x="183" y="343"/>
                </a:lnTo>
                <a:lnTo>
                  <a:pt x="184" y="348"/>
                </a:lnTo>
                <a:lnTo>
                  <a:pt x="184" y="355"/>
                </a:lnTo>
                <a:lnTo>
                  <a:pt x="185" y="309"/>
                </a:lnTo>
                <a:lnTo>
                  <a:pt x="185" y="362"/>
                </a:lnTo>
                <a:lnTo>
                  <a:pt x="185" y="354"/>
                </a:lnTo>
                <a:lnTo>
                  <a:pt x="185" y="354"/>
                </a:lnTo>
                <a:lnTo>
                  <a:pt x="185" y="360"/>
                </a:lnTo>
                <a:lnTo>
                  <a:pt x="186" y="299"/>
                </a:lnTo>
                <a:lnTo>
                  <a:pt x="186" y="347"/>
                </a:lnTo>
                <a:lnTo>
                  <a:pt x="186" y="350"/>
                </a:lnTo>
                <a:lnTo>
                  <a:pt x="187" y="345"/>
                </a:lnTo>
                <a:lnTo>
                  <a:pt x="187" y="359"/>
                </a:lnTo>
                <a:lnTo>
                  <a:pt x="187" y="359"/>
                </a:lnTo>
                <a:lnTo>
                  <a:pt x="187" y="352"/>
                </a:lnTo>
                <a:lnTo>
                  <a:pt x="187" y="359"/>
                </a:lnTo>
                <a:lnTo>
                  <a:pt x="188" y="346"/>
                </a:lnTo>
                <a:lnTo>
                  <a:pt x="188" y="359"/>
                </a:lnTo>
                <a:lnTo>
                  <a:pt x="189" y="359"/>
                </a:lnTo>
                <a:lnTo>
                  <a:pt x="189" y="339"/>
                </a:lnTo>
                <a:lnTo>
                  <a:pt x="189" y="359"/>
                </a:lnTo>
                <a:lnTo>
                  <a:pt x="189" y="359"/>
                </a:lnTo>
                <a:lnTo>
                  <a:pt x="189" y="359"/>
                </a:lnTo>
                <a:lnTo>
                  <a:pt x="190" y="346"/>
                </a:lnTo>
                <a:lnTo>
                  <a:pt x="191" y="361"/>
                </a:lnTo>
                <a:lnTo>
                  <a:pt x="191" y="356"/>
                </a:lnTo>
                <a:lnTo>
                  <a:pt x="191" y="356"/>
                </a:lnTo>
                <a:lnTo>
                  <a:pt x="191" y="349"/>
                </a:lnTo>
                <a:lnTo>
                  <a:pt x="191" y="362"/>
                </a:lnTo>
                <a:lnTo>
                  <a:pt x="192" y="353"/>
                </a:lnTo>
                <a:lnTo>
                  <a:pt x="192" y="353"/>
                </a:lnTo>
                <a:lnTo>
                  <a:pt x="192" y="346"/>
                </a:lnTo>
                <a:lnTo>
                  <a:pt x="192" y="362"/>
                </a:lnTo>
                <a:lnTo>
                  <a:pt x="193" y="356"/>
                </a:lnTo>
                <a:lnTo>
                  <a:pt x="193" y="362"/>
                </a:lnTo>
                <a:lnTo>
                  <a:pt x="194" y="349"/>
                </a:lnTo>
                <a:lnTo>
                  <a:pt x="194" y="357"/>
                </a:lnTo>
                <a:lnTo>
                  <a:pt x="194" y="357"/>
                </a:lnTo>
                <a:lnTo>
                  <a:pt x="194" y="362"/>
                </a:lnTo>
                <a:lnTo>
                  <a:pt x="195" y="283"/>
                </a:lnTo>
                <a:lnTo>
                  <a:pt x="195" y="286"/>
                </a:lnTo>
                <a:lnTo>
                  <a:pt x="195" y="283"/>
                </a:lnTo>
                <a:lnTo>
                  <a:pt x="196" y="362"/>
                </a:lnTo>
                <a:lnTo>
                  <a:pt x="196" y="346"/>
                </a:lnTo>
                <a:lnTo>
                  <a:pt x="197" y="346"/>
                </a:lnTo>
                <a:lnTo>
                  <a:pt x="197" y="338"/>
                </a:lnTo>
                <a:lnTo>
                  <a:pt x="197" y="359"/>
                </a:lnTo>
                <a:lnTo>
                  <a:pt x="197" y="339"/>
                </a:lnTo>
                <a:lnTo>
                  <a:pt x="197" y="344"/>
                </a:lnTo>
                <a:lnTo>
                  <a:pt x="198" y="359"/>
                </a:lnTo>
                <a:lnTo>
                  <a:pt x="198" y="285"/>
                </a:lnTo>
                <a:lnTo>
                  <a:pt x="199" y="352"/>
                </a:lnTo>
                <a:lnTo>
                  <a:pt x="199" y="352"/>
                </a:lnTo>
                <a:lnTo>
                  <a:pt x="199" y="284"/>
                </a:lnTo>
                <a:lnTo>
                  <a:pt x="200" y="356"/>
                </a:lnTo>
                <a:lnTo>
                  <a:pt x="200" y="356"/>
                </a:lnTo>
                <a:lnTo>
                  <a:pt x="200" y="359"/>
                </a:lnTo>
                <a:lnTo>
                  <a:pt x="201" y="346"/>
                </a:lnTo>
                <a:lnTo>
                  <a:pt x="201" y="350"/>
                </a:lnTo>
                <a:lnTo>
                  <a:pt x="201" y="348"/>
                </a:lnTo>
                <a:lnTo>
                  <a:pt x="201" y="360"/>
                </a:lnTo>
                <a:lnTo>
                  <a:pt x="202" y="344"/>
                </a:lnTo>
                <a:lnTo>
                  <a:pt x="202" y="352"/>
                </a:lnTo>
                <a:lnTo>
                  <a:pt x="202" y="350"/>
                </a:lnTo>
                <a:lnTo>
                  <a:pt x="203" y="272"/>
                </a:lnTo>
                <a:lnTo>
                  <a:pt x="203" y="299"/>
                </a:lnTo>
                <a:lnTo>
                  <a:pt x="203" y="344"/>
                </a:lnTo>
                <a:lnTo>
                  <a:pt x="203" y="341"/>
                </a:lnTo>
                <a:lnTo>
                  <a:pt x="204" y="355"/>
                </a:lnTo>
                <a:lnTo>
                  <a:pt x="204" y="350"/>
                </a:lnTo>
                <a:lnTo>
                  <a:pt x="205" y="350"/>
                </a:lnTo>
                <a:lnTo>
                  <a:pt x="205" y="344"/>
                </a:lnTo>
                <a:lnTo>
                  <a:pt x="205" y="359"/>
                </a:lnTo>
                <a:lnTo>
                  <a:pt x="205" y="358"/>
                </a:lnTo>
                <a:lnTo>
                  <a:pt x="205" y="354"/>
                </a:lnTo>
                <a:lnTo>
                  <a:pt x="206" y="345"/>
                </a:lnTo>
                <a:lnTo>
                  <a:pt x="207" y="362"/>
                </a:lnTo>
                <a:lnTo>
                  <a:pt x="207" y="357"/>
                </a:lnTo>
                <a:lnTo>
                  <a:pt x="207" y="348"/>
                </a:lnTo>
                <a:lnTo>
                  <a:pt x="207" y="362"/>
                </a:lnTo>
                <a:lnTo>
                  <a:pt x="208" y="353"/>
                </a:lnTo>
                <a:lnTo>
                  <a:pt x="208" y="346"/>
                </a:lnTo>
                <a:lnTo>
                  <a:pt x="208" y="362"/>
                </a:lnTo>
                <a:lnTo>
                  <a:pt x="209" y="362"/>
                </a:lnTo>
                <a:lnTo>
                  <a:pt x="209" y="362"/>
                </a:lnTo>
                <a:lnTo>
                  <a:pt x="209" y="362"/>
                </a:lnTo>
                <a:lnTo>
                  <a:pt x="209" y="348"/>
                </a:lnTo>
                <a:lnTo>
                  <a:pt x="210" y="362"/>
                </a:lnTo>
                <a:lnTo>
                  <a:pt x="210" y="362"/>
                </a:lnTo>
                <a:lnTo>
                  <a:pt x="211" y="362"/>
                </a:lnTo>
                <a:lnTo>
                  <a:pt x="211" y="348"/>
                </a:lnTo>
                <a:lnTo>
                  <a:pt x="211" y="266"/>
                </a:lnTo>
                <a:lnTo>
                  <a:pt x="211" y="231"/>
                </a:lnTo>
                <a:lnTo>
                  <a:pt x="212" y="360"/>
                </a:lnTo>
                <a:lnTo>
                  <a:pt x="212" y="355"/>
                </a:lnTo>
                <a:lnTo>
                  <a:pt x="213" y="355"/>
                </a:lnTo>
                <a:lnTo>
                  <a:pt x="213" y="360"/>
                </a:lnTo>
                <a:lnTo>
                  <a:pt x="213" y="297"/>
                </a:lnTo>
                <a:lnTo>
                  <a:pt x="213" y="359"/>
                </a:lnTo>
                <a:lnTo>
                  <a:pt x="214" y="359"/>
                </a:lnTo>
                <a:lnTo>
                  <a:pt x="214" y="348"/>
                </a:lnTo>
                <a:lnTo>
                  <a:pt x="215" y="362"/>
                </a:lnTo>
                <a:lnTo>
                  <a:pt x="215" y="355"/>
                </a:lnTo>
                <a:lnTo>
                  <a:pt x="215" y="356"/>
                </a:lnTo>
                <a:lnTo>
                  <a:pt x="215" y="344"/>
                </a:lnTo>
                <a:lnTo>
                  <a:pt x="215" y="362"/>
                </a:lnTo>
                <a:lnTo>
                  <a:pt x="216" y="361"/>
                </a:lnTo>
                <a:lnTo>
                  <a:pt x="216" y="361"/>
                </a:lnTo>
                <a:lnTo>
                  <a:pt x="216" y="362"/>
                </a:lnTo>
                <a:lnTo>
                  <a:pt x="216" y="292"/>
                </a:lnTo>
                <a:lnTo>
                  <a:pt x="217" y="362"/>
                </a:lnTo>
                <a:lnTo>
                  <a:pt x="217" y="362"/>
                </a:lnTo>
                <a:lnTo>
                  <a:pt x="217" y="362"/>
                </a:lnTo>
                <a:lnTo>
                  <a:pt x="217" y="341"/>
                </a:lnTo>
                <a:lnTo>
                  <a:pt x="218" y="346"/>
                </a:lnTo>
                <a:lnTo>
                  <a:pt x="218" y="352"/>
                </a:lnTo>
                <a:lnTo>
                  <a:pt x="219" y="359"/>
                </a:lnTo>
                <a:lnTo>
                  <a:pt x="219" y="306"/>
                </a:lnTo>
                <a:lnTo>
                  <a:pt x="219" y="348"/>
                </a:lnTo>
                <a:lnTo>
                  <a:pt x="219" y="349"/>
                </a:lnTo>
                <a:lnTo>
                  <a:pt x="220" y="347"/>
                </a:lnTo>
                <a:lnTo>
                  <a:pt x="220" y="359"/>
                </a:lnTo>
                <a:lnTo>
                  <a:pt x="220" y="359"/>
                </a:lnTo>
                <a:lnTo>
                  <a:pt x="221" y="359"/>
                </a:lnTo>
                <a:lnTo>
                  <a:pt x="221" y="346"/>
                </a:lnTo>
                <a:lnTo>
                  <a:pt x="221" y="360"/>
                </a:lnTo>
                <a:lnTo>
                  <a:pt x="221" y="354"/>
                </a:lnTo>
                <a:lnTo>
                  <a:pt x="222" y="348"/>
                </a:lnTo>
                <a:lnTo>
                  <a:pt x="222" y="344"/>
                </a:lnTo>
                <a:lnTo>
                  <a:pt x="222" y="361"/>
                </a:lnTo>
                <a:lnTo>
                  <a:pt x="223" y="354"/>
                </a:lnTo>
                <a:lnTo>
                  <a:pt x="223" y="354"/>
                </a:lnTo>
                <a:lnTo>
                  <a:pt x="223" y="345"/>
                </a:lnTo>
                <a:lnTo>
                  <a:pt x="224" y="359"/>
                </a:lnTo>
                <a:lnTo>
                  <a:pt x="224" y="354"/>
                </a:lnTo>
                <a:lnTo>
                  <a:pt x="224" y="354"/>
                </a:lnTo>
                <a:lnTo>
                  <a:pt x="224" y="344"/>
                </a:lnTo>
                <a:lnTo>
                  <a:pt x="225" y="362"/>
                </a:lnTo>
                <a:lnTo>
                  <a:pt x="225" y="362"/>
                </a:lnTo>
                <a:lnTo>
                  <a:pt x="225" y="362"/>
                </a:lnTo>
                <a:lnTo>
                  <a:pt x="226" y="345"/>
                </a:lnTo>
                <a:lnTo>
                  <a:pt x="226" y="345"/>
                </a:lnTo>
                <a:lnTo>
                  <a:pt x="226" y="346"/>
                </a:lnTo>
                <a:lnTo>
                  <a:pt x="227" y="362"/>
                </a:lnTo>
                <a:lnTo>
                  <a:pt x="227" y="344"/>
                </a:lnTo>
                <a:lnTo>
                  <a:pt x="227" y="353"/>
                </a:lnTo>
                <a:lnTo>
                  <a:pt x="227" y="354"/>
                </a:lnTo>
                <a:lnTo>
                  <a:pt x="228" y="362"/>
                </a:lnTo>
                <a:lnTo>
                  <a:pt x="228" y="341"/>
                </a:lnTo>
                <a:lnTo>
                  <a:pt x="228" y="362"/>
                </a:lnTo>
                <a:lnTo>
                  <a:pt x="228" y="362"/>
                </a:lnTo>
                <a:lnTo>
                  <a:pt x="229" y="342"/>
                </a:lnTo>
                <a:lnTo>
                  <a:pt x="229" y="350"/>
                </a:lnTo>
                <a:lnTo>
                  <a:pt x="230" y="355"/>
                </a:lnTo>
                <a:lnTo>
                  <a:pt x="230" y="362"/>
                </a:lnTo>
                <a:lnTo>
                  <a:pt x="231" y="290"/>
                </a:lnTo>
                <a:lnTo>
                  <a:pt x="231" y="354"/>
                </a:lnTo>
                <a:lnTo>
                  <a:pt x="231" y="356"/>
                </a:lnTo>
                <a:lnTo>
                  <a:pt x="231" y="343"/>
                </a:lnTo>
                <a:lnTo>
                  <a:pt x="231" y="359"/>
                </a:lnTo>
                <a:lnTo>
                  <a:pt x="232" y="346"/>
                </a:lnTo>
                <a:lnTo>
                  <a:pt x="232" y="360"/>
                </a:lnTo>
                <a:lnTo>
                  <a:pt x="233" y="349"/>
                </a:lnTo>
                <a:lnTo>
                  <a:pt x="233" y="362"/>
                </a:lnTo>
                <a:lnTo>
                  <a:pt x="233" y="357"/>
                </a:lnTo>
                <a:lnTo>
                  <a:pt x="233" y="354"/>
                </a:lnTo>
                <a:lnTo>
                  <a:pt x="233" y="360"/>
                </a:lnTo>
                <a:lnTo>
                  <a:pt x="234" y="302"/>
                </a:lnTo>
                <a:lnTo>
                  <a:pt x="234" y="340"/>
                </a:lnTo>
                <a:lnTo>
                  <a:pt x="234" y="331"/>
                </a:lnTo>
                <a:lnTo>
                  <a:pt x="235" y="359"/>
                </a:lnTo>
                <a:lnTo>
                  <a:pt x="235" y="285"/>
                </a:lnTo>
                <a:lnTo>
                  <a:pt x="235" y="353"/>
                </a:lnTo>
                <a:lnTo>
                  <a:pt x="235" y="353"/>
                </a:lnTo>
                <a:lnTo>
                  <a:pt x="236" y="339"/>
                </a:lnTo>
                <a:lnTo>
                  <a:pt x="236" y="359"/>
                </a:lnTo>
                <a:lnTo>
                  <a:pt x="236" y="359"/>
                </a:lnTo>
                <a:lnTo>
                  <a:pt x="237" y="342"/>
                </a:lnTo>
                <a:lnTo>
                  <a:pt x="238" y="359"/>
                </a:lnTo>
                <a:lnTo>
                  <a:pt x="238" y="354"/>
                </a:lnTo>
                <a:lnTo>
                  <a:pt x="238" y="353"/>
                </a:lnTo>
                <a:lnTo>
                  <a:pt x="238" y="362"/>
                </a:lnTo>
                <a:lnTo>
                  <a:pt x="239" y="345"/>
                </a:lnTo>
                <a:lnTo>
                  <a:pt x="239" y="345"/>
                </a:lnTo>
                <a:lnTo>
                  <a:pt x="239" y="362"/>
                </a:lnTo>
                <a:lnTo>
                  <a:pt x="240" y="356"/>
                </a:lnTo>
                <a:lnTo>
                  <a:pt x="240" y="356"/>
                </a:lnTo>
                <a:lnTo>
                  <a:pt x="240" y="362"/>
                </a:lnTo>
                <a:lnTo>
                  <a:pt x="241" y="348"/>
                </a:lnTo>
                <a:lnTo>
                  <a:pt x="241" y="362"/>
                </a:lnTo>
                <a:lnTo>
                  <a:pt x="241" y="362"/>
                </a:lnTo>
                <a:lnTo>
                  <a:pt x="241" y="362"/>
                </a:lnTo>
                <a:lnTo>
                  <a:pt x="242" y="346"/>
                </a:lnTo>
                <a:lnTo>
                  <a:pt x="242" y="362"/>
                </a:lnTo>
                <a:lnTo>
                  <a:pt x="242" y="357"/>
                </a:lnTo>
                <a:lnTo>
                  <a:pt x="243" y="349"/>
                </a:lnTo>
                <a:lnTo>
                  <a:pt x="243" y="362"/>
                </a:lnTo>
                <a:lnTo>
                  <a:pt x="243" y="355"/>
                </a:lnTo>
                <a:lnTo>
                  <a:pt x="244" y="356"/>
                </a:lnTo>
                <a:lnTo>
                  <a:pt x="244" y="287"/>
                </a:lnTo>
                <a:lnTo>
                  <a:pt x="244" y="360"/>
                </a:lnTo>
                <a:lnTo>
                  <a:pt x="244" y="344"/>
                </a:lnTo>
                <a:lnTo>
                  <a:pt x="244" y="344"/>
                </a:lnTo>
                <a:lnTo>
                  <a:pt x="245" y="362"/>
                </a:lnTo>
                <a:lnTo>
                  <a:pt x="245" y="169"/>
                </a:lnTo>
                <a:lnTo>
                  <a:pt x="246" y="356"/>
                </a:lnTo>
                <a:lnTo>
                  <a:pt x="246" y="356"/>
                </a:lnTo>
                <a:lnTo>
                  <a:pt x="246" y="254"/>
                </a:lnTo>
                <a:lnTo>
                  <a:pt x="247" y="358"/>
                </a:lnTo>
                <a:lnTo>
                  <a:pt x="247" y="354"/>
                </a:lnTo>
                <a:lnTo>
                  <a:pt x="247" y="358"/>
                </a:lnTo>
                <a:lnTo>
                  <a:pt x="247" y="362"/>
                </a:lnTo>
                <a:lnTo>
                  <a:pt x="247" y="254"/>
                </a:lnTo>
                <a:lnTo>
                  <a:pt x="248" y="356"/>
                </a:lnTo>
                <a:lnTo>
                  <a:pt x="248" y="356"/>
                </a:lnTo>
                <a:lnTo>
                  <a:pt x="248" y="248"/>
                </a:lnTo>
                <a:lnTo>
                  <a:pt x="248" y="362"/>
                </a:lnTo>
                <a:lnTo>
                  <a:pt x="249" y="353"/>
                </a:lnTo>
                <a:lnTo>
                  <a:pt x="249" y="353"/>
                </a:lnTo>
                <a:lnTo>
                  <a:pt x="249" y="362"/>
                </a:lnTo>
                <a:lnTo>
                  <a:pt x="250" y="269"/>
                </a:lnTo>
                <a:lnTo>
                  <a:pt x="250" y="348"/>
                </a:lnTo>
                <a:lnTo>
                  <a:pt x="250" y="348"/>
                </a:lnTo>
                <a:lnTo>
                  <a:pt x="251" y="356"/>
                </a:lnTo>
                <a:lnTo>
                  <a:pt x="251" y="273"/>
                </a:lnTo>
                <a:lnTo>
                  <a:pt x="251" y="353"/>
                </a:lnTo>
                <a:lnTo>
                  <a:pt x="252" y="353"/>
                </a:lnTo>
                <a:lnTo>
                  <a:pt x="252" y="358"/>
                </a:lnTo>
                <a:lnTo>
                  <a:pt x="252" y="278"/>
                </a:lnTo>
                <a:lnTo>
                  <a:pt x="252" y="350"/>
                </a:lnTo>
                <a:lnTo>
                  <a:pt x="253" y="348"/>
                </a:lnTo>
                <a:lnTo>
                  <a:pt x="253" y="338"/>
                </a:lnTo>
                <a:lnTo>
                  <a:pt x="254" y="359"/>
                </a:lnTo>
                <a:lnTo>
                  <a:pt x="254" y="355"/>
                </a:lnTo>
                <a:lnTo>
                  <a:pt x="254" y="356"/>
                </a:lnTo>
                <a:lnTo>
                  <a:pt x="254" y="340"/>
                </a:lnTo>
                <a:lnTo>
                  <a:pt x="255" y="359"/>
                </a:lnTo>
                <a:lnTo>
                  <a:pt x="255" y="358"/>
                </a:lnTo>
                <a:lnTo>
                  <a:pt x="255" y="359"/>
                </a:lnTo>
                <a:lnTo>
                  <a:pt x="255" y="348"/>
                </a:lnTo>
                <a:lnTo>
                  <a:pt x="256" y="362"/>
                </a:lnTo>
                <a:lnTo>
                  <a:pt x="256" y="356"/>
                </a:lnTo>
                <a:lnTo>
                  <a:pt x="256" y="349"/>
                </a:lnTo>
                <a:lnTo>
                  <a:pt x="256" y="362"/>
                </a:lnTo>
                <a:lnTo>
                  <a:pt x="257" y="346"/>
                </a:lnTo>
                <a:lnTo>
                  <a:pt x="257" y="346"/>
                </a:lnTo>
                <a:lnTo>
                  <a:pt x="257" y="362"/>
                </a:lnTo>
                <a:lnTo>
                  <a:pt x="258" y="360"/>
                </a:lnTo>
                <a:lnTo>
                  <a:pt x="258" y="360"/>
                </a:lnTo>
                <a:lnTo>
                  <a:pt x="258" y="362"/>
                </a:lnTo>
                <a:lnTo>
                  <a:pt x="259" y="348"/>
                </a:lnTo>
                <a:lnTo>
                  <a:pt x="259" y="357"/>
                </a:lnTo>
                <a:lnTo>
                  <a:pt x="260" y="362"/>
                </a:lnTo>
                <a:lnTo>
                  <a:pt x="260" y="362"/>
                </a:lnTo>
                <a:lnTo>
                  <a:pt x="260" y="226"/>
                </a:lnTo>
                <a:lnTo>
                  <a:pt x="261" y="269"/>
                </a:lnTo>
                <a:lnTo>
                  <a:pt x="261" y="269"/>
                </a:lnTo>
                <a:lnTo>
                  <a:pt x="261" y="359"/>
                </a:lnTo>
                <a:lnTo>
                  <a:pt x="262" y="351"/>
                </a:lnTo>
                <a:lnTo>
                  <a:pt x="262" y="351"/>
                </a:lnTo>
                <a:lnTo>
                  <a:pt x="262" y="359"/>
                </a:lnTo>
                <a:lnTo>
                  <a:pt x="263" y="345"/>
                </a:lnTo>
                <a:lnTo>
                  <a:pt x="263" y="346"/>
                </a:lnTo>
                <a:lnTo>
                  <a:pt x="263" y="362"/>
                </a:lnTo>
                <a:lnTo>
                  <a:pt x="264" y="352"/>
                </a:lnTo>
                <a:lnTo>
                  <a:pt x="264" y="357"/>
                </a:lnTo>
                <a:lnTo>
                  <a:pt x="264" y="362"/>
                </a:lnTo>
                <a:lnTo>
                  <a:pt x="265" y="294"/>
                </a:lnTo>
                <a:lnTo>
                  <a:pt x="265" y="362"/>
                </a:lnTo>
                <a:lnTo>
                  <a:pt x="265" y="362"/>
                </a:lnTo>
                <a:lnTo>
                  <a:pt x="266" y="338"/>
                </a:lnTo>
                <a:lnTo>
                  <a:pt x="266" y="353"/>
                </a:lnTo>
                <a:lnTo>
                  <a:pt x="266" y="356"/>
                </a:lnTo>
                <a:lnTo>
                  <a:pt x="267" y="359"/>
                </a:lnTo>
                <a:lnTo>
                  <a:pt x="267" y="335"/>
                </a:lnTo>
                <a:lnTo>
                  <a:pt x="267" y="337"/>
                </a:lnTo>
                <a:lnTo>
                  <a:pt x="267" y="338"/>
                </a:lnTo>
                <a:lnTo>
                  <a:pt x="268" y="231"/>
                </a:lnTo>
                <a:lnTo>
                  <a:pt x="268" y="356"/>
                </a:lnTo>
                <a:lnTo>
                  <a:pt x="268" y="352"/>
                </a:lnTo>
                <a:lnTo>
                  <a:pt x="269" y="352"/>
                </a:lnTo>
                <a:lnTo>
                  <a:pt x="269" y="358"/>
                </a:lnTo>
                <a:lnTo>
                  <a:pt x="269" y="335"/>
                </a:lnTo>
                <a:lnTo>
                  <a:pt x="270" y="348"/>
                </a:lnTo>
                <a:lnTo>
                  <a:pt x="270" y="348"/>
                </a:lnTo>
                <a:lnTo>
                  <a:pt x="270" y="359"/>
                </a:lnTo>
                <a:lnTo>
                  <a:pt x="271" y="343"/>
                </a:lnTo>
                <a:lnTo>
                  <a:pt x="271" y="352"/>
                </a:lnTo>
                <a:lnTo>
                  <a:pt x="271" y="357"/>
                </a:lnTo>
                <a:lnTo>
                  <a:pt x="272" y="346"/>
                </a:lnTo>
                <a:lnTo>
                  <a:pt x="272" y="359"/>
                </a:lnTo>
                <a:lnTo>
                  <a:pt x="272" y="358"/>
                </a:lnTo>
                <a:lnTo>
                  <a:pt x="272" y="360"/>
                </a:lnTo>
                <a:lnTo>
                  <a:pt x="272" y="349"/>
                </a:lnTo>
                <a:lnTo>
                  <a:pt x="273" y="362"/>
                </a:lnTo>
                <a:lnTo>
                  <a:pt x="273" y="362"/>
                </a:lnTo>
                <a:lnTo>
                  <a:pt x="273" y="362"/>
                </a:lnTo>
                <a:lnTo>
                  <a:pt x="273" y="345"/>
                </a:lnTo>
                <a:lnTo>
                  <a:pt x="274" y="348"/>
                </a:lnTo>
                <a:lnTo>
                  <a:pt x="274" y="356"/>
                </a:lnTo>
                <a:lnTo>
                  <a:pt x="275" y="362"/>
                </a:lnTo>
                <a:lnTo>
                  <a:pt x="275" y="348"/>
                </a:lnTo>
                <a:lnTo>
                  <a:pt x="275" y="356"/>
                </a:lnTo>
                <a:lnTo>
                  <a:pt x="275" y="356"/>
                </a:lnTo>
                <a:lnTo>
                  <a:pt x="276" y="362"/>
                </a:lnTo>
                <a:lnTo>
                  <a:pt x="276" y="346"/>
                </a:lnTo>
                <a:lnTo>
                  <a:pt x="276" y="349"/>
                </a:lnTo>
                <a:lnTo>
                  <a:pt x="277" y="349"/>
                </a:lnTo>
                <a:lnTo>
                  <a:pt x="277" y="362"/>
                </a:lnTo>
                <a:lnTo>
                  <a:pt x="277" y="292"/>
                </a:lnTo>
                <a:lnTo>
                  <a:pt x="278" y="354"/>
                </a:lnTo>
                <a:lnTo>
                  <a:pt x="278" y="348"/>
                </a:lnTo>
                <a:lnTo>
                  <a:pt x="278" y="308"/>
                </a:lnTo>
                <a:lnTo>
                  <a:pt x="278" y="362"/>
                </a:lnTo>
                <a:lnTo>
                  <a:pt x="279" y="360"/>
                </a:lnTo>
                <a:lnTo>
                  <a:pt x="279" y="360"/>
                </a:lnTo>
                <a:lnTo>
                  <a:pt x="279" y="344"/>
                </a:lnTo>
                <a:lnTo>
                  <a:pt x="280" y="361"/>
                </a:lnTo>
                <a:lnTo>
                  <a:pt x="280" y="352"/>
                </a:lnTo>
                <a:lnTo>
                  <a:pt x="280" y="352"/>
                </a:lnTo>
                <a:lnTo>
                  <a:pt x="280" y="357"/>
                </a:lnTo>
                <a:lnTo>
                  <a:pt x="281" y="340"/>
                </a:lnTo>
                <a:lnTo>
                  <a:pt x="281" y="350"/>
                </a:lnTo>
                <a:lnTo>
                  <a:pt x="281" y="352"/>
                </a:lnTo>
                <a:lnTo>
                  <a:pt x="282" y="361"/>
                </a:lnTo>
                <a:lnTo>
                  <a:pt x="282" y="345"/>
                </a:lnTo>
                <a:lnTo>
                  <a:pt x="282" y="361"/>
                </a:lnTo>
                <a:lnTo>
                  <a:pt x="282" y="361"/>
                </a:lnTo>
                <a:lnTo>
                  <a:pt x="282" y="301"/>
                </a:lnTo>
                <a:lnTo>
                  <a:pt x="283" y="347"/>
                </a:lnTo>
                <a:lnTo>
                  <a:pt x="284" y="347"/>
                </a:lnTo>
                <a:lnTo>
                  <a:pt x="284" y="354"/>
                </a:lnTo>
                <a:lnTo>
                  <a:pt x="284" y="330"/>
                </a:lnTo>
                <a:lnTo>
                  <a:pt x="284" y="337"/>
                </a:lnTo>
                <a:lnTo>
                  <a:pt x="285" y="292"/>
                </a:lnTo>
                <a:lnTo>
                  <a:pt x="285" y="358"/>
                </a:lnTo>
                <a:lnTo>
                  <a:pt x="286" y="346"/>
                </a:lnTo>
                <a:lnTo>
                  <a:pt x="286" y="346"/>
                </a:lnTo>
                <a:lnTo>
                  <a:pt x="286" y="328"/>
                </a:lnTo>
                <a:lnTo>
                  <a:pt x="286" y="357"/>
                </a:lnTo>
                <a:lnTo>
                  <a:pt x="287" y="348"/>
                </a:lnTo>
                <a:lnTo>
                  <a:pt x="287" y="356"/>
                </a:lnTo>
                <a:lnTo>
                  <a:pt x="288" y="360"/>
                </a:lnTo>
                <a:lnTo>
                  <a:pt x="288" y="342"/>
                </a:lnTo>
                <a:lnTo>
                  <a:pt x="288" y="360"/>
                </a:lnTo>
                <a:lnTo>
                  <a:pt x="289" y="343"/>
                </a:lnTo>
                <a:lnTo>
                  <a:pt x="289" y="353"/>
                </a:lnTo>
                <a:lnTo>
                  <a:pt x="289" y="354"/>
                </a:lnTo>
                <a:lnTo>
                  <a:pt x="290" y="345"/>
                </a:lnTo>
                <a:lnTo>
                  <a:pt x="290" y="362"/>
                </a:lnTo>
                <a:lnTo>
                  <a:pt x="290" y="356"/>
                </a:lnTo>
                <a:lnTo>
                  <a:pt x="290" y="356"/>
                </a:lnTo>
                <a:lnTo>
                  <a:pt x="291" y="362"/>
                </a:lnTo>
                <a:lnTo>
                  <a:pt x="291" y="346"/>
                </a:lnTo>
                <a:lnTo>
                  <a:pt x="292" y="346"/>
                </a:lnTo>
                <a:lnTo>
                  <a:pt x="292" y="362"/>
                </a:lnTo>
                <a:lnTo>
                  <a:pt x="292" y="356"/>
                </a:lnTo>
                <a:lnTo>
                  <a:pt x="293" y="357"/>
                </a:lnTo>
                <a:lnTo>
                  <a:pt x="293" y="362"/>
                </a:lnTo>
                <a:lnTo>
                  <a:pt x="293" y="345"/>
                </a:lnTo>
                <a:lnTo>
                  <a:pt x="294" y="357"/>
                </a:lnTo>
                <a:lnTo>
                  <a:pt x="294" y="357"/>
                </a:lnTo>
                <a:lnTo>
                  <a:pt x="294" y="361"/>
                </a:lnTo>
                <a:lnTo>
                  <a:pt x="294" y="313"/>
                </a:lnTo>
                <a:lnTo>
                  <a:pt x="295" y="358"/>
                </a:lnTo>
                <a:lnTo>
                  <a:pt x="295" y="358"/>
                </a:lnTo>
                <a:lnTo>
                  <a:pt x="295" y="360"/>
                </a:lnTo>
                <a:lnTo>
                  <a:pt x="295" y="347"/>
                </a:lnTo>
                <a:lnTo>
                  <a:pt x="296" y="351"/>
                </a:lnTo>
                <a:lnTo>
                  <a:pt x="296" y="347"/>
                </a:lnTo>
                <a:lnTo>
                  <a:pt x="297" y="357"/>
                </a:lnTo>
                <a:lnTo>
                  <a:pt x="297" y="287"/>
                </a:lnTo>
                <a:lnTo>
                  <a:pt x="297" y="353"/>
                </a:lnTo>
                <a:lnTo>
                  <a:pt x="297" y="354"/>
                </a:lnTo>
                <a:lnTo>
                  <a:pt x="298" y="361"/>
                </a:lnTo>
                <a:lnTo>
                  <a:pt x="298" y="335"/>
                </a:lnTo>
                <a:lnTo>
                  <a:pt x="298" y="349"/>
                </a:lnTo>
                <a:lnTo>
                  <a:pt x="298" y="349"/>
                </a:lnTo>
                <a:lnTo>
                  <a:pt x="298" y="361"/>
                </a:lnTo>
                <a:lnTo>
                  <a:pt x="299" y="314"/>
                </a:lnTo>
                <a:lnTo>
                  <a:pt x="299" y="354"/>
                </a:lnTo>
                <a:lnTo>
                  <a:pt x="300" y="354"/>
                </a:lnTo>
                <a:lnTo>
                  <a:pt x="300" y="355"/>
                </a:lnTo>
                <a:lnTo>
                  <a:pt x="300" y="310"/>
                </a:lnTo>
                <a:lnTo>
                  <a:pt x="300" y="347"/>
                </a:lnTo>
                <a:lnTo>
                  <a:pt x="300" y="347"/>
                </a:lnTo>
                <a:lnTo>
                  <a:pt x="301" y="304"/>
                </a:lnTo>
                <a:lnTo>
                  <a:pt x="302" y="355"/>
                </a:lnTo>
                <a:lnTo>
                  <a:pt x="302" y="355"/>
                </a:lnTo>
                <a:lnTo>
                  <a:pt x="302" y="306"/>
                </a:lnTo>
                <a:lnTo>
                  <a:pt x="302" y="356"/>
                </a:lnTo>
                <a:lnTo>
                  <a:pt x="303" y="351"/>
                </a:lnTo>
                <a:lnTo>
                  <a:pt x="303" y="342"/>
                </a:lnTo>
                <a:lnTo>
                  <a:pt x="303" y="329"/>
                </a:lnTo>
                <a:lnTo>
                  <a:pt x="304" y="358"/>
                </a:lnTo>
                <a:lnTo>
                  <a:pt x="304" y="358"/>
                </a:lnTo>
                <a:lnTo>
                  <a:pt x="304" y="352"/>
                </a:lnTo>
                <a:lnTo>
                  <a:pt x="304" y="343"/>
                </a:lnTo>
                <a:lnTo>
                  <a:pt x="305" y="359"/>
                </a:lnTo>
                <a:lnTo>
                  <a:pt x="305" y="349"/>
                </a:lnTo>
                <a:lnTo>
                  <a:pt x="305" y="349"/>
                </a:lnTo>
                <a:lnTo>
                  <a:pt x="306" y="362"/>
                </a:lnTo>
                <a:lnTo>
                  <a:pt x="306" y="346"/>
                </a:lnTo>
                <a:lnTo>
                  <a:pt x="306" y="356"/>
                </a:lnTo>
                <a:lnTo>
                  <a:pt x="306" y="356"/>
                </a:lnTo>
                <a:lnTo>
                  <a:pt x="307" y="349"/>
                </a:lnTo>
                <a:lnTo>
                  <a:pt x="307" y="362"/>
                </a:lnTo>
                <a:lnTo>
                  <a:pt x="307" y="354"/>
                </a:lnTo>
                <a:lnTo>
                  <a:pt x="308" y="360"/>
                </a:lnTo>
                <a:lnTo>
                  <a:pt x="308" y="362"/>
                </a:lnTo>
                <a:lnTo>
                  <a:pt x="308" y="348"/>
                </a:lnTo>
                <a:lnTo>
                  <a:pt x="308" y="362"/>
                </a:lnTo>
                <a:lnTo>
                  <a:pt x="308" y="362"/>
                </a:lnTo>
                <a:lnTo>
                  <a:pt x="310" y="288"/>
                </a:lnTo>
                <a:lnTo>
                  <a:pt x="310" y="349"/>
                </a:lnTo>
                <a:lnTo>
                  <a:pt x="310" y="359"/>
                </a:lnTo>
                <a:lnTo>
                  <a:pt x="311" y="272"/>
                </a:lnTo>
                <a:lnTo>
                  <a:pt x="311" y="339"/>
                </a:lnTo>
                <a:lnTo>
                  <a:pt x="311" y="352"/>
                </a:lnTo>
                <a:lnTo>
                  <a:pt x="311" y="337"/>
                </a:lnTo>
                <a:lnTo>
                  <a:pt x="311" y="360"/>
                </a:lnTo>
                <a:lnTo>
                  <a:pt x="312" y="353"/>
                </a:lnTo>
                <a:lnTo>
                  <a:pt x="312" y="359"/>
                </a:lnTo>
                <a:lnTo>
                  <a:pt x="313" y="327"/>
                </a:lnTo>
                <a:lnTo>
                  <a:pt x="313" y="361"/>
                </a:lnTo>
                <a:lnTo>
                  <a:pt x="313" y="354"/>
                </a:lnTo>
                <a:lnTo>
                  <a:pt x="313" y="354"/>
                </a:lnTo>
                <a:lnTo>
                  <a:pt x="313" y="344"/>
                </a:lnTo>
                <a:lnTo>
                  <a:pt x="314" y="361"/>
                </a:lnTo>
                <a:lnTo>
                  <a:pt x="314" y="350"/>
                </a:lnTo>
                <a:lnTo>
                  <a:pt x="314" y="350"/>
                </a:lnTo>
                <a:lnTo>
                  <a:pt x="314" y="361"/>
                </a:lnTo>
                <a:lnTo>
                  <a:pt x="315" y="361"/>
                </a:lnTo>
                <a:lnTo>
                  <a:pt x="316" y="361"/>
                </a:lnTo>
                <a:lnTo>
                  <a:pt x="316" y="361"/>
                </a:lnTo>
                <a:lnTo>
                  <a:pt x="316" y="335"/>
                </a:lnTo>
                <a:lnTo>
                  <a:pt x="317" y="341"/>
                </a:lnTo>
                <a:lnTo>
                  <a:pt x="317" y="344"/>
                </a:lnTo>
                <a:lnTo>
                  <a:pt x="317" y="286"/>
                </a:lnTo>
                <a:lnTo>
                  <a:pt x="317" y="355"/>
                </a:lnTo>
                <a:lnTo>
                  <a:pt x="318" y="345"/>
                </a:lnTo>
                <a:lnTo>
                  <a:pt x="318" y="348"/>
                </a:lnTo>
                <a:lnTo>
                  <a:pt x="318" y="341"/>
                </a:lnTo>
                <a:lnTo>
                  <a:pt x="319" y="357"/>
                </a:lnTo>
                <a:lnTo>
                  <a:pt x="319" y="348"/>
                </a:lnTo>
                <a:lnTo>
                  <a:pt x="319" y="342"/>
                </a:lnTo>
                <a:lnTo>
                  <a:pt x="319" y="341"/>
                </a:lnTo>
                <a:lnTo>
                  <a:pt x="320" y="358"/>
                </a:lnTo>
                <a:lnTo>
                  <a:pt x="320" y="353"/>
                </a:lnTo>
                <a:lnTo>
                  <a:pt x="320" y="353"/>
                </a:lnTo>
                <a:lnTo>
                  <a:pt x="320" y="359"/>
                </a:lnTo>
                <a:lnTo>
                  <a:pt x="321" y="344"/>
                </a:lnTo>
                <a:lnTo>
                  <a:pt x="321" y="358"/>
                </a:lnTo>
                <a:lnTo>
                  <a:pt x="321" y="358"/>
                </a:lnTo>
                <a:lnTo>
                  <a:pt x="322" y="348"/>
                </a:lnTo>
                <a:lnTo>
                  <a:pt x="322" y="362"/>
                </a:lnTo>
                <a:lnTo>
                  <a:pt x="322" y="362"/>
                </a:lnTo>
                <a:lnTo>
                  <a:pt x="323" y="362"/>
                </a:lnTo>
                <a:lnTo>
                  <a:pt x="323" y="362"/>
                </a:lnTo>
                <a:lnTo>
                  <a:pt x="323" y="348"/>
                </a:lnTo>
                <a:lnTo>
                  <a:pt x="323" y="360"/>
                </a:lnTo>
                <a:lnTo>
                  <a:pt x="324" y="360"/>
                </a:lnTo>
                <a:lnTo>
                  <a:pt x="324" y="362"/>
                </a:lnTo>
                <a:lnTo>
                  <a:pt x="324" y="348"/>
                </a:lnTo>
                <a:lnTo>
                  <a:pt x="325" y="353"/>
                </a:lnTo>
                <a:lnTo>
                  <a:pt x="325" y="354"/>
                </a:lnTo>
                <a:lnTo>
                  <a:pt x="325" y="362"/>
                </a:lnTo>
                <a:lnTo>
                  <a:pt x="325" y="348"/>
                </a:lnTo>
                <a:lnTo>
                  <a:pt x="326" y="362"/>
                </a:lnTo>
                <a:lnTo>
                  <a:pt x="326" y="362"/>
                </a:lnTo>
                <a:lnTo>
                  <a:pt x="326" y="291"/>
                </a:lnTo>
                <a:lnTo>
                  <a:pt x="327" y="359"/>
                </a:lnTo>
                <a:lnTo>
                  <a:pt x="327" y="359"/>
                </a:lnTo>
                <a:lnTo>
                  <a:pt x="327" y="361"/>
                </a:lnTo>
                <a:lnTo>
                  <a:pt x="328" y="285"/>
                </a:lnTo>
                <a:lnTo>
                  <a:pt x="328" y="348"/>
                </a:lnTo>
                <a:lnTo>
                  <a:pt x="328" y="348"/>
                </a:lnTo>
                <a:lnTo>
                  <a:pt x="329" y="361"/>
                </a:lnTo>
                <a:lnTo>
                  <a:pt x="329" y="304"/>
                </a:lnTo>
                <a:lnTo>
                  <a:pt x="329" y="355"/>
                </a:lnTo>
                <a:lnTo>
                  <a:pt x="329" y="357"/>
                </a:lnTo>
                <a:lnTo>
                  <a:pt x="329" y="361"/>
                </a:lnTo>
                <a:lnTo>
                  <a:pt x="330" y="345"/>
                </a:lnTo>
                <a:lnTo>
                  <a:pt x="330" y="358"/>
                </a:lnTo>
                <a:lnTo>
                  <a:pt x="331" y="359"/>
                </a:lnTo>
                <a:lnTo>
                  <a:pt x="331" y="342"/>
                </a:lnTo>
                <a:lnTo>
                  <a:pt x="331" y="348"/>
                </a:lnTo>
                <a:lnTo>
                  <a:pt x="331" y="344"/>
                </a:lnTo>
                <a:lnTo>
                  <a:pt x="332" y="354"/>
                </a:lnTo>
                <a:lnTo>
                  <a:pt x="333" y="322"/>
                </a:lnTo>
                <a:lnTo>
                  <a:pt x="333" y="352"/>
                </a:lnTo>
                <a:lnTo>
                  <a:pt x="333" y="351"/>
                </a:lnTo>
                <a:lnTo>
                  <a:pt x="333" y="351"/>
                </a:lnTo>
                <a:lnTo>
                  <a:pt x="333" y="266"/>
                </a:lnTo>
                <a:lnTo>
                  <a:pt x="334" y="351"/>
                </a:lnTo>
                <a:lnTo>
                  <a:pt x="334" y="351"/>
                </a:lnTo>
                <a:lnTo>
                  <a:pt x="334" y="339"/>
                </a:lnTo>
                <a:lnTo>
                  <a:pt x="335" y="353"/>
                </a:lnTo>
                <a:lnTo>
                  <a:pt x="335" y="348"/>
                </a:lnTo>
                <a:lnTo>
                  <a:pt x="335" y="349"/>
                </a:lnTo>
                <a:lnTo>
                  <a:pt x="335" y="331"/>
                </a:lnTo>
                <a:lnTo>
                  <a:pt x="336" y="356"/>
                </a:lnTo>
                <a:lnTo>
                  <a:pt x="336" y="353"/>
                </a:lnTo>
                <a:lnTo>
                  <a:pt x="336" y="343"/>
                </a:lnTo>
                <a:lnTo>
                  <a:pt x="336" y="343"/>
                </a:lnTo>
                <a:lnTo>
                  <a:pt x="337" y="359"/>
                </a:lnTo>
                <a:lnTo>
                  <a:pt x="337" y="354"/>
                </a:lnTo>
                <a:lnTo>
                  <a:pt x="337" y="353"/>
                </a:lnTo>
                <a:lnTo>
                  <a:pt x="337" y="345"/>
                </a:lnTo>
                <a:lnTo>
                  <a:pt x="337" y="362"/>
                </a:lnTo>
                <a:lnTo>
                  <a:pt x="338" y="362"/>
                </a:lnTo>
                <a:lnTo>
                  <a:pt x="339" y="362"/>
                </a:lnTo>
                <a:lnTo>
                  <a:pt x="339" y="362"/>
                </a:lnTo>
                <a:lnTo>
                  <a:pt x="339" y="346"/>
                </a:lnTo>
                <a:lnTo>
                  <a:pt x="339" y="362"/>
                </a:lnTo>
                <a:lnTo>
                  <a:pt x="339" y="362"/>
                </a:lnTo>
                <a:lnTo>
                  <a:pt x="340" y="349"/>
                </a:lnTo>
                <a:lnTo>
                  <a:pt x="341" y="360"/>
                </a:lnTo>
                <a:lnTo>
                  <a:pt x="341" y="360"/>
                </a:lnTo>
                <a:lnTo>
                  <a:pt x="341" y="349"/>
                </a:lnTo>
                <a:lnTo>
                  <a:pt x="341" y="362"/>
                </a:lnTo>
                <a:lnTo>
                  <a:pt x="342" y="356"/>
                </a:lnTo>
                <a:lnTo>
                  <a:pt x="342" y="356"/>
                </a:lnTo>
                <a:lnTo>
                  <a:pt x="342" y="360"/>
                </a:lnTo>
                <a:lnTo>
                  <a:pt x="343" y="346"/>
                </a:lnTo>
                <a:lnTo>
                  <a:pt x="343" y="347"/>
                </a:lnTo>
                <a:lnTo>
                  <a:pt x="343" y="353"/>
                </a:lnTo>
                <a:lnTo>
                  <a:pt x="343" y="361"/>
                </a:lnTo>
                <a:lnTo>
                  <a:pt x="343" y="317"/>
                </a:lnTo>
                <a:lnTo>
                  <a:pt x="344" y="359"/>
                </a:lnTo>
                <a:lnTo>
                  <a:pt x="344" y="359"/>
                </a:lnTo>
                <a:lnTo>
                  <a:pt x="344" y="361"/>
                </a:lnTo>
                <a:lnTo>
                  <a:pt x="345" y="349"/>
                </a:lnTo>
                <a:lnTo>
                  <a:pt x="345" y="360"/>
                </a:lnTo>
                <a:lnTo>
                  <a:pt x="345" y="360"/>
                </a:lnTo>
                <a:lnTo>
                  <a:pt x="345" y="286"/>
                </a:lnTo>
                <a:lnTo>
                  <a:pt x="346" y="361"/>
                </a:lnTo>
                <a:lnTo>
                  <a:pt x="346" y="359"/>
                </a:lnTo>
                <a:lnTo>
                  <a:pt x="347" y="358"/>
                </a:lnTo>
                <a:lnTo>
                  <a:pt x="347" y="359"/>
                </a:lnTo>
                <a:lnTo>
                  <a:pt x="347" y="312"/>
                </a:lnTo>
                <a:lnTo>
                  <a:pt x="347" y="345"/>
                </a:lnTo>
                <a:lnTo>
                  <a:pt x="347" y="350"/>
                </a:lnTo>
                <a:lnTo>
                  <a:pt x="348" y="359"/>
                </a:lnTo>
                <a:lnTo>
                  <a:pt x="348" y="329"/>
                </a:lnTo>
                <a:lnTo>
                  <a:pt x="349" y="352"/>
                </a:lnTo>
                <a:lnTo>
                  <a:pt x="349" y="350"/>
                </a:lnTo>
                <a:lnTo>
                  <a:pt x="349" y="351"/>
                </a:lnTo>
                <a:lnTo>
                  <a:pt x="349" y="286"/>
                </a:lnTo>
                <a:lnTo>
                  <a:pt x="350" y="347"/>
                </a:lnTo>
                <a:lnTo>
                  <a:pt x="350" y="345"/>
                </a:lnTo>
                <a:lnTo>
                  <a:pt x="350" y="339"/>
                </a:lnTo>
                <a:lnTo>
                  <a:pt x="351" y="354"/>
                </a:lnTo>
                <a:lnTo>
                  <a:pt x="351" y="348"/>
                </a:lnTo>
                <a:lnTo>
                  <a:pt x="351" y="348"/>
                </a:lnTo>
                <a:lnTo>
                  <a:pt x="352" y="359"/>
                </a:lnTo>
                <a:lnTo>
                  <a:pt x="352" y="327"/>
                </a:lnTo>
                <a:lnTo>
                  <a:pt x="352" y="354"/>
                </a:lnTo>
                <a:lnTo>
                  <a:pt x="352" y="345"/>
                </a:lnTo>
                <a:lnTo>
                  <a:pt x="352" y="342"/>
                </a:lnTo>
                <a:lnTo>
                  <a:pt x="353" y="360"/>
                </a:lnTo>
                <a:lnTo>
                  <a:pt x="353" y="356"/>
                </a:lnTo>
                <a:lnTo>
                  <a:pt x="353" y="356"/>
                </a:lnTo>
                <a:lnTo>
                  <a:pt x="353" y="360"/>
                </a:lnTo>
                <a:lnTo>
                  <a:pt x="354" y="341"/>
                </a:lnTo>
                <a:lnTo>
                  <a:pt x="354" y="346"/>
                </a:lnTo>
                <a:lnTo>
                  <a:pt x="355" y="354"/>
                </a:lnTo>
                <a:lnTo>
                  <a:pt x="355" y="343"/>
                </a:lnTo>
                <a:lnTo>
                  <a:pt x="355" y="360"/>
                </a:lnTo>
                <a:lnTo>
                  <a:pt x="355" y="360"/>
                </a:lnTo>
                <a:lnTo>
                  <a:pt x="356" y="362"/>
                </a:lnTo>
                <a:lnTo>
                  <a:pt x="356" y="362"/>
                </a:lnTo>
                <a:lnTo>
                  <a:pt x="356" y="348"/>
                </a:lnTo>
                <a:lnTo>
                  <a:pt x="357" y="360"/>
                </a:lnTo>
                <a:lnTo>
                  <a:pt x="357" y="360"/>
                </a:lnTo>
                <a:lnTo>
                  <a:pt x="357" y="348"/>
                </a:lnTo>
                <a:lnTo>
                  <a:pt x="357" y="362"/>
                </a:lnTo>
                <a:lnTo>
                  <a:pt x="358" y="357"/>
                </a:lnTo>
                <a:lnTo>
                  <a:pt x="358" y="362"/>
                </a:lnTo>
                <a:lnTo>
                  <a:pt x="359" y="295"/>
                </a:lnTo>
                <a:lnTo>
                  <a:pt x="359" y="353"/>
                </a:lnTo>
                <a:lnTo>
                  <a:pt x="359" y="353"/>
                </a:lnTo>
                <a:lnTo>
                  <a:pt x="359" y="361"/>
                </a:lnTo>
                <a:lnTo>
                  <a:pt x="359" y="300"/>
                </a:lnTo>
                <a:lnTo>
                  <a:pt x="360" y="353"/>
                </a:lnTo>
                <a:lnTo>
                  <a:pt x="360" y="352"/>
                </a:lnTo>
                <a:lnTo>
                  <a:pt x="361" y="344"/>
                </a:lnTo>
                <a:lnTo>
                  <a:pt x="361" y="360"/>
                </a:lnTo>
                <a:lnTo>
                  <a:pt x="361" y="355"/>
                </a:lnTo>
                <a:lnTo>
                  <a:pt x="361" y="361"/>
                </a:lnTo>
                <a:lnTo>
                  <a:pt x="362" y="338"/>
                </a:lnTo>
                <a:lnTo>
                  <a:pt x="362" y="359"/>
                </a:lnTo>
                <a:lnTo>
                  <a:pt x="363" y="352"/>
                </a:lnTo>
                <a:lnTo>
                  <a:pt x="363" y="288"/>
                </a:lnTo>
                <a:lnTo>
                  <a:pt x="363" y="361"/>
                </a:lnTo>
                <a:lnTo>
                  <a:pt x="363" y="357"/>
                </a:lnTo>
                <a:lnTo>
                  <a:pt x="364" y="357"/>
                </a:lnTo>
                <a:lnTo>
                  <a:pt x="364" y="361"/>
                </a:lnTo>
                <a:lnTo>
                  <a:pt x="364" y="291"/>
                </a:lnTo>
                <a:lnTo>
                  <a:pt x="365" y="352"/>
                </a:lnTo>
                <a:lnTo>
                  <a:pt x="365" y="353"/>
                </a:lnTo>
                <a:lnTo>
                  <a:pt x="365" y="329"/>
                </a:lnTo>
                <a:lnTo>
                  <a:pt x="365" y="357"/>
                </a:lnTo>
                <a:lnTo>
                  <a:pt x="366" y="352"/>
                </a:lnTo>
                <a:lnTo>
                  <a:pt x="366" y="349"/>
                </a:lnTo>
                <a:lnTo>
                  <a:pt x="366" y="304"/>
                </a:lnTo>
                <a:lnTo>
                  <a:pt x="367" y="357"/>
                </a:lnTo>
                <a:lnTo>
                  <a:pt x="367" y="352"/>
                </a:lnTo>
                <a:lnTo>
                  <a:pt x="367" y="352"/>
                </a:lnTo>
                <a:lnTo>
                  <a:pt x="367" y="301"/>
                </a:lnTo>
                <a:lnTo>
                  <a:pt x="368" y="358"/>
                </a:lnTo>
                <a:lnTo>
                  <a:pt x="368" y="354"/>
                </a:lnTo>
                <a:lnTo>
                  <a:pt x="368" y="354"/>
                </a:lnTo>
                <a:lnTo>
                  <a:pt x="369" y="358"/>
                </a:lnTo>
                <a:lnTo>
                  <a:pt x="369" y="346"/>
                </a:lnTo>
                <a:lnTo>
                  <a:pt x="369" y="356"/>
                </a:lnTo>
                <a:lnTo>
                  <a:pt x="369" y="356"/>
                </a:lnTo>
                <a:lnTo>
                  <a:pt x="370" y="337"/>
                </a:lnTo>
                <a:lnTo>
                  <a:pt x="370" y="362"/>
                </a:lnTo>
                <a:lnTo>
                  <a:pt x="370" y="362"/>
                </a:lnTo>
                <a:lnTo>
                  <a:pt x="370" y="357"/>
                </a:lnTo>
                <a:lnTo>
                  <a:pt x="371" y="349"/>
                </a:lnTo>
                <a:lnTo>
                  <a:pt x="371" y="362"/>
                </a:lnTo>
                <a:lnTo>
                  <a:pt x="371" y="356"/>
                </a:lnTo>
                <a:lnTo>
                  <a:pt x="372" y="356"/>
                </a:lnTo>
                <a:lnTo>
                  <a:pt x="372" y="349"/>
                </a:lnTo>
                <a:lnTo>
                  <a:pt x="372" y="362"/>
                </a:lnTo>
                <a:lnTo>
                  <a:pt x="373" y="349"/>
                </a:lnTo>
                <a:lnTo>
                  <a:pt x="373" y="357"/>
                </a:lnTo>
                <a:lnTo>
                  <a:pt x="373" y="362"/>
                </a:lnTo>
                <a:lnTo>
                  <a:pt x="373" y="349"/>
                </a:lnTo>
                <a:lnTo>
                  <a:pt x="374" y="360"/>
                </a:lnTo>
                <a:lnTo>
                  <a:pt x="374" y="360"/>
                </a:lnTo>
                <a:lnTo>
                  <a:pt x="374" y="361"/>
                </a:lnTo>
                <a:lnTo>
                  <a:pt x="375" y="263"/>
                </a:lnTo>
                <a:lnTo>
                  <a:pt x="375" y="358"/>
                </a:lnTo>
                <a:lnTo>
                  <a:pt x="375" y="358"/>
                </a:lnTo>
                <a:lnTo>
                  <a:pt x="375" y="343"/>
                </a:lnTo>
                <a:lnTo>
                  <a:pt x="376" y="360"/>
                </a:lnTo>
                <a:lnTo>
                  <a:pt x="376" y="349"/>
                </a:lnTo>
                <a:lnTo>
                  <a:pt x="376" y="350"/>
                </a:lnTo>
                <a:lnTo>
                  <a:pt x="376" y="361"/>
                </a:lnTo>
                <a:lnTo>
                  <a:pt x="377" y="190"/>
                </a:lnTo>
                <a:lnTo>
                  <a:pt x="377" y="360"/>
                </a:lnTo>
                <a:lnTo>
                  <a:pt x="377" y="360"/>
                </a:lnTo>
                <a:lnTo>
                  <a:pt x="378" y="361"/>
                </a:lnTo>
                <a:lnTo>
                  <a:pt x="378" y="349"/>
                </a:lnTo>
                <a:lnTo>
                  <a:pt x="378" y="350"/>
                </a:lnTo>
                <a:lnTo>
                  <a:pt x="378" y="350"/>
                </a:lnTo>
                <a:lnTo>
                  <a:pt x="379" y="292"/>
                </a:lnTo>
                <a:lnTo>
                  <a:pt x="379" y="361"/>
                </a:lnTo>
                <a:lnTo>
                  <a:pt x="379" y="357"/>
                </a:lnTo>
                <a:lnTo>
                  <a:pt x="380" y="356"/>
                </a:lnTo>
                <a:lnTo>
                  <a:pt x="380" y="357"/>
                </a:lnTo>
                <a:lnTo>
                  <a:pt x="380" y="337"/>
                </a:lnTo>
                <a:lnTo>
                  <a:pt x="381" y="357"/>
                </a:lnTo>
                <a:lnTo>
                  <a:pt x="381" y="352"/>
                </a:lnTo>
                <a:lnTo>
                  <a:pt x="381" y="358"/>
                </a:lnTo>
                <a:lnTo>
                  <a:pt x="382" y="306"/>
                </a:lnTo>
                <a:lnTo>
                  <a:pt x="382" y="305"/>
                </a:lnTo>
                <a:lnTo>
                  <a:pt x="382" y="285"/>
                </a:lnTo>
                <a:lnTo>
                  <a:pt x="383" y="357"/>
                </a:lnTo>
                <a:lnTo>
                  <a:pt x="383" y="341"/>
                </a:lnTo>
                <a:lnTo>
                  <a:pt x="383" y="346"/>
                </a:lnTo>
                <a:lnTo>
                  <a:pt x="383" y="335"/>
                </a:lnTo>
                <a:lnTo>
                  <a:pt x="383" y="359"/>
                </a:lnTo>
                <a:lnTo>
                  <a:pt x="384" y="350"/>
                </a:lnTo>
                <a:lnTo>
                  <a:pt x="384" y="350"/>
                </a:lnTo>
                <a:lnTo>
                  <a:pt x="385" y="346"/>
                </a:lnTo>
                <a:lnTo>
                  <a:pt x="385" y="362"/>
                </a:lnTo>
                <a:lnTo>
                  <a:pt x="385" y="362"/>
                </a:lnTo>
                <a:lnTo>
                  <a:pt x="385" y="362"/>
                </a:lnTo>
                <a:lnTo>
                  <a:pt x="386" y="349"/>
                </a:lnTo>
                <a:lnTo>
                  <a:pt x="386" y="362"/>
                </a:lnTo>
                <a:lnTo>
                  <a:pt x="386" y="356"/>
                </a:lnTo>
                <a:lnTo>
                  <a:pt x="387" y="356"/>
                </a:lnTo>
                <a:lnTo>
                  <a:pt x="387" y="362"/>
                </a:lnTo>
                <a:lnTo>
                  <a:pt x="387" y="349"/>
                </a:lnTo>
                <a:lnTo>
                  <a:pt x="387" y="356"/>
                </a:lnTo>
                <a:lnTo>
                  <a:pt x="388" y="356"/>
                </a:lnTo>
                <a:lnTo>
                  <a:pt x="388" y="362"/>
                </a:lnTo>
                <a:lnTo>
                  <a:pt x="388" y="346"/>
                </a:lnTo>
                <a:lnTo>
                  <a:pt x="389" y="362"/>
                </a:lnTo>
                <a:lnTo>
                  <a:pt x="389" y="362"/>
                </a:lnTo>
                <a:lnTo>
                  <a:pt x="389" y="362"/>
                </a:lnTo>
                <a:lnTo>
                  <a:pt x="390" y="213"/>
                </a:lnTo>
                <a:lnTo>
                  <a:pt x="390" y="285"/>
                </a:lnTo>
                <a:lnTo>
                  <a:pt x="390" y="284"/>
                </a:lnTo>
                <a:lnTo>
                  <a:pt x="390" y="269"/>
                </a:lnTo>
                <a:lnTo>
                  <a:pt x="390" y="361"/>
                </a:lnTo>
                <a:lnTo>
                  <a:pt x="391" y="355"/>
                </a:lnTo>
                <a:lnTo>
                  <a:pt x="391" y="352"/>
                </a:lnTo>
                <a:lnTo>
                  <a:pt x="391" y="204"/>
                </a:lnTo>
                <a:lnTo>
                  <a:pt x="392" y="360"/>
                </a:lnTo>
                <a:lnTo>
                  <a:pt x="392" y="358"/>
                </a:lnTo>
                <a:lnTo>
                  <a:pt x="392" y="360"/>
                </a:lnTo>
                <a:lnTo>
                  <a:pt x="392" y="360"/>
                </a:lnTo>
                <a:lnTo>
                  <a:pt x="393" y="339"/>
                </a:lnTo>
                <a:lnTo>
                  <a:pt x="393" y="350"/>
                </a:lnTo>
                <a:lnTo>
                  <a:pt x="393" y="347"/>
                </a:lnTo>
                <a:lnTo>
                  <a:pt x="394" y="344"/>
                </a:lnTo>
                <a:lnTo>
                  <a:pt x="394" y="358"/>
                </a:lnTo>
                <a:lnTo>
                  <a:pt x="394" y="352"/>
                </a:lnTo>
                <a:lnTo>
                  <a:pt x="395" y="352"/>
                </a:lnTo>
                <a:lnTo>
                  <a:pt x="395" y="345"/>
                </a:lnTo>
                <a:lnTo>
                  <a:pt x="395" y="360"/>
                </a:lnTo>
                <a:lnTo>
                  <a:pt x="395" y="357"/>
                </a:lnTo>
                <a:lnTo>
                  <a:pt x="396" y="359"/>
                </a:lnTo>
                <a:lnTo>
                  <a:pt x="396" y="360"/>
                </a:lnTo>
                <a:lnTo>
                  <a:pt x="396" y="300"/>
                </a:lnTo>
                <a:lnTo>
                  <a:pt x="397" y="351"/>
                </a:lnTo>
                <a:lnTo>
                  <a:pt x="397" y="351"/>
                </a:lnTo>
                <a:lnTo>
                  <a:pt x="397" y="348"/>
                </a:lnTo>
                <a:lnTo>
                  <a:pt x="398" y="360"/>
                </a:lnTo>
                <a:lnTo>
                  <a:pt x="398" y="356"/>
                </a:lnTo>
                <a:lnTo>
                  <a:pt x="398" y="353"/>
                </a:lnTo>
                <a:lnTo>
                  <a:pt x="398" y="360"/>
                </a:lnTo>
                <a:lnTo>
                  <a:pt x="398" y="348"/>
                </a:lnTo>
                <a:lnTo>
                  <a:pt x="399" y="360"/>
                </a:lnTo>
                <a:lnTo>
                  <a:pt x="399" y="360"/>
                </a:lnTo>
                <a:lnTo>
                  <a:pt x="400" y="337"/>
                </a:lnTo>
                <a:lnTo>
                  <a:pt x="400" y="360"/>
                </a:lnTo>
                <a:lnTo>
                  <a:pt x="400" y="348"/>
                </a:lnTo>
                <a:lnTo>
                  <a:pt x="400" y="355"/>
                </a:lnTo>
                <a:lnTo>
                  <a:pt x="401" y="359"/>
                </a:lnTo>
                <a:lnTo>
                  <a:pt x="401" y="342"/>
                </a:lnTo>
                <a:lnTo>
                  <a:pt x="401" y="350"/>
                </a:lnTo>
                <a:lnTo>
                  <a:pt x="402" y="354"/>
                </a:lnTo>
                <a:lnTo>
                  <a:pt x="402" y="359"/>
                </a:lnTo>
                <a:lnTo>
                  <a:pt x="402" y="345"/>
                </a:lnTo>
                <a:lnTo>
                  <a:pt x="402" y="354"/>
                </a:lnTo>
                <a:lnTo>
                  <a:pt x="403" y="358"/>
                </a:lnTo>
                <a:lnTo>
                  <a:pt x="403" y="345"/>
                </a:lnTo>
                <a:lnTo>
                  <a:pt x="403" y="362"/>
                </a:lnTo>
                <a:lnTo>
                  <a:pt x="404" y="362"/>
                </a:lnTo>
                <a:lnTo>
                  <a:pt x="404" y="362"/>
                </a:lnTo>
                <a:lnTo>
                  <a:pt x="404" y="340"/>
                </a:lnTo>
                <a:lnTo>
                  <a:pt x="404" y="362"/>
                </a:lnTo>
                <a:lnTo>
                  <a:pt x="405" y="353"/>
                </a:lnTo>
                <a:lnTo>
                  <a:pt x="405" y="349"/>
                </a:lnTo>
                <a:lnTo>
                  <a:pt x="405" y="362"/>
                </a:lnTo>
                <a:lnTo>
                  <a:pt x="405" y="296"/>
                </a:lnTo>
                <a:lnTo>
                  <a:pt x="406" y="358"/>
                </a:lnTo>
                <a:lnTo>
                  <a:pt x="406" y="359"/>
                </a:lnTo>
                <a:lnTo>
                  <a:pt x="406" y="313"/>
                </a:lnTo>
                <a:lnTo>
                  <a:pt x="407" y="360"/>
                </a:lnTo>
                <a:lnTo>
                  <a:pt x="407" y="360"/>
                </a:lnTo>
                <a:lnTo>
                  <a:pt x="407" y="361"/>
                </a:lnTo>
                <a:lnTo>
                  <a:pt x="408" y="290"/>
                </a:lnTo>
                <a:lnTo>
                  <a:pt x="408" y="347"/>
                </a:lnTo>
                <a:lnTo>
                  <a:pt x="408" y="355"/>
                </a:lnTo>
                <a:lnTo>
                  <a:pt x="408" y="361"/>
                </a:lnTo>
                <a:lnTo>
                  <a:pt x="409" y="349"/>
                </a:lnTo>
                <a:lnTo>
                  <a:pt x="409" y="361"/>
                </a:lnTo>
                <a:lnTo>
                  <a:pt x="409" y="360"/>
                </a:lnTo>
                <a:lnTo>
                  <a:pt x="410" y="315"/>
                </a:lnTo>
                <a:lnTo>
                  <a:pt x="410" y="360"/>
                </a:lnTo>
                <a:lnTo>
                  <a:pt x="410" y="348"/>
                </a:lnTo>
                <a:lnTo>
                  <a:pt x="411" y="348"/>
                </a:lnTo>
                <a:lnTo>
                  <a:pt x="411" y="277"/>
                </a:lnTo>
                <a:lnTo>
                  <a:pt x="412" y="354"/>
                </a:lnTo>
                <a:lnTo>
                  <a:pt x="412" y="353"/>
                </a:lnTo>
                <a:lnTo>
                  <a:pt x="412" y="348"/>
                </a:lnTo>
                <a:lnTo>
                  <a:pt x="412" y="341"/>
                </a:lnTo>
                <a:lnTo>
                  <a:pt x="412" y="354"/>
                </a:lnTo>
                <a:lnTo>
                  <a:pt x="413" y="353"/>
                </a:lnTo>
                <a:lnTo>
                  <a:pt x="413" y="354"/>
                </a:lnTo>
                <a:lnTo>
                  <a:pt x="413" y="340"/>
                </a:lnTo>
                <a:lnTo>
                  <a:pt x="414" y="358"/>
                </a:lnTo>
                <a:lnTo>
                  <a:pt x="414" y="352"/>
                </a:lnTo>
                <a:lnTo>
                  <a:pt x="414" y="348"/>
                </a:lnTo>
                <a:lnTo>
                  <a:pt x="414" y="342"/>
                </a:lnTo>
                <a:lnTo>
                  <a:pt x="414" y="358"/>
                </a:lnTo>
                <a:lnTo>
                  <a:pt x="415" y="358"/>
                </a:lnTo>
                <a:lnTo>
                  <a:pt x="415" y="342"/>
                </a:lnTo>
                <a:lnTo>
                  <a:pt x="416" y="362"/>
                </a:lnTo>
                <a:lnTo>
                  <a:pt x="416" y="357"/>
                </a:lnTo>
                <a:lnTo>
                  <a:pt x="416" y="357"/>
                </a:lnTo>
                <a:lnTo>
                  <a:pt x="417" y="362"/>
                </a:lnTo>
                <a:lnTo>
                  <a:pt x="417" y="356"/>
                </a:lnTo>
                <a:lnTo>
                  <a:pt x="417" y="362"/>
                </a:lnTo>
                <a:lnTo>
                  <a:pt x="417" y="362"/>
                </a:lnTo>
                <a:lnTo>
                  <a:pt x="418" y="354"/>
                </a:lnTo>
                <a:lnTo>
                  <a:pt x="418" y="362"/>
                </a:lnTo>
                <a:lnTo>
                  <a:pt x="418" y="361"/>
                </a:lnTo>
                <a:lnTo>
                  <a:pt x="419" y="361"/>
                </a:lnTo>
                <a:lnTo>
                  <a:pt x="419" y="274"/>
                </a:lnTo>
                <a:lnTo>
                  <a:pt x="420" y="360"/>
                </a:lnTo>
                <a:lnTo>
                  <a:pt x="420" y="357"/>
                </a:lnTo>
                <a:lnTo>
                  <a:pt x="420" y="361"/>
                </a:lnTo>
                <a:lnTo>
                  <a:pt x="420" y="341"/>
                </a:lnTo>
                <a:lnTo>
                  <a:pt x="421" y="348"/>
                </a:lnTo>
                <a:lnTo>
                  <a:pt x="421" y="289"/>
                </a:lnTo>
                <a:lnTo>
                  <a:pt x="422" y="361"/>
                </a:lnTo>
                <a:lnTo>
                  <a:pt x="422" y="356"/>
                </a:lnTo>
                <a:lnTo>
                  <a:pt x="422" y="356"/>
                </a:lnTo>
                <a:lnTo>
                  <a:pt x="422" y="362"/>
                </a:lnTo>
                <a:lnTo>
                  <a:pt x="423" y="330"/>
                </a:lnTo>
                <a:lnTo>
                  <a:pt x="423" y="340"/>
                </a:lnTo>
                <a:lnTo>
                  <a:pt x="423" y="325"/>
                </a:lnTo>
                <a:lnTo>
                  <a:pt x="424" y="355"/>
                </a:lnTo>
                <a:lnTo>
                  <a:pt x="424" y="348"/>
                </a:lnTo>
                <a:lnTo>
                  <a:pt x="424" y="348"/>
                </a:lnTo>
                <a:lnTo>
                  <a:pt x="425" y="357"/>
                </a:lnTo>
                <a:lnTo>
                  <a:pt x="425" y="318"/>
                </a:lnTo>
                <a:lnTo>
                  <a:pt x="425" y="347"/>
                </a:lnTo>
                <a:lnTo>
                  <a:pt x="426" y="355"/>
                </a:lnTo>
                <a:lnTo>
                  <a:pt x="426" y="344"/>
                </a:lnTo>
                <a:lnTo>
                  <a:pt x="426" y="362"/>
                </a:lnTo>
                <a:lnTo>
                  <a:pt x="426" y="362"/>
                </a:lnTo>
                <a:lnTo>
                  <a:pt x="427" y="362"/>
                </a:lnTo>
                <a:lnTo>
                  <a:pt x="427" y="362"/>
                </a:lnTo>
                <a:lnTo>
                  <a:pt x="427" y="345"/>
                </a:lnTo>
                <a:lnTo>
                  <a:pt x="428" y="356"/>
                </a:lnTo>
                <a:lnTo>
                  <a:pt x="428" y="356"/>
                </a:lnTo>
                <a:lnTo>
                  <a:pt x="428" y="362"/>
                </a:lnTo>
                <a:lnTo>
                  <a:pt x="428" y="349"/>
                </a:lnTo>
                <a:lnTo>
                  <a:pt x="429" y="356"/>
                </a:lnTo>
                <a:lnTo>
                  <a:pt x="429" y="356"/>
                </a:lnTo>
                <a:lnTo>
                  <a:pt x="429" y="362"/>
                </a:lnTo>
                <a:lnTo>
                  <a:pt x="430" y="300"/>
                </a:lnTo>
                <a:lnTo>
                  <a:pt x="430" y="352"/>
                </a:lnTo>
                <a:lnTo>
                  <a:pt x="430" y="353"/>
                </a:lnTo>
                <a:lnTo>
                  <a:pt x="430" y="261"/>
                </a:lnTo>
                <a:lnTo>
                  <a:pt x="431" y="361"/>
                </a:lnTo>
                <a:lnTo>
                  <a:pt x="431" y="354"/>
                </a:lnTo>
                <a:lnTo>
                  <a:pt x="431" y="354"/>
                </a:lnTo>
                <a:lnTo>
                  <a:pt x="431" y="339"/>
                </a:lnTo>
                <a:lnTo>
                  <a:pt x="432" y="361"/>
                </a:lnTo>
                <a:lnTo>
                  <a:pt x="432" y="354"/>
                </a:lnTo>
                <a:lnTo>
                  <a:pt x="432" y="354"/>
                </a:lnTo>
                <a:lnTo>
                  <a:pt x="433" y="360"/>
                </a:lnTo>
                <a:lnTo>
                  <a:pt x="433" y="287"/>
                </a:lnTo>
                <a:lnTo>
                  <a:pt x="433" y="335"/>
                </a:lnTo>
                <a:lnTo>
                  <a:pt x="434" y="332"/>
                </a:lnTo>
                <a:lnTo>
                  <a:pt x="434" y="355"/>
                </a:lnTo>
                <a:lnTo>
                  <a:pt x="434" y="327"/>
                </a:lnTo>
                <a:lnTo>
                  <a:pt x="434" y="345"/>
                </a:lnTo>
                <a:lnTo>
                  <a:pt x="434" y="345"/>
                </a:lnTo>
                <a:lnTo>
                  <a:pt x="435" y="336"/>
                </a:lnTo>
                <a:lnTo>
                  <a:pt x="436" y="359"/>
                </a:lnTo>
                <a:lnTo>
                  <a:pt x="436" y="352"/>
                </a:lnTo>
                <a:lnTo>
                  <a:pt x="436" y="348"/>
                </a:lnTo>
                <a:lnTo>
                  <a:pt x="436" y="346"/>
                </a:lnTo>
                <a:lnTo>
                  <a:pt x="437" y="362"/>
                </a:lnTo>
                <a:lnTo>
                  <a:pt x="437" y="362"/>
                </a:lnTo>
                <a:lnTo>
                  <a:pt x="437" y="362"/>
                </a:lnTo>
                <a:lnTo>
                  <a:pt x="438" y="346"/>
                </a:lnTo>
                <a:lnTo>
                  <a:pt x="438" y="362"/>
                </a:lnTo>
                <a:lnTo>
                  <a:pt x="438" y="362"/>
                </a:lnTo>
                <a:lnTo>
                  <a:pt x="438" y="349"/>
                </a:lnTo>
                <a:lnTo>
                  <a:pt x="439" y="357"/>
                </a:lnTo>
                <a:lnTo>
                  <a:pt x="439" y="362"/>
                </a:lnTo>
                <a:lnTo>
                  <a:pt x="439" y="362"/>
                </a:lnTo>
                <a:lnTo>
                  <a:pt x="440" y="246"/>
                </a:lnTo>
                <a:lnTo>
                  <a:pt x="440" y="354"/>
                </a:lnTo>
                <a:lnTo>
                  <a:pt x="440" y="324"/>
                </a:lnTo>
                <a:lnTo>
                  <a:pt x="441" y="361"/>
                </a:lnTo>
                <a:lnTo>
                  <a:pt x="441" y="352"/>
                </a:lnTo>
                <a:lnTo>
                  <a:pt x="442" y="356"/>
                </a:lnTo>
                <a:lnTo>
                  <a:pt x="442" y="346"/>
                </a:lnTo>
                <a:lnTo>
                  <a:pt x="442" y="361"/>
                </a:lnTo>
                <a:lnTo>
                  <a:pt x="442" y="356"/>
                </a:lnTo>
                <a:lnTo>
                  <a:pt x="442" y="356"/>
                </a:lnTo>
                <a:lnTo>
                  <a:pt x="443" y="349"/>
                </a:lnTo>
                <a:lnTo>
                  <a:pt x="444" y="361"/>
                </a:lnTo>
                <a:lnTo>
                  <a:pt x="444" y="361"/>
                </a:lnTo>
                <a:lnTo>
                  <a:pt x="444" y="361"/>
                </a:lnTo>
                <a:lnTo>
                  <a:pt x="444" y="328"/>
                </a:lnTo>
                <a:lnTo>
                  <a:pt x="445" y="354"/>
                </a:lnTo>
                <a:lnTo>
                  <a:pt x="445" y="354"/>
                </a:lnTo>
                <a:lnTo>
                  <a:pt x="445" y="356"/>
                </a:lnTo>
                <a:lnTo>
                  <a:pt x="446" y="339"/>
                </a:lnTo>
                <a:lnTo>
                  <a:pt x="446" y="345"/>
                </a:lnTo>
                <a:lnTo>
                  <a:pt x="446" y="359"/>
                </a:lnTo>
                <a:lnTo>
                  <a:pt x="447" y="341"/>
                </a:lnTo>
                <a:lnTo>
                  <a:pt x="447" y="357"/>
                </a:lnTo>
                <a:lnTo>
                  <a:pt x="447" y="355"/>
                </a:lnTo>
                <a:lnTo>
                  <a:pt x="447" y="342"/>
                </a:lnTo>
                <a:lnTo>
                  <a:pt x="447" y="362"/>
                </a:lnTo>
                <a:lnTo>
                  <a:pt x="448" y="357"/>
                </a:lnTo>
                <a:lnTo>
                  <a:pt x="448" y="348"/>
                </a:lnTo>
                <a:lnTo>
                  <a:pt x="449" y="346"/>
                </a:lnTo>
                <a:lnTo>
                  <a:pt x="449" y="362"/>
                </a:lnTo>
                <a:lnTo>
                  <a:pt x="449" y="362"/>
                </a:lnTo>
                <a:lnTo>
                  <a:pt x="450" y="362"/>
                </a:lnTo>
                <a:lnTo>
                  <a:pt x="450" y="362"/>
                </a:lnTo>
                <a:lnTo>
                  <a:pt x="450" y="349"/>
                </a:lnTo>
                <a:lnTo>
                  <a:pt x="450" y="357"/>
                </a:lnTo>
                <a:lnTo>
                  <a:pt x="450" y="362"/>
                </a:lnTo>
                <a:lnTo>
                  <a:pt x="451" y="362"/>
                </a:lnTo>
                <a:lnTo>
                  <a:pt x="451" y="349"/>
                </a:lnTo>
                <a:lnTo>
                  <a:pt x="452" y="349"/>
                </a:lnTo>
                <a:lnTo>
                  <a:pt x="452" y="350"/>
                </a:lnTo>
                <a:lnTo>
                  <a:pt x="452" y="362"/>
                </a:lnTo>
                <a:lnTo>
                  <a:pt x="453" y="273"/>
                </a:lnTo>
                <a:lnTo>
                  <a:pt x="453" y="358"/>
                </a:lnTo>
                <a:lnTo>
                  <a:pt x="453" y="357"/>
                </a:lnTo>
                <a:lnTo>
                  <a:pt x="453" y="305"/>
                </a:lnTo>
                <a:lnTo>
                  <a:pt x="454" y="360"/>
                </a:lnTo>
                <a:lnTo>
                  <a:pt x="454" y="347"/>
                </a:lnTo>
                <a:lnTo>
                  <a:pt x="454" y="354"/>
                </a:lnTo>
                <a:lnTo>
                  <a:pt x="454" y="291"/>
                </a:lnTo>
                <a:lnTo>
                  <a:pt x="455" y="360"/>
                </a:lnTo>
                <a:lnTo>
                  <a:pt x="455" y="360"/>
                </a:lnTo>
                <a:lnTo>
                  <a:pt x="455" y="356"/>
                </a:lnTo>
                <a:lnTo>
                  <a:pt x="455" y="360"/>
                </a:lnTo>
                <a:lnTo>
                  <a:pt x="456" y="345"/>
                </a:lnTo>
                <a:lnTo>
                  <a:pt x="456" y="353"/>
                </a:lnTo>
                <a:lnTo>
                  <a:pt x="456" y="353"/>
                </a:lnTo>
                <a:lnTo>
                  <a:pt x="456" y="290"/>
                </a:lnTo>
                <a:lnTo>
                  <a:pt x="457" y="360"/>
                </a:lnTo>
                <a:lnTo>
                  <a:pt x="457" y="360"/>
                </a:lnTo>
                <a:lnTo>
                  <a:pt x="458" y="354"/>
                </a:lnTo>
                <a:lnTo>
                  <a:pt x="458" y="360"/>
                </a:lnTo>
                <a:lnTo>
                  <a:pt x="458" y="320"/>
                </a:lnTo>
                <a:lnTo>
                  <a:pt x="458" y="336"/>
                </a:lnTo>
                <a:lnTo>
                  <a:pt x="459" y="336"/>
                </a:lnTo>
                <a:lnTo>
                  <a:pt x="459" y="240"/>
                </a:lnTo>
                <a:lnTo>
                  <a:pt x="460" y="352"/>
                </a:lnTo>
                <a:lnTo>
                  <a:pt x="460" y="340"/>
                </a:lnTo>
                <a:lnTo>
                  <a:pt x="460" y="347"/>
                </a:lnTo>
                <a:lnTo>
                  <a:pt x="460" y="353"/>
                </a:lnTo>
                <a:lnTo>
                  <a:pt x="461" y="337"/>
                </a:lnTo>
                <a:lnTo>
                  <a:pt x="461" y="347"/>
                </a:lnTo>
                <a:lnTo>
                  <a:pt x="461" y="347"/>
                </a:lnTo>
                <a:lnTo>
                  <a:pt x="462" y="346"/>
                </a:lnTo>
                <a:lnTo>
                  <a:pt x="462" y="359"/>
                </a:lnTo>
                <a:lnTo>
                  <a:pt x="462" y="352"/>
                </a:lnTo>
                <a:lnTo>
                  <a:pt x="462" y="352"/>
                </a:lnTo>
                <a:lnTo>
                  <a:pt x="462" y="349"/>
                </a:lnTo>
                <a:lnTo>
                  <a:pt x="463" y="362"/>
                </a:lnTo>
                <a:lnTo>
                  <a:pt x="463" y="362"/>
                </a:lnTo>
                <a:lnTo>
                  <a:pt x="463" y="362"/>
                </a:lnTo>
                <a:lnTo>
                  <a:pt x="463" y="362"/>
                </a:lnTo>
                <a:lnTo>
                  <a:pt x="464" y="348"/>
                </a:lnTo>
                <a:lnTo>
                  <a:pt x="464" y="362"/>
                </a:lnTo>
                <a:lnTo>
                  <a:pt x="464" y="357"/>
                </a:lnTo>
                <a:lnTo>
                  <a:pt x="465" y="362"/>
                </a:lnTo>
                <a:lnTo>
                  <a:pt x="465" y="292"/>
                </a:lnTo>
                <a:lnTo>
                  <a:pt x="465" y="361"/>
                </a:lnTo>
                <a:lnTo>
                  <a:pt x="466" y="358"/>
                </a:lnTo>
                <a:lnTo>
                  <a:pt x="466" y="360"/>
                </a:lnTo>
                <a:lnTo>
                  <a:pt x="466" y="167"/>
                </a:lnTo>
                <a:lnTo>
                  <a:pt x="466" y="336"/>
                </a:lnTo>
                <a:lnTo>
                  <a:pt x="467" y="346"/>
                </a:lnTo>
                <a:lnTo>
                  <a:pt x="467" y="359"/>
                </a:lnTo>
                <a:lnTo>
                  <a:pt x="468" y="258"/>
                </a:lnTo>
                <a:lnTo>
                  <a:pt x="468" y="350"/>
                </a:lnTo>
                <a:lnTo>
                  <a:pt x="468" y="349"/>
                </a:lnTo>
                <a:lnTo>
                  <a:pt x="468" y="360"/>
                </a:lnTo>
                <a:lnTo>
                  <a:pt x="468" y="340"/>
                </a:lnTo>
                <a:lnTo>
                  <a:pt x="469" y="359"/>
                </a:lnTo>
                <a:lnTo>
                  <a:pt x="469" y="355"/>
                </a:lnTo>
                <a:lnTo>
                  <a:pt x="470" y="229"/>
                </a:lnTo>
                <a:lnTo>
                  <a:pt x="470" y="349"/>
                </a:lnTo>
                <a:lnTo>
                  <a:pt x="470" y="341"/>
                </a:lnTo>
                <a:lnTo>
                  <a:pt x="470" y="306"/>
                </a:lnTo>
                <a:lnTo>
                  <a:pt x="471" y="358"/>
                </a:lnTo>
                <a:lnTo>
                  <a:pt x="471" y="351"/>
                </a:lnTo>
                <a:lnTo>
                  <a:pt x="471" y="351"/>
                </a:lnTo>
                <a:lnTo>
                  <a:pt x="472" y="360"/>
                </a:lnTo>
                <a:lnTo>
                  <a:pt x="472" y="333"/>
                </a:lnTo>
                <a:lnTo>
                  <a:pt x="472" y="358"/>
                </a:lnTo>
                <a:lnTo>
                  <a:pt x="472" y="356"/>
                </a:lnTo>
                <a:lnTo>
                  <a:pt x="472" y="362"/>
                </a:lnTo>
                <a:lnTo>
                  <a:pt x="473" y="348"/>
                </a:lnTo>
                <a:lnTo>
                  <a:pt x="473" y="362"/>
                </a:lnTo>
                <a:lnTo>
                  <a:pt x="473" y="362"/>
                </a:lnTo>
                <a:lnTo>
                  <a:pt x="474" y="346"/>
                </a:lnTo>
                <a:lnTo>
                  <a:pt x="474" y="362"/>
                </a:lnTo>
                <a:lnTo>
                  <a:pt x="475" y="362"/>
                </a:lnTo>
                <a:lnTo>
                  <a:pt x="475" y="362"/>
                </a:lnTo>
                <a:lnTo>
                  <a:pt x="475" y="271"/>
                </a:lnTo>
                <a:lnTo>
                  <a:pt x="476" y="356"/>
                </a:lnTo>
                <a:lnTo>
                  <a:pt x="476" y="359"/>
                </a:lnTo>
                <a:lnTo>
                  <a:pt x="476" y="309"/>
                </a:lnTo>
                <a:lnTo>
                  <a:pt x="476" y="361"/>
                </a:lnTo>
                <a:lnTo>
                  <a:pt x="477" y="352"/>
                </a:lnTo>
                <a:lnTo>
                  <a:pt x="477" y="356"/>
                </a:lnTo>
                <a:lnTo>
                  <a:pt x="478" y="346"/>
                </a:lnTo>
                <a:lnTo>
                  <a:pt x="478" y="361"/>
                </a:lnTo>
                <a:lnTo>
                  <a:pt x="478" y="361"/>
                </a:lnTo>
                <a:lnTo>
                  <a:pt x="478" y="357"/>
                </a:lnTo>
                <a:lnTo>
                  <a:pt x="478" y="361"/>
                </a:lnTo>
                <a:lnTo>
                  <a:pt x="479" y="327"/>
                </a:lnTo>
                <a:lnTo>
                  <a:pt x="479" y="338"/>
                </a:lnTo>
                <a:lnTo>
                  <a:pt x="479" y="338"/>
                </a:lnTo>
                <a:lnTo>
                  <a:pt x="479" y="294"/>
                </a:lnTo>
                <a:lnTo>
                  <a:pt x="480" y="354"/>
                </a:lnTo>
                <a:lnTo>
                  <a:pt x="480" y="348"/>
                </a:lnTo>
                <a:lnTo>
                  <a:pt x="481" y="348"/>
                </a:lnTo>
                <a:lnTo>
                  <a:pt x="481" y="332"/>
                </a:lnTo>
                <a:lnTo>
                  <a:pt x="481" y="358"/>
                </a:lnTo>
                <a:lnTo>
                  <a:pt x="481" y="347"/>
                </a:lnTo>
                <a:lnTo>
                  <a:pt x="481" y="358"/>
                </a:lnTo>
                <a:lnTo>
                  <a:pt x="482" y="335"/>
                </a:lnTo>
                <a:lnTo>
                  <a:pt x="482" y="359"/>
                </a:lnTo>
                <a:lnTo>
                  <a:pt x="483" y="356"/>
                </a:lnTo>
                <a:lnTo>
                  <a:pt x="483" y="356"/>
                </a:lnTo>
                <a:lnTo>
                  <a:pt x="483" y="348"/>
                </a:lnTo>
                <a:lnTo>
                  <a:pt x="483" y="362"/>
                </a:lnTo>
                <a:lnTo>
                  <a:pt x="484" y="353"/>
                </a:lnTo>
                <a:lnTo>
                  <a:pt x="484" y="354"/>
                </a:lnTo>
                <a:lnTo>
                  <a:pt x="484" y="362"/>
                </a:lnTo>
                <a:lnTo>
                  <a:pt x="485" y="346"/>
                </a:lnTo>
                <a:lnTo>
                  <a:pt x="485" y="357"/>
                </a:lnTo>
                <a:lnTo>
                  <a:pt x="485" y="362"/>
                </a:lnTo>
                <a:lnTo>
                  <a:pt x="485" y="259"/>
                </a:lnTo>
                <a:lnTo>
                  <a:pt x="486" y="354"/>
                </a:lnTo>
                <a:lnTo>
                  <a:pt x="486" y="355"/>
                </a:lnTo>
                <a:lnTo>
                  <a:pt x="487" y="318"/>
                </a:lnTo>
                <a:lnTo>
                  <a:pt x="487" y="361"/>
                </a:lnTo>
                <a:lnTo>
                  <a:pt x="487" y="361"/>
                </a:lnTo>
                <a:lnTo>
                  <a:pt x="487" y="361"/>
                </a:lnTo>
                <a:lnTo>
                  <a:pt x="487" y="289"/>
                </a:lnTo>
                <a:lnTo>
                  <a:pt x="488" y="361"/>
                </a:lnTo>
                <a:lnTo>
                  <a:pt x="489" y="361"/>
                </a:lnTo>
                <a:lnTo>
                  <a:pt x="489" y="361"/>
                </a:lnTo>
                <a:lnTo>
                  <a:pt x="489" y="335"/>
                </a:lnTo>
                <a:lnTo>
                  <a:pt x="489" y="347"/>
                </a:lnTo>
                <a:lnTo>
                  <a:pt x="489" y="345"/>
                </a:lnTo>
                <a:lnTo>
                  <a:pt x="490" y="354"/>
                </a:lnTo>
                <a:lnTo>
                  <a:pt x="490" y="288"/>
                </a:lnTo>
                <a:lnTo>
                  <a:pt x="491" y="354"/>
                </a:lnTo>
                <a:lnTo>
                  <a:pt x="491" y="353"/>
                </a:lnTo>
                <a:lnTo>
                  <a:pt x="491" y="357"/>
                </a:lnTo>
                <a:lnTo>
                  <a:pt x="492" y="320"/>
                </a:lnTo>
                <a:lnTo>
                  <a:pt x="492" y="353"/>
                </a:lnTo>
                <a:lnTo>
                  <a:pt x="492" y="353"/>
                </a:lnTo>
                <a:lnTo>
                  <a:pt x="492" y="346"/>
                </a:lnTo>
                <a:lnTo>
                  <a:pt x="493" y="362"/>
                </a:lnTo>
                <a:lnTo>
                  <a:pt x="493" y="349"/>
                </a:lnTo>
                <a:lnTo>
                  <a:pt x="493" y="356"/>
                </a:lnTo>
                <a:lnTo>
                  <a:pt x="493" y="362"/>
                </a:lnTo>
                <a:lnTo>
                  <a:pt x="493" y="345"/>
                </a:lnTo>
                <a:lnTo>
                  <a:pt x="494" y="356"/>
                </a:lnTo>
                <a:lnTo>
                  <a:pt x="494" y="356"/>
                </a:lnTo>
                <a:lnTo>
                  <a:pt x="494" y="362"/>
                </a:lnTo>
                <a:lnTo>
                  <a:pt x="495" y="346"/>
                </a:lnTo>
                <a:lnTo>
                  <a:pt x="495" y="356"/>
                </a:lnTo>
                <a:lnTo>
                  <a:pt x="495" y="356"/>
                </a:lnTo>
                <a:lnTo>
                  <a:pt x="495" y="362"/>
                </a:lnTo>
                <a:lnTo>
                  <a:pt x="496" y="326"/>
                </a:lnTo>
                <a:lnTo>
                  <a:pt x="496" y="355"/>
                </a:lnTo>
                <a:lnTo>
                  <a:pt x="497" y="355"/>
                </a:lnTo>
                <a:lnTo>
                  <a:pt x="497" y="343"/>
                </a:lnTo>
                <a:lnTo>
                  <a:pt x="497" y="360"/>
                </a:lnTo>
                <a:lnTo>
                  <a:pt x="497" y="356"/>
                </a:lnTo>
                <a:lnTo>
                  <a:pt x="498" y="361"/>
                </a:lnTo>
                <a:lnTo>
                  <a:pt x="498" y="344"/>
                </a:lnTo>
                <a:lnTo>
                  <a:pt x="498" y="361"/>
                </a:lnTo>
                <a:lnTo>
                  <a:pt x="499" y="361"/>
                </a:lnTo>
                <a:lnTo>
                  <a:pt x="499" y="361"/>
                </a:lnTo>
                <a:lnTo>
                  <a:pt x="499" y="361"/>
                </a:lnTo>
                <a:lnTo>
                  <a:pt x="500" y="331"/>
                </a:lnTo>
                <a:lnTo>
                  <a:pt x="500" y="348"/>
                </a:lnTo>
                <a:lnTo>
                  <a:pt x="500" y="351"/>
                </a:lnTo>
                <a:lnTo>
                  <a:pt x="500" y="354"/>
                </a:lnTo>
                <a:lnTo>
                  <a:pt x="501" y="276"/>
                </a:lnTo>
                <a:lnTo>
                  <a:pt x="501" y="353"/>
                </a:lnTo>
                <a:lnTo>
                  <a:pt x="501" y="347"/>
                </a:lnTo>
                <a:lnTo>
                  <a:pt x="501" y="342"/>
                </a:lnTo>
                <a:lnTo>
                  <a:pt x="502" y="359"/>
                </a:lnTo>
                <a:lnTo>
                  <a:pt x="502" y="358"/>
                </a:lnTo>
                <a:lnTo>
                  <a:pt x="502" y="360"/>
                </a:lnTo>
                <a:lnTo>
                  <a:pt x="503" y="333"/>
                </a:lnTo>
                <a:lnTo>
                  <a:pt x="503" y="359"/>
                </a:lnTo>
                <a:lnTo>
                  <a:pt x="503" y="359"/>
                </a:lnTo>
                <a:lnTo>
                  <a:pt x="504" y="346"/>
                </a:lnTo>
                <a:lnTo>
                  <a:pt x="504" y="362"/>
                </a:lnTo>
                <a:lnTo>
                  <a:pt x="504" y="356"/>
                </a:lnTo>
                <a:lnTo>
                  <a:pt x="505" y="349"/>
                </a:lnTo>
                <a:lnTo>
                  <a:pt x="505" y="362"/>
                </a:lnTo>
                <a:lnTo>
                  <a:pt x="505" y="346"/>
                </a:lnTo>
                <a:lnTo>
                  <a:pt x="505" y="357"/>
                </a:lnTo>
                <a:lnTo>
                  <a:pt x="506" y="362"/>
                </a:lnTo>
                <a:lnTo>
                  <a:pt x="506" y="362"/>
                </a:lnTo>
                <a:lnTo>
                  <a:pt x="507" y="268"/>
                </a:lnTo>
                <a:lnTo>
                  <a:pt x="507" y="284"/>
                </a:lnTo>
                <a:lnTo>
                  <a:pt x="507" y="359"/>
                </a:lnTo>
                <a:lnTo>
                  <a:pt x="508" y="345"/>
                </a:lnTo>
                <a:lnTo>
                  <a:pt x="508" y="345"/>
                </a:lnTo>
                <a:lnTo>
                  <a:pt x="509" y="361"/>
                </a:lnTo>
                <a:lnTo>
                  <a:pt x="509" y="361"/>
                </a:lnTo>
                <a:lnTo>
                  <a:pt x="510" y="313"/>
                </a:lnTo>
                <a:lnTo>
                  <a:pt x="510" y="359"/>
                </a:lnTo>
                <a:lnTo>
                  <a:pt x="510" y="353"/>
                </a:lnTo>
                <a:lnTo>
                  <a:pt x="511" y="361"/>
                </a:lnTo>
                <a:lnTo>
                  <a:pt x="511" y="342"/>
                </a:lnTo>
                <a:lnTo>
                  <a:pt x="511" y="357"/>
                </a:lnTo>
                <a:lnTo>
                  <a:pt x="511" y="361"/>
                </a:lnTo>
                <a:lnTo>
                  <a:pt x="512" y="325"/>
                </a:lnTo>
                <a:lnTo>
                  <a:pt x="512" y="334"/>
                </a:lnTo>
                <a:lnTo>
                  <a:pt x="512" y="334"/>
                </a:lnTo>
                <a:lnTo>
                  <a:pt x="513" y="325"/>
                </a:lnTo>
                <a:lnTo>
                  <a:pt x="513" y="355"/>
                </a:lnTo>
                <a:lnTo>
                  <a:pt x="513" y="348"/>
                </a:lnTo>
                <a:lnTo>
                  <a:pt x="514" y="349"/>
                </a:lnTo>
                <a:lnTo>
                  <a:pt x="514" y="355"/>
                </a:lnTo>
                <a:lnTo>
                  <a:pt x="514" y="339"/>
                </a:lnTo>
                <a:lnTo>
                  <a:pt x="515" y="349"/>
                </a:lnTo>
                <a:lnTo>
                  <a:pt x="515" y="351"/>
                </a:lnTo>
                <a:lnTo>
                  <a:pt x="515" y="362"/>
                </a:lnTo>
                <a:lnTo>
                  <a:pt x="516" y="346"/>
                </a:lnTo>
                <a:lnTo>
                  <a:pt x="516" y="362"/>
                </a:lnTo>
                <a:lnTo>
                  <a:pt x="516" y="362"/>
                </a:lnTo>
                <a:lnTo>
                  <a:pt x="516" y="349"/>
                </a:lnTo>
                <a:lnTo>
                  <a:pt x="517" y="349"/>
                </a:lnTo>
                <a:lnTo>
                  <a:pt x="517" y="362"/>
                </a:lnTo>
                <a:lnTo>
                  <a:pt x="518" y="348"/>
                </a:lnTo>
                <a:lnTo>
                  <a:pt x="518" y="356"/>
                </a:lnTo>
                <a:lnTo>
                  <a:pt x="518" y="356"/>
                </a:lnTo>
                <a:lnTo>
                  <a:pt x="518" y="362"/>
                </a:lnTo>
                <a:lnTo>
                  <a:pt x="519" y="287"/>
                </a:lnTo>
                <a:lnTo>
                  <a:pt x="519" y="342"/>
                </a:lnTo>
                <a:lnTo>
                  <a:pt x="519" y="342"/>
                </a:lnTo>
                <a:lnTo>
                  <a:pt x="520" y="361"/>
                </a:lnTo>
                <a:lnTo>
                  <a:pt x="520" y="357"/>
                </a:lnTo>
                <a:lnTo>
                  <a:pt x="521" y="290"/>
                </a:lnTo>
                <a:lnTo>
                  <a:pt x="521" y="361"/>
                </a:lnTo>
                <a:lnTo>
                  <a:pt x="521" y="357"/>
                </a:lnTo>
                <a:lnTo>
                  <a:pt x="522" y="357"/>
                </a:lnTo>
                <a:lnTo>
                  <a:pt x="522" y="359"/>
                </a:lnTo>
                <a:lnTo>
                  <a:pt x="523" y="327"/>
                </a:lnTo>
                <a:lnTo>
                  <a:pt x="523" y="346"/>
                </a:lnTo>
                <a:lnTo>
                  <a:pt x="523" y="345"/>
                </a:lnTo>
                <a:lnTo>
                  <a:pt x="523" y="355"/>
                </a:lnTo>
                <a:lnTo>
                  <a:pt x="524" y="283"/>
                </a:lnTo>
                <a:lnTo>
                  <a:pt x="524" y="348"/>
                </a:lnTo>
                <a:lnTo>
                  <a:pt x="524" y="348"/>
                </a:lnTo>
                <a:lnTo>
                  <a:pt x="524" y="341"/>
                </a:lnTo>
                <a:lnTo>
                  <a:pt x="525" y="354"/>
                </a:lnTo>
                <a:lnTo>
                  <a:pt x="525" y="354"/>
                </a:lnTo>
                <a:lnTo>
                  <a:pt x="525" y="342"/>
                </a:lnTo>
                <a:lnTo>
                  <a:pt x="526" y="362"/>
                </a:lnTo>
                <a:lnTo>
                  <a:pt x="526" y="356"/>
                </a:lnTo>
                <a:lnTo>
                  <a:pt x="526" y="356"/>
                </a:lnTo>
                <a:lnTo>
                  <a:pt x="527" y="349"/>
                </a:lnTo>
                <a:lnTo>
                  <a:pt x="527" y="362"/>
                </a:lnTo>
                <a:lnTo>
                  <a:pt x="527" y="362"/>
                </a:lnTo>
                <a:lnTo>
                  <a:pt x="527" y="362"/>
                </a:lnTo>
                <a:lnTo>
                  <a:pt x="528" y="362"/>
                </a:lnTo>
                <a:lnTo>
                  <a:pt x="528" y="348"/>
                </a:lnTo>
                <a:lnTo>
                  <a:pt x="528" y="356"/>
                </a:lnTo>
                <a:lnTo>
                  <a:pt x="529" y="356"/>
                </a:lnTo>
                <a:lnTo>
                  <a:pt x="529" y="362"/>
                </a:lnTo>
                <a:lnTo>
                  <a:pt x="529" y="345"/>
                </a:lnTo>
                <a:lnTo>
                  <a:pt x="529" y="355"/>
                </a:lnTo>
                <a:lnTo>
                  <a:pt x="530" y="356"/>
                </a:lnTo>
                <a:lnTo>
                  <a:pt x="530" y="359"/>
                </a:lnTo>
                <a:lnTo>
                  <a:pt x="530" y="258"/>
                </a:lnTo>
                <a:lnTo>
                  <a:pt x="531" y="359"/>
                </a:lnTo>
                <a:lnTo>
                  <a:pt x="531" y="354"/>
                </a:lnTo>
                <a:lnTo>
                  <a:pt x="531" y="252"/>
                </a:lnTo>
                <a:lnTo>
                  <a:pt x="532" y="361"/>
                </a:lnTo>
                <a:lnTo>
                  <a:pt x="532" y="361"/>
                </a:lnTo>
                <a:lnTo>
                  <a:pt x="532" y="275"/>
                </a:lnTo>
                <a:lnTo>
                  <a:pt x="533" y="361"/>
                </a:lnTo>
                <a:lnTo>
                  <a:pt x="533" y="335"/>
                </a:lnTo>
                <a:lnTo>
                  <a:pt x="533" y="358"/>
                </a:lnTo>
                <a:lnTo>
                  <a:pt x="533" y="361"/>
                </a:lnTo>
                <a:lnTo>
                  <a:pt x="534" y="337"/>
                </a:lnTo>
                <a:lnTo>
                  <a:pt x="534" y="337"/>
                </a:lnTo>
                <a:lnTo>
                  <a:pt x="535" y="354"/>
                </a:lnTo>
                <a:lnTo>
                  <a:pt x="535" y="296"/>
                </a:lnTo>
                <a:lnTo>
                  <a:pt x="535" y="297"/>
                </a:lnTo>
                <a:lnTo>
                  <a:pt x="535" y="341"/>
                </a:lnTo>
                <a:lnTo>
                  <a:pt x="536" y="359"/>
                </a:lnTo>
                <a:lnTo>
                  <a:pt x="536" y="350"/>
                </a:lnTo>
                <a:lnTo>
                  <a:pt x="537" y="344"/>
                </a:lnTo>
                <a:lnTo>
                  <a:pt x="537" y="330"/>
                </a:lnTo>
                <a:lnTo>
                  <a:pt x="537" y="358"/>
                </a:lnTo>
                <a:lnTo>
                  <a:pt x="537" y="357"/>
                </a:lnTo>
                <a:lnTo>
                  <a:pt x="538" y="359"/>
                </a:lnTo>
                <a:lnTo>
                  <a:pt x="538" y="362"/>
                </a:lnTo>
                <a:lnTo>
                  <a:pt x="538" y="345"/>
                </a:lnTo>
                <a:lnTo>
                  <a:pt x="539" y="362"/>
                </a:lnTo>
                <a:lnTo>
                  <a:pt x="539" y="362"/>
                </a:lnTo>
                <a:lnTo>
                  <a:pt x="539" y="348"/>
                </a:lnTo>
                <a:lnTo>
                  <a:pt x="540" y="362"/>
                </a:lnTo>
                <a:lnTo>
                  <a:pt x="540" y="362"/>
                </a:lnTo>
                <a:lnTo>
                  <a:pt x="541" y="289"/>
                </a:lnTo>
                <a:lnTo>
                  <a:pt x="541" y="319"/>
                </a:lnTo>
                <a:lnTo>
                  <a:pt x="541" y="314"/>
                </a:lnTo>
                <a:lnTo>
                  <a:pt x="541" y="188"/>
                </a:lnTo>
                <a:lnTo>
                  <a:pt x="541" y="361"/>
                </a:lnTo>
                <a:lnTo>
                  <a:pt x="542" y="349"/>
                </a:lnTo>
                <a:lnTo>
                  <a:pt x="542" y="341"/>
                </a:lnTo>
                <a:lnTo>
                  <a:pt x="542" y="361"/>
                </a:lnTo>
                <a:lnTo>
                  <a:pt x="543" y="307"/>
                </a:lnTo>
                <a:lnTo>
                  <a:pt x="543" y="358"/>
                </a:lnTo>
                <a:lnTo>
                  <a:pt x="543" y="360"/>
                </a:lnTo>
                <a:lnTo>
                  <a:pt x="544" y="294"/>
                </a:lnTo>
                <a:lnTo>
                  <a:pt x="544" y="355"/>
                </a:lnTo>
                <a:lnTo>
                  <a:pt x="545" y="354"/>
                </a:lnTo>
                <a:lnTo>
                  <a:pt x="545" y="359"/>
                </a:lnTo>
                <a:lnTo>
                  <a:pt x="545" y="320"/>
                </a:lnTo>
                <a:lnTo>
                  <a:pt x="545" y="350"/>
                </a:lnTo>
                <a:lnTo>
                  <a:pt x="545" y="351"/>
                </a:lnTo>
                <a:lnTo>
                  <a:pt x="546" y="327"/>
                </a:lnTo>
                <a:lnTo>
                  <a:pt x="547" y="358"/>
                </a:lnTo>
                <a:lnTo>
                  <a:pt x="547" y="356"/>
                </a:lnTo>
                <a:lnTo>
                  <a:pt x="547" y="345"/>
                </a:lnTo>
                <a:lnTo>
                  <a:pt x="547" y="360"/>
                </a:lnTo>
                <a:lnTo>
                  <a:pt x="548" y="353"/>
                </a:lnTo>
                <a:lnTo>
                  <a:pt x="548" y="358"/>
                </a:lnTo>
                <a:lnTo>
                  <a:pt x="548" y="345"/>
                </a:lnTo>
                <a:lnTo>
                  <a:pt x="549" y="359"/>
                </a:lnTo>
                <a:lnTo>
                  <a:pt x="549" y="356"/>
                </a:lnTo>
                <a:lnTo>
                  <a:pt x="549" y="353"/>
                </a:lnTo>
                <a:lnTo>
                  <a:pt x="550" y="362"/>
                </a:lnTo>
                <a:lnTo>
                  <a:pt x="550" y="346"/>
                </a:lnTo>
                <a:lnTo>
                  <a:pt x="550" y="356"/>
                </a:lnTo>
                <a:lnTo>
                  <a:pt x="550" y="356"/>
                </a:lnTo>
                <a:lnTo>
                  <a:pt x="550" y="362"/>
                </a:lnTo>
                <a:lnTo>
                  <a:pt x="551" y="203"/>
                </a:lnTo>
                <a:lnTo>
                  <a:pt x="551" y="304"/>
                </a:lnTo>
                <a:lnTo>
                  <a:pt x="551" y="345"/>
                </a:lnTo>
                <a:lnTo>
                  <a:pt x="551" y="360"/>
                </a:lnTo>
                <a:lnTo>
                  <a:pt x="551" y="341"/>
                </a:lnTo>
                <a:lnTo>
                  <a:pt x="552" y="348"/>
                </a:lnTo>
                <a:lnTo>
                  <a:pt x="553" y="356"/>
                </a:lnTo>
                <a:lnTo>
                  <a:pt x="553" y="304"/>
                </a:lnTo>
                <a:lnTo>
                  <a:pt x="553" y="361"/>
                </a:lnTo>
                <a:lnTo>
                  <a:pt x="553" y="356"/>
                </a:lnTo>
                <a:lnTo>
                  <a:pt x="553" y="361"/>
                </a:lnTo>
                <a:lnTo>
                  <a:pt x="554" y="361"/>
                </a:lnTo>
                <a:lnTo>
                  <a:pt x="555" y="331"/>
                </a:lnTo>
                <a:lnTo>
                  <a:pt x="555" y="346"/>
                </a:lnTo>
                <a:lnTo>
                  <a:pt x="555" y="348"/>
                </a:lnTo>
                <a:lnTo>
                  <a:pt x="555" y="277"/>
                </a:lnTo>
                <a:lnTo>
                  <a:pt x="556" y="354"/>
                </a:lnTo>
                <a:lnTo>
                  <a:pt x="556" y="339"/>
                </a:lnTo>
                <a:lnTo>
                  <a:pt x="556" y="351"/>
                </a:lnTo>
                <a:lnTo>
                  <a:pt x="556" y="337"/>
                </a:lnTo>
                <a:lnTo>
                  <a:pt x="557" y="359"/>
                </a:lnTo>
                <a:lnTo>
                  <a:pt x="557" y="349"/>
                </a:lnTo>
                <a:lnTo>
                  <a:pt x="557" y="354"/>
                </a:lnTo>
                <a:lnTo>
                  <a:pt x="558" y="359"/>
                </a:lnTo>
                <a:lnTo>
                  <a:pt x="558" y="342"/>
                </a:lnTo>
                <a:lnTo>
                  <a:pt x="558" y="358"/>
                </a:lnTo>
                <a:lnTo>
                  <a:pt x="558" y="353"/>
                </a:lnTo>
                <a:lnTo>
                  <a:pt x="559" y="362"/>
                </a:lnTo>
                <a:lnTo>
                  <a:pt x="559" y="348"/>
                </a:lnTo>
                <a:lnTo>
                  <a:pt x="559" y="362"/>
                </a:lnTo>
                <a:lnTo>
                  <a:pt x="559" y="357"/>
                </a:lnTo>
                <a:lnTo>
                  <a:pt x="560" y="362"/>
                </a:lnTo>
                <a:lnTo>
                  <a:pt x="560" y="349"/>
                </a:lnTo>
                <a:lnTo>
                  <a:pt x="560" y="349"/>
                </a:lnTo>
                <a:lnTo>
                  <a:pt x="561" y="349"/>
                </a:lnTo>
                <a:lnTo>
                  <a:pt x="561" y="362"/>
                </a:lnTo>
                <a:lnTo>
                  <a:pt x="561" y="346"/>
                </a:lnTo>
                <a:lnTo>
                  <a:pt x="562" y="352"/>
                </a:lnTo>
                <a:lnTo>
                  <a:pt x="562" y="354"/>
                </a:lnTo>
                <a:lnTo>
                  <a:pt x="562" y="360"/>
                </a:lnTo>
                <a:lnTo>
                  <a:pt x="562" y="314"/>
                </a:lnTo>
                <a:lnTo>
                  <a:pt x="563" y="359"/>
                </a:lnTo>
                <a:lnTo>
                  <a:pt x="563" y="361"/>
                </a:lnTo>
                <a:lnTo>
                  <a:pt x="564" y="293"/>
                </a:lnTo>
                <a:lnTo>
                  <a:pt x="564" y="359"/>
                </a:lnTo>
                <a:lnTo>
                  <a:pt x="564" y="314"/>
                </a:lnTo>
                <a:lnTo>
                  <a:pt x="564" y="359"/>
                </a:lnTo>
                <a:lnTo>
                  <a:pt x="564" y="285"/>
                </a:lnTo>
                <a:lnTo>
                  <a:pt x="565" y="316"/>
                </a:lnTo>
                <a:lnTo>
                  <a:pt x="565" y="355"/>
                </a:lnTo>
                <a:lnTo>
                  <a:pt x="565" y="312"/>
                </a:lnTo>
                <a:lnTo>
                  <a:pt x="566" y="356"/>
                </a:lnTo>
                <a:lnTo>
                  <a:pt x="566" y="347"/>
                </a:lnTo>
                <a:lnTo>
                  <a:pt x="566" y="347"/>
                </a:lnTo>
                <a:lnTo>
                  <a:pt x="567" y="287"/>
                </a:lnTo>
                <a:lnTo>
                  <a:pt x="567" y="354"/>
                </a:lnTo>
                <a:lnTo>
                  <a:pt x="568" y="354"/>
                </a:lnTo>
                <a:lnTo>
                  <a:pt x="568" y="342"/>
                </a:lnTo>
                <a:lnTo>
                  <a:pt x="568" y="359"/>
                </a:lnTo>
                <a:lnTo>
                  <a:pt x="568" y="342"/>
                </a:lnTo>
                <a:lnTo>
                  <a:pt x="569" y="349"/>
                </a:lnTo>
                <a:lnTo>
                  <a:pt x="569" y="345"/>
                </a:lnTo>
                <a:lnTo>
                  <a:pt x="569" y="362"/>
                </a:lnTo>
                <a:lnTo>
                  <a:pt x="570" y="356"/>
                </a:lnTo>
                <a:lnTo>
                  <a:pt x="570" y="356"/>
                </a:lnTo>
                <a:lnTo>
                  <a:pt x="570" y="362"/>
                </a:lnTo>
                <a:lnTo>
                  <a:pt x="570" y="346"/>
                </a:lnTo>
                <a:lnTo>
                  <a:pt x="571" y="362"/>
                </a:lnTo>
                <a:lnTo>
                  <a:pt x="571" y="357"/>
                </a:lnTo>
                <a:lnTo>
                  <a:pt x="571" y="362"/>
                </a:lnTo>
                <a:lnTo>
                  <a:pt x="572" y="346"/>
                </a:lnTo>
                <a:lnTo>
                  <a:pt x="572" y="362"/>
                </a:lnTo>
                <a:lnTo>
                  <a:pt x="572" y="362"/>
                </a:lnTo>
                <a:lnTo>
                  <a:pt x="573" y="349"/>
                </a:lnTo>
                <a:lnTo>
                  <a:pt x="573" y="357"/>
                </a:lnTo>
                <a:lnTo>
                  <a:pt x="573" y="360"/>
                </a:lnTo>
                <a:lnTo>
                  <a:pt x="574" y="292"/>
                </a:lnTo>
                <a:lnTo>
                  <a:pt x="574" y="359"/>
                </a:lnTo>
                <a:lnTo>
                  <a:pt x="574" y="359"/>
                </a:lnTo>
                <a:lnTo>
                  <a:pt x="574" y="338"/>
                </a:lnTo>
                <a:lnTo>
                  <a:pt x="575" y="362"/>
                </a:lnTo>
                <a:lnTo>
                  <a:pt x="575" y="354"/>
                </a:lnTo>
                <a:lnTo>
                  <a:pt x="576" y="354"/>
                </a:lnTo>
                <a:lnTo>
                  <a:pt x="576" y="315"/>
                </a:lnTo>
                <a:lnTo>
                  <a:pt x="576" y="360"/>
                </a:lnTo>
                <a:lnTo>
                  <a:pt x="576" y="345"/>
                </a:lnTo>
                <a:lnTo>
                  <a:pt x="576" y="336"/>
                </a:lnTo>
                <a:lnTo>
                  <a:pt x="577" y="273"/>
                </a:lnTo>
                <a:lnTo>
                  <a:pt x="577" y="354"/>
                </a:lnTo>
                <a:lnTo>
                  <a:pt x="578" y="353"/>
                </a:lnTo>
                <a:lnTo>
                  <a:pt x="578" y="352"/>
                </a:lnTo>
                <a:lnTo>
                  <a:pt x="578" y="330"/>
                </a:lnTo>
                <a:lnTo>
                  <a:pt x="578" y="356"/>
                </a:lnTo>
                <a:lnTo>
                  <a:pt x="579" y="355"/>
                </a:lnTo>
                <a:lnTo>
                  <a:pt x="579" y="354"/>
                </a:lnTo>
                <a:lnTo>
                  <a:pt x="579" y="346"/>
                </a:lnTo>
                <a:lnTo>
                  <a:pt x="579" y="360"/>
                </a:lnTo>
                <a:lnTo>
                  <a:pt x="580" y="353"/>
                </a:lnTo>
                <a:lnTo>
                  <a:pt x="580" y="358"/>
                </a:lnTo>
                <a:lnTo>
                  <a:pt x="580" y="345"/>
                </a:lnTo>
                <a:lnTo>
                  <a:pt x="581" y="362"/>
                </a:lnTo>
                <a:lnTo>
                  <a:pt x="581" y="346"/>
                </a:lnTo>
                <a:lnTo>
                  <a:pt x="581" y="346"/>
                </a:lnTo>
                <a:lnTo>
                  <a:pt x="582" y="362"/>
                </a:lnTo>
                <a:lnTo>
                  <a:pt x="582" y="345"/>
                </a:lnTo>
                <a:lnTo>
                  <a:pt x="582" y="353"/>
                </a:lnTo>
                <a:lnTo>
                  <a:pt x="582" y="356"/>
                </a:lnTo>
                <a:lnTo>
                  <a:pt x="583" y="362"/>
                </a:lnTo>
                <a:lnTo>
                  <a:pt x="583" y="304"/>
                </a:lnTo>
                <a:lnTo>
                  <a:pt x="583" y="339"/>
                </a:lnTo>
                <a:lnTo>
                  <a:pt x="584" y="352"/>
                </a:lnTo>
                <a:lnTo>
                  <a:pt x="584" y="360"/>
                </a:lnTo>
                <a:lnTo>
                  <a:pt x="584" y="335"/>
                </a:lnTo>
                <a:lnTo>
                  <a:pt x="584" y="349"/>
                </a:lnTo>
                <a:lnTo>
                  <a:pt x="586" y="361"/>
                </a:lnTo>
                <a:lnTo>
                  <a:pt x="586" y="300"/>
                </a:lnTo>
                <a:lnTo>
                  <a:pt x="586" y="352"/>
                </a:lnTo>
                <a:lnTo>
                  <a:pt x="586" y="353"/>
                </a:lnTo>
                <a:lnTo>
                  <a:pt x="586" y="359"/>
                </a:lnTo>
                <a:lnTo>
                  <a:pt x="587" y="285"/>
                </a:lnTo>
                <a:lnTo>
                  <a:pt x="587" y="348"/>
                </a:lnTo>
                <a:lnTo>
                  <a:pt x="587" y="348"/>
                </a:lnTo>
                <a:lnTo>
                  <a:pt x="587" y="338"/>
                </a:lnTo>
                <a:lnTo>
                  <a:pt x="587" y="355"/>
                </a:lnTo>
                <a:lnTo>
                  <a:pt x="588" y="346"/>
                </a:lnTo>
                <a:lnTo>
                  <a:pt x="588" y="347"/>
                </a:lnTo>
                <a:lnTo>
                  <a:pt x="589" y="275"/>
                </a:lnTo>
                <a:lnTo>
                  <a:pt x="589" y="355"/>
                </a:lnTo>
                <a:lnTo>
                  <a:pt x="589" y="348"/>
                </a:lnTo>
                <a:lnTo>
                  <a:pt x="589" y="349"/>
                </a:lnTo>
                <a:lnTo>
                  <a:pt x="590" y="338"/>
                </a:lnTo>
                <a:lnTo>
                  <a:pt x="590" y="359"/>
                </a:lnTo>
                <a:lnTo>
                  <a:pt x="590" y="352"/>
                </a:lnTo>
                <a:lnTo>
                  <a:pt x="590" y="352"/>
                </a:lnTo>
                <a:lnTo>
                  <a:pt x="590" y="346"/>
                </a:lnTo>
                <a:lnTo>
                  <a:pt x="591" y="362"/>
                </a:lnTo>
                <a:lnTo>
                  <a:pt x="591" y="360"/>
                </a:lnTo>
                <a:lnTo>
                  <a:pt x="592" y="360"/>
                </a:lnTo>
                <a:lnTo>
                  <a:pt x="592" y="346"/>
                </a:lnTo>
                <a:lnTo>
                  <a:pt x="592" y="362"/>
                </a:lnTo>
                <a:lnTo>
                  <a:pt x="592" y="360"/>
                </a:lnTo>
                <a:lnTo>
                  <a:pt x="592" y="360"/>
                </a:lnTo>
                <a:lnTo>
                  <a:pt x="593" y="362"/>
                </a:lnTo>
                <a:lnTo>
                  <a:pt x="593" y="348"/>
                </a:lnTo>
                <a:lnTo>
                  <a:pt x="594" y="360"/>
                </a:lnTo>
                <a:lnTo>
                  <a:pt x="594" y="362"/>
                </a:lnTo>
                <a:lnTo>
                  <a:pt x="594" y="362"/>
                </a:lnTo>
                <a:lnTo>
                  <a:pt x="595" y="328"/>
                </a:lnTo>
                <a:lnTo>
                  <a:pt x="595" y="359"/>
                </a:lnTo>
                <a:lnTo>
                  <a:pt x="595" y="358"/>
                </a:lnTo>
                <a:lnTo>
                  <a:pt x="595" y="361"/>
                </a:lnTo>
                <a:lnTo>
                  <a:pt x="596" y="330"/>
                </a:lnTo>
                <a:lnTo>
                  <a:pt x="596" y="361"/>
                </a:lnTo>
                <a:lnTo>
                  <a:pt x="596" y="361"/>
                </a:lnTo>
                <a:lnTo>
                  <a:pt x="596" y="361"/>
                </a:lnTo>
                <a:lnTo>
                  <a:pt x="597" y="290"/>
                </a:lnTo>
                <a:lnTo>
                  <a:pt x="597" y="359"/>
                </a:lnTo>
                <a:lnTo>
                  <a:pt x="597" y="359"/>
                </a:lnTo>
                <a:lnTo>
                  <a:pt x="597" y="360"/>
                </a:lnTo>
                <a:lnTo>
                  <a:pt x="598" y="346"/>
                </a:lnTo>
                <a:lnTo>
                  <a:pt x="598" y="352"/>
                </a:lnTo>
                <a:lnTo>
                  <a:pt x="598" y="353"/>
                </a:lnTo>
                <a:lnTo>
                  <a:pt x="599" y="354"/>
                </a:lnTo>
                <a:lnTo>
                  <a:pt x="599" y="286"/>
                </a:lnTo>
                <a:lnTo>
                  <a:pt x="599" y="346"/>
                </a:lnTo>
                <a:lnTo>
                  <a:pt x="600" y="303"/>
                </a:lnTo>
                <a:lnTo>
                  <a:pt x="600" y="355"/>
                </a:lnTo>
                <a:lnTo>
                  <a:pt x="600" y="355"/>
                </a:lnTo>
                <a:lnTo>
                  <a:pt x="601" y="355"/>
                </a:lnTo>
                <a:lnTo>
                  <a:pt x="601" y="346"/>
                </a:lnTo>
                <a:lnTo>
                  <a:pt x="601" y="359"/>
                </a:lnTo>
                <a:lnTo>
                  <a:pt x="602" y="358"/>
                </a:lnTo>
                <a:lnTo>
                  <a:pt x="602" y="358"/>
                </a:lnTo>
                <a:lnTo>
                  <a:pt x="602" y="346"/>
                </a:lnTo>
                <a:lnTo>
                  <a:pt x="603" y="362"/>
                </a:lnTo>
                <a:lnTo>
                  <a:pt x="603" y="362"/>
                </a:lnTo>
                <a:lnTo>
                  <a:pt x="603" y="362"/>
                </a:lnTo>
                <a:lnTo>
                  <a:pt x="604" y="349"/>
                </a:lnTo>
                <a:lnTo>
                  <a:pt x="604" y="362"/>
                </a:lnTo>
                <a:lnTo>
                  <a:pt x="604" y="357"/>
                </a:lnTo>
                <a:lnTo>
                  <a:pt x="604" y="362"/>
                </a:lnTo>
                <a:lnTo>
                  <a:pt x="604" y="362"/>
                </a:lnTo>
                <a:lnTo>
                  <a:pt x="605" y="348"/>
                </a:lnTo>
                <a:lnTo>
                  <a:pt x="605" y="360"/>
                </a:lnTo>
                <a:lnTo>
                  <a:pt x="605" y="360"/>
                </a:lnTo>
                <a:lnTo>
                  <a:pt x="605" y="362"/>
                </a:lnTo>
                <a:lnTo>
                  <a:pt x="606" y="349"/>
                </a:lnTo>
                <a:lnTo>
                  <a:pt x="606" y="362"/>
                </a:lnTo>
                <a:lnTo>
                  <a:pt x="606" y="360"/>
                </a:lnTo>
                <a:lnTo>
                  <a:pt x="606" y="207"/>
                </a:lnTo>
                <a:lnTo>
                  <a:pt x="607" y="361"/>
                </a:lnTo>
                <a:lnTo>
                  <a:pt x="607" y="353"/>
                </a:lnTo>
                <a:lnTo>
                  <a:pt x="608" y="354"/>
                </a:lnTo>
                <a:lnTo>
                  <a:pt x="608" y="251"/>
                </a:lnTo>
                <a:lnTo>
                  <a:pt x="608" y="361"/>
                </a:lnTo>
                <a:lnTo>
                  <a:pt x="608" y="356"/>
                </a:lnTo>
                <a:lnTo>
                  <a:pt x="609" y="357"/>
                </a:lnTo>
                <a:lnTo>
                  <a:pt x="609" y="254"/>
                </a:lnTo>
                <a:lnTo>
                  <a:pt x="609" y="361"/>
                </a:lnTo>
                <a:lnTo>
                  <a:pt x="610" y="356"/>
                </a:lnTo>
                <a:lnTo>
                  <a:pt x="610" y="347"/>
                </a:lnTo>
                <a:lnTo>
                  <a:pt x="610" y="356"/>
                </a:lnTo>
                <a:lnTo>
                  <a:pt x="610" y="256"/>
                </a:lnTo>
                <a:lnTo>
                  <a:pt x="611" y="355"/>
                </a:lnTo>
                <a:lnTo>
                  <a:pt x="611" y="355"/>
                </a:lnTo>
                <a:lnTo>
                  <a:pt x="611" y="322"/>
                </a:lnTo>
                <a:lnTo>
                  <a:pt x="612" y="349"/>
                </a:lnTo>
                <a:lnTo>
                  <a:pt x="612" y="350"/>
                </a:lnTo>
                <a:lnTo>
                  <a:pt x="612" y="278"/>
                </a:lnTo>
                <a:lnTo>
                  <a:pt x="613" y="358"/>
                </a:lnTo>
                <a:lnTo>
                  <a:pt x="613" y="357"/>
                </a:lnTo>
                <a:lnTo>
                  <a:pt x="613" y="357"/>
                </a:lnTo>
                <a:lnTo>
                  <a:pt x="614" y="360"/>
                </a:lnTo>
                <a:lnTo>
                  <a:pt x="614" y="348"/>
                </a:lnTo>
                <a:lnTo>
                  <a:pt x="614" y="356"/>
                </a:lnTo>
                <a:lnTo>
                  <a:pt x="614" y="362"/>
                </a:lnTo>
                <a:lnTo>
                  <a:pt x="614" y="362"/>
                </a:lnTo>
                <a:lnTo>
                  <a:pt x="615" y="348"/>
                </a:lnTo>
                <a:lnTo>
                  <a:pt x="615" y="356"/>
                </a:lnTo>
                <a:lnTo>
                  <a:pt x="615" y="349"/>
                </a:lnTo>
                <a:lnTo>
                  <a:pt x="616" y="362"/>
                </a:lnTo>
                <a:lnTo>
                  <a:pt x="616" y="348"/>
                </a:lnTo>
                <a:lnTo>
                  <a:pt x="616" y="349"/>
                </a:lnTo>
                <a:lnTo>
                  <a:pt x="617" y="356"/>
                </a:lnTo>
                <a:lnTo>
                  <a:pt x="617" y="362"/>
                </a:lnTo>
                <a:lnTo>
                  <a:pt x="617" y="299"/>
                </a:lnTo>
                <a:lnTo>
                  <a:pt x="618" y="354"/>
                </a:lnTo>
                <a:lnTo>
                  <a:pt x="618" y="354"/>
                </a:lnTo>
                <a:lnTo>
                  <a:pt x="618" y="305"/>
                </a:lnTo>
                <a:lnTo>
                  <a:pt x="619" y="360"/>
                </a:lnTo>
                <a:lnTo>
                  <a:pt x="619" y="348"/>
                </a:lnTo>
                <a:lnTo>
                  <a:pt x="619" y="357"/>
                </a:lnTo>
                <a:lnTo>
                  <a:pt x="619" y="302"/>
                </a:lnTo>
                <a:lnTo>
                  <a:pt x="620" y="360"/>
                </a:lnTo>
                <a:lnTo>
                  <a:pt x="620" y="345"/>
                </a:lnTo>
                <a:lnTo>
                  <a:pt x="620" y="346"/>
                </a:lnTo>
                <a:lnTo>
                  <a:pt x="620" y="249"/>
                </a:lnTo>
                <a:lnTo>
                  <a:pt x="620" y="360"/>
                </a:lnTo>
                <a:lnTo>
                  <a:pt x="621" y="353"/>
                </a:lnTo>
                <a:lnTo>
                  <a:pt x="621" y="354"/>
                </a:lnTo>
                <a:lnTo>
                  <a:pt x="621" y="360"/>
                </a:lnTo>
                <a:lnTo>
                  <a:pt x="622" y="283"/>
                </a:lnTo>
                <a:lnTo>
                  <a:pt x="622" y="360"/>
                </a:lnTo>
                <a:lnTo>
                  <a:pt x="622" y="359"/>
                </a:lnTo>
                <a:lnTo>
                  <a:pt x="623" y="338"/>
                </a:lnTo>
                <a:lnTo>
                  <a:pt x="623" y="344"/>
                </a:lnTo>
                <a:lnTo>
                  <a:pt x="623" y="344"/>
                </a:lnTo>
                <a:lnTo>
                  <a:pt x="624" y="337"/>
                </a:lnTo>
                <a:lnTo>
                  <a:pt x="624" y="355"/>
                </a:lnTo>
                <a:lnTo>
                  <a:pt x="624" y="349"/>
                </a:lnTo>
                <a:lnTo>
                  <a:pt x="625" y="355"/>
                </a:lnTo>
                <a:lnTo>
                  <a:pt x="625" y="323"/>
                </a:lnTo>
                <a:lnTo>
                  <a:pt x="626" y="355"/>
                </a:lnTo>
                <a:lnTo>
                  <a:pt x="626" y="355"/>
                </a:lnTo>
                <a:lnTo>
                  <a:pt x="626" y="341"/>
                </a:lnTo>
                <a:lnTo>
                  <a:pt x="626" y="361"/>
                </a:lnTo>
                <a:lnTo>
                  <a:pt x="627" y="360"/>
                </a:lnTo>
                <a:lnTo>
                  <a:pt x="627" y="359"/>
                </a:lnTo>
                <a:lnTo>
                  <a:pt x="627" y="344"/>
                </a:lnTo>
                <a:lnTo>
                  <a:pt x="628" y="362"/>
                </a:lnTo>
                <a:lnTo>
                  <a:pt x="628" y="349"/>
                </a:lnTo>
                <a:lnTo>
                  <a:pt x="628" y="357"/>
                </a:lnTo>
                <a:lnTo>
                  <a:pt x="628" y="362"/>
                </a:lnTo>
                <a:lnTo>
                  <a:pt x="628" y="352"/>
                </a:lnTo>
                <a:lnTo>
                  <a:pt x="629" y="357"/>
                </a:lnTo>
                <a:lnTo>
                  <a:pt x="629" y="357"/>
                </a:lnTo>
                <a:lnTo>
                  <a:pt x="629" y="362"/>
                </a:lnTo>
                <a:lnTo>
                  <a:pt x="629" y="345"/>
                </a:lnTo>
                <a:lnTo>
                  <a:pt x="630" y="359"/>
                </a:lnTo>
                <a:lnTo>
                  <a:pt x="630" y="359"/>
                </a:lnTo>
                <a:lnTo>
                  <a:pt x="631" y="324"/>
                </a:lnTo>
                <a:lnTo>
                  <a:pt x="631" y="361"/>
                </a:lnTo>
                <a:lnTo>
                  <a:pt x="631" y="361"/>
                </a:lnTo>
                <a:lnTo>
                  <a:pt x="632" y="361"/>
                </a:lnTo>
                <a:lnTo>
                  <a:pt x="632" y="310"/>
                </a:lnTo>
                <a:lnTo>
                  <a:pt x="632" y="358"/>
                </a:lnTo>
                <a:lnTo>
                  <a:pt x="633" y="359"/>
                </a:lnTo>
                <a:lnTo>
                  <a:pt x="633" y="361"/>
                </a:lnTo>
                <a:lnTo>
                  <a:pt x="634" y="294"/>
                </a:lnTo>
                <a:lnTo>
                  <a:pt x="634" y="358"/>
                </a:lnTo>
                <a:lnTo>
                  <a:pt x="634" y="360"/>
                </a:lnTo>
                <a:lnTo>
                  <a:pt x="634" y="247"/>
                </a:lnTo>
                <a:lnTo>
                  <a:pt x="635" y="354"/>
                </a:lnTo>
                <a:lnTo>
                  <a:pt x="635" y="354"/>
                </a:lnTo>
                <a:lnTo>
                  <a:pt x="635" y="335"/>
                </a:lnTo>
                <a:lnTo>
                  <a:pt x="636" y="355"/>
                </a:lnTo>
                <a:lnTo>
                  <a:pt x="636" y="354"/>
                </a:lnTo>
                <a:lnTo>
                  <a:pt x="636" y="354"/>
                </a:lnTo>
                <a:lnTo>
                  <a:pt x="637" y="355"/>
                </a:lnTo>
                <a:lnTo>
                  <a:pt x="637" y="341"/>
                </a:lnTo>
                <a:lnTo>
                  <a:pt x="637" y="346"/>
                </a:lnTo>
                <a:lnTo>
                  <a:pt x="638" y="362"/>
                </a:lnTo>
                <a:lnTo>
                  <a:pt x="638" y="357"/>
                </a:lnTo>
                <a:lnTo>
                  <a:pt x="639" y="357"/>
                </a:lnTo>
                <a:lnTo>
                  <a:pt x="639" y="362"/>
                </a:lnTo>
                <a:lnTo>
                  <a:pt x="639" y="348"/>
                </a:lnTo>
                <a:lnTo>
                  <a:pt x="639" y="362"/>
                </a:lnTo>
                <a:lnTo>
                  <a:pt x="640" y="357"/>
                </a:lnTo>
                <a:lnTo>
                  <a:pt x="640" y="349"/>
                </a:lnTo>
                <a:lnTo>
                  <a:pt x="640" y="362"/>
                </a:lnTo>
                <a:lnTo>
                  <a:pt x="641" y="357"/>
                </a:lnTo>
                <a:lnTo>
                  <a:pt x="641" y="357"/>
                </a:lnTo>
                <a:lnTo>
                  <a:pt x="641" y="362"/>
                </a:lnTo>
                <a:lnTo>
                  <a:pt x="641" y="302"/>
                </a:lnTo>
                <a:lnTo>
                  <a:pt x="642" y="352"/>
                </a:lnTo>
                <a:lnTo>
                  <a:pt x="642" y="352"/>
                </a:lnTo>
                <a:lnTo>
                  <a:pt x="642" y="361"/>
                </a:lnTo>
                <a:lnTo>
                  <a:pt x="642" y="329"/>
                </a:lnTo>
                <a:lnTo>
                  <a:pt x="643" y="355"/>
                </a:lnTo>
                <a:lnTo>
                  <a:pt x="643" y="352"/>
                </a:lnTo>
                <a:lnTo>
                  <a:pt x="643" y="315"/>
                </a:lnTo>
                <a:lnTo>
                  <a:pt x="644" y="361"/>
                </a:lnTo>
                <a:lnTo>
                  <a:pt x="644" y="356"/>
                </a:lnTo>
                <a:lnTo>
                  <a:pt x="644" y="356"/>
                </a:lnTo>
                <a:lnTo>
                  <a:pt x="644" y="361"/>
                </a:lnTo>
                <a:lnTo>
                  <a:pt x="645" y="309"/>
                </a:lnTo>
                <a:lnTo>
                  <a:pt x="645" y="341"/>
                </a:lnTo>
                <a:lnTo>
                  <a:pt x="645" y="345"/>
                </a:lnTo>
                <a:lnTo>
                  <a:pt x="646" y="352"/>
                </a:lnTo>
                <a:lnTo>
                  <a:pt x="646" y="296"/>
                </a:lnTo>
                <a:lnTo>
                  <a:pt x="646" y="352"/>
                </a:lnTo>
                <a:lnTo>
                  <a:pt x="647" y="352"/>
                </a:lnTo>
                <a:lnTo>
                  <a:pt x="647" y="333"/>
                </a:lnTo>
                <a:lnTo>
                  <a:pt x="647" y="354"/>
                </a:lnTo>
                <a:lnTo>
                  <a:pt x="648" y="354"/>
                </a:lnTo>
                <a:lnTo>
                  <a:pt x="648" y="343"/>
                </a:lnTo>
                <a:lnTo>
                  <a:pt x="648" y="359"/>
                </a:lnTo>
                <a:lnTo>
                  <a:pt x="649" y="353"/>
                </a:lnTo>
                <a:lnTo>
                  <a:pt x="649" y="354"/>
                </a:lnTo>
                <a:lnTo>
                  <a:pt x="649" y="351"/>
                </a:lnTo>
                <a:lnTo>
                  <a:pt x="649" y="362"/>
                </a:lnTo>
                <a:lnTo>
                  <a:pt x="650" y="362"/>
                </a:lnTo>
                <a:lnTo>
                  <a:pt x="650" y="362"/>
                </a:lnTo>
                <a:lnTo>
                  <a:pt x="650" y="362"/>
                </a:lnTo>
                <a:lnTo>
                  <a:pt x="651" y="348"/>
                </a:lnTo>
                <a:lnTo>
                  <a:pt x="651" y="356"/>
                </a:lnTo>
                <a:lnTo>
                  <a:pt x="651" y="362"/>
                </a:lnTo>
                <a:lnTo>
                  <a:pt x="651" y="362"/>
                </a:lnTo>
                <a:lnTo>
                  <a:pt x="651" y="348"/>
                </a:lnTo>
                <a:lnTo>
                  <a:pt x="652" y="362"/>
                </a:lnTo>
                <a:lnTo>
                  <a:pt x="652" y="362"/>
                </a:lnTo>
                <a:lnTo>
                  <a:pt x="653" y="362"/>
                </a:lnTo>
                <a:lnTo>
                  <a:pt x="653" y="294"/>
                </a:lnTo>
                <a:lnTo>
                  <a:pt x="653" y="354"/>
                </a:lnTo>
                <a:lnTo>
                  <a:pt x="653" y="361"/>
                </a:lnTo>
                <a:lnTo>
                  <a:pt x="653" y="329"/>
                </a:lnTo>
                <a:lnTo>
                  <a:pt x="654" y="360"/>
                </a:lnTo>
                <a:lnTo>
                  <a:pt x="654" y="360"/>
                </a:lnTo>
                <a:lnTo>
                  <a:pt x="655" y="290"/>
                </a:lnTo>
                <a:lnTo>
                  <a:pt x="655" y="360"/>
                </a:lnTo>
                <a:lnTo>
                  <a:pt x="656" y="357"/>
                </a:lnTo>
                <a:lnTo>
                  <a:pt x="656" y="342"/>
                </a:lnTo>
                <a:lnTo>
                  <a:pt x="656" y="361"/>
                </a:lnTo>
                <a:lnTo>
                  <a:pt x="657" y="343"/>
                </a:lnTo>
                <a:lnTo>
                  <a:pt x="657" y="289"/>
                </a:lnTo>
                <a:lnTo>
                  <a:pt x="658" y="353"/>
                </a:lnTo>
                <a:lnTo>
                  <a:pt x="658" y="341"/>
                </a:lnTo>
                <a:lnTo>
                  <a:pt x="658" y="341"/>
                </a:lnTo>
                <a:lnTo>
                  <a:pt x="658" y="334"/>
                </a:lnTo>
                <a:lnTo>
                  <a:pt x="659" y="354"/>
                </a:lnTo>
                <a:lnTo>
                  <a:pt x="659" y="349"/>
                </a:lnTo>
                <a:lnTo>
                  <a:pt x="659" y="358"/>
                </a:lnTo>
                <a:lnTo>
                  <a:pt x="659" y="346"/>
                </a:lnTo>
                <a:lnTo>
                  <a:pt x="660" y="348"/>
                </a:lnTo>
                <a:lnTo>
                  <a:pt x="660" y="348"/>
                </a:lnTo>
                <a:lnTo>
                  <a:pt x="661" y="360"/>
                </a:lnTo>
                <a:lnTo>
                  <a:pt x="661" y="314"/>
                </a:lnTo>
                <a:lnTo>
                  <a:pt x="661" y="359"/>
                </a:lnTo>
                <a:lnTo>
                  <a:pt x="661" y="358"/>
                </a:lnTo>
                <a:lnTo>
                  <a:pt x="661" y="345"/>
                </a:lnTo>
                <a:lnTo>
                  <a:pt x="662" y="362"/>
                </a:lnTo>
                <a:lnTo>
                  <a:pt x="662" y="349"/>
                </a:lnTo>
                <a:lnTo>
                  <a:pt x="662" y="356"/>
                </a:lnTo>
                <a:lnTo>
                  <a:pt x="663" y="362"/>
                </a:lnTo>
                <a:lnTo>
                  <a:pt x="663" y="345"/>
                </a:lnTo>
                <a:lnTo>
                  <a:pt x="663" y="362"/>
                </a:lnTo>
                <a:lnTo>
                  <a:pt x="664" y="362"/>
                </a:lnTo>
                <a:lnTo>
                  <a:pt x="665" y="294"/>
                </a:lnTo>
                <a:lnTo>
                  <a:pt x="665" y="358"/>
                </a:lnTo>
                <a:lnTo>
                  <a:pt x="665" y="358"/>
                </a:lnTo>
                <a:lnTo>
                  <a:pt x="665" y="247"/>
                </a:lnTo>
                <a:lnTo>
                  <a:pt x="665" y="360"/>
                </a:lnTo>
                <a:lnTo>
                  <a:pt x="666" y="348"/>
                </a:lnTo>
                <a:lnTo>
                  <a:pt x="666" y="355"/>
                </a:lnTo>
                <a:lnTo>
                  <a:pt x="666" y="361"/>
                </a:lnTo>
                <a:lnTo>
                  <a:pt x="667" y="345"/>
                </a:lnTo>
                <a:lnTo>
                  <a:pt x="667" y="354"/>
                </a:lnTo>
                <a:lnTo>
                  <a:pt x="667" y="359"/>
                </a:lnTo>
                <a:lnTo>
                  <a:pt x="667" y="330"/>
                </a:lnTo>
                <a:lnTo>
                  <a:pt x="668" y="361"/>
                </a:lnTo>
                <a:lnTo>
                  <a:pt x="668" y="354"/>
                </a:lnTo>
                <a:lnTo>
                  <a:pt x="668" y="354"/>
                </a:lnTo>
                <a:lnTo>
                  <a:pt x="668" y="359"/>
                </a:lnTo>
                <a:lnTo>
                  <a:pt x="669" y="340"/>
                </a:lnTo>
                <a:lnTo>
                  <a:pt x="669" y="348"/>
                </a:lnTo>
                <a:lnTo>
                  <a:pt x="669" y="342"/>
                </a:lnTo>
                <a:lnTo>
                  <a:pt x="670" y="281"/>
                </a:lnTo>
                <a:lnTo>
                  <a:pt x="670" y="355"/>
                </a:lnTo>
                <a:lnTo>
                  <a:pt x="670" y="355"/>
                </a:lnTo>
                <a:lnTo>
                  <a:pt x="671" y="354"/>
                </a:lnTo>
                <a:lnTo>
                  <a:pt x="671" y="340"/>
                </a:lnTo>
                <a:lnTo>
                  <a:pt x="671" y="358"/>
                </a:lnTo>
                <a:lnTo>
                  <a:pt x="672" y="358"/>
                </a:lnTo>
                <a:lnTo>
                  <a:pt x="672" y="344"/>
                </a:lnTo>
                <a:lnTo>
                  <a:pt x="673" y="358"/>
                </a:lnTo>
                <a:lnTo>
                  <a:pt x="673" y="352"/>
                </a:lnTo>
                <a:lnTo>
                  <a:pt x="673" y="350"/>
                </a:lnTo>
                <a:lnTo>
                  <a:pt x="673" y="362"/>
                </a:lnTo>
                <a:lnTo>
                  <a:pt x="673" y="348"/>
                </a:lnTo>
                <a:lnTo>
                  <a:pt x="674" y="362"/>
                </a:lnTo>
                <a:lnTo>
                  <a:pt x="674" y="360"/>
                </a:lnTo>
                <a:lnTo>
                  <a:pt x="674" y="348"/>
                </a:lnTo>
                <a:lnTo>
                  <a:pt x="674" y="362"/>
                </a:lnTo>
                <a:lnTo>
                  <a:pt x="675" y="362"/>
                </a:lnTo>
                <a:lnTo>
                  <a:pt x="675" y="362"/>
                </a:lnTo>
                <a:lnTo>
                  <a:pt x="676" y="348"/>
                </a:lnTo>
                <a:lnTo>
                  <a:pt x="676" y="356"/>
                </a:lnTo>
                <a:lnTo>
                  <a:pt x="676" y="356"/>
                </a:lnTo>
                <a:lnTo>
                  <a:pt x="676" y="209"/>
                </a:lnTo>
                <a:lnTo>
                  <a:pt x="677" y="361"/>
                </a:lnTo>
                <a:lnTo>
                  <a:pt x="677" y="357"/>
                </a:lnTo>
                <a:lnTo>
                  <a:pt x="677" y="351"/>
                </a:lnTo>
                <a:lnTo>
                  <a:pt x="678" y="256"/>
                </a:lnTo>
                <a:lnTo>
                  <a:pt x="678" y="359"/>
                </a:lnTo>
                <a:lnTo>
                  <a:pt x="678" y="345"/>
                </a:lnTo>
                <a:lnTo>
                  <a:pt x="679" y="356"/>
                </a:lnTo>
                <a:lnTo>
                  <a:pt x="679" y="361"/>
                </a:lnTo>
                <a:lnTo>
                  <a:pt x="679" y="217"/>
                </a:lnTo>
                <a:lnTo>
                  <a:pt x="679" y="336"/>
                </a:lnTo>
                <a:lnTo>
                  <a:pt x="679" y="351"/>
                </a:lnTo>
                <a:lnTo>
                  <a:pt x="680" y="356"/>
                </a:lnTo>
                <a:lnTo>
                  <a:pt x="680" y="342"/>
                </a:lnTo>
                <a:lnTo>
                  <a:pt x="681" y="346"/>
                </a:lnTo>
                <a:lnTo>
                  <a:pt x="681" y="350"/>
                </a:lnTo>
                <a:lnTo>
                  <a:pt x="681" y="354"/>
                </a:lnTo>
                <a:lnTo>
                  <a:pt x="682" y="275"/>
                </a:lnTo>
                <a:lnTo>
                  <a:pt x="682" y="346"/>
                </a:lnTo>
                <a:lnTo>
                  <a:pt x="682" y="349"/>
                </a:lnTo>
                <a:lnTo>
                  <a:pt x="682" y="334"/>
                </a:lnTo>
                <a:lnTo>
                  <a:pt x="683" y="358"/>
                </a:lnTo>
                <a:lnTo>
                  <a:pt x="683" y="354"/>
                </a:lnTo>
                <a:lnTo>
                  <a:pt x="683" y="354"/>
                </a:lnTo>
                <a:lnTo>
                  <a:pt x="683" y="346"/>
                </a:lnTo>
                <a:lnTo>
                  <a:pt x="684" y="362"/>
                </a:lnTo>
                <a:lnTo>
                  <a:pt x="684" y="353"/>
                </a:lnTo>
                <a:lnTo>
                  <a:pt x="684" y="353"/>
                </a:lnTo>
                <a:lnTo>
                  <a:pt x="684" y="362"/>
                </a:lnTo>
                <a:lnTo>
                  <a:pt x="684" y="343"/>
                </a:lnTo>
                <a:lnTo>
                  <a:pt x="685" y="360"/>
                </a:lnTo>
                <a:lnTo>
                  <a:pt x="685" y="360"/>
                </a:lnTo>
                <a:lnTo>
                  <a:pt x="686" y="362"/>
                </a:lnTo>
                <a:lnTo>
                  <a:pt x="686" y="348"/>
                </a:lnTo>
                <a:lnTo>
                  <a:pt x="686" y="360"/>
                </a:lnTo>
                <a:lnTo>
                  <a:pt x="687" y="354"/>
                </a:lnTo>
                <a:lnTo>
                  <a:pt x="687" y="362"/>
                </a:lnTo>
                <a:lnTo>
                  <a:pt x="687" y="252"/>
                </a:lnTo>
                <a:lnTo>
                  <a:pt x="687" y="351"/>
                </a:lnTo>
                <a:lnTo>
                  <a:pt x="687" y="360"/>
                </a:lnTo>
                <a:lnTo>
                  <a:pt x="688" y="302"/>
                </a:lnTo>
                <a:lnTo>
                  <a:pt x="688" y="360"/>
                </a:lnTo>
                <a:lnTo>
                  <a:pt x="689" y="352"/>
                </a:lnTo>
                <a:lnTo>
                  <a:pt x="689" y="352"/>
                </a:lnTo>
                <a:lnTo>
                  <a:pt x="689" y="337"/>
                </a:lnTo>
                <a:lnTo>
                  <a:pt x="690" y="361"/>
                </a:lnTo>
                <a:lnTo>
                  <a:pt x="690" y="353"/>
                </a:lnTo>
                <a:lnTo>
                  <a:pt x="690" y="353"/>
                </a:lnTo>
                <a:lnTo>
                  <a:pt x="690" y="346"/>
                </a:lnTo>
                <a:lnTo>
                  <a:pt x="690" y="361"/>
                </a:lnTo>
                <a:lnTo>
                  <a:pt x="691" y="356"/>
                </a:lnTo>
                <a:lnTo>
                  <a:pt x="691" y="356"/>
                </a:lnTo>
                <a:lnTo>
                  <a:pt x="692" y="329"/>
                </a:lnTo>
                <a:lnTo>
                  <a:pt x="692" y="334"/>
                </a:lnTo>
                <a:lnTo>
                  <a:pt x="692" y="276"/>
                </a:lnTo>
                <a:lnTo>
                  <a:pt x="693" y="354"/>
                </a:lnTo>
                <a:lnTo>
                  <a:pt x="693" y="354"/>
                </a:lnTo>
                <a:lnTo>
                  <a:pt x="693" y="354"/>
                </a:lnTo>
                <a:lnTo>
                  <a:pt x="694" y="335"/>
                </a:lnTo>
                <a:lnTo>
                  <a:pt x="694" y="355"/>
                </a:lnTo>
                <a:lnTo>
                  <a:pt x="694" y="346"/>
                </a:lnTo>
                <a:lnTo>
                  <a:pt x="695" y="359"/>
                </a:lnTo>
                <a:lnTo>
                  <a:pt x="695" y="345"/>
                </a:lnTo>
                <a:lnTo>
                  <a:pt x="695" y="362"/>
                </a:lnTo>
                <a:lnTo>
                  <a:pt x="695" y="353"/>
                </a:lnTo>
                <a:lnTo>
                  <a:pt x="695" y="353"/>
                </a:lnTo>
                <a:lnTo>
                  <a:pt x="696" y="349"/>
                </a:lnTo>
                <a:lnTo>
                  <a:pt x="696" y="362"/>
                </a:lnTo>
                <a:lnTo>
                  <a:pt x="697" y="357"/>
                </a:lnTo>
                <a:lnTo>
                  <a:pt x="697" y="348"/>
                </a:lnTo>
                <a:lnTo>
                  <a:pt x="697" y="362"/>
                </a:lnTo>
                <a:lnTo>
                  <a:pt x="698" y="344"/>
                </a:lnTo>
                <a:lnTo>
                  <a:pt x="698" y="362"/>
                </a:lnTo>
                <a:lnTo>
                  <a:pt x="698" y="362"/>
                </a:lnTo>
                <a:lnTo>
                  <a:pt x="698" y="362"/>
                </a:lnTo>
                <a:lnTo>
                  <a:pt x="699" y="259"/>
                </a:lnTo>
                <a:lnTo>
                  <a:pt x="699" y="333"/>
                </a:lnTo>
                <a:lnTo>
                  <a:pt x="699" y="353"/>
                </a:lnTo>
                <a:lnTo>
                  <a:pt x="699" y="360"/>
                </a:lnTo>
                <a:lnTo>
                  <a:pt x="700" y="251"/>
                </a:lnTo>
                <a:lnTo>
                  <a:pt x="700" y="358"/>
                </a:lnTo>
                <a:lnTo>
                  <a:pt x="700" y="361"/>
                </a:lnTo>
                <a:lnTo>
                  <a:pt x="701" y="267"/>
                </a:lnTo>
                <a:lnTo>
                  <a:pt x="701" y="361"/>
                </a:lnTo>
                <a:lnTo>
                  <a:pt x="701" y="354"/>
                </a:lnTo>
                <a:lnTo>
                  <a:pt x="701" y="358"/>
                </a:lnTo>
                <a:lnTo>
                  <a:pt x="702" y="244"/>
                </a:lnTo>
                <a:lnTo>
                  <a:pt x="702" y="357"/>
                </a:lnTo>
                <a:lnTo>
                  <a:pt x="703" y="355"/>
                </a:lnTo>
                <a:lnTo>
                  <a:pt x="703" y="254"/>
                </a:lnTo>
                <a:lnTo>
                  <a:pt x="703" y="358"/>
                </a:lnTo>
                <a:lnTo>
                  <a:pt x="703" y="354"/>
                </a:lnTo>
                <a:lnTo>
                  <a:pt x="704" y="349"/>
                </a:lnTo>
                <a:lnTo>
                  <a:pt x="704" y="339"/>
                </a:lnTo>
                <a:lnTo>
                  <a:pt x="704" y="356"/>
                </a:lnTo>
                <a:lnTo>
                  <a:pt x="705" y="344"/>
                </a:lnTo>
                <a:lnTo>
                  <a:pt x="705" y="344"/>
                </a:lnTo>
                <a:lnTo>
                  <a:pt x="705" y="340"/>
                </a:lnTo>
                <a:lnTo>
                  <a:pt x="706" y="354"/>
                </a:lnTo>
                <a:lnTo>
                  <a:pt x="706" y="354"/>
                </a:lnTo>
                <a:lnTo>
                  <a:pt x="706" y="362"/>
                </a:lnTo>
                <a:lnTo>
                  <a:pt x="707" y="345"/>
                </a:lnTo>
                <a:lnTo>
                  <a:pt x="707" y="362"/>
                </a:lnTo>
                <a:lnTo>
                  <a:pt x="707" y="362"/>
                </a:lnTo>
                <a:lnTo>
                  <a:pt x="707" y="362"/>
                </a:lnTo>
                <a:lnTo>
                  <a:pt x="707" y="349"/>
                </a:lnTo>
                <a:lnTo>
                  <a:pt x="708" y="356"/>
                </a:lnTo>
                <a:lnTo>
                  <a:pt x="708" y="356"/>
                </a:lnTo>
                <a:lnTo>
                  <a:pt x="709" y="345"/>
                </a:lnTo>
                <a:lnTo>
                  <a:pt x="709" y="362"/>
                </a:lnTo>
                <a:lnTo>
                  <a:pt x="709" y="362"/>
                </a:lnTo>
                <a:lnTo>
                  <a:pt x="709" y="362"/>
                </a:lnTo>
                <a:lnTo>
                  <a:pt x="710" y="253"/>
                </a:lnTo>
                <a:lnTo>
                  <a:pt x="710" y="357"/>
                </a:lnTo>
                <a:lnTo>
                  <a:pt x="711" y="357"/>
                </a:lnTo>
                <a:lnTo>
                  <a:pt x="711" y="361"/>
                </a:lnTo>
                <a:lnTo>
                  <a:pt x="711" y="339"/>
                </a:lnTo>
                <a:lnTo>
                  <a:pt x="711" y="346"/>
                </a:lnTo>
                <a:lnTo>
                  <a:pt x="712" y="251"/>
                </a:lnTo>
                <a:lnTo>
                  <a:pt x="712" y="361"/>
                </a:lnTo>
                <a:lnTo>
                  <a:pt x="713" y="353"/>
                </a:lnTo>
                <a:lnTo>
                  <a:pt x="713" y="353"/>
                </a:lnTo>
                <a:lnTo>
                  <a:pt x="713" y="358"/>
                </a:lnTo>
                <a:lnTo>
                  <a:pt x="714" y="249"/>
                </a:lnTo>
                <a:lnTo>
                  <a:pt x="714" y="348"/>
                </a:lnTo>
                <a:lnTo>
                  <a:pt x="714" y="350"/>
                </a:lnTo>
                <a:lnTo>
                  <a:pt x="714" y="356"/>
                </a:lnTo>
                <a:lnTo>
                  <a:pt x="715" y="250"/>
                </a:lnTo>
                <a:lnTo>
                  <a:pt x="715" y="325"/>
                </a:lnTo>
                <a:lnTo>
                  <a:pt x="715" y="325"/>
                </a:lnTo>
                <a:lnTo>
                  <a:pt x="715" y="262"/>
                </a:lnTo>
                <a:lnTo>
                  <a:pt x="716" y="353"/>
                </a:lnTo>
                <a:lnTo>
                  <a:pt x="716" y="352"/>
                </a:lnTo>
                <a:lnTo>
                  <a:pt x="716" y="343"/>
                </a:lnTo>
                <a:lnTo>
                  <a:pt x="716" y="337"/>
                </a:lnTo>
                <a:lnTo>
                  <a:pt x="717" y="356"/>
                </a:lnTo>
                <a:lnTo>
                  <a:pt x="717" y="352"/>
                </a:lnTo>
                <a:lnTo>
                  <a:pt x="718" y="349"/>
                </a:lnTo>
                <a:lnTo>
                  <a:pt x="718" y="341"/>
                </a:lnTo>
                <a:lnTo>
                  <a:pt x="718" y="362"/>
                </a:lnTo>
                <a:lnTo>
                  <a:pt x="718" y="353"/>
                </a:lnTo>
                <a:lnTo>
                  <a:pt x="718" y="354"/>
                </a:lnTo>
                <a:lnTo>
                  <a:pt x="719" y="362"/>
                </a:lnTo>
                <a:lnTo>
                  <a:pt x="719" y="349"/>
                </a:lnTo>
                <a:lnTo>
                  <a:pt x="720" y="353"/>
                </a:lnTo>
                <a:lnTo>
                  <a:pt x="720" y="353"/>
                </a:lnTo>
                <a:lnTo>
                  <a:pt x="720" y="362"/>
                </a:lnTo>
                <a:lnTo>
                  <a:pt x="721" y="349"/>
                </a:lnTo>
                <a:lnTo>
                  <a:pt x="721" y="362"/>
                </a:lnTo>
                <a:lnTo>
                  <a:pt x="721" y="362"/>
                </a:lnTo>
                <a:lnTo>
                  <a:pt x="721" y="362"/>
                </a:lnTo>
                <a:lnTo>
                  <a:pt x="721" y="156"/>
                </a:lnTo>
                <a:lnTo>
                  <a:pt x="722" y="360"/>
                </a:lnTo>
                <a:lnTo>
                  <a:pt x="722" y="357"/>
                </a:lnTo>
                <a:lnTo>
                  <a:pt x="723" y="301"/>
                </a:lnTo>
                <a:lnTo>
                  <a:pt x="723" y="361"/>
                </a:lnTo>
                <a:lnTo>
                  <a:pt x="723" y="356"/>
                </a:lnTo>
                <a:lnTo>
                  <a:pt x="723" y="353"/>
                </a:lnTo>
                <a:lnTo>
                  <a:pt x="723" y="264"/>
                </a:lnTo>
                <a:lnTo>
                  <a:pt x="724" y="361"/>
                </a:lnTo>
                <a:lnTo>
                  <a:pt x="724" y="349"/>
                </a:lnTo>
                <a:lnTo>
                  <a:pt x="724" y="353"/>
                </a:lnTo>
                <a:lnTo>
                  <a:pt x="724" y="361"/>
                </a:lnTo>
                <a:lnTo>
                  <a:pt x="725" y="339"/>
                </a:lnTo>
                <a:lnTo>
                  <a:pt x="725" y="349"/>
                </a:lnTo>
                <a:lnTo>
                  <a:pt x="726" y="349"/>
                </a:lnTo>
                <a:lnTo>
                  <a:pt x="726" y="354"/>
                </a:lnTo>
                <a:lnTo>
                  <a:pt x="726" y="334"/>
                </a:lnTo>
                <a:lnTo>
                  <a:pt x="726" y="341"/>
                </a:lnTo>
                <a:lnTo>
                  <a:pt x="726" y="342"/>
                </a:lnTo>
                <a:lnTo>
                  <a:pt x="727" y="355"/>
                </a:lnTo>
                <a:lnTo>
                  <a:pt x="727" y="341"/>
                </a:lnTo>
                <a:lnTo>
                  <a:pt x="728" y="351"/>
                </a:lnTo>
                <a:lnTo>
                  <a:pt x="728" y="353"/>
                </a:lnTo>
                <a:lnTo>
                  <a:pt x="728" y="344"/>
                </a:lnTo>
                <a:lnTo>
                  <a:pt x="729" y="362"/>
                </a:lnTo>
                <a:lnTo>
                  <a:pt x="729" y="357"/>
                </a:lnTo>
                <a:lnTo>
                  <a:pt x="729" y="354"/>
                </a:lnTo>
                <a:lnTo>
                  <a:pt x="729" y="362"/>
                </a:lnTo>
                <a:lnTo>
                  <a:pt x="730" y="346"/>
                </a:lnTo>
                <a:lnTo>
                  <a:pt x="730" y="346"/>
                </a:lnTo>
                <a:lnTo>
                  <a:pt x="730" y="354"/>
                </a:lnTo>
                <a:lnTo>
                  <a:pt x="730" y="362"/>
                </a:lnTo>
                <a:lnTo>
                  <a:pt x="731" y="345"/>
                </a:lnTo>
                <a:lnTo>
                  <a:pt x="731" y="345"/>
                </a:lnTo>
                <a:lnTo>
                  <a:pt x="731" y="346"/>
                </a:lnTo>
                <a:lnTo>
                  <a:pt x="731" y="362"/>
                </a:lnTo>
                <a:lnTo>
                  <a:pt x="732" y="288"/>
                </a:lnTo>
                <a:lnTo>
                  <a:pt x="732" y="357"/>
                </a:lnTo>
                <a:lnTo>
                  <a:pt x="732" y="350"/>
                </a:lnTo>
                <a:lnTo>
                  <a:pt x="733" y="361"/>
                </a:lnTo>
                <a:lnTo>
                  <a:pt x="733" y="292"/>
                </a:lnTo>
                <a:lnTo>
                  <a:pt x="733" y="353"/>
                </a:lnTo>
                <a:lnTo>
                  <a:pt x="734" y="359"/>
                </a:lnTo>
                <a:lnTo>
                  <a:pt x="734" y="307"/>
                </a:lnTo>
                <a:lnTo>
                  <a:pt x="734" y="360"/>
                </a:lnTo>
                <a:lnTo>
                  <a:pt x="734" y="356"/>
                </a:lnTo>
                <a:lnTo>
                  <a:pt x="734" y="357"/>
                </a:lnTo>
                <a:lnTo>
                  <a:pt x="735" y="361"/>
                </a:lnTo>
                <a:lnTo>
                  <a:pt x="735" y="270"/>
                </a:lnTo>
                <a:lnTo>
                  <a:pt x="736" y="344"/>
                </a:lnTo>
                <a:lnTo>
                  <a:pt x="736" y="353"/>
                </a:lnTo>
                <a:lnTo>
                  <a:pt x="736" y="360"/>
                </a:lnTo>
                <a:lnTo>
                  <a:pt x="736" y="337"/>
                </a:lnTo>
                <a:lnTo>
                  <a:pt x="737" y="346"/>
                </a:lnTo>
                <a:lnTo>
                  <a:pt x="737" y="340"/>
                </a:lnTo>
                <a:lnTo>
                  <a:pt x="737" y="275"/>
                </a:lnTo>
                <a:lnTo>
                  <a:pt x="738" y="352"/>
                </a:lnTo>
                <a:lnTo>
                  <a:pt x="738" y="351"/>
                </a:lnTo>
                <a:lnTo>
                  <a:pt x="738" y="351"/>
                </a:lnTo>
                <a:lnTo>
                  <a:pt x="738" y="335"/>
                </a:lnTo>
                <a:lnTo>
                  <a:pt x="738" y="356"/>
                </a:lnTo>
                <a:lnTo>
                  <a:pt x="739" y="344"/>
                </a:lnTo>
                <a:lnTo>
                  <a:pt x="739" y="348"/>
                </a:lnTo>
                <a:lnTo>
                  <a:pt x="739" y="343"/>
                </a:lnTo>
                <a:lnTo>
                  <a:pt x="740" y="360"/>
                </a:lnTo>
                <a:lnTo>
                  <a:pt x="740" y="358"/>
                </a:lnTo>
                <a:lnTo>
                  <a:pt x="740" y="354"/>
                </a:lnTo>
                <a:lnTo>
                  <a:pt x="741" y="346"/>
                </a:lnTo>
                <a:lnTo>
                  <a:pt x="741" y="362"/>
                </a:lnTo>
                <a:lnTo>
                  <a:pt x="741" y="353"/>
                </a:lnTo>
                <a:lnTo>
                  <a:pt x="742" y="362"/>
                </a:lnTo>
                <a:lnTo>
                  <a:pt x="742" y="348"/>
                </a:lnTo>
                <a:lnTo>
                  <a:pt x="742" y="362"/>
                </a:lnTo>
                <a:lnTo>
                  <a:pt x="742" y="356"/>
                </a:lnTo>
                <a:lnTo>
                  <a:pt x="743" y="356"/>
                </a:lnTo>
                <a:lnTo>
                  <a:pt x="743" y="362"/>
                </a:lnTo>
                <a:lnTo>
                  <a:pt x="744" y="289"/>
                </a:lnTo>
                <a:lnTo>
                  <a:pt x="744" y="352"/>
                </a:lnTo>
                <a:lnTo>
                  <a:pt x="744" y="354"/>
                </a:lnTo>
                <a:lnTo>
                  <a:pt x="744" y="331"/>
                </a:lnTo>
                <a:lnTo>
                  <a:pt x="744" y="361"/>
                </a:lnTo>
                <a:lnTo>
                  <a:pt x="745" y="356"/>
                </a:lnTo>
                <a:lnTo>
                  <a:pt x="745" y="357"/>
                </a:lnTo>
                <a:lnTo>
                  <a:pt x="745" y="361"/>
                </a:lnTo>
                <a:lnTo>
                  <a:pt x="746" y="316"/>
                </a:lnTo>
                <a:lnTo>
                  <a:pt x="746" y="361"/>
                </a:lnTo>
                <a:lnTo>
                  <a:pt x="746" y="361"/>
                </a:lnTo>
                <a:lnTo>
                  <a:pt x="746" y="283"/>
                </a:lnTo>
                <a:lnTo>
                  <a:pt x="747" y="359"/>
                </a:lnTo>
                <a:lnTo>
                  <a:pt x="747" y="359"/>
                </a:lnTo>
                <a:lnTo>
                  <a:pt x="748" y="289"/>
                </a:lnTo>
                <a:lnTo>
                  <a:pt x="748" y="344"/>
                </a:lnTo>
                <a:lnTo>
                  <a:pt x="748" y="350"/>
                </a:lnTo>
                <a:lnTo>
                  <a:pt x="748" y="356"/>
                </a:lnTo>
                <a:lnTo>
                  <a:pt x="749" y="296"/>
                </a:lnTo>
                <a:lnTo>
                  <a:pt x="749" y="335"/>
                </a:lnTo>
                <a:lnTo>
                  <a:pt x="750" y="345"/>
                </a:lnTo>
                <a:lnTo>
                  <a:pt x="750" y="338"/>
                </a:lnTo>
                <a:lnTo>
                  <a:pt x="750" y="355"/>
                </a:lnTo>
                <a:lnTo>
                  <a:pt x="750" y="355"/>
                </a:lnTo>
                <a:lnTo>
                  <a:pt x="751" y="355"/>
                </a:lnTo>
                <a:lnTo>
                  <a:pt x="751" y="360"/>
                </a:lnTo>
                <a:lnTo>
                  <a:pt x="751" y="348"/>
                </a:lnTo>
                <a:lnTo>
                  <a:pt x="752" y="356"/>
                </a:lnTo>
                <a:lnTo>
                  <a:pt x="752" y="356"/>
                </a:lnTo>
                <a:lnTo>
                  <a:pt x="752" y="360"/>
                </a:lnTo>
                <a:lnTo>
                  <a:pt x="752" y="344"/>
                </a:lnTo>
                <a:lnTo>
                  <a:pt x="753" y="359"/>
                </a:lnTo>
                <a:lnTo>
                  <a:pt x="753" y="360"/>
                </a:lnTo>
                <a:lnTo>
                  <a:pt x="753" y="362"/>
                </a:lnTo>
                <a:lnTo>
                  <a:pt x="754" y="345"/>
                </a:lnTo>
                <a:lnTo>
                  <a:pt x="754" y="356"/>
                </a:lnTo>
                <a:lnTo>
                  <a:pt x="754" y="356"/>
                </a:lnTo>
                <a:lnTo>
                  <a:pt x="754" y="362"/>
                </a:lnTo>
                <a:lnTo>
                  <a:pt x="755" y="354"/>
                </a:lnTo>
                <a:lnTo>
                  <a:pt x="755" y="362"/>
                </a:lnTo>
                <a:lnTo>
                  <a:pt x="755" y="362"/>
                </a:lnTo>
                <a:lnTo>
                  <a:pt x="755" y="362"/>
                </a:lnTo>
                <a:lnTo>
                  <a:pt x="756" y="213"/>
                </a:lnTo>
                <a:lnTo>
                  <a:pt x="756" y="335"/>
                </a:lnTo>
                <a:lnTo>
                  <a:pt x="756" y="349"/>
                </a:lnTo>
                <a:lnTo>
                  <a:pt x="756" y="329"/>
                </a:lnTo>
                <a:lnTo>
                  <a:pt x="757" y="360"/>
                </a:lnTo>
                <a:lnTo>
                  <a:pt x="757" y="350"/>
                </a:lnTo>
                <a:lnTo>
                  <a:pt x="757" y="360"/>
                </a:lnTo>
                <a:lnTo>
                  <a:pt x="758" y="361"/>
                </a:lnTo>
                <a:lnTo>
                  <a:pt x="758" y="292"/>
                </a:lnTo>
                <a:lnTo>
                  <a:pt x="758" y="359"/>
                </a:lnTo>
                <a:lnTo>
                  <a:pt x="759" y="354"/>
                </a:lnTo>
                <a:lnTo>
                  <a:pt x="759" y="361"/>
                </a:lnTo>
                <a:lnTo>
                  <a:pt x="760" y="288"/>
                </a:lnTo>
                <a:lnTo>
                  <a:pt x="760" y="346"/>
                </a:lnTo>
                <a:lnTo>
                  <a:pt x="760" y="345"/>
                </a:lnTo>
                <a:lnTo>
                  <a:pt x="760" y="356"/>
                </a:lnTo>
                <a:lnTo>
                  <a:pt x="761" y="339"/>
                </a:lnTo>
                <a:lnTo>
                  <a:pt x="761" y="346"/>
                </a:lnTo>
                <a:lnTo>
                  <a:pt x="761" y="346"/>
                </a:lnTo>
                <a:lnTo>
                  <a:pt x="762" y="301"/>
                </a:lnTo>
                <a:lnTo>
                  <a:pt x="762" y="355"/>
                </a:lnTo>
                <a:lnTo>
                  <a:pt x="762" y="338"/>
                </a:lnTo>
                <a:lnTo>
                  <a:pt x="762" y="339"/>
                </a:lnTo>
                <a:lnTo>
                  <a:pt x="763" y="357"/>
                </a:lnTo>
                <a:lnTo>
                  <a:pt x="763" y="357"/>
                </a:lnTo>
                <a:lnTo>
                  <a:pt x="764" y="345"/>
                </a:lnTo>
                <a:lnTo>
                  <a:pt x="764" y="360"/>
                </a:lnTo>
                <a:lnTo>
                  <a:pt x="764" y="356"/>
                </a:lnTo>
                <a:lnTo>
                  <a:pt x="764" y="357"/>
                </a:lnTo>
                <a:lnTo>
                  <a:pt x="764" y="362"/>
                </a:lnTo>
                <a:lnTo>
                  <a:pt x="765" y="346"/>
                </a:lnTo>
                <a:lnTo>
                  <a:pt x="765" y="356"/>
                </a:lnTo>
                <a:lnTo>
                  <a:pt x="765" y="356"/>
                </a:lnTo>
                <a:lnTo>
                  <a:pt x="766" y="362"/>
                </a:lnTo>
                <a:lnTo>
                  <a:pt x="766" y="349"/>
                </a:lnTo>
                <a:lnTo>
                  <a:pt x="766" y="356"/>
                </a:lnTo>
                <a:lnTo>
                  <a:pt x="767" y="356"/>
                </a:lnTo>
                <a:lnTo>
                  <a:pt x="767" y="362"/>
                </a:lnTo>
                <a:lnTo>
                  <a:pt x="767" y="254"/>
                </a:lnTo>
                <a:lnTo>
                  <a:pt x="768" y="354"/>
                </a:lnTo>
                <a:lnTo>
                  <a:pt x="768" y="338"/>
                </a:lnTo>
                <a:lnTo>
                  <a:pt x="768" y="361"/>
                </a:lnTo>
                <a:lnTo>
                  <a:pt x="769" y="356"/>
                </a:lnTo>
                <a:lnTo>
                  <a:pt x="769" y="357"/>
                </a:lnTo>
                <a:lnTo>
                  <a:pt x="769" y="361"/>
                </a:lnTo>
                <a:lnTo>
                  <a:pt x="770" y="290"/>
                </a:lnTo>
                <a:lnTo>
                  <a:pt x="770" y="356"/>
                </a:lnTo>
                <a:lnTo>
                  <a:pt x="770" y="356"/>
                </a:lnTo>
                <a:lnTo>
                  <a:pt x="771" y="350"/>
                </a:lnTo>
                <a:lnTo>
                  <a:pt x="771" y="362"/>
                </a:lnTo>
                <a:lnTo>
                  <a:pt x="771" y="351"/>
                </a:lnTo>
                <a:lnTo>
                  <a:pt x="771" y="352"/>
                </a:lnTo>
                <a:lnTo>
                  <a:pt x="772" y="255"/>
                </a:lnTo>
                <a:lnTo>
                  <a:pt x="772" y="355"/>
                </a:lnTo>
                <a:lnTo>
                  <a:pt x="772" y="347"/>
                </a:lnTo>
                <a:lnTo>
                  <a:pt x="772" y="349"/>
                </a:lnTo>
                <a:lnTo>
                  <a:pt x="773" y="272"/>
                </a:lnTo>
                <a:lnTo>
                  <a:pt x="773" y="355"/>
                </a:lnTo>
                <a:lnTo>
                  <a:pt x="773" y="347"/>
                </a:lnTo>
                <a:lnTo>
                  <a:pt x="774" y="354"/>
                </a:lnTo>
                <a:lnTo>
                  <a:pt x="774" y="359"/>
                </a:lnTo>
                <a:lnTo>
                  <a:pt x="774" y="343"/>
                </a:lnTo>
                <a:lnTo>
                  <a:pt x="774" y="354"/>
                </a:lnTo>
                <a:lnTo>
                  <a:pt x="775" y="356"/>
                </a:lnTo>
                <a:lnTo>
                  <a:pt x="775" y="362"/>
                </a:lnTo>
                <a:lnTo>
                  <a:pt x="775" y="348"/>
                </a:lnTo>
                <a:lnTo>
                  <a:pt x="776" y="356"/>
                </a:lnTo>
                <a:lnTo>
                  <a:pt x="776" y="356"/>
                </a:lnTo>
                <a:lnTo>
                  <a:pt x="776" y="346"/>
                </a:lnTo>
                <a:lnTo>
                  <a:pt x="777" y="362"/>
                </a:lnTo>
                <a:lnTo>
                  <a:pt x="777" y="356"/>
                </a:lnTo>
                <a:lnTo>
                  <a:pt x="777" y="349"/>
                </a:lnTo>
                <a:lnTo>
                  <a:pt x="777" y="362"/>
                </a:lnTo>
                <a:lnTo>
                  <a:pt x="777" y="200"/>
                </a:lnTo>
                <a:lnTo>
                  <a:pt x="778" y="343"/>
                </a:lnTo>
                <a:lnTo>
                  <a:pt x="778" y="361"/>
                </a:lnTo>
                <a:lnTo>
                  <a:pt x="779" y="227"/>
                </a:lnTo>
                <a:lnTo>
                  <a:pt x="779" y="339"/>
                </a:lnTo>
                <a:lnTo>
                  <a:pt x="779" y="344"/>
                </a:lnTo>
                <a:lnTo>
                  <a:pt x="780" y="320"/>
                </a:lnTo>
                <a:lnTo>
                  <a:pt x="780" y="361"/>
                </a:lnTo>
                <a:lnTo>
                  <a:pt x="780" y="356"/>
                </a:lnTo>
                <a:lnTo>
                  <a:pt x="780" y="356"/>
                </a:lnTo>
                <a:lnTo>
                  <a:pt x="781" y="359"/>
                </a:lnTo>
                <a:lnTo>
                  <a:pt x="781" y="339"/>
                </a:lnTo>
                <a:lnTo>
                  <a:pt x="781" y="345"/>
                </a:lnTo>
                <a:lnTo>
                  <a:pt x="782" y="345"/>
                </a:lnTo>
                <a:lnTo>
                  <a:pt x="782" y="331"/>
                </a:lnTo>
                <a:lnTo>
                  <a:pt x="782" y="358"/>
                </a:lnTo>
                <a:lnTo>
                  <a:pt x="782" y="352"/>
                </a:lnTo>
                <a:lnTo>
                  <a:pt x="783" y="349"/>
                </a:lnTo>
                <a:lnTo>
                  <a:pt x="783" y="360"/>
                </a:lnTo>
                <a:lnTo>
                  <a:pt x="783" y="336"/>
                </a:lnTo>
                <a:lnTo>
                  <a:pt x="784" y="350"/>
                </a:lnTo>
                <a:lnTo>
                  <a:pt x="784" y="350"/>
                </a:lnTo>
                <a:lnTo>
                  <a:pt x="784" y="360"/>
                </a:lnTo>
                <a:lnTo>
                  <a:pt x="785" y="338"/>
                </a:lnTo>
                <a:lnTo>
                  <a:pt x="785" y="346"/>
                </a:lnTo>
                <a:lnTo>
                  <a:pt x="785" y="342"/>
                </a:lnTo>
                <a:lnTo>
                  <a:pt x="786" y="362"/>
                </a:lnTo>
                <a:lnTo>
                  <a:pt x="786" y="353"/>
                </a:lnTo>
                <a:lnTo>
                  <a:pt x="786" y="353"/>
                </a:lnTo>
                <a:lnTo>
                  <a:pt x="786" y="362"/>
                </a:lnTo>
                <a:lnTo>
                  <a:pt x="787" y="348"/>
                </a:lnTo>
                <a:lnTo>
                  <a:pt x="787" y="357"/>
                </a:lnTo>
                <a:lnTo>
                  <a:pt x="787" y="357"/>
                </a:lnTo>
                <a:lnTo>
                  <a:pt x="788" y="362"/>
                </a:lnTo>
                <a:lnTo>
                  <a:pt x="788" y="293"/>
                </a:lnTo>
                <a:lnTo>
                  <a:pt x="788" y="359"/>
                </a:lnTo>
                <a:lnTo>
                  <a:pt x="788" y="359"/>
                </a:lnTo>
                <a:lnTo>
                  <a:pt x="789" y="318"/>
                </a:lnTo>
                <a:lnTo>
                  <a:pt x="789" y="361"/>
                </a:lnTo>
                <a:lnTo>
                  <a:pt x="789" y="354"/>
                </a:lnTo>
                <a:lnTo>
                  <a:pt x="790" y="350"/>
                </a:lnTo>
                <a:lnTo>
                  <a:pt x="790" y="361"/>
                </a:lnTo>
                <a:lnTo>
                  <a:pt x="790" y="291"/>
                </a:lnTo>
                <a:lnTo>
                  <a:pt x="790" y="355"/>
                </a:lnTo>
                <a:lnTo>
                  <a:pt x="790" y="356"/>
                </a:lnTo>
                <a:lnTo>
                  <a:pt x="791" y="343"/>
                </a:lnTo>
                <a:lnTo>
                  <a:pt x="791" y="361"/>
                </a:lnTo>
                <a:lnTo>
                  <a:pt x="792" y="360"/>
                </a:lnTo>
                <a:lnTo>
                  <a:pt x="792" y="361"/>
                </a:lnTo>
                <a:lnTo>
                  <a:pt x="792" y="332"/>
                </a:lnTo>
                <a:lnTo>
                  <a:pt x="793" y="354"/>
                </a:lnTo>
                <a:lnTo>
                  <a:pt x="793" y="349"/>
                </a:lnTo>
                <a:lnTo>
                  <a:pt x="793" y="254"/>
                </a:lnTo>
                <a:lnTo>
                  <a:pt x="793" y="353"/>
                </a:lnTo>
                <a:lnTo>
                  <a:pt x="794" y="340"/>
                </a:lnTo>
                <a:lnTo>
                  <a:pt x="794" y="337"/>
                </a:lnTo>
                <a:lnTo>
                  <a:pt x="794" y="331"/>
                </a:lnTo>
                <a:lnTo>
                  <a:pt x="795" y="358"/>
                </a:lnTo>
                <a:lnTo>
                  <a:pt x="795" y="354"/>
                </a:lnTo>
                <a:lnTo>
                  <a:pt x="795" y="358"/>
                </a:lnTo>
                <a:lnTo>
                  <a:pt x="796" y="349"/>
                </a:lnTo>
                <a:lnTo>
                  <a:pt x="796" y="362"/>
                </a:lnTo>
                <a:lnTo>
                  <a:pt x="796" y="356"/>
                </a:lnTo>
                <a:lnTo>
                  <a:pt x="796" y="356"/>
                </a:lnTo>
                <a:lnTo>
                  <a:pt x="797" y="362"/>
                </a:lnTo>
                <a:lnTo>
                  <a:pt x="797" y="346"/>
                </a:lnTo>
                <a:lnTo>
                  <a:pt x="797" y="362"/>
                </a:lnTo>
                <a:lnTo>
                  <a:pt x="798" y="348"/>
                </a:lnTo>
                <a:lnTo>
                  <a:pt x="798" y="362"/>
                </a:lnTo>
                <a:lnTo>
                  <a:pt x="799" y="362"/>
                </a:lnTo>
                <a:lnTo>
                  <a:pt x="799" y="362"/>
                </a:lnTo>
                <a:lnTo>
                  <a:pt x="799" y="207"/>
                </a:lnTo>
                <a:lnTo>
                  <a:pt x="800" y="357"/>
                </a:lnTo>
                <a:lnTo>
                  <a:pt x="800" y="357"/>
                </a:lnTo>
                <a:lnTo>
                  <a:pt x="800" y="361"/>
                </a:lnTo>
                <a:lnTo>
                  <a:pt x="801" y="252"/>
                </a:lnTo>
                <a:lnTo>
                  <a:pt x="801" y="359"/>
                </a:lnTo>
                <a:lnTo>
                  <a:pt x="801" y="290"/>
                </a:lnTo>
                <a:lnTo>
                  <a:pt x="801" y="290"/>
                </a:lnTo>
                <a:lnTo>
                  <a:pt x="802" y="361"/>
                </a:lnTo>
                <a:lnTo>
                  <a:pt x="802" y="361"/>
                </a:lnTo>
                <a:lnTo>
                  <a:pt x="802" y="361"/>
                </a:lnTo>
                <a:lnTo>
                  <a:pt x="803" y="338"/>
                </a:lnTo>
                <a:lnTo>
                  <a:pt x="803" y="304"/>
                </a:lnTo>
                <a:lnTo>
                  <a:pt x="804" y="354"/>
                </a:lnTo>
                <a:lnTo>
                  <a:pt x="804" y="285"/>
                </a:lnTo>
                <a:lnTo>
                  <a:pt x="804" y="341"/>
                </a:lnTo>
                <a:lnTo>
                  <a:pt x="804" y="341"/>
                </a:lnTo>
                <a:lnTo>
                  <a:pt x="805" y="325"/>
                </a:lnTo>
                <a:lnTo>
                  <a:pt x="805" y="359"/>
                </a:lnTo>
                <a:lnTo>
                  <a:pt x="806" y="356"/>
                </a:lnTo>
                <a:lnTo>
                  <a:pt x="806" y="347"/>
                </a:lnTo>
                <a:lnTo>
                  <a:pt x="807" y="362"/>
                </a:lnTo>
                <a:lnTo>
                  <a:pt x="807" y="357"/>
                </a:lnTo>
                <a:lnTo>
                  <a:pt x="807" y="357"/>
                </a:lnTo>
                <a:lnTo>
                  <a:pt x="807" y="362"/>
                </a:lnTo>
                <a:lnTo>
                  <a:pt x="807" y="346"/>
                </a:lnTo>
                <a:lnTo>
                  <a:pt x="808" y="356"/>
                </a:lnTo>
                <a:lnTo>
                  <a:pt x="808" y="356"/>
                </a:lnTo>
                <a:lnTo>
                  <a:pt x="808" y="362"/>
                </a:lnTo>
                <a:lnTo>
                  <a:pt x="809" y="349"/>
                </a:lnTo>
                <a:lnTo>
                  <a:pt x="809" y="362"/>
                </a:lnTo>
                <a:lnTo>
                  <a:pt x="809" y="362"/>
                </a:lnTo>
                <a:lnTo>
                  <a:pt x="810" y="287"/>
                </a:lnTo>
                <a:lnTo>
                  <a:pt x="810" y="353"/>
                </a:lnTo>
                <a:lnTo>
                  <a:pt x="810" y="354"/>
                </a:lnTo>
                <a:lnTo>
                  <a:pt x="811" y="359"/>
                </a:lnTo>
                <a:lnTo>
                  <a:pt x="811" y="309"/>
                </a:lnTo>
                <a:lnTo>
                  <a:pt x="811" y="356"/>
                </a:lnTo>
                <a:lnTo>
                  <a:pt x="811" y="356"/>
                </a:lnTo>
                <a:lnTo>
                  <a:pt x="812" y="361"/>
                </a:lnTo>
                <a:lnTo>
                  <a:pt x="812" y="338"/>
                </a:lnTo>
                <a:lnTo>
                  <a:pt x="812" y="353"/>
                </a:lnTo>
                <a:lnTo>
                  <a:pt x="813" y="353"/>
                </a:lnTo>
                <a:lnTo>
                  <a:pt x="813" y="361"/>
                </a:lnTo>
                <a:lnTo>
                  <a:pt x="813" y="348"/>
                </a:lnTo>
                <a:lnTo>
                  <a:pt x="814" y="356"/>
                </a:lnTo>
                <a:lnTo>
                  <a:pt x="814" y="360"/>
                </a:lnTo>
                <a:lnTo>
                  <a:pt x="814" y="336"/>
                </a:lnTo>
                <a:lnTo>
                  <a:pt x="815" y="351"/>
                </a:lnTo>
                <a:lnTo>
                  <a:pt x="815" y="351"/>
                </a:lnTo>
                <a:lnTo>
                  <a:pt x="815" y="354"/>
                </a:lnTo>
                <a:lnTo>
                  <a:pt x="815" y="309"/>
                </a:lnTo>
                <a:lnTo>
                  <a:pt x="816" y="352"/>
                </a:lnTo>
                <a:lnTo>
                  <a:pt x="816" y="346"/>
                </a:lnTo>
                <a:lnTo>
                  <a:pt x="816" y="323"/>
                </a:lnTo>
                <a:lnTo>
                  <a:pt x="817" y="358"/>
                </a:lnTo>
                <a:lnTo>
                  <a:pt x="817" y="346"/>
                </a:lnTo>
                <a:lnTo>
                  <a:pt x="817" y="352"/>
                </a:lnTo>
                <a:lnTo>
                  <a:pt x="818" y="348"/>
                </a:lnTo>
                <a:lnTo>
                  <a:pt x="818" y="360"/>
                </a:lnTo>
                <a:lnTo>
                  <a:pt x="818" y="359"/>
                </a:lnTo>
                <a:lnTo>
                  <a:pt x="818" y="354"/>
                </a:lnTo>
                <a:lnTo>
                  <a:pt x="819" y="359"/>
                </a:lnTo>
                <a:lnTo>
                  <a:pt x="819" y="346"/>
                </a:lnTo>
                <a:lnTo>
                  <a:pt x="819" y="353"/>
                </a:lnTo>
                <a:lnTo>
                  <a:pt x="819" y="353"/>
                </a:lnTo>
                <a:lnTo>
                  <a:pt x="820" y="349"/>
                </a:lnTo>
                <a:lnTo>
                  <a:pt x="820" y="362"/>
                </a:lnTo>
                <a:lnTo>
                  <a:pt x="820" y="362"/>
                </a:lnTo>
                <a:lnTo>
                  <a:pt x="821" y="362"/>
                </a:lnTo>
                <a:lnTo>
                  <a:pt x="821" y="349"/>
                </a:lnTo>
                <a:lnTo>
                  <a:pt x="821" y="362"/>
                </a:lnTo>
                <a:lnTo>
                  <a:pt x="821" y="357"/>
                </a:lnTo>
                <a:lnTo>
                  <a:pt x="821" y="357"/>
                </a:lnTo>
                <a:lnTo>
                  <a:pt x="822" y="362"/>
                </a:lnTo>
                <a:lnTo>
                  <a:pt x="822" y="289"/>
                </a:lnTo>
                <a:lnTo>
                  <a:pt x="823" y="350"/>
                </a:lnTo>
                <a:lnTo>
                  <a:pt x="823" y="344"/>
                </a:lnTo>
                <a:lnTo>
                  <a:pt x="823" y="361"/>
                </a:lnTo>
                <a:lnTo>
                  <a:pt x="824" y="342"/>
                </a:lnTo>
                <a:lnTo>
                  <a:pt x="824" y="358"/>
                </a:lnTo>
                <a:lnTo>
                  <a:pt x="824" y="357"/>
                </a:lnTo>
                <a:lnTo>
                  <a:pt x="824" y="312"/>
                </a:lnTo>
                <a:lnTo>
                  <a:pt x="825" y="361"/>
                </a:lnTo>
                <a:lnTo>
                  <a:pt x="825" y="357"/>
                </a:lnTo>
                <a:lnTo>
                  <a:pt x="825" y="361"/>
                </a:lnTo>
                <a:lnTo>
                  <a:pt x="826" y="311"/>
                </a:lnTo>
                <a:lnTo>
                  <a:pt x="826" y="344"/>
                </a:lnTo>
                <a:lnTo>
                  <a:pt x="826" y="341"/>
                </a:lnTo>
                <a:lnTo>
                  <a:pt x="827" y="258"/>
                </a:lnTo>
                <a:lnTo>
                  <a:pt x="827" y="354"/>
                </a:lnTo>
                <a:lnTo>
                  <a:pt x="827" y="338"/>
                </a:lnTo>
                <a:lnTo>
                  <a:pt x="827" y="338"/>
                </a:lnTo>
                <a:lnTo>
                  <a:pt x="828" y="358"/>
                </a:lnTo>
                <a:lnTo>
                  <a:pt x="829" y="357"/>
                </a:lnTo>
                <a:lnTo>
                  <a:pt x="829" y="342"/>
                </a:lnTo>
                <a:lnTo>
                  <a:pt x="829" y="358"/>
                </a:lnTo>
                <a:lnTo>
                  <a:pt x="829" y="355"/>
                </a:lnTo>
                <a:lnTo>
                  <a:pt x="829" y="356"/>
                </a:lnTo>
                <a:lnTo>
                  <a:pt x="830" y="360"/>
                </a:lnTo>
                <a:lnTo>
                  <a:pt x="831" y="347"/>
                </a:lnTo>
                <a:lnTo>
                  <a:pt x="831" y="359"/>
                </a:lnTo>
                <a:lnTo>
                  <a:pt x="831" y="359"/>
                </a:lnTo>
                <a:lnTo>
                  <a:pt x="831" y="346"/>
                </a:lnTo>
                <a:lnTo>
                  <a:pt x="832" y="362"/>
                </a:lnTo>
                <a:lnTo>
                  <a:pt x="832" y="356"/>
                </a:lnTo>
                <a:lnTo>
                  <a:pt x="832" y="356"/>
                </a:lnTo>
                <a:lnTo>
                  <a:pt x="833" y="345"/>
                </a:lnTo>
                <a:lnTo>
                  <a:pt x="833" y="362"/>
                </a:lnTo>
                <a:lnTo>
                  <a:pt x="833" y="362"/>
                </a:lnTo>
                <a:lnTo>
                  <a:pt x="833" y="362"/>
                </a:lnTo>
                <a:lnTo>
                  <a:pt x="833" y="349"/>
                </a:lnTo>
                <a:lnTo>
                  <a:pt x="834" y="349"/>
                </a:lnTo>
                <a:lnTo>
                  <a:pt x="834" y="349"/>
                </a:lnTo>
                <a:lnTo>
                  <a:pt x="834" y="362"/>
                </a:lnTo>
                <a:lnTo>
                  <a:pt x="834" y="294"/>
                </a:lnTo>
                <a:lnTo>
                  <a:pt x="835" y="350"/>
                </a:lnTo>
                <a:lnTo>
                  <a:pt x="835" y="350"/>
                </a:lnTo>
                <a:lnTo>
                  <a:pt x="836" y="341"/>
                </a:lnTo>
                <a:lnTo>
                  <a:pt x="836" y="361"/>
                </a:lnTo>
                <a:lnTo>
                  <a:pt x="836" y="349"/>
                </a:lnTo>
                <a:lnTo>
                  <a:pt x="837" y="353"/>
                </a:lnTo>
                <a:lnTo>
                  <a:pt x="837" y="361"/>
                </a:lnTo>
                <a:lnTo>
                  <a:pt x="837" y="234"/>
                </a:lnTo>
                <a:lnTo>
                  <a:pt x="837" y="356"/>
                </a:lnTo>
                <a:lnTo>
                  <a:pt x="837" y="357"/>
                </a:lnTo>
                <a:lnTo>
                  <a:pt x="838" y="239"/>
                </a:lnTo>
                <a:lnTo>
                  <a:pt x="839" y="344"/>
                </a:lnTo>
                <a:lnTo>
                  <a:pt x="839" y="340"/>
                </a:lnTo>
                <a:lnTo>
                  <a:pt x="839" y="360"/>
                </a:lnTo>
                <a:lnTo>
                  <a:pt x="839" y="270"/>
                </a:lnTo>
                <a:lnTo>
                  <a:pt x="840" y="360"/>
                </a:lnTo>
                <a:lnTo>
                  <a:pt x="840" y="352"/>
                </a:lnTo>
                <a:lnTo>
                  <a:pt x="840" y="260"/>
                </a:lnTo>
                <a:lnTo>
                  <a:pt x="841" y="360"/>
                </a:lnTo>
                <a:lnTo>
                  <a:pt x="841" y="349"/>
                </a:lnTo>
                <a:lnTo>
                  <a:pt x="841" y="349"/>
                </a:lnTo>
                <a:lnTo>
                  <a:pt x="841" y="360"/>
                </a:lnTo>
                <a:lnTo>
                  <a:pt x="841" y="339"/>
                </a:lnTo>
                <a:lnTo>
                  <a:pt x="842" y="355"/>
                </a:lnTo>
                <a:lnTo>
                  <a:pt x="842" y="354"/>
                </a:lnTo>
                <a:lnTo>
                  <a:pt x="843" y="261"/>
                </a:lnTo>
                <a:lnTo>
                  <a:pt x="843" y="357"/>
                </a:lnTo>
                <a:lnTo>
                  <a:pt x="843" y="353"/>
                </a:lnTo>
                <a:lnTo>
                  <a:pt x="843" y="350"/>
                </a:lnTo>
                <a:lnTo>
                  <a:pt x="844" y="349"/>
                </a:lnTo>
                <a:lnTo>
                  <a:pt x="844" y="361"/>
                </a:lnTo>
                <a:lnTo>
                  <a:pt x="844" y="361"/>
                </a:lnTo>
                <a:lnTo>
                  <a:pt x="845" y="361"/>
                </a:lnTo>
                <a:lnTo>
                  <a:pt x="845" y="266"/>
                </a:lnTo>
                <a:lnTo>
                  <a:pt x="845" y="356"/>
                </a:lnTo>
                <a:lnTo>
                  <a:pt x="846" y="356"/>
                </a:lnTo>
                <a:lnTo>
                  <a:pt x="846" y="361"/>
                </a:lnTo>
                <a:lnTo>
                  <a:pt x="847" y="267"/>
                </a:lnTo>
                <a:lnTo>
                  <a:pt x="847" y="361"/>
                </a:lnTo>
                <a:lnTo>
                  <a:pt x="847" y="361"/>
                </a:lnTo>
                <a:lnTo>
                  <a:pt x="847" y="265"/>
                </a:lnTo>
                <a:lnTo>
                  <a:pt x="848" y="353"/>
                </a:lnTo>
                <a:lnTo>
                  <a:pt x="848" y="354"/>
                </a:lnTo>
                <a:lnTo>
                  <a:pt x="849" y="336"/>
                </a:lnTo>
                <a:lnTo>
                  <a:pt x="849" y="360"/>
                </a:lnTo>
                <a:lnTo>
                  <a:pt x="849" y="359"/>
                </a:lnTo>
                <a:lnTo>
                  <a:pt x="849" y="359"/>
                </a:lnTo>
                <a:lnTo>
                  <a:pt x="850" y="349"/>
                </a:lnTo>
                <a:lnTo>
                  <a:pt x="850" y="361"/>
                </a:lnTo>
                <a:lnTo>
                  <a:pt x="850" y="357"/>
                </a:lnTo>
                <a:lnTo>
                  <a:pt x="850" y="349"/>
                </a:lnTo>
                <a:lnTo>
                  <a:pt x="851" y="359"/>
                </a:lnTo>
                <a:lnTo>
                  <a:pt x="851" y="251"/>
                </a:lnTo>
                <a:lnTo>
                  <a:pt x="851" y="357"/>
                </a:lnTo>
                <a:lnTo>
                  <a:pt x="851" y="354"/>
                </a:lnTo>
                <a:lnTo>
                  <a:pt x="851" y="360"/>
                </a:lnTo>
                <a:lnTo>
                  <a:pt x="852" y="342"/>
                </a:lnTo>
                <a:lnTo>
                  <a:pt x="852" y="348"/>
                </a:lnTo>
                <a:lnTo>
                  <a:pt x="853" y="348"/>
                </a:lnTo>
                <a:lnTo>
                  <a:pt x="853" y="358"/>
                </a:lnTo>
                <a:lnTo>
                  <a:pt x="853" y="305"/>
                </a:lnTo>
                <a:lnTo>
                  <a:pt x="853" y="356"/>
                </a:lnTo>
                <a:lnTo>
                  <a:pt x="854" y="357"/>
                </a:lnTo>
                <a:lnTo>
                  <a:pt x="854" y="337"/>
                </a:lnTo>
                <a:lnTo>
                  <a:pt x="854" y="358"/>
                </a:lnTo>
                <a:lnTo>
                  <a:pt x="855" y="344"/>
                </a:lnTo>
                <a:lnTo>
                  <a:pt x="855" y="339"/>
                </a:lnTo>
                <a:lnTo>
                  <a:pt x="855" y="358"/>
                </a:lnTo>
                <a:lnTo>
                  <a:pt x="855" y="308"/>
                </a:lnTo>
                <a:lnTo>
                  <a:pt x="856" y="357"/>
                </a:lnTo>
                <a:lnTo>
                  <a:pt x="856" y="357"/>
                </a:lnTo>
                <a:lnTo>
                  <a:pt x="857" y="346"/>
                </a:lnTo>
                <a:lnTo>
                  <a:pt x="857" y="362"/>
                </a:lnTo>
                <a:lnTo>
                  <a:pt x="857" y="354"/>
                </a:lnTo>
                <a:lnTo>
                  <a:pt x="857" y="354"/>
                </a:lnTo>
                <a:lnTo>
                  <a:pt x="857" y="362"/>
                </a:lnTo>
                <a:lnTo>
                  <a:pt x="858" y="348"/>
                </a:lnTo>
                <a:lnTo>
                  <a:pt x="858" y="353"/>
                </a:lnTo>
                <a:lnTo>
                  <a:pt x="858" y="354"/>
                </a:lnTo>
                <a:lnTo>
                  <a:pt x="859" y="362"/>
                </a:lnTo>
                <a:lnTo>
                  <a:pt x="859" y="348"/>
                </a:lnTo>
                <a:lnTo>
                  <a:pt x="859" y="354"/>
                </a:lnTo>
                <a:lnTo>
                  <a:pt x="859" y="354"/>
                </a:lnTo>
                <a:lnTo>
                  <a:pt x="860" y="362"/>
                </a:lnTo>
                <a:lnTo>
                  <a:pt x="860" y="348"/>
                </a:lnTo>
                <a:lnTo>
                  <a:pt x="860" y="349"/>
                </a:lnTo>
                <a:lnTo>
                  <a:pt x="860" y="357"/>
                </a:lnTo>
                <a:lnTo>
                  <a:pt x="861" y="289"/>
                </a:lnTo>
                <a:lnTo>
                  <a:pt x="861" y="361"/>
                </a:lnTo>
                <a:lnTo>
                  <a:pt x="861" y="360"/>
                </a:lnTo>
                <a:lnTo>
                  <a:pt x="862" y="359"/>
                </a:lnTo>
                <a:lnTo>
                  <a:pt x="862" y="343"/>
                </a:lnTo>
                <a:lnTo>
                  <a:pt x="862" y="361"/>
                </a:lnTo>
                <a:lnTo>
                  <a:pt x="863" y="361"/>
                </a:lnTo>
                <a:lnTo>
                  <a:pt x="863" y="361"/>
                </a:lnTo>
                <a:lnTo>
                  <a:pt x="863" y="305"/>
                </a:lnTo>
                <a:lnTo>
                  <a:pt x="864" y="361"/>
                </a:lnTo>
                <a:lnTo>
                  <a:pt x="864" y="361"/>
                </a:lnTo>
                <a:lnTo>
                  <a:pt x="864" y="361"/>
                </a:lnTo>
                <a:lnTo>
                  <a:pt x="865" y="362"/>
                </a:lnTo>
                <a:lnTo>
                  <a:pt x="865" y="334"/>
                </a:lnTo>
                <a:lnTo>
                  <a:pt x="865" y="342"/>
                </a:lnTo>
                <a:lnTo>
                  <a:pt x="865" y="342"/>
                </a:lnTo>
                <a:lnTo>
                  <a:pt x="865" y="355"/>
                </a:lnTo>
                <a:lnTo>
                  <a:pt x="866" y="274"/>
                </a:lnTo>
                <a:lnTo>
                  <a:pt x="866" y="346"/>
                </a:lnTo>
                <a:lnTo>
                  <a:pt x="866" y="346"/>
                </a:lnTo>
                <a:lnTo>
                  <a:pt x="866" y="358"/>
                </a:lnTo>
                <a:lnTo>
                  <a:pt x="867" y="328"/>
                </a:lnTo>
                <a:lnTo>
                  <a:pt x="867" y="354"/>
                </a:lnTo>
                <a:lnTo>
                  <a:pt x="867" y="354"/>
                </a:lnTo>
                <a:lnTo>
                  <a:pt x="867" y="345"/>
                </a:lnTo>
                <a:lnTo>
                  <a:pt x="868" y="359"/>
                </a:lnTo>
                <a:lnTo>
                  <a:pt x="868" y="351"/>
                </a:lnTo>
                <a:lnTo>
                  <a:pt x="868" y="353"/>
                </a:lnTo>
                <a:lnTo>
                  <a:pt x="869" y="360"/>
                </a:lnTo>
                <a:lnTo>
                  <a:pt x="869" y="346"/>
                </a:lnTo>
                <a:lnTo>
                  <a:pt x="869" y="351"/>
                </a:lnTo>
                <a:lnTo>
                  <a:pt x="870" y="354"/>
                </a:lnTo>
                <a:lnTo>
                  <a:pt x="870" y="346"/>
                </a:lnTo>
                <a:lnTo>
                  <a:pt x="870" y="362"/>
                </a:lnTo>
                <a:lnTo>
                  <a:pt x="871" y="353"/>
                </a:lnTo>
                <a:lnTo>
                  <a:pt x="871" y="353"/>
                </a:lnTo>
                <a:lnTo>
                  <a:pt x="871" y="362"/>
                </a:lnTo>
                <a:lnTo>
                  <a:pt x="871" y="349"/>
                </a:lnTo>
                <a:lnTo>
                  <a:pt x="872" y="360"/>
                </a:lnTo>
                <a:lnTo>
                  <a:pt x="872" y="360"/>
                </a:lnTo>
                <a:lnTo>
                  <a:pt x="872" y="354"/>
                </a:lnTo>
                <a:lnTo>
                  <a:pt x="873" y="362"/>
                </a:lnTo>
                <a:lnTo>
                  <a:pt x="873" y="360"/>
                </a:lnTo>
                <a:lnTo>
                  <a:pt x="873" y="358"/>
                </a:lnTo>
                <a:lnTo>
                  <a:pt x="873" y="185"/>
                </a:lnTo>
                <a:lnTo>
                  <a:pt x="874" y="361"/>
                </a:lnTo>
                <a:lnTo>
                  <a:pt x="874" y="355"/>
                </a:lnTo>
                <a:lnTo>
                  <a:pt x="874" y="346"/>
                </a:lnTo>
                <a:lnTo>
                  <a:pt x="875" y="360"/>
                </a:lnTo>
                <a:lnTo>
                  <a:pt x="875" y="345"/>
                </a:lnTo>
                <a:lnTo>
                  <a:pt x="875" y="351"/>
                </a:lnTo>
                <a:lnTo>
                  <a:pt x="876" y="355"/>
                </a:lnTo>
                <a:lnTo>
                  <a:pt x="876" y="360"/>
                </a:lnTo>
                <a:lnTo>
                  <a:pt x="876" y="290"/>
                </a:lnTo>
                <a:lnTo>
                  <a:pt x="876" y="353"/>
                </a:lnTo>
                <a:lnTo>
                  <a:pt x="877" y="359"/>
                </a:lnTo>
                <a:lnTo>
                  <a:pt x="877" y="361"/>
                </a:lnTo>
                <a:lnTo>
                  <a:pt x="878" y="311"/>
                </a:lnTo>
                <a:lnTo>
                  <a:pt x="878" y="356"/>
                </a:lnTo>
                <a:lnTo>
                  <a:pt x="878" y="350"/>
                </a:lnTo>
                <a:lnTo>
                  <a:pt x="878" y="354"/>
                </a:lnTo>
                <a:lnTo>
                  <a:pt x="878" y="308"/>
                </a:lnTo>
                <a:lnTo>
                  <a:pt x="879" y="328"/>
                </a:lnTo>
                <a:lnTo>
                  <a:pt x="879" y="329"/>
                </a:lnTo>
                <a:lnTo>
                  <a:pt x="880" y="286"/>
                </a:lnTo>
                <a:lnTo>
                  <a:pt x="880" y="358"/>
                </a:lnTo>
                <a:lnTo>
                  <a:pt x="880" y="350"/>
                </a:lnTo>
                <a:lnTo>
                  <a:pt x="880" y="345"/>
                </a:lnTo>
                <a:lnTo>
                  <a:pt x="881" y="328"/>
                </a:lnTo>
                <a:lnTo>
                  <a:pt x="881" y="357"/>
                </a:lnTo>
                <a:lnTo>
                  <a:pt x="881" y="350"/>
                </a:lnTo>
                <a:lnTo>
                  <a:pt x="881" y="353"/>
                </a:lnTo>
                <a:lnTo>
                  <a:pt x="881" y="342"/>
                </a:lnTo>
                <a:lnTo>
                  <a:pt x="882" y="362"/>
                </a:lnTo>
                <a:lnTo>
                  <a:pt x="882" y="356"/>
                </a:lnTo>
                <a:lnTo>
                  <a:pt x="882" y="362"/>
                </a:lnTo>
                <a:lnTo>
                  <a:pt x="883" y="362"/>
                </a:lnTo>
                <a:lnTo>
                  <a:pt x="883" y="348"/>
                </a:lnTo>
                <a:lnTo>
                  <a:pt x="883" y="356"/>
                </a:lnTo>
                <a:lnTo>
                  <a:pt x="884" y="356"/>
                </a:lnTo>
                <a:lnTo>
                  <a:pt x="884" y="362"/>
                </a:lnTo>
                <a:lnTo>
                  <a:pt x="884" y="345"/>
                </a:lnTo>
                <a:lnTo>
                  <a:pt x="884" y="362"/>
                </a:lnTo>
                <a:lnTo>
                  <a:pt x="885" y="362"/>
                </a:lnTo>
                <a:lnTo>
                  <a:pt x="885" y="362"/>
                </a:lnTo>
                <a:lnTo>
                  <a:pt x="886" y="352"/>
                </a:lnTo>
                <a:lnTo>
                  <a:pt x="886" y="352"/>
                </a:lnTo>
                <a:lnTo>
                  <a:pt x="886" y="345"/>
                </a:lnTo>
                <a:lnTo>
                  <a:pt x="886" y="361"/>
                </a:lnTo>
                <a:lnTo>
                  <a:pt x="887" y="331"/>
                </a:lnTo>
                <a:lnTo>
                  <a:pt x="887" y="360"/>
                </a:lnTo>
                <a:lnTo>
                  <a:pt x="887" y="360"/>
                </a:lnTo>
                <a:lnTo>
                  <a:pt x="887" y="361"/>
                </a:lnTo>
                <a:lnTo>
                  <a:pt x="888" y="335"/>
                </a:lnTo>
                <a:lnTo>
                  <a:pt x="888" y="357"/>
                </a:lnTo>
                <a:lnTo>
                  <a:pt x="888" y="358"/>
                </a:lnTo>
                <a:lnTo>
                  <a:pt x="888" y="288"/>
                </a:lnTo>
                <a:lnTo>
                  <a:pt x="888" y="360"/>
                </a:lnTo>
                <a:lnTo>
                  <a:pt x="889" y="348"/>
                </a:lnTo>
                <a:lnTo>
                  <a:pt x="889" y="351"/>
                </a:lnTo>
                <a:lnTo>
                  <a:pt x="889" y="318"/>
                </a:lnTo>
                <a:lnTo>
                  <a:pt x="890" y="356"/>
                </a:lnTo>
                <a:lnTo>
                  <a:pt x="890" y="344"/>
                </a:lnTo>
                <a:lnTo>
                  <a:pt x="890" y="344"/>
                </a:lnTo>
                <a:lnTo>
                  <a:pt x="891" y="236"/>
                </a:lnTo>
                <a:lnTo>
                  <a:pt x="891" y="356"/>
                </a:lnTo>
                <a:lnTo>
                  <a:pt x="892" y="350"/>
                </a:lnTo>
                <a:lnTo>
                  <a:pt x="892" y="358"/>
                </a:lnTo>
                <a:lnTo>
                  <a:pt x="892" y="325"/>
                </a:lnTo>
                <a:lnTo>
                  <a:pt x="892" y="352"/>
                </a:lnTo>
                <a:lnTo>
                  <a:pt x="893" y="352"/>
                </a:lnTo>
                <a:lnTo>
                  <a:pt x="893" y="345"/>
                </a:lnTo>
                <a:lnTo>
                  <a:pt x="894" y="362"/>
                </a:lnTo>
                <a:lnTo>
                  <a:pt x="894" y="362"/>
                </a:lnTo>
                <a:lnTo>
                  <a:pt x="894" y="349"/>
                </a:lnTo>
                <a:lnTo>
                  <a:pt x="895" y="349"/>
                </a:lnTo>
                <a:lnTo>
                  <a:pt x="895" y="349"/>
                </a:lnTo>
                <a:lnTo>
                  <a:pt x="895" y="362"/>
                </a:lnTo>
                <a:lnTo>
                  <a:pt x="896" y="362"/>
                </a:lnTo>
                <a:lnTo>
                  <a:pt x="896" y="356"/>
                </a:lnTo>
                <a:lnTo>
                  <a:pt x="896" y="349"/>
                </a:lnTo>
                <a:lnTo>
                  <a:pt x="896" y="362"/>
                </a:lnTo>
                <a:lnTo>
                  <a:pt x="897" y="361"/>
                </a:lnTo>
                <a:lnTo>
                  <a:pt x="897" y="362"/>
                </a:lnTo>
                <a:lnTo>
                  <a:pt x="898" y="315"/>
                </a:lnTo>
                <a:lnTo>
                  <a:pt x="898" y="355"/>
                </a:lnTo>
                <a:lnTo>
                  <a:pt x="898" y="355"/>
                </a:lnTo>
                <a:lnTo>
                  <a:pt x="899" y="360"/>
                </a:lnTo>
                <a:lnTo>
                  <a:pt x="899" y="243"/>
                </a:lnTo>
                <a:lnTo>
                  <a:pt x="899" y="270"/>
                </a:lnTo>
                <a:lnTo>
                  <a:pt x="899" y="340"/>
                </a:lnTo>
                <a:lnTo>
                  <a:pt x="900" y="361"/>
                </a:lnTo>
                <a:lnTo>
                  <a:pt x="900" y="360"/>
                </a:lnTo>
                <a:lnTo>
                  <a:pt x="901" y="360"/>
                </a:lnTo>
                <a:lnTo>
                  <a:pt x="902" y="330"/>
                </a:lnTo>
                <a:lnTo>
                  <a:pt x="902" y="351"/>
                </a:lnTo>
                <a:lnTo>
                  <a:pt x="902" y="355"/>
                </a:lnTo>
                <a:lnTo>
                  <a:pt x="902" y="287"/>
                </a:lnTo>
                <a:lnTo>
                  <a:pt x="903" y="354"/>
                </a:lnTo>
                <a:lnTo>
                  <a:pt x="903" y="354"/>
                </a:lnTo>
                <a:lnTo>
                  <a:pt x="904" y="342"/>
                </a:lnTo>
                <a:lnTo>
                  <a:pt x="904" y="359"/>
                </a:lnTo>
                <a:lnTo>
                  <a:pt x="904" y="358"/>
                </a:lnTo>
                <a:lnTo>
                  <a:pt x="904" y="352"/>
                </a:lnTo>
                <a:lnTo>
                  <a:pt x="904" y="344"/>
                </a:lnTo>
                <a:lnTo>
                  <a:pt x="904" y="360"/>
                </a:lnTo>
                <a:lnTo>
                  <a:pt x="905" y="357"/>
                </a:lnTo>
                <a:lnTo>
                  <a:pt x="905" y="358"/>
                </a:lnTo>
                <a:lnTo>
                  <a:pt x="906" y="337"/>
                </a:lnTo>
                <a:lnTo>
                  <a:pt x="906" y="362"/>
                </a:lnTo>
                <a:lnTo>
                  <a:pt x="906" y="354"/>
                </a:lnTo>
                <a:lnTo>
                  <a:pt x="906" y="360"/>
                </a:lnTo>
                <a:lnTo>
                  <a:pt x="906" y="362"/>
                </a:lnTo>
                <a:lnTo>
                  <a:pt x="907" y="349"/>
                </a:lnTo>
                <a:lnTo>
                  <a:pt x="907" y="358"/>
                </a:lnTo>
                <a:lnTo>
                  <a:pt x="907" y="362"/>
                </a:lnTo>
                <a:lnTo>
                  <a:pt x="908" y="362"/>
                </a:lnTo>
                <a:lnTo>
                  <a:pt x="908" y="266"/>
                </a:lnTo>
                <a:lnTo>
                  <a:pt x="908" y="358"/>
                </a:lnTo>
                <a:lnTo>
                  <a:pt x="909" y="352"/>
                </a:lnTo>
                <a:lnTo>
                  <a:pt x="909" y="346"/>
                </a:lnTo>
                <a:lnTo>
                  <a:pt x="909" y="360"/>
                </a:lnTo>
                <a:lnTo>
                  <a:pt x="910" y="355"/>
                </a:lnTo>
                <a:lnTo>
                  <a:pt x="910" y="355"/>
                </a:lnTo>
                <a:lnTo>
                  <a:pt x="910" y="361"/>
                </a:lnTo>
                <a:lnTo>
                  <a:pt x="910" y="291"/>
                </a:lnTo>
                <a:lnTo>
                  <a:pt x="911" y="358"/>
                </a:lnTo>
                <a:lnTo>
                  <a:pt x="911" y="361"/>
                </a:lnTo>
                <a:lnTo>
                  <a:pt x="911" y="361"/>
                </a:lnTo>
                <a:lnTo>
                  <a:pt x="912" y="336"/>
                </a:lnTo>
                <a:lnTo>
                  <a:pt x="912" y="340"/>
                </a:lnTo>
                <a:lnTo>
                  <a:pt x="912" y="346"/>
                </a:lnTo>
                <a:lnTo>
                  <a:pt x="913" y="280"/>
                </a:lnTo>
                <a:lnTo>
                  <a:pt x="913" y="355"/>
                </a:lnTo>
                <a:lnTo>
                  <a:pt x="913" y="355"/>
                </a:lnTo>
                <a:lnTo>
                  <a:pt x="913" y="355"/>
                </a:lnTo>
                <a:lnTo>
                  <a:pt x="914" y="286"/>
                </a:lnTo>
                <a:lnTo>
                  <a:pt x="914" y="347"/>
                </a:lnTo>
                <a:lnTo>
                  <a:pt x="914" y="344"/>
                </a:lnTo>
                <a:lnTo>
                  <a:pt x="914" y="342"/>
                </a:lnTo>
                <a:lnTo>
                  <a:pt x="915" y="357"/>
                </a:lnTo>
                <a:lnTo>
                  <a:pt x="915" y="355"/>
                </a:lnTo>
                <a:lnTo>
                  <a:pt x="916" y="356"/>
                </a:lnTo>
                <a:lnTo>
                  <a:pt x="916" y="343"/>
                </a:lnTo>
                <a:lnTo>
                  <a:pt x="916" y="360"/>
                </a:lnTo>
                <a:lnTo>
                  <a:pt x="916" y="353"/>
                </a:lnTo>
                <a:lnTo>
                  <a:pt x="917" y="353"/>
                </a:lnTo>
                <a:lnTo>
                  <a:pt x="917" y="362"/>
                </a:lnTo>
                <a:lnTo>
                  <a:pt x="918" y="349"/>
                </a:lnTo>
                <a:lnTo>
                  <a:pt x="918" y="361"/>
                </a:lnTo>
                <a:lnTo>
                  <a:pt x="918" y="361"/>
                </a:lnTo>
                <a:lnTo>
                  <a:pt x="918" y="362"/>
                </a:lnTo>
                <a:lnTo>
                  <a:pt x="918" y="356"/>
                </a:lnTo>
                <a:lnTo>
                  <a:pt x="919" y="360"/>
                </a:lnTo>
                <a:lnTo>
                  <a:pt x="919" y="352"/>
                </a:lnTo>
                <a:lnTo>
                  <a:pt x="919" y="346"/>
                </a:lnTo>
                <a:lnTo>
                  <a:pt x="919" y="362"/>
                </a:lnTo>
                <a:lnTo>
                  <a:pt x="920" y="362"/>
                </a:lnTo>
                <a:lnTo>
                  <a:pt x="920" y="360"/>
                </a:lnTo>
                <a:lnTo>
                  <a:pt x="920" y="292"/>
                </a:lnTo>
                <a:lnTo>
                  <a:pt x="920" y="361"/>
                </a:lnTo>
                <a:lnTo>
                  <a:pt x="921" y="359"/>
                </a:lnTo>
                <a:lnTo>
                  <a:pt x="921" y="354"/>
                </a:lnTo>
                <a:lnTo>
                  <a:pt x="921" y="345"/>
                </a:lnTo>
                <a:lnTo>
                  <a:pt x="922" y="360"/>
                </a:lnTo>
                <a:lnTo>
                  <a:pt x="922" y="357"/>
                </a:lnTo>
                <a:lnTo>
                  <a:pt x="922" y="350"/>
                </a:lnTo>
                <a:lnTo>
                  <a:pt x="923" y="361"/>
                </a:lnTo>
                <a:lnTo>
                  <a:pt x="923" y="344"/>
                </a:lnTo>
                <a:lnTo>
                  <a:pt x="923" y="361"/>
                </a:lnTo>
                <a:lnTo>
                  <a:pt x="924" y="358"/>
                </a:lnTo>
                <a:lnTo>
                  <a:pt x="924" y="361"/>
                </a:lnTo>
                <a:lnTo>
                  <a:pt x="924" y="349"/>
                </a:lnTo>
                <a:lnTo>
                  <a:pt x="924" y="349"/>
                </a:lnTo>
                <a:lnTo>
                  <a:pt x="924" y="356"/>
                </a:lnTo>
                <a:lnTo>
                  <a:pt x="925" y="361"/>
                </a:lnTo>
                <a:lnTo>
                  <a:pt x="925" y="332"/>
                </a:lnTo>
                <a:lnTo>
                  <a:pt x="926" y="348"/>
                </a:lnTo>
                <a:lnTo>
                  <a:pt x="926" y="347"/>
                </a:lnTo>
                <a:lnTo>
                  <a:pt x="926" y="273"/>
                </a:lnTo>
                <a:lnTo>
                  <a:pt x="926" y="354"/>
                </a:lnTo>
                <a:lnTo>
                  <a:pt x="927" y="348"/>
                </a:lnTo>
                <a:lnTo>
                  <a:pt x="927" y="335"/>
                </a:lnTo>
                <a:lnTo>
                  <a:pt x="928" y="358"/>
                </a:lnTo>
                <a:lnTo>
                  <a:pt x="928" y="357"/>
                </a:lnTo>
                <a:lnTo>
                  <a:pt x="928" y="346"/>
                </a:lnTo>
                <a:lnTo>
                  <a:pt x="929" y="360"/>
                </a:lnTo>
                <a:lnTo>
                  <a:pt x="929" y="355"/>
                </a:lnTo>
                <a:lnTo>
                  <a:pt x="929" y="356"/>
                </a:lnTo>
                <a:lnTo>
                  <a:pt x="929" y="360"/>
                </a:lnTo>
                <a:lnTo>
                  <a:pt x="930" y="346"/>
                </a:lnTo>
                <a:lnTo>
                  <a:pt x="930" y="347"/>
                </a:lnTo>
                <a:lnTo>
                  <a:pt x="930" y="346"/>
                </a:lnTo>
                <a:lnTo>
                  <a:pt x="931" y="362"/>
                </a:lnTo>
                <a:lnTo>
                  <a:pt x="931" y="356"/>
                </a:lnTo>
                <a:lnTo>
                  <a:pt x="932" y="349"/>
                </a:lnTo>
                <a:lnTo>
                  <a:pt x="932" y="362"/>
                </a:lnTo>
                <a:lnTo>
                  <a:pt x="932" y="294"/>
                </a:lnTo>
                <a:lnTo>
                  <a:pt x="932" y="358"/>
                </a:lnTo>
                <a:lnTo>
                  <a:pt x="932" y="359"/>
                </a:lnTo>
                <a:lnTo>
                  <a:pt x="933" y="360"/>
                </a:lnTo>
                <a:lnTo>
                  <a:pt x="934" y="334"/>
                </a:lnTo>
                <a:lnTo>
                  <a:pt x="934" y="349"/>
                </a:lnTo>
                <a:lnTo>
                  <a:pt x="934" y="219"/>
                </a:lnTo>
                <a:lnTo>
                  <a:pt x="934" y="361"/>
                </a:lnTo>
                <a:lnTo>
                  <a:pt x="935" y="357"/>
                </a:lnTo>
                <a:lnTo>
                  <a:pt x="935" y="350"/>
                </a:lnTo>
                <a:lnTo>
                  <a:pt x="935" y="262"/>
                </a:lnTo>
                <a:lnTo>
                  <a:pt x="936" y="361"/>
                </a:lnTo>
                <a:lnTo>
                  <a:pt x="936" y="359"/>
                </a:lnTo>
                <a:lnTo>
                  <a:pt x="936" y="352"/>
                </a:lnTo>
                <a:lnTo>
                  <a:pt x="936" y="229"/>
                </a:lnTo>
                <a:lnTo>
                  <a:pt x="937" y="348"/>
                </a:lnTo>
                <a:lnTo>
                  <a:pt x="937" y="351"/>
                </a:lnTo>
                <a:lnTo>
                  <a:pt x="938" y="250"/>
                </a:lnTo>
                <a:lnTo>
                  <a:pt x="938" y="354"/>
                </a:lnTo>
                <a:lnTo>
                  <a:pt x="938" y="349"/>
                </a:lnTo>
                <a:lnTo>
                  <a:pt x="939" y="260"/>
                </a:lnTo>
                <a:lnTo>
                  <a:pt x="939" y="357"/>
                </a:lnTo>
                <a:lnTo>
                  <a:pt x="939" y="352"/>
                </a:lnTo>
                <a:lnTo>
                  <a:pt x="940" y="353"/>
                </a:lnTo>
                <a:lnTo>
                  <a:pt x="940" y="316"/>
                </a:lnTo>
                <a:lnTo>
                  <a:pt x="940" y="358"/>
                </a:lnTo>
                <a:lnTo>
                  <a:pt x="940" y="353"/>
                </a:lnTo>
                <a:lnTo>
                  <a:pt x="940" y="356"/>
                </a:lnTo>
                <a:lnTo>
                  <a:pt x="941" y="349"/>
                </a:lnTo>
                <a:lnTo>
                  <a:pt x="941" y="362"/>
                </a:lnTo>
                <a:lnTo>
                  <a:pt x="942" y="362"/>
                </a:lnTo>
                <a:lnTo>
                  <a:pt x="942" y="356"/>
                </a:lnTo>
                <a:lnTo>
                  <a:pt x="942" y="362"/>
                </a:lnTo>
                <a:lnTo>
                  <a:pt x="943" y="346"/>
                </a:lnTo>
                <a:lnTo>
                  <a:pt x="943" y="362"/>
                </a:lnTo>
                <a:lnTo>
                  <a:pt x="943" y="362"/>
                </a:lnTo>
                <a:lnTo>
                  <a:pt x="944" y="347"/>
                </a:lnTo>
                <a:lnTo>
                  <a:pt x="944" y="359"/>
                </a:lnTo>
                <a:lnTo>
                  <a:pt x="944" y="359"/>
                </a:lnTo>
                <a:lnTo>
                  <a:pt x="944" y="289"/>
                </a:lnTo>
                <a:lnTo>
                  <a:pt x="945" y="361"/>
                </a:lnTo>
                <a:lnTo>
                  <a:pt x="945" y="344"/>
                </a:lnTo>
                <a:lnTo>
                  <a:pt x="945" y="361"/>
                </a:lnTo>
                <a:lnTo>
                  <a:pt x="945" y="249"/>
                </a:lnTo>
                <a:lnTo>
                  <a:pt x="946" y="361"/>
                </a:lnTo>
                <a:lnTo>
                  <a:pt x="946" y="356"/>
                </a:lnTo>
                <a:lnTo>
                  <a:pt x="946" y="356"/>
                </a:lnTo>
                <a:lnTo>
                  <a:pt x="947" y="360"/>
                </a:lnTo>
                <a:lnTo>
                  <a:pt x="947" y="269"/>
                </a:lnTo>
                <a:lnTo>
                  <a:pt x="947" y="351"/>
                </a:lnTo>
                <a:lnTo>
                  <a:pt x="948" y="351"/>
                </a:lnTo>
                <a:lnTo>
                  <a:pt x="948" y="358"/>
                </a:lnTo>
                <a:lnTo>
                  <a:pt x="948" y="325"/>
                </a:lnTo>
                <a:lnTo>
                  <a:pt x="948" y="355"/>
                </a:lnTo>
                <a:lnTo>
                  <a:pt x="949" y="306"/>
                </a:lnTo>
                <a:lnTo>
                  <a:pt x="950" y="359"/>
                </a:lnTo>
                <a:lnTo>
                  <a:pt x="950" y="359"/>
                </a:lnTo>
                <a:lnTo>
                  <a:pt x="950" y="359"/>
                </a:lnTo>
                <a:lnTo>
                  <a:pt x="950" y="346"/>
                </a:lnTo>
                <a:lnTo>
                  <a:pt x="951" y="356"/>
                </a:lnTo>
                <a:lnTo>
                  <a:pt x="951" y="356"/>
                </a:lnTo>
                <a:lnTo>
                  <a:pt x="951" y="360"/>
                </a:lnTo>
                <a:lnTo>
                  <a:pt x="952" y="346"/>
                </a:lnTo>
                <a:lnTo>
                  <a:pt x="952" y="354"/>
                </a:lnTo>
                <a:lnTo>
                  <a:pt x="952" y="354"/>
                </a:lnTo>
                <a:lnTo>
                  <a:pt x="953" y="362"/>
                </a:lnTo>
                <a:lnTo>
                  <a:pt x="953" y="346"/>
                </a:lnTo>
                <a:lnTo>
                  <a:pt x="953" y="362"/>
                </a:lnTo>
                <a:lnTo>
                  <a:pt x="953" y="362"/>
                </a:lnTo>
                <a:lnTo>
                  <a:pt x="954" y="346"/>
                </a:lnTo>
                <a:lnTo>
                  <a:pt x="954" y="353"/>
                </a:lnTo>
                <a:lnTo>
                  <a:pt x="955" y="290"/>
                </a:lnTo>
                <a:lnTo>
                  <a:pt x="955" y="359"/>
                </a:lnTo>
                <a:lnTo>
                  <a:pt x="955" y="252"/>
                </a:lnTo>
                <a:lnTo>
                  <a:pt x="955" y="351"/>
                </a:lnTo>
                <a:lnTo>
                  <a:pt x="956" y="344"/>
                </a:lnTo>
                <a:lnTo>
                  <a:pt x="956" y="361"/>
                </a:lnTo>
                <a:lnTo>
                  <a:pt x="957" y="257"/>
                </a:lnTo>
                <a:lnTo>
                  <a:pt x="957" y="358"/>
                </a:lnTo>
                <a:lnTo>
                  <a:pt x="957" y="359"/>
                </a:lnTo>
                <a:lnTo>
                  <a:pt x="957" y="264"/>
                </a:lnTo>
                <a:lnTo>
                  <a:pt x="957" y="360"/>
                </a:lnTo>
                <a:lnTo>
                  <a:pt x="958" y="357"/>
                </a:lnTo>
                <a:lnTo>
                  <a:pt x="958" y="358"/>
                </a:lnTo>
                <a:lnTo>
                  <a:pt x="958" y="358"/>
                </a:lnTo>
                <a:lnTo>
                  <a:pt x="958" y="178"/>
                </a:lnTo>
                <a:lnTo>
                  <a:pt x="959" y="342"/>
                </a:lnTo>
                <a:lnTo>
                  <a:pt x="959" y="342"/>
                </a:lnTo>
                <a:lnTo>
                  <a:pt x="959" y="334"/>
                </a:lnTo>
                <a:lnTo>
                  <a:pt x="959" y="357"/>
                </a:lnTo>
                <a:lnTo>
                  <a:pt x="960" y="356"/>
                </a:lnTo>
                <a:lnTo>
                  <a:pt x="960" y="356"/>
                </a:lnTo>
                <a:lnTo>
                  <a:pt x="960" y="356"/>
                </a:lnTo>
                <a:lnTo>
                  <a:pt x="961" y="341"/>
                </a:lnTo>
                <a:lnTo>
                  <a:pt x="961" y="342"/>
                </a:lnTo>
                <a:lnTo>
                  <a:pt x="962" y="362"/>
                </a:lnTo>
                <a:lnTo>
                  <a:pt x="962" y="362"/>
                </a:lnTo>
                <a:lnTo>
                  <a:pt x="963" y="356"/>
                </a:lnTo>
                <a:lnTo>
                  <a:pt x="963" y="362"/>
                </a:lnTo>
                <a:lnTo>
                  <a:pt x="963" y="349"/>
                </a:lnTo>
                <a:lnTo>
                  <a:pt x="963" y="360"/>
                </a:lnTo>
                <a:lnTo>
                  <a:pt x="963" y="360"/>
                </a:lnTo>
                <a:lnTo>
                  <a:pt x="964" y="362"/>
                </a:lnTo>
                <a:lnTo>
                  <a:pt x="964" y="348"/>
                </a:lnTo>
                <a:lnTo>
                  <a:pt x="965" y="353"/>
                </a:lnTo>
                <a:lnTo>
                  <a:pt x="965" y="357"/>
                </a:lnTo>
                <a:lnTo>
                  <a:pt x="965" y="362"/>
                </a:lnTo>
                <a:lnTo>
                  <a:pt x="965" y="349"/>
                </a:lnTo>
                <a:lnTo>
                  <a:pt x="966" y="354"/>
                </a:lnTo>
                <a:lnTo>
                  <a:pt x="966" y="356"/>
                </a:lnTo>
                <a:lnTo>
                  <a:pt x="967" y="360"/>
                </a:lnTo>
                <a:lnTo>
                  <a:pt x="967" y="253"/>
                </a:lnTo>
                <a:lnTo>
                  <a:pt x="967" y="350"/>
                </a:lnTo>
                <a:lnTo>
                  <a:pt x="967" y="350"/>
                </a:lnTo>
                <a:lnTo>
                  <a:pt x="967" y="360"/>
                </a:lnTo>
                <a:lnTo>
                  <a:pt x="968" y="255"/>
                </a:lnTo>
                <a:lnTo>
                  <a:pt x="968" y="352"/>
                </a:lnTo>
                <a:lnTo>
                  <a:pt x="968" y="352"/>
                </a:lnTo>
                <a:lnTo>
                  <a:pt x="968" y="356"/>
                </a:lnTo>
                <a:lnTo>
                  <a:pt x="969" y="239"/>
                </a:lnTo>
                <a:lnTo>
                  <a:pt x="969" y="348"/>
                </a:lnTo>
                <a:lnTo>
                  <a:pt x="969" y="353"/>
                </a:lnTo>
                <a:lnTo>
                  <a:pt x="969" y="354"/>
                </a:lnTo>
                <a:lnTo>
                  <a:pt x="970" y="258"/>
                </a:lnTo>
                <a:lnTo>
                  <a:pt x="970" y="344"/>
                </a:lnTo>
                <a:lnTo>
                  <a:pt x="971" y="344"/>
                </a:lnTo>
                <a:lnTo>
                  <a:pt x="971" y="353"/>
                </a:lnTo>
                <a:lnTo>
                  <a:pt x="971" y="327"/>
                </a:lnTo>
                <a:lnTo>
                  <a:pt x="971" y="352"/>
                </a:lnTo>
                <a:lnTo>
                  <a:pt x="971" y="352"/>
                </a:lnTo>
                <a:lnTo>
                  <a:pt x="972" y="332"/>
                </a:lnTo>
                <a:lnTo>
                  <a:pt x="973" y="355"/>
                </a:lnTo>
                <a:lnTo>
                  <a:pt x="973" y="354"/>
                </a:lnTo>
                <a:lnTo>
                  <a:pt x="973" y="349"/>
                </a:lnTo>
                <a:lnTo>
                  <a:pt x="973" y="330"/>
                </a:lnTo>
                <a:lnTo>
                  <a:pt x="974" y="360"/>
                </a:lnTo>
                <a:lnTo>
                  <a:pt x="974" y="356"/>
                </a:lnTo>
                <a:lnTo>
                  <a:pt x="974" y="349"/>
                </a:lnTo>
                <a:lnTo>
                  <a:pt x="975" y="362"/>
                </a:lnTo>
                <a:lnTo>
                  <a:pt x="975" y="361"/>
                </a:lnTo>
                <a:lnTo>
                  <a:pt x="975" y="360"/>
                </a:lnTo>
                <a:lnTo>
                  <a:pt x="975" y="346"/>
                </a:lnTo>
                <a:lnTo>
                  <a:pt x="975" y="362"/>
                </a:lnTo>
                <a:lnTo>
                  <a:pt x="976" y="361"/>
                </a:lnTo>
                <a:lnTo>
                  <a:pt x="976" y="361"/>
                </a:lnTo>
                <a:lnTo>
                  <a:pt x="976" y="362"/>
                </a:lnTo>
                <a:lnTo>
                  <a:pt x="977" y="288"/>
                </a:lnTo>
                <a:lnTo>
                  <a:pt x="977" y="353"/>
                </a:lnTo>
                <a:lnTo>
                  <a:pt x="977" y="346"/>
                </a:lnTo>
                <a:lnTo>
                  <a:pt x="978" y="228"/>
                </a:lnTo>
                <a:lnTo>
                  <a:pt x="978" y="361"/>
                </a:lnTo>
                <a:lnTo>
                  <a:pt x="978" y="361"/>
                </a:lnTo>
                <a:lnTo>
                  <a:pt x="979" y="361"/>
                </a:lnTo>
                <a:lnTo>
                  <a:pt x="979" y="263"/>
                </a:lnTo>
                <a:lnTo>
                  <a:pt x="979" y="346"/>
                </a:lnTo>
                <a:lnTo>
                  <a:pt x="979" y="252"/>
                </a:lnTo>
                <a:lnTo>
                  <a:pt x="980" y="359"/>
                </a:lnTo>
                <a:lnTo>
                  <a:pt x="980" y="215"/>
                </a:lnTo>
                <a:lnTo>
                  <a:pt x="981" y="354"/>
                </a:lnTo>
                <a:lnTo>
                  <a:pt x="981" y="287"/>
                </a:lnTo>
                <a:lnTo>
                  <a:pt x="981" y="353"/>
                </a:lnTo>
                <a:lnTo>
                  <a:pt x="982" y="242"/>
                </a:lnTo>
                <a:lnTo>
                  <a:pt x="982" y="353"/>
                </a:lnTo>
                <a:lnTo>
                  <a:pt x="982" y="352"/>
                </a:lnTo>
                <a:lnTo>
                  <a:pt x="982" y="354"/>
                </a:lnTo>
                <a:lnTo>
                  <a:pt x="983" y="251"/>
                </a:lnTo>
                <a:lnTo>
                  <a:pt x="983" y="350"/>
                </a:lnTo>
                <a:lnTo>
                  <a:pt x="983" y="348"/>
                </a:lnTo>
                <a:lnTo>
                  <a:pt x="984" y="357"/>
                </a:lnTo>
                <a:lnTo>
                  <a:pt x="984" y="260"/>
                </a:lnTo>
                <a:lnTo>
                  <a:pt x="984" y="338"/>
                </a:lnTo>
                <a:lnTo>
                  <a:pt x="984" y="342"/>
                </a:lnTo>
                <a:lnTo>
                  <a:pt x="985" y="358"/>
                </a:lnTo>
                <a:lnTo>
                  <a:pt x="985" y="349"/>
                </a:lnTo>
                <a:lnTo>
                  <a:pt x="985" y="349"/>
                </a:lnTo>
                <a:lnTo>
                  <a:pt x="985" y="360"/>
                </a:lnTo>
                <a:lnTo>
                  <a:pt x="986" y="335"/>
                </a:lnTo>
                <a:lnTo>
                  <a:pt x="986" y="354"/>
                </a:lnTo>
                <a:lnTo>
                  <a:pt x="987" y="357"/>
                </a:lnTo>
                <a:lnTo>
                  <a:pt x="987" y="343"/>
                </a:lnTo>
                <a:lnTo>
                  <a:pt x="987" y="359"/>
                </a:lnTo>
                <a:lnTo>
                  <a:pt x="987" y="355"/>
                </a:lnTo>
                <a:lnTo>
                  <a:pt x="988" y="359"/>
                </a:lnTo>
                <a:lnTo>
                  <a:pt x="989" y="362"/>
                </a:lnTo>
                <a:lnTo>
                  <a:pt x="989" y="349"/>
                </a:lnTo>
                <a:lnTo>
                  <a:pt x="989" y="349"/>
                </a:lnTo>
                <a:lnTo>
                  <a:pt x="989" y="362"/>
                </a:lnTo>
                <a:lnTo>
                  <a:pt x="990" y="350"/>
                </a:lnTo>
                <a:lnTo>
                  <a:pt x="990" y="350"/>
                </a:lnTo>
                <a:lnTo>
                  <a:pt x="990" y="362"/>
                </a:lnTo>
                <a:lnTo>
                  <a:pt x="991" y="285"/>
                </a:lnTo>
                <a:lnTo>
                  <a:pt x="991" y="351"/>
                </a:lnTo>
                <a:lnTo>
                  <a:pt x="991" y="353"/>
                </a:lnTo>
                <a:lnTo>
                  <a:pt x="991" y="361"/>
                </a:lnTo>
                <a:lnTo>
                  <a:pt x="992" y="349"/>
                </a:lnTo>
                <a:lnTo>
                  <a:pt x="992" y="359"/>
                </a:lnTo>
                <a:lnTo>
                  <a:pt x="992" y="360"/>
                </a:lnTo>
                <a:lnTo>
                  <a:pt x="993" y="252"/>
                </a:lnTo>
                <a:lnTo>
                  <a:pt x="993" y="361"/>
                </a:lnTo>
                <a:lnTo>
                  <a:pt x="993" y="356"/>
                </a:lnTo>
                <a:lnTo>
                  <a:pt x="993" y="356"/>
                </a:lnTo>
                <a:lnTo>
                  <a:pt x="994" y="268"/>
                </a:lnTo>
                <a:lnTo>
                  <a:pt x="994" y="361"/>
                </a:lnTo>
                <a:lnTo>
                  <a:pt x="994" y="348"/>
                </a:lnTo>
                <a:lnTo>
                  <a:pt x="995" y="349"/>
                </a:lnTo>
                <a:lnTo>
                  <a:pt x="995" y="357"/>
                </a:lnTo>
                <a:lnTo>
                  <a:pt x="995" y="257"/>
                </a:lnTo>
                <a:lnTo>
                  <a:pt x="995" y="350"/>
                </a:lnTo>
                <a:lnTo>
                  <a:pt x="996" y="351"/>
                </a:lnTo>
                <a:lnTo>
                  <a:pt x="996" y="251"/>
                </a:lnTo>
                <a:lnTo>
                  <a:pt x="997" y="354"/>
                </a:lnTo>
                <a:lnTo>
                  <a:pt x="997" y="354"/>
                </a:lnTo>
                <a:lnTo>
                  <a:pt x="997" y="354"/>
                </a:lnTo>
                <a:lnTo>
                  <a:pt x="997" y="254"/>
                </a:lnTo>
                <a:lnTo>
                  <a:pt x="997" y="361"/>
                </a:lnTo>
                <a:lnTo>
                  <a:pt x="998" y="355"/>
                </a:lnTo>
                <a:lnTo>
                  <a:pt x="998" y="356"/>
                </a:lnTo>
                <a:lnTo>
                  <a:pt x="999" y="361"/>
                </a:lnTo>
                <a:lnTo>
                  <a:pt x="999" y="262"/>
                </a:lnTo>
                <a:lnTo>
                  <a:pt x="999" y="353"/>
                </a:lnTo>
                <a:lnTo>
                  <a:pt x="999" y="354"/>
                </a:lnTo>
                <a:lnTo>
                  <a:pt x="999" y="361"/>
                </a:lnTo>
                <a:lnTo>
                  <a:pt x="1000" y="260"/>
                </a:lnTo>
                <a:lnTo>
                  <a:pt x="1000" y="356"/>
                </a:lnTo>
                <a:lnTo>
                  <a:pt x="1000" y="358"/>
                </a:lnTo>
                <a:lnTo>
                  <a:pt x="1001" y="280"/>
                </a:lnTo>
                <a:lnTo>
                  <a:pt x="1001" y="360"/>
                </a:lnTo>
                <a:lnTo>
                  <a:pt x="1001" y="359"/>
                </a:lnTo>
                <a:lnTo>
                  <a:pt x="1001" y="359"/>
                </a:lnTo>
                <a:lnTo>
                  <a:pt x="1002" y="346"/>
                </a:lnTo>
                <a:lnTo>
                  <a:pt x="1002" y="362"/>
                </a:lnTo>
                <a:lnTo>
                  <a:pt x="1002" y="349"/>
                </a:lnTo>
                <a:lnTo>
                  <a:pt x="1002" y="349"/>
                </a:lnTo>
                <a:lnTo>
                  <a:pt x="1003" y="362"/>
                </a:lnTo>
                <a:lnTo>
                  <a:pt x="1003" y="362"/>
                </a:lnTo>
                <a:lnTo>
                  <a:pt x="1004" y="362"/>
                </a:lnTo>
                <a:lnTo>
                  <a:pt x="1004" y="349"/>
                </a:lnTo>
                <a:lnTo>
                  <a:pt x="1005" y="362"/>
                </a:lnTo>
                <a:lnTo>
                  <a:pt x="1005" y="362"/>
                </a:lnTo>
                <a:lnTo>
                  <a:pt x="1005" y="361"/>
                </a:lnTo>
                <a:lnTo>
                  <a:pt x="1006" y="255"/>
                </a:lnTo>
                <a:lnTo>
                  <a:pt x="1006" y="351"/>
                </a:lnTo>
                <a:lnTo>
                  <a:pt x="1006" y="326"/>
                </a:lnTo>
                <a:lnTo>
                  <a:pt x="1006" y="221"/>
                </a:lnTo>
                <a:lnTo>
                  <a:pt x="1007" y="359"/>
                </a:lnTo>
                <a:lnTo>
                  <a:pt x="1007" y="345"/>
                </a:lnTo>
                <a:lnTo>
                  <a:pt x="1007" y="344"/>
                </a:lnTo>
                <a:lnTo>
                  <a:pt x="1007" y="359"/>
                </a:lnTo>
                <a:lnTo>
                  <a:pt x="1008" y="250"/>
                </a:lnTo>
                <a:lnTo>
                  <a:pt x="1008" y="354"/>
                </a:lnTo>
                <a:lnTo>
                  <a:pt x="1008" y="352"/>
                </a:lnTo>
                <a:lnTo>
                  <a:pt x="1009" y="256"/>
                </a:lnTo>
                <a:lnTo>
                  <a:pt x="1009" y="359"/>
                </a:lnTo>
                <a:lnTo>
                  <a:pt x="1009" y="351"/>
                </a:lnTo>
                <a:lnTo>
                  <a:pt x="1009" y="355"/>
                </a:lnTo>
                <a:lnTo>
                  <a:pt x="1009" y="251"/>
                </a:lnTo>
                <a:lnTo>
                  <a:pt x="1010" y="356"/>
                </a:lnTo>
                <a:lnTo>
                  <a:pt x="1010" y="349"/>
                </a:lnTo>
                <a:lnTo>
                  <a:pt x="1010" y="350"/>
                </a:lnTo>
                <a:lnTo>
                  <a:pt x="1011" y="357"/>
                </a:lnTo>
                <a:lnTo>
                  <a:pt x="1011" y="231"/>
                </a:lnTo>
                <a:lnTo>
                  <a:pt x="1011" y="349"/>
                </a:lnTo>
                <a:lnTo>
                  <a:pt x="1012" y="354"/>
                </a:lnTo>
                <a:lnTo>
                  <a:pt x="1012" y="337"/>
                </a:lnTo>
                <a:lnTo>
                  <a:pt x="1013" y="356"/>
                </a:lnTo>
                <a:lnTo>
                  <a:pt x="1013" y="352"/>
                </a:lnTo>
                <a:lnTo>
                  <a:pt x="1013" y="352"/>
                </a:lnTo>
                <a:lnTo>
                  <a:pt x="1013" y="355"/>
                </a:lnTo>
                <a:lnTo>
                  <a:pt x="1013" y="335"/>
                </a:lnTo>
                <a:lnTo>
                  <a:pt x="1014" y="342"/>
                </a:lnTo>
                <a:lnTo>
                  <a:pt x="1014" y="348"/>
                </a:lnTo>
                <a:lnTo>
                  <a:pt x="1015" y="341"/>
                </a:lnTo>
                <a:lnTo>
                  <a:pt x="1015" y="355"/>
                </a:lnTo>
                <a:lnTo>
                  <a:pt x="1015" y="344"/>
                </a:lnTo>
                <a:lnTo>
                  <a:pt x="1015" y="346"/>
                </a:lnTo>
                <a:lnTo>
                  <a:pt x="1015" y="362"/>
                </a:lnTo>
                <a:lnTo>
                  <a:pt x="1016" y="362"/>
                </a:lnTo>
                <a:lnTo>
                  <a:pt x="1016" y="362"/>
                </a:lnTo>
                <a:lnTo>
                  <a:pt x="1017" y="353"/>
                </a:lnTo>
                <a:lnTo>
                  <a:pt x="1017" y="362"/>
                </a:lnTo>
                <a:lnTo>
                  <a:pt x="1017" y="362"/>
                </a:lnTo>
                <a:lnTo>
                  <a:pt x="1017" y="349"/>
                </a:lnTo>
                <a:lnTo>
                  <a:pt x="1018" y="362"/>
                </a:lnTo>
                <a:lnTo>
                  <a:pt x="1018" y="356"/>
                </a:lnTo>
                <a:lnTo>
                  <a:pt x="1019" y="356"/>
                </a:lnTo>
                <a:lnTo>
                  <a:pt x="1019" y="362"/>
                </a:lnTo>
                <a:lnTo>
                  <a:pt x="1019" y="349"/>
                </a:lnTo>
                <a:lnTo>
                  <a:pt x="1019" y="362"/>
                </a:lnTo>
                <a:lnTo>
                  <a:pt x="1020" y="362"/>
                </a:lnTo>
                <a:lnTo>
                  <a:pt x="1020" y="257"/>
                </a:lnTo>
                <a:lnTo>
                  <a:pt x="1021" y="330"/>
                </a:lnTo>
                <a:lnTo>
                  <a:pt x="1021" y="331"/>
                </a:lnTo>
                <a:lnTo>
                  <a:pt x="1021" y="246"/>
                </a:lnTo>
                <a:lnTo>
                  <a:pt x="1021" y="360"/>
                </a:lnTo>
                <a:lnTo>
                  <a:pt x="1022" y="355"/>
                </a:lnTo>
                <a:lnTo>
                  <a:pt x="1022" y="355"/>
                </a:lnTo>
                <a:lnTo>
                  <a:pt x="1022" y="361"/>
                </a:lnTo>
                <a:lnTo>
                  <a:pt x="1023" y="266"/>
                </a:lnTo>
                <a:lnTo>
                  <a:pt x="1023" y="354"/>
                </a:lnTo>
                <a:lnTo>
                  <a:pt x="1023" y="354"/>
                </a:lnTo>
                <a:lnTo>
                  <a:pt x="1023" y="266"/>
                </a:lnTo>
                <a:lnTo>
                  <a:pt x="1023" y="360"/>
                </a:lnTo>
                <a:lnTo>
                  <a:pt x="1024" y="352"/>
                </a:lnTo>
                <a:lnTo>
                  <a:pt x="1024" y="346"/>
                </a:lnTo>
                <a:lnTo>
                  <a:pt x="1024" y="257"/>
                </a:lnTo>
                <a:lnTo>
                  <a:pt x="1025" y="354"/>
                </a:lnTo>
                <a:lnTo>
                  <a:pt x="1025" y="347"/>
                </a:lnTo>
                <a:lnTo>
                  <a:pt x="1025" y="347"/>
                </a:lnTo>
                <a:lnTo>
                  <a:pt x="1026" y="354"/>
                </a:lnTo>
                <a:lnTo>
                  <a:pt x="1026" y="271"/>
                </a:lnTo>
                <a:lnTo>
                  <a:pt x="1026" y="348"/>
                </a:lnTo>
                <a:lnTo>
                  <a:pt x="1027" y="348"/>
                </a:lnTo>
                <a:lnTo>
                  <a:pt x="1027" y="250"/>
                </a:lnTo>
                <a:lnTo>
                  <a:pt x="1027" y="356"/>
                </a:lnTo>
                <a:lnTo>
                  <a:pt x="1027" y="349"/>
                </a:lnTo>
                <a:lnTo>
                  <a:pt x="1028" y="350"/>
                </a:lnTo>
                <a:lnTo>
                  <a:pt x="1028" y="357"/>
                </a:lnTo>
                <a:lnTo>
                  <a:pt x="1029" y="336"/>
                </a:lnTo>
                <a:lnTo>
                  <a:pt x="1029" y="342"/>
                </a:lnTo>
                <a:lnTo>
                  <a:pt x="1029" y="352"/>
                </a:lnTo>
                <a:lnTo>
                  <a:pt x="1029" y="337"/>
                </a:lnTo>
                <a:lnTo>
                  <a:pt x="1030" y="362"/>
                </a:lnTo>
                <a:lnTo>
                  <a:pt x="1030" y="362"/>
                </a:lnTo>
                <a:lnTo>
                  <a:pt x="1030" y="348"/>
                </a:lnTo>
                <a:lnTo>
                  <a:pt x="1031" y="362"/>
                </a:lnTo>
                <a:lnTo>
                  <a:pt x="1031" y="362"/>
                </a:lnTo>
                <a:lnTo>
                  <a:pt x="1031" y="349"/>
                </a:lnTo>
                <a:lnTo>
                  <a:pt x="1032" y="356"/>
                </a:lnTo>
                <a:lnTo>
                  <a:pt x="1032" y="357"/>
                </a:lnTo>
                <a:lnTo>
                  <a:pt x="1032" y="362"/>
                </a:lnTo>
                <a:lnTo>
                  <a:pt x="1033" y="346"/>
                </a:lnTo>
                <a:lnTo>
                  <a:pt x="1033" y="361"/>
                </a:lnTo>
                <a:lnTo>
                  <a:pt x="1034" y="362"/>
                </a:lnTo>
                <a:lnTo>
                  <a:pt x="1034" y="362"/>
                </a:lnTo>
                <a:lnTo>
                  <a:pt x="1034" y="288"/>
                </a:lnTo>
                <a:lnTo>
                  <a:pt x="1034" y="359"/>
                </a:lnTo>
                <a:lnTo>
                  <a:pt x="1035" y="352"/>
                </a:lnTo>
                <a:lnTo>
                  <a:pt x="1035" y="308"/>
                </a:lnTo>
                <a:lnTo>
                  <a:pt x="1035" y="361"/>
                </a:lnTo>
                <a:lnTo>
                  <a:pt x="1036" y="359"/>
                </a:lnTo>
                <a:lnTo>
                  <a:pt x="1036" y="359"/>
                </a:lnTo>
                <a:lnTo>
                  <a:pt x="1036" y="334"/>
                </a:lnTo>
                <a:lnTo>
                  <a:pt x="1037" y="360"/>
                </a:lnTo>
                <a:lnTo>
                  <a:pt x="1037" y="352"/>
                </a:lnTo>
                <a:lnTo>
                  <a:pt x="1037" y="353"/>
                </a:lnTo>
                <a:lnTo>
                  <a:pt x="1037" y="346"/>
                </a:lnTo>
                <a:lnTo>
                  <a:pt x="1038" y="360"/>
                </a:lnTo>
                <a:lnTo>
                  <a:pt x="1038" y="357"/>
                </a:lnTo>
                <a:lnTo>
                  <a:pt x="1038" y="357"/>
                </a:lnTo>
                <a:lnTo>
                  <a:pt x="1038" y="360"/>
                </a:lnTo>
                <a:lnTo>
                  <a:pt x="1039" y="339"/>
                </a:lnTo>
                <a:lnTo>
                  <a:pt x="1039" y="347"/>
                </a:lnTo>
                <a:lnTo>
                  <a:pt x="1039" y="342"/>
                </a:lnTo>
                <a:lnTo>
                  <a:pt x="1039" y="354"/>
                </a:lnTo>
                <a:lnTo>
                  <a:pt x="1040" y="327"/>
                </a:lnTo>
                <a:lnTo>
                  <a:pt x="1040" y="328"/>
                </a:lnTo>
                <a:lnTo>
                  <a:pt x="1040" y="305"/>
                </a:lnTo>
                <a:lnTo>
                  <a:pt x="1041" y="357"/>
                </a:lnTo>
                <a:lnTo>
                  <a:pt x="1041" y="346"/>
                </a:lnTo>
                <a:lnTo>
                  <a:pt x="1041" y="346"/>
                </a:lnTo>
                <a:lnTo>
                  <a:pt x="1042" y="358"/>
                </a:lnTo>
                <a:lnTo>
                  <a:pt x="1042" y="338"/>
                </a:lnTo>
                <a:lnTo>
                  <a:pt x="1043" y="338"/>
                </a:lnTo>
                <a:lnTo>
                  <a:pt x="1043" y="360"/>
                </a:lnTo>
                <a:lnTo>
                  <a:pt x="1044" y="358"/>
                </a:lnTo>
                <a:lnTo>
                  <a:pt x="1044" y="357"/>
                </a:lnTo>
                <a:lnTo>
                  <a:pt x="1044" y="352"/>
                </a:lnTo>
                <a:lnTo>
                  <a:pt x="1045" y="359"/>
                </a:lnTo>
                <a:lnTo>
                  <a:pt x="1045" y="357"/>
                </a:lnTo>
                <a:lnTo>
                  <a:pt x="1045" y="357"/>
                </a:lnTo>
                <a:lnTo>
                  <a:pt x="1045" y="346"/>
                </a:lnTo>
                <a:lnTo>
                  <a:pt x="1046" y="362"/>
                </a:lnTo>
                <a:lnTo>
                  <a:pt x="1046" y="353"/>
                </a:lnTo>
                <a:lnTo>
                  <a:pt x="1046" y="353"/>
                </a:lnTo>
                <a:lnTo>
                  <a:pt x="1046" y="346"/>
                </a:lnTo>
                <a:lnTo>
                  <a:pt x="1046" y="362"/>
                </a:lnTo>
                <a:lnTo>
                  <a:pt x="1047" y="362"/>
                </a:lnTo>
                <a:lnTo>
                  <a:pt x="1047" y="362"/>
                </a:lnTo>
                <a:lnTo>
                  <a:pt x="1048" y="362"/>
                </a:lnTo>
                <a:lnTo>
                  <a:pt x="1048" y="349"/>
                </a:lnTo>
                <a:lnTo>
                  <a:pt x="1048" y="354"/>
                </a:lnTo>
                <a:lnTo>
                  <a:pt x="1048" y="350"/>
                </a:lnTo>
                <a:lnTo>
                  <a:pt x="1049" y="360"/>
                </a:lnTo>
                <a:lnTo>
                  <a:pt x="1049" y="313"/>
                </a:lnTo>
                <a:lnTo>
                  <a:pt x="1049" y="354"/>
                </a:lnTo>
                <a:lnTo>
                  <a:pt x="1049" y="353"/>
                </a:lnTo>
                <a:lnTo>
                  <a:pt x="1050" y="361"/>
                </a:lnTo>
                <a:lnTo>
                  <a:pt x="1050" y="213"/>
                </a:lnTo>
                <a:lnTo>
                  <a:pt x="1050" y="354"/>
                </a:lnTo>
                <a:lnTo>
                  <a:pt x="1051" y="354"/>
                </a:lnTo>
                <a:lnTo>
                  <a:pt x="1051" y="361"/>
                </a:lnTo>
                <a:lnTo>
                  <a:pt x="1051" y="257"/>
                </a:lnTo>
                <a:lnTo>
                  <a:pt x="1052" y="358"/>
                </a:lnTo>
                <a:lnTo>
                  <a:pt x="1052" y="359"/>
                </a:lnTo>
                <a:lnTo>
                  <a:pt x="1052" y="257"/>
                </a:lnTo>
                <a:lnTo>
                  <a:pt x="1053" y="360"/>
                </a:lnTo>
                <a:lnTo>
                  <a:pt x="1053" y="347"/>
                </a:lnTo>
                <a:lnTo>
                  <a:pt x="1053" y="348"/>
                </a:lnTo>
                <a:lnTo>
                  <a:pt x="1053" y="254"/>
                </a:lnTo>
                <a:lnTo>
                  <a:pt x="1053" y="354"/>
                </a:lnTo>
                <a:lnTo>
                  <a:pt x="1054" y="335"/>
                </a:lnTo>
                <a:lnTo>
                  <a:pt x="1054" y="239"/>
                </a:lnTo>
                <a:lnTo>
                  <a:pt x="1055" y="358"/>
                </a:lnTo>
                <a:lnTo>
                  <a:pt x="1055" y="358"/>
                </a:lnTo>
                <a:lnTo>
                  <a:pt x="1055" y="358"/>
                </a:lnTo>
                <a:lnTo>
                  <a:pt x="1055" y="341"/>
                </a:lnTo>
                <a:lnTo>
                  <a:pt x="1056" y="351"/>
                </a:lnTo>
                <a:lnTo>
                  <a:pt x="1056" y="349"/>
                </a:lnTo>
                <a:lnTo>
                  <a:pt x="1057" y="358"/>
                </a:lnTo>
                <a:lnTo>
                  <a:pt x="1057" y="337"/>
                </a:lnTo>
                <a:lnTo>
                  <a:pt x="1057" y="347"/>
                </a:lnTo>
                <a:lnTo>
                  <a:pt x="1058" y="346"/>
                </a:lnTo>
                <a:lnTo>
                  <a:pt x="1058" y="358"/>
                </a:lnTo>
                <a:lnTo>
                  <a:pt x="1058" y="358"/>
                </a:lnTo>
                <a:lnTo>
                  <a:pt x="1059" y="358"/>
                </a:lnTo>
                <a:lnTo>
                  <a:pt x="1059" y="360"/>
                </a:lnTo>
                <a:lnTo>
                  <a:pt x="1059" y="349"/>
                </a:lnTo>
                <a:lnTo>
                  <a:pt x="1060" y="358"/>
                </a:lnTo>
                <a:lnTo>
                  <a:pt x="1060" y="345"/>
                </a:lnTo>
                <a:lnTo>
                  <a:pt x="1060" y="359"/>
                </a:lnTo>
                <a:lnTo>
                  <a:pt x="1061" y="353"/>
                </a:lnTo>
                <a:lnTo>
                  <a:pt x="1061" y="346"/>
                </a:lnTo>
                <a:lnTo>
                  <a:pt x="1061" y="362"/>
                </a:lnTo>
                <a:lnTo>
                  <a:pt x="1062" y="361"/>
                </a:lnTo>
                <a:lnTo>
                  <a:pt x="1062" y="360"/>
                </a:lnTo>
                <a:lnTo>
                  <a:pt x="1062" y="362"/>
                </a:lnTo>
                <a:lnTo>
                  <a:pt x="1063" y="286"/>
                </a:lnTo>
                <a:lnTo>
                  <a:pt x="1063" y="354"/>
                </a:lnTo>
                <a:lnTo>
                  <a:pt x="1063" y="359"/>
                </a:lnTo>
                <a:lnTo>
                  <a:pt x="1064" y="300"/>
                </a:lnTo>
                <a:lnTo>
                  <a:pt x="1064" y="361"/>
                </a:lnTo>
                <a:lnTo>
                  <a:pt x="1064" y="349"/>
                </a:lnTo>
                <a:lnTo>
                  <a:pt x="1064" y="347"/>
                </a:lnTo>
                <a:lnTo>
                  <a:pt x="1064" y="354"/>
                </a:lnTo>
                <a:lnTo>
                  <a:pt x="1064" y="339"/>
                </a:lnTo>
                <a:lnTo>
                  <a:pt x="1065" y="350"/>
                </a:lnTo>
                <a:lnTo>
                  <a:pt x="1066" y="350"/>
                </a:lnTo>
                <a:lnTo>
                  <a:pt x="1066" y="356"/>
                </a:lnTo>
                <a:lnTo>
                  <a:pt x="1066" y="287"/>
                </a:lnTo>
                <a:lnTo>
                  <a:pt x="1066" y="354"/>
                </a:lnTo>
                <a:lnTo>
                  <a:pt x="1066" y="359"/>
                </a:lnTo>
                <a:lnTo>
                  <a:pt x="1067" y="359"/>
                </a:lnTo>
                <a:lnTo>
                  <a:pt x="1067" y="341"/>
                </a:lnTo>
                <a:lnTo>
                  <a:pt x="1068" y="356"/>
                </a:lnTo>
                <a:lnTo>
                  <a:pt x="1068" y="356"/>
                </a:lnTo>
                <a:lnTo>
                  <a:pt x="1068" y="359"/>
                </a:lnTo>
                <a:lnTo>
                  <a:pt x="1069" y="337"/>
                </a:lnTo>
                <a:lnTo>
                  <a:pt x="1069" y="338"/>
                </a:lnTo>
                <a:lnTo>
                  <a:pt x="1069" y="346"/>
                </a:lnTo>
                <a:lnTo>
                  <a:pt x="1069" y="271"/>
                </a:lnTo>
                <a:lnTo>
                  <a:pt x="1070" y="356"/>
                </a:lnTo>
                <a:lnTo>
                  <a:pt x="1070" y="346"/>
                </a:lnTo>
                <a:lnTo>
                  <a:pt x="1070" y="346"/>
                </a:lnTo>
                <a:lnTo>
                  <a:pt x="1070" y="358"/>
                </a:lnTo>
                <a:lnTo>
                  <a:pt x="1071" y="327"/>
                </a:lnTo>
                <a:lnTo>
                  <a:pt x="1071" y="357"/>
                </a:lnTo>
                <a:lnTo>
                  <a:pt x="1071" y="356"/>
                </a:lnTo>
                <a:lnTo>
                  <a:pt x="1072" y="342"/>
                </a:lnTo>
                <a:lnTo>
                  <a:pt x="1072" y="358"/>
                </a:lnTo>
                <a:lnTo>
                  <a:pt x="1072" y="346"/>
                </a:lnTo>
                <a:lnTo>
                  <a:pt x="1072" y="342"/>
                </a:lnTo>
                <a:lnTo>
                  <a:pt x="1073" y="362"/>
                </a:lnTo>
                <a:lnTo>
                  <a:pt x="1073" y="353"/>
                </a:lnTo>
                <a:lnTo>
                  <a:pt x="1074" y="353"/>
                </a:lnTo>
                <a:lnTo>
                  <a:pt x="1074" y="362"/>
                </a:lnTo>
                <a:lnTo>
                  <a:pt x="1074" y="349"/>
                </a:lnTo>
                <a:lnTo>
                  <a:pt x="1074" y="362"/>
                </a:lnTo>
                <a:lnTo>
                  <a:pt x="1074" y="362"/>
                </a:lnTo>
                <a:lnTo>
                  <a:pt x="1075" y="349"/>
                </a:lnTo>
                <a:lnTo>
                  <a:pt x="1076" y="362"/>
                </a:lnTo>
                <a:lnTo>
                  <a:pt x="1076" y="362"/>
                </a:lnTo>
                <a:lnTo>
                  <a:pt x="1076" y="349"/>
                </a:lnTo>
                <a:lnTo>
                  <a:pt x="1076" y="362"/>
                </a:lnTo>
                <a:lnTo>
                  <a:pt x="1077" y="356"/>
                </a:lnTo>
                <a:lnTo>
                  <a:pt x="1077" y="356"/>
                </a:lnTo>
                <a:lnTo>
                  <a:pt x="1077" y="361"/>
                </a:lnTo>
                <a:lnTo>
                  <a:pt x="1078" y="201"/>
                </a:lnTo>
                <a:lnTo>
                  <a:pt x="1078" y="354"/>
                </a:lnTo>
                <a:lnTo>
                  <a:pt x="1078" y="353"/>
                </a:lnTo>
                <a:lnTo>
                  <a:pt x="1078" y="361"/>
                </a:lnTo>
                <a:lnTo>
                  <a:pt x="1078" y="303"/>
                </a:lnTo>
                <a:lnTo>
                  <a:pt x="1079" y="355"/>
                </a:lnTo>
                <a:lnTo>
                  <a:pt x="1079" y="264"/>
                </a:lnTo>
                <a:lnTo>
                  <a:pt x="1080" y="360"/>
                </a:lnTo>
                <a:lnTo>
                  <a:pt x="1080" y="360"/>
                </a:lnTo>
                <a:lnTo>
                  <a:pt x="1080" y="360"/>
                </a:lnTo>
                <a:lnTo>
                  <a:pt x="1081" y="361"/>
                </a:lnTo>
                <a:lnTo>
                  <a:pt x="1081" y="290"/>
                </a:lnTo>
                <a:lnTo>
                  <a:pt x="1082" y="354"/>
                </a:lnTo>
                <a:lnTo>
                  <a:pt x="1082" y="361"/>
                </a:lnTo>
                <a:lnTo>
                  <a:pt x="1082" y="348"/>
                </a:lnTo>
                <a:lnTo>
                  <a:pt x="1082" y="353"/>
                </a:lnTo>
                <a:lnTo>
                  <a:pt x="1082" y="354"/>
                </a:lnTo>
                <a:lnTo>
                  <a:pt x="1083" y="337"/>
                </a:lnTo>
                <a:lnTo>
                  <a:pt x="1083" y="356"/>
                </a:lnTo>
                <a:lnTo>
                  <a:pt x="1084" y="348"/>
                </a:lnTo>
                <a:lnTo>
                  <a:pt x="1084" y="347"/>
                </a:lnTo>
                <a:lnTo>
                  <a:pt x="1084" y="233"/>
                </a:lnTo>
                <a:lnTo>
                  <a:pt x="1084" y="357"/>
                </a:lnTo>
                <a:lnTo>
                  <a:pt x="1085" y="354"/>
                </a:lnTo>
                <a:lnTo>
                  <a:pt x="1085" y="355"/>
                </a:lnTo>
                <a:lnTo>
                  <a:pt x="1085" y="341"/>
                </a:lnTo>
                <a:lnTo>
                  <a:pt x="1085" y="358"/>
                </a:lnTo>
                <a:lnTo>
                  <a:pt x="1086" y="350"/>
                </a:lnTo>
                <a:lnTo>
                  <a:pt x="1086" y="350"/>
                </a:lnTo>
                <a:lnTo>
                  <a:pt x="1087" y="345"/>
                </a:lnTo>
                <a:lnTo>
                  <a:pt x="1087" y="360"/>
                </a:lnTo>
                <a:lnTo>
                  <a:pt x="1087" y="354"/>
                </a:lnTo>
                <a:lnTo>
                  <a:pt x="1087" y="354"/>
                </a:lnTo>
                <a:lnTo>
                  <a:pt x="1088" y="346"/>
                </a:lnTo>
                <a:lnTo>
                  <a:pt x="1088" y="359"/>
                </a:lnTo>
                <a:lnTo>
                  <a:pt x="1088" y="351"/>
                </a:lnTo>
                <a:lnTo>
                  <a:pt x="1088" y="358"/>
                </a:lnTo>
                <a:lnTo>
                  <a:pt x="1089" y="345"/>
                </a:lnTo>
                <a:lnTo>
                  <a:pt x="1089" y="362"/>
                </a:lnTo>
                <a:lnTo>
                  <a:pt x="1089" y="352"/>
                </a:lnTo>
                <a:lnTo>
                  <a:pt x="1090" y="353"/>
                </a:lnTo>
                <a:lnTo>
                  <a:pt x="1090" y="362"/>
                </a:lnTo>
                <a:lnTo>
                  <a:pt x="1090" y="348"/>
                </a:lnTo>
                <a:lnTo>
                  <a:pt x="1090" y="357"/>
                </a:lnTo>
                <a:lnTo>
                  <a:pt x="1091" y="362"/>
                </a:lnTo>
                <a:lnTo>
                  <a:pt x="1091" y="349"/>
                </a:lnTo>
                <a:lnTo>
                  <a:pt x="1092" y="360"/>
                </a:lnTo>
                <a:lnTo>
                  <a:pt x="1092" y="361"/>
                </a:lnTo>
                <a:lnTo>
                  <a:pt x="1092" y="292"/>
                </a:lnTo>
                <a:lnTo>
                  <a:pt x="1093" y="358"/>
                </a:lnTo>
                <a:lnTo>
                  <a:pt x="1093" y="357"/>
                </a:lnTo>
                <a:lnTo>
                  <a:pt x="1093" y="358"/>
                </a:lnTo>
                <a:lnTo>
                  <a:pt x="1094" y="343"/>
                </a:lnTo>
                <a:lnTo>
                  <a:pt x="1094" y="351"/>
                </a:lnTo>
                <a:lnTo>
                  <a:pt x="1094" y="351"/>
                </a:lnTo>
                <a:lnTo>
                  <a:pt x="1095" y="360"/>
                </a:lnTo>
                <a:lnTo>
                  <a:pt x="1095" y="287"/>
                </a:lnTo>
                <a:lnTo>
                  <a:pt x="1095" y="348"/>
                </a:lnTo>
                <a:lnTo>
                  <a:pt x="1095" y="360"/>
                </a:lnTo>
                <a:lnTo>
                  <a:pt x="1095" y="361"/>
                </a:lnTo>
                <a:lnTo>
                  <a:pt x="1095" y="319"/>
                </a:lnTo>
                <a:lnTo>
                  <a:pt x="1096" y="357"/>
                </a:lnTo>
                <a:lnTo>
                  <a:pt x="1096" y="354"/>
                </a:lnTo>
                <a:lnTo>
                  <a:pt x="1096" y="360"/>
                </a:lnTo>
                <a:lnTo>
                  <a:pt x="1097" y="334"/>
                </a:lnTo>
                <a:lnTo>
                  <a:pt x="1097" y="342"/>
                </a:lnTo>
                <a:lnTo>
                  <a:pt x="1098" y="342"/>
                </a:lnTo>
                <a:lnTo>
                  <a:pt x="1098" y="354"/>
                </a:lnTo>
                <a:lnTo>
                  <a:pt x="1098" y="252"/>
                </a:lnTo>
                <a:lnTo>
                  <a:pt x="1098" y="341"/>
                </a:lnTo>
                <a:lnTo>
                  <a:pt x="1099" y="341"/>
                </a:lnTo>
                <a:lnTo>
                  <a:pt x="1099" y="358"/>
                </a:lnTo>
                <a:lnTo>
                  <a:pt x="1099" y="294"/>
                </a:lnTo>
                <a:lnTo>
                  <a:pt x="1100" y="356"/>
                </a:lnTo>
                <a:lnTo>
                  <a:pt x="1100" y="358"/>
                </a:lnTo>
                <a:lnTo>
                  <a:pt x="1100" y="341"/>
                </a:lnTo>
                <a:lnTo>
                  <a:pt x="1101" y="358"/>
                </a:lnTo>
                <a:lnTo>
                  <a:pt x="1101" y="358"/>
                </a:lnTo>
                <a:lnTo>
                  <a:pt x="1101" y="344"/>
                </a:lnTo>
                <a:lnTo>
                  <a:pt x="1102" y="362"/>
                </a:lnTo>
                <a:lnTo>
                  <a:pt x="1102" y="356"/>
                </a:lnTo>
                <a:lnTo>
                  <a:pt x="1102" y="356"/>
                </a:lnTo>
                <a:lnTo>
                  <a:pt x="1102" y="362"/>
                </a:lnTo>
                <a:lnTo>
                  <a:pt x="1103" y="346"/>
                </a:lnTo>
                <a:lnTo>
                  <a:pt x="1103" y="357"/>
                </a:lnTo>
                <a:lnTo>
                  <a:pt x="1103" y="362"/>
                </a:lnTo>
                <a:lnTo>
                  <a:pt x="1104" y="348"/>
                </a:lnTo>
                <a:lnTo>
                  <a:pt x="1104" y="362"/>
                </a:lnTo>
                <a:lnTo>
                  <a:pt x="1104" y="362"/>
                </a:lnTo>
                <a:lnTo>
                  <a:pt x="1104" y="362"/>
                </a:lnTo>
                <a:lnTo>
                  <a:pt x="1105" y="353"/>
                </a:lnTo>
                <a:lnTo>
                  <a:pt x="1105" y="360"/>
                </a:lnTo>
                <a:lnTo>
                  <a:pt x="1105" y="360"/>
                </a:lnTo>
                <a:lnTo>
                  <a:pt x="1106" y="362"/>
                </a:lnTo>
                <a:lnTo>
                  <a:pt x="1106" y="294"/>
                </a:lnTo>
                <a:lnTo>
                  <a:pt x="1106" y="352"/>
                </a:lnTo>
                <a:lnTo>
                  <a:pt x="1107" y="352"/>
                </a:lnTo>
                <a:lnTo>
                  <a:pt x="1107" y="361"/>
                </a:lnTo>
                <a:lnTo>
                  <a:pt x="1107" y="330"/>
                </a:lnTo>
                <a:lnTo>
                  <a:pt x="1108" y="354"/>
                </a:lnTo>
                <a:lnTo>
                  <a:pt x="1108" y="354"/>
                </a:lnTo>
                <a:lnTo>
                  <a:pt x="1108" y="360"/>
                </a:lnTo>
                <a:lnTo>
                  <a:pt x="1109" y="275"/>
                </a:lnTo>
                <a:lnTo>
                  <a:pt x="1109" y="346"/>
                </a:lnTo>
                <a:lnTo>
                  <a:pt x="1109" y="346"/>
                </a:lnTo>
                <a:lnTo>
                  <a:pt x="1109" y="339"/>
                </a:lnTo>
                <a:lnTo>
                  <a:pt x="1110" y="356"/>
                </a:lnTo>
                <a:lnTo>
                  <a:pt x="1110" y="355"/>
                </a:lnTo>
                <a:lnTo>
                  <a:pt x="1110" y="350"/>
                </a:lnTo>
                <a:lnTo>
                  <a:pt x="1110" y="359"/>
                </a:lnTo>
                <a:lnTo>
                  <a:pt x="1111" y="283"/>
                </a:lnTo>
                <a:lnTo>
                  <a:pt x="1111" y="344"/>
                </a:lnTo>
                <a:lnTo>
                  <a:pt x="1111" y="334"/>
                </a:lnTo>
                <a:lnTo>
                  <a:pt x="1112" y="293"/>
                </a:lnTo>
                <a:lnTo>
                  <a:pt x="1112" y="354"/>
                </a:lnTo>
                <a:lnTo>
                  <a:pt x="1112" y="345"/>
                </a:lnTo>
                <a:lnTo>
                  <a:pt x="1112" y="350"/>
                </a:lnTo>
                <a:lnTo>
                  <a:pt x="1112" y="354"/>
                </a:lnTo>
                <a:lnTo>
                  <a:pt x="1113" y="326"/>
                </a:lnTo>
                <a:lnTo>
                  <a:pt x="1113" y="338"/>
                </a:lnTo>
                <a:lnTo>
                  <a:pt x="1113" y="344"/>
                </a:lnTo>
                <a:lnTo>
                  <a:pt x="1114" y="286"/>
                </a:lnTo>
                <a:lnTo>
                  <a:pt x="1115" y="358"/>
                </a:lnTo>
                <a:lnTo>
                  <a:pt x="1115" y="358"/>
                </a:lnTo>
                <a:lnTo>
                  <a:pt x="1115" y="358"/>
                </a:lnTo>
                <a:lnTo>
                  <a:pt x="1115" y="340"/>
                </a:lnTo>
                <a:lnTo>
                  <a:pt x="1116" y="358"/>
                </a:lnTo>
                <a:lnTo>
                  <a:pt x="1116" y="358"/>
                </a:lnTo>
                <a:lnTo>
                  <a:pt x="1116" y="352"/>
                </a:lnTo>
                <a:lnTo>
                  <a:pt x="1116" y="280"/>
                </a:lnTo>
                <a:lnTo>
                  <a:pt x="1117" y="361"/>
                </a:lnTo>
                <a:lnTo>
                  <a:pt x="1117" y="357"/>
                </a:lnTo>
                <a:lnTo>
                  <a:pt x="1117" y="357"/>
                </a:lnTo>
                <a:lnTo>
                  <a:pt x="1117" y="358"/>
                </a:lnTo>
                <a:lnTo>
                  <a:pt x="1117" y="336"/>
                </a:lnTo>
                <a:lnTo>
                  <a:pt x="1118" y="352"/>
                </a:lnTo>
                <a:lnTo>
                  <a:pt x="1118" y="349"/>
                </a:lnTo>
                <a:lnTo>
                  <a:pt x="1119" y="354"/>
                </a:lnTo>
                <a:lnTo>
                  <a:pt x="1119" y="331"/>
                </a:lnTo>
                <a:lnTo>
                  <a:pt x="1119" y="348"/>
                </a:lnTo>
                <a:lnTo>
                  <a:pt x="1119" y="344"/>
                </a:lnTo>
                <a:lnTo>
                  <a:pt x="1119" y="247"/>
                </a:lnTo>
                <a:lnTo>
                  <a:pt x="1120" y="354"/>
                </a:lnTo>
                <a:lnTo>
                  <a:pt x="1120" y="351"/>
                </a:lnTo>
                <a:lnTo>
                  <a:pt x="1121" y="352"/>
                </a:lnTo>
                <a:lnTo>
                  <a:pt x="1121" y="358"/>
                </a:lnTo>
                <a:lnTo>
                  <a:pt x="1121" y="345"/>
                </a:lnTo>
                <a:lnTo>
                  <a:pt x="1121" y="356"/>
                </a:lnTo>
                <a:lnTo>
                  <a:pt x="1122" y="356"/>
                </a:lnTo>
                <a:lnTo>
                  <a:pt x="1122" y="345"/>
                </a:lnTo>
                <a:lnTo>
                  <a:pt x="1122" y="362"/>
                </a:lnTo>
                <a:lnTo>
                  <a:pt x="1123" y="360"/>
                </a:lnTo>
                <a:lnTo>
                  <a:pt x="1123" y="361"/>
                </a:lnTo>
                <a:lnTo>
                  <a:pt x="1123" y="362"/>
                </a:lnTo>
                <a:lnTo>
                  <a:pt x="1124" y="348"/>
                </a:lnTo>
                <a:lnTo>
                  <a:pt x="1124" y="353"/>
                </a:lnTo>
                <a:lnTo>
                  <a:pt x="1124" y="353"/>
                </a:lnTo>
                <a:lnTo>
                  <a:pt x="1124" y="362"/>
                </a:lnTo>
                <a:lnTo>
                  <a:pt x="1125" y="350"/>
                </a:lnTo>
                <a:lnTo>
                  <a:pt x="1125" y="357"/>
                </a:lnTo>
                <a:lnTo>
                  <a:pt x="1125" y="357"/>
                </a:lnTo>
                <a:lnTo>
                  <a:pt x="1125" y="362"/>
                </a:lnTo>
                <a:lnTo>
                  <a:pt x="1125" y="348"/>
                </a:lnTo>
                <a:lnTo>
                  <a:pt x="1126" y="357"/>
                </a:lnTo>
                <a:lnTo>
                  <a:pt x="1126" y="357"/>
                </a:lnTo>
                <a:lnTo>
                  <a:pt x="1126" y="362"/>
                </a:lnTo>
                <a:lnTo>
                  <a:pt x="1127" y="268"/>
                </a:lnTo>
                <a:lnTo>
                  <a:pt x="1127" y="358"/>
                </a:lnTo>
                <a:lnTo>
                  <a:pt x="1127" y="347"/>
                </a:lnTo>
                <a:lnTo>
                  <a:pt x="1128" y="310"/>
                </a:lnTo>
                <a:lnTo>
                  <a:pt x="1128" y="361"/>
                </a:lnTo>
                <a:lnTo>
                  <a:pt x="1128" y="356"/>
                </a:lnTo>
                <a:lnTo>
                  <a:pt x="1129" y="355"/>
                </a:lnTo>
                <a:lnTo>
                  <a:pt x="1129" y="346"/>
                </a:lnTo>
                <a:lnTo>
                  <a:pt x="1129" y="360"/>
                </a:lnTo>
                <a:lnTo>
                  <a:pt x="1129" y="360"/>
                </a:lnTo>
                <a:lnTo>
                  <a:pt x="1130" y="360"/>
                </a:lnTo>
                <a:lnTo>
                  <a:pt x="1130" y="294"/>
                </a:lnTo>
                <a:lnTo>
                  <a:pt x="1131" y="361"/>
                </a:lnTo>
                <a:lnTo>
                  <a:pt x="1131" y="360"/>
                </a:lnTo>
                <a:lnTo>
                  <a:pt x="1131" y="360"/>
                </a:lnTo>
                <a:lnTo>
                  <a:pt x="1131" y="361"/>
                </a:lnTo>
                <a:lnTo>
                  <a:pt x="1131" y="352"/>
                </a:lnTo>
                <a:lnTo>
                  <a:pt x="1132" y="358"/>
                </a:lnTo>
                <a:lnTo>
                  <a:pt x="1132" y="347"/>
                </a:lnTo>
                <a:lnTo>
                  <a:pt x="1132" y="331"/>
                </a:lnTo>
                <a:lnTo>
                  <a:pt x="1133" y="354"/>
                </a:lnTo>
                <a:lnTo>
                  <a:pt x="1133" y="349"/>
                </a:lnTo>
                <a:lnTo>
                  <a:pt x="1133" y="349"/>
                </a:lnTo>
                <a:lnTo>
                  <a:pt x="1133" y="354"/>
                </a:lnTo>
                <a:lnTo>
                  <a:pt x="1134" y="302"/>
                </a:lnTo>
                <a:lnTo>
                  <a:pt x="1134" y="353"/>
                </a:lnTo>
                <a:lnTo>
                  <a:pt x="1134" y="352"/>
                </a:lnTo>
                <a:lnTo>
                  <a:pt x="1135" y="339"/>
                </a:lnTo>
                <a:lnTo>
                  <a:pt x="1135" y="355"/>
                </a:lnTo>
                <a:lnTo>
                  <a:pt x="1135" y="352"/>
                </a:lnTo>
                <a:lnTo>
                  <a:pt x="1135" y="353"/>
                </a:lnTo>
                <a:lnTo>
                  <a:pt x="1135" y="342"/>
                </a:lnTo>
                <a:lnTo>
                  <a:pt x="1136" y="360"/>
                </a:lnTo>
                <a:lnTo>
                  <a:pt x="1136" y="356"/>
                </a:lnTo>
                <a:lnTo>
                  <a:pt x="1137" y="356"/>
                </a:lnTo>
                <a:lnTo>
                  <a:pt x="1137" y="346"/>
                </a:lnTo>
                <a:lnTo>
                  <a:pt x="1137" y="358"/>
                </a:lnTo>
                <a:lnTo>
                  <a:pt x="1137" y="358"/>
                </a:lnTo>
                <a:lnTo>
                  <a:pt x="1138" y="354"/>
                </a:lnTo>
                <a:lnTo>
                  <a:pt x="1138" y="346"/>
                </a:lnTo>
                <a:lnTo>
                  <a:pt x="1139" y="361"/>
                </a:lnTo>
                <a:lnTo>
                  <a:pt x="1139" y="361"/>
                </a:lnTo>
                <a:lnTo>
                  <a:pt x="1139" y="361"/>
                </a:lnTo>
                <a:lnTo>
                  <a:pt x="1139" y="361"/>
                </a:lnTo>
                <a:lnTo>
                  <a:pt x="1139" y="350"/>
                </a:lnTo>
                <a:lnTo>
                  <a:pt x="1140" y="361"/>
                </a:lnTo>
                <a:lnTo>
                  <a:pt x="1140" y="357"/>
                </a:lnTo>
                <a:lnTo>
                  <a:pt x="1140" y="361"/>
                </a:lnTo>
                <a:lnTo>
                  <a:pt x="1141" y="346"/>
                </a:lnTo>
                <a:lnTo>
                  <a:pt x="1141" y="346"/>
                </a:lnTo>
                <a:lnTo>
                  <a:pt x="1142" y="360"/>
                </a:lnTo>
                <a:lnTo>
                  <a:pt x="1142" y="303"/>
                </a:lnTo>
                <a:lnTo>
                  <a:pt x="1142" y="340"/>
                </a:lnTo>
                <a:lnTo>
                  <a:pt x="1142" y="354"/>
                </a:lnTo>
                <a:lnTo>
                  <a:pt x="1143" y="347"/>
                </a:lnTo>
                <a:lnTo>
                  <a:pt x="1143" y="360"/>
                </a:lnTo>
                <a:lnTo>
                  <a:pt x="1143" y="360"/>
                </a:lnTo>
                <a:lnTo>
                  <a:pt x="1143" y="357"/>
                </a:lnTo>
                <a:lnTo>
                  <a:pt x="1144" y="299"/>
                </a:lnTo>
                <a:lnTo>
                  <a:pt x="1144" y="361"/>
                </a:lnTo>
                <a:lnTo>
                  <a:pt x="1144" y="347"/>
                </a:lnTo>
                <a:lnTo>
                  <a:pt x="1144" y="349"/>
                </a:lnTo>
                <a:lnTo>
                  <a:pt x="1145" y="361"/>
                </a:lnTo>
                <a:lnTo>
                  <a:pt x="1145" y="349"/>
                </a:lnTo>
                <a:lnTo>
                  <a:pt x="1145" y="360"/>
                </a:lnTo>
                <a:lnTo>
                  <a:pt x="1146" y="360"/>
                </a:lnTo>
                <a:lnTo>
                  <a:pt x="1146" y="360"/>
                </a:lnTo>
                <a:lnTo>
                  <a:pt x="1146" y="349"/>
                </a:lnTo>
                <a:lnTo>
                  <a:pt x="1147" y="357"/>
                </a:lnTo>
                <a:lnTo>
                  <a:pt x="1147" y="357"/>
                </a:lnTo>
                <a:lnTo>
                  <a:pt x="1147" y="345"/>
                </a:lnTo>
                <a:lnTo>
                  <a:pt x="1147" y="358"/>
                </a:lnTo>
                <a:lnTo>
                  <a:pt x="1148" y="352"/>
                </a:lnTo>
                <a:lnTo>
                  <a:pt x="1148" y="352"/>
                </a:lnTo>
                <a:lnTo>
                  <a:pt x="1148" y="358"/>
                </a:lnTo>
                <a:lnTo>
                  <a:pt x="1148" y="284"/>
                </a:lnTo>
                <a:lnTo>
                  <a:pt x="1149" y="354"/>
                </a:lnTo>
                <a:lnTo>
                  <a:pt x="1149" y="354"/>
                </a:lnTo>
                <a:lnTo>
                  <a:pt x="1149" y="347"/>
                </a:lnTo>
                <a:lnTo>
                  <a:pt x="1150" y="358"/>
                </a:lnTo>
                <a:lnTo>
                  <a:pt x="1150" y="356"/>
                </a:lnTo>
                <a:lnTo>
                  <a:pt x="1150" y="356"/>
                </a:lnTo>
                <a:lnTo>
                  <a:pt x="1150" y="345"/>
                </a:lnTo>
                <a:lnTo>
                  <a:pt x="1151" y="361"/>
                </a:lnTo>
                <a:lnTo>
                  <a:pt x="1151" y="353"/>
                </a:lnTo>
                <a:lnTo>
                  <a:pt x="1151" y="354"/>
                </a:lnTo>
                <a:lnTo>
                  <a:pt x="1151" y="346"/>
                </a:lnTo>
                <a:lnTo>
                  <a:pt x="1152" y="361"/>
                </a:lnTo>
                <a:lnTo>
                  <a:pt x="1152" y="357"/>
                </a:lnTo>
                <a:lnTo>
                  <a:pt x="1152" y="357"/>
                </a:lnTo>
                <a:lnTo>
                  <a:pt x="1153" y="361"/>
                </a:lnTo>
                <a:lnTo>
                  <a:pt x="1153" y="349"/>
                </a:lnTo>
                <a:lnTo>
                  <a:pt x="1153" y="361"/>
                </a:lnTo>
                <a:lnTo>
                  <a:pt x="1154" y="361"/>
                </a:lnTo>
                <a:lnTo>
                  <a:pt x="1155" y="361"/>
                </a:lnTo>
                <a:lnTo>
                  <a:pt x="1155" y="352"/>
                </a:lnTo>
                <a:lnTo>
                  <a:pt x="1155" y="345"/>
                </a:lnTo>
                <a:lnTo>
                  <a:pt x="1155" y="309"/>
                </a:lnTo>
                <a:lnTo>
                  <a:pt x="1155" y="361"/>
                </a:lnTo>
                <a:lnTo>
                  <a:pt x="1156" y="346"/>
                </a:lnTo>
                <a:lnTo>
                  <a:pt x="1156" y="350"/>
                </a:lnTo>
                <a:lnTo>
                  <a:pt x="1157" y="330"/>
                </a:lnTo>
                <a:lnTo>
                  <a:pt x="1157" y="360"/>
                </a:lnTo>
                <a:lnTo>
                  <a:pt x="1157" y="357"/>
                </a:lnTo>
                <a:lnTo>
                  <a:pt x="1157" y="358"/>
                </a:lnTo>
                <a:lnTo>
                  <a:pt x="1157" y="347"/>
                </a:lnTo>
                <a:lnTo>
                  <a:pt x="1158" y="361"/>
                </a:lnTo>
                <a:lnTo>
                  <a:pt x="1158" y="357"/>
                </a:lnTo>
                <a:lnTo>
                  <a:pt x="1158" y="349"/>
                </a:lnTo>
                <a:lnTo>
                  <a:pt x="1158" y="280"/>
                </a:lnTo>
                <a:lnTo>
                  <a:pt x="1159" y="359"/>
                </a:lnTo>
                <a:lnTo>
                  <a:pt x="1159" y="359"/>
                </a:lnTo>
                <a:lnTo>
                  <a:pt x="1159" y="354"/>
                </a:lnTo>
                <a:lnTo>
                  <a:pt x="1160" y="359"/>
                </a:lnTo>
                <a:lnTo>
                  <a:pt x="1160" y="335"/>
                </a:lnTo>
                <a:lnTo>
                  <a:pt x="1160" y="340"/>
                </a:lnTo>
                <a:lnTo>
                  <a:pt x="1161" y="340"/>
                </a:lnTo>
                <a:lnTo>
                  <a:pt x="1161" y="353"/>
                </a:lnTo>
                <a:lnTo>
                  <a:pt x="1161" y="305"/>
                </a:lnTo>
                <a:lnTo>
                  <a:pt x="1161" y="337"/>
                </a:lnTo>
                <a:lnTo>
                  <a:pt x="1162" y="296"/>
                </a:lnTo>
                <a:lnTo>
                  <a:pt x="1162" y="354"/>
                </a:lnTo>
                <a:lnTo>
                  <a:pt x="1162" y="288"/>
                </a:lnTo>
                <a:lnTo>
                  <a:pt x="1163" y="349"/>
                </a:lnTo>
                <a:lnTo>
                  <a:pt x="1163" y="350"/>
                </a:lnTo>
                <a:lnTo>
                  <a:pt x="1163" y="357"/>
                </a:lnTo>
                <a:lnTo>
                  <a:pt x="1163" y="328"/>
                </a:lnTo>
                <a:lnTo>
                  <a:pt x="1164" y="352"/>
                </a:lnTo>
                <a:lnTo>
                  <a:pt x="1164" y="352"/>
                </a:lnTo>
                <a:lnTo>
                  <a:pt x="1164" y="346"/>
                </a:lnTo>
                <a:lnTo>
                  <a:pt x="1164" y="361"/>
                </a:lnTo>
                <a:lnTo>
                  <a:pt x="1165" y="361"/>
                </a:lnTo>
                <a:lnTo>
                  <a:pt x="1165" y="361"/>
                </a:lnTo>
                <a:lnTo>
                  <a:pt x="1165" y="362"/>
                </a:lnTo>
                <a:lnTo>
                  <a:pt x="1166" y="346"/>
                </a:lnTo>
                <a:lnTo>
                  <a:pt x="1166" y="349"/>
                </a:lnTo>
                <a:lnTo>
                  <a:pt x="1166" y="357"/>
                </a:lnTo>
                <a:lnTo>
                  <a:pt x="1166" y="362"/>
                </a:lnTo>
                <a:lnTo>
                  <a:pt x="1167" y="347"/>
                </a:lnTo>
                <a:lnTo>
                  <a:pt x="1167" y="354"/>
                </a:lnTo>
                <a:lnTo>
                  <a:pt x="1167" y="355"/>
                </a:lnTo>
                <a:lnTo>
                  <a:pt x="1168" y="362"/>
                </a:lnTo>
                <a:lnTo>
                  <a:pt x="1168" y="349"/>
                </a:lnTo>
                <a:lnTo>
                  <a:pt x="1168" y="354"/>
                </a:lnTo>
                <a:lnTo>
                  <a:pt x="1169" y="354"/>
                </a:lnTo>
                <a:lnTo>
                  <a:pt x="1169" y="362"/>
                </a:lnTo>
                <a:lnTo>
                  <a:pt x="1169" y="288"/>
                </a:lnTo>
                <a:lnTo>
                  <a:pt x="1169" y="356"/>
                </a:lnTo>
                <a:lnTo>
                  <a:pt x="1170" y="356"/>
                </a:lnTo>
                <a:lnTo>
                  <a:pt x="1170" y="306"/>
                </a:lnTo>
                <a:lnTo>
                  <a:pt x="1170" y="360"/>
                </a:lnTo>
                <a:lnTo>
                  <a:pt x="1171" y="354"/>
                </a:lnTo>
                <a:lnTo>
                  <a:pt x="1171" y="354"/>
                </a:lnTo>
                <a:lnTo>
                  <a:pt x="1172" y="350"/>
                </a:lnTo>
                <a:lnTo>
                  <a:pt x="1172" y="361"/>
                </a:lnTo>
                <a:lnTo>
                  <a:pt x="1172" y="361"/>
                </a:lnTo>
                <a:lnTo>
                  <a:pt x="1172" y="361"/>
                </a:lnTo>
                <a:lnTo>
                  <a:pt x="1173" y="294"/>
                </a:lnTo>
                <a:lnTo>
                  <a:pt x="1173" y="358"/>
                </a:lnTo>
                <a:lnTo>
                  <a:pt x="1173" y="358"/>
                </a:lnTo>
                <a:lnTo>
                  <a:pt x="1173" y="358"/>
                </a:lnTo>
                <a:lnTo>
                  <a:pt x="1174" y="333"/>
                </a:lnTo>
                <a:lnTo>
                  <a:pt x="1174" y="343"/>
                </a:lnTo>
                <a:lnTo>
                  <a:pt x="1174" y="333"/>
                </a:lnTo>
                <a:lnTo>
                  <a:pt x="1174" y="281"/>
                </a:lnTo>
                <a:lnTo>
                  <a:pt x="1175" y="354"/>
                </a:lnTo>
                <a:lnTo>
                  <a:pt x="1175" y="348"/>
                </a:lnTo>
                <a:lnTo>
                  <a:pt x="1175" y="348"/>
                </a:lnTo>
                <a:lnTo>
                  <a:pt x="1176" y="354"/>
                </a:lnTo>
                <a:lnTo>
                  <a:pt x="1176" y="340"/>
                </a:lnTo>
                <a:lnTo>
                  <a:pt x="1177" y="350"/>
                </a:lnTo>
                <a:lnTo>
                  <a:pt x="1177" y="340"/>
                </a:lnTo>
                <a:lnTo>
                  <a:pt x="1177" y="358"/>
                </a:lnTo>
                <a:lnTo>
                  <a:pt x="1177" y="358"/>
                </a:lnTo>
                <a:lnTo>
                  <a:pt x="1177" y="357"/>
                </a:lnTo>
                <a:lnTo>
                  <a:pt x="1178" y="360"/>
                </a:lnTo>
                <a:lnTo>
                  <a:pt x="1179" y="343"/>
                </a:lnTo>
                <a:lnTo>
                  <a:pt x="1179" y="344"/>
                </a:lnTo>
                <a:lnTo>
                  <a:pt x="1179" y="350"/>
                </a:lnTo>
                <a:lnTo>
                  <a:pt x="1180" y="332"/>
                </a:lnTo>
                <a:lnTo>
                  <a:pt x="1180" y="360"/>
                </a:lnTo>
                <a:lnTo>
                  <a:pt x="1180" y="361"/>
                </a:lnTo>
                <a:lnTo>
                  <a:pt x="1180" y="361"/>
                </a:lnTo>
                <a:lnTo>
                  <a:pt x="1181" y="349"/>
                </a:lnTo>
                <a:lnTo>
                  <a:pt x="1181" y="361"/>
                </a:lnTo>
                <a:lnTo>
                  <a:pt x="1181" y="361"/>
                </a:lnTo>
                <a:lnTo>
                  <a:pt x="1181" y="349"/>
                </a:lnTo>
                <a:lnTo>
                  <a:pt x="1182" y="361"/>
                </a:lnTo>
                <a:lnTo>
                  <a:pt x="1182" y="361"/>
                </a:lnTo>
                <a:lnTo>
                  <a:pt x="1182" y="361"/>
                </a:lnTo>
                <a:lnTo>
                  <a:pt x="1183" y="206"/>
                </a:lnTo>
                <a:lnTo>
                  <a:pt x="1183" y="258"/>
                </a:lnTo>
                <a:lnTo>
                  <a:pt x="1183" y="278"/>
                </a:lnTo>
                <a:lnTo>
                  <a:pt x="1184" y="361"/>
                </a:lnTo>
                <a:lnTo>
                  <a:pt x="1184" y="354"/>
                </a:lnTo>
                <a:lnTo>
                  <a:pt x="1185" y="359"/>
                </a:lnTo>
                <a:lnTo>
                  <a:pt x="1185" y="294"/>
                </a:lnTo>
                <a:lnTo>
                  <a:pt x="1185" y="360"/>
                </a:lnTo>
                <a:lnTo>
                  <a:pt x="1185" y="356"/>
                </a:lnTo>
                <a:lnTo>
                  <a:pt x="1185" y="356"/>
                </a:lnTo>
                <a:lnTo>
                  <a:pt x="1186" y="361"/>
                </a:lnTo>
                <a:lnTo>
                  <a:pt x="1187" y="289"/>
                </a:lnTo>
                <a:lnTo>
                  <a:pt x="1187" y="353"/>
                </a:lnTo>
                <a:lnTo>
                  <a:pt x="1187" y="353"/>
                </a:lnTo>
                <a:lnTo>
                  <a:pt x="1187" y="360"/>
                </a:lnTo>
                <a:lnTo>
                  <a:pt x="1188" y="287"/>
                </a:lnTo>
                <a:lnTo>
                  <a:pt x="1188" y="351"/>
                </a:lnTo>
                <a:lnTo>
                  <a:pt x="1188" y="348"/>
                </a:lnTo>
                <a:lnTo>
                  <a:pt x="1188" y="357"/>
                </a:lnTo>
                <a:lnTo>
                  <a:pt x="1189" y="251"/>
                </a:lnTo>
                <a:lnTo>
                  <a:pt x="1189" y="345"/>
                </a:lnTo>
                <a:lnTo>
                  <a:pt x="1189" y="345"/>
                </a:lnTo>
                <a:lnTo>
                  <a:pt x="1189" y="279"/>
                </a:lnTo>
                <a:lnTo>
                  <a:pt x="1190" y="354"/>
                </a:lnTo>
                <a:lnTo>
                  <a:pt x="1190" y="347"/>
                </a:lnTo>
                <a:lnTo>
                  <a:pt x="1190" y="347"/>
                </a:lnTo>
                <a:lnTo>
                  <a:pt x="1190" y="338"/>
                </a:lnTo>
                <a:lnTo>
                  <a:pt x="1191" y="358"/>
                </a:lnTo>
                <a:lnTo>
                  <a:pt x="1191" y="353"/>
                </a:lnTo>
                <a:lnTo>
                  <a:pt x="1191" y="358"/>
                </a:lnTo>
                <a:lnTo>
                  <a:pt x="1192" y="335"/>
                </a:lnTo>
                <a:lnTo>
                  <a:pt x="1192" y="359"/>
                </a:lnTo>
                <a:lnTo>
                  <a:pt x="1192" y="351"/>
                </a:lnTo>
                <a:lnTo>
                  <a:pt x="1193" y="356"/>
                </a:lnTo>
                <a:lnTo>
                  <a:pt x="1193" y="342"/>
                </a:lnTo>
                <a:lnTo>
                  <a:pt x="1193" y="362"/>
                </a:lnTo>
                <a:lnTo>
                  <a:pt x="1194" y="360"/>
                </a:lnTo>
                <a:lnTo>
                  <a:pt x="1194" y="352"/>
                </a:lnTo>
                <a:lnTo>
                  <a:pt x="1194" y="362"/>
                </a:lnTo>
                <a:lnTo>
                  <a:pt x="1195" y="348"/>
                </a:lnTo>
                <a:lnTo>
                  <a:pt x="1195" y="353"/>
                </a:lnTo>
                <a:lnTo>
                  <a:pt x="1195" y="353"/>
                </a:lnTo>
                <a:lnTo>
                  <a:pt x="1195" y="362"/>
                </a:lnTo>
                <a:lnTo>
                  <a:pt x="1196" y="349"/>
                </a:lnTo>
                <a:lnTo>
                  <a:pt x="1196" y="360"/>
                </a:lnTo>
                <a:lnTo>
                  <a:pt x="1196" y="360"/>
                </a:lnTo>
                <a:lnTo>
                  <a:pt x="1196" y="362"/>
                </a:lnTo>
                <a:lnTo>
                  <a:pt x="1196" y="356"/>
                </a:lnTo>
                <a:lnTo>
                  <a:pt x="1197" y="362"/>
                </a:lnTo>
                <a:lnTo>
                  <a:pt x="1197" y="362"/>
                </a:lnTo>
                <a:lnTo>
                  <a:pt x="1198" y="209"/>
                </a:lnTo>
                <a:lnTo>
                  <a:pt x="1198" y="354"/>
                </a:lnTo>
                <a:lnTo>
                  <a:pt x="1198" y="335"/>
                </a:lnTo>
                <a:lnTo>
                  <a:pt x="1198" y="284"/>
                </a:lnTo>
                <a:lnTo>
                  <a:pt x="1199" y="361"/>
                </a:lnTo>
                <a:lnTo>
                  <a:pt x="1199" y="360"/>
                </a:lnTo>
                <a:lnTo>
                  <a:pt x="1200" y="360"/>
                </a:lnTo>
                <a:lnTo>
                  <a:pt x="1200" y="351"/>
                </a:lnTo>
                <a:lnTo>
                  <a:pt x="1200" y="361"/>
                </a:lnTo>
                <a:lnTo>
                  <a:pt x="1200" y="361"/>
                </a:lnTo>
                <a:lnTo>
                  <a:pt x="1201" y="361"/>
                </a:lnTo>
                <a:lnTo>
                  <a:pt x="1201" y="346"/>
                </a:lnTo>
                <a:lnTo>
                  <a:pt x="1202" y="361"/>
                </a:lnTo>
                <a:lnTo>
                  <a:pt x="1202" y="349"/>
                </a:lnTo>
                <a:lnTo>
                  <a:pt x="1202" y="356"/>
                </a:lnTo>
                <a:lnTo>
                  <a:pt x="1202" y="361"/>
                </a:lnTo>
                <a:lnTo>
                  <a:pt x="1202" y="295"/>
                </a:lnTo>
                <a:lnTo>
                  <a:pt x="1203" y="341"/>
                </a:lnTo>
                <a:lnTo>
                  <a:pt x="1203" y="349"/>
                </a:lnTo>
                <a:lnTo>
                  <a:pt x="1203" y="354"/>
                </a:lnTo>
                <a:lnTo>
                  <a:pt x="1204" y="331"/>
                </a:lnTo>
                <a:lnTo>
                  <a:pt x="1204" y="338"/>
                </a:lnTo>
                <a:lnTo>
                  <a:pt x="1204" y="302"/>
                </a:lnTo>
                <a:lnTo>
                  <a:pt x="1205" y="355"/>
                </a:lnTo>
                <a:lnTo>
                  <a:pt x="1205" y="348"/>
                </a:lnTo>
                <a:lnTo>
                  <a:pt x="1205" y="349"/>
                </a:lnTo>
                <a:lnTo>
                  <a:pt x="1206" y="347"/>
                </a:lnTo>
                <a:lnTo>
                  <a:pt x="1206" y="358"/>
                </a:lnTo>
                <a:lnTo>
                  <a:pt x="1206" y="354"/>
                </a:lnTo>
                <a:lnTo>
                  <a:pt x="1206" y="358"/>
                </a:lnTo>
                <a:lnTo>
                  <a:pt x="1207" y="337"/>
                </a:lnTo>
                <a:lnTo>
                  <a:pt x="1207" y="362"/>
                </a:lnTo>
                <a:lnTo>
                  <a:pt x="1207" y="357"/>
                </a:lnTo>
                <a:lnTo>
                  <a:pt x="1208" y="357"/>
                </a:lnTo>
                <a:lnTo>
                  <a:pt x="1208" y="362"/>
                </a:lnTo>
                <a:lnTo>
                  <a:pt x="1208" y="346"/>
                </a:lnTo>
                <a:lnTo>
                  <a:pt x="1208" y="348"/>
                </a:lnTo>
                <a:lnTo>
                  <a:pt x="1208" y="348"/>
                </a:lnTo>
                <a:lnTo>
                  <a:pt x="1209" y="362"/>
                </a:lnTo>
                <a:lnTo>
                  <a:pt x="1210" y="350"/>
                </a:lnTo>
                <a:lnTo>
                  <a:pt x="1210" y="350"/>
                </a:lnTo>
                <a:lnTo>
                  <a:pt x="1210" y="362"/>
                </a:lnTo>
                <a:lnTo>
                  <a:pt x="1210" y="345"/>
                </a:lnTo>
                <a:lnTo>
                  <a:pt x="1211" y="357"/>
                </a:lnTo>
                <a:lnTo>
                  <a:pt x="1211" y="357"/>
                </a:lnTo>
                <a:lnTo>
                  <a:pt x="1211" y="362"/>
                </a:lnTo>
                <a:lnTo>
                  <a:pt x="1212" y="290"/>
                </a:lnTo>
                <a:lnTo>
                  <a:pt x="1212" y="354"/>
                </a:lnTo>
                <a:lnTo>
                  <a:pt x="1212" y="306"/>
                </a:lnTo>
                <a:lnTo>
                  <a:pt x="1213" y="361"/>
                </a:lnTo>
                <a:lnTo>
                  <a:pt x="1213" y="285"/>
                </a:lnTo>
                <a:lnTo>
                  <a:pt x="1213" y="345"/>
                </a:lnTo>
                <a:lnTo>
                  <a:pt x="1213" y="353"/>
                </a:lnTo>
                <a:lnTo>
                  <a:pt x="1214" y="339"/>
                </a:lnTo>
                <a:lnTo>
                  <a:pt x="1214" y="361"/>
                </a:lnTo>
                <a:lnTo>
                  <a:pt x="1214" y="361"/>
                </a:lnTo>
                <a:lnTo>
                  <a:pt x="1214" y="361"/>
                </a:lnTo>
                <a:lnTo>
                  <a:pt x="1215" y="353"/>
                </a:lnTo>
                <a:lnTo>
                  <a:pt x="1215" y="361"/>
                </a:lnTo>
                <a:lnTo>
                  <a:pt x="1216" y="361"/>
                </a:lnTo>
                <a:lnTo>
                  <a:pt x="1216" y="349"/>
                </a:lnTo>
                <a:lnTo>
                  <a:pt x="1216" y="349"/>
                </a:lnTo>
                <a:lnTo>
                  <a:pt x="1216" y="356"/>
                </a:lnTo>
                <a:lnTo>
                  <a:pt x="1217" y="362"/>
                </a:lnTo>
                <a:lnTo>
                  <a:pt x="1217" y="335"/>
                </a:lnTo>
                <a:lnTo>
                  <a:pt x="1218" y="353"/>
                </a:lnTo>
                <a:lnTo>
                  <a:pt x="1218" y="353"/>
                </a:lnTo>
                <a:lnTo>
                  <a:pt x="1218" y="277"/>
                </a:lnTo>
                <a:lnTo>
                  <a:pt x="1218" y="354"/>
                </a:lnTo>
                <a:lnTo>
                  <a:pt x="1219" y="354"/>
                </a:lnTo>
                <a:lnTo>
                  <a:pt x="1219" y="351"/>
                </a:lnTo>
                <a:lnTo>
                  <a:pt x="1220" y="331"/>
                </a:lnTo>
                <a:lnTo>
                  <a:pt x="1220" y="355"/>
                </a:lnTo>
                <a:lnTo>
                  <a:pt x="1220" y="348"/>
                </a:lnTo>
                <a:lnTo>
                  <a:pt x="1220" y="349"/>
                </a:lnTo>
                <a:lnTo>
                  <a:pt x="1220" y="336"/>
                </a:lnTo>
                <a:lnTo>
                  <a:pt x="1221" y="358"/>
                </a:lnTo>
                <a:lnTo>
                  <a:pt x="1221" y="358"/>
                </a:lnTo>
                <a:lnTo>
                  <a:pt x="1221" y="358"/>
                </a:lnTo>
                <a:lnTo>
                  <a:pt x="1222" y="351"/>
                </a:lnTo>
                <a:lnTo>
                  <a:pt x="1222" y="362"/>
                </a:lnTo>
                <a:lnTo>
                  <a:pt x="1222" y="362"/>
                </a:lnTo>
                <a:lnTo>
                  <a:pt x="1222" y="362"/>
                </a:lnTo>
                <a:lnTo>
                  <a:pt x="1223" y="346"/>
                </a:lnTo>
                <a:lnTo>
                  <a:pt x="1223" y="357"/>
                </a:lnTo>
                <a:lnTo>
                  <a:pt x="1224" y="357"/>
                </a:lnTo>
                <a:lnTo>
                  <a:pt x="1224" y="348"/>
                </a:lnTo>
                <a:lnTo>
                  <a:pt x="1224" y="362"/>
                </a:lnTo>
                <a:lnTo>
                  <a:pt x="1224" y="356"/>
                </a:lnTo>
                <a:lnTo>
                  <a:pt x="1224" y="357"/>
                </a:lnTo>
                <a:lnTo>
                  <a:pt x="1225" y="362"/>
                </a:lnTo>
                <a:lnTo>
                  <a:pt x="1225" y="349"/>
                </a:lnTo>
                <a:lnTo>
                  <a:pt x="1226" y="360"/>
                </a:lnTo>
                <a:lnTo>
                  <a:pt x="1226" y="360"/>
                </a:lnTo>
                <a:lnTo>
                  <a:pt x="1226" y="362"/>
                </a:lnTo>
                <a:lnTo>
                  <a:pt x="1226" y="289"/>
                </a:lnTo>
                <a:lnTo>
                  <a:pt x="1227" y="326"/>
                </a:lnTo>
                <a:lnTo>
                  <a:pt x="1227" y="326"/>
                </a:lnTo>
                <a:lnTo>
                  <a:pt x="1227" y="252"/>
                </a:lnTo>
                <a:lnTo>
                  <a:pt x="1228" y="358"/>
                </a:lnTo>
                <a:lnTo>
                  <a:pt x="1228" y="257"/>
                </a:lnTo>
                <a:lnTo>
                  <a:pt x="1228" y="351"/>
                </a:lnTo>
                <a:lnTo>
                  <a:pt x="1228" y="358"/>
                </a:lnTo>
                <a:lnTo>
                  <a:pt x="1228" y="289"/>
                </a:lnTo>
                <a:lnTo>
                  <a:pt x="1229" y="316"/>
                </a:lnTo>
                <a:lnTo>
                  <a:pt x="1229" y="354"/>
                </a:lnTo>
                <a:lnTo>
                  <a:pt x="1229" y="358"/>
                </a:lnTo>
                <a:lnTo>
                  <a:pt x="1230" y="348"/>
                </a:lnTo>
                <a:lnTo>
                  <a:pt x="1230" y="349"/>
                </a:lnTo>
                <a:lnTo>
                  <a:pt x="1230" y="350"/>
                </a:lnTo>
                <a:lnTo>
                  <a:pt x="1230" y="354"/>
                </a:lnTo>
                <a:lnTo>
                  <a:pt x="1231" y="337"/>
                </a:lnTo>
                <a:lnTo>
                  <a:pt x="1231" y="353"/>
                </a:lnTo>
                <a:lnTo>
                  <a:pt x="1232" y="353"/>
                </a:lnTo>
                <a:lnTo>
                  <a:pt x="1232" y="354"/>
                </a:lnTo>
                <a:lnTo>
                  <a:pt x="1232" y="296"/>
                </a:lnTo>
                <a:lnTo>
                  <a:pt x="1232" y="349"/>
                </a:lnTo>
                <a:lnTo>
                  <a:pt x="1233" y="353"/>
                </a:lnTo>
                <a:lnTo>
                  <a:pt x="1233" y="356"/>
                </a:lnTo>
                <a:lnTo>
                  <a:pt x="1234" y="322"/>
                </a:lnTo>
                <a:lnTo>
                  <a:pt x="1234" y="325"/>
                </a:lnTo>
                <a:lnTo>
                  <a:pt x="1234" y="354"/>
                </a:lnTo>
                <a:lnTo>
                  <a:pt x="1235" y="344"/>
                </a:lnTo>
                <a:lnTo>
                  <a:pt x="1235" y="353"/>
                </a:lnTo>
                <a:lnTo>
                  <a:pt x="1235" y="360"/>
                </a:lnTo>
                <a:lnTo>
                  <a:pt x="1236" y="343"/>
                </a:lnTo>
                <a:lnTo>
                  <a:pt x="1236" y="358"/>
                </a:lnTo>
                <a:lnTo>
                  <a:pt x="1236" y="357"/>
                </a:lnTo>
                <a:lnTo>
                  <a:pt x="1236" y="344"/>
                </a:lnTo>
                <a:lnTo>
                  <a:pt x="1237" y="361"/>
                </a:lnTo>
                <a:lnTo>
                  <a:pt x="1237" y="356"/>
                </a:lnTo>
                <a:lnTo>
                  <a:pt x="1237" y="356"/>
                </a:lnTo>
                <a:lnTo>
                  <a:pt x="1238" y="361"/>
                </a:lnTo>
                <a:lnTo>
                  <a:pt x="1238" y="348"/>
                </a:lnTo>
                <a:lnTo>
                  <a:pt x="1238" y="361"/>
                </a:lnTo>
                <a:lnTo>
                  <a:pt x="1238" y="361"/>
                </a:lnTo>
                <a:lnTo>
                  <a:pt x="1238" y="361"/>
                </a:lnTo>
                <a:lnTo>
                  <a:pt x="1239" y="353"/>
                </a:lnTo>
                <a:lnTo>
                  <a:pt x="1239" y="361"/>
                </a:lnTo>
                <a:lnTo>
                  <a:pt x="1240" y="361"/>
                </a:lnTo>
                <a:lnTo>
                  <a:pt x="1240" y="347"/>
                </a:lnTo>
                <a:lnTo>
                  <a:pt x="1240" y="353"/>
                </a:lnTo>
                <a:lnTo>
                  <a:pt x="1241" y="356"/>
                </a:lnTo>
                <a:lnTo>
                  <a:pt x="1241" y="298"/>
                </a:lnTo>
                <a:lnTo>
                  <a:pt x="1242" y="358"/>
                </a:lnTo>
                <a:lnTo>
                  <a:pt x="1242" y="360"/>
                </a:lnTo>
                <a:lnTo>
                  <a:pt x="1242" y="314"/>
                </a:lnTo>
                <a:lnTo>
                  <a:pt x="1243" y="361"/>
                </a:lnTo>
                <a:lnTo>
                  <a:pt x="1243" y="321"/>
                </a:lnTo>
                <a:lnTo>
                  <a:pt x="1243" y="360"/>
                </a:lnTo>
                <a:lnTo>
                  <a:pt x="1243" y="294"/>
                </a:lnTo>
                <a:lnTo>
                  <a:pt x="1244" y="345"/>
                </a:lnTo>
                <a:lnTo>
                  <a:pt x="1244" y="348"/>
                </a:lnTo>
                <a:lnTo>
                  <a:pt x="1245" y="356"/>
                </a:lnTo>
                <a:lnTo>
                  <a:pt x="1245" y="335"/>
                </a:lnTo>
                <a:lnTo>
                  <a:pt x="1245" y="353"/>
                </a:lnTo>
                <a:lnTo>
                  <a:pt x="1245" y="286"/>
                </a:lnTo>
                <a:lnTo>
                  <a:pt x="1246" y="354"/>
                </a:lnTo>
                <a:lnTo>
                  <a:pt x="1246" y="354"/>
                </a:lnTo>
                <a:lnTo>
                  <a:pt x="1246" y="341"/>
                </a:lnTo>
                <a:lnTo>
                  <a:pt x="1247" y="348"/>
                </a:lnTo>
                <a:lnTo>
                  <a:pt x="1247" y="348"/>
                </a:lnTo>
                <a:lnTo>
                  <a:pt x="1248" y="357"/>
                </a:lnTo>
                <a:lnTo>
                  <a:pt x="1248" y="338"/>
                </a:lnTo>
                <a:lnTo>
                  <a:pt x="1248" y="349"/>
                </a:lnTo>
                <a:lnTo>
                  <a:pt x="1249" y="339"/>
                </a:lnTo>
                <a:lnTo>
                  <a:pt x="1249" y="360"/>
                </a:lnTo>
                <a:lnTo>
                  <a:pt x="1250" y="357"/>
                </a:lnTo>
                <a:lnTo>
                  <a:pt x="1250" y="357"/>
                </a:lnTo>
                <a:lnTo>
                  <a:pt x="1250" y="361"/>
                </a:lnTo>
                <a:lnTo>
                  <a:pt x="1250" y="347"/>
                </a:lnTo>
                <a:lnTo>
                  <a:pt x="1251" y="358"/>
                </a:lnTo>
                <a:lnTo>
                  <a:pt x="1251" y="349"/>
                </a:lnTo>
                <a:lnTo>
                  <a:pt x="1251" y="361"/>
                </a:lnTo>
                <a:lnTo>
                  <a:pt x="1252" y="350"/>
                </a:lnTo>
                <a:lnTo>
                  <a:pt x="1252" y="357"/>
                </a:lnTo>
                <a:lnTo>
                  <a:pt x="1252" y="361"/>
                </a:lnTo>
                <a:lnTo>
                  <a:pt x="1253" y="353"/>
                </a:lnTo>
                <a:lnTo>
                  <a:pt x="1253" y="358"/>
                </a:lnTo>
                <a:lnTo>
                  <a:pt x="1253" y="358"/>
                </a:lnTo>
                <a:lnTo>
                  <a:pt x="1253" y="361"/>
                </a:lnTo>
                <a:lnTo>
                  <a:pt x="1254" y="292"/>
                </a:lnTo>
                <a:lnTo>
                  <a:pt x="1254" y="356"/>
                </a:lnTo>
                <a:lnTo>
                  <a:pt x="1254" y="358"/>
                </a:lnTo>
                <a:lnTo>
                  <a:pt x="1254" y="304"/>
                </a:lnTo>
                <a:lnTo>
                  <a:pt x="1255" y="360"/>
                </a:lnTo>
                <a:lnTo>
                  <a:pt x="1255" y="352"/>
                </a:lnTo>
                <a:lnTo>
                  <a:pt x="1255" y="354"/>
                </a:lnTo>
                <a:lnTo>
                  <a:pt x="1256" y="360"/>
                </a:lnTo>
                <a:lnTo>
                  <a:pt x="1256" y="334"/>
                </a:lnTo>
                <a:lnTo>
                  <a:pt x="1256" y="354"/>
                </a:lnTo>
                <a:lnTo>
                  <a:pt x="1257" y="354"/>
                </a:lnTo>
                <a:lnTo>
                  <a:pt x="1257" y="360"/>
                </a:lnTo>
                <a:lnTo>
                  <a:pt x="1258" y="289"/>
                </a:lnTo>
                <a:lnTo>
                  <a:pt x="1258" y="346"/>
                </a:lnTo>
                <a:lnTo>
                  <a:pt x="1258" y="346"/>
                </a:lnTo>
                <a:lnTo>
                  <a:pt x="1258" y="360"/>
                </a:lnTo>
                <a:lnTo>
                  <a:pt x="1259" y="339"/>
                </a:lnTo>
                <a:lnTo>
                  <a:pt x="1259" y="343"/>
                </a:lnTo>
                <a:lnTo>
                  <a:pt x="1259" y="353"/>
                </a:lnTo>
                <a:lnTo>
                  <a:pt x="1260" y="251"/>
                </a:lnTo>
                <a:lnTo>
                  <a:pt x="1260" y="332"/>
                </a:lnTo>
                <a:lnTo>
                  <a:pt x="1260" y="332"/>
                </a:lnTo>
                <a:lnTo>
                  <a:pt x="1261" y="355"/>
                </a:lnTo>
                <a:lnTo>
                  <a:pt x="1261" y="347"/>
                </a:lnTo>
                <a:lnTo>
                  <a:pt x="1261" y="343"/>
                </a:lnTo>
                <a:lnTo>
                  <a:pt x="1262" y="356"/>
                </a:lnTo>
                <a:lnTo>
                  <a:pt x="1262" y="317"/>
                </a:lnTo>
                <a:lnTo>
                  <a:pt x="1262" y="353"/>
                </a:lnTo>
                <a:lnTo>
                  <a:pt x="1262" y="353"/>
                </a:lnTo>
                <a:lnTo>
                  <a:pt x="1263" y="350"/>
                </a:lnTo>
                <a:lnTo>
                  <a:pt x="1263" y="361"/>
                </a:lnTo>
                <a:lnTo>
                  <a:pt x="1263" y="361"/>
                </a:lnTo>
                <a:lnTo>
                  <a:pt x="1264" y="361"/>
                </a:lnTo>
                <a:lnTo>
                  <a:pt x="1264" y="349"/>
                </a:lnTo>
                <a:lnTo>
                  <a:pt x="1264" y="360"/>
                </a:lnTo>
                <a:lnTo>
                  <a:pt x="1265" y="361"/>
                </a:lnTo>
                <a:lnTo>
                  <a:pt x="1265" y="350"/>
                </a:lnTo>
                <a:lnTo>
                  <a:pt x="1266" y="361"/>
                </a:lnTo>
                <a:lnTo>
                  <a:pt x="1266" y="357"/>
                </a:lnTo>
                <a:lnTo>
                  <a:pt x="1266" y="357"/>
                </a:lnTo>
                <a:lnTo>
                  <a:pt x="1266" y="361"/>
                </a:lnTo>
                <a:lnTo>
                  <a:pt x="1267" y="350"/>
                </a:lnTo>
                <a:lnTo>
                  <a:pt x="1267" y="357"/>
                </a:lnTo>
                <a:lnTo>
                  <a:pt x="1267" y="357"/>
                </a:lnTo>
                <a:lnTo>
                  <a:pt x="1267" y="361"/>
                </a:lnTo>
                <a:lnTo>
                  <a:pt x="1268" y="308"/>
                </a:lnTo>
                <a:lnTo>
                  <a:pt x="1268" y="360"/>
                </a:lnTo>
                <a:lnTo>
                  <a:pt x="1268" y="359"/>
                </a:lnTo>
                <a:lnTo>
                  <a:pt x="1268" y="329"/>
                </a:lnTo>
                <a:lnTo>
                  <a:pt x="1268" y="359"/>
                </a:lnTo>
                <a:lnTo>
                  <a:pt x="1269" y="354"/>
                </a:lnTo>
                <a:lnTo>
                  <a:pt x="1269" y="359"/>
                </a:lnTo>
                <a:lnTo>
                  <a:pt x="1269" y="360"/>
                </a:lnTo>
                <a:lnTo>
                  <a:pt x="1270" y="346"/>
                </a:lnTo>
                <a:lnTo>
                  <a:pt x="1270" y="347"/>
                </a:lnTo>
                <a:lnTo>
                  <a:pt x="1270" y="346"/>
                </a:lnTo>
                <a:lnTo>
                  <a:pt x="1271" y="290"/>
                </a:lnTo>
                <a:lnTo>
                  <a:pt x="1271" y="360"/>
                </a:lnTo>
                <a:lnTo>
                  <a:pt x="1271" y="355"/>
                </a:lnTo>
                <a:lnTo>
                  <a:pt x="1272" y="355"/>
                </a:lnTo>
                <a:lnTo>
                  <a:pt x="1272" y="360"/>
                </a:lnTo>
                <a:lnTo>
                  <a:pt x="1272" y="341"/>
                </a:lnTo>
                <a:lnTo>
                  <a:pt x="1273" y="353"/>
                </a:lnTo>
                <a:lnTo>
                  <a:pt x="1273" y="354"/>
                </a:lnTo>
                <a:lnTo>
                  <a:pt x="1273" y="357"/>
                </a:lnTo>
                <a:lnTo>
                  <a:pt x="1274" y="304"/>
                </a:lnTo>
                <a:lnTo>
                  <a:pt x="1274" y="348"/>
                </a:lnTo>
                <a:lnTo>
                  <a:pt x="1274" y="343"/>
                </a:lnTo>
                <a:lnTo>
                  <a:pt x="1274" y="280"/>
                </a:lnTo>
                <a:lnTo>
                  <a:pt x="1274" y="352"/>
                </a:lnTo>
                <a:lnTo>
                  <a:pt x="1275" y="341"/>
                </a:lnTo>
                <a:lnTo>
                  <a:pt x="1275" y="356"/>
                </a:lnTo>
                <a:lnTo>
                  <a:pt x="1275" y="358"/>
                </a:lnTo>
                <a:lnTo>
                  <a:pt x="1276" y="346"/>
                </a:lnTo>
                <a:lnTo>
                  <a:pt x="1276" y="357"/>
                </a:lnTo>
                <a:lnTo>
                  <a:pt x="1276" y="357"/>
                </a:lnTo>
                <a:lnTo>
                  <a:pt x="1277" y="343"/>
                </a:lnTo>
                <a:lnTo>
                  <a:pt x="1277" y="359"/>
                </a:lnTo>
                <a:lnTo>
                  <a:pt x="1277" y="353"/>
                </a:lnTo>
                <a:lnTo>
                  <a:pt x="1277" y="354"/>
                </a:lnTo>
                <a:lnTo>
                  <a:pt x="1278" y="346"/>
                </a:lnTo>
                <a:lnTo>
                  <a:pt x="1278" y="358"/>
                </a:lnTo>
                <a:lnTo>
                  <a:pt x="1278" y="357"/>
                </a:lnTo>
                <a:lnTo>
                  <a:pt x="1279" y="357"/>
                </a:lnTo>
                <a:lnTo>
                  <a:pt x="1279" y="345"/>
                </a:lnTo>
                <a:lnTo>
                  <a:pt x="1279" y="362"/>
                </a:lnTo>
                <a:lnTo>
                  <a:pt x="1279" y="353"/>
                </a:lnTo>
                <a:lnTo>
                  <a:pt x="1280" y="353"/>
                </a:lnTo>
                <a:lnTo>
                  <a:pt x="1280" y="349"/>
                </a:lnTo>
                <a:lnTo>
                  <a:pt x="1280" y="362"/>
                </a:lnTo>
                <a:lnTo>
                  <a:pt x="1281" y="353"/>
                </a:lnTo>
                <a:lnTo>
                  <a:pt x="1281" y="353"/>
                </a:lnTo>
                <a:lnTo>
                  <a:pt x="1281" y="362"/>
                </a:lnTo>
                <a:lnTo>
                  <a:pt x="1281" y="348"/>
                </a:lnTo>
                <a:lnTo>
                  <a:pt x="1282" y="357"/>
                </a:lnTo>
                <a:lnTo>
                  <a:pt x="1282" y="357"/>
                </a:lnTo>
                <a:lnTo>
                  <a:pt x="1282" y="362"/>
                </a:lnTo>
                <a:lnTo>
                  <a:pt x="1282" y="288"/>
                </a:lnTo>
                <a:lnTo>
                  <a:pt x="1283" y="357"/>
                </a:lnTo>
                <a:lnTo>
                  <a:pt x="1283" y="357"/>
                </a:lnTo>
                <a:lnTo>
                  <a:pt x="1283" y="361"/>
                </a:lnTo>
                <a:lnTo>
                  <a:pt x="1284" y="344"/>
                </a:lnTo>
                <a:lnTo>
                  <a:pt x="1284" y="360"/>
                </a:lnTo>
                <a:lnTo>
                  <a:pt x="1284" y="359"/>
                </a:lnTo>
                <a:lnTo>
                  <a:pt x="1284" y="360"/>
                </a:lnTo>
                <a:lnTo>
                  <a:pt x="1285" y="347"/>
                </a:lnTo>
                <a:lnTo>
                  <a:pt x="1285" y="354"/>
                </a:lnTo>
                <a:lnTo>
                  <a:pt x="1285" y="354"/>
                </a:lnTo>
                <a:lnTo>
                  <a:pt x="1286" y="294"/>
                </a:lnTo>
                <a:lnTo>
                  <a:pt x="1286" y="358"/>
                </a:lnTo>
                <a:lnTo>
                  <a:pt x="1286" y="356"/>
                </a:lnTo>
                <a:lnTo>
                  <a:pt x="1286" y="349"/>
                </a:lnTo>
                <a:lnTo>
                  <a:pt x="1287" y="335"/>
                </a:lnTo>
                <a:lnTo>
                  <a:pt x="1287" y="360"/>
                </a:lnTo>
                <a:lnTo>
                  <a:pt x="1287" y="357"/>
                </a:lnTo>
                <a:lnTo>
                  <a:pt x="1288" y="356"/>
                </a:lnTo>
                <a:lnTo>
                  <a:pt x="1288" y="357"/>
                </a:lnTo>
                <a:lnTo>
                  <a:pt x="1288" y="336"/>
                </a:lnTo>
                <a:lnTo>
                  <a:pt x="1289" y="348"/>
                </a:lnTo>
                <a:lnTo>
                  <a:pt x="1289" y="353"/>
                </a:lnTo>
                <a:lnTo>
                  <a:pt x="1289" y="280"/>
                </a:lnTo>
                <a:lnTo>
                  <a:pt x="1290" y="356"/>
                </a:lnTo>
                <a:lnTo>
                  <a:pt x="1290" y="352"/>
                </a:lnTo>
                <a:lnTo>
                  <a:pt x="1290" y="333"/>
                </a:lnTo>
                <a:lnTo>
                  <a:pt x="1291" y="357"/>
                </a:lnTo>
                <a:lnTo>
                  <a:pt x="1291" y="357"/>
                </a:lnTo>
                <a:lnTo>
                  <a:pt x="1291" y="337"/>
                </a:lnTo>
                <a:lnTo>
                  <a:pt x="1292" y="357"/>
                </a:lnTo>
                <a:lnTo>
                  <a:pt x="1292" y="345"/>
                </a:lnTo>
                <a:lnTo>
                  <a:pt x="1292" y="345"/>
                </a:lnTo>
                <a:lnTo>
                  <a:pt x="1293" y="357"/>
                </a:lnTo>
                <a:lnTo>
                  <a:pt x="1293" y="349"/>
                </a:lnTo>
                <a:lnTo>
                  <a:pt x="1293" y="356"/>
                </a:lnTo>
                <a:lnTo>
                  <a:pt x="1293" y="361"/>
                </a:lnTo>
                <a:lnTo>
                  <a:pt x="1294" y="349"/>
                </a:lnTo>
                <a:lnTo>
                  <a:pt x="1294" y="357"/>
                </a:lnTo>
                <a:lnTo>
                  <a:pt x="1294" y="357"/>
                </a:lnTo>
                <a:lnTo>
                  <a:pt x="1295" y="361"/>
                </a:lnTo>
                <a:lnTo>
                  <a:pt x="1295" y="350"/>
                </a:lnTo>
                <a:lnTo>
                  <a:pt x="1295" y="361"/>
                </a:lnTo>
                <a:lnTo>
                  <a:pt x="1296" y="361"/>
                </a:lnTo>
                <a:lnTo>
                  <a:pt x="1296" y="361"/>
                </a:lnTo>
                <a:lnTo>
                  <a:pt x="1296" y="349"/>
                </a:lnTo>
                <a:lnTo>
                  <a:pt x="1297" y="354"/>
                </a:lnTo>
                <a:lnTo>
                  <a:pt x="1297" y="354"/>
                </a:lnTo>
                <a:lnTo>
                  <a:pt x="1297" y="361"/>
                </a:lnTo>
                <a:lnTo>
                  <a:pt x="1297" y="349"/>
                </a:lnTo>
                <a:lnTo>
                  <a:pt x="1298" y="357"/>
                </a:lnTo>
                <a:lnTo>
                  <a:pt x="1298" y="357"/>
                </a:lnTo>
                <a:lnTo>
                  <a:pt x="1298" y="289"/>
                </a:lnTo>
                <a:lnTo>
                  <a:pt x="1299" y="359"/>
                </a:lnTo>
                <a:lnTo>
                  <a:pt x="1299" y="359"/>
                </a:lnTo>
                <a:lnTo>
                  <a:pt x="1299" y="358"/>
                </a:lnTo>
                <a:lnTo>
                  <a:pt x="1299" y="338"/>
                </a:lnTo>
                <a:lnTo>
                  <a:pt x="1299" y="360"/>
                </a:lnTo>
                <a:lnTo>
                  <a:pt x="1300" y="353"/>
                </a:lnTo>
                <a:lnTo>
                  <a:pt x="1300" y="356"/>
                </a:lnTo>
                <a:lnTo>
                  <a:pt x="1301" y="361"/>
                </a:lnTo>
                <a:lnTo>
                  <a:pt x="1301" y="349"/>
                </a:lnTo>
                <a:lnTo>
                  <a:pt x="1301" y="357"/>
                </a:lnTo>
                <a:lnTo>
                  <a:pt x="1301" y="357"/>
                </a:lnTo>
                <a:lnTo>
                  <a:pt x="1302" y="361"/>
                </a:lnTo>
                <a:lnTo>
                  <a:pt x="1302" y="294"/>
                </a:lnTo>
                <a:lnTo>
                  <a:pt x="1302" y="355"/>
                </a:lnTo>
                <a:lnTo>
                  <a:pt x="1303" y="359"/>
                </a:lnTo>
                <a:lnTo>
                  <a:pt x="1303" y="361"/>
                </a:lnTo>
                <a:lnTo>
                  <a:pt x="1303" y="344"/>
                </a:lnTo>
                <a:lnTo>
                  <a:pt x="1304" y="358"/>
                </a:lnTo>
                <a:lnTo>
                  <a:pt x="1305" y="304"/>
                </a:lnTo>
                <a:lnTo>
                  <a:pt x="1305" y="352"/>
                </a:lnTo>
                <a:lnTo>
                  <a:pt x="1305" y="351"/>
                </a:lnTo>
                <a:lnTo>
                  <a:pt x="1305" y="325"/>
                </a:lnTo>
                <a:lnTo>
                  <a:pt x="1306" y="354"/>
                </a:lnTo>
                <a:lnTo>
                  <a:pt x="1306" y="346"/>
                </a:lnTo>
                <a:lnTo>
                  <a:pt x="1306" y="345"/>
                </a:lnTo>
                <a:lnTo>
                  <a:pt x="1306" y="358"/>
                </a:lnTo>
                <a:lnTo>
                  <a:pt x="1307" y="337"/>
                </a:lnTo>
                <a:lnTo>
                  <a:pt x="1307" y="354"/>
                </a:lnTo>
                <a:lnTo>
                  <a:pt x="1307" y="358"/>
                </a:lnTo>
                <a:lnTo>
                  <a:pt x="1308" y="346"/>
                </a:lnTo>
                <a:lnTo>
                  <a:pt x="1308" y="359"/>
                </a:lnTo>
                <a:lnTo>
                  <a:pt x="1308" y="359"/>
                </a:lnTo>
                <a:lnTo>
                  <a:pt x="1308" y="359"/>
                </a:lnTo>
                <a:lnTo>
                  <a:pt x="1309" y="354"/>
                </a:lnTo>
                <a:lnTo>
                  <a:pt x="1309" y="361"/>
                </a:lnTo>
                <a:lnTo>
                  <a:pt x="1309" y="361"/>
                </a:lnTo>
                <a:lnTo>
                  <a:pt x="1309" y="361"/>
                </a:lnTo>
                <a:lnTo>
                  <a:pt x="1309" y="361"/>
                </a:lnTo>
                <a:lnTo>
                  <a:pt x="1310" y="345"/>
                </a:lnTo>
                <a:lnTo>
                  <a:pt x="1310" y="357"/>
                </a:lnTo>
                <a:lnTo>
                  <a:pt x="1311" y="357"/>
                </a:lnTo>
                <a:lnTo>
                  <a:pt x="1311" y="361"/>
                </a:lnTo>
                <a:lnTo>
                  <a:pt x="1311" y="356"/>
                </a:lnTo>
                <a:lnTo>
                  <a:pt x="1311" y="361"/>
                </a:lnTo>
                <a:lnTo>
                  <a:pt x="1311" y="361"/>
                </a:lnTo>
                <a:lnTo>
                  <a:pt x="1312" y="348"/>
                </a:lnTo>
                <a:lnTo>
                  <a:pt x="1313" y="356"/>
                </a:lnTo>
                <a:lnTo>
                  <a:pt x="1313" y="356"/>
                </a:lnTo>
                <a:lnTo>
                  <a:pt x="1313" y="360"/>
                </a:lnTo>
                <a:lnTo>
                  <a:pt x="1313" y="292"/>
                </a:lnTo>
                <a:lnTo>
                  <a:pt x="1314" y="354"/>
                </a:lnTo>
                <a:lnTo>
                  <a:pt x="1314" y="354"/>
                </a:lnTo>
                <a:lnTo>
                  <a:pt x="1314" y="360"/>
                </a:lnTo>
                <a:lnTo>
                  <a:pt x="1315" y="323"/>
                </a:lnTo>
                <a:lnTo>
                  <a:pt x="1315" y="355"/>
                </a:lnTo>
                <a:lnTo>
                  <a:pt x="1315" y="269"/>
                </a:lnTo>
                <a:lnTo>
                  <a:pt x="1315" y="358"/>
                </a:lnTo>
                <a:lnTo>
                  <a:pt x="1316" y="260"/>
                </a:lnTo>
                <a:lnTo>
                  <a:pt x="1316" y="355"/>
                </a:lnTo>
                <a:lnTo>
                  <a:pt x="1316" y="355"/>
                </a:lnTo>
                <a:lnTo>
                  <a:pt x="1316" y="257"/>
                </a:lnTo>
                <a:lnTo>
                  <a:pt x="1317" y="359"/>
                </a:lnTo>
                <a:lnTo>
                  <a:pt x="1317" y="358"/>
                </a:lnTo>
                <a:lnTo>
                  <a:pt x="1317" y="258"/>
                </a:lnTo>
                <a:lnTo>
                  <a:pt x="1318" y="361"/>
                </a:lnTo>
                <a:lnTo>
                  <a:pt x="1318" y="291"/>
                </a:lnTo>
                <a:lnTo>
                  <a:pt x="1319" y="358"/>
                </a:lnTo>
                <a:lnTo>
                  <a:pt x="1319" y="333"/>
                </a:lnTo>
                <a:lnTo>
                  <a:pt x="1319" y="335"/>
                </a:lnTo>
                <a:lnTo>
                  <a:pt x="1319" y="335"/>
                </a:lnTo>
                <a:lnTo>
                  <a:pt x="1320" y="353"/>
                </a:lnTo>
                <a:lnTo>
                  <a:pt x="1321" y="339"/>
                </a:lnTo>
                <a:lnTo>
                  <a:pt x="1321" y="339"/>
                </a:lnTo>
                <a:lnTo>
                  <a:pt x="1321" y="339"/>
                </a:lnTo>
                <a:lnTo>
                  <a:pt x="1322" y="358"/>
                </a:lnTo>
                <a:lnTo>
                  <a:pt x="1322" y="358"/>
                </a:lnTo>
                <a:lnTo>
                  <a:pt x="1322" y="357"/>
                </a:lnTo>
                <a:lnTo>
                  <a:pt x="1322" y="338"/>
                </a:lnTo>
                <a:lnTo>
                  <a:pt x="1322" y="358"/>
                </a:lnTo>
                <a:lnTo>
                  <a:pt x="1323" y="357"/>
                </a:lnTo>
                <a:lnTo>
                  <a:pt x="1323" y="357"/>
                </a:lnTo>
                <a:lnTo>
                  <a:pt x="1323" y="348"/>
                </a:lnTo>
                <a:lnTo>
                  <a:pt x="1324" y="361"/>
                </a:lnTo>
                <a:lnTo>
                  <a:pt x="1324" y="361"/>
                </a:lnTo>
                <a:lnTo>
                  <a:pt x="1324" y="361"/>
                </a:lnTo>
                <a:lnTo>
                  <a:pt x="1325" y="361"/>
                </a:lnTo>
                <a:lnTo>
                  <a:pt x="1325" y="348"/>
                </a:lnTo>
                <a:lnTo>
                  <a:pt x="1325" y="356"/>
                </a:lnTo>
                <a:lnTo>
                  <a:pt x="1325" y="356"/>
                </a:lnTo>
                <a:lnTo>
                  <a:pt x="1325" y="361"/>
                </a:lnTo>
                <a:lnTo>
                  <a:pt x="1326" y="346"/>
                </a:lnTo>
                <a:lnTo>
                  <a:pt x="1326" y="349"/>
                </a:lnTo>
                <a:lnTo>
                  <a:pt x="1327" y="349"/>
                </a:lnTo>
                <a:lnTo>
                  <a:pt x="1327" y="361"/>
                </a:lnTo>
                <a:lnTo>
                  <a:pt x="1327" y="349"/>
                </a:lnTo>
                <a:lnTo>
                  <a:pt x="1327" y="361"/>
                </a:lnTo>
                <a:lnTo>
                  <a:pt x="1327" y="361"/>
                </a:lnTo>
                <a:lnTo>
                  <a:pt x="1328" y="361"/>
                </a:lnTo>
                <a:lnTo>
                  <a:pt x="1328" y="257"/>
                </a:lnTo>
                <a:lnTo>
                  <a:pt x="1329" y="358"/>
                </a:lnTo>
                <a:lnTo>
                  <a:pt x="1329" y="358"/>
                </a:lnTo>
                <a:lnTo>
                  <a:pt x="1329" y="361"/>
                </a:lnTo>
                <a:lnTo>
                  <a:pt x="1330" y="273"/>
                </a:lnTo>
                <a:lnTo>
                  <a:pt x="1330" y="357"/>
                </a:lnTo>
                <a:lnTo>
                  <a:pt x="1330" y="326"/>
                </a:lnTo>
                <a:lnTo>
                  <a:pt x="1331" y="357"/>
                </a:lnTo>
                <a:lnTo>
                  <a:pt x="1331" y="339"/>
                </a:lnTo>
                <a:lnTo>
                  <a:pt x="1331" y="352"/>
                </a:lnTo>
                <a:lnTo>
                  <a:pt x="1331" y="317"/>
                </a:lnTo>
                <a:lnTo>
                  <a:pt x="1331" y="360"/>
                </a:lnTo>
                <a:lnTo>
                  <a:pt x="1332" y="357"/>
                </a:lnTo>
                <a:lnTo>
                  <a:pt x="1332" y="357"/>
                </a:lnTo>
                <a:lnTo>
                  <a:pt x="1332" y="360"/>
                </a:lnTo>
                <a:lnTo>
                  <a:pt x="1333" y="310"/>
                </a:lnTo>
                <a:lnTo>
                  <a:pt x="1333" y="349"/>
                </a:lnTo>
                <a:lnTo>
                  <a:pt x="1333" y="350"/>
                </a:lnTo>
                <a:lnTo>
                  <a:pt x="1333" y="272"/>
                </a:lnTo>
                <a:lnTo>
                  <a:pt x="1334" y="352"/>
                </a:lnTo>
                <a:lnTo>
                  <a:pt x="1334" y="346"/>
                </a:lnTo>
                <a:lnTo>
                  <a:pt x="1335" y="346"/>
                </a:lnTo>
                <a:lnTo>
                  <a:pt x="1335" y="335"/>
                </a:lnTo>
                <a:lnTo>
                  <a:pt x="1335" y="354"/>
                </a:lnTo>
                <a:lnTo>
                  <a:pt x="1335" y="354"/>
                </a:lnTo>
                <a:lnTo>
                  <a:pt x="1336" y="352"/>
                </a:lnTo>
                <a:lnTo>
                  <a:pt x="1336" y="333"/>
                </a:lnTo>
                <a:lnTo>
                  <a:pt x="1337" y="358"/>
                </a:lnTo>
                <a:lnTo>
                  <a:pt x="1337" y="354"/>
                </a:lnTo>
                <a:lnTo>
                  <a:pt x="1337" y="354"/>
                </a:lnTo>
                <a:lnTo>
                  <a:pt x="1338" y="360"/>
                </a:lnTo>
                <a:lnTo>
                  <a:pt x="1338" y="349"/>
                </a:lnTo>
                <a:lnTo>
                  <a:pt x="1338" y="349"/>
                </a:lnTo>
                <a:lnTo>
                  <a:pt x="1338" y="343"/>
                </a:lnTo>
                <a:lnTo>
                  <a:pt x="1338" y="358"/>
                </a:lnTo>
                <a:lnTo>
                  <a:pt x="1339" y="351"/>
                </a:lnTo>
                <a:lnTo>
                  <a:pt x="1339" y="350"/>
                </a:lnTo>
                <a:lnTo>
                  <a:pt x="1339" y="361"/>
                </a:lnTo>
                <a:lnTo>
                  <a:pt x="1340" y="349"/>
                </a:lnTo>
                <a:lnTo>
                  <a:pt x="1340" y="360"/>
                </a:lnTo>
                <a:lnTo>
                  <a:pt x="1340" y="360"/>
                </a:lnTo>
                <a:lnTo>
                  <a:pt x="1341" y="361"/>
                </a:lnTo>
                <a:lnTo>
                  <a:pt x="1341" y="349"/>
                </a:lnTo>
                <a:lnTo>
                  <a:pt x="1341" y="361"/>
                </a:lnTo>
                <a:lnTo>
                  <a:pt x="1341" y="361"/>
                </a:lnTo>
                <a:lnTo>
                  <a:pt x="1342" y="353"/>
                </a:lnTo>
                <a:lnTo>
                  <a:pt x="1342" y="361"/>
                </a:lnTo>
                <a:lnTo>
                  <a:pt x="1342" y="361"/>
                </a:lnTo>
                <a:lnTo>
                  <a:pt x="1343" y="361"/>
                </a:lnTo>
                <a:lnTo>
                  <a:pt x="1343" y="288"/>
                </a:lnTo>
                <a:lnTo>
                  <a:pt x="1343" y="324"/>
                </a:lnTo>
                <a:lnTo>
                  <a:pt x="1344" y="327"/>
                </a:lnTo>
                <a:lnTo>
                  <a:pt x="1344" y="308"/>
                </a:lnTo>
                <a:lnTo>
                  <a:pt x="1345" y="360"/>
                </a:lnTo>
                <a:lnTo>
                  <a:pt x="1345" y="357"/>
                </a:lnTo>
                <a:lnTo>
                  <a:pt x="1345" y="358"/>
                </a:lnTo>
                <a:lnTo>
                  <a:pt x="1346" y="308"/>
                </a:lnTo>
                <a:lnTo>
                  <a:pt x="1346" y="348"/>
                </a:lnTo>
                <a:lnTo>
                  <a:pt x="1346" y="349"/>
                </a:lnTo>
                <a:lnTo>
                  <a:pt x="1346" y="288"/>
                </a:lnTo>
                <a:lnTo>
                  <a:pt x="1346" y="358"/>
                </a:lnTo>
                <a:lnTo>
                  <a:pt x="1347" y="351"/>
                </a:lnTo>
                <a:lnTo>
                  <a:pt x="1347" y="355"/>
                </a:lnTo>
                <a:lnTo>
                  <a:pt x="1347" y="357"/>
                </a:lnTo>
                <a:lnTo>
                  <a:pt x="1347" y="284"/>
                </a:lnTo>
                <a:lnTo>
                  <a:pt x="1348" y="353"/>
                </a:lnTo>
                <a:lnTo>
                  <a:pt x="1348" y="354"/>
                </a:lnTo>
                <a:lnTo>
                  <a:pt x="1349" y="281"/>
                </a:lnTo>
                <a:lnTo>
                  <a:pt x="1349" y="357"/>
                </a:lnTo>
                <a:lnTo>
                  <a:pt x="1349" y="344"/>
                </a:lnTo>
                <a:lnTo>
                  <a:pt x="1349" y="345"/>
                </a:lnTo>
                <a:lnTo>
                  <a:pt x="1350" y="353"/>
                </a:lnTo>
                <a:lnTo>
                  <a:pt x="1350" y="331"/>
                </a:lnTo>
                <a:lnTo>
                  <a:pt x="1350" y="342"/>
                </a:lnTo>
                <a:lnTo>
                  <a:pt x="1350" y="342"/>
                </a:lnTo>
                <a:lnTo>
                  <a:pt x="1351" y="338"/>
                </a:lnTo>
                <a:lnTo>
                  <a:pt x="1351" y="358"/>
                </a:lnTo>
                <a:lnTo>
                  <a:pt x="1351" y="357"/>
                </a:lnTo>
                <a:lnTo>
                  <a:pt x="1352" y="357"/>
                </a:lnTo>
                <a:lnTo>
                  <a:pt x="1352" y="345"/>
                </a:lnTo>
                <a:lnTo>
                  <a:pt x="1353" y="360"/>
                </a:lnTo>
                <a:lnTo>
                  <a:pt x="1353" y="360"/>
                </a:lnTo>
                <a:lnTo>
                  <a:pt x="1353" y="362"/>
                </a:lnTo>
                <a:lnTo>
                  <a:pt x="1353" y="348"/>
                </a:lnTo>
                <a:lnTo>
                  <a:pt x="1354" y="360"/>
                </a:lnTo>
                <a:lnTo>
                  <a:pt x="1354" y="362"/>
                </a:lnTo>
                <a:lnTo>
                  <a:pt x="1354" y="362"/>
                </a:lnTo>
                <a:lnTo>
                  <a:pt x="1354" y="348"/>
                </a:lnTo>
                <a:lnTo>
                  <a:pt x="1355" y="354"/>
                </a:lnTo>
                <a:lnTo>
                  <a:pt x="1355" y="345"/>
                </a:lnTo>
                <a:lnTo>
                  <a:pt x="1356" y="362"/>
                </a:lnTo>
                <a:lnTo>
                  <a:pt x="1356" y="356"/>
                </a:lnTo>
                <a:lnTo>
                  <a:pt x="1356" y="356"/>
                </a:lnTo>
                <a:lnTo>
                  <a:pt x="1356" y="346"/>
                </a:lnTo>
                <a:lnTo>
                  <a:pt x="1357" y="362"/>
                </a:lnTo>
                <a:lnTo>
                  <a:pt x="1357" y="356"/>
                </a:lnTo>
                <a:lnTo>
                  <a:pt x="1358" y="289"/>
                </a:lnTo>
                <a:lnTo>
                  <a:pt x="1358" y="362"/>
                </a:lnTo>
                <a:lnTo>
                  <a:pt x="1358" y="358"/>
                </a:lnTo>
                <a:lnTo>
                  <a:pt x="1358" y="358"/>
                </a:lnTo>
                <a:lnTo>
                  <a:pt x="1359" y="360"/>
                </a:lnTo>
                <a:lnTo>
                  <a:pt x="1359" y="344"/>
                </a:lnTo>
                <a:lnTo>
                  <a:pt x="1360" y="356"/>
                </a:lnTo>
                <a:lnTo>
                  <a:pt x="1360" y="360"/>
                </a:lnTo>
                <a:lnTo>
                  <a:pt x="1360" y="360"/>
                </a:lnTo>
                <a:lnTo>
                  <a:pt x="1360" y="310"/>
                </a:lnTo>
                <a:lnTo>
                  <a:pt x="1361" y="353"/>
                </a:lnTo>
                <a:lnTo>
                  <a:pt x="1361" y="353"/>
                </a:lnTo>
                <a:lnTo>
                  <a:pt x="1361" y="346"/>
                </a:lnTo>
                <a:lnTo>
                  <a:pt x="1361" y="361"/>
                </a:lnTo>
                <a:lnTo>
                  <a:pt x="1362" y="353"/>
                </a:lnTo>
                <a:lnTo>
                  <a:pt x="1362" y="353"/>
                </a:lnTo>
                <a:lnTo>
                  <a:pt x="1362" y="331"/>
                </a:lnTo>
                <a:lnTo>
                  <a:pt x="1362" y="354"/>
                </a:lnTo>
                <a:lnTo>
                  <a:pt x="1363" y="347"/>
                </a:lnTo>
                <a:lnTo>
                  <a:pt x="1363" y="352"/>
                </a:lnTo>
                <a:lnTo>
                  <a:pt x="1363" y="355"/>
                </a:lnTo>
                <a:lnTo>
                  <a:pt x="1364" y="335"/>
                </a:lnTo>
                <a:lnTo>
                  <a:pt x="1364" y="347"/>
                </a:lnTo>
                <a:lnTo>
                  <a:pt x="1364" y="353"/>
                </a:lnTo>
                <a:lnTo>
                  <a:pt x="1365" y="278"/>
                </a:lnTo>
                <a:lnTo>
                  <a:pt x="1365" y="357"/>
                </a:lnTo>
                <a:lnTo>
                  <a:pt x="1365" y="348"/>
                </a:lnTo>
                <a:lnTo>
                  <a:pt x="1366" y="348"/>
                </a:lnTo>
                <a:lnTo>
                  <a:pt x="1366" y="339"/>
                </a:lnTo>
                <a:lnTo>
                  <a:pt x="1366" y="358"/>
                </a:lnTo>
                <a:lnTo>
                  <a:pt x="1366" y="345"/>
                </a:lnTo>
                <a:lnTo>
                  <a:pt x="1367" y="351"/>
                </a:lnTo>
                <a:lnTo>
                  <a:pt x="1367" y="358"/>
                </a:lnTo>
                <a:lnTo>
                  <a:pt x="1367" y="348"/>
                </a:lnTo>
                <a:lnTo>
                  <a:pt x="1368" y="349"/>
                </a:lnTo>
                <a:lnTo>
                  <a:pt x="1368" y="349"/>
                </a:lnTo>
                <a:lnTo>
                  <a:pt x="1368" y="362"/>
                </a:lnTo>
                <a:lnTo>
                  <a:pt x="1369" y="362"/>
                </a:lnTo>
                <a:lnTo>
                  <a:pt x="1369" y="362"/>
                </a:lnTo>
                <a:lnTo>
                  <a:pt x="1369" y="362"/>
                </a:lnTo>
                <a:lnTo>
                  <a:pt x="1370" y="349"/>
                </a:lnTo>
                <a:lnTo>
                  <a:pt x="1370" y="362"/>
                </a:lnTo>
                <a:lnTo>
                  <a:pt x="1370" y="362"/>
                </a:lnTo>
                <a:lnTo>
                  <a:pt x="1371" y="353"/>
                </a:lnTo>
                <a:lnTo>
                  <a:pt x="1371" y="362"/>
                </a:lnTo>
                <a:lnTo>
                  <a:pt x="1371" y="362"/>
                </a:lnTo>
                <a:lnTo>
                  <a:pt x="1372" y="349"/>
                </a:lnTo>
                <a:lnTo>
                  <a:pt x="1372" y="357"/>
                </a:lnTo>
                <a:lnTo>
                  <a:pt x="1372" y="357"/>
                </a:lnTo>
                <a:lnTo>
                  <a:pt x="1373" y="312"/>
                </a:lnTo>
                <a:lnTo>
                  <a:pt x="1373" y="362"/>
                </a:lnTo>
                <a:lnTo>
                  <a:pt x="1373" y="354"/>
                </a:lnTo>
                <a:lnTo>
                  <a:pt x="1374" y="346"/>
                </a:lnTo>
                <a:lnTo>
                  <a:pt x="1374" y="361"/>
                </a:lnTo>
                <a:lnTo>
                  <a:pt x="1374" y="276"/>
                </a:lnTo>
                <a:lnTo>
                  <a:pt x="1374" y="342"/>
                </a:lnTo>
                <a:lnTo>
                  <a:pt x="1375" y="343"/>
                </a:lnTo>
                <a:lnTo>
                  <a:pt x="1376" y="341"/>
                </a:lnTo>
                <a:lnTo>
                  <a:pt x="1376" y="360"/>
                </a:lnTo>
                <a:lnTo>
                  <a:pt x="1376" y="360"/>
                </a:lnTo>
                <a:lnTo>
                  <a:pt x="1376" y="360"/>
                </a:lnTo>
                <a:lnTo>
                  <a:pt x="1376" y="322"/>
                </a:lnTo>
                <a:lnTo>
                  <a:pt x="1377" y="361"/>
                </a:lnTo>
                <a:lnTo>
                  <a:pt x="1377" y="361"/>
                </a:lnTo>
                <a:lnTo>
                  <a:pt x="1377" y="350"/>
                </a:lnTo>
                <a:lnTo>
                  <a:pt x="1378" y="290"/>
                </a:lnTo>
                <a:lnTo>
                  <a:pt x="1378" y="359"/>
                </a:lnTo>
                <a:lnTo>
                  <a:pt x="1378" y="354"/>
                </a:lnTo>
                <a:lnTo>
                  <a:pt x="1378" y="347"/>
                </a:lnTo>
                <a:lnTo>
                  <a:pt x="1379" y="355"/>
                </a:lnTo>
                <a:lnTo>
                  <a:pt x="1379" y="321"/>
                </a:lnTo>
                <a:lnTo>
                  <a:pt x="1379" y="339"/>
                </a:lnTo>
                <a:lnTo>
                  <a:pt x="1379" y="337"/>
                </a:lnTo>
                <a:lnTo>
                  <a:pt x="1380" y="358"/>
                </a:lnTo>
                <a:lnTo>
                  <a:pt x="1380" y="328"/>
                </a:lnTo>
                <a:lnTo>
                  <a:pt x="1380" y="353"/>
                </a:lnTo>
                <a:lnTo>
                  <a:pt x="1380" y="354"/>
                </a:lnTo>
                <a:lnTo>
                  <a:pt x="1381" y="341"/>
                </a:lnTo>
                <a:lnTo>
                  <a:pt x="1381" y="358"/>
                </a:lnTo>
                <a:lnTo>
                  <a:pt x="1381" y="356"/>
                </a:lnTo>
                <a:lnTo>
                  <a:pt x="1382" y="357"/>
                </a:lnTo>
                <a:lnTo>
                  <a:pt x="1382" y="339"/>
                </a:lnTo>
                <a:lnTo>
                  <a:pt x="1382" y="360"/>
                </a:lnTo>
                <a:lnTo>
                  <a:pt x="1382" y="355"/>
                </a:lnTo>
                <a:lnTo>
                  <a:pt x="1383" y="355"/>
                </a:lnTo>
                <a:lnTo>
                  <a:pt x="1383" y="345"/>
                </a:lnTo>
                <a:lnTo>
                  <a:pt x="1384" y="362"/>
                </a:lnTo>
                <a:lnTo>
                  <a:pt x="1384" y="356"/>
                </a:lnTo>
                <a:lnTo>
                  <a:pt x="1384" y="356"/>
                </a:lnTo>
                <a:lnTo>
                  <a:pt x="1384" y="362"/>
                </a:lnTo>
                <a:lnTo>
                  <a:pt x="1384" y="326"/>
                </a:lnTo>
                <a:lnTo>
                  <a:pt x="1385" y="346"/>
                </a:lnTo>
                <a:lnTo>
                  <a:pt x="1385" y="347"/>
                </a:lnTo>
                <a:lnTo>
                  <a:pt x="1385" y="355"/>
                </a:lnTo>
                <a:lnTo>
                  <a:pt x="1386" y="327"/>
                </a:lnTo>
                <a:lnTo>
                  <a:pt x="1386" y="353"/>
                </a:lnTo>
                <a:lnTo>
                  <a:pt x="1386" y="357"/>
                </a:lnTo>
                <a:lnTo>
                  <a:pt x="1386" y="345"/>
                </a:lnTo>
                <a:lnTo>
                  <a:pt x="1387" y="361"/>
                </a:lnTo>
                <a:lnTo>
                  <a:pt x="1387" y="349"/>
                </a:lnTo>
                <a:lnTo>
                  <a:pt x="1387" y="362"/>
                </a:lnTo>
                <a:lnTo>
                  <a:pt x="1388" y="349"/>
                </a:lnTo>
                <a:lnTo>
                  <a:pt x="1388" y="355"/>
                </a:lnTo>
                <a:lnTo>
                  <a:pt x="1388" y="356"/>
                </a:lnTo>
                <a:lnTo>
                  <a:pt x="1389" y="362"/>
                </a:lnTo>
                <a:lnTo>
                  <a:pt x="1389" y="307"/>
                </a:lnTo>
                <a:lnTo>
                  <a:pt x="1389" y="348"/>
                </a:lnTo>
                <a:lnTo>
                  <a:pt x="1389" y="347"/>
                </a:lnTo>
                <a:lnTo>
                  <a:pt x="1390" y="362"/>
                </a:lnTo>
                <a:lnTo>
                  <a:pt x="1390" y="345"/>
                </a:lnTo>
                <a:lnTo>
                  <a:pt x="1391" y="356"/>
                </a:lnTo>
                <a:lnTo>
                  <a:pt x="1391" y="362"/>
                </a:lnTo>
                <a:lnTo>
                  <a:pt x="1391" y="314"/>
                </a:lnTo>
                <a:lnTo>
                  <a:pt x="1392" y="360"/>
                </a:lnTo>
                <a:lnTo>
                  <a:pt x="1392" y="348"/>
                </a:lnTo>
                <a:lnTo>
                  <a:pt x="1392" y="362"/>
                </a:lnTo>
                <a:lnTo>
                  <a:pt x="1392" y="306"/>
                </a:lnTo>
                <a:lnTo>
                  <a:pt x="1393" y="341"/>
                </a:lnTo>
                <a:lnTo>
                  <a:pt x="1393" y="356"/>
                </a:lnTo>
                <a:lnTo>
                  <a:pt x="1394" y="333"/>
                </a:lnTo>
                <a:lnTo>
                  <a:pt x="1394" y="362"/>
                </a:lnTo>
                <a:lnTo>
                  <a:pt x="1394" y="357"/>
                </a:lnTo>
                <a:lnTo>
                  <a:pt x="1394" y="357"/>
                </a:lnTo>
                <a:lnTo>
                  <a:pt x="1394" y="312"/>
                </a:lnTo>
                <a:lnTo>
                  <a:pt x="1395" y="362"/>
                </a:lnTo>
                <a:lnTo>
                  <a:pt x="1395" y="344"/>
                </a:lnTo>
                <a:lnTo>
                  <a:pt x="1395" y="352"/>
                </a:lnTo>
                <a:lnTo>
                  <a:pt x="1395" y="362"/>
                </a:lnTo>
                <a:lnTo>
                  <a:pt x="1396" y="202"/>
                </a:lnTo>
                <a:lnTo>
                  <a:pt x="1396" y="351"/>
                </a:lnTo>
                <a:lnTo>
                  <a:pt x="1396" y="355"/>
                </a:lnTo>
                <a:lnTo>
                  <a:pt x="1396" y="289"/>
                </a:lnTo>
                <a:lnTo>
                  <a:pt x="1397" y="360"/>
                </a:lnTo>
                <a:lnTo>
                  <a:pt x="1397" y="360"/>
                </a:lnTo>
                <a:lnTo>
                  <a:pt x="1397" y="360"/>
                </a:lnTo>
                <a:lnTo>
                  <a:pt x="1398" y="360"/>
                </a:lnTo>
                <a:lnTo>
                  <a:pt x="1398" y="274"/>
                </a:lnTo>
                <a:lnTo>
                  <a:pt x="1398" y="360"/>
                </a:lnTo>
                <a:lnTo>
                  <a:pt x="1399" y="358"/>
                </a:lnTo>
                <a:lnTo>
                  <a:pt x="1399" y="345"/>
                </a:lnTo>
                <a:lnTo>
                  <a:pt x="1399" y="360"/>
                </a:lnTo>
                <a:lnTo>
                  <a:pt x="1400" y="358"/>
                </a:lnTo>
                <a:lnTo>
                  <a:pt x="1400" y="350"/>
                </a:lnTo>
                <a:lnTo>
                  <a:pt x="1400" y="360"/>
                </a:lnTo>
                <a:lnTo>
                  <a:pt x="1401" y="215"/>
                </a:lnTo>
                <a:lnTo>
                  <a:pt x="1401" y="256"/>
                </a:lnTo>
                <a:lnTo>
                  <a:pt x="1401" y="247"/>
                </a:lnTo>
                <a:lnTo>
                  <a:pt x="1401" y="355"/>
                </a:lnTo>
                <a:lnTo>
                  <a:pt x="1402" y="353"/>
                </a:lnTo>
                <a:lnTo>
                  <a:pt x="1402" y="349"/>
                </a:lnTo>
                <a:lnTo>
                  <a:pt x="1402" y="357"/>
                </a:lnTo>
                <a:lnTo>
                  <a:pt x="1402" y="343"/>
                </a:lnTo>
                <a:lnTo>
                  <a:pt x="1403" y="356"/>
                </a:lnTo>
                <a:lnTo>
                  <a:pt x="1403" y="356"/>
                </a:lnTo>
                <a:lnTo>
                  <a:pt x="1403" y="344"/>
                </a:lnTo>
                <a:lnTo>
                  <a:pt x="1404" y="356"/>
                </a:lnTo>
                <a:lnTo>
                  <a:pt x="1404" y="355"/>
                </a:lnTo>
                <a:lnTo>
                  <a:pt x="1404" y="355"/>
                </a:lnTo>
                <a:lnTo>
                  <a:pt x="1404" y="349"/>
                </a:lnTo>
                <a:lnTo>
                  <a:pt x="1404" y="358"/>
                </a:lnTo>
                <a:lnTo>
                  <a:pt x="1405" y="351"/>
                </a:lnTo>
                <a:lnTo>
                  <a:pt x="1406" y="352"/>
                </a:lnTo>
                <a:lnTo>
                  <a:pt x="1406" y="345"/>
                </a:lnTo>
                <a:lnTo>
                  <a:pt x="1406" y="360"/>
                </a:lnTo>
                <a:lnTo>
                  <a:pt x="1406" y="360"/>
                </a:lnTo>
                <a:lnTo>
                  <a:pt x="1407" y="360"/>
                </a:lnTo>
                <a:lnTo>
                  <a:pt x="1407" y="360"/>
                </a:lnTo>
                <a:lnTo>
                  <a:pt x="1407" y="349"/>
                </a:lnTo>
                <a:lnTo>
                  <a:pt x="1408" y="360"/>
                </a:lnTo>
                <a:lnTo>
                  <a:pt x="1408" y="360"/>
                </a:lnTo>
                <a:lnTo>
                  <a:pt x="1408" y="349"/>
                </a:lnTo>
                <a:lnTo>
                  <a:pt x="1409" y="360"/>
                </a:lnTo>
                <a:lnTo>
                  <a:pt x="1409" y="360"/>
                </a:lnTo>
                <a:lnTo>
                  <a:pt x="1409" y="293"/>
                </a:lnTo>
                <a:lnTo>
                  <a:pt x="1409" y="360"/>
                </a:lnTo>
                <a:lnTo>
                  <a:pt x="1410" y="360"/>
                </a:lnTo>
                <a:lnTo>
                  <a:pt x="1410" y="360"/>
                </a:lnTo>
                <a:lnTo>
                  <a:pt x="1410" y="344"/>
                </a:lnTo>
                <a:lnTo>
                  <a:pt x="1411" y="352"/>
                </a:lnTo>
                <a:lnTo>
                  <a:pt x="1411" y="353"/>
                </a:lnTo>
                <a:lnTo>
                  <a:pt x="1412" y="346"/>
                </a:lnTo>
                <a:lnTo>
                  <a:pt x="1412" y="357"/>
                </a:lnTo>
                <a:lnTo>
                  <a:pt x="1412" y="357"/>
                </a:lnTo>
                <a:lnTo>
                  <a:pt x="1412" y="357"/>
                </a:lnTo>
                <a:lnTo>
                  <a:pt x="1413" y="333"/>
                </a:lnTo>
                <a:lnTo>
                  <a:pt x="1413" y="352"/>
                </a:lnTo>
                <a:lnTo>
                  <a:pt x="1414" y="352"/>
                </a:lnTo>
                <a:lnTo>
                  <a:pt x="1414" y="340"/>
                </a:lnTo>
                <a:lnTo>
                  <a:pt x="1414" y="356"/>
                </a:lnTo>
                <a:lnTo>
                  <a:pt x="1414" y="354"/>
                </a:lnTo>
                <a:lnTo>
                  <a:pt x="1415" y="360"/>
                </a:lnTo>
                <a:lnTo>
                  <a:pt x="1415" y="350"/>
                </a:lnTo>
                <a:lnTo>
                  <a:pt x="1415" y="360"/>
                </a:lnTo>
                <a:lnTo>
                  <a:pt x="1416" y="360"/>
                </a:lnTo>
                <a:lnTo>
                  <a:pt x="1416" y="360"/>
                </a:lnTo>
                <a:lnTo>
                  <a:pt x="1416" y="360"/>
                </a:lnTo>
                <a:lnTo>
                  <a:pt x="1416" y="349"/>
                </a:lnTo>
                <a:lnTo>
                  <a:pt x="1417" y="359"/>
                </a:lnTo>
                <a:lnTo>
                  <a:pt x="1417" y="359"/>
                </a:lnTo>
                <a:lnTo>
                  <a:pt x="1418" y="345"/>
                </a:lnTo>
                <a:lnTo>
                  <a:pt x="1418" y="360"/>
                </a:lnTo>
                <a:lnTo>
                  <a:pt x="1418" y="360"/>
                </a:lnTo>
                <a:lnTo>
                  <a:pt x="1418" y="356"/>
                </a:lnTo>
                <a:lnTo>
                  <a:pt x="1418" y="315"/>
                </a:lnTo>
                <a:lnTo>
                  <a:pt x="1419" y="360"/>
                </a:lnTo>
                <a:lnTo>
                  <a:pt x="1419" y="356"/>
                </a:lnTo>
                <a:lnTo>
                  <a:pt x="1419" y="354"/>
                </a:lnTo>
                <a:lnTo>
                  <a:pt x="1420" y="305"/>
                </a:lnTo>
                <a:lnTo>
                  <a:pt x="1420" y="356"/>
                </a:lnTo>
                <a:lnTo>
                  <a:pt x="1420" y="353"/>
                </a:lnTo>
                <a:lnTo>
                  <a:pt x="1420" y="352"/>
                </a:lnTo>
                <a:lnTo>
                  <a:pt x="1421" y="352"/>
                </a:lnTo>
                <a:lnTo>
                  <a:pt x="1421" y="360"/>
                </a:lnTo>
                <a:lnTo>
                  <a:pt x="1421" y="360"/>
                </a:lnTo>
                <a:lnTo>
                  <a:pt x="1422" y="360"/>
                </a:lnTo>
                <a:lnTo>
                  <a:pt x="1422" y="360"/>
                </a:lnTo>
                <a:lnTo>
                  <a:pt x="1422" y="342"/>
                </a:lnTo>
                <a:lnTo>
                  <a:pt x="1422" y="355"/>
                </a:lnTo>
                <a:lnTo>
                  <a:pt x="1422" y="355"/>
                </a:lnTo>
                <a:lnTo>
                  <a:pt x="1423" y="359"/>
                </a:lnTo>
                <a:lnTo>
                  <a:pt x="1424" y="347"/>
                </a:lnTo>
                <a:lnTo>
                  <a:pt x="1424" y="354"/>
                </a:lnTo>
                <a:lnTo>
                  <a:pt x="1424" y="352"/>
                </a:lnTo>
                <a:lnTo>
                  <a:pt x="1424" y="314"/>
                </a:lnTo>
                <a:lnTo>
                  <a:pt x="1425" y="360"/>
                </a:lnTo>
                <a:lnTo>
                  <a:pt x="1425" y="360"/>
                </a:lnTo>
                <a:lnTo>
                  <a:pt x="1425" y="360"/>
                </a:lnTo>
                <a:lnTo>
                  <a:pt x="1425" y="349"/>
                </a:lnTo>
                <a:lnTo>
                  <a:pt x="1426" y="356"/>
                </a:lnTo>
                <a:lnTo>
                  <a:pt x="1426" y="355"/>
                </a:lnTo>
                <a:lnTo>
                  <a:pt x="1426" y="289"/>
                </a:lnTo>
                <a:lnTo>
                  <a:pt x="1427" y="359"/>
                </a:lnTo>
                <a:lnTo>
                  <a:pt x="1427" y="358"/>
                </a:lnTo>
                <a:lnTo>
                  <a:pt x="1427" y="356"/>
                </a:lnTo>
                <a:lnTo>
                  <a:pt x="1428" y="282"/>
                </a:lnTo>
                <a:lnTo>
                  <a:pt x="1428" y="350"/>
                </a:lnTo>
                <a:lnTo>
                  <a:pt x="1428" y="350"/>
                </a:lnTo>
                <a:lnTo>
                  <a:pt x="1429" y="329"/>
                </a:lnTo>
                <a:lnTo>
                  <a:pt x="1429" y="354"/>
                </a:lnTo>
                <a:lnTo>
                  <a:pt x="1429" y="351"/>
                </a:lnTo>
                <a:lnTo>
                  <a:pt x="1430" y="351"/>
                </a:lnTo>
                <a:lnTo>
                  <a:pt x="1430" y="329"/>
                </a:lnTo>
                <a:lnTo>
                  <a:pt x="1430" y="358"/>
                </a:lnTo>
                <a:lnTo>
                  <a:pt x="1430" y="353"/>
                </a:lnTo>
                <a:lnTo>
                  <a:pt x="1430" y="349"/>
                </a:lnTo>
                <a:lnTo>
                  <a:pt x="1431" y="339"/>
                </a:lnTo>
                <a:lnTo>
                  <a:pt x="1432" y="358"/>
                </a:lnTo>
                <a:lnTo>
                  <a:pt x="1432" y="358"/>
                </a:lnTo>
                <a:lnTo>
                  <a:pt x="1432" y="346"/>
                </a:lnTo>
                <a:lnTo>
                  <a:pt x="1432" y="358"/>
                </a:lnTo>
                <a:lnTo>
                  <a:pt x="1433" y="352"/>
                </a:lnTo>
                <a:lnTo>
                  <a:pt x="1433" y="352"/>
                </a:lnTo>
                <a:lnTo>
                  <a:pt x="1433" y="343"/>
                </a:lnTo>
                <a:lnTo>
                  <a:pt x="1433" y="360"/>
                </a:lnTo>
                <a:lnTo>
                  <a:pt x="1434" y="356"/>
                </a:lnTo>
                <a:lnTo>
                  <a:pt x="1434" y="356"/>
                </a:lnTo>
                <a:lnTo>
                  <a:pt x="1435" y="347"/>
                </a:lnTo>
                <a:lnTo>
                  <a:pt x="1435" y="360"/>
                </a:lnTo>
                <a:lnTo>
                  <a:pt x="1435" y="357"/>
                </a:lnTo>
                <a:lnTo>
                  <a:pt x="1435" y="357"/>
                </a:lnTo>
                <a:lnTo>
                  <a:pt x="1435" y="350"/>
                </a:lnTo>
                <a:lnTo>
                  <a:pt x="1436" y="360"/>
                </a:lnTo>
                <a:lnTo>
                  <a:pt x="1436" y="354"/>
                </a:lnTo>
                <a:lnTo>
                  <a:pt x="1436" y="357"/>
                </a:lnTo>
                <a:lnTo>
                  <a:pt x="1437" y="360"/>
                </a:lnTo>
                <a:lnTo>
                  <a:pt x="1437" y="327"/>
                </a:lnTo>
                <a:lnTo>
                  <a:pt x="1437" y="357"/>
                </a:lnTo>
                <a:lnTo>
                  <a:pt x="1438" y="353"/>
                </a:lnTo>
                <a:lnTo>
                  <a:pt x="1438" y="359"/>
                </a:lnTo>
                <a:lnTo>
                  <a:pt x="1439" y="340"/>
                </a:lnTo>
                <a:lnTo>
                  <a:pt x="1439" y="352"/>
                </a:lnTo>
                <a:lnTo>
                  <a:pt x="1439" y="356"/>
                </a:lnTo>
                <a:lnTo>
                  <a:pt x="1439" y="360"/>
                </a:lnTo>
                <a:lnTo>
                  <a:pt x="1440" y="289"/>
                </a:lnTo>
                <a:lnTo>
                  <a:pt x="1440" y="347"/>
                </a:lnTo>
                <a:lnTo>
                  <a:pt x="1440" y="347"/>
                </a:lnTo>
                <a:lnTo>
                  <a:pt x="1441" y="340"/>
                </a:lnTo>
                <a:lnTo>
                  <a:pt x="1441" y="353"/>
                </a:lnTo>
                <a:lnTo>
                  <a:pt x="1441" y="352"/>
                </a:lnTo>
                <a:lnTo>
                  <a:pt x="1441" y="356"/>
                </a:lnTo>
                <a:lnTo>
                  <a:pt x="1441" y="357"/>
                </a:lnTo>
                <a:lnTo>
                  <a:pt x="1442" y="346"/>
                </a:lnTo>
                <a:lnTo>
                  <a:pt x="1442" y="356"/>
                </a:lnTo>
                <a:lnTo>
                  <a:pt x="1442" y="356"/>
                </a:lnTo>
                <a:lnTo>
                  <a:pt x="1443" y="297"/>
                </a:lnTo>
                <a:lnTo>
                  <a:pt x="1443" y="349"/>
                </a:lnTo>
                <a:lnTo>
                  <a:pt x="1443" y="353"/>
                </a:lnTo>
                <a:lnTo>
                  <a:pt x="1444" y="333"/>
                </a:lnTo>
                <a:lnTo>
                  <a:pt x="1444" y="353"/>
                </a:lnTo>
                <a:lnTo>
                  <a:pt x="1444" y="349"/>
                </a:lnTo>
                <a:lnTo>
                  <a:pt x="1445" y="349"/>
                </a:lnTo>
                <a:lnTo>
                  <a:pt x="1445" y="349"/>
                </a:lnTo>
                <a:lnTo>
                  <a:pt x="1446" y="349"/>
                </a:lnTo>
                <a:lnTo>
                  <a:pt x="1447" y="349"/>
                </a:lnTo>
                <a:lnTo>
                  <a:pt x="1447" y="349"/>
                </a:lnTo>
                <a:lnTo>
                  <a:pt x="1448" y="349"/>
                </a:lnTo>
                <a:lnTo>
                  <a:pt x="1448" y="349"/>
                </a:lnTo>
                <a:lnTo>
                  <a:pt x="1449" y="349"/>
                </a:lnTo>
                <a:lnTo>
                  <a:pt x="1449" y="349"/>
                </a:lnTo>
                <a:lnTo>
                  <a:pt x="1450" y="349"/>
                </a:lnTo>
                <a:lnTo>
                  <a:pt x="1450" y="349"/>
                </a:lnTo>
                <a:lnTo>
                  <a:pt x="1451" y="349"/>
                </a:lnTo>
                <a:lnTo>
                  <a:pt x="1451" y="349"/>
                </a:lnTo>
                <a:lnTo>
                  <a:pt x="1452" y="349"/>
                </a:lnTo>
                <a:lnTo>
                  <a:pt x="1453" y="349"/>
                </a:lnTo>
                <a:lnTo>
                  <a:pt x="1453" y="349"/>
                </a:lnTo>
                <a:lnTo>
                  <a:pt x="1453" y="349"/>
                </a:lnTo>
                <a:lnTo>
                  <a:pt x="1455" y="349"/>
                </a:lnTo>
                <a:lnTo>
                  <a:pt x="1455" y="349"/>
                </a:lnTo>
                <a:lnTo>
                  <a:pt x="1456" y="349"/>
                </a:lnTo>
                <a:lnTo>
                  <a:pt x="1456" y="349"/>
                </a:lnTo>
                <a:lnTo>
                  <a:pt x="1457" y="349"/>
                </a:lnTo>
                <a:lnTo>
                  <a:pt x="1457" y="349"/>
                </a:lnTo>
                <a:lnTo>
                  <a:pt x="1458" y="349"/>
                </a:lnTo>
                <a:lnTo>
                  <a:pt x="1458" y="349"/>
                </a:lnTo>
                <a:lnTo>
                  <a:pt x="1459" y="349"/>
                </a:lnTo>
                <a:lnTo>
                  <a:pt x="1459" y="349"/>
                </a:lnTo>
                <a:lnTo>
                  <a:pt x="1460" y="349"/>
                </a:lnTo>
                <a:lnTo>
                  <a:pt x="1461" y="349"/>
                </a:lnTo>
                <a:lnTo>
                  <a:pt x="1461" y="349"/>
                </a:lnTo>
                <a:lnTo>
                  <a:pt x="1461" y="349"/>
                </a:lnTo>
                <a:lnTo>
                  <a:pt x="1463" y="349"/>
                </a:lnTo>
                <a:lnTo>
                  <a:pt x="1463" y="349"/>
                </a:lnTo>
                <a:lnTo>
                  <a:pt x="1464" y="349"/>
                </a:lnTo>
                <a:lnTo>
                  <a:pt x="1464" y="349"/>
                </a:lnTo>
                <a:lnTo>
                  <a:pt x="1465" y="349"/>
                </a:lnTo>
                <a:lnTo>
                  <a:pt x="1465" y="349"/>
                </a:lnTo>
                <a:lnTo>
                  <a:pt x="1466" y="349"/>
                </a:lnTo>
                <a:lnTo>
                  <a:pt x="1466" y="349"/>
                </a:lnTo>
                <a:lnTo>
                  <a:pt x="1467" y="349"/>
                </a:lnTo>
                <a:lnTo>
                  <a:pt x="1467" y="349"/>
                </a:lnTo>
                <a:lnTo>
                  <a:pt x="1468" y="349"/>
                </a:lnTo>
                <a:lnTo>
                  <a:pt x="1469" y="349"/>
                </a:lnTo>
                <a:lnTo>
                  <a:pt x="1469" y="349"/>
                </a:lnTo>
                <a:lnTo>
                  <a:pt x="1469" y="349"/>
                </a:lnTo>
                <a:lnTo>
                  <a:pt x="1471" y="349"/>
                </a:lnTo>
                <a:lnTo>
                  <a:pt x="1471" y="349"/>
                </a:lnTo>
                <a:lnTo>
                  <a:pt x="1472" y="349"/>
                </a:lnTo>
                <a:lnTo>
                  <a:pt x="1472" y="349"/>
                </a:lnTo>
                <a:lnTo>
                  <a:pt x="1473" y="349"/>
                </a:lnTo>
                <a:lnTo>
                  <a:pt x="1473" y="349"/>
                </a:lnTo>
                <a:lnTo>
                  <a:pt x="1474" y="349"/>
                </a:lnTo>
                <a:lnTo>
                  <a:pt x="1474" y="349"/>
                </a:lnTo>
                <a:lnTo>
                  <a:pt x="1475" y="349"/>
                </a:lnTo>
                <a:lnTo>
                  <a:pt x="1475" y="349"/>
                </a:lnTo>
                <a:lnTo>
                  <a:pt x="1476" y="349"/>
                </a:lnTo>
                <a:lnTo>
                  <a:pt x="1477" y="349"/>
                </a:lnTo>
                <a:lnTo>
                  <a:pt x="1477" y="349"/>
                </a:lnTo>
                <a:lnTo>
                  <a:pt x="1478" y="349"/>
                </a:lnTo>
                <a:lnTo>
                  <a:pt x="1479" y="349"/>
                </a:lnTo>
                <a:lnTo>
                  <a:pt x="1479" y="349"/>
                </a:lnTo>
                <a:lnTo>
                  <a:pt x="1480" y="349"/>
                </a:lnTo>
                <a:lnTo>
                  <a:pt x="1480" y="349"/>
                </a:lnTo>
                <a:lnTo>
                  <a:pt x="1481" y="349"/>
                </a:lnTo>
                <a:lnTo>
                  <a:pt x="1481" y="349"/>
                </a:lnTo>
                <a:lnTo>
                  <a:pt x="1482" y="349"/>
                </a:lnTo>
                <a:lnTo>
                  <a:pt x="1482" y="349"/>
                </a:lnTo>
                <a:lnTo>
                  <a:pt x="1483" y="349"/>
                </a:lnTo>
                <a:lnTo>
                  <a:pt x="1483" y="349"/>
                </a:lnTo>
                <a:lnTo>
                  <a:pt x="1484" y="349"/>
                </a:lnTo>
                <a:lnTo>
                  <a:pt x="1485" y="349"/>
                </a:lnTo>
                <a:lnTo>
                  <a:pt x="1485" y="349"/>
                </a:lnTo>
                <a:lnTo>
                  <a:pt x="1486" y="349"/>
                </a:lnTo>
                <a:lnTo>
                  <a:pt x="1487" y="349"/>
                </a:lnTo>
                <a:lnTo>
                  <a:pt x="1487" y="349"/>
                </a:lnTo>
                <a:lnTo>
                  <a:pt x="1488" y="349"/>
                </a:lnTo>
                <a:lnTo>
                  <a:pt x="1488" y="349"/>
                </a:lnTo>
                <a:lnTo>
                  <a:pt x="1489" y="349"/>
                </a:lnTo>
                <a:lnTo>
                  <a:pt x="1489" y="349"/>
                </a:lnTo>
                <a:lnTo>
                  <a:pt x="1490" y="349"/>
                </a:lnTo>
                <a:lnTo>
                  <a:pt x="1490" y="349"/>
                </a:lnTo>
                <a:lnTo>
                  <a:pt x="1491" y="349"/>
                </a:lnTo>
                <a:lnTo>
                  <a:pt x="1491" y="349"/>
                </a:lnTo>
                <a:lnTo>
                  <a:pt x="1492" y="349"/>
                </a:lnTo>
                <a:lnTo>
                  <a:pt x="1492" y="349"/>
                </a:lnTo>
                <a:lnTo>
                  <a:pt x="1493" y="349"/>
                </a:lnTo>
                <a:lnTo>
                  <a:pt x="1494" y="349"/>
                </a:lnTo>
                <a:lnTo>
                  <a:pt x="1495" y="349"/>
                </a:lnTo>
                <a:lnTo>
                  <a:pt x="1495" y="349"/>
                </a:lnTo>
                <a:lnTo>
                  <a:pt x="1496" y="349"/>
                </a:lnTo>
                <a:lnTo>
                  <a:pt x="1496" y="349"/>
                </a:lnTo>
                <a:lnTo>
                  <a:pt x="1497" y="349"/>
                </a:lnTo>
                <a:lnTo>
                  <a:pt x="1497" y="349"/>
                </a:lnTo>
                <a:lnTo>
                  <a:pt x="1498" y="349"/>
                </a:lnTo>
                <a:lnTo>
                  <a:pt x="1498" y="349"/>
                </a:lnTo>
                <a:lnTo>
                  <a:pt x="1499" y="349"/>
                </a:lnTo>
                <a:lnTo>
                  <a:pt x="1499" y="349"/>
                </a:lnTo>
                <a:lnTo>
                  <a:pt x="1500" y="349"/>
                </a:lnTo>
                <a:lnTo>
                  <a:pt x="1500" y="349"/>
                </a:lnTo>
                <a:lnTo>
                  <a:pt x="1501" y="349"/>
                </a:lnTo>
                <a:lnTo>
                  <a:pt x="1502" y="349"/>
                </a:lnTo>
                <a:lnTo>
                  <a:pt x="1503" y="349"/>
                </a:lnTo>
                <a:lnTo>
                  <a:pt x="1503" y="349"/>
                </a:lnTo>
                <a:lnTo>
                  <a:pt x="1504" y="349"/>
                </a:lnTo>
                <a:lnTo>
                  <a:pt x="1504" y="349"/>
                </a:lnTo>
                <a:lnTo>
                  <a:pt x="1505" y="349"/>
                </a:lnTo>
                <a:lnTo>
                  <a:pt x="1505" y="349"/>
                </a:lnTo>
                <a:lnTo>
                  <a:pt x="1506" y="349"/>
                </a:lnTo>
                <a:lnTo>
                  <a:pt x="1506" y="349"/>
                </a:lnTo>
                <a:lnTo>
                  <a:pt x="1507" y="349"/>
                </a:lnTo>
                <a:lnTo>
                  <a:pt x="1507" y="349"/>
                </a:lnTo>
                <a:lnTo>
                  <a:pt x="1508" y="349"/>
                </a:lnTo>
                <a:lnTo>
                  <a:pt x="1509" y="349"/>
                </a:lnTo>
                <a:lnTo>
                  <a:pt x="1509" y="349"/>
                </a:lnTo>
                <a:lnTo>
                  <a:pt x="1510" y="349"/>
                </a:lnTo>
                <a:lnTo>
                  <a:pt x="1511" y="349"/>
                </a:lnTo>
                <a:lnTo>
                  <a:pt x="1511" y="349"/>
                </a:lnTo>
                <a:lnTo>
                  <a:pt x="1512" y="349"/>
                </a:lnTo>
                <a:lnTo>
                  <a:pt x="1512" y="349"/>
                </a:lnTo>
                <a:lnTo>
                  <a:pt x="1513" y="349"/>
                </a:lnTo>
                <a:lnTo>
                  <a:pt x="1513" y="349"/>
                </a:lnTo>
                <a:lnTo>
                  <a:pt x="1514" y="349"/>
                </a:lnTo>
                <a:lnTo>
                  <a:pt x="1514" y="349"/>
                </a:lnTo>
                <a:lnTo>
                  <a:pt x="1515" y="349"/>
                </a:lnTo>
                <a:lnTo>
                  <a:pt x="1516" y="349"/>
                </a:lnTo>
                <a:lnTo>
                  <a:pt x="1516" y="349"/>
                </a:lnTo>
                <a:lnTo>
                  <a:pt x="1517" y="349"/>
                </a:lnTo>
                <a:lnTo>
                  <a:pt x="1518" y="349"/>
                </a:lnTo>
                <a:lnTo>
                  <a:pt x="1518" y="349"/>
                </a:lnTo>
                <a:lnTo>
                  <a:pt x="1519" y="349"/>
                </a:lnTo>
                <a:lnTo>
                  <a:pt x="1519" y="349"/>
                </a:lnTo>
                <a:lnTo>
                  <a:pt x="1520" y="349"/>
                </a:lnTo>
                <a:lnTo>
                  <a:pt x="1520" y="349"/>
                </a:lnTo>
                <a:lnTo>
                  <a:pt x="1521" y="349"/>
                </a:lnTo>
                <a:lnTo>
                  <a:pt x="1521" y="349"/>
                </a:lnTo>
                <a:lnTo>
                  <a:pt x="1522" y="349"/>
                </a:lnTo>
                <a:lnTo>
                  <a:pt x="1522" y="349"/>
                </a:lnTo>
                <a:lnTo>
                  <a:pt x="1523" y="349"/>
                </a:lnTo>
                <a:lnTo>
                  <a:pt x="1524" y="349"/>
                </a:lnTo>
                <a:lnTo>
                  <a:pt x="1524" y="349"/>
                </a:lnTo>
                <a:lnTo>
                  <a:pt x="1525" y="349"/>
                </a:lnTo>
                <a:lnTo>
                  <a:pt x="1526" y="349"/>
                </a:lnTo>
                <a:lnTo>
                  <a:pt x="1526" y="349"/>
                </a:lnTo>
                <a:lnTo>
                  <a:pt x="1527" y="349"/>
                </a:lnTo>
                <a:lnTo>
                  <a:pt x="1527" y="349"/>
                </a:lnTo>
                <a:lnTo>
                  <a:pt x="1528" y="349"/>
                </a:lnTo>
                <a:lnTo>
                  <a:pt x="1528" y="349"/>
                </a:lnTo>
                <a:lnTo>
                  <a:pt x="1529" y="349"/>
                </a:lnTo>
                <a:lnTo>
                  <a:pt x="1529" y="349"/>
                </a:lnTo>
                <a:lnTo>
                  <a:pt x="1530" y="349"/>
                </a:lnTo>
                <a:lnTo>
                  <a:pt x="1530" y="349"/>
                </a:lnTo>
                <a:lnTo>
                  <a:pt x="1531" y="349"/>
                </a:lnTo>
                <a:lnTo>
                  <a:pt x="1531" y="349"/>
                </a:lnTo>
                <a:lnTo>
                  <a:pt x="1532" y="349"/>
                </a:lnTo>
                <a:lnTo>
                  <a:pt x="1533" y="349"/>
                </a:lnTo>
                <a:lnTo>
                  <a:pt x="1534" y="349"/>
                </a:lnTo>
                <a:lnTo>
                  <a:pt x="1534" y="349"/>
                </a:lnTo>
                <a:lnTo>
                  <a:pt x="1535" y="349"/>
                </a:lnTo>
                <a:lnTo>
                  <a:pt x="1535" y="349"/>
                </a:lnTo>
                <a:lnTo>
                  <a:pt x="1536" y="349"/>
                </a:lnTo>
                <a:lnTo>
                  <a:pt x="1536" y="349"/>
                </a:lnTo>
                <a:lnTo>
                  <a:pt x="1537" y="349"/>
                </a:lnTo>
                <a:lnTo>
                  <a:pt x="1537" y="349"/>
                </a:lnTo>
                <a:lnTo>
                  <a:pt x="1538" y="349"/>
                </a:lnTo>
                <a:lnTo>
                  <a:pt x="1538" y="349"/>
                </a:lnTo>
                <a:lnTo>
                  <a:pt x="1539" y="349"/>
                </a:lnTo>
                <a:lnTo>
                  <a:pt x="1539" y="349"/>
                </a:lnTo>
                <a:lnTo>
                  <a:pt x="1540" y="349"/>
                </a:lnTo>
                <a:lnTo>
                  <a:pt x="1541" y="349"/>
                </a:lnTo>
                <a:lnTo>
                  <a:pt x="1542" y="349"/>
                </a:lnTo>
                <a:lnTo>
                  <a:pt x="1542" y="349"/>
                </a:lnTo>
                <a:lnTo>
                  <a:pt x="1543" y="349"/>
                </a:lnTo>
                <a:lnTo>
                  <a:pt x="1543" y="349"/>
                </a:lnTo>
                <a:lnTo>
                  <a:pt x="1544" y="349"/>
                </a:lnTo>
                <a:lnTo>
                  <a:pt x="1544" y="349"/>
                </a:lnTo>
                <a:lnTo>
                  <a:pt x="1545" y="349"/>
                </a:lnTo>
                <a:lnTo>
                  <a:pt x="1545" y="349"/>
                </a:lnTo>
                <a:lnTo>
                  <a:pt x="1546" y="349"/>
                </a:lnTo>
                <a:lnTo>
                  <a:pt x="1546" y="349"/>
                </a:lnTo>
                <a:lnTo>
                  <a:pt x="1547" y="349"/>
                </a:lnTo>
                <a:lnTo>
                  <a:pt x="1548" y="349"/>
                </a:lnTo>
                <a:lnTo>
                  <a:pt x="1548" y="349"/>
                </a:lnTo>
                <a:lnTo>
                  <a:pt x="1549" y="349"/>
                </a:lnTo>
                <a:lnTo>
                  <a:pt x="1550" y="349"/>
                </a:lnTo>
                <a:lnTo>
                  <a:pt x="1550" y="349"/>
                </a:lnTo>
                <a:lnTo>
                  <a:pt x="1551" y="349"/>
                </a:lnTo>
                <a:lnTo>
                  <a:pt x="1551" y="349"/>
                </a:lnTo>
                <a:lnTo>
                  <a:pt x="1552" y="349"/>
                </a:lnTo>
                <a:lnTo>
                  <a:pt x="1552" y="349"/>
                </a:lnTo>
                <a:lnTo>
                  <a:pt x="1553" y="349"/>
                </a:lnTo>
                <a:lnTo>
                  <a:pt x="1553" y="349"/>
                </a:lnTo>
                <a:lnTo>
                  <a:pt x="1554" y="349"/>
                </a:lnTo>
                <a:lnTo>
                  <a:pt x="1554" y="349"/>
                </a:lnTo>
                <a:lnTo>
                  <a:pt x="1555" y="349"/>
                </a:lnTo>
                <a:lnTo>
                  <a:pt x="1556" y="349"/>
                </a:lnTo>
                <a:lnTo>
                  <a:pt x="1556" y="349"/>
                </a:lnTo>
                <a:lnTo>
                  <a:pt x="1556" y="349"/>
                </a:lnTo>
                <a:lnTo>
                  <a:pt x="1558" y="349"/>
                </a:lnTo>
                <a:lnTo>
                  <a:pt x="1558" y="349"/>
                </a:lnTo>
                <a:lnTo>
                  <a:pt x="1559" y="349"/>
                </a:lnTo>
                <a:lnTo>
                  <a:pt x="1559" y="349"/>
                </a:lnTo>
                <a:lnTo>
                  <a:pt x="1560" y="349"/>
                </a:lnTo>
                <a:lnTo>
                  <a:pt x="1560" y="349"/>
                </a:lnTo>
                <a:lnTo>
                  <a:pt x="1561" y="349"/>
                </a:lnTo>
                <a:lnTo>
                  <a:pt x="1561" y="349"/>
                </a:lnTo>
                <a:lnTo>
                  <a:pt x="1562" y="349"/>
                </a:lnTo>
                <a:lnTo>
                  <a:pt x="1562" y="349"/>
                </a:lnTo>
                <a:lnTo>
                  <a:pt x="1563" y="349"/>
                </a:lnTo>
                <a:lnTo>
                  <a:pt x="1564" y="349"/>
                </a:lnTo>
                <a:lnTo>
                  <a:pt x="1564" y="349"/>
                </a:lnTo>
                <a:lnTo>
                  <a:pt x="1564" y="349"/>
                </a:lnTo>
                <a:lnTo>
                  <a:pt x="1566" y="349"/>
                </a:lnTo>
                <a:lnTo>
                  <a:pt x="1566" y="349"/>
                </a:lnTo>
                <a:lnTo>
                  <a:pt x="1567" y="349"/>
                </a:lnTo>
                <a:lnTo>
                  <a:pt x="1567" y="349"/>
                </a:lnTo>
                <a:lnTo>
                  <a:pt x="1568" y="349"/>
                </a:lnTo>
                <a:lnTo>
                  <a:pt x="1568" y="349"/>
                </a:lnTo>
                <a:lnTo>
                  <a:pt x="1569" y="349"/>
                </a:lnTo>
                <a:lnTo>
                  <a:pt x="1569" y="349"/>
                </a:lnTo>
                <a:lnTo>
                  <a:pt x="1570" y="349"/>
                </a:lnTo>
                <a:lnTo>
                  <a:pt x="1570" y="349"/>
                </a:lnTo>
                <a:lnTo>
                  <a:pt x="1571" y="349"/>
                </a:lnTo>
                <a:lnTo>
                  <a:pt x="1572" y="349"/>
                </a:lnTo>
                <a:lnTo>
                  <a:pt x="1572" y="349"/>
                </a:lnTo>
                <a:lnTo>
                  <a:pt x="1572" y="349"/>
                </a:lnTo>
                <a:lnTo>
                  <a:pt x="1574" y="349"/>
                </a:lnTo>
                <a:lnTo>
                  <a:pt x="1574" y="349"/>
                </a:lnTo>
                <a:lnTo>
                  <a:pt x="1575" y="349"/>
                </a:lnTo>
                <a:lnTo>
                  <a:pt x="1575" y="349"/>
                </a:lnTo>
                <a:lnTo>
                  <a:pt x="1576" y="349"/>
                </a:lnTo>
                <a:lnTo>
                  <a:pt x="1576" y="349"/>
                </a:lnTo>
                <a:lnTo>
                  <a:pt x="1577" y="349"/>
                </a:lnTo>
                <a:lnTo>
                  <a:pt x="1577" y="349"/>
                </a:lnTo>
                <a:lnTo>
                  <a:pt x="1578" y="349"/>
                </a:lnTo>
                <a:lnTo>
                  <a:pt x="1578" y="349"/>
                </a:lnTo>
                <a:lnTo>
                  <a:pt x="1579" y="349"/>
                </a:lnTo>
                <a:lnTo>
                  <a:pt x="1580" y="349"/>
                </a:lnTo>
                <a:lnTo>
                  <a:pt x="1580" y="349"/>
                </a:lnTo>
                <a:lnTo>
                  <a:pt x="1581" y="349"/>
                </a:lnTo>
                <a:lnTo>
                  <a:pt x="1582" y="349"/>
                </a:lnTo>
                <a:lnTo>
                  <a:pt x="1582" y="349"/>
                </a:lnTo>
                <a:lnTo>
                  <a:pt x="1583" y="349"/>
                </a:lnTo>
                <a:lnTo>
                  <a:pt x="1583" y="349"/>
                </a:lnTo>
                <a:lnTo>
                  <a:pt x="1584" y="349"/>
                </a:lnTo>
                <a:lnTo>
                  <a:pt x="1584" y="349"/>
                </a:lnTo>
                <a:lnTo>
                  <a:pt x="1585" y="349"/>
                </a:lnTo>
                <a:lnTo>
                  <a:pt x="1585" y="349"/>
                </a:lnTo>
                <a:lnTo>
                  <a:pt x="1586" y="349"/>
                </a:lnTo>
                <a:lnTo>
                  <a:pt x="1586" y="349"/>
                </a:lnTo>
                <a:lnTo>
                  <a:pt x="1587" y="349"/>
                </a:lnTo>
                <a:lnTo>
                  <a:pt x="1588" y="349"/>
                </a:lnTo>
                <a:lnTo>
                  <a:pt x="1588" y="349"/>
                </a:lnTo>
                <a:lnTo>
                  <a:pt x="1589" y="349"/>
                </a:lnTo>
                <a:lnTo>
                  <a:pt x="1590" y="349"/>
                </a:lnTo>
                <a:lnTo>
                  <a:pt x="1590" y="349"/>
                </a:lnTo>
                <a:lnTo>
                  <a:pt x="1591" y="349"/>
                </a:lnTo>
                <a:lnTo>
                  <a:pt x="1591" y="349"/>
                </a:lnTo>
                <a:lnTo>
                  <a:pt x="1592" y="349"/>
                </a:lnTo>
                <a:lnTo>
                  <a:pt x="1592" y="349"/>
                </a:lnTo>
                <a:lnTo>
                  <a:pt x="1593" y="349"/>
                </a:lnTo>
                <a:lnTo>
                  <a:pt x="1593" y="349"/>
                </a:lnTo>
                <a:lnTo>
                  <a:pt x="1594" y="349"/>
                </a:lnTo>
                <a:lnTo>
                  <a:pt x="1595" y="349"/>
                </a:lnTo>
                <a:lnTo>
                  <a:pt x="1595" y="349"/>
                </a:lnTo>
                <a:lnTo>
                  <a:pt x="1595" y="349"/>
                </a:lnTo>
                <a:lnTo>
                  <a:pt x="1597" y="349"/>
                </a:lnTo>
                <a:lnTo>
                  <a:pt x="1597" y="349"/>
                </a:lnTo>
                <a:lnTo>
                  <a:pt x="1598" y="349"/>
                </a:lnTo>
                <a:lnTo>
                  <a:pt x="1598" y="349"/>
                </a:lnTo>
                <a:lnTo>
                  <a:pt x="1599" y="349"/>
                </a:lnTo>
                <a:lnTo>
                  <a:pt x="1599" y="349"/>
                </a:lnTo>
                <a:lnTo>
                  <a:pt x="1600" y="349"/>
                </a:lnTo>
                <a:lnTo>
                  <a:pt x="1600" y="349"/>
                </a:lnTo>
                <a:lnTo>
                  <a:pt x="1601" y="349"/>
                </a:lnTo>
                <a:lnTo>
                  <a:pt x="1601" y="349"/>
                </a:lnTo>
                <a:lnTo>
                  <a:pt x="1602" y="349"/>
                </a:lnTo>
                <a:lnTo>
                  <a:pt x="1603" y="349"/>
                </a:lnTo>
                <a:lnTo>
                  <a:pt x="1603" y="349"/>
                </a:lnTo>
                <a:lnTo>
                  <a:pt x="1603" y="349"/>
                </a:lnTo>
                <a:lnTo>
                  <a:pt x="1605" y="349"/>
                </a:lnTo>
                <a:lnTo>
                  <a:pt x="1605" y="349"/>
                </a:lnTo>
                <a:lnTo>
                  <a:pt x="1606" y="349"/>
                </a:lnTo>
                <a:lnTo>
                  <a:pt x="1606" y="349"/>
                </a:lnTo>
                <a:lnTo>
                  <a:pt x="1607" y="349"/>
                </a:lnTo>
                <a:lnTo>
                  <a:pt x="1607" y="349"/>
                </a:lnTo>
                <a:lnTo>
                  <a:pt x="1608" y="349"/>
                </a:lnTo>
                <a:lnTo>
                  <a:pt x="1608" y="349"/>
                </a:lnTo>
                <a:lnTo>
                  <a:pt x="1609" y="349"/>
                </a:lnTo>
                <a:lnTo>
                  <a:pt x="1609" y="349"/>
                </a:lnTo>
                <a:lnTo>
                  <a:pt x="1610" y="349"/>
                </a:lnTo>
                <a:lnTo>
                  <a:pt x="1611" y="349"/>
                </a:lnTo>
                <a:lnTo>
                  <a:pt x="1611" y="349"/>
                </a:lnTo>
                <a:lnTo>
                  <a:pt x="1611" y="349"/>
                </a:lnTo>
                <a:lnTo>
                  <a:pt x="1613" y="349"/>
                </a:lnTo>
                <a:lnTo>
                  <a:pt x="1613" y="349"/>
                </a:lnTo>
                <a:lnTo>
                  <a:pt x="1614" y="349"/>
                </a:lnTo>
                <a:lnTo>
                  <a:pt x="1614" y="349"/>
                </a:lnTo>
                <a:lnTo>
                  <a:pt x="1615" y="349"/>
                </a:lnTo>
                <a:lnTo>
                  <a:pt x="1615" y="349"/>
                </a:lnTo>
                <a:lnTo>
                  <a:pt x="1616" y="349"/>
                </a:lnTo>
                <a:lnTo>
                  <a:pt x="1616" y="349"/>
                </a:lnTo>
                <a:lnTo>
                  <a:pt x="1617" y="349"/>
                </a:lnTo>
                <a:lnTo>
                  <a:pt x="1617" y="349"/>
                </a:lnTo>
                <a:lnTo>
                  <a:pt x="1618" y="349"/>
                </a:lnTo>
                <a:lnTo>
                  <a:pt x="1619" y="349"/>
                </a:lnTo>
                <a:lnTo>
                  <a:pt x="1619" y="349"/>
                </a:lnTo>
                <a:lnTo>
                  <a:pt x="1620" y="349"/>
                </a:lnTo>
                <a:lnTo>
                  <a:pt x="1621" y="349"/>
                </a:lnTo>
                <a:lnTo>
                  <a:pt x="1621" y="349"/>
                </a:lnTo>
                <a:lnTo>
                  <a:pt x="1622" y="349"/>
                </a:lnTo>
                <a:lnTo>
                  <a:pt x="1622" y="349"/>
                </a:lnTo>
                <a:lnTo>
                  <a:pt x="1623" y="349"/>
                </a:lnTo>
                <a:lnTo>
                  <a:pt x="1623" y="349"/>
                </a:lnTo>
                <a:lnTo>
                  <a:pt x="1624" y="349"/>
                </a:lnTo>
                <a:lnTo>
                  <a:pt x="1624" y="349"/>
                </a:lnTo>
                <a:lnTo>
                  <a:pt x="1625" y="349"/>
                </a:lnTo>
                <a:lnTo>
                  <a:pt x="1625" y="349"/>
                </a:lnTo>
                <a:lnTo>
                  <a:pt x="1626" y="349"/>
                </a:lnTo>
                <a:lnTo>
                  <a:pt x="1627" y="349"/>
                </a:lnTo>
                <a:lnTo>
                  <a:pt x="1627" y="349"/>
                </a:lnTo>
                <a:lnTo>
                  <a:pt x="1628" y="349"/>
                </a:lnTo>
                <a:lnTo>
                  <a:pt x="1629" y="349"/>
                </a:lnTo>
                <a:lnTo>
                  <a:pt x="1629" y="349"/>
                </a:lnTo>
                <a:lnTo>
                  <a:pt x="1630" y="349"/>
                </a:lnTo>
                <a:lnTo>
                  <a:pt x="1630" y="349"/>
                </a:lnTo>
                <a:lnTo>
                  <a:pt x="1631" y="349"/>
                </a:lnTo>
                <a:lnTo>
                  <a:pt x="1631" y="349"/>
                </a:lnTo>
                <a:lnTo>
                  <a:pt x="1632" y="349"/>
                </a:lnTo>
                <a:lnTo>
                  <a:pt x="1632" y="349"/>
                </a:lnTo>
                <a:lnTo>
                  <a:pt x="1633" y="349"/>
                </a:lnTo>
                <a:lnTo>
                  <a:pt x="1633" y="349"/>
                </a:lnTo>
                <a:lnTo>
                  <a:pt x="1634" y="349"/>
                </a:lnTo>
                <a:lnTo>
                  <a:pt x="1634" y="349"/>
                </a:lnTo>
                <a:lnTo>
                  <a:pt x="1635" y="349"/>
                </a:lnTo>
                <a:lnTo>
                  <a:pt x="1636" y="349"/>
                </a:lnTo>
                <a:lnTo>
                  <a:pt x="1637" y="349"/>
                </a:lnTo>
                <a:lnTo>
                  <a:pt x="1637" y="349"/>
                </a:lnTo>
                <a:lnTo>
                  <a:pt x="1638" y="349"/>
                </a:lnTo>
                <a:lnTo>
                  <a:pt x="1638" y="349"/>
                </a:lnTo>
                <a:lnTo>
                  <a:pt x="1639" y="349"/>
                </a:lnTo>
                <a:lnTo>
                  <a:pt x="1639" y="349"/>
                </a:lnTo>
                <a:lnTo>
                  <a:pt x="1640" y="349"/>
                </a:lnTo>
                <a:lnTo>
                  <a:pt x="1640" y="349"/>
                </a:lnTo>
                <a:lnTo>
                  <a:pt x="1641" y="349"/>
                </a:lnTo>
                <a:lnTo>
                  <a:pt x="1641" y="349"/>
                </a:lnTo>
                <a:lnTo>
                  <a:pt x="1642" y="349"/>
                </a:lnTo>
                <a:lnTo>
                  <a:pt x="1642" y="349"/>
                </a:lnTo>
                <a:lnTo>
                  <a:pt x="1643" y="349"/>
                </a:lnTo>
                <a:lnTo>
                  <a:pt x="1644" y="349"/>
                </a:lnTo>
                <a:lnTo>
                  <a:pt x="1645" y="349"/>
                </a:lnTo>
                <a:lnTo>
                  <a:pt x="1645" y="349"/>
                </a:lnTo>
                <a:lnTo>
                  <a:pt x="1646" y="349"/>
                </a:lnTo>
                <a:lnTo>
                  <a:pt x="1646" y="349"/>
                </a:lnTo>
                <a:lnTo>
                  <a:pt x="1647" y="349"/>
                </a:lnTo>
                <a:lnTo>
                  <a:pt x="1647" y="349"/>
                </a:lnTo>
                <a:lnTo>
                  <a:pt x="1648" y="349"/>
                </a:lnTo>
                <a:lnTo>
                  <a:pt x="1648" y="349"/>
                </a:lnTo>
                <a:lnTo>
                  <a:pt x="1649" y="349"/>
                </a:lnTo>
                <a:lnTo>
                  <a:pt x="1649" y="349"/>
                </a:lnTo>
                <a:lnTo>
                  <a:pt x="1650" y="349"/>
                </a:lnTo>
                <a:lnTo>
                  <a:pt x="1651" y="349"/>
                </a:lnTo>
                <a:lnTo>
                  <a:pt x="1651" y="349"/>
                </a:lnTo>
                <a:lnTo>
                  <a:pt x="1652" y="349"/>
                </a:lnTo>
                <a:lnTo>
                  <a:pt x="1653" y="349"/>
                </a:lnTo>
                <a:lnTo>
                  <a:pt x="1653" y="349"/>
                </a:lnTo>
                <a:lnTo>
                  <a:pt x="1654" y="349"/>
                </a:lnTo>
                <a:lnTo>
                  <a:pt x="1654" y="349"/>
                </a:lnTo>
                <a:lnTo>
                  <a:pt x="1655" y="349"/>
                </a:lnTo>
                <a:lnTo>
                  <a:pt x="1655" y="349"/>
                </a:lnTo>
                <a:lnTo>
                  <a:pt x="1656" y="349"/>
                </a:lnTo>
                <a:lnTo>
                  <a:pt x="1656" y="349"/>
                </a:lnTo>
                <a:lnTo>
                  <a:pt x="1657" y="349"/>
                </a:lnTo>
                <a:lnTo>
                  <a:pt x="1657" y="349"/>
                </a:lnTo>
                <a:lnTo>
                  <a:pt x="1658" y="349"/>
                </a:lnTo>
                <a:lnTo>
                  <a:pt x="1659" y="349"/>
                </a:lnTo>
                <a:lnTo>
                  <a:pt x="1659" y="349"/>
                </a:lnTo>
                <a:lnTo>
                  <a:pt x="1660" y="349"/>
                </a:lnTo>
                <a:lnTo>
                  <a:pt x="1661" y="349"/>
                </a:lnTo>
                <a:lnTo>
                  <a:pt x="1661" y="349"/>
                </a:lnTo>
                <a:lnTo>
                  <a:pt x="1662" y="349"/>
                </a:lnTo>
                <a:lnTo>
                  <a:pt x="1662" y="349"/>
                </a:lnTo>
                <a:lnTo>
                  <a:pt x="1663" y="349"/>
                </a:lnTo>
                <a:lnTo>
                  <a:pt x="1663" y="349"/>
                </a:lnTo>
                <a:lnTo>
                  <a:pt x="1664" y="349"/>
                </a:lnTo>
                <a:lnTo>
                  <a:pt x="1664" y="349"/>
                </a:lnTo>
                <a:lnTo>
                  <a:pt x="1665" y="349"/>
                </a:lnTo>
                <a:lnTo>
                  <a:pt x="1665" y="349"/>
                </a:lnTo>
                <a:lnTo>
                  <a:pt x="1666" y="349"/>
                </a:lnTo>
                <a:lnTo>
                  <a:pt x="1667" y="349"/>
                </a:lnTo>
                <a:lnTo>
                  <a:pt x="1667" y="349"/>
                </a:lnTo>
                <a:lnTo>
                  <a:pt x="1667" y="349"/>
                </a:lnTo>
                <a:lnTo>
                  <a:pt x="1669" y="349"/>
                </a:lnTo>
                <a:lnTo>
                  <a:pt x="1669" y="349"/>
                </a:lnTo>
                <a:lnTo>
                  <a:pt x="1670" y="349"/>
                </a:lnTo>
                <a:lnTo>
                  <a:pt x="1670" y="349"/>
                </a:lnTo>
                <a:lnTo>
                  <a:pt x="1671" y="349"/>
                </a:lnTo>
                <a:lnTo>
                  <a:pt x="1671" y="349"/>
                </a:lnTo>
                <a:lnTo>
                  <a:pt x="1672" y="349"/>
                </a:lnTo>
                <a:lnTo>
                  <a:pt x="1672" y="349"/>
                </a:lnTo>
                <a:lnTo>
                  <a:pt x="1673" y="349"/>
                </a:lnTo>
                <a:lnTo>
                  <a:pt x="1673" y="349"/>
                </a:lnTo>
                <a:lnTo>
                  <a:pt x="1674" y="349"/>
                </a:lnTo>
                <a:lnTo>
                  <a:pt x="1675" y="349"/>
                </a:lnTo>
                <a:lnTo>
                  <a:pt x="1676" y="349"/>
                </a:lnTo>
                <a:lnTo>
                  <a:pt x="1676" y="349"/>
                </a:lnTo>
                <a:lnTo>
                  <a:pt x="1677" y="349"/>
                </a:lnTo>
                <a:lnTo>
                  <a:pt x="1677" y="349"/>
                </a:lnTo>
                <a:lnTo>
                  <a:pt x="1678" y="349"/>
                </a:lnTo>
                <a:lnTo>
                  <a:pt x="1678" y="349"/>
                </a:lnTo>
                <a:lnTo>
                  <a:pt x="1679" y="349"/>
                </a:lnTo>
                <a:lnTo>
                  <a:pt x="1679" y="349"/>
                </a:lnTo>
                <a:lnTo>
                  <a:pt x="1680" y="349"/>
                </a:lnTo>
                <a:lnTo>
                  <a:pt x="1680" y="349"/>
                </a:lnTo>
                <a:lnTo>
                  <a:pt x="1681" y="349"/>
                </a:lnTo>
                <a:lnTo>
                  <a:pt x="1681" y="349"/>
                </a:lnTo>
                <a:lnTo>
                  <a:pt x="1682" y="349"/>
                </a:lnTo>
                <a:lnTo>
                  <a:pt x="1683" y="349"/>
                </a:lnTo>
                <a:lnTo>
                  <a:pt x="1684" y="349"/>
                </a:lnTo>
                <a:lnTo>
                  <a:pt x="1684" y="349"/>
                </a:lnTo>
                <a:lnTo>
                  <a:pt x="1685" y="349"/>
                </a:lnTo>
                <a:lnTo>
                  <a:pt x="1685" y="349"/>
                </a:lnTo>
                <a:lnTo>
                  <a:pt x="1686" y="349"/>
                </a:lnTo>
                <a:lnTo>
                  <a:pt x="1686" y="349"/>
                </a:lnTo>
                <a:lnTo>
                  <a:pt x="1687" y="349"/>
                </a:lnTo>
                <a:lnTo>
                  <a:pt x="1687" y="349"/>
                </a:lnTo>
                <a:lnTo>
                  <a:pt x="1688" y="349"/>
                </a:lnTo>
                <a:lnTo>
                  <a:pt x="1688" y="349"/>
                </a:lnTo>
                <a:lnTo>
                  <a:pt x="1689" y="349"/>
                </a:lnTo>
                <a:lnTo>
                  <a:pt x="1690" y="349"/>
                </a:lnTo>
                <a:lnTo>
                  <a:pt x="1690" y="349"/>
                </a:lnTo>
                <a:lnTo>
                  <a:pt x="1691" y="349"/>
                </a:lnTo>
                <a:lnTo>
                  <a:pt x="1692" y="349"/>
                </a:lnTo>
                <a:lnTo>
                  <a:pt x="1692" y="349"/>
                </a:lnTo>
                <a:lnTo>
                  <a:pt x="1693" y="349"/>
                </a:lnTo>
                <a:lnTo>
                  <a:pt x="1693" y="349"/>
                </a:lnTo>
                <a:lnTo>
                  <a:pt x="1694" y="349"/>
                </a:lnTo>
                <a:lnTo>
                  <a:pt x="1694" y="349"/>
                </a:lnTo>
                <a:lnTo>
                  <a:pt x="1695" y="349"/>
                </a:lnTo>
                <a:lnTo>
                  <a:pt x="1695" y="349"/>
                </a:lnTo>
                <a:lnTo>
                  <a:pt x="1696" y="349"/>
                </a:lnTo>
                <a:lnTo>
                  <a:pt x="1696" y="349"/>
                </a:lnTo>
                <a:lnTo>
                  <a:pt x="1697" y="349"/>
                </a:lnTo>
                <a:lnTo>
                  <a:pt x="1698" y="349"/>
                </a:lnTo>
                <a:lnTo>
                  <a:pt x="1698" y="349"/>
                </a:lnTo>
                <a:lnTo>
                  <a:pt x="1698" y="349"/>
                </a:lnTo>
                <a:lnTo>
                  <a:pt x="1700" y="349"/>
                </a:lnTo>
                <a:lnTo>
                  <a:pt x="1700" y="349"/>
                </a:lnTo>
                <a:lnTo>
                  <a:pt x="1701" y="349"/>
                </a:lnTo>
                <a:lnTo>
                  <a:pt x="1701" y="349"/>
                </a:lnTo>
                <a:lnTo>
                  <a:pt x="1702" y="349"/>
                </a:lnTo>
                <a:lnTo>
                  <a:pt x="1702" y="349"/>
                </a:lnTo>
                <a:lnTo>
                  <a:pt x="1703" y="349"/>
                </a:lnTo>
                <a:lnTo>
                  <a:pt x="1703" y="349"/>
                </a:lnTo>
                <a:lnTo>
                  <a:pt x="1704" y="349"/>
                </a:lnTo>
                <a:lnTo>
                  <a:pt x="1704" y="349"/>
                </a:lnTo>
                <a:lnTo>
                  <a:pt x="1705" y="349"/>
                </a:lnTo>
                <a:lnTo>
                  <a:pt x="1706" y="349"/>
                </a:lnTo>
                <a:lnTo>
                  <a:pt x="1706" y="349"/>
                </a:lnTo>
                <a:lnTo>
                  <a:pt x="1706" y="349"/>
                </a:lnTo>
                <a:lnTo>
                  <a:pt x="1708" y="349"/>
                </a:lnTo>
                <a:lnTo>
                  <a:pt x="1708" y="349"/>
                </a:lnTo>
                <a:lnTo>
                  <a:pt x="1709" y="349"/>
                </a:lnTo>
                <a:lnTo>
                  <a:pt x="1709" y="349"/>
                </a:lnTo>
                <a:lnTo>
                  <a:pt x="1710" y="349"/>
                </a:lnTo>
                <a:lnTo>
                  <a:pt x="1710" y="349"/>
                </a:lnTo>
                <a:lnTo>
                  <a:pt x="1711" y="349"/>
                </a:lnTo>
                <a:lnTo>
                  <a:pt x="1711" y="349"/>
                </a:lnTo>
                <a:lnTo>
                  <a:pt x="1712" y="349"/>
                </a:lnTo>
                <a:lnTo>
                  <a:pt x="1712" y="349"/>
                </a:lnTo>
                <a:lnTo>
                  <a:pt x="1713" y="349"/>
                </a:lnTo>
                <a:lnTo>
                  <a:pt x="1714" y="349"/>
                </a:lnTo>
                <a:lnTo>
                  <a:pt x="1714" y="349"/>
                </a:lnTo>
                <a:lnTo>
                  <a:pt x="1714" y="349"/>
                </a:lnTo>
                <a:lnTo>
                  <a:pt x="1716" y="349"/>
                </a:lnTo>
                <a:lnTo>
                  <a:pt x="1716" y="349"/>
                </a:lnTo>
                <a:lnTo>
                  <a:pt x="1717" y="349"/>
                </a:lnTo>
                <a:lnTo>
                  <a:pt x="1717" y="349"/>
                </a:lnTo>
                <a:lnTo>
                  <a:pt x="1718" y="349"/>
                </a:lnTo>
                <a:lnTo>
                  <a:pt x="1718" y="349"/>
                </a:lnTo>
                <a:lnTo>
                  <a:pt x="1719" y="349"/>
                </a:lnTo>
                <a:lnTo>
                  <a:pt x="1719" y="349"/>
                </a:lnTo>
                <a:lnTo>
                  <a:pt x="1720" y="349"/>
                </a:lnTo>
                <a:lnTo>
                  <a:pt x="1720" y="349"/>
                </a:lnTo>
                <a:lnTo>
                  <a:pt x="1721" y="349"/>
                </a:lnTo>
                <a:lnTo>
                  <a:pt x="1722" y="349"/>
                </a:lnTo>
                <a:lnTo>
                  <a:pt x="1722" y="349"/>
                </a:lnTo>
                <a:lnTo>
                  <a:pt x="1723" y="349"/>
                </a:lnTo>
                <a:lnTo>
                  <a:pt x="1724" y="349"/>
                </a:lnTo>
                <a:lnTo>
                  <a:pt x="1724" y="349"/>
                </a:lnTo>
                <a:lnTo>
                  <a:pt x="1724" y="360"/>
                </a:lnTo>
                <a:lnTo>
                  <a:pt x="1725" y="352"/>
                </a:lnTo>
                <a:lnTo>
                  <a:pt x="1725" y="357"/>
                </a:lnTo>
                <a:lnTo>
                  <a:pt x="1726" y="360"/>
                </a:lnTo>
                <a:lnTo>
                  <a:pt x="1726" y="283"/>
                </a:lnTo>
                <a:lnTo>
                  <a:pt x="1726" y="350"/>
                </a:lnTo>
                <a:lnTo>
                  <a:pt x="1727" y="357"/>
                </a:lnTo>
                <a:lnTo>
                  <a:pt x="1727" y="337"/>
                </a:lnTo>
                <a:lnTo>
                  <a:pt x="1727" y="338"/>
                </a:lnTo>
                <a:lnTo>
                  <a:pt x="1728" y="359"/>
                </a:lnTo>
                <a:lnTo>
                  <a:pt x="1728" y="359"/>
                </a:lnTo>
                <a:lnTo>
                  <a:pt x="1728" y="360"/>
                </a:lnTo>
                <a:lnTo>
                  <a:pt x="1728" y="346"/>
                </a:lnTo>
                <a:lnTo>
                  <a:pt x="1729" y="353"/>
                </a:lnTo>
                <a:lnTo>
                  <a:pt x="1730" y="346"/>
                </a:lnTo>
                <a:lnTo>
                  <a:pt x="1730" y="360"/>
                </a:lnTo>
                <a:lnTo>
                  <a:pt x="1730" y="354"/>
                </a:lnTo>
                <a:lnTo>
                  <a:pt x="1731" y="354"/>
                </a:lnTo>
                <a:lnTo>
                  <a:pt x="1731" y="346"/>
                </a:lnTo>
                <a:lnTo>
                  <a:pt x="1731" y="360"/>
                </a:lnTo>
                <a:lnTo>
                  <a:pt x="1732" y="356"/>
                </a:lnTo>
                <a:lnTo>
                  <a:pt x="1732" y="357"/>
                </a:lnTo>
                <a:lnTo>
                  <a:pt x="1732" y="347"/>
                </a:lnTo>
                <a:lnTo>
                  <a:pt x="1732" y="360"/>
                </a:lnTo>
                <a:lnTo>
                  <a:pt x="1733" y="356"/>
                </a:lnTo>
                <a:lnTo>
                  <a:pt x="1733" y="357"/>
                </a:lnTo>
                <a:lnTo>
                  <a:pt x="1733" y="290"/>
                </a:lnTo>
                <a:lnTo>
                  <a:pt x="1734" y="358"/>
                </a:lnTo>
                <a:lnTo>
                  <a:pt x="1734" y="297"/>
                </a:lnTo>
                <a:lnTo>
                  <a:pt x="1734" y="354"/>
                </a:lnTo>
                <a:lnTo>
                  <a:pt x="1735" y="359"/>
                </a:lnTo>
                <a:lnTo>
                  <a:pt x="1735" y="237"/>
                </a:lnTo>
                <a:lnTo>
                  <a:pt x="1735" y="327"/>
                </a:lnTo>
                <a:lnTo>
                  <a:pt x="1735" y="352"/>
                </a:lnTo>
                <a:lnTo>
                  <a:pt x="1735" y="335"/>
                </a:lnTo>
                <a:lnTo>
                  <a:pt x="1736" y="359"/>
                </a:lnTo>
                <a:lnTo>
                  <a:pt x="1736" y="354"/>
                </a:lnTo>
                <a:lnTo>
                  <a:pt x="1736" y="358"/>
                </a:lnTo>
                <a:lnTo>
                  <a:pt x="1737" y="358"/>
                </a:lnTo>
                <a:lnTo>
                  <a:pt x="1737" y="343"/>
                </a:lnTo>
                <a:lnTo>
                  <a:pt x="1737" y="358"/>
                </a:lnTo>
                <a:lnTo>
                  <a:pt x="1737" y="359"/>
                </a:lnTo>
                <a:lnTo>
                  <a:pt x="1738" y="289"/>
                </a:lnTo>
                <a:lnTo>
                  <a:pt x="1738" y="356"/>
                </a:lnTo>
                <a:lnTo>
                  <a:pt x="1739" y="351"/>
                </a:lnTo>
                <a:lnTo>
                  <a:pt x="1739" y="340"/>
                </a:lnTo>
                <a:lnTo>
                  <a:pt x="1740" y="358"/>
                </a:lnTo>
                <a:lnTo>
                  <a:pt x="1740" y="358"/>
                </a:lnTo>
                <a:lnTo>
                  <a:pt x="1740" y="358"/>
                </a:lnTo>
                <a:lnTo>
                  <a:pt x="1740" y="359"/>
                </a:lnTo>
                <a:lnTo>
                  <a:pt x="1740" y="280"/>
                </a:lnTo>
                <a:lnTo>
                  <a:pt x="1741" y="339"/>
                </a:lnTo>
                <a:lnTo>
                  <a:pt x="1741" y="347"/>
                </a:lnTo>
                <a:lnTo>
                  <a:pt x="1741" y="337"/>
                </a:lnTo>
                <a:lnTo>
                  <a:pt x="1742" y="359"/>
                </a:lnTo>
                <a:lnTo>
                  <a:pt x="1742" y="355"/>
                </a:lnTo>
                <a:lnTo>
                  <a:pt x="1742" y="337"/>
                </a:lnTo>
                <a:lnTo>
                  <a:pt x="1742" y="334"/>
                </a:lnTo>
                <a:lnTo>
                  <a:pt x="1742" y="358"/>
                </a:lnTo>
                <a:lnTo>
                  <a:pt x="1743" y="353"/>
                </a:lnTo>
                <a:lnTo>
                  <a:pt x="1743" y="354"/>
                </a:lnTo>
                <a:lnTo>
                  <a:pt x="1743" y="347"/>
                </a:lnTo>
                <a:lnTo>
                  <a:pt x="1744" y="359"/>
                </a:lnTo>
                <a:lnTo>
                  <a:pt x="1744" y="357"/>
                </a:lnTo>
                <a:lnTo>
                  <a:pt x="1744" y="350"/>
                </a:lnTo>
                <a:lnTo>
                  <a:pt x="1745" y="360"/>
                </a:lnTo>
                <a:lnTo>
                  <a:pt x="1745" y="350"/>
                </a:lnTo>
                <a:lnTo>
                  <a:pt x="1745" y="350"/>
                </a:lnTo>
                <a:lnTo>
                  <a:pt x="1746" y="360"/>
                </a:lnTo>
                <a:lnTo>
                  <a:pt x="1746" y="349"/>
                </a:lnTo>
                <a:lnTo>
                  <a:pt x="1746" y="350"/>
                </a:lnTo>
                <a:lnTo>
                  <a:pt x="1747" y="350"/>
                </a:lnTo>
                <a:lnTo>
                  <a:pt x="1747" y="360"/>
                </a:lnTo>
                <a:lnTo>
                  <a:pt x="1748" y="306"/>
                </a:lnTo>
                <a:lnTo>
                  <a:pt x="1748" y="314"/>
                </a:lnTo>
                <a:lnTo>
                  <a:pt x="1748" y="322"/>
                </a:lnTo>
                <a:lnTo>
                  <a:pt x="1748" y="360"/>
                </a:lnTo>
                <a:lnTo>
                  <a:pt x="1749" y="350"/>
                </a:lnTo>
                <a:lnTo>
                  <a:pt x="1749" y="350"/>
                </a:lnTo>
                <a:lnTo>
                  <a:pt x="1749" y="360"/>
                </a:lnTo>
                <a:lnTo>
                  <a:pt x="1749" y="347"/>
                </a:lnTo>
                <a:lnTo>
                  <a:pt x="1750" y="350"/>
                </a:lnTo>
                <a:lnTo>
                  <a:pt x="1750" y="350"/>
                </a:lnTo>
                <a:lnTo>
                  <a:pt x="1750" y="360"/>
                </a:lnTo>
                <a:lnTo>
                  <a:pt x="1751" y="289"/>
                </a:lnTo>
                <a:lnTo>
                  <a:pt x="1751" y="360"/>
                </a:lnTo>
                <a:lnTo>
                  <a:pt x="1751" y="360"/>
                </a:lnTo>
                <a:lnTo>
                  <a:pt x="1752" y="310"/>
                </a:lnTo>
                <a:lnTo>
                  <a:pt x="1752" y="360"/>
                </a:lnTo>
                <a:lnTo>
                  <a:pt x="1752" y="360"/>
                </a:lnTo>
                <a:lnTo>
                  <a:pt x="1753" y="360"/>
                </a:lnTo>
                <a:lnTo>
                  <a:pt x="1753" y="324"/>
                </a:lnTo>
                <a:lnTo>
                  <a:pt x="1754" y="326"/>
                </a:lnTo>
                <a:lnTo>
                  <a:pt x="1754" y="325"/>
                </a:lnTo>
                <a:lnTo>
                  <a:pt x="1754" y="354"/>
                </a:lnTo>
                <a:lnTo>
                  <a:pt x="1755" y="353"/>
                </a:lnTo>
                <a:lnTo>
                  <a:pt x="1755" y="353"/>
                </a:lnTo>
                <a:lnTo>
                  <a:pt x="1755" y="342"/>
                </a:lnTo>
                <a:lnTo>
                  <a:pt x="1756" y="358"/>
                </a:lnTo>
                <a:lnTo>
                  <a:pt x="1756" y="354"/>
                </a:lnTo>
                <a:lnTo>
                  <a:pt x="1756" y="354"/>
                </a:lnTo>
                <a:lnTo>
                  <a:pt x="1756" y="348"/>
                </a:lnTo>
                <a:lnTo>
                  <a:pt x="1756" y="360"/>
                </a:lnTo>
                <a:lnTo>
                  <a:pt x="1757" y="350"/>
                </a:lnTo>
                <a:lnTo>
                  <a:pt x="1757" y="350"/>
                </a:lnTo>
                <a:lnTo>
                  <a:pt x="1757" y="360"/>
                </a:lnTo>
                <a:lnTo>
                  <a:pt x="1758" y="349"/>
                </a:lnTo>
                <a:lnTo>
                  <a:pt x="1758" y="350"/>
                </a:lnTo>
                <a:lnTo>
                  <a:pt x="1758" y="357"/>
                </a:lnTo>
                <a:lnTo>
                  <a:pt x="1759" y="360"/>
                </a:lnTo>
                <a:lnTo>
                  <a:pt x="1759" y="350"/>
                </a:lnTo>
                <a:lnTo>
                  <a:pt x="1759" y="350"/>
                </a:lnTo>
                <a:lnTo>
                  <a:pt x="1759" y="350"/>
                </a:lnTo>
                <a:lnTo>
                  <a:pt x="1760" y="360"/>
                </a:lnTo>
                <a:lnTo>
                  <a:pt x="1760" y="349"/>
                </a:lnTo>
                <a:lnTo>
                  <a:pt x="1760" y="357"/>
                </a:lnTo>
                <a:lnTo>
                  <a:pt x="1761" y="357"/>
                </a:lnTo>
                <a:lnTo>
                  <a:pt x="1761" y="360"/>
                </a:lnTo>
                <a:lnTo>
                  <a:pt x="1761" y="300"/>
                </a:lnTo>
                <a:lnTo>
                  <a:pt x="1761" y="354"/>
                </a:lnTo>
                <a:lnTo>
                  <a:pt x="1762" y="292"/>
                </a:lnTo>
                <a:lnTo>
                  <a:pt x="1762" y="360"/>
                </a:lnTo>
                <a:lnTo>
                  <a:pt x="1763" y="350"/>
                </a:lnTo>
                <a:lnTo>
                  <a:pt x="1763" y="350"/>
                </a:lnTo>
                <a:lnTo>
                  <a:pt x="1763" y="360"/>
                </a:lnTo>
                <a:lnTo>
                  <a:pt x="1763" y="201"/>
                </a:lnTo>
                <a:lnTo>
                  <a:pt x="1764" y="347"/>
                </a:lnTo>
                <a:lnTo>
                  <a:pt x="1764" y="347"/>
                </a:lnTo>
                <a:lnTo>
                  <a:pt x="1764" y="360"/>
                </a:lnTo>
                <a:lnTo>
                  <a:pt x="1765" y="344"/>
                </a:lnTo>
                <a:lnTo>
                  <a:pt x="1765" y="346"/>
                </a:lnTo>
                <a:lnTo>
                  <a:pt x="1765" y="256"/>
                </a:lnTo>
                <a:lnTo>
                  <a:pt x="1766" y="359"/>
                </a:lnTo>
                <a:lnTo>
                  <a:pt x="1766" y="345"/>
                </a:lnTo>
                <a:lnTo>
                  <a:pt x="1766" y="348"/>
                </a:lnTo>
                <a:lnTo>
                  <a:pt x="1766" y="359"/>
                </a:lnTo>
                <a:lnTo>
                  <a:pt x="1767" y="347"/>
                </a:lnTo>
                <a:lnTo>
                  <a:pt x="1767" y="348"/>
                </a:lnTo>
                <a:lnTo>
                  <a:pt x="1767" y="359"/>
                </a:lnTo>
                <a:lnTo>
                  <a:pt x="1768" y="251"/>
                </a:lnTo>
                <a:lnTo>
                  <a:pt x="1768" y="347"/>
                </a:lnTo>
                <a:lnTo>
                  <a:pt x="1769" y="341"/>
                </a:lnTo>
                <a:lnTo>
                  <a:pt x="1769" y="340"/>
                </a:lnTo>
                <a:lnTo>
                  <a:pt x="1769" y="353"/>
                </a:lnTo>
                <a:lnTo>
                  <a:pt x="1769" y="343"/>
                </a:lnTo>
                <a:lnTo>
                  <a:pt x="1770" y="343"/>
                </a:lnTo>
                <a:lnTo>
                  <a:pt x="1770" y="355"/>
                </a:lnTo>
                <a:lnTo>
                  <a:pt x="1771" y="304"/>
                </a:lnTo>
                <a:lnTo>
                  <a:pt x="1771" y="339"/>
                </a:lnTo>
                <a:lnTo>
                  <a:pt x="1771" y="338"/>
                </a:lnTo>
                <a:lnTo>
                  <a:pt x="1771" y="335"/>
                </a:lnTo>
                <a:lnTo>
                  <a:pt x="1771" y="356"/>
                </a:lnTo>
                <a:lnTo>
                  <a:pt x="1772" y="352"/>
                </a:lnTo>
                <a:lnTo>
                  <a:pt x="1772" y="353"/>
                </a:lnTo>
                <a:lnTo>
                  <a:pt x="1773" y="360"/>
                </a:lnTo>
                <a:lnTo>
                  <a:pt x="1773" y="350"/>
                </a:lnTo>
                <a:lnTo>
                  <a:pt x="1773" y="357"/>
                </a:lnTo>
                <a:lnTo>
                  <a:pt x="1773" y="357"/>
                </a:lnTo>
                <a:lnTo>
                  <a:pt x="1773" y="360"/>
                </a:lnTo>
                <a:lnTo>
                  <a:pt x="1774" y="349"/>
                </a:lnTo>
                <a:lnTo>
                  <a:pt x="1774" y="357"/>
                </a:lnTo>
                <a:lnTo>
                  <a:pt x="1774" y="357"/>
                </a:lnTo>
                <a:lnTo>
                  <a:pt x="1774" y="360"/>
                </a:lnTo>
                <a:lnTo>
                  <a:pt x="1775" y="349"/>
                </a:lnTo>
                <a:lnTo>
                  <a:pt x="1775" y="357"/>
                </a:lnTo>
                <a:lnTo>
                  <a:pt x="1775" y="357"/>
                </a:lnTo>
                <a:lnTo>
                  <a:pt x="1775" y="360"/>
                </a:lnTo>
                <a:lnTo>
                  <a:pt x="1776" y="349"/>
                </a:lnTo>
                <a:lnTo>
                  <a:pt x="1776" y="357"/>
                </a:lnTo>
                <a:lnTo>
                  <a:pt x="1776" y="357"/>
                </a:lnTo>
                <a:lnTo>
                  <a:pt x="1777" y="360"/>
                </a:lnTo>
                <a:lnTo>
                  <a:pt x="1777" y="248"/>
                </a:lnTo>
                <a:lnTo>
                  <a:pt x="1778" y="268"/>
                </a:lnTo>
                <a:lnTo>
                  <a:pt x="1778" y="261"/>
                </a:lnTo>
                <a:lnTo>
                  <a:pt x="1778" y="360"/>
                </a:lnTo>
                <a:lnTo>
                  <a:pt x="1779" y="355"/>
                </a:lnTo>
                <a:lnTo>
                  <a:pt x="1779" y="356"/>
                </a:lnTo>
                <a:lnTo>
                  <a:pt x="1779" y="360"/>
                </a:lnTo>
                <a:lnTo>
                  <a:pt x="1779" y="322"/>
                </a:lnTo>
                <a:lnTo>
                  <a:pt x="1780" y="353"/>
                </a:lnTo>
                <a:lnTo>
                  <a:pt x="1780" y="353"/>
                </a:lnTo>
                <a:lnTo>
                  <a:pt x="1780" y="360"/>
                </a:lnTo>
                <a:lnTo>
                  <a:pt x="1781" y="344"/>
                </a:lnTo>
                <a:lnTo>
                  <a:pt x="1781" y="357"/>
                </a:lnTo>
                <a:lnTo>
                  <a:pt x="1781" y="360"/>
                </a:lnTo>
                <a:lnTo>
                  <a:pt x="1782" y="336"/>
                </a:lnTo>
                <a:lnTo>
                  <a:pt x="1782" y="339"/>
                </a:lnTo>
                <a:lnTo>
                  <a:pt x="1782" y="356"/>
                </a:lnTo>
                <a:lnTo>
                  <a:pt x="1782" y="340"/>
                </a:lnTo>
                <a:lnTo>
                  <a:pt x="1783" y="360"/>
                </a:lnTo>
                <a:lnTo>
                  <a:pt x="1783" y="354"/>
                </a:lnTo>
                <a:lnTo>
                  <a:pt x="1783" y="358"/>
                </a:lnTo>
                <a:lnTo>
                  <a:pt x="1783" y="360"/>
                </a:lnTo>
                <a:lnTo>
                  <a:pt x="1784" y="292"/>
                </a:lnTo>
                <a:lnTo>
                  <a:pt x="1784" y="344"/>
                </a:lnTo>
                <a:lnTo>
                  <a:pt x="1784" y="351"/>
                </a:lnTo>
                <a:lnTo>
                  <a:pt x="1785" y="312"/>
                </a:lnTo>
                <a:lnTo>
                  <a:pt x="1785" y="359"/>
                </a:lnTo>
                <a:lnTo>
                  <a:pt x="1785" y="352"/>
                </a:lnTo>
                <a:lnTo>
                  <a:pt x="1786" y="352"/>
                </a:lnTo>
                <a:lnTo>
                  <a:pt x="1786" y="358"/>
                </a:lnTo>
                <a:lnTo>
                  <a:pt x="1787" y="344"/>
                </a:lnTo>
                <a:lnTo>
                  <a:pt x="1787" y="350"/>
                </a:lnTo>
                <a:lnTo>
                  <a:pt x="1787" y="358"/>
                </a:lnTo>
                <a:lnTo>
                  <a:pt x="1788" y="337"/>
                </a:lnTo>
                <a:lnTo>
                  <a:pt x="1788" y="360"/>
                </a:lnTo>
                <a:lnTo>
                  <a:pt x="1788" y="360"/>
                </a:lnTo>
                <a:lnTo>
                  <a:pt x="1788" y="360"/>
                </a:lnTo>
                <a:lnTo>
                  <a:pt x="1789" y="349"/>
                </a:lnTo>
                <a:lnTo>
                  <a:pt x="1789" y="360"/>
                </a:lnTo>
                <a:lnTo>
                  <a:pt x="1789" y="357"/>
                </a:lnTo>
                <a:lnTo>
                  <a:pt x="1789" y="360"/>
                </a:lnTo>
                <a:lnTo>
                  <a:pt x="1790" y="349"/>
                </a:lnTo>
                <a:lnTo>
                  <a:pt x="1790" y="360"/>
                </a:lnTo>
                <a:lnTo>
                  <a:pt x="1790" y="360"/>
                </a:lnTo>
                <a:lnTo>
                  <a:pt x="1791" y="346"/>
                </a:lnTo>
                <a:lnTo>
                  <a:pt x="1791" y="358"/>
                </a:lnTo>
                <a:lnTo>
                  <a:pt x="1791" y="358"/>
                </a:lnTo>
                <a:lnTo>
                  <a:pt x="1791" y="360"/>
                </a:lnTo>
                <a:lnTo>
                  <a:pt x="1792" y="290"/>
                </a:lnTo>
                <a:lnTo>
                  <a:pt x="1792" y="358"/>
                </a:lnTo>
                <a:lnTo>
                  <a:pt x="1793" y="360"/>
                </a:lnTo>
                <a:lnTo>
                  <a:pt x="1793" y="360"/>
                </a:lnTo>
                <a:lnTo>
                  <a:pt x="1793" y="281"/>
                </a:lnTo>
                <a:lnTo>
                  <a:pt x="1793" y="358"/>
                </a:lnTo>
                <a:lnTo>
                  <a:pt x="1794" y="357"/>
                </a:lnTo>
                <a:lnTo>
                  <a:pt x="1794" y="287"/>
                </a:lnTo>
                <a:lnTo>
                  <a:pt x="1794" y="360"/>
                </a:lnTo>
                <a:lnTo>
                  <a:pt x="1795" y="349"/>
                </a:lnTo>
                <a:lnTo>
                  <a:pt x="1795" y="349"/>
                </a:lnTo>
                <a:lnTo>
                  <a:pt x="1795" y="358"/>
                </a:lnTo>
                <a:lnTo>
                  <a:pt x="1795" y="337"/>
                </a:lnTo>
                <a:lnTo>
                  <a:pt x="1796" y="352"/>
                </a:lnTo>
                <a:lnTo>
                  <a:pt x="1796" y="352"/>
                </a:lnTo>
                <a:lnTo>
                  <a:pt x="1796" y="346"/>
                </a:lnTo>
                <a:lnTo>
                  <a:pt x="1796" y="358"/>
                </a:lnTo>
                <a:lnTo>
                  <a:pt x="1797" y="354"/>
                </a:lnTo>
                <a:lnTo>
                  <a:pt x="1797" y="342"/>
                </a:lnTo>
                <a:lnTo>
                  <a:pt x="1798" y="358"/>
                </a:lnTo>
                <a:lnTo>
                  <a:pt x="1798" y="290"/>
                </a:lnTo>
                <a:lnTo>
                  <a:pt x="1798" y="351"/>
                </a:lnTo>
                <a:lnTo>
                  <a:pt x="1798" y="353"/>
                </a:lnTo>
                <a:lnTo>
                  <a:pt x="1799" y="292"/>
                </a:lnTo>
                <a:lnTo>
                  <a:pt x="1799" y="360"/>
                </a:lnTo>
                <a:lnTo>
                  <a:pt x="1799" y="358"/>
                </a:lnTo>
                <a:lnTo>
                  <a:pt x="1799" y="358"/>
                </a:lnTo>
                <a:lnTo>
                  <a:pt x="1800" y="347"/>
                </a:lnTo>
                <a:lnTo>
                  <a:pt x="1800" y="359"/>
                </a:lnTo>
                <a:lnTo>
                  <a:pt x="1800" y="356"/>
                </a:lnTo>
                <a:lnTo>
                  <a:pt x="1801" y="356"/>
                </a:lnTo>
                <a:lnTo>
                  <a:pt x="1801" y="359"/>
                </a:lnTo>
                <a:lnTo>
                  <a:pt x="1801" y="347"/>
                </a:lnTo>
                <a:lnTo>
                  <a:pt x="1801" y="354"/>
                </a:lnTo>
                <a:lnTo>
                  <a:pt x="1801" y="353"/>
                </a:lnTo>
                <a:lnTo>
                  <a:pt x="1802" y="346"/>
                </a:lnTo>
                <a:lnTo>
                  <a:pt x="1803" y="360"/>
                </a:lnTo>
                <a:lnTo>
                  <a:pt x="1803" y="350"/>
                </a:lnTo>
                <a:lnTo>
                  <a:pt x="1803" y="357"/>
                </a:lnTo>
                <a:lnTo>
                  <a:pt x="1803" y="360"/>
                </a:lnTo>
                <a:lnTo>
                  <a:pt x="1803" y="346"/>
                </a:lnTo>
                <a:lnTo>
                  <a:pt x="1804" y="357"/>
                </a:lnTo>
                <a:lnTo>
                  <a:pt x="1804" y="315"/>
                </a:lnTo>
                <a:lnTo>
                  <a:pt x="1804" y="360"/>
                </a:lnTo>
                <a:lnTo>
                  <a:pt x="1805" y="351"/>
                </a:lnTo>
                <a:lnTo>
                  <a:pt x="1805" y="351"/>
                </a:lnTo>
                <a:lnTo>
                  <a:pt x="1805" y="324"/>
                </a:lnTo>
                <a:lnTo>
                  <a:pt x="1806" y="360"/>
                </a:lnTo>
                <a:lnTo>
                  <a:pt x="1806" y="360"/>
                </a:lnTo>
                <a:lnTo>
                  <a:pt x="1806" y="360"/>
                </a:lnTo>
                <a:lnTo>
                  <a:pt x="1807" y="296"/>
                </a:lnTo>
                <a:lnTo>
                  <a:pt x="1807" y="353"/>
                </a:lnTo>
                <a:lnTo>
                  <a:pt x="1807" y="359"/>
                </a:lnTo>
                <a:lnTo>
                  <a:pt x="1808" y="348"/>
                </a:lnTo>
                <a:lnTo>
                  <a:pt x="1808" y="360"/>
                </a:lnTo>
                <a:lnTo>
                  <a:pt x="1808" y="356"/>
                </a:lnTo>
                <a:lnTo>
                  <a:pt x="1809" y="356"/>
                </a:lnTo>
                <a:lnTo>
                  <a:pt x="1809" y="360"/>
                </a:lnTo>
                <a:lnTo>
                  <a:pt x="1809" y="286"/>
                </a:lnTo>
                <a:lnTo>
                  <a:pt x="1809" y="354"/>
                </a:lnTo>
                <a:lnTo>
                  <a:pt x="1809" y="354"/>
                </a:lnTo>
                <a:lnTo>
                  <a:pt x="1810" y="359"/>
                </a:lnTo>
                <a:lnTo>
                  <a:pt x="1810" y="341"/>
                </a:lnTo>
                <a:lnTo>
                  <a:pt x="1811" y="349"/>
                </a:lnTo>
                <a:lnTo>
                  <a:pt x="1811" y="349"/>
                </a:lnTo>
                <a:lnTo>
                  <a:pt x="1811" y="358"/>
                </a:lnTo>
                <a:lnTo>
                  <a:pt x="1812" y="330"/>
                </a:lnTo>
                <a:lnTo>
                  <a:pt x="1812" y="358"/>
                </a:lnTo>
                <a:lnTo>
                  <a:pt x="1812" y="358"/>
                </a:lnTo>
                <a:lnTo>
                  <a:pt x="1812" y="341"/>
                </a:lnTo>
                <a:lnTo>
                  <a:pt x="1813" y="358"/>
                </a:lnTo>
                <a:lnTo>
                  <a:pt x="1813" y="360"/>
                </a:lnTo>
                <a:lnTo>
                  <a:pt x="1813" y="360"/>
                </a:lnTo>
                <a:lnTo>
                  <a:pt x="1813" y="346"/>
                </a:lnTo>
                <a:lnTo>
                  <a:pt x="1814" y="360"/>
                </a:lnTo>
                <a:lnTo>
                  <a:pt x="1814" y="356"/>
                </a:lnTo>
                <a:lnTo>
                  <a:pt x="1815" y="360"/>
                </a:lnTo>
                <a:lnTo>
                  <a:pt x="1815" y="349"/>
                </a:lnTo>
                <a:lnTo>
                  <a:pt x="1815" y="356"/>
                </a:lnTo>
                <a:lnTo>
                  <a:pt x="1815" y="356"/>
                </a:lnTo>
                <a:lnTo>
                  <a:pt x="1816" y="360"/>
                </a:lnTo>
                <a:lnTo>
                  <a:pt x="1816" y="349"/>
                </a:lnTo>
                <a:lnTo>
                  <a:pt x="1816" y="357"/>
                </a:lnTo>
                <a:lnTo>
                  <a:pt x="1817" y="357"/>
                </a:lnTo>
                <a:lnTo>
                  <a:pt x="1817" y="361"/>
                </a:lnTo>
                <a:lnTo>
                  <a:pt x="1817" y="349"/>
                </a:lnTo>
                <a:lnTo>
                  <a:pt x="1817" y="354"/>
                </a:lnTo>
                <a:lnTo>
                  <a:pt x="1817" y="353"/>
                </a:lnTo>
                <a:lnTo>
                  <a:pt x="1818" y="290"/>
                </a:lnTo>
                <a:lnTo>
                  <a:pt x="1819" y="360"/>
                </a:lnTo>
                <a:lnTo>
                  <a:pt x="1819" y="359"/>
                </a:lnTo>
                <a:lnTo>
                  <a:pt x="1819" y="352"/>
                </a:lnTo>
                <a:lnTo>
                  <a:pt x="1819" y="360"/>
                </a:lnTo>
                <a:lnTo>
                  <a:pt x="1820" y="336"/>
                </a:lnTo>
                <a:lnTo>
                  <a:pt x="1820" y="355"/>
                </a:lnTo>
                <a:lnTo>
                  <a:pt x="1820" y="355"/>
                </a:lnTo>
                <a:lnTo>
                  <a:pt x="1821" y="345"/>
                </a:lnTo>
                <a:lnTo>
                  <a:pt x="1821" y="360"/>
                </a:lnTo>
                <a:lnTo>
                  <a:pt x="1821" y="360"/>
                </a:lnTo>
                <a:lnTo>
                  <a:pt x="1821" y="292"/>
                </a:lnTo>
                <a:lnTo>
                  <a:pt x="1822" y="360"/>
                </a:lnTo>
                <a:lnTo>
                  <a:pt x="1822" y="349"/>
                </a:lnTo>
                <a:lnTo>
                  <a:pt x="1822" y="349"/>
                </a:lnTo>
                <a:lnTo>
                  <a:pt x="1822" y="316"/>
                </a:lnTo>
                <a:lnTo>
                  <a:pt x="1823" y="360"/>
                </a:lnTo>
                <a:lnTo>
                  <a:pt x="1823" y="357"/>
                </a:lnTo>
                <a:lnTo>
                  <a:pt x="1823" y="357"/>
                </a:lnTo>
                <a:lnTo>
                  <a:pt x="1823" y="360"/>
                </a:lnTo>
                <a:lnTo>
                  <a:pt x="1824" y="330"/>
                </a:lnTo>
                <a:lnTo>
                  <a:pt x="1824" y="346"/>
                </a:lnTo>
                <a:lnTo>
                  <a:pt x="1825" y="352"/>
                </a:lnTo>
                <a:lnTo>
                  <a:pt x="1825" y="350"/>
                </a:lnTo>
                <a:lnTo>
                  <a:pt x="1825" y="360"/>
                </a:lnTo>
                <a:lnTo>
                  <a:pt x="1825" y="360"/>
                </a:lnTo>
                <a:lnTo>
                  <a:pt x="1826" y="360"/>
                </a:lnTo>
                <a:lnTo>
                  <a:pt x="1826" y="350"/>
                </a:lnTo>
                <a:lnTo>
                  <a:pt x="1827" y="358"/>
                </a:lnTo>
                <a:lnTo>
                  <a:pt x="1827" y="358"/>
                </a:lnTo>
                <a:lnTo>
                  <a:pt x="1827" y="360"/>
                </a:lnTo>
                <a:lnTo>
                  <a:pt x="1827" y="346"/>
                </a:lnTo>
                <a:lnTo>
                  <a:pt x="1828" y="354"/>
                </a:lnTo>
                <a:lnTo>
                  <a:pt x="1828" y="354"/>
                </a:lnTo>
                <a:lnTo>
                  <a:pt x="1828" y="360"/>
                </a:lnTo>
                <a:lnTo>
                  <a:pt x="1828" y="295"/>
                </a:lnTo>
                <a:lnTo>
                  <a:pt x="1829" y="298"/>
                </a:lnTo>
                <a:lnTo>
                  <a:pt x="1829" y="355"/>
                </a:lnTo>
                <a:lnTo>
                  <a:pt x="1829" y="358"/>
                </a:lnTo>
                <a:lnTo>
                  <a:pt x="1829" y="232"/>
                </a:lnTo>
                <a:lnTo>
                  <a:pt x="1830" y="353"/>
                </a:lnTo>
                <a:lnTo>
                  <a:pt x="1830" y="353"/>
                </a:lnTo>
                <a:lnTo>
                  <a:pt x="1831" y="356"/>
                </a:lnTo>
                <a:lnTo>
                  <a:pt x="1831" y="267"/>
                </a:lnTo>
                <a:lnTo>
                  <a:pt x="1831" y="349"/>
                </a:lnTo>
                <a:lnTo>
                  <a:pt x="1832" y="349"/>
                </a:lnTo>
                <a:lnTo>
                  <a:pt x="1832" y="358"/>
                </a:lnTo>
                <a:lnTo>
                  <a:pt x="1832" y="293"/>
                </a:lnTo>
                <a:lnTo>
                  <a:pt x="1832" y="356"/>
                </a:lnTo>
                <a:lnTo>
                  <a:pt x="1833" y="356"/>
                </a:lnTo>
                <a:lnTo>
                  <a:pt x="1833" y="360"/>
                </a:lnTo>
                <a:lnTo>
                  <a:pt x="1833" y="344"/>
                </a:lnTo>
                <a:lnTo>
                  <a:pt x="1834" y="360"/>
                </a:lnTo>
                <a:lnTo>
                  <a:pt x="1834" y="359"/>
                </a:lnTo>
                <a:lnTo>
                  <a:pt x="1834" y="345"/>
                </a:lnTo>
                <a:lnTo>
                  <a:pt x="1834" y="360"/>
                </a:lnTo>
                <a:lnTo>
                  <a:pt x="1835" y="348"/>
                </a:lnTo>
                <a:lnTo>
                  <a:pt x="1835" y="349"/>
                </a:lnTo>
                <a:lnTo>
                  <a:pt x="1836" y="360"/>
                </a:lnTo>
                <a:lnTo>
                  <a:pt x="1836" y="338"/>
                </a:lnTo>
                <a:lnTo>
                  <a:pt x="1836" y="355"/>
                </a:lnTo>
                <a:lnTo>
                  <a:pt x="1836" y="355"/>
                </a:lnTo>
                <a:lnTo>
                  <a:pt x="1836" y="338"/>
                </a:lnTo>
                <a:lnTo>
                  <a:pt x="1836" y="357"/>
                </a:lnTo>
                <a:lnTo>
                  <a:pt x="1837" y="353"/>
                </a:lnTo>
                <a:lnTo>
                  <a:pt x="1837" y="353"/>
                </a:lnTo>
                <a:lnTo>
                  <a:pt x="1838" y="350"/>
                </a:lnTo>
                <a:lnTo>
                  <a:pt x="1838" y="360"/>
                </a:lnTo>
                <a:lnTo>
                  <a:pt x="1838" y="360"/>
                </a:lnTo>
                <a:lnTo>
                  <a:pt x="1838" y="354"/>
                </a:lnTo>
                <a:lnTo>
                  <a:pt x="1838" y="346"/>
                </a:lnTo>
                <a:lnTo>
                  <a:pt x="1839" y="360"/>
                </a:lnTo>
                <a:lnTo>
                  <a:pt x="1839" y="360"/>
                </a:lnTo>
                <a:lnTo>
                  <a:pt x="1840" y="360"/>
                </a:lnTo>
                <a:lnTo>
                  <a:pt x="1840" y="349"/>
                </a:lnTo>
                <a:lnTo>
                  <a:pt x="1840" y="360"/>
                </a:lnTo>
                <a:lnTo>
                  <a:pt x="1840" y="360"/>
                </a:lnTo>
                <a:lnTo>
                  <a:pt x="1842" y="317"/>
                </a:lnTo>
                <a:lnTo>
                  <a:pt x="1842" y="359"/>
                </a:lnTo>
                <a:lnTo>
                  <a:pt x="1842" y="353"/>
                </a:lnTo>
                <a:lnTo>
                  <a:pt x="1842" y="287"/>
                </a:lnTo>
                <a:lnTo>
                  <a:pt x="1842" y="360"/>
                </a:lnTo>
                <a:lnTo>
                  <a:pt x="1843" y="345"/>
                </a:lnTo>
                <a:lnTo>
                  <a:pt x="1843" y="349"/>
                </a:lnTo>
                <a:lnTo>
                  <a:pt x="1844" y="360"/>
                </a:lnTo>
                <a:lnTo>
                  <a:pt x="1844" y="345"/>
                </a:lnTo>
                <a:lnTo>
                  <a:pt x="1844" y="348"/>
                </a:lnTo>
                <a:lnTo>
                  <a:pt x="1844" y="360"/>
                </a:lnTo>
                <a:lnTo>
                  <a:pt x="1845" y="345"/>
                </a:lnTo>
                <a:lnTo>
                  <a:pt x="1845" y="349"/>
                </a:lnTo>
                <a:lnTo>
                  <a:pt x="1845" y="350"/>
                </a:lnTo>
                <a:lnTo>
                  <a:pt x="1846" y="360"/>
                </a:lnTo>
                <a:lnTo>
                  <a:pt x="1846" y="301"/>
                </a:lnTo>
                <a:lnTo>
                  <a:pt x="1846" y="302"/>
                </a:lnTo>
                <a:lnTo>
                  <a:pt x="1846" y="357"/>
                </a:lnTo>
                <a:lnTo>
                  <a:pt x="1846" y="294"/>
                </a:lnTo>
                <a:lnTo>
                  <a:pt x="1847" y="360"/>
                </a:lnTo>
                <a:lnTo>
                  <a:pt x="1847" y="350"/>
                </a:lnTo>
                <a:lnTo>
                  <a:pt x="1848" y="348"/>
                </a:lnTo>
                <a:lnTo>
                  <a:pt x="1848" y="359"/>
                </a:lnTo>
                <a:lnTo>
                  <a:pt x="1848" y="303"/>
                </a:lnTo>
                <a:lnTo>
                  <a:pt x="1848" y="356"/>
                </a:lnTo>
                <a:lnTo>
                  <a:pt x="1848" y="349"/>
                </a:lnTo>
                <a:lnTo>
                  <a:pt x="1849" y="286"/>
                </a:lnTo>
                <a:lnTo>
                  <a:pt x="1850" y="358"/>
                </a:lnTo>
                <a:lnTo>
                  <a:pt x="1850" y="347"/>
                </a:lnTo>
                <a:lnTo>
                  <a:pt x="1850" y="347"/>
                </a:lnTo>
                <a:lnTo>
                  <a:pt x="1850" y="359"/>
                </a:lnTo>
                <a:lnTo>
                  <a:pt x="1850" y="345"/>
                </a:lnTo>
                <a:lnTo>
                  <a:pt x="1851" y="354"/>
                </a:lnTo>
                <a:lnTo>
                  <a:pt x="1851" y="358"/>
                </a:lnTo>
                <a:lnTo>
                  <a:pt x="1851" y="346"/>
                </a:lnTo>
                <a:lnTo>
                  <a:pt x="1851" y="360"/>
                </a:lnTo>
                <a:lnTo>
                  <a:pt x="1852" y="360"/>
                </a:lnTo>
                <a:lnTo>
                  <a:pt x="1852" y="356"/>
                </a:lnTo>
                <a:lnTo>
                  <a:pt x="1852" y="350"/>
                </a:lnTo>
                <a:lnTo>
                  <a:pt x="1853" y="360"/>
                </a:lnTo>
                <a:lnTo>
                  <a:pt x="1853" y="356"/>
                </a:lnTo>
                <a:lnTo>
                  <a:pt x="1853" y="356"/>
                </a:lnTo>
                <a:lnTo>
                  <a:pt x="1854" y="350"/>
                </a:lnTo>
                <a:lnTo>
                  <a:pt x="1854" y="360"/>
                </a:lnTo>
                <a:lnTo>
                  <a:pt x="1854" y="356"/>
                </a:lnTo>
                <a:lnTo>
                  <a:pt x="1854" y="356"/>
                </a:lnTo>
                <a:lnTo>
                  <a:pt x="1855" y="294"/>
                </a:lnTo>
                <a:lnTo>
                  <a:pt x="1855" y="360"/>
                </a:lnTo>
                <a:lnTo>
                  <a:pt x="1855" y="350"/>
                </a:lnTo>
                <a:lnTo>
                  <a:pt x="1856" y="350"/>
                </a:lnTo>
                <a:lnTo>
                  <a:pt x="1856" y="359"/>
                </a:lnTo>
                <a:lnTo>
                  <a:pt x="1856" y="224"/>
                </a:lnTo>
                <a:lnTo>
                  <a:pt x="1856" y="341"/>
                </a:lnTo>
                <a:lnTo>
                  <a:pt x="1856" y="346"/>
                </a:lnTo>
                <a:lnTo>
                  <a:pt x="1857" y="360"/>
                </a:lnTo>
                <a:lnTo>
                  <a:pt x="1858" y="350"/>
                </a:lnTo>
                <a:lnTo>
                  <a:pt x="1858" y="348"/>
                </a:lnTo>
                <a:lnTo>
                  <a:pt x="1858" y="360"/>
                </a:lnTo>
                <a:lnTo>
                  <a:pt x="1858" y="318"/>
                </a:lnTo>
                <a:lnTo>
                  <a:pt x="1859" y="343"/>
                </a:lnTo>
                <a:lnTo>
                  <a:pt x="1859" y="343"/>
                </a:lnTo>
                <a:lnTo>
                  <a:pt x="1860" y="356"/>
                </a:lnTo>
                <a:lnTo>
                  <a:pt x="1860" y="344"/>
                </a:lnTo>
                <a:lnTo>
                  <a:pt x="1860" y="348"/>
                </a:lnTo>
                <a:lnTo>
                  <a:pt x="1861" y="361"/>
                </a:lnTo>
                <a:lnTo>
                  <a:pt x="1861" y="357"/>
                </a:lnTo>
                <a:lnTo>
                  <a:pt x="1861" y="349"/>
                </a:lnTo>
                <a:lnTo>
                  <a:pt x="1861" y="361"/>
                </a:lnTo>
                <a:lnTo>
                  <a:pt x="1862" y="288"/>
                </a:lnTo>
                <a:lnTo>
                  <a:pt x="1862" y="349"/>
                </a:lnTo>
                <a:lnTo>
                  <a:pt x="1862" y="286"/>
                </a:lnTo>
                <a:lnTo>
                  <a:pt x="1863" y="358"/>
                </a:lnTo>
                <a:lnTo>
                  <a:pt x="1863" y="346"/>
                </a:lnTo>
                <a:lnTo>
                  <a:pt x="1864" y="346"/>
                </a:lnTo>
                <a:lnTo>
                  <a:pt x="1864" y="357"/>
                </a:lnTo>
                <a:lnTo>
                  <a:pt x="1864" y="327"/>
                </a:lnTo>
                <a:lnTo>
                  <a:pt x="1864" y="327"/>
                </a:lnTo>
                <a:lnTo>
                  <a:pt x="1865" y="353"/>
                </a:lnTo>
                <a:lnTo>
                  <a:pt x="1865" y="345"/>
                </a:lnTo>
                <a:lnTo>
                  <a:pt x="1865" y="358"/>
                </a:lnTo>
                <a:lnTo>
                  <a:pt x="1866" y="355"/>
                </a:lnTo>
                <a:lnTo>
                  <a:pt x="1866" y="355"/>
                </a:lnTo>
                <a:lnTo>
                  <a:pt x="1866" y="362"/>
                </a:lnTo>
                <a:lnTo>
                  <a:pt x="1866" y="349"/>
                </a:lnTo>
                <a:lnTo>
                  <a:pt x="1867" y="354"/>
                </a:lnTo>
                <a:lnTo>
                  <a:pt x="1867" y="361"/>
                </a:lnTo>
                <a:lnTo>
                  <a:pt x="1867" y="362"/>
                </a:lnTo>
                <a:lnTo>
                  <a:pt x="1868" y="349"/>
                </a:lnTo>
                <a:lnTo>
                  <a:pt x="1868" y="357"/>
                </a:lnTo>
                <a:lnTo>
                  <a:pt x="1868" y="354"/>
                </a:lnTo>
                <a:lnTo>
                  <a:pt x="1868" y="362"/>
                </a:lnTo>
                <a:lnTo>
                  <a:pt x="1869" y="348"/>
                </a:lnTo>
                <a:lnTo>
                  <a:pt x="1869" y="357"/>
                </a:lnTo>
                <a:lnTo>
                  <a:pt x="1869" y="362"/>
                </a:lnTo>
                <a:lnTo>
                  <a:pt x="1870" y="348"/>
                </a:lnTo>
                <a:lnTo>
                  <a:pt x="1870" y="361"/>
                </a:lnTo>
                <a:lnTo>
                  <a:pt x="1870" y="361"/>
                </a:lnTo>
                <a:lnTo>
                  <a:pt x="1871" y="361"/>
                </a:lnTo>
                <a:lnTo>
                  <a:pt x="1871" y="347"/>
                </a:lnTo>
                <a:lnTo>
                  <a:pt x="1871" y="360"/>
                </a:lnTo>
                <a:lnTo>
                  <a:pt x="1872" y="360"/>
                </a:lnTo>
                <a:lnTo>
                  <a:pt x="1872" y="335"/>
                </a:lnTo>
                <a:lnTo>
                  <a:pt x="1872" y="360"/>
                </a:lnTo>
                <a:lnTo>
                  <a:pt x="1873" y="360"/>
                </a:lnTo>
                <a:lnTo>
                  <a:pt x="1873" y="270"/>
                </a:lnTo>
                <a:lnTo>
                  <a:pt x="1874" y="361"/>
                </a:lnTo>
                <a:lnTo>
                  <a:pt x="1874" y="361"/>
                </a:lnTo>
                <a:lnTo>
                  <a:pt x="1874" y="361"/>
                </a:lnTo>
                <a:lnTo>
                  <a:pt x="1874" y="290"/>
                </a:lnTo>
                <a:lnTo>
                  <a:pt x="1875" y="361"/>
                </a:lnTo>
                <a:lnTo>
                  <a:pt x="1875" y="360"/>
                </a:lnTo>
                <a:lnTo>
                  <a:pt x="1875" y="361"/>
                </a:lnTo>
                <a:lnTo>
                  <a:pt x="1876" y="348"/>
                </a:lnTo>
                <a:lnTo>
                  <a:pt x="1876" y="360"/>
                </a:lnTo>
                <a:lnTo>
                  <a:pt x="1876" y="360"/>
                </a:lnTo>
                <a:lnTo>
                  <a:pt x="1876" y="361"/>
                </a:lnTo>
                <a:lnTo>
                  <a:pt x="1876" y="349"/>
                </a:lnTo>
                <a:lnTo>
                  <a:pt x="1877" y="359"/>
                </a:lnTo>
                <a:lnTo>
                  <a:pt x="1877" y="359"/>
                </a:lnTo>
                <a:lnTo>
                  <a:pt x="1877" y="361"/>
                </a:lnTo>
                <a:lnTo>
                  <a:pt x="1878" y="303"/>
                </a:lnTo>
                <a:lnTo>
                  <a:pt x="1878" y="355"/>
                </a:lnTo>
                <a:lnTo>
                  <a:pt x="1878" y="354"/>
                </a:lnTo>
                <a:lnTo>
                  <a:pt x="1878" y="355"/>
                </a:lnTo>
                <a:lnTo>
                  <a:pt x="1879" y="337"/>
                </a:lnTo>
                <a:lnTo>
                  <a:pt x="1879" y="352"/>
                </a:lnTo>
                <a:lnTo>
                  <a:pt x="1879" y="354"/>
                </a:lnTo>
                <a:lnTo>
                  <a:pt x="1880" y="340"/>
                </a:lnTo>
                <a:lnTo>
                  <a:pt x="1880" y="358"/>
                </a:lnTo>
                <a:lnTo>
                  <a:pt x="1880" y="358"/>
                </a:lnTo>
                <a:lnTo>
                  <a:pt x="1881" y="357"/>
                </a:lnTo>
                <a:lnTo>
                  <a:pt x="1881" y="346"/>
                </a:lnTo>
                <a:lnTo>
                  <a:pt x="1882" y="358"/>
                </a:lnTo>
                <a:lnTo>
                  <a:pt x="1882" y="356"/>
                </a:lnTo>
                <a:lnTo>
                  <a:pt x="1882" y="356"/>
                </a:lnTo>
                <a:lnTo>
                  <a:pt x="1882" y="362"/>
                </a:lnTo>
                <a:lnTo>
                  <a:pt x="1882" y="349"/>
                </a:lnTo>
                <a:lnTo>
                  <a:pt x="1883" y="362"/>
                </a:lnTo>
                <a:lnTo>
                  <a:pt x="1883" y="362"/>
                </a:lnTo>
                <a:lnTo>
                  <a:pt x="1883" y="348"/>
                </a:lnTo>
                <a:lnTo>
                  <a:pt x="1884" y="362"/>
                </a:lnTo>
                <a:lnTo>
                  <a:pt x="1884" y="362"/>
                </a:lnTo>
                <a:lnTo>
                  <a:pt x="1884" y="348"/>
                </a:lnTo>
                <a:lnTo>
                  <a:pt x="1885" y="362"/>
                </a:lnTo>
                <a:lnTo>
                  <a:pt x="1885" y="362"/>
                </a:lnTo>
                <a:lnTo>
                  <a:pt x="1885" y="362"/>
                </a:lnTo>
                <a:lnTo>
                  <a:pt x="1885" y="348"/>
                </a:lnTo>
                <a:lnTo>
                  <a:pt x="1886" y="361"/>
                </a:lnTo>
                <a:lnTo>
                  <a:pt x="1886" y="361"/>
                </a:lnTo>
                <a:lnTo>
                  <a:pt x="1886" y="361"/>
                </a:lnTo>
                <a:lnTo>
                  <a:pt x="1887" y="270"/>
                </a:lnTo>
                <a:lnTo>
                  <a:pt x="1887" y="269"/>
                </a:lnTo>
                <a:lnTo>
                  <a:pt x="1888" y="360"/>
                </a:lnTo>
                <a:lnTo>
                  <a:pt x="1888" y="359"/>
                </a:lnTo>
                <a:lnTo>
                  <a:pt x="1889" y="352"/>
                </a:lnTo>
                <a:lnTo>
                  <a:pt x="1890" y="360"/>
                </a:lnTo>
                <a:lnTo>
                  <a:pt x="1890" y="312"/>
                </a:lnTo>
                <a:lnTo>
                  <a:pt x="1890" y="352"/>
                </a:lnTo>
                <a:lnTo>
                  <a:pt x="1890" y="352"/>
                </a:lnTo>
                <a:lnTo>
                  <a:pt x="1890" y="361"/>
                </a:lnTo>
                <a:lnTo>
                  <a:pt x="1890" y="349"/>
                </a:lnTo>
                <a:lnTo>
                  <a:pt x="1891" y="361"/>
                </a:lnTo>
                <a:lnTo>
                  <a:pt x="1891" y="361"/>
                </a:lnTo>
                <a:lnTo>
                  <a:pt x="1891" y="361"/>
                </a:lnTo>
                <a:lnTo>
                  <a:pt x="1892" y="330"/>
                </a:lnTo>
                <a:lnTo>
                  <a:pt x="1892" y="352"/>
                </a:lnTo>
                <a:lnTo>
                  <a:pt x="1893" y="359"/>
                </a:lnTo>
                <a:lnTo>
                  <a:pt x="1893" y="275"/>
                </a:lnTo>
                <a:lnTo>
                  <a:pt x="1893" y="352"/>
                </a:lnTo>
                <a:lnTo>
                  <a:pt x="1893" y="346"/>
                </a:lnTo>
                <a:lnTo>
                  <a:pt x="1893" y="338"/>
                </a:lnTo>
                <a:lnTo>
                  <a:pt x="1894" y="358"/>
                </a:lnTo>
                <a:lnTo>
                  <a:pt x="1894" y="354"/>
                </a:lnTo>
                <a:lnTo>
                  <a:pt x="1894" y="360"/>
                </a:lnTo>
                <a:lnTo>
                  <a:pt x="1894" y="360"/>
                </a:lnTo>
                <a:lnTo>
                  <a:pt x="1895" y="344"/>
                </a:lnTo>
                <a:lnTo>
                  <a:pt x="1895" y="358"/>
                </a:lnTo>
                <a:lnTo>
                  <a:pt x="1896" y="354"/>
                </a:lnTo>
                <a:lnTo>
                  <a:pt x="1896" y="347"/>
                </a:lnTo>
                <a:lnTo>
                  <a:pt x="1896" y="362"/>
                </a:lnTo>
                <a:lnTo>
                  <a:pt x="1896" y="357"/>
                </a:lnTo>
                <a:lnTo>
                  <a:pt x="1897" y="357"/>
                </a:lnTo>
                <a:lnTo>
                  <a:pt x="1897" y="362"/>
                </a:lnTo>
                <a:lnTo>
                  <a:pt x="1898" y="345"/>
                </a:lnTo>
                <a:lnTo>
                  <a:pt x="1898" y="353"/>
                </a:lnTo>
                <a:lnTo>
                  <a:pt x="1898" y="353"/>
                </a:lnTo>
                <a:lnTo>
                  <a:pt x="1898" y="361"/>
                </a:lnTo>
                <a:lnTo>
                  <a:pt x="1898" y="259"/>
                </a:lnTo>
                <a:lnTo>
                  <a:pt x="1899" y="301"/>
                </a:lnTo>
                <a:lnTo>
                  <a:pt x="1899" y="357"/>
                </a:lnTo>
                <a:lnTo>
                  <a:pt x="1899" y="333"/>
                </a:lnTo>
                <a:lnTo>
                  <a:pt x="1899" y="360"/>
                </a:lnTo>
                <a:lnTo>
                  <a:pt x="1900" y="360"/>
                </a:lnTo>
                <a:lnTo>
                  <a:pt x="1900" y="360"/>
                </a:lnTo>
                <a:lnTo>
                  <a:pt x="1900" y="360"/>
                </a:lnTo>
                <a:lnTo>
                  <a:pt x="1901" y="345"/>
                </a:lnTo>
                <a:lnTo>
                  <a:pt x="1901" y="360"/>
                </a:lnTo>
                <a:lnTo>
                  <a:pt x="1901" y="360"/>
                </a:lnTo>
                <a:lnTo>
                  <a:pt x="1902" y="289"/>
                </a:lnTo>
                <a:lnTo>
                  <a:pt x="1902" y="360"/>
                </a:lnTo>
                <a:lnTo>
                  <a:pt x="1902" y="360"/>
                </a:lnTo>
                <a:lnTo>
                  <a:pt x="1903" y="346"/>
                </a:lnTo>
                <a:lnTo>
                  <a:pt x="1903" y="361"/>
                </a:lnTo>
                <a:lnTo>
                  <a:pt x="1903" y="359"/>
                </a:lnTo>
                <a:lnTo>
                  <a:pt x="1904" y="358"/>
                </a:lnTo>
                <a:lnTo>
                  <a:pt x="1904" y="343"/>
                </a:lnTo>
                <a:lnTo>
                  <a:pt x="1904" y="360"/>
                </a:lnTo>
                <a:lnTo>
                  <a:pt x="1904" y="344"/>
                </a:lnTo>
                <a:lnTo>
                  <a:pt x="1905" y="348"/>
                </a:lnTo>
                <a:lnTo>
                  <a:pt x="1905" y="294"/>
                </a:lnTo>
                <a:lnTo>
                  <a:pt x="1905" y="358"/>
                </a:lnTo>
                <a:lnTo>
                  <a:pt x="1906" y="348"/>
                </a:lnTo>
                <a:lnTo>
                  <a:pt x="1906" y="348"/>
                </a:lnTo>
                <a:lnTo>
                  <a:pt x="1906" y="354"/>
                </a:lnTo>
                <a:lnTo>
                  <a:pt x="1907" y="315"/>
                </a:lnTo>
                <a:lnTo>
                  <a:pt x="1907" y="352"/>
                </a:lnTo>
                <a:lnTo>
                  <a:pt x="1907" y="354"/>
                </a:lnTo>
                <a:lnTo>
                  <a:pt x="1907" y="350"/>
                </a:lnTo>
                <a:lnTo>
                  <a:pt x="1907" y="359"/>
                </a:lnTo>
                <a:lnTo>
                  <a:pt x="1908" y="355"/>
                </a:lnTo>
                <a:lnTo>
                  <a:pt x="1908" y="357"/>
                </a:lnTo>
                <a:lnTo>
                  <a:pt x="1908" y="345"/>
                </a:lnTo>
                <a:lnTo>
                  <a:pt x="1909" y="361"/>
                </a:lnTo>
                <a:lnTo>
                  <a:pt x="1909" y="361"/>
                </a:lnTo>
                <a:lnTo>
                  <a:pt x="1909" y="361"/>
                </a:lnTo>
                <a:lnTo>
                  <a:pt x="1910" y="348"/>
                </a:lnTo>
                <a:lnTo>
                  <a:pt x="1910" y="357"/>
                </a:lnTo>
                <a:lnTo>
                  <a:pt x="1911" y="357"/>
                </a:lnTo>
                <a:lnTo>
                  <a:pt x="1911" y="361"/>
                </a:lnTo>
                <a:lnTo>
                  <a:pt x="1911" y="348"/>
                </a:lnTo>
                <a:lnTo>
                  <a:pt x="1911" y="360"/>
                </a:lnTo>
                <a:lnTo>
                  <a:pt x="1912" y="360"/>
                </a:lnTo>
                <a:lnTo>
                  <a:pt x="1912" y="204"/>
                </a:lnTo>
                <a:lnTo>
                  <a:pt x="1913" y="351"/>
                </a:lnTo>
                <a:lnTo>
                  <a:pt x="1913" y="352"/>
                </a:lnTo>
                <a:lnTo>
                  <a:pt x="1913" y="344"/>
                </a:lnTo>
                <a:lnTo>
                  <a:pt x="1913" y="360"/>
                </a:lnTo>
                <a:lnTo>
                  <a:pt x="1914" y="355"/>
                </a:lnTo>
                <a:lnTo>
                  <a:pt x="1914" y="355"/>
                </a:lnTo>
                <a:lnTo>
                  <a:pt x="1914" y="360"/>
                </a:lnTo>
                <a:lnTo>
                  <a:pt x="1915" y="266"/>
                </a:lnTo>
                <a:lnTo>
                  <a:pt x="1915" y="353"/>
                </a:lnTo>
                <a:lnTo>
                  <a:pt x="1915" y="353"/>
                </a:lnTo>
                <a:lnTo>
                  <a:pt x="1916" y="285"/>
                </a:lnTo>
                <a:lnTo>
                  <a:pt x="1916" y="361"/>
                </a:lnTo>
                <a:lnTo>
                  <a:pt x="1916" y="314"/>
                </a:lnTo>
                <a:lnTo>
                  <a:pt x="1916" y="303"/>
                </a:lnTo>
                <a:lnTo>
                  <a:pt x="1916" y="361"/>
                </a:lnTo>
                <a:lnTo>
                  <a:pt x="1917" y="359"/>
                </a:lnTo>
                <a:lnTo>
                  <a:pt x="1917" y="361"/>
                </a:lnTo>
                <a:lnTo>
                  <a:pt x="1917" y="361"/>
                </a:lnTo>
                <a:lnTo>
                  <a:pt x="1918" y="317"/>
                </a:lnTo>
                <a:lnTo>
                  <a:pt x="1918" y="359"/>
                </a:lnTo>
                <a:lnTo>
                  <a:pt x="1918" y="361"/>
                </a:lnTo>
                <a:lnTo>
                  <a:pt x="1919" y="346"/>
                </a:lnTo>
                <a:lnTo>
                  <a:pt x="1919" y="349"/>
                </a:lnTo>
                <a:lnTo>
                  <a:pt x="1920" y="349"/>
                </a:lnTo>
                <a:lnTo>
                  <a:pt x="1920" y="321"/>
                </a:lnTo>
                <a:lnTo>
                  <a:pt x="1920" y="358"/>
                </a:lnTo>
                <a:lnTo>
                  <a:pt x="1921" y="350"/>
                </a:lnTo>
                <a:lnTo>
                  <a:pt x="1921" y="350"/>
                </a:lnTo>
                <a:lnTo>
                  <a:pt x="1921" y="347"/>
                </a:lnTo>
                <a:lnTo>
                  <a:pt x="1922" y="362"/>
                </a:lnTo>
                <a:lnTo>
                  <a:pt x="1922" y="353"/>
                </a:lnTo>
                <a:lnTo>
                  <a:pt x="1922" y="353"/>
                </a:lnTo>
                <a:lnTo>
                  <a:pt x="1922" y="349"/>
                </a:lnTo>
                <a:lnTo>
                  <a:pt x="1922" y="362"/>
                </a:lnTo>
                <a:lnTo>
                  <a:pt x="1923" y="354"/>
                </a:lnTo>
                <a:lnTo>
                  <a:pt x="1923" y="357"/>
                </a:lnTo>
                <a:lnTo>
                  <a:pt x="1923" y="362"/>
                </a:lnTo>
                <a:lnTo>
                  <a:pt x="1924" y="349"/>
                </a:lnTo>
                <a:lnTo>
                  <a:pt x="1924" y="362"/>
                </a:lnTo>
                <a:lnTo>
                  <a:pt x="1924" y="356"/>
                </a:lnTo>
                <a:lnTo>
                  <a:pt x="1925" y="361"/>
                </a:lnTo>
                <a:lnTo>
                  <a:pt x="1925" y="349"/>
                </a:lnTo>
                <a:lnTo>
                  <a:pt x="1925" y="359"/>
                </a:lnTo>
                <a:lnTo>
                  <a:pt x="1925" y="359"/>
                </a:lnTo>
                <a:lnTo>
                  <a:pt x="1926" y="267"/>
                </a:lnTo>
                <a:lnTo>
                  <a:pt x="1926" y="360"/>
                </a:lnTo>
                <a:lnTo>
                  <a:pt x="1926" y="356"/>
                </a:lnTo>
                <a:lnTo>
                  <a:pt x="1926" y="347"/>
                </a:lnTo>
                <a:lnTo>
                  <a:pt x="1927" y="361"/>
                </a:lnTo>
                <a:lnTo>
                  <a:pt x="1927" y="354"/>
                </a:lnTo>
                <a:lnTo>
                  <a:pt x="1928" y="354"/>
                </a:lnTo>
                <a:lnTo>
                  <a:pt x="1928" y="361"/>
                </a:lnTo>
                <a:lnTo>
                  <a:pt x="1928" y="349"/>
                </a:lnTo>
                <a:lnTo>
                  <a:pt x="1929" y="360"/>
                </a:lnTo>
                <a:lnTo>
                  <a:pt x="1929" y="360"/>
                </a:lnTo>
                <a:lnTo>
                  <a:pt x="1929" y="349"/>
                </a:lnTo>
                <a:lnTo>
                  <a:pt x="1930" y="361"/>
                </a:lnTo>
                <a:lnTo>
                  <a:pt x="1930" y="358"/>
                </a:lnTo>
                <a:lnTo>
                  <a:pt x="1930" y="361"/>
                </a:lnTo>
                <a:lnTo>
                  <a:pt x="1930" y="361"/>
                </a:lnTo>
                <a:lnTo>
                  <a:pt x="1931" y="313"/>
                </a:lnTo>
                <a:lnTo>
                  <a:pt x="1931" y="329"/>
                </a:lnTo>
                <a:lnTo>
                  <a:pt x="1931" y="349"/>
                </a:lnTo>
                <a:lnTo>
                  <a:pt x="1932" y="338"/>
                </a:lnTo>
                <a:lnTo>
                  <a:pt x="1932" y="358"/>
                </a:lnTo>
                <a:lnTo>
                  <a:pt x="1932" y="358"/>
                </a:lnTo>
                <a:lnTo>
                  <a:pt x="1932" y="334"/>
                </a:lnTo>
                <a:lnTo>
                  <a:pt x="1933" y="360"/>
                </a:lnTo>
                <a:lnTo>
                  <a:pt x="1933" y="358"/>
                </a:lnTo>
                <a:lnTo>
                  <a:pt x="1933" y="359"/>
                </a:lnTo>
                <a:lnTo>
                  <a:pt x="1934" y="344"/>
                </a:lnTo>
                <a:lnTo>
                  <a:pt x="1934" y="362"/>
                </a:lnTo>
                <a:lnTo>
                  <a:pt x="1934" y="362"/>
                </a:lnTo>
                <a:lnTo>
                  <a:pt x="1935" y="362"/>
                </a:lnTo>
                <a:lnTo>
                  <a:pt x="1935" y="362"/>
                </a:lnTo>
                <a:lnTo>
                  <a:pt x="1935" y="346"/>
                </a:lnTo>
                <a:lnTo>
                  <a:pt x="1935" y="356"/>
                </a:lnTo>
                <a:lnTo>
                  <a:pt x="1936" y="263"/>
                </a:lnTo>
                <a:lnTo>
                  <a:pt x="1937" y="360"/>
                </a:lnTo>
                <a:lnTo>
                  <a:pt x="1937" y="360"/>
                </a:lnTo>
                <a:lnTo>
                  <a:pt x="1937" y="360"/>
                </a:lnTo>
                <a:lnTo>
                  <a:pt x="1937" y="361"/>
                </a:lnTo>
                <a:lnTo>
                  <a:pt x="1938" y="317"/>
                </a:lnTo>
                <a:lnTo>
                  <a:pt x="1938" y="358"/>
                </a:lnTo>
                <a:lnTo>
                  <a:pt x="1938" y="359"/>
                </a:lnTo>
                <a:lnTo>
                  <a:pt x="1938" y="288"/>
                </a:lnTo>
                <a:lnTo>
                  <a:pt x="1939" y="361"/>
                </a:lnTo>
                <a:lnTo>
                  <a:pt x="1939" y="356"/>
                </a:lnTo>
                <a:lnTo>
                  <a:pt x="1939" y="357"/>
                </a:lnTo>
                <a:lnTo>
                  <a:pt x="1939" y="361"/>
                </a:lnTo>
                <a:lnTo>
                  <a:pt x="1939" y="349"/>
                </a:lnTo>
                <a:lnTo>
                  <a:pt x="1940" y="351"/>
                </a:lnTo>
                <a:lnTo>
                  <a:pt x="1940" y="351"/>
                </a:lnTo>
                <a:lnTo>
                  <a:pt x="1940" y="322"/>
                </a:lnTo>
                <a:lnTo>
                  <a:pt x="1941" y="356"/>
                </a:lnTo>
                <a:lnTo>
                  <a:pt x="1941" y="352"/>
                </a:lnTo>
                <a:lnTo>
                  <a:pt x="1941" y="356"/>
                </a:lnTo>
                <a:lnTo>
                  <a:pt x="1942" y="342"/>
                </a:lnTo>
                <a:lnTo>
                  <a:pt x="1942" y="359"/>
                </a:lnTo>
                <a:lnTo>
                  <a:pt x="1942" y="351"/>
                </a:lnTo>
                <a:lnTo>
                  <a:pt x="1943" y="351"/>
                </a:lnTo>
                <a:lnTo>
                  <a:pt x="1943" y="361"/>
                </a:lnTo>
                <a:lnTo>
                  <a:pt x="1943" y="349"/>
                </a:lnTo>
                <a:lnTo>
                  <a:pt x="1943" y="356"/>
                </a:lnTo>
                <a:lnTo>
                  <a:pt x="1943" y="349"/>
                </a:lnTo>
                <a:lnTo>
                  <a:pt x="1944" y="361"/>
                </a:lnTo>
                <a:lnTo>
                  <a:pt x="1945" y="361"/>
                </a:lnTo>
                <a:lnTo>
                  <a:pt x="1945" y="356"/>
                </a:lnTo>
                <a:lnTo>
                  <a:pt x="1945" y="361"/>
                </a:lnTo>
                <a:lnTo>
                  <a:pt x="1946" y="264"/>
                </a:lnTo>
                <a:lnTo>
                  <a:pt x="1946" y="348"/>
                </a:lnTo>
                <a:lnTo>
                  <a:pt x="1946" y="357"/>
                </a:lnTo>
                <a:lnTo>
                  <a:pt x="1947" y="362"/>
                </a:lnTo>
                <a:lnTo>
                  <a:pt x="1947" y="339"/>
                </a:lnTo>
                <a:lnTo>
                  <a:pt x="1947" y="352"/>
                </a:lnTo>
                <a:lnTo>
                  <a:pt x="1947" y="353"/>
                </a:lnTo>
                <a:lnTo>
                  <a:pt x="1947" y="361"/>
                </a:lnTo>
                <a:lnTo>
                  <a:pt x="1947" y="346"/>
                </a:lnTo>
                <a:lnTo>
                  <a:pt x="1948" y="352"/>
                </a:lnTo>
                <a:lnTo>
                  <a:pt x="1948" y="357"/>
                </a:lnTo>
                <a:lnTo>
                  <a:pt x="1948" y="361"/>
                </a:lnTo>
                <a:lnTo>
                  <a:pt x="1949" y="317"/>
                </a:lnTo>
                <a:lnTo>
                  <a:pt x="1949" y="354"/>
                </a:lnTo>
                <a:lnTo>
                  <a:pt x="1949" y="347"/>
                </a:lnTo>
                <a:lnTo>
                  <a:pt x="1949" y="356"/>
                </a:lnTo>
                <a:lnTo>
                  <a:pt x="1950" y="301"/>
                </a:lnTo>
                <a:lnTo>
                  <a:pt x="1950" y="354"/>
                </a:lnTo>
                <a:lnTo>
                  <a:pt x="1951" y="354"/>
                </a:lnTo>
                <a:lnTo>
                  <a:pt x="1951" y="342"/>
                </a:lnTo>
                <a:lnTo>
                  <a:pt x="1951" y="361"/>
                </a:lnTo>
                <a:lnTo>
                  <a:pt x="1951" y="361"/>
                </a:lnTo>
                <a:lnTo>
                  <a:pt x="1952" y="361"/>
                </a:lnTo>
                <a:lnTo>
                  <a:pt x="1953" y="349"/>
                </a:lnTo>
                <a:lnTo>
                  <a:pt x="1953" y="360"/>
                </a:lnTo>
                <a:lnTo>
                  <a:pt x="1953" y="360"/>
                </a:lnTo>
                <a:lnTo>
                  <a:pt x="1953" y="361"/>
                </a:lnTo>
                <a:lnTo>
                  <a:pt x="1954" y="349"/>
                </a:lnTo>
                <a:lnTo>
                  <a:pt x="1954" y="356"/>
                </a:lnTo>
                <a:lnTo>
                  <a:pt x="1954" y="361"/>
                </a:lnTo>
                <a:lnTo>
                  <a:pt x="1954" y="288"/>
                </a:lnTo>
                <a:lnTo>
                  <a:pt x="1955" y="352"/>
                </a:lnTo>
                <a:lnTo>
                  <a:pt x="1955" y="356"/>
                </a:lnTo>
                <a:lnTo>
                  <a:pt x="1955" y="283"/>
                </a:lnTo>
                <a:lnTo>
                  <a:pt x="1955" y="360"/>
                </a:lnTo>
                <a:lnTo>
                  <a:pt x="1956" y="360"/>
                </a:lnTo>
                <a:lnTo>
                  <a:pt x="1956" y="351"/>
                </a:lnTo>
                <a:lnTo>
                  <a:pt x="1956" y="285"/>
                </a:lnTo>
                <a:lnTo>
                  <a:pt x="1956" y="361"/>
                </a:lnTo>
                <a:lnTo>
                  <a:pt x="1957" y="285"/>
                </a:lnTo>
                <a:lnTo>
                  <a:pt x="1957" y="350"/>
                </a:lnTo>
                <a:lnTo>
                  <a:pt x="1958" y="329"/>
                </a:lnTo>
                <a:lnTo>
                  <a:pt x="1958" y="361"/>
                </a:lnTo>
                <a:lnTo>
                  <a:pt x="1958" y="354"/>
                </a:lnTo>
                <a:lnTo>
                  <a:pt x="1959" y="323"/>
                </a:lnTo>
                <a:lnTo>
                  <a:pt x="1959" y="357"/>
                </a:lnTo>
                <a:lnTo>
                  <a:pt x="1959" y="225"/>
                </a:lnTo>
                <a:lnTo>
                  <a:pt x="1959" y="350"/>
                </a:lnTo>
                <a:lnTo>
                  <a:pt x="1959" y="354"/>
                </a:lnTo>
                <a:lnTo>
                  <a:pt x="1960" y="348"/>
                </a:lnTo>
                <a:lnTo>
                  <a:pt x="1960" y="360"/>
                </a:lnTo>
                <a:lnTo>
                  <a:pt x="1961" y="353"/>
                </a:lnTo>
                <a:lnTo>
                  <a:pt x="1961" y="349"/>
                </a:lnTo>
                <a:lnTo>
                  <a:pt x="1961" y="361"/>
                </a:lnTo>
                <a:lnTo>
                  <a:pt x="1961" y="346"/>
                </a:lnTo>
                <a:lnTo>
                  <a:pt x="1962" y="348"/>
                </a:lnTo>
                <a:lnTo>
                  <a:pt x="1962" y="349"/>
                </a:lnTo>
                <a:lnTo>
                  <a:pt x="1963" y="361"/>
                </a:lnTo>
                <a:lnTo>
                  <a:pt x="1963" y="287"/>
                </a:lnTo>
                <a:lnTo>
                  <a:pt x="1963" y="352"/>
                </a:lnTo>
                <a:lnTo>
                  <a:pt x="1964" y="361"/>
                </a:lnTo>
                <a:lnTo>
                  <a:pt x="1964" y="337"/>
                </a:lnTo>
                <a:lnTo>
                  <a:pt x="1964" y="357"/>
                </a:lnTo>
                <a:lnTo>
                  <a:pt x="1964" y="358"/>
                </a:lnTo>
                <a:lnTo>
                  <a:pt x="1964" y="289"/>
                </a:lnTo>
                <a:lnTo>
                  <a:pt x="1965" y="359"/>
                </a:lnTo>
                <a:lnTo>
                  <a:pt x="1965" y="359"/>
                </a:lnTo>
                <a:lnTo>
                  <a:pt x="1965" y="354"/>
                </a:lnTo>
                <a:lnTo>
                  <a:pt x="1966" y="359"/>
                </a:lnTo>
                <a:lnTo>
                  <a:pt x="1966" y="290"/>
                </a:lnTo>
                <a:lnTo>
                  <a:pt x="1966" y="353"/>
                </a:lnTo>
                <a:lnTo>
                  <a:pt x="1967" y="359"/>
                </a:lnTo>
                <a:lnTo>
                  <a:pt x="1967" y="361"/>
                </a:lnTo>
                <a:lnTo>
                  <a:pt x="1967" y="344"/>
                </a:lnTo>
                <a:lnTo>
                  <a:pt x="1967" y="345"/>
                </a:lnTo>
                <a:lnTo>
                  <a:pt x="1968" y="345"/>
                </a:lnTo>
                <a:lnTo>
                  <a:pt x="1968" y="358"/>
                </a:lnTo>
                <a:lnTo>
                  <a:pt x="1968" y="335"/>
                </a:lnTo>
                <a:lnTo>
                  <a:pt x="1969" y="352"/>
                </a:lnTo>
                <a:lnTo>
                  <a:pt x="1969" y="345"/>
                </a:lnTo>
                <a:lnTo>
                  <a:pt x="1969" y="359"/>
                </a:lnTo>
                <a:lnTo>
                  <a:pt x="1970" y="358"/>
                </a:lnTo>
                <a:lnTo>
                  <a:pt x="1970" y="358"/>
                </a:lnTo>
                <a:lnTo>
                  <a:pt x="1971" y="345"/>
                </a:lnTo>
                <a:lnTo>
                  <a:pt x="1971" y="361"/>
                </a:lnTo>
                <a:lnTo>
                  <a:pt x="1971" y="361"/>
                </a:lnTo>
                <a:lnTo>
                  <a:pt x="1971" y="345"/>
                </a:lnTo>
                <a:lnTo>
                  <a:pt x="1972" y="346"/>
                </a:lnTo>
                <a:lnTo>
                  <a:pt x="1972" y="353"/>
                </a:lnTo>
                <a:lnTo>
                  <a:pt x="1973" y="361"/>
                </a:lnTo>
                <a:lnTo>
                  <a:pt x="1973" y="323"/>
                </a:lnTo>
                <a:lnTo>
                  <a:pt x="1973" y="353"/>
                </a:lnTo>
                <a:lnTo>
                  <a:pt x="1973" y="352"/>
                </a:lnTo>
                <a:lnTo>
                  <a:pt x="1973" y="343"/>
                </a:lnTo>
                <a:lnTo>
                  <a:pt x="1974" y="361"/>
                </a:lnTo>
                <a:lnTo>
                  <a:pt x="1974" y="355"/>
                </a:lnTo>
                <a:lnTo>
                  <a:pt x="1975" y="355"/>
                </a:lnTo>
                <a:lnTo>
                  <a:pt x="1975" y="283"/>
                </a:lnTo>
                <a:lnTo>
                  <a:pt x="1975" y="361"/>
                </a:lnTo>
                <a:lnTo>
                  <a:pt x="1975" y="358"/>
                </a:lnTo>
                <a:lnTo>
                  <a:pt x="1976" y="358"/>
                </a:lnTo>
                <a:lnTo>
                  <a:pt x="1976" y="346"/>
                </a:lnTo>
                <a:lnTo>
                  <a:pt x="1976" y="361"/>
                </a:lnTo>
                <a:lnTo>
                  <a:pt x="1977" y="361"/>
                </a:lnTo>
                <a:lnTo>
                  <a:pt x="1977" y="361"/>
                </a:lnTo>
                <a:lnTo>
                  <a:pt x="1977" y="361"/>
                </a:lnTo>
                <a:lnTo>
                  <a:pt x="1977" y="284"/>
                </a:lnTo>
                <a:lnTo>
                  <a:pt x="1978" y="355"/>
                </a:lnTo>
                <a:lnTo>
                  <a:pt x="1978" y="355"/>
                </a:lnTo>
                <a:lnTo>
                  <a:pt x="1978" y="356"/>
                </a:lnTo>
                <a:lnTo>
                  <a:pt x="1979" y="286"/>
                </a:lnTo>
                <a:lnTo>
                  <a:pt x="1979" y="349"/>
                </a:lnTo>
                <a:lnTo>
                  <a:pt x="1979" y="349"/>
                </a:lnTo>
                <a:lnTo>
                  <a:pt x="1980" y="327"/>
                </a:lnTo>
                <a:lnTo>
                  <a:pt x="1980" y="355"/>
                </a:lnTo>
                <a:lnTo>
                  <a:pt x="1980" y="352"/>
                </a:lnTo>
                <a:lnTo>
                  <a:pt x="1980" y="353"/>
                </a:lnTo>
                <a:lnTo>
                  <a:pt x="1981" y="345"/>
                </a:lnTo>
                <a:lnTo>
                  <a:pt x="1981" y="361"/>
                </a:lnTo>
                <a:lnTo>
                  <a:pt x="1981" y="357"/>
                </a:lnTo>
                <a:lnTo>
                  <a:pt x="1981" y="361"/>
                </a:lnTo>
                <a:lnTo>
                  <a:pt x="1981" y="361"/>
                </a:lnTo>
                <a:lnTo>
                  <a:pt x="1982" y="348"/>
                </a:lnTo>
                <a:lnTo>
                  <a:pt x="1982" y="356"/>
                </a:lnTo>
                <a:lnTo>
                  <a:pt x="1982" y="356"/>
                </a:lnTo>
                <a:lnTo>
                  <a:pt x="1983" y="361"/>
                </a:lnTo>
                <a:lnTo>
                  <a:pt x="1983" y="349"/>
                </a:lnTo>
                <a:lnTo>
                  <a:pt x="1983" y="352"/>
                </a:lnTo>
                <a:lnTo>
                  <a:pt x="1984" y="352"/>
                </a:lnTo>
                <a:lnTo>
                  <a:pt x="1984" y="346"/>
                </a:lnTo>
                <a:lnTo>
                  <a:pt x="1984" y="361"/>
                </a:lnTo>
                <a:lnTo>
                  <a:pt x="1985" y="352"/>
                </a:lnTo>
                <a:lnTo>
                  <a:pt x="1985" y="345"/>
                </a:lnTo>
                <a:lnTo>
                  <a:pt x="1986" y="361"/>
                </a:lnTo>
                <a:lnTo>
                  <a:pt x="1986" y="360"/>
                </a:lnTo>
                <a:lnTo>
                  <a:pt x="1986" y="361"/>
                </a:lnTo>
                <a:lnTo>
                  <a:pt x="1987" y="344"/>
                </a:lnTo>
                <a:lnTo>
                  <a:pt x="1987" y="361"/>
                </a:lnTo>
                <a:lnTo>
                  <a:pt x="1987" y="360"/>
                </a:lnTo>
                <a:lnTo>
                  <a:pt x="1987" y="361"/>
                </a:lnTo>
                <a:lnTo>
                  <a:pt x="1988" y="348"/>
                </a:lnTo>
                <a:lnTo>
                  <a:pt x="1988" y="352"/>
                </a:lnTo>
                <a:lnTo>
                  <a:pt x="1989" y="361"/>
                </a:lnTo>
                <a:lnTo>
                  <a:pt x="1989" y="304"/>
                </a:lnTo>
                <a:lnTo>
                  <a:pt x="1990" y="343"/>
                </a:lnTo>
                <a:lnTo>
                  <a:pt x="1990" y="288"/>
                </a:lnTo>
                <a:lnTo>
                  <a:pt x="1990" y="356"/>
                </a:lnTo>
                <a:lnTo>
                  <a:pt x="1990" y="350"/>
                </a:lnTo>
                <a:lnTo>
                  <a:pt x="1990" y="349"/>
                </a:lnTo>
                <a:lnTo>
                  <a:pt x="1991" y="330"/>
                </a:lnTo>
                <a:lnTo>
                  <a:pt x="1991" y="358"/>
                </a:lnTo>
                <a:lnTo>
                  <a:pt x="1992" y="354"/>
                </a:lnTo>
                <a:lnTo>
                  <a:pt x="1992" y="353"/>
                </a:lnTo>
                <a:lnTo>
                  <a:pt x="1992" y="358"/>
                </a:lnTo>
                <a:lnTo>
                  <a:pt x="1993" y="346"/>
                </a:lnTo>
                <a:lnTo>
                  <a:pt x="1993" y="354"/>
                </a:lnTo>
                <a:lnTo>
                  <a:pt x="1993" y="354"/>
                </a:lnTo>
                <a:lnTo>
                  <a:pt x="1993" y="359"/>
                </a:lnTo>
                <a:lnTo>
                  <a:pt x="1994" y="345"/>
                </a:lnTo>
                <a:lnTo>
                  <a:pt x="1994" y="357"/>
                </a:lnTo>
                <a:lnTo>
                  <a:pt x="1994" y="357"/>
                </a:lnTo>
                <a:lnTo>
                  <a:pt x="1994" y="361"/>
                </a:lnTo>
                <a:lnTo>
                  <a:pt x="1995" y="349"/>
                </a:lnTo>
                <a:lnTo>
                  <a:pt x="1995" y="357"/>
                </a:lnTo>
                <a:lnTo>
                  <a:pt x="1995" y="357"/>
                </a:lnTo>
                <a:lnTo>
                  <a:pt x="1996" y="361"/>
                </a:lnTo>
                <a:lnTo>
                  <a:pt x="1996" y="349"/>
                </a:lnTo>
                <a:lnTo>
                  <a:pt x="1996" y="361"/>
                </a:lnTo>
                <a:lnTo>
                  <a:pt x="1996" y="361"/>
                </a:lnTo>
                <a:lnTo>
                  <a:pt x="1996" y="361"/>
                </a:lnTo>
                <a:lnTo>
                  <a:pt x="1997" y="318"/>
                </a:lnTo>
                <a:lnTo>
                  <a:pt x="1997" y="346"/>
                </a:lnTo>
                <a:lnTo>
                  <a:pt x="1998" y="347"/>
                </a:lnTo>
                <a:lnTo>
                  <a:pt x="1998" y="359"/>
                </a:lnTo>
                <a:lnTo>
                  <a:pt x="1998" y="249"/>
                </a:lnTo>
                <a:lnTo>
                  <a:pt x="1998" y="256"/>
                </a:lnTo>
                <a:lnTo>
                  <a:pt x="1999" y="261"/>
                </a:lnTo>
                <a:lnTo>
                  <a:pt x="1999" y="360"/>
                </a:lnTo>
                <a:lnTo>
                  <a:pt x="2000" y="356"/>
                </a:lnTo>
                <a:lnTo>
                  <a:pt x="2000" y="357"/>
                </a:lnTo>
                <a:lnTo>
                  <a:pt x="2000" y="345"/>
                </a:lnTo>
                <a:lnTo>
                  <a:pt x="2001" y="360"/>
                </a:lnTo>
                <a:lnTo>
                  <a:pt x="2001" y="356"/>
                </a:lnTo>
                <a:lnTo>
                  <a:pt x="2001" y="360"/>
                </a:lnTo>
                <a:lnTo>
                  <a:pt x="2001" y="346"/>
                </a:lnTo>
                <a:lnTo>
                  <a:pt x="2002" y="361"/>
                </a:lnTo>
                <a:lnTo>
                  <a:pt x="2002" y="360"/>
                </a:lnTo>
                <a:lnTo>
                  <a:pt x="2002" y="361"/>
                </a:lnTo>
                <a:lnTo>
                  <a:pt x="2002" y="283"/>
                </a:lnTo>
                <a:lnTo>
                  <a:pt x="2003" y="359"/>
                </a:lnTo>
                <a:lnTo>
                  <a:pt x="2003" y="358"/>
                </a:lnTo>
                <a:lnTo>
                  <a:pt x="2003" y="346"/>
                </a:lnTo>
                <a:lnTo>
                  <a:pt x="2004" y="359"/>
                </a:lnTo>
                <a:lnTo>
                  <a:pt x="2004" y="352"/>
                </a:lnTo>
                <a:lnTo>
                  <a:pt x="2004" y="354"/>
                </a:lnTo>
                <a:lnTo>
                  <a:pt x="2004" y="337"/>
                </a:lnTo>
                <a:lnTo>
                  <a:pt x="2005" y="360"/>
                </a:lnTo>
                <a:lnTo>
                  <a:pt x="2005" y="357"/>
                </a:lnTo>
                <a:lnTo>
                  <a:pt x="2006" y="360"/>
                </a:lnTo>
                <a:lnTo>
                  <a:pt x="2006" y="360"/>
                </a:lnTo>
                <a:lnTo>
                  <a:pt x="2006" y="303"/>
                </a:lnTo>
                <a:lnTo>
                  <a:pt x="2006" y="359"/>
                </a:lnTo>
                <a:lnTo>
                  <a:pt x="2007" y="359"/>
                </a:lnTo>
                <a:lnTo>
                  <a:pt x="2007" y="361"/>
                </a:lnTo>
                <a:lnTo>
                  <a:pt x="2008" y="346"/>
                </a:lnTo>
                <a:lnTo>
                  <a:pt x="2008" y="361"/>
                </a:lnTo>
                <a:lnTo>
                  <a:pt x="2008" y="361"/>
                </a:lnTo>
                <a:lnTo>
                  <a:pt x="2008" y="346"/>
                </a:lnTo>
                <a:lnTo>
                  <a:pt x="2009" y="361"/>
                </a:lnTo>
                <a:lnTo>
                  <a:pt x="2009" y="361"/>
                </a:lnTo>
                <a:lnTo>
                  <a:pt x="2009" y="361"/>
                </a:lnTo>
                <a:lnTo>
                  <a:pt x="2009" y="361"/>
                </a:lnTo>
                <a:lnTo>
                  <a:pt x="2010" y="319"/>
                </a:lnTo>
                <a:lnTo>
                  <a:pt x="2010" y="325"/>
                </a:lnTo>
                <a:lnTo>
                  <a:pt x="2010" y="326"/>
                </a:lnTo>
                <a:lnTo>
                  <a:pt x="2010" y="324"/>
                </a:lnTo>
                <a:lnTo>
                  <a:pt x="2010" y="361"/>
                </a:lnTo>
                <a:lnTo>
                  <a:pt x="2011" y="356"/>
                </a:lnTo>
                <a:lnTo>
                  <a:pt x="2011" y="349"/>
                </a:lnTo>
                <a:lnTo>
                  <a:pt x="2011" y="360"/>
                </a:lnTo>
                <a:lnTo>
                  <a:pt x="2012" y="338"/>
                </a:lnTo>
                <a:lnTo>
                  <a:pt x="2012" y="360"/>
                </a:lnTo>
                <a:lnTo>
                  <a:pt x="2012" y="360"/>
                </a:lnTo>
                <a:lnTo>
                  <a:pt x="2012" y="273"/>
                </a:lnTo>
                <a:lnTo>
                  <a:pt x="2013" y="354"/>
                </a:lnTo>
                <a:lnTo>
                  <a:pt x="2014" y="354"/>
                </a:lnTo>
                <a:lnTo>
                  <a:pt x="2014" y="359"/>
                </a:lnTo>
                <a:lnTo>
                  <a:pt x="2014" y="346"/>
                </a:lnTo>
                <a:lnTo>
                  <a:pt x="2014" y="354"/>
                </a:lnTo>
                <a:lnTo>
                  <a:pt x="2015" y="358"/>
                </a:lnTo>
                <a:lnTo>
                  <a:pt x="2015" y="359"/>
                </a:lnTo>
                <a:lnTo>
                  <a:pt x="2015" y="336"/>
                </a:lnTo>
                <a:lnTo>
                  <a:pt x="2016" y="354"/>
                </a:lnTo>
                <a:lnTo>
                  <a:pt x="2016" y="359"/>
                </a:lnTo>
                <a:lnTo>
                  <a:pt x="2016" y="298"/>
                </a:lnTo>
                <a:lnTo>
                  <a:pt x="2017" y="342"/>
                </a:lnTo>
                <a:lnTo>
                  <a:pt x="2017" y="348"/>
                </a:lnTo>
                <a:lnTo>
                  <a:pt x="2017" y="358"/>
                </a:lnTo>
                <a:lnTo>
                  <a:pt x="2018" y="339"/>
                </a:lnTo>
                <a:lnTo>
                  <a:pt x="2018" y="351"/>
                </a:lnTo>
                <a:lnTo>
                  <a:pt x="2018" y="351"/>
                </a:lnTo>
                <a:lnTo>
                  <a:pt x="2018" y="331"/>
                </a:lnTo>
                <a:lnTo>
                  <a:pt x="2019" y="360"/>
                </a:lnTo>
                <a:lnTo>
                  <a:pt x="2019" y="361"/>
                </a:lnTo>
                <a:lnTo>
                  <a:pt x="2020" y="348"/>
                </a:lnTo>
                <a:lnTo>
                  <a:pt x="2020" y="357"/>
                </a:lnTo>
                <a:lnTo>
                  <a:pt x="2020" y="357"/>
                </a:lnTo>
                <a:lnTo>
                  <a:pt x="2020" y="361"/>
                </a:lnTo>
                <a:lnTo>
                  <a:pt x="2021" y="348"/>
                </a:lnTo>
                <a:lnTo>
                  <a:pt x="2021" y="357"/>
                </a:lnTo>
                <a:lnTo>
                  <a:pt x="2021" y="357"/>
                </a:lnTo>
                <a:lnTo>
                  <a:pt x="2022" y="361"/>
                </a:lnTo>
                <a:lnTo>
                  <a:pt x="2022" y="348"/>
                </a:lnTo>
                <a:lnTo>
                  <a:pt x="2022" y="353"/>
                </a:lnTo>
                <a:lnTo>
                  <a:pt x="2023" y="353"/>
                </a:lnTo>
                <a:lnTo>
                  <a:pt x="2023" y="361"/>
                </a:lnTo>
                <a:lnTo>
                  <a:pt x="2023" y="293"/>
                </a:lnTo>
                <a:lnTo>
                  <a:pt x="2024" y="359"/>
                </a:lnTo>
                <a:lnTo>
                  <a:pt x="2024" y="359"/>
                </a:lnTo>
                <a:lnTo>
                  <a:pt x="2024" y="347"/>
                </a:lnTo>
                <a:lnTo>
                  <a:pt x="2024" y="361"/>
                </a:lnTo>
                <a:lnTo>
                  <a:pt x="2025" y="357"/>
                </a:lnTo>
                <a:lnTo>
                  <a:pt x="2025" y="358"/>
                </a:lnTo>
                <a:lnTo>
                  <a:pt x="2025" y="361"/>
                </a:lnTo>
                <a:lnTo>
                  <a:pt x="2026" y="347"/>
                </a:lnTo>
                <a:lnTo>
                  <a:pt x="2026" y="348"/>
                </a:lnTo>
                <a:lnTo>
                  <a:pt x="2026" y="348"/>
                </a:lnTo>
                <a:lnTo>
                  <a:pt x="2026" y="361"/>
                </a:lnTo>
                <a:lnTo>
                  <a:pt x="2027" y="348"/>
                </a:lnTo>
                <a:lnTo>
                  <a:pt x="2027" y="360"/>
                </a:lnTo>
                <a:lnTo>
                  <a:pt x="2027" y="358"/>
                </a:lnTo>
                <a:lnTo>
                  <a:pt x="2028" y="361"/>
                </a:lnTo>
                <a:lnTo>
                  <a:pt x="2028" y="318"/>
                </a:lnTo>
                <a:lnTo>
                  <a:pt x="2028" y="348"/>
                </a:lnTo>
                <a:lnTo>
                  <a:pt x="2028" y="348"/>
                </a:lnTo>
                <a:lnTo>
                  <a:pt x="2028" y="360"/>
                </a:lnTo>
                <a:lnTo>
                  <a:pt x="2029" y="338"/>
                </a:lnTo>
                <a:lnTo>
                  <a:pt x="2029" y="352"/>
                </a:lnTo>
                <a:lnTo>
                  <a:pt x="2029" y="352"/>
                </a:lnTo>
                <a:lnTo>
                  <a:pt x="2030" y="337"/>
                </a:lnTo>
                <a:lnTo>
                  <a:pt x="2030" y="357"/>
                </a:lnTo>
                <a:lnTo>
                  <a:pt x="2030" y="357"/>
                </a:lnTo>
                <a:lnTo>
                  <a:pt x="2031" y="352"/>
                </a:lnTo>
                <a:lnTo>
                  <a:pt x="2031" y="345"/>
                </a:lnTo>
                <a:lnTo>
                  <a:pt x="2031" y="361"/>
                </a:lnTo>
                <a:lnTo>
                  <a:pt x="2032" y="360"/>
                </a:lnTo>
                <a:lnTo>
                  <a:pt x="2032" y="354"/>
                </a:lnTo>
                <a:lnTo>
                  <a:pt x="2032" y="361"/>
                </a:lnTo>
                <a:lnTo>
                  <a:pt x="2032" y="348"/>
                </a:lnTo>
                <a:lnTo>
                  <a:pt x="2033" y="361"/>
                </a:lnTo>
                <a:lnTo>
                  <a:pt x="2033" y="361"/>
                </a:lnTo>
                <a:lnTo>
                  <a:pt x="2033" y="348"/>
                </a:lnTo>
                <a:lnTo>
                  <a:pt x="2034" y="361"/>
                </a:lnTo>
                <a:lnTo>
                  <a:pt x="2034" y="361"/>
                </a:lnTo>
                <a:lnTo>
                  <a:pt x="2034" y="361"/>
                </a:lnTo>
                <a:lnTo>
                  <a:pt x="2034" y="265"/>
                </a:lnTo>
                <a:lnTo>
                  <a:pt x="2035" y="358"/>
                </a:lnTo>
                <a:lnTo>
                  <a:pt x="2035" y="361"/>
                </a:lnTo>
                <a:lnTo>
                  <a:pt x="2036" y="361"/>
                </a:lnTo>
                <a:lnTo>
                  <a:pt x="2036" y="275"/>
                </a:lnTo>
                <a:lnTo>
                  <a:pt x="2036" y="358"/>
                </a:lnTo>
                <a:lnTo>
                  <a:pt x="2037" y="360"/>
                </a:lnTo>
                <a:lnTo>
                  <a:pt x="2037" y="344"/>
                </a:lnTo>
                <a:lnTo>
                  <a:pt x="2037" y="359"/>
                </a:lnTo>
                <a:lnTo>
                  <a:pt x="2038" y="360"/>
                </a:lnTo>
                <a:lnTo>
                  <a:pt x="2038" y="339"/>
                </a:lnTo>
                <a:lnTo>
                  <a:pt x="2038" y="344"/>
                </a:lnTo>
                <a:lnTo>
                  <a:pt x="2039" y="335"/>
                </a:lnTo>
                <a:lnTo>
                  <a:pt x="2039" y="313"/>
                </a:lnTo>
                <a:lnTo>
                  <a:pt x="2039" y="358"/>
                </a:lnTo>
                <a:lnTo>
                  <a:pt x="2040" y="352"/>
                </a:lnTo>
                <a:lnTo>
                  <a:pt x="2040" y="352"/>
                </a:lnTo>
                <a:lnTo>
                  <a:pt x="2040" y="342"/>
                </a:lnTo>
                <a:lnTo>
                  <a:pt x="2040" y="358"/>
                </a:lnTo>
                <a:lnTo>
                  <a:pt x="2041" y="356"/>
                </a:lnTo>
                <a:lnTo>
                  <a:pt x="2041" y="351"/>
                </a:lnTo>
                <a:lnTo>
                  <a:pt x="2041" y="346"/>
                </a:lnTo>
                <a:lnTo>
                  <a:pt x="2042" y="361"/>
                </a:lnTo>
                <a:lnTo>
                  <a:pt x="2042" y="358"/>
                </a:lnTo>
                <a:lnTo>
                  <a:pt x="2042" y="361"/>
                </a:lnTo>
                <a:lnTo>
                  <a:pt x="2043" y="350"/>
                </a:lnTo>
                <a:lnTo>
                  <a:pt x="2043" y="361"/>
                </a:lnTo>
                <a:lnTo>
                  <a:pt x="2043" y="358"/>
                </a:lnTo>
                <a:lnTo>
                  <a:pt x="2043" y="361"/>
                </a:lnTo>
                <a:lnTo>
                  <a:pt x="2044" y="350"/>
                </a:lnTo>
                <a:lnTo>
                  <a:pt x="2044" y="361"/>
                </a:lnTo>
                <a:lnTo>
                  <a:pt x="2044" y="361"/>
                </a:lnTo>
                <a:lnTo>
                  <a:pt x="2044" y="361"/>
                </a:lnTo>
                <a:lnTo>
                  <a:pt x="2045" y="361"/>
                </a:lnTo>
                <a:lnTo>
                  <a:pt x="2045" y="108"/>
                </a:lnTo>
                <a:lnTo>
                  <a:pt x="2045" y="353"/>
                </a:lnTo>
                <a:lnTo>
                  <a:pt x="2046" y="353"/>
                </a:lnTo>
                <a:lnTo>
                  <a:pt x="2046" y="361"/>
                </a:lnTo>
                <a:lnTo>
                  <a:pt x="2046" y="259"/>
                </a:lnTo>
                <a:lnTo>
                  <a:pt x="2046" y="356"/>
                </a:lnTo>
                <a:lnTo>
                  <a:pt x="2046" y="356"/>
                </a:lnTo>
                <a:lnTo>
                  <a:pt x="2048" y="359"/>
                </a:lnTo>
                <a:lnTo>
                  <a:pt x="2048" y="310"/>
                </a:lnTo>
                <a:lnTo>
                  <a:pt x="2048" y="312"/>
                </a:lnTo>
                <a:lnTo>
                  <a:pt x="2048" y="354"/>
                </a:lnTo>
                <a:lnTo>
                  <a:pt x="2048" y="345"/>
                </a:lnTo>
                <a:lnTo>
                  <a:pt x="2048" y="361"/>
                </a:lnTo>
                <a:lnTo>
                  <a:pt x="2049" y="352"/>
                </a:lnTo>
                <a:lnTo>
                  <a:pt x="2049" y="352"/>
                </a:lnTo>
                <a:lnTo>
                  <a:pt x="2050" y="361"/>
                </a:lnTo>
                <a:lnTo>
                  <a:pt x="2050" y="347"/>
                </a:lnTo>
                <a:lnTo>
                  <a:pt x="2050" y="348"/>
                </a:lnTo>
                <a:lnTo>
                  <a:pt x="2050" y="307"/>
                </a:lnTo>
                <a:lnTo>
                  <a:pt x="2050" y="359"/>
                </a:lnTo>
                <a:lnTo>
                  <a:pt x="2051" y="351"/>
                </a:lnTo>
                <a:lnTo>
                  <a:pt x="2051" y="352"/>
                </a:lnTo>
                <a:lnTo>
                  <a:pt x="2052" y="313"/>
                </a:lnTo>
                <a:lnTo>
                  <a:pt x="2052" y="359"/>
                </a:lnTo>
                <a:lnTo>
                  <a:pt x="2052" y="354"/>
                </a:lnTo>
                <a:lnTo>
                  <a:pt x="2052" y="354"/>
                </a:lnTo>
                <a:lnTo>
                  <a:pt x="2053" y="358"/>
                </a:lnTo>
                <a:lnTo>
                  <a:pt x="2053" y="330"/>
                </a:lnTo>
                <a:lnTo>
                  <a:pt x="2053" y="337"/>
                </a:lnTo>
                <a:lnTo>
                  <a:pt x="2054" y="354"/>
                </a:lnTo>
                <a:lnTo>
                  <a:pt x="2054" y="336"/>
                </a:lnTo>
                <a:lnTo>
                  <a:pt x="2054" y="359"/>
                </a:lnTo>
                <a:lnTo>
                  <a:pt x="2054" y="356"/>
                </a:lnTo>
                <a:lnTo>
                  <a:pt x="2054" y="356"/>
                </a:lnTo>
                <a:lnTo>
                  <a:pt x="2055" y="360"/>
                </a:lnTo>
                <a:lnTo>
                  <a:pt x="2056" y="346"/>
                </a:lnTo>
                <a:lnTo>
                  <a:pt x="2056" y="353"/>
                </a:lnTo>
                <a:lnTo>
                  <a:pt x="2056" y="356"/>
                </a:lnTo>
                <a:lnTo>
                  <a:pt x="2056" y="361"/>
                </a:lnTo>
                <a:lnTo>
                  <a:pt x="2056" y="349"/>
                </a:lnTo>
                <a:lnTo>
                  <a:pt x="2057" y="361"/>
                </a:lnTo>
                <a:lnTo>
                  <a:pt x="2057" y="361"/>
                </a:lnTo>
                <a:lnTo>
                  <a:pt x="2057" y="361"/>
                </a:lnTo>
                <a:lnTo>
                  <a:pt x="2057" y="349"/>
                </a:lnTo>
                <a:lnTo>
                  <a:pt x="2058" y="361"/>
                </a:lnTo>
                <a:lnTo>
                  <a:pt x="2058" y="361"/>
                </a:lnTo>
                <a:lnTo>
                  <a:pt x="2058" y="361"/>
                </a:lnTo>
                <a:lnTo>
                  <a:pt x="2058" y="346"/>
                </a:lnTo>
                <a:lnTo>
                  <a:pt x="2059" y="361"/>
                </a:lnTo>
                <a:lnTo>
                  <a:pt x="2059" y="361"/>
                </a:lnTo>
                <a:lnTo>
                  <a:pt x="2059" y="361"/>
                </a:lnTo>
                <a:lnTo>
                  <a:pt x="2060" y="177"/>
                </a:lnTo>
                <a:lnTo>
                  <a:pt x="2060" y="189"/>
                </a:lnTo>
                <a:lnTo>
                  <a:pt x="2060" y="173"/>
                </a:lnTo>
                <a:lnTo>
                  <a:pt x="2061" y="360"/>
                </a:lnTo>
                <a:lnTo>
                  <a:pt x="2061" y="357"/>
                </a:lnTo>
                <a:lnTo>
                  <a:pt x="2062" y="357"/>
                </a:lnTo>
                <a:lnTo>
                  <a:pt x="2062" y="345"/>
                </a:lnTo>
                <a:lnTo>
                  <a:pt x="2062" y="361"/>
                </a:lnTo>
                <a:lnTo>
                  <a:pt x="2062" y="354"/>
                </a:lnTo>
                <a:lnTo>
                  <a:pt x="2062" y="354"/>
                </a:lnTo>
                <a:lnTo>
                  <a:pt x="2063" y="360"/>
                </a:lnTo>
                <a:lnTo>
                  <a:pt x="2064" y="347"/>
                </a:lnTo>
                <a:lnTo>
                  <a:pt x="2064" y="352"/>
                </a:lnTo>
                <a:lnTo>
                  <a:pt x="2064" y="352"/>
                </a:lnTo>
                <a:lnTo>
                  <a:pt x="2064" y="357"/>
                </a:lnTo>
                <a:lnTo>
                  <a:pt x="2064" y="277"/>
                </a:lnTo>
                <a:lnTo>
                  <a:pt x="2065" y="352"/>
                </a:lnTo>
                <a:lnTo>
                  <a:pt x="2065" y="352"/>
                </a:lnTo>
                <a:lnTo>
                  <a:pt x="2065" y="358"/>
                </a:lnTo>
                <a:lnTo>
                  <a:pt x="2066" y="288"/>
                </a:lnTo>
                <a:lnTo>
                  <a:pt x="2066" y="352"/>
                </a:lnTo>
                <a:lnTo>
                  <a:pt x="2066" y="352"/>
                </a:lnTo>
                <a:lnTo>
                  <a:pt x="2066" y="352"/>
                </a:lnTo>
                <a:lnTo>
                  <a:pt x="2066" y="267"/>
                </a:lnTo>
                <a:lnTo>
                  <a:pt x="2067" y="339"/>
                </a:lnTo>
                <a:lnTo>
                  <a:pt x="2067" y="357"/>
                </a:lnTo>
                <a:lnTo>
                  <a:pt x="2068" y="289"/>
                </a:lnTo>
                <a:lnTo>
                  <a:pt x="2068" y="358"/>
                </a:lnTo>
                <a:lnTo>
                  <a:pt x="2068" y="353"/>
                </a:lnTo>
                <a:lnTo>
                  <a:pt x="2068" y="358"/>
                </a:lnTo>
                <a:lnTo>
                  <a:pt x="2068" y="358"/>
                </a:lnTo>
                <a:lnTo>
                  <a:pt x="2069" y="341"/>
                </a:lnTo>
                <a:lnTo>
                  <a:pt x="2069" y="353"/>
                </a:lnTo>
                <a:lnTo>
                  <a:pt x="2070" y="357"/>
                </a:lnTo>
                <a:lnTo>
                  <a:pt x="2070" y="345"/>
                </a:lnTo>
                <a:lnTo>
                  <a:pt x="2071" y="361"/>
                </a:lnTo>
                <a:lnTo>
                  <a:pt x="2071" y="361"/>
                </a:lnTo>
                <a:lnTo>
                  <a:pt x="2071" y="349"/>
                </a:lnTo>
                <a:lnTo>
                  <a:pt x="2072" y="356"/>
                </a:lnTo>
                <a:lnTo>
                  <a:pt x="2072" y="357"/>
                </a:lnTo>
                <a:lnTo>
                  <a:pt x="2072" y="361"/>
                </a:lnTo>
                <a:lnTo>
                  <a:pt x="2073" y="348"/>
                </a:lnTo>
                <a:lnTo>
                  <a:pt x="2073" y="348"/>
                </a:lnTo>
                <a:lnTo>
                  <a:pt x="2073" y="348"/>
                </a:lnTo>
                <a:lnTo>
                  <a:pt x="2073" y="361"/>
                </a:lnTo>
                <a:lnTo>
                  <a:pt x="2074" y="0"/>
                </a:lnTo>
                <a:lnTo>
                  <a:pt x="2074" y="348"/>
                </a:lnTo>
                <a:lnTo>
                  <a:pt x="2074" y="348"/>
                </a:lnTo>
                <a:lnTo>
                  <a:pt x="2074" y="360"/>
                </a:lnTo>
                <a:lnTo>
                  <a:pt x="2075" y="256"/>
                </a:lnTo>
                <a:lnTo>
                  <a:pt x="2075" y="355"/>
                </a:lnTo>
                <a:lnTo>
                  <a:pt x="2075" y="261"/>
                </a:lnTo>
                <a:lnTo>
                  <a:pt x="2076" y="360"/>
                </a:lnTo>
                <a:lnTo>
                  <a:pt x="2076" y="356"/>
                </a:lnTo>
                <a:lnTo>
                  <a:pt x="2077" y="360"/>
                </a:lnTo>
                <a:lnTo>
                  <a:pt x="2077" y="360"/>
                </a:lnTo>
                <a:lnTo>
                  <a:pt x="2077" y="347"/>
                </a:lnTo>
                <a:lnTo>
                  <a:pt x="2077" y="357"/>
                </a:lnTo>
                <a:lnTo>
                  <a:pt x="2078" y="357"/>
                </a:lnTo>
                <a:lnTo>
                  <a:pt x="2079" y="289"/>
                </a:lnTo>
                <a:lnTo>
                  <a:pt x="2079" y="356"/>
                </a:lnTo>
                <a:lnTo>
                  <a:pt x="2079" y="356"/>
                </a:lnTo>
                <a:lnTo>
                  <a:pt x="2079" y="108"/>
                </a:lnTo>
                <a:lnTo>
                  <a:pt x="2079" y="360"/>
                </a:lnTo>
                <a:lnTo>
                  <a:pt x="2080" y="354"/>
                </a:lnTo>
                <a:lnTo>
                  <a:pt x="2080" y="354"/>
                </a:lnTo>
                <a:lnTo>
                  <a:pt x="2081" y="347"/>
                </a:lnTo>
                <a:lnTo>
                  <a:pt x="2081" y="361"/>
                </a:lnTo>
                <a:lnTo>
                  <a:pt x="2081" y="358"/>
                </a:lnTo>
                <a:lnTo>
                  <a:pt x="2081" y="358"/>
                </a:lnTo>
                <a:lnTo>
                  <a:pt x="2081" y="361"/>
                </a:lnTo>
                <a:lnTo>
                  <a:pt x="2081" y="329"/>
                </a:lnTo>
                <a:lnTo>
                  <a:pt x="2082" y="354"/>
                </a:lnTo>
                <a:lnTo>
                  <a:pt x="2082" y="354"/>
                </a:lnTo>
                <a:lnTo>
                  <a:pt x="2082" y="337"/>
                </a:lnTo>
                <a:lnTo>
                  <a:pt x="2083" y="361"/>
                </a:lnTo>
                <a:lnTo>
                  <a:pt x="2083" y="361"/>
                </a:lnTo>
                <a:lnTo>
                  <a:pt x="2083" y="361"/>
                </a:lnTo>
                <a:lnTo>
                  <a:pt x="2084" y="361"/>
                </a:lnTo>
                <a:lnTo>
                  <a:pt x="2084" y="349"/>
                </a:lnTo>
                <a:lnTo>
                  <a:pt x="2084" y="349"/>
                </a:lnTo>
                <a:lnTo>
                  <a:pt x="2085" y="349"/>
                </a:lnTo>
                <a:lnTo>
                  <a:pt x="2085" y="361"/>
                </a:lnTo>
                <a:lnTo>
                  <a:pt x="2085" y="356"/>
                </a:lnTo>
                <a:lnTo>
                  <a:pt x="2086" y="361"/>
                </a:lnTo>
                <a:lnTo>
                  <a:pt x="2087" y="207"/>
                </a:lnTo>
                <a:lnTo>
                  <a:pt x="2087" y="356"/>
                </a:lnTo>
                <a:lnTo>
                  <a:pt x="2087" y="356"/>
                </a:lnTo>
                <a:lnTo>
                  <a:pt x="2087" y="251"/>
                </a:lnTo>
                <a:lnTo>
                  <a:pt x="2088" y="359"/>
                </a:lnTo>
                <a:lnTo>
                  <a:pt x="2088" y="256"/>
                </a:lnTo>
                <a:lnTo>
                  <a:pt x="2088" y="310"/>
                </a:lnTo>
                <a:lnTo>
                  <a:pt x="2088" y="359"/>
                </a:lnTo>
                <a:lnTo>
                  <a:pt x="2089" y="244"/>
                </a:lnTo>
                <a:lnTo>
                  <a:pt x="2089" y="345"/>
                </a:lnTo>
                <a:lnTo>
                  <a:pt x="2089" y="345"/>
                </a:lnTo>
                <a:lnTo>
                  <a:pt x="2090" y="258"/>
                </a:lnTo>
                <a:lnTo>
                  <a:pt x="2090" y="360"/>
                </a:lnTo>
                <a:lnTo>
                  <a:pt x="2090" y="360"/>
                </a:lnTo>
                <a:lnTo>
                  <a:pt x="2090" y="360"/>
                </a:lnTo>
                <a:lnTo>
                  <a:pt x="2090" y="360"/>
                </a:lnTo>
                <a:lnTo>
                  <a:pt x="2091" y="233"/>
                </a:lnTo>
                <a:lnTo>
                  <a:pt x="2091" y="343"/>
                </a:lnTo>
                <a:lnTo>
                  <a:pt x="2091" y="303"/>
                </a:lnTo>
                <a:lnTo>
                  <a:pt x="2091" y="196"/>
                </a:lnTo>
                <a:lnTo>
                  <a:pt x="2092" y="359"/>
                </a:lnTo>
                <a:lnTo>
                  <a:pt x="2092" y="348"/>
                </a:lnTo>
                <a:lnTo>
                  <a:pt x="2093" y="357"/>
                </a:lnTo>
                <a:lnTo>
                  <a:pt x="2093" y="359"/>
                </a:lnTo>
                <a:lnTo>
                  <a:pt x="2093" y="267"/>
                </a:lnTo>
                <a:lnTo>
                  <a:pt x="2093" y="341"/>
                </a:lnTo>
                <a:lnTo>
                  <a:pt x="2093" y="346"/>
                </a:lnTo>
                <a:lnTo>
                  <a:pt x="2094" y="341"/>
                </a:lnTo>
                <a:lnTo>
                  <a:pt x="2094" y="359"/>
                </a:lnTo>
                <a:lnTo>
                  <a:pt x="2095" y="358"/>
                </a:lnTo>
                <a:lnTo>
                  <a:pt x="2095" y="355"/>
                </a:lnTo>
                <a:lnTo>
                  <a:pt x="2095" y="288"/>
                </a:lnTo>
                <a:lnTo>
                  <a:pt x="2096" y="359"/>
                </a:lnTo>
                <a:lnTo>
                  <a:pt x="2096" y="350"/>
                </a:lnTo>
                <a:lnTo>
                  <a:pt x="2096" y="353"/>
                </a:lnTo>
                <a:lnTo>
                  <a:pt x="2097" y="352"/>
                </a:lnTo>
                <a:lnTo>
                  <a:pt x="2097" y="361"/>
                </a:lnTo>
                <a:lnTo>
                  <a:pt x="2097" y="361"/>
                </a:lnTo>
                <a:lnTo>
                  <a:pt x="2097" y="361"/>
                </a:lnTo>
                <a:lnTo>
                  <a:pt x="2097" y="361"/>
                </a:lnTo>
                <a:lnTo>
                  <a:pt x="2097" y="346"/>
                </a:lnTo>
                <a:lnTo>
                  <a:pt x="2098" y="361"/>
                </a:lnTo>
                <a:lnTo>
                  <a:pt x="2098" y="361"/>
                </a:lnTo>
                <a:lnTo>
                  <a:pt x="2099" y="361"/>
                </a:lnTo>
                <a:lnTo>
                  <a:pt x="2099" y="204"/>
                </a:lnTo>
                <a:lnTo>
                  <a:pt x="2099" y="254"/>
                </a:lnTo>
                <a:lnTo>
                  <a:pt x="2099" y="5"/>
                </a:lnTo>
                <a:lnTo>
                  <a:pt x="2100" y="361"/>
                </a:lnTo>
                <a:lnTo>
                  <a:pt x="2100" y="355"/>
                </a:lnTo>
                <a:lnTo>
                  <a:pt x="2101" y="346"/>
                </a:lnTo>
                <a:lnTo>
                  <a:pt x="2101" y="343"/>
                </a:lnTo>
                <a:lnTo>
                  <a:pt x="2101" y="360"/>
                </a:lnTo>
                <a:lnTo>
                  <a:pt x="2101" y="359"/>
                </a:lnTo>
                <a:lnTo>
                  <a:pt x="2101" y="359"/>
                </a:lnTo>
                <a:lnTo>
                  <a:pt x="2102" y="361"/>
                </a:lnTo>
                <a:lnTo>
                  <a:pt x="2102" y="349"/>
                </a:lnTo>
                <a:lnTo>
                  <a:pt x="2103" y="359"/>
                </a:lnTo>
                <a:lnTo>
                  <a:pt x="2103" y="361"/>
                </a:lnTo>
                <a:lnTo>
                  <a:pt x="2103" y="361"/>
                </a:lnTo>
                <a:lnTo>
                  <a:pt x="2103" y="349"/>
                </a:lnTo>
                <a:lnTo>
                  <a:pt x="2104" y="361"/>
                </a:lnTo>
                <a:lnTo>
                  <a:pt x="2104" y="360"/>
                </a:lnTo>
                <a:lnTo>
                  <a:pt x="2105" y="361"/>
                </a:lnTo>
                <a:lnTo>
                  <a:pt x="2105" y="354"/>
                </a:lnTo>
                <a:lnTo>
                  <a:pt x="2105" y="360"/>
                </a:lnTo>
                <a:lnTo>
                  <a:pt x="2105" y="346"/>
                </a:lnTo>
                <a:lnTo>
                  <a:pt x="2105" y="273"/>
                </a:lnTo>
                <a:lnTo>
                  <a:pt x="2106" y="357"/>
                </a:lnTo>
                <a:lnTo>
                  <a:pt x="2106" y="352"/>
                </a:lnTo>
                <a:lnTo>
                  <a:pt x="2106" y="345"/>
                </a:lnTo>
                <a:lnTo>
                  <a:pt x="2107" y="357"/>
                </a:lnTo>
                <a:lnTo>
                  <a:pt x="2107" y="336"/>
                </a:lnTo>
                <a:lnTo>
                  <a:pt x="2107" y="344"/>
                </a:lnTo>
                <a:lnTo>
                  <a:pt x="2107" y="348"/>
                </a:lnTo>
                <a:lnTo>
                  <a:pt x="2108" y="337"/>
                </a:lnTo>
                <a:lnTo>
                  <a:pt x="2108" y="358"/>
                </a:lnTo>
                <a:lnTo>
                  <a:pt x="2108" y="357"/>
                </a:lnTo>
                <a:lnTo>
                  <a:pt x="2109" y="361"/>
                </a:lnTo>
                <a:lnTo>
                  <a:pt x="2109" y="361"/>
                </a:lnTo>
                <a:lnTo>
                  <a:pt x="2109" y="349"/>
                </a:lnTo>
                <a:lnTo>
                  <a:pt x="2109" y="356"/>
                </a:lnTo>
                <a:lnTo>
                  <a:pt x="2110" y="357"/>
                </a:lnTo>
                <a:lnTo>
                  <a:pt x="2110" y="361"/>
                </a:lnTo>
                <a:lnTo>
                  <a:pt x="2110" y="349"/>
                </a:lnTo>
                <a:lnTo>
                  <a:pt x="2111" y="360"/>
                </a:lnTo>
                <a:lnTo>
                  <a:pt x="2111" y="361"/>
                </a:lnTo>
                <a:lnTo>
                  <a:pt x="2111" y="361"/>
                </a:lnTo>
                <a:lnTo>
                  <a:pt x="2111" y="291"/>
                </a:lnTo>
                <a:lnTo>
                  <a:pt x="2112" y="355"/>
                </a:lnTo>
                <a:lnTo>
                  <a:pt x="2112" y="355"/>
                </a:lnTo>
                <a:lnTo>
                  <a:pt x="2112" y="359"/>
                </a:lnTo>
                <a:lnTo>
                  <a:pt x="2113" y="285"/>
                </a:lnTo>
                <a:lnTo>
                  <a:pt x="2113" y="353"/>
                </a:lnTo>
                <a:lnTo>
                  <a:pt x="2113" y="353"/>
                </a:lnTo>
                <a:lnTo>
                  <a:pt x="2114" y="348"/>
                </a:lnTo>
                <a:lnTo>
                  <a:pt x="2114" y="360"/>
                </a:lnTo>
                <a:lnTo>
                  <a:pt x="2114" y="354"/>
                </a:lnTo>
                <a:lnTo>
                  <a:pt x="2114" y="354"/>
                </a:lnTo>
                <a:lnTo>
                  <a:pt x="2115" y="361"/>
                </a:lnTo>
                <a:lnTo>
                  <a:pt x="2115" y="349"/>
                </a:lnTo>
                <a:lnTo>
                  <a:pt x="2115" y="361"/>
                </a:lnTo>
                <a:lnTo>
                  <a:pt x="2115" y="361"/>
                </a:lnTo>
                <a:lnTo>
                  <a:pt x="2115" y="361"/>
                </a:lnTo>
                <a:lnTo>
                  <a:pt x="2116" y="346"/>
                </a:lnTo>
                <a:lnTo>
                  <a:pt x="2116" y="353"/>
                </a:lnTo>
                <a:lnTo>
                  <a:pt x="2117" y="350"/>
                </a:lnTo>
                <a:lnTo>
                  <a:pt x="2117" y="354"/>
                </a:lnTo>
                <a:lnTo>
                  <a:pt x="2117" y="339"/>
                </a:lnTo>
                <a:lnTo>
                  <a:pt x="2117" y="347"/>
                </a:lnTo>
                <a:lnTo>
                  <a:pt x="2118" y="348"/>
                </a:lnTo>
                <a:lnTo>
                  <a:pt x="2118" y="346"/>
                </a:lnTo>
                <a:lnTo>
                  <a:pt x="2119" y="360"/>
                </a:lnTo>
                <a:lnTo>
                  <a:pt x="2119" y="360"/>
                </a:lnTo>
                <a:lnTo>
                  <a:pt x="2119" y="358"/>
                </a:lnTo>
                <a:lnTo>
                  <a:pt x="2119" y="342"/>
                </a:lnTo>
                <a:lnTo>
                  <a:pt x="2119" y="359"/>
                </a:lnTo>
                <a:lnTo>
                  <a:pt x="2120" y="352"/>
                </a:lnTo>
                <a:lnTo>
                  <a:pt x="2120" y="356"/>
                </a:lnTo>
                <a:lnTo>
                  <a:pt x="2121" y="346"/>
                </a:lnTo>
                <a:lnTo>
                  <a:pt x="2121" y="361"/>
                </a:lnTo>
                <a:lnTo>
                  <a:pt x="2121" y="361"/>
                </a:lnTo>
                <a:lnTo>
                  <a:pt x="2121" y="361"/>
                </a:lnTo>
                <a:lnTo>
                  <a:pt x="2121" y="353"/>
                </a:lnTo>
                <a:lnTo>
                  <a:pt x="2122" y="361"/>
                </a:lnTo>
                <a:lnTo>
                  <a:pt x="2122" y="355"/>
                </a:lnTo>
                <a:lnTo>
                  <a:pt x="2122" y="355"/>
                </a:lnTo>
                <a:lnTo>
                  <a:pt x="2123" y="360"/>
                </a:lnTo>
                <a:lnTo>
                  <a:pt x="2123" y="290"/>
                </a:lnTo>
                <a:lnTo>
                  <a:pt x="2123" y="357"/>
                </a:lnTo>
                <a:lnTo>
                  <a:pt x="2123" y="358"/>
                </a:lnTo>
                <a:lnTo>
                  <a:pt x="2124" y="346"/>
                </a:lnTo>
                <a:lnTo>
                  <a:pt x="2124" y="361"/>
                </a:lnTo>
                <a:lnTo>
                  <a:pt x="2124" y="355"/>
                </a:lnTo>
                <a:lnTo>
                  <a:pt x="2124" y="355"/>
                </a:lnTo>
                <a:lnTo>
                  <a:pt x="2125" y="361"/>
                </a:lnTo>
                <a:lnTo>
                  <a:pt x="2125" y="349"/>
                </a:lnTo>
                <a:lnTo>
                  <a:pt x="2125" y="361"/>
                </a:lnTo>
                <a:lnTo>
                  <a:pt x="2126" y="361"/>
                </a:lnTo>
                <a:lnTo>
                  <a:pt x="2126" y="349"/>
                </a:lnTo>
                <a:lnTo>
                  <a:pt x="2127" y="361"/>
                </a:lnTo>
                <a:lnTo>
                  <a:pt x="2127" y="361"/>
                </a:lnTo>
                <a:lnTo>
                  <a:pt x="2127" y="356"/>
                </a:lnTo>
                <a:lnTo>
                  <a:pt x="2127" y="360"/>
                </a:lnTo>
                <a:lnTo>
                  <a:pt x="2127" y="290"/>
                </a:lnTo>
                <a:lnTo>
                  <a:pt x="2128" y="347"/>
                </a:lnTo>
                <a:lnTo>
                  <a:pt x="2128" y="354"/>
                </a:lnTo>
                <a:lnTo>
                  <a:pt x="2128" y="358"/>
                </a:lnTo>
                <a:lnTo>
                  <a:pt x="2129" y="338"/>
                </a:lnTo>
                <a:lnTo>
                  <a:pt x="2129" y="355"/>
                </a:lnTo>
                <a:lnTo>
                  <a:pt x="2129" y="357"/>
                </a:lnTo>
                <a:lnTo>
                  <a:pt x="2129" y="349"/>
                </a:lnTo>
                <a:lnTo>
                  <a:pt x="2130" y="361"/>
                </a:lnTo>
                <a:lnTo>
                  <a:pt x="2130" y="361"/>
                </a:lnTo>
                <a:lnTo>
                  <a:pt x="2130" y="346"/>
                </a:lnTo>
                <a:lnTo>
                  <a:pt x="2131" y="361"/>
                </a:lnTo>
                <a:lnTo>
                  <a:pt x="2131" y="361"/>
                </a:lnTo>
                <a:lnTo>
                  <a:pt x="2131" y="361"/>
                </a:lnTo>
                <a:lnTo>
                  <a:pt x="2131" y="361"/>
                </a:lnTo>
                <a:lnTo>
                  <a:pt x="2132" y="354"/>
                </a:lnTo>
                <a:lnTo>
                  <a:pt x="2132" y="361"/>
                </a:lnTo>
                <a:lnTo>
                  <a:pt x="2132" y="361"/>
                </a:lnTo>
                <a:lnTo>
                  <a:pt x="2133" y="361"/>
                </a:lnTo>
                <a:lnTo>
                  <a:pt x="2133" y="172"/>
                </a:lnTo>
                <a:lnTo>
                  <a:pt x="2133" y="348"/>
                </a:lnTo>
                <a:lnTo>
                  <a:pt x="2134" y="315"/>
                </a:lnTo>
                <a:lnTo>
                  <a:pt x="2134" y="294"/>
                </a:lnTo>
                <a:lnTo>
                  <a:pt x="2134" y="359"/>
                </a:lnTo>
                <a:lnTo>
                  <a:pt x="2135" y="353"/>
                </a:lnTo>
                <a:lnTo>
                  <a:pt x="2135" y="353"/>
                </a:lnTo>
                <a:lnTo>
                  <a:pt x="2135" y="297"/>
                </a:lnTo>
                <a:lnTo>
                  <a:pt x="2135" y="360"/>
                </a:lnTo>
                <a:lnTo>
                  <a:pt x="2136" y="358"/>
                </a:lnTo>
                <a:lnTo>
                  <a:pt x="2136" y="358"/>
                </a:lnTo>
                <a:lnTo>
                  <a:pt x="2137" y="346"/>
                </a:lnTo>
                <a:lnTo>
                  <a:pt x="2137" y="360"/>
                </a:lnTo>
                <a:lnTo>
                  <a:pt x="2137" y="360"/>
                </a:lnTo>
                <a:lnTo>
                  <a:pt x="2137" y="360"/>
                </a:lnTo>
                <a:lnTo>
                  <a:pt x="2137" y="360"/>
                </a:lnTo>
                <a:lnTo>
                  <a:pt x="2137" y="285"/>
                </a:lnTo>
                <a:lnTo>
                  <a:pt x="2138" y="360"/>
                </a:lnTo>
                <a:lnTo>
                  <a:pt x="2138" y="360"/>
                </a:lnTo>
                <a:lnTo>
                  <a:pt x="2139" y="289"/>
                </a:lnTo>
                <a:lnTo>
                  <a:pt x="2139" y="344"/>
                </a:lnTo>
                <a:lnTo>
                  <a:pt x="2139" y="344"/>
                </a:lnTo>
                <a:lnTo>
                  <a:pt x="2140" y="356"/>
                </a:lnTo>
                <a:lnTo>
                  <a:pt x="2140" y="355"/>
                </a:lnTo>
                <a:lnTo>
                  <a:pt x="2141" y="355"/>
                </a:lnTo>
                <a:lnTo>
                  <a:pt x="2141" y="334"/>
                </a:lnTo>
                <a:lnTo>
                  <a:pt x="2141" y="358"/>
                </a:lnTo>
                <a:lnTo>
                  <a:pt x="2141" y="358"/>
                </a:lnTo>
                <a:lnTo>
                  <a:pt x="2142" y="352"/>
                </a:lnTo>
                <a:lnTo>
                  <a:pt x="2142" y="345"/>
                </a:lnTo>
                <a:lnTo>
                  <a:pt x="2142" y="361"/>
                </a:lnTo>
                <a:lnTo>
                  <a:pt x="2143" y="357"/>
                </a:lnTo>
                <a:lnTo>
                  <a:pt x="2143" y="357"/>
                </a:lnTo>
                <a:lnTo>
                  <a:pt x="2143" y="361"/>
                </a:lnTo>
                <a:lnTo>
                  <a:pt x="2144" y="350"/>
                </a:lnTo>
                <a:lnTo>
                  <a:pt x="2144" y="357"/>
                </a:lnTo>
                <a:lnTo>
                  <a:pt x="2144" y="357"/>
                </a:lnTo>
                <a:lnTo>
                  <a:pt x="2144" y="361"/>
                </a:lnTo>
                <a:lnTo>
                  <a:pt x="2145" y="348"/>
                </a:lnTo>
                <a:lnTo>
                  <a:pt x="2145" y="358"/>
                </a:lnTo>
                <a:lnTo>
                  <a:pt x="2145" y="358"/>
                </a:lnTo>
                <a:lnTo>
                  <a:pt x="2145" y="361"/>
                </a:lnTo>
                <a:lnTo>
                  <a:pt x="2146" y="344"/>
                </a:lnTo>
                <a:lnTo>
                  <a:pt x="2146" y="352"/>
                </a:lnTo>
                <a:lnTo>
                  <a:pt x="2146" y="297"/>
                </a:lnTo>
                <a:lnTo>
                  <a:pt x="2147" y="255"/>
                </a:lnTo>
                <a:lnTo>
                  <a:pt x="2147" y="361"/>
                </a:lnTo>
                <a:lnTo>
                  <a:pt x="2147" y="360"/>
                </a:lnTo>
                <a:lnTo>
                  <a:pt x="2147" y="360"/>
                </a:lnTo>
                <a:lnTo>
                  <a:pt x="2148" y="263"/>
                </a:lnTo>
                <a:lnTo>
                  <a:pt x="2148" y="360"/>
                </a:lnTo>
                <a:lnTo>
                  <a:pt x="2148" y="340"/>
                </a:lnTo>
                <a:lnTo>
                  <a:pt x="2149" y="360"/>
                </a:lnTo>
                <a:lnTo>
                  <a:pt x="2149" y="291"/>
                </a:lnTo>
                <a:lnTo>
                  <a:pt x="2150" y="360"/>
                </a:lnTo>
                <a:lnTo>
                  <a:pt x="2150" y="360"/>
                </a:lnTo>
                <a:lnTo>
                  <a:pt x="2150" y="360"/>
                </a:lnTo>
                <a:lnTo>
                  <a:pt x="2150" y="348"/>
                </a:lnTo>
                <a:lnTo>
                  <a:pt x="2151" y="361"/>
                </a:lnTo>
                <a:lnTo>
                  <a:pt x="2151" y="358"/>
                </a:lnTo>
                <a:lnTo>
                  <a:pt x="2151" y="358"/>
                </a:lnTo>
                <a:lnTo>
                  <a:pt x="2152" y="361"/>
                </a:lnTo>
                <a:lnTo>
                  <a:pt x="2152" y="315"/>
                </a:lnTo>
                <a:lnTo>
                  <a:pt x="2152" y="326"/>
                </a:lnTo>
                <a:lnTo>
                  <a:pt x="2152" y="359"/>
                </a:lnTo>
                <a:lnTo>
                  <a:pt x="2152" y="326"/>
                </a:lnTo>
                <a:lnTo>
                  <a:pt x="2153" y="354"/>
                </a:lnTo>
                <a:lnTo>
                  <a:pt x="2153" y="354"/>
                </a:lnTo>
                <a:lnTo>
                  <a:pt x="2154" y="337"/>
                </a:lnTo>
                <a:lnTo>
                  <a:pt x="2154" y="356"/>
                </a:lnTo>
                <a:lnTo>
                  <a:pt x="2154" y="351"/>
                </a:lnTo>
                <a:lnTo>
                  <a:pt x="2154" y="350"/>
                </a:lnTo>
                <a:lnTo>
                  <a:pt x="2155" y="344"/>
                </a:lnTo>
                <a:lnTo>
                  <a:pt x="2155" y="358"/>
                </a:lnTo>
                <a:lnTo>
                  <a:pt x="2156" y="357"/>
                </a:lnTo>
                <a:lnTo>
                  <a:pt x="2156" y="345"/>
                </a:lnTo>
                <a:lnTo>
                  <a:pt x="2156" y="361"/>
                </a:lnTo>
                <a:lnTo>
                  <a:pt x="2156" y="361"/>
                </a:lnTo>
                <a:lnTo>
                  <a:pt x="2157" y="361"/>
                </a:lnTo>
                <a:lnTo>
                  <a:pt x="2157" y="361"/>
                </a:lnTo>
                <a:lnTo>
                  <a:pt x="2157" y="346"/>
                </a:lnTo>
                <a:lnTo>
                  <a:pt x="2158" y="357"/>
                </a:lnTo>
                <a:lnTo>
                  <a:pt x="2158" y="357"/>
                </a:lnTo>
                <a:lnTo>
                  <a:pt x="2158" y="347"/>
                </a:lnTo>
                <a:lnTo>
                  <a:pt x="2158" y="361"/>
                </a:lnTo>
                <a:lnTo>
                  <a:pt x="2159" y="358"/>
                </a:lnTo>
                <a:lnTo>
                  <a:pt x="2159" y="358"/>
                </a:lnTo>
                <a:lnTo>
                  <a:pt x="2159" y="361"/>
                </a:lnTo>
                <a:lnTo>
                  <a:pt x="2160" y="300"/>
                </a:lnTo>
                <a:lnTo>
                  <a:pt x="2160" y="348"/>
                </a:lnTo>
                <a:lnTo>
                  <a:pt x="2160" y="350"/>
                </a:lnTo>
                <a:lnTo>
                  <a:pt x="2160" y="301"/>
                </a:lnTo>
                <a:lnTo>
                  <a:pt x="2161" y="360"/>
                </a:lnTo>
                <a:lnTo>
                  <a:pt x="2161" y="354"/>
                </a:lnTo>
                <a:lnTo>
                  <a:pt x="2161" y="348"/>
                </a:lnTo>
                <a:lnTo>
                  <a:pt x="2162" y="361"/>
                </a:lnTo>
                <a:lnTo>
                  <a:pt x="2162" y="346"/>
                </a:lnTo>
                <a:lnTo>
                  <a:pt x="2162" y="346"/>
                </a:lnTo>
                <a:lnTo>
                  <a:pt x="2162" y="266"/>
                </a:lnTo>
                <a:lnTo>
                  <a:pt x="2163" y="359"/>
                </a:lnTo>
                <a:lnTo>
                  <a:pt x="2163" y="357"/>
                </a:lnTo>
                <a:lnTo>
                  <a:pt x="2163" y="357"/>
                </a:lnTo>
                <a:lnTo>
                  <a:pt x="2164" y="348"/>
                </a:lnTo>
                <a:lnTo>
                  <a:pt x="2164" y="361"/>
                </a:lnTo>
                <a:lnTo>
                  <a:pt x="2164" y="350"/>
                </a:lnTo>
                <a:lnTo>
                  <a:pt x="2165" y="350"/>
                </a:lnTo>
                <a:lnTo>
                  <a:pt x="2165" y="361"/>
                </a:lnTo>
                <a:lnTo>
                  <a:pt x="2165" y="287"/>
                </a:lnTo>
                <a:lnTo>
                  <a:pt x="2166" y="354"/>
                </a:lnTo>
                <a:lnTo>
                  <a:pt x="2166" y="351"/>
                </a:lnTo>
                <a:lnTo>
                  <a:pt x="2166" y="360"/>
                </a:lnTo>
                <a:lnTo>
                  <a:pt x="2166" y="345"/>
                </a:lnTo>
                <a:lnTo>
                  <a:pt x="2167" y="355"/>
                </a:lnTo>
                <a:lnTo>
                  <a:pt x="2167" y="357"/>
                </a:lnTo>
                <a:lnTo>
                  <a:pt x="2167" y="358"/>
                </a:lnTo>
                <a:lnTo>
                  <a:pt x="2168" y="337"/>
                </a:lnTo>
                <a:lnTo>
                  <a:pt x="2168" y="346"/>
                </a:lnTo>
                <a:lnTo>
                  <a:pt x="2168" y="352"/>
                </a:lnTo>
                <a:lnTo>
                  <a:pt x="2168" y="346"/>
                </a:lnTo>
                <a:lnTo>
                  <a:pt x="2169" y="361"/>
                </a:lnTo>
                <a:lnTo>
                  <a:pt x="2169" y="361"/>
                </a:lnTo>
                <a:lnTo>
                  <a:pt x="2169" y="357"/>
                </a:lnTo>
                <a:lnTo>
                  <a:pt x="2169" y="361"/>
                </a:lnTo>
                <a:lnTo>
                  <a:pt x="2170" y="348"/>
                </a:lnTo>
                <a:lnTo>
                  <a:pt x="2170" y="360"/>
                </a:lnTo>
                <a:lnTo>
                  <a:pt x="2170" y="352"/>
                </a:lnTo>
                <a:lnTo>
                  <a:pt x="2170" y="349"/>
                </a:lnTo>
                <a:lnTo>
                  <a:pt x="2171" y="361"/>
                </a:lnTo>
                <a:lnTo>
                  <a:pt x="2171" y="357"/>
                </a:lnTo>
                <a:lnTo>
                  <a:pt x="2171" y="357"/>
                </a:lnTo>
                <a:lnTo>
                  <a:pt x="2172" y="361"/>
                </a:lnTo>
                <a:lnTo>
                  <a:pt x="2172" y="297"/>
                </a:lnTo>
                <a:lnTo>
                  <a:pt x="2173" y="350"/>
                </a:lnTo>
                <a:lnTo>
                  <a:pt x="2173" y="311"/>
                </a:lnTo>
                <a:lnTo>
                  <a:pt x="2173" y="358"/>
                </a:lnTo>
                <a:lnTo>
                  <a:pt x="2174" y="353"/>
                </a:lnTo>
                <a:lnTo>
                  <a:pt x="2174" y="357"/>
                </a:lnTo>
                <a:lnTo>
                  <a:pt x="2175" y="359"/>
                </a:lnTo>
                <a:lnTo>
                  <a:pt x="2175" y="261"/>
                </a:lnTo>
                <a:lnTo>
                  <a:pt x="2175" y="349"/>
                </a:lnTo>
                <a:lnTo>
                  <a:pt x="2175" y="347"/>
                </a:lnTo>
                <a:lnTo>
                  <a:pt x="2175" y="290"/>
                </a:lnTo>
                <a:lnTo>
                  <a:pt x="2176" y="358"/>
                </a:lnTo>
                <a:lnTo>
                  <a:pt x="2176" y="340"/>
                </a:lnTo>
                <a:lnTo>
                  <a:pt x="2176" y="338"/>
                </a:lnTo>
                <a:lnTo>
                  <a:pt x="2176" y="331"/>
                </a:lnTo>
                <a:lnTo>
                  <a:pt x="2176" y="356"/>
                </a:lnTo>
                <a:lnTo>
                  <a:pt x="2177" y="344"/>
                </a:lnTo>
                <a:lnTo>
                  <a:pt x="2177" y="338"/>
                </a:lnTo>
                <a:lnTo>
                  <a:pt x="2178" y="357"/>
                </a:lnTo>
                <a:lnTo>
                  <a:pt x="2178" y="288"/>
                </a:lnTo>
                <a:lnTo>
                  <a:pt x="2178" y="346"/>
                </a:lnTo>
                <a:lnTo>
                  <a:pt x="2178" y="347"/>
                </a:lnTo>
                <a:lnTo>
                  <a:pt x="2178" y="339"/>
                </a:lnTo>
                <a:lnTo>
                  <a:pt x="2178" y="356"/>
                </a:lnTo>
                <a:lnTo>
                  <a:pt x="2179" y="350"/>
                </a:lnTo>
                <a:lnTo>
                  <a:pt x="2180" y="350"/>
                </a:lnTo>
                <a:lnTo>
                  <a:pt x="2180" y="340"/>
                </a:lnTo>
                <a:lnTo>
                  <a:pt x="2180" y="360"/>
                </a:lnTo>
                <a:lnTo>
                  <a:pt x="2181" y="355"/>
                </a:lnTo>
                <a:lnTo>
                  <a:pt x="2181" y="346"/>
                </a:lnTo>
                <a:lnTo>
                  <a:pt x="2181" y="358"/>
                </a:lnTo>
                <a:lnTo>
                  <a:pt x="2182" y="349"/>
                </a:lnTo>
                <a:lnTo>
                  <a:pt x="2182" y="356"/>
                </a:lnTo>
                <a:lnTo>
                  <a:pt x="2182" y="361"/>
                </a:lnTo>
                <a:lnTo>
                  <a:pt x="2182" y="349"/>
                </a:lnTo>
                <a:lnTo>
                  <a:pt x="2183" y="361"/>
                </a:lnTo>
                <a:lnTo>
                  <a:pt x="2183" y="361"/>
                </a:lnTo>
                <a:lnTo>
                  <a:pt x="2183" y="361"/>
                </a:lnTo>
                <a:lnTo>
                  <a:pt x="2183" y="287"/>
                </a:lnTo>
                <a:lnTo>
                  <a:pt x="2184" y="350"/>
                </a:lnTo>
                <a:lnTo>
                  <a:pt x="2184" y="350"/>
                </a:lnTo>
                <a:lnTo>
                  <a:pt x="2184" y="360"/>
                </a:lnTo>
                <a:lnTo>
                  <a:pt x="2185" y="288"/>
                </a:lnTo>
                <a:lnTo>
                  <a:pt x="2185" y="357"/>
                </a:lnTo>
                <a:lnTo>
                  <a:pt x="2185" y="357"/>
                </a:lnTo>
                <a:lnTo>
                  <a:pt x="2186" y="360"/>
                </a:lnTo>
                <a:lnTo>
                  <a:pt x="2186" y="344"/>
                </a:lnTo>
                <a:lnTo>
                  <a:pt x="2186" y="357"/>
                </a:lnTo>
                <a:lnTo>
                  <a:pt x="2186" y="357"/>
                </a:lnTo>
                <a:lnTo>
                  <a:pt x="2186" y="361"/>
                </a:lnTo>
                <a:lnTo>
                  <a:pt x="2187" y="306"/>
                </a:lnTo>
                <a:lnTo>
                  <a:pt x="2187" y="350"/>
                </a:lnTo>
                <a:lnTo>
                  <a:pt x="2188" y="358"/>
                </a:lnTo>
                <a:lnTo>
                  <a:pt x="2188" y="361"/>
                </a:lnTo>
                <a:lnTo>
                  <a:pt x="2188" y="345"/>
                </a:lnTo>
                <a:lnTo>
                  <a:pt x="2188" y="345"/>
                </a:lnTo>
                <a:lnTo>
                  <a:pt x="2189" y="361"/>
                </a:lnTo>
                <a:lnTo>
                  <a:pt x="2189" y="314"/>
                </a:lnTo>
                <a:lnTo>
                  <a:pt x="2190" y="359"/>
                </a:lnTo>
                <a:lnTo>
                  <a:pt x="2190" y="359"/>
                </a:lnTo>
                <a:lnTo>
                  <a:pt x="2190" y="359"/>
                </a:lnTo>
                <a:lnTo>
                  <a:pt x="2190" y="319"/>
                </a:lnTo>
                <a:lnTo>
                  <a:pt x="2191" y="359"/>
                </a:lnTo>
                <a:lnTo>
                  <a:pt x="2191" y="355"/>
                </a:lnTo>
                <a:lnTo>
                  <a:pt x="2191" y="359"/>
                </a:lnTo>
                <a:lnTo>
                  <a:pt x="2192" y="344"/>
                </a:lnTo>
                <a:lnTo>
                  <a:pt x="2192" y="351"/>
                </a:lnTo>
                <a:lnTo>
                  <a:pt x="2192" y="351"/>
                </a:lnTo>
                <a:lnTo>
                  <a:pt x="2193" y="358"/>
                </a:lnTo>
                <a:lnTo>
                  <a:pt x="2193" y="346"/>
                </a:lnTo>
                <a:lnTo>
                  <a:pt x="2193" y="354"/>
                </a:lnTo>
                <a:lnTo>
                  <a:pt x="2193" y="354"/>
                </a:lnTo>
                <a:lnTo>
                  <a:pt x="2194" y="361"/>
                </a:lnTo>
                <a:lnTo>
                  <a:pt x="2194" y="349"/>
                </a:lnTo>
                <a:lnTo>
                  <a:pt x="2194" y="360"/>
                </a:lnTo>
                <a:lnTo>
                  <a:pt x="2194" y="360"/>
                </a:lnTo>
                <a:lnTo>
                  <a:pt x="2195" y="361"/>
                </a:lnTo>
                <a:lnTo>
                  <a:pt x="2195" y="348"/>
                </a:lnTo>
                <a:lnTo>
                  <a:pt x="2195" y="356"/>
                </a:lnTo>
                <a:lnTo>
                  <a:pt x="2196" y="356"/>
                </a:lnTo>
                <a:lnTo>
                  <a:pt x="2196" y="361"/>
                </a:lnTo>
                <a:lnTo>
                  <a:pt x="2196" y="349"/>
                </a:lnTo>
                <a:lnTo>
                  <a:pt x="2196" y="361"/>
                </a:lnTo>
                <a:lnTo>
                  <a:pt x="2196" y="361"/>
                </a:lnTo>
                <a:lnTo>
                  <a:pt x="2197" y="361"/>
                </a:lnTo>
                <a:lnTo>
                  <a:pt x="2198" y="344"/>
                </a:lnTo>
                <a:lnTo>
                  <a:pt x="2198" y="348"/>
                </a:lnTo>
                <a:lnTo>
                  <a:pt x="2198" y="327"/>
                </a:lnTo>
                <a:lnTo>
                  <a:pt x="2199" y="360"/>
                </a:lnTo>
                <a:lnTo>
                  <a:pt x="2199" y="352"/>
                </a:lnTo>
                <a:lnTo>
                  <a:pt x="2199" y="351"/>
                </a:lnTo>
                <a:lnTo>
                  <a:pt x="2199" y="337"/>
                </a:lnTo>
                <a:lnTo>
                  <a:pt x="2200" y="361"/>
                </a:lnTo>
                <a:lnTo>
                  <a:pt x="2200" y="355"/>
                </a:lnTo>
                <a:lnTo>
                  <a:pt x="2200" y="355"/>
                </a:lnTo>
                <a:lnTo>
                  <a:pt x="2200" y="361"/>
                </a:lnTo>
                <a:lnTo>
                  <a:pt x="2201" y="255"/>
                </a:lnTo>
                <a:lnTo>
                  <a:pt x="2201" y="356"/>
                </a:lnTo>
                <a:lnTo>
                  <a:pt x="2201" y="336"/>
                </a:lnTo>
                <a:lnTo>
                  <a:pt x="2201" y="333"/>
                </a:lnTo>
                <a:lnTo>
                  <a:pt x="2202" y="361"/>
                </a:lnTo>
                <a:lnTo>
                  <a:pt x="2202" y="357"/>
                </a:lnTo>
                <a:lnTo>
                  <a:pt x="2202" y="359"/>
                </a:lnTo>
                <a:lnTo>
                  <a:pt x="2202" y="361"/>
                </a:lnTo>
                <a:lnTo>
                  <a:pt x="2203" y="304"/>
                </a:lnTo>
                <a:lnTo>
                  <a:pt x="2203" y="352"/>
                </a:lnTo>
                <a:lnTo>
                  <a:pt x="2204" y="353"/>
                </a:lnTo>
                <a:lnTo>
                  <a:pt x="2204" y="344"/>
                </a:lnTo>
                <a:lnTo>
                  <a:pt x="2204" y="357"/>
                </a:lnTo>
                <a:lnTo>
                  <a:pt x="2204" y="357"/>
                </a:lnTo>
                <a:lnTo>
                  <a:pt x="2205" y="342"/>
                </a:lnTo>
                <a:lnTo>
                  <a:pt x="2205" y="358"/>
                </a:lnTo>
                <a:lnTo>
                  <a:pt x="2206" y="352"/>
                </a:lnTo>
                <a:lnTo>
                  <a:pt x="2206" y="352"/>
                </a:lnTo>
                <a:lnTo>
                  <a:pt x="2206" y="361"/>
                </a:lnTo>
                <a:lnTo>
                  <a:pt x="2206" y="350"/>
                </a:lnTo>
                <a:lnTo>
                  <a:pt x="2207" y="361"/>
                </a:lnTo>
                <a:lnTo>
                  <a:pt x="2207" y="354"/>
                </a:lnTo>
                <a:lnTo>
                  <a:pt x="2207" y="361"/>
                </a:lnTo>
                <a:lnTo>
                  <a:pt x="2208" y="346"/>
                </a:lnTo>
                <a:lnTo>
                  <a:pt x="2208" y="357"/>
                </a:lnTo>
                <a:lnTo>
                  <a:pt x="2208" y="357"/>
                </a:lnTo>
                <a:lnTo>
                  <a:pt x="2208" y="361"/>
                </a:lnTo>
                <a:lnTo>
                  <a:pt x="2209" y="287"/>
                </a:lnTo>
                <a:lnTo>
                  <a:pt x="2209" y="347"/>
                </a:lnTo>
                <a:lnTo>
                  <a:pt x="2209" y="354"/>
                </a:lnTo>
                <a:lnTo>
                  <a:pt x="2210" y="346"/>
                </a:lnTo>
                <a:lnTo>
                  <a:pt x="2210" y="361"/>
                </a:lnTo>
                <a:lnTo>
                  <a:pt x="2210" y="356"/>
                </a:lnTo>
                <a:lnTo>
                  <a:pt x="2210" y="348"/>
                </a:lnTo>
                <a:lnTo>
                  <a:pt x="2211" y="361"/>
                </a:lnTo>
                <a:lnTo>
                  <a:pt x="2211" y="314"/>
                </a:lnTo>
                <a:lnTo>
                  <a:pt x="2211" y="361"/>
                </a:lnTo>
                <a:lnTo>
                  <a:pt x="2212" y="361"/>
                </a:lnTo>
                <a:lnTo>
                  <a:pt x="2212" y="348"/>
                </a:lnTo>
                <a:lnTo>
                  <a:pt x="2212" y="361"/>
                </a:lnTo>
                <a:lnTo>
                  <a:pt x="2212" y="358"/>
                </a:lnTo>
                <a:lnTo>
                  <a:pt x="2213" y="358"/>
                </a:lnTo>
                <a:lnTo>
                  <a:pt x="2213" y="361"/>
                </a:lnTo>
                <a:lnTo>
                  <a:pt x="2214" y="288"/>
                </a:lnTo>
                <a:lnTo>
                  <a:pt x="2214" y="348"/>
                </a:lnTo>
                <a:lnTo>
                  <a:pt x="2214" y="311"/>
                </a:lnTo>
                <a:lnTo>
                  <a:pt x="2214" y="358"/>
                </a:lnTo>
                <a:lnTo>
                  <a:pt x="2215" y="352"/>
                </a:lnTo>
                <a:lnTo>
                  <a:pt x="2215" y="354"/>
                </a:lnTo>
                <a:lnTo>
                  <a:pt x="2215" y="357"/>
                </a:lnTo>
                <a:lnTo>
                  <a:pt x="2215" y="340"/>
                </a:lnTo>
                <a:lnTo>
                  <a:pt x="2216" y="356"/>
                </a:lnTo>
                <a:lnTo>
                  <a:pt x="2216" y="356"/>
                </a:lnTo>
                <a:lnTo>
                  <a:pt x="2216" y="345"/>
                </a:lnTo>
                <a:lnTo>
                  <a:pt x="2217" y="361"/>
                </a:lnTo>
                <a:lnTo>
                  <a:pt x="2217" y="356"/>
                </a:lnTo>
                <a:lnTo>
                  <a:pt x="2217" y="357"/>
                </a:lnTo>
                <a:lnTo>
                  <a:pt x="2217" y="361"/>
                </a:lnTo>
                <a:lnTo>
                  <a:pt x="2218" y="350"/>
                </a:lnTo>
                <a:lnTo>
                  <a:pt x="2218" y="360"/>
                </a:lnTo>
                <a:lnTo>
                  <a:pt x="2218" y="354"/>
                </a:lnTo>
                <a:lnTo>
                  <a:pt x="2219" y="361"/>
                </a:lnTo>
                <a:lnTo>
                  <a:pt x="2219" y="346"/>
                </a:lnTo>
                <a:lnTo>
                  <a:pt x="2219" y="349"/>
                </a:lnTo>
                <a:lnTo>
                  <a:pt x="2220" y="356"/>
                </a:lnTo>
                <a:lnTo>
                  <a:pt x="2220" y="361"/>
                </a:lnTo>
                <a:lnTo>
                  <a:pt x="2220" y="300"/>
                </a:lnTo>
                <a:lnTo>
                  <a:pt x="2220" y="350"/>
                </a:lnTo>
                <a:lnTo>
                  <a:pt x="2221" y="356"/>
                </a:lnTo>
                <a:lnTo>
                  <a:pt x="2221" y="361"/>
                </a:lnTo>
                <a:lnTo>
                  <a:pt x="2222" y="280"/>
                </a:lnTo>
                <a:lnTo>
                  <a:pt x="2222" y="293"/>
                </a:lnTo>
                <a:lnTo>
                  <a:pt x="2222" y="294"/>
                </a:lnTo>
                <a:lnTo>
                  <a:pt x="2222" y="358"/>
                </a:lnTo>
                <a:lnTo>
                  <a:pt x="2223" y="269"/>
                </a:lnTo>
                <a:lnTo>
                  <a:pt x="2223" y="358"/>
                </a:lnTo>
                <a:lnTo>
                  <a:pt x="2223" y="358"/>
                </a:lnTo>
                <a:lnTo>
                  <a:pt x="2223" y="314"/>
                </a:lnTo>
                <a:lnTo>
                  <a:pt x="2224" y="361"/>
                </a:lnTo>
                <a:lnTo>
                  <a:pt x="2224" y="356"/>
                </a:lnTo>
                <a:lnTo>
                  <a:pt x="2224" y="358"/>
                </a:lnTo>
                <a:lnTo>
                  <a:pt x="2224" y="361"/>
                </a:lnTo>
                <a:lnTo>
                  <a:pt x="2225" y="348"/>
                </a:lnTo>
                <a:lnTo>
                  <a:pt x="2225" y="358"/>
                </a:lnTo>
                <a:lnTo>
                  <a:pt x="2225" y="358"/>
                </a:lnTo>
                <a:lnTo>
                  <a:pt x="2225" y="361"/>
                </a:lnTo>
                <a:lnTo>
                  <a:pt x="2226" y="295"/>
                </a:lnTo>
                <a:lnTo>
                  <a:pt x="2226" y="358"/>
                </a:lnTo>
                <a:lnTo>
                  <a:pt x="2226" y="358"/>
                </a:lnTo>
                <a:lnTo>
                  <a:pt x="2227" y="256"/>
                </a:lnTo>
                <a:lnTo>
                  <a:pt x="2227" y="359"/>
                </a:lnTo>
                <a:lnTo>
                  <a:pt x="2227" y="358"/>
                </a:lnTo>
                <a:lnTo>
                  <a:pt x="2228" y="310"/>
                </a:lnTo>
                <a:lnTo>
                  <a:pt x="2229" y="357"/>
                </a:lnTo>
                <a:lnTo>
                  <a:pt x="2229" y="357"/>
                </a:lnTo>
                <a:lnTo>
                  <a:pt x="2229" y="358"/>
                </a:lnTo>
                <a:lnTo>
                  <a:pt x="2230" y="344"/>
                </a:lnTo>
                <a:lnTo>
                  <a:pt x="2230" y="351"/>
                </a:lnTo>
                <a:lnTo>
                  <a:pt x="2230" y="351"/>
                </a:lnTo>
                <a:lnTo>
                  <a:pt x="2231" y="345"/>
                </a:lnTo>
                <a:lnTo>
                  <a:pt x="2231" y="359"/>
                </a:lnTo>
                <a:lnTo>
                  <a:pt x="2231" y="358"/>
                </a:lnTo>
                <a:lnTo>
                  <a:pt x="2231" y="361"/>
                </a:lnTo>
                <a:lnTo>
                  <a:pt x="2232" y="349"/>
                </a:lnTo>
                <a:lnTo>
                  <a:pt x="2232" y="357"/>
                </a:lnTo>
                <a:lnTo>
                  <a:pt x="2232" y="361"/>
                </a:lnTo>
                <a:lnTo>
                  <a:pt x="2233" y="348"/>
                </a:lnTo>
                <a:lnTo>
                  <a:pt x="2233" y="361"/>
                </a:lnTo>
                <a:lnTo>
                  <a:pt x="2233" y="361"/>
                </a:lnTo>
                <a:lnTo>
                  <a:pt x="2234" y="349"/>
                </a:lnTo>
                <a:lnTo>
                  <a:pt x="2234" y="361"/>
                </a:lnTo>
                <a:lnTo>
                  <a:pt x="2235" y="361"/>
                </a:lnTo>
                <a:lnTo>
                  <a:pt x="2235" y="292"/>
                </a:lnTo>
                <a:lnTo>
                  <a:pt x="2235" y="359"/>
                </a:lnTo>
                <a:lnTo>
                  <a:pt x="2235" y="359"/>
                </a:lnTo>
                <a:lnTo>
                  <a:pt x="2236" y="360"/>
                </a:lnTo>
                <a:lnTo>
                  <a:pt x="2236" y="320"/>
                </a:lnTo>
                <a:lnTo>
                  <a:pt x="2237" y="359"/>
                </a:lnTo>
                <a:lnTo>
                  <a:pt x="2237" y="356"/>
                </a:lnTo>
                <a:lnTo>
                  <a:pt x="2237" y="353"/>
                </a:lnTo>
                <a:lnTo>
                  <a:pt x="2238" y="360"/>
                </a:lnTo>
                <a:lnTo>
                  <a:pt x="2238" y="357"/>
                </a:lnTo>
                <a:lnTo>
                  <a:pt x="2238" y="357"/>
                </a:lnTo>
                <a:lnTo>
                  <a:pt x="2238" y="360"/>
                </a:lnTo>
                <a:lnTo>
                  <a:pt x="2239" y="307"/>
                </a:lnTo>
                <a:lnTo>
                  <a:pt x="2239" y="357"/>
                </a:lnTo>
                <a:lnTo>
                  <a:pt x="2239" y="356"/>
                </a:lnTo>
                <a:lnTo>
                  <a:pt x="2240" y="348"/>
                </a:lnTo>
                <a:lnTo>
                  <a:pt x="2240" y="360"/>
                </a:lnTo>
                <a:lnTo>
                  <a:pt x="2240" y="360"/>
                </a:lnTo>
                <a:lnTo>
                  <a:pt x="2241" y="346"/>
                </a:lnTo>
                <a:lnTo>
                  <a:pt x="2241" y="361"/>
                </a:lnTo>
                <a:lnTo>
                  <a:pt x="2241" y="361"/>
                </a:lnTo>
                <a:lnTo>
                  <a:pt x="2241" y="361"/>
                </a:lnTo>
                <a:lnTo>
                  <a:pt x="2241" y="361"/>
                </a:lnTo>
                <a:lnTo>
                  <a:pt x="2242" y="346"/>
                </a:lnTo>
                <a:lnTo>
                  <a:pt x="2242" y="360"/>
                </a:lnTo>
                <a:lnTo>
                  <a:pt x="2243" y="357"/>
                </a:lnTo>
                <a:lnTo>
                  <a:pt x="2243" y="361"/>
                </a:lnTo>
                <a:lnTo>
                  <a:pt x="2243" y="350"/>
                </a:lnTo>
                <a:lnTo>
                  <a:pt x="2243" y="358"/>
                </a:lnTo>
                <a:lnTo>
                  <a:pt x="2244" y="358"/>
                </a:lnTo>
                <a:lnTo>
                  <a:pt x="2244" y="335"/>
                </a:lnTo>
                <a:lnTo>
                  <a:pt x="2245" y="354"/>
                </a:lnTo>
                <a:lnTo>
                  <a:pt x="2245" y="358"/>
                </a:lnTo>
                <a:lnTo>
                  <a:pt x="2245" y="346"/>
                </a:lnTo>
                <a:lnTo>
                  <a:pt x="2246" y="361"/>
                </a:lnTo>
                <a:lnTo>
                  <a:pt x="2246" y="360"/>
                </a:lnTo>
                <a:lnTo>
                  <a:pt x="2246" y="360"/>
                </a:lnTo>
                <a:lnTo>
                  <a:pt x="2246" y="348"/>
                </a:lnTo>
                <a:lnTo>
                  <a:pt x="2246" y="361"/>
                </a:lnTo>
                <a:lnTo>
                  <a:pt x="2247" y="349"/>
                </a:lnTo>
                <a:lnTo>
                  <a:pt x="2247" y="356"/>
                </a:lnTo>
                <a:lnTo>
                  <a:pt x="2247" y="361"/>
                </a:lnTo>
                <a:lnTo>
                  <a:pt x="2248" y="353"/>
                </a:lnTo>
                <a:lnTo>
                  <a:pt x="2248" y="356"/>
                </a:lnTo>
                <a:lnTo>
                  <a:pt x="2248" y="349"/>
                </a:lnTo>
                <a:lnTo>
                  <a:pt x="2249" y="358"/>
                </a:lnTo>
                <a:lnTo>
                  <a:pt x="2249" y="204"/>
                </a:lnTo>
                <a:lnTo>
                  <a:pt x="2249" y="355"/>
                </a:lnTo>
                <a:lnTo>
                  <a:pt x="2249" y="341"/>
                </a:lnTo>
                <a:lnTo>
                  <a:pt x="2249" y="337"/>
                </a:lnTo>
                <a:lnTo>
                  <a:pt x="2250" y="360"/>
                </a:lnTo>
                <a:lnTo>
                  <a:pt x="2251" y="360"/>
                </a:lnTo>
                <a:lnTo>
                  <a:pt x="2251" y="345"/>
                </a:lnTo>
                <a:lnTo>
                  <a:pt x="2251" y="361"/>
                </a:lnTo>
                <a:lnTo>
                  <a:pt x="2251" y="361"/>
                </a:lnTo>
                <a:lnTo>
                  <a:pt x="2252" y="361"/>
                </a:lnTo>
                <a:lnTo>
                  <a:pt x="2252" y="349"/>
                </a:lnTo>
                <a:lnTo>
                  <a:pt x="2253" y="356"/>
                </a:lnTo>
                <a:lnTo>
                  <a:pt x="2253" y="356"/>
                </a:lnTo>
                <a:lnTo>
                  <a:pt x="2253" y="361"/>
                </a:lnTo>
                <a:lnTo>
                  <a:pt x="2253" y="346"/>
                </a:lnTo>
                <a:lnTo>
                  <a:pt x="2254" y="361"/>
                </a:lnTo>
                <a:lnTo>
                  <a:pt x="2254" y="358"/>
                </a:lnTo>
                <a:lnTo>
                  <a:pt x="2255" y="346"/>
                </a:lnTo>
                <a:lnTo>
                  <a:pt x="2255" y="361"/>
                </a:lnTo>
                <a:lnTo>
                  <a:pt x="2255" y="361"/>
                </a:lnTo>
                <a:lnTo>
                  <a:pt x="2255" y="361"/>
                </a:lnTo>
                <a:lnTo>
                  <a:pt x="2255" y="355"/>
                </a:lnTo>
                <a:lnTo>
                  <a:pt x="2256" y="361"/>
                </a:lnTo>
                <a:lnTo>
                  <a:pt x="2256" y="358"/>
                </a:lnTo>
                <a:lnTo>
                  <a:pt x="2256" y="358"/>
                </a:lnTo>
                <a:lnTo>
                  <a:pt x="2257" y="361"/>
                </a:lnTo>
                <a:lnTo>
                  <a:pt x="2257" y="339"/>
                </a:lnTo>
                <a:lnTo>
                  <a:pt x="2257" y="348"/>
                </a:lnTo>
                <a:lnTo>
                  <a:pt x="2257" y="312"/>
                </a:lnTo>
                <a:lnTo>
                  <a:pt x="2258" y="358"/>
                </a:lnTo>
                <a:lnTo>
                  <a:pt x="2259" y="357"/>
                </a:lnTo>
                <a:lnTo>
                  <a:pt x="2259" y="341"/>
                </a:lnTo>
                <a:lnTo>
                  <a:pt x="2259" y="358"/>
                </a:lnTo>
                <a:lnTo>
                  <a:pt x="2259" y="354"/>
                </a:lnTo>
                <a:lnTo>
                  <a:pt x="2260" y="354"/>
                </a:lnTo>
                <a:lnTo>
                  <a:pt x="2260" y="361"/>
                </a:lnTo>
                <a:lnTo>
                  <a:pt x="2260" y="346"/>
                </a:lnTo>
                <a:lnTo>
                  <a:pt x="2261" y="361"/>
                </a:lnTo>
                <a:lnTo>
                  <a:pt x="2261" y="361"/>
                </a:lnTo>
                <a:lnTo>
                  <a:pt x="2262" y="353"/>
                </a:lnTo>
                <a:lnTo>
                  <a:pt x="2262" y="357"/>
                </a:lnTo>
                <a:lnTo>
                  <a:pt x="2262" y="357"/>
                </a:lnTo>
                <a:lnTo>
                  <a:pt x="2262" y="361"/>
                </a:lnTo>
                <a:lnTo>
                  <a:pt x="2263" y="349"/>
                </a:lnTo>
                <a:lnTo>
                  <a:pt x="2263" y="361"/>
                </a:lnTo>
                <a:lnTo>
                  <a:pt x="2263" y="360"/>
                </a:lnTo>
                <a:lnTo>
                  <a:pt x="2263" y="361"/>
                </a:lnTo>
                <a:lnTo>
                  <a:pt x="2264" y="204"/>
                </a:lnTo>
                <a:lnTo>
                  <a:pt x="2264" y="356"/>
                </a:lnTo>
                <a:lnTo>
                  <a:pt x="2264" y="358"/>
                </a:lnTo>
                <a:lnTo>
                  <a:pt x="2265" y="341"/>
                </a:lnTo>
                <a:lnTo>
                  <a:pt x="2265" y="360"/>
                </a:lnTo>
                <a:lnTo>
                  <a:pt x="2265" y="351"/>
                </a:lnTo>
                <a:lnTo>
                  <a:pt x="2265" y="351"/>
                </a:lnTo>
                <a:lnTo>
                  <a:pt x="2266" y="361"/>
                </a:lnTo>
                <a:lnTo>
                  <a:pt x="2266" y="205"/>
                </a:lnTo>
                <a:lnTo>
                  <a:pt x="2266" y="360"/>
                </a:lnTo>
                <a:lnTo>
                  <a:pt x="2266" y="336"/>
                </a:lnTo>
                <a:lnTo>
                  <a:pt x="2267" y="326"/>
                </a:lnTo>
                <a:lnTo>
                  <a:pt x="2267" y="361"/>
                </a:lnTo>
                <a:lnTo>
                  <a:pt x="2267" y="360"/>
                </a:lnTo>
                <a:lnTo>
                  <a:pt x="2268" y="354"/>
                </a:lnTo>
                <a:lnTo>
                  <a:pt x="2268" y="346"/>
                </a:lnTo>
                <a:lnTo>
                  <a:pt x="2269" y="361"/>
                </a:lnTo>
                <a:lnTo>
                  <a:pt x="2269" y="356"/>
                </a:lnTo>
                <a:lnTo>
                  <a:pt x="2269" y="325"/>
                </a:lnTo>
                <a:lnTo>
                  <a:pt x="2269" y="361"/>
                </a:lnTo>
                <a:lnTo>
                  <a:pt x="2270" y="333"/>
                </a:lnTo>
                <a:lnTo>
                  <a:pt x="2270" y="334"/>
                </a:lnTo>
                <a:lnTo>
                  <a:pt x="2270" y="359"/>
                </a:lnTo>
                <a:lnTo>
                  <a:pt x="2270" y="295"/>
                </a:lnTo>
                <a:lnTo>
                  <a:pt x="2271" y="353"/>
                </a:lnTo>
                <a:lnTo>
                  <a:pt x="2271" y="351"/>
                </a:lnTo>
                <a:lnTo>
                  <a:pt x="2272" y="359"/>
                </a:lnTo>
                <a:lnTo>
                  <a:pt x="2272" y="346"/>
                </a:lnTo>
                <a:lnTo>
                  <a:pt x="2272" y="357"/>
                </a:lnTo>
                <a:lnTo>
                  <a:pt x="2272" y="358"/>
                </a:lnTo>
                <a:lnTo>
                  <a:pt x="2273" y="346"/>
                </a:lnTo>
                <a:lnTo>
                  <a:pt x="2273" y="360"/>
                </a:lnTo>
                <a:lnTo>
                  <a:pt x="2273" y="354"/>
                </a:lnTo>
                <a:lnTo>
                  <a:pt x="2273" y="358"/>
                </a:lnTo>
                <a:lnTo>
                  <a:pt x="2274" y="361"/>
                </a:lnTo>
                <a:lnTo>
                  <a:pt x="2274" y="346"/>
                </a:lnTo>
                <a:lnTo>
                  <a:pt x="2274" y="356"/>
                </a:lnTo>
                <a:lnTo>
                  <a:pt x="2274" y="356"/>
                </a:lnTo>
                <a:lnTo>
                  <a:pt x="2275" y="345"/>
                </a:lnTo>
                <a:lnTo>
                  <a:pt x="2275" y="361"/>
                </a:lnTo>
                <a:lnTo>
                  <a:pt x="2275" y="357"/>
                </a:lnTo>
                <a:lnTo>
                  <a:pt x="2276" y="357"/>
                </a:lnTo>
                <a:lnTo>
                  <a:pt x="2276" y="361"/>
                </a:lnTo>
                <a:lnTo>
                  <a:pt x="2277" y="287"/>
                </a:lnTo>
                <a:lnTo>
                  <a:pt x="2277" y="350"/>
                </a:lnTo>
                <a:lnTo>
                  <a:pt x="2277" y="349"/>
                </a:lnTo>
                <a:lnTo>
                  <a:pt x="2277" y="360"/>
                </a:lnTo>
                <a:lnTo>
                  <a:pt x="2277" y="339"/>
                </a:lnTo>
                <a:lnTo>
                  <a:pt x="2278" y="351"/>
                </a:lnTo>
                <a:lnTo>
                  <a:pt x="2278" y="351"/>
                </a:lnTo>
                <a:lnTo>
                  <a:pt x="2278" y="360"/>
                </a:lnTo>
                <a:lnTo>
                  <a:pt x="2279" y="345"/>
                </a:lnTo>
                <a:lnTo>
                  <a:pt x="2279" y="357"/>
                </a:lnTo>
                <a:lnTo>
                  <a:pt x="2279" y="357"/>
                </a:lnTo>
                <a:lnTo>
                  <a:pt x="2279" y="264"/>
                </a:lnTo>
                <a:lnTo>
                  <a:pt x="2279" y="361"/>
                </a:lnTo>
                <a:lnTo>
                  <a:pt x="2280" y="354"/>
                </a:lnTo>
                <a:lnTo>
                  <a:pt x="2280" y="357"/>
                </a:lnTo>
                <a:lnTo>
                  <a:pt x="2280" y="295"/>
                </a:lnTo>
                <a:lnTo>
                  <a:pt x="2281" y="361"/>
                </a:lnTo>
                <a:lnTo>
                  <a:pt x="2281" y="354"/>
                </a:lnTo>
                <a:lnTo>
                  <a:pt x="2281" y="287"/>
                </a:lnTo>
                <a:lnTo>
                  <a:pt x="2282" y="358"/>
                </a:lnTo>
                <a:lnTo>
                  <a:pt x="2282" y="352"/>
                </a:lnTo>
                <a:lnTo>
                  <a:pt x="2283" y="352"/>
                </a:lnTo>
                <a:lnTo>
                  <a:pt x="2283" y="357"/>
                </a:lnTo>
                <a:lnTo>
                  <a:pt x="2283" y="338"/>
                </a:lnTo>
                <a:lnTo>
                  <a:pt x="2284" y="338"/>
                </a:lnTo>
                <a:lnTo>
                  <a:pt x="2284" y="300"/>
                </a:lnTo>
                <a:lnTo>
                  <a:pt x="2284" y="358"/>
                </a:lnTo>
                <a:lnTo>
                  <a:pt x="2285" y="351"/>
                </a:lnTo>
                <a:lnTo>
                  <a:pt x="2285" y="351"/>
                </a:lnTo>
                <a:lnTo>
                  <a:pt x="2285" y="356"/>
                </a:lnTo>
                <a:lnTo>
                  <a:pt x="2285" y="321"/>
                </a:lnTo>
                <a:lnTo>
                  <a:pt x="2286" y="346"/>
                </a:lnTo>
                <a:lnTo>
                  <a:pt x="2286" y="346"/>
                </a:lnTo>
                <a:lnTo>
                  <a:pt x="2286" y="344"/>
                </a:lnTo>
                <a:lnTo>
                  <a:pt x="2287" y="361"/>
                </a:lnTo>
                <a:lnTo>
                  <a:pt x="2287" y="354"/>
                </a:lnTo>
                <a:lnTo>
                  <a:pt x="2287" y="354"/>
                </a:lnTo>
                <a:lnTo>
                  <a:pt x="2287" y="361"/>
                </a:lnTo>
                <a:lnTo>
                  <a:pt x="2287" y="349"/>
                </a:lnTo>
                <a:lnTo>
                  <a:pt x="2288" y="361"/>
                </a:lnTo>
                <a:lnTo>
                  <a:pt x="2288" y="355"/>
                </a:lnTo>
                <a:lnTo>
                  <a:pt x="2289" y="361"/>
                </a:lnTo>
                <a:lnTo>
                  <a:pt x="2289" y="313"/>
                </a:lnTo>
                <a:lnTo>
                  <a:pt x="2289" y="348"/>
                </a:lnTo>
                <a:lnTo>
                  <a:pt x="2289" y="354"/>
                </a:lnTo>
                <a:lnTo>
                  <a:pt x="2289" y="361"/>
                </a:lnTo>
                <a:lnTo>
                  <a:pt x="2290" y="333"/>
                </a:lnTo>
                <a:lnTo>
                  <a:pt x="2290" y="358"/>
                </a:lnTo>
                <a:lnTo>
                  <a:pt x="2291" y="358"/>
                </a:lnTo>
                <a:lnTo>
                  <a:pt x="2291" y="345"/>
                </a:lnTo>
                <a:lnTo>
                  <a:pt x="2291" y="360"/>
                </a:lnTo>
                <a:lnTo>
                  <a:pt x="2291" y="354"/>
                </a:lnTo>
                <a:lnTo>
                  <a:pt x="2292" y="354"/>
                </a:lnTo>
                <a:lnTo>
                  <a:pt x="2292" y="311"/>
                </a:lnTo>
                <a:lnTo>
                  <a:pt x="2292" y="360"/>
                </a:lnTo>
                <a:lnTo>
                  <a:pt x="2293" y="355"/>
                </a:lnTo>
                <a:lnTo>
                  <a:pt x="2293" y="355"/>
                </a:lnTo>
                <a:lnTo>
                  <a:pt x="2293" y="361"/>
                </a:lnTo>
                <a:lnTo>
                  <a:pt x="2293" y="346"/>
                </a:lnTo>
                <a:lnTo>
                  <a:pt x="2294" y="361"/>
                </a:lnTo>
                <a:lnTo>
                  <a:pt x="2294" y="361"/>
                </a:lnTo>
                <a:lnTo>
                  <a:pt x="2294" y="294"/>
                </a:lnTo>
                <a:lnTo>
                  <a:pt x="2295" y="356"/>
                </a:lnTo>
                <a:lnTo>
                  <a:pt x="2295" y="356"/>
                </a:lnTo>
                <a:lnTo>
                  <a:pt x="2296" y="361"/>
                </a:lnTo>
                <a:lnTo>
                  <a:pt x="2296" y="344"/>
                </a:lnTo>
                <a:lnTo>
                  <a:pt x="2296" y="351"/>
                </a:lnTo>
                <a:lnTo>
                  <a:pt x="2296" y="354"/>
                </a:lnTo>
                <a:lnTo>
                  <a:pt x="2296" y="358"/>
                </a:lnTo>
                <a:lnTo>
                  <a:pt x="2297" y="317"/>
                </a:lnTo>
                <a:lnTo>
                  <a:pt x="2297" y="358"/>
                </a:lnTo>
                <a:lnTo>
                  <a:pt x="2297" y="358"/>
                </a:lnTo>
                <a:lnTo>
                  <a:pt x="2298" y="349"/>
                </a:lnTo>
                <a:lnTo>
                  <a:pt x="2298" y="361"/>
                </a:lnTo>
                <a:lnTo>
                  <a:pt x="2298" y="355"/>
                </a:lnTo>
                <a:lnTo>
                  <a:pt x="2299" y="356"/>
                </a:lnTo>
                <a:lnTo>
                  <a:pt x="2299" y="361"/>
                </a:lnTo>
                <a:lnTo>
                  <a:pt x="2299" y="348"/>
                </a:lnTo>
                <a:lnTo>
                  <a:pt x="2299" y="356"/>
                </a:lnTo>
                <a:lnTo>
                  <a:pt x="2299" y="349"/>
                </a:lnTo>
                <a:lnTo>
                  <a:pt x="2300" y="361"/>
                </a:lnTo>
                <a:lnTo>
                  <a:pt x="2300" y="348"/>
                </a:lnTo>
                <a:lnTo>
                  <a:pt x="2301" y="360"/>
                </a:lnTo>
                <a:lnTo>
                  <a:pt x="2301" y="354"/>
                </a:lnTo>
                <a:lnTo>
                  <a:pt x="2301" y="263"/>
                </a:lnTo>
                <a:lnTo>
                  <a:pt x="2302" y="360"/>
                </a:lnTo>
                <a:lnTo>
                  <a:pt x="2302" y="355"/>
                </a:lnTo>
                <a:lnTo>
                  <a:pt x="2302" y="352"/>
                </a:lnTo>
                <a:lnTo>
                  <a:pt x="2302" y="345"/>
                </a:lnTo>
                <a:lnTo>
                  <a:pt x="2303" y="360"/>
                </a:lnTo>
                <a:lnTo>
                  <a:pt x="2303" y="355"/>
                </a:lnTo>
                <a:lnTo>
                  <a:pt x="2303" y="355"/>
                </a:lnTo>
                <a:lnTo>
                  <a:pt x="2304" y="346"/>
                </a:lnTo>
                <a:lnTo>
                  <a:pt x="2304" y="361"/>
                </a:lnTo>
                <a:lnTo>
                  <a:pt x="2304" y="360"/>
                </a:lnTo>
                <a:lnTo>
                  <a:pt x="2304" y="359"/>
                </a:lnTo>
                <a:lnTo>
                  <a:pt x="2305" y="346"/>
                </a:lnTo>
                <a:lnTo>
                  <a:pt x="2305" y="361"/>
                </a:lnTo>
                <a:lnTo>
                  <a:pt x="2305" y="358"/>
                </a:lnTo>
                <a:lnTo>
                  <a:pt x="2305" y="318"/>
                </a:lnTo>
                <a:lnTo>
                  <a:pt x="2306" y="292"/>
                </a:lnTo>
                <a:lnTo>
                  <a:pt x="2306" y="359"/>
                </a:lnTo>
                <a:lnTo>
                  <a:pt x="2306" y="349"/>
                </a:lnTo>
                <a:lnTo>
                  <a:pt x="2307" y="349"/>
                </a:lnTo>
                <a:lnTo>
                  <a:pt x="2307" y="361"/>
                </a:lnTo>
                <a:lnTo>
                  <a:pt x="2307" y="317"/>
                </a:lnTo>
                <a:lnTo>
                  <a:pt x="2307" y="352"/>
                </a:lnTo>
                <a:lnTo>
                  <a:pt x="2307" y="346"/>
                </a:lnTo>
                <a:lnTo>
                  <a:pt x="2308" y="345"/>
                </a:lnTo>
                <a:lnTo>
                  <a:pt x="2309" y="358"/>
                </a:lnTo>
                <a:lnTo>
                  <a:pt x="2309" y="357"/>
                </a:lnTo>
                <a:lnTo>
                  <a:pt x="2309" y="359"/>
                </a:lnTo>
                <a:lnTo>
                  <a:pt x="2309" y="345"/>
                </a:lnTo>
                <a:lnTo>
                  <a:pt x="2310" y="361"/>
                </a:lnTo>
                <a:lnTo>
                  <a:pt x="2310" y="348"/>
                </a:lnTo>
                <a:lnTo>
                  <a:pt x="2310" y="345"/>
                </a:lnTo>
                <a:lnTo>
                  <a:pt x="2310" y="361"/>
                </a:lnTo>
                <a:lnTo>
                  <a:pt x="2311" y="349"/>
                </a:lnTo>
                <a:lnTo>
                  <a:pt x="2311" y="356"/>
                </a:lnTo>
                <a:lnTo>
                  <a:pt x="2311" y="361"/>
                </a:lnTo>
                <a:lnTo>
                  <a:pt x="2312" y="210"/>
                </a:lnTo>
                <a:lnTo>
                  <a:pt x="2312" y="346"/>
                </a:lnTo>
                <a:lnTo>
                  <a:pt x="2312" y="342"/>
                </a:lnTo>
                <a:lnTo>
                  <a:pt x="2313" y="327"/>
                </a:lnTo>
                <a:lnTo>
                  <a:pt x="2313" y="360"/>
                </a:lnTo>
                <a:lnTo>
                  <a:pt x="2313" y="360"/>
                </a:lnTo>
                <a:lnTo>
                  <a:pt x="2314" y="360"/>
                </a:lnTo>
                <a:lnTo>
                  <a:pt x="2314" y="344"/>
                </a:lnTo>
                <a:lnTo>
                  <a:pt x="2314" y="355"/>
                </a:lnTo>
                <a:lnTo>
                  <a:pt x="2315" y="356"/>
                </a:lnTo>
                <a:lnTo>
                  <a:pt x="2315" y="273"/>
                </a:lnTo>
                <a:lnTo>
                  <a:pt x="2315" y="361"/>
                </a:lnTo>
                <a:lnTo>
                  <a:pt x="2316" y="347"/>
                </a:lnTo>
                <a:lnTo>
                  <a:pt x="2316" y="346"/>
                </a:lnTo>
                <a:lnTo>
                  <a:pt x="2316" y="345"/>
                </a:lnTo>
                <a:lnTo>
                  <a:pt x="2316" y="361"/>
                </a:lnTo>
                <a:lnTo>
                  <a:pt x="2317" y="356"/>
                </a:lnTo>
                <a:lnTo>
                  <a:pt x="2317" y="356"/>
                </a:lnTo>
                <a:lnTo>
                  <a:pt x="2318" y="361"/>
                </a:lnTo>
                <a:lnTo>
                  <a:pt x="2318" y="346"/>
                </a:lnTo>
                <a:lnTo>
                  <a:pt x="2318" y="346"/>
                </a:lnTo>
                <a:lnTo>
                  <a:pt x="2318" y="350"/>
                </a:lnTo>
                <a:lnTo>
                  <a:pt x="2319" y="329"/>
                </a:lnTo>
                <a:lnTo>
                  <a:pt x="2319" y="360"/>
                </a:lnTo>
                <a:lnTo>
                  <a:pt x="2319" y="352"/>
                </a:lnTo>
                <a:lnTo>
                  <a:pt x="2319" y="354"/>
                </a:lnTo>
                <a:lnTo>
                  <a:pt x="2320" y="360"/>
                </a:lnTo>
                <a:lnTo>
                  <a:pt x="2320" y="331"/>
                </a:lnTo>
                <a:lnTo>
                  <a:pt x="2320" y="359"/>
                </a:lnTo>
                <a:lnTo>
                  <a:pt x="2321" y="309"/>
                </a:lnTo>
                <a:lnTo>
                  <a:pt x="2321" y="359"/>
                </a:lnTo>
                <a:lnTo>
                  <a:pt x="2321" y="357"/>
                </a:lnTo>
                <a:lnTo>
                  <a:pt x="2322" y="357"/>
                </a:lnTo>
                <a:lnTo>
                  <a:pt x="2322" y="359"/>
                </a:lnTo>
                <a:lnTo>
                  <a:pt x="2322" y="331"/>
                </a:lnTo>
                <a:lnTo>
                  <a:pt x="2322" y="354"/>
                </a:lnTo>
                <a:lnTo>
                  <a:pt x="2323" y="359"/>
                </a:lnTo>
                <a:lnTo>
                  <a:pt x="2323" y="346"/>
                </a:lnTo>
                <a:lnTo>
                  <a:pt x="2324" y="351"/>
                </a:lnTo>
                <a:lnTo>
                  <a:pt x="2324" y="350"/>
                </a:lnTo>
                <a:lnTo>
                  <a:pt x="2324" y="358"/>
                </a:lnTo>
                <a:lnTo>
                  <a:pt x="2325" y="344"/>
                </a:lnTo>
                <a:lnTo>
                  <a:pt x="2325" y="347"/>
                </a:lnTo>
                <a:lnTo>
                  <a:pt x="2325" y="347"/>
                </a:lnTo>
                <a:lnTo>
                  <a:pt x="2325" y="361"/>
                </a:lnTo>
                <a:lnTo>
                  <a:pt x="2326" y="356"/>
                </a:lnTo>
                <a:lnTo>
                  <a:pt x="2326" y="357"/>
                </a:lnTo>
                <a:lnTo>
                  <a:pt x="2327" y="361"/>
                </a:lnTo>
                <a:lnTo>
                  <a:pt x="2327" y="349"/>
                </a:lnTo>
                <a:lnTo>
                  <a:pt x="2327" y="349"/>
                </a:lnTo>
                <a:lnTo>
                  <a:pt x="2327" y="350"/>
                </a:lnTo>
                <a:lnTo>
                  <a:pt x="2328" y="284"/>
                </a:lnTo>
                <a:lnTo>
                  <a:pt x="2328" y="361"/>
                </a:lnTo>
                <a:lnTo>
                  <a:pt x="2328" y="347"/>
                </a:lnTo>
                <a:lnTo>
                  <a:pt x="2328" y="348"/>
                </a:lnTo>
                <a:lnTo>
                  <a:pt x="2328" y="335"/>
                </a:lnTo>
                <a:lnTo>
                  <a:pt x="2329" y="361"/>
                </a:lnTo>
                <a:lnTo>
                  <a:pt x="2329" y="356"/>
                </a:lnTo>
                <a:lnTo>
                  <a:pt x="2330" y="356"/>
                </a:lnTo>
                <a:lnTo>
                  <a:pt x="2330" y="349"/>
                </a:lnTo>
                <a:lnTo>
                  <a:pt x="2330" y="361"/>
                </a:lnTo>
                <a:lnTo>
                  <a:pt x="2330" y="360"/>
                </a:lnTo>
                <a:lnTo>
                  <a:pt x="2330" y="360"/>
                </a:lnTo>
                <a:lnTo>
                  <a:pt x="2331" y="338"/>
                </a:lnTo>
                <a:lnTo>
                  <a:pt x="2331" y="361"/>
                </a:lnTo>
                <a:lnTo>
                  <a:pt x="2332" y="357"/>
                </a:lnTo>
                <a:lnTo>
                  <a:pt x="2332" y="357"/>
                </a:lnTo>
                <a:lnTo>
                  <a:pt x="2332" y="339"/>
                </a:lnTo>
                <a:lnTo>
                  <a:pt x="2332" y="361"/>
                </a:lnTo>
                <a:lnTo>
                  <a:pt x="2333" y="358"/>
                </a:lnTo>
                <a:lnTo>
                  <a:pt x="2333" y="358"/>
                </a:lnTo>
                <a:lnTo>
                  <a:pt x="2334" y="347"/>
                </a:lnTo>
                <a:lnTo>
                  <a:pt x="2334" y="361"/>
                </a:lnTo>
                <a:lnTo>
                  <a:pt x="2334" y="361"/>
                </a:lnTo>
                <a:lnTo>
                  <a:pt x="2334" y="361"/>
                </a:lnTo>
                <a:lnTo>
                  <a:pt x="2334" y="346"/>
                </a:lnTo>
                <a:lnTo>
                  <a:pt x="2335" y="361"/>
                </a:lnTo>
                <a:lnTo>
                  <a:pt x="2335" y="361"/>
                </a:lnTo>
                <a:lnTo>
                  <a:pt x="2335" y="361"/>
                </a:lnTo>
                <a:lnTo>
                  <a:pt x="2336" y="340"/>
                </a:lnTo>
                <a:lnTo>
                  <a:pt x="2336" y="357"/>
                </a:lnTo>
                <a:lnTo>
                  <a:pt x="2336" y="357"/>
                </a:lnTo>
                <a:lnTo>
                  <a:pt x="2337" y="322"/>
                </a:lnTo>
                <a:lnTo>
                  <a:pt x="2337" y="360"/>
                </a:lnTo>
                <a:lnTo>
                  <a:pt x="2337" y="356"/>
                </a:lnTo>
                <a:lnTo>
                  <a:pt x="2338" y="358"/>
                </a:lnTo>
                <a:lnTo>
                  <a:pt x="2338" y="360"/>
                </a:lnTo>
                <a:lnTo>
                  <a:pt x="2338" y="344"/>
                </a:lnTo>
                <a:lnTo>
                  <a:pt x="2338" y="358"/>
                </a:lnTo>
                <a:lnTo>
                  <a:pt x="2338" y="358"/>
                </a:lnTo>
                <a:lnTo>
                  <a:pt x="2339" y="347"/>
                </a:lnTo>
                <a:lnTo>
                  <a:pt x="2339" y="361"/>
                </a:lnTo>
                <a:lnTo>
                  <a:pt x="2340" y="357"/>
                </a:lnTo>
                <a:lnTo>
                  <a:pt x="2340" y="357"/>
                </a:lnTo>
                <a:lnTo>
                  <a:pt x="2340" y="361"/>
                </a:lnTo>
                <a:lnTo>
                  <a:pt x="2340" y="349"/>
                </a:lnTo>
                <a:lnTo>
                  <a:pt x="2341" y="361"/>
                </a:lnTo>
                <a:lnTo>
                  <a:pt x="2341" y="361"/>
                </a:lnTo>
                <a:lnTo>
                  <a:pt x="2341" y="251"/>
                </a:lnTo>
                <a:lnTo>
                  <a:pt x="2342" y="356"/>
                </a:lnTo>
                <a:lnTo>
                  <a:pt x="2342" y="353"/>
                </a:lnTo>
                <a:lnTo>
                  <a:pt x="2343" y="349"/>
                </a:lnTo>
                <a:lnTo>
                  <a:pt x="2343" y="361"/>
                </a:lnTo>
                <a:lnTo>
                  <a:pt x="2343" y="360"/>
                </a:lnTo>
                <a:lnTo>
                  <a:pt x="2343" y="360"/>
                </a:lnTo>
                <a:lnTo>
                  <a:pt x="2343" y="348"/>
                </a:lnTo>
                <a:lnTo>
                  <a:pt x="2344" y="360"/>
                </a:lnTo>
                <a:lnTo>
                  <a:pt x="2344" y="360"/>
                </a:lnTo>
                <a:lnTo>
                  <a:pt x="2344" y="354"/>
                </a:lnTo>
                <a:lnTo>
                  <a:pt x="2345" y="304"/>
                </a:lnTo>
                <a:lnTo>
                  <a:pt x="2345" y="361"/>
                </a:lnTo>
                <a:lnTo>
                  <a:pt x="2345" y="361"/>
                </a:lnTo>
                <a:lnTo>
                  <a:pt x="2346" y="354"/>
                </a:lnTo>
                <a:lnTo>
                  <a:pt x="2346" y="361"/>
                </a:lnTo>
                <a:lnTo>
                  <a:pt x="2346" y="345"/>
                </a:lnTo>
                <a:lnTo>
                  <a:pt x="2346" y="349"/>
                </a:lnTo>
                <a:lnTo>
                  <a:pt x="2347" y="361"/>
                </a:lnTo>
                <a:lnTo>
                  <a:pt x="2348" y="300"/>
                </a:lnTo>
                <a:lnTo>
                  <a:pt x="2348" y="361"/>
                </a:lnTo>
                <a:lnTo>
                  <a:pt x="2348" y="355"/>
                </a:lnTo>
                <a:lnTo>
                  <a:pt x="2348" y="346"/>
                </a:lnTo>
                <a:lnTo>
                  <a:pt x="2348" y="359"/>
                </a:lnTo>
                <a:lnTo>
                  <a:pt x="2349" y="358"/>
                </a:lnTo>
                <a:lnTo>
                  <a:pt x="2349" y="359"/>
                </a:lnTo>
                <a:lnTo>
                  <a:pt x="2349" y="302"/>
                </a:lnTo>
                <a:lnTo>
                  <a:pt x="2350" y="318"/>
                </a:lnTo>
                <a:lnTo>
                  <a:pt x="2350" y="344"/>
                </a:lnTo>
                <a:lnTo>
                  <a:pt x="2350" y="358"/>
                </a:lnTo>
                <a:lnTo>
                  <a:pt x="2351" y="358"/>
                </a:lnTo>
                <a:lnTo>
                  <a:pt x="2351" y="356"/>
                </a:lnTo>
                <a:lnTo>
                  <a:pt x="2352" y="346"/>
                </a:lnTo>
                <a:lnTo>
                  <a:pt x="2352" y="361"/>
                </a:lnTo>
                <a:lnTo>
                  <a:pt x="2352" y="361"/>
                </a:lnTo>
                <a:lnTo>
                  <a:pt x="2352" y="361"/>
                </a:lnTo>
                <a:lnTo>
                  <a:pt x="2352" y="349"/>
                </a:lnTo>
                <a:lnTo>
                  <a:pt x="2353" y="353"/>
                </a:lnTo>
                <a:lnTo>
                  <a:pt x="2354" y="353"/>
                </a:lnTo>
                <a:lnTo>
                  <a:pt x="2354" y="361"/>
                </a:lnTo>
                <a:lnTo>
                  <a:pt x="2354" y="346"/>
                </a:lnTo>
                <a:lnTo>
                  <a:pt x="2354" y="357"/>
                </a:lnTo>
                <a:lnTo>
                  <a:pt x="2355" y="357"/>
                </a:lnTo>
                <a:lnTo>
                  <a:pt x="2355" y="300"/>
                </a:lnTo>
                <a:lnTo>
                  <a:pt x="2355" y="361"/>
                </a:lnTo>
                <a:lnTo>
                  <a:pt x="2356" y="361"/>
                </a:lnTo>
                <a:lnTo>
                  <a:pt x="2356" y="361"/>
                </a:lnTo>
                <a:lnTo>
                  <a:pt x="2356" y="339"/>
                </a:lnTo>
                <a:lnTo>
                  <a:pt x="2357" y="361"/>
                </a:lnTo>
                <a:lnTo>
                  <a:pt x="2357" y="360"/>
                </a:lnTo>
                <a:lnTo>
                  <a:pt x="2357" y="360"/>
                </a:lnTo>
                <a:lnTo>
                  <a:pt x="2357" y="360"/>
                </a:lnTo>
                <a:lnTo>
                  <a:pt x="2358" y="348"/>
                </a:lnTo>
                <a:lnTo>
                  <a:pt x="2358" y="359"/>
                </a:lnTo>
                <a:lnTo>
                  <a:pt x="2358" y="359"/>
                </a:lnTo>
                <a:lnTo>
                  <a:pt x="2358" y="349"/>
                </a:lnTo>
                <a:lnTo>
                  <a:pt x="2359" y="361"/>
                </a:lnTo>
                <a:lnTo>
                  <a:pt x="2359" y="358"/>
                </a:lnTo>
                <a:lnTo>
                  <a:pt x="2359" y="346"/>
                </a:lnTo>
                <a:lnTo>
                  <a:pt x="2360" y="358"/>
                </a:lnTo>
                <a:lnTo>
                  <a:pt x="2360" y="315"/>
                </a:lnTo>
                <a:lnTo>
                  <a:pt x="2360" y="354"/>
                </a:lnTo>
                <a:lnTo>
                  <a:pt x="2360" y="359"/>
                </a:lnTo>
                <a:lnTo>
                  <a:pt x="2361" y="339"/>
                </a:lnTo>
                <a:lnTo>
                  <a:pt x="2361" y="349"/>
                </a:lnTo>
                <a:lnTo>
                  <a:pt x="2362" y="356"/>
                </a:lnTo>
                <a:lnTo>
                  <a:pt x="2362" y="359"/>
                </a:lnTo>
                <a:lnTo>
                  <a:pt x="2362" y="347"/>
                </a:lnTo>
                <a:lnTo>
                  <a:pt x="2362" y="347"/>
                </a:lnTo>
                <a:lnTo>
                  <a:pt x="2363" y="351"/>
                </a:lnTo>
                <a:lnTo>
                  <a:pt x="2363" y="360"/>
                </a:lnTo>
                <a:lnTo>
                  <a:pt x="2364" y="342"/>
                </a:lnTo>
                <a:lnTo>
                  <a:pt x="2364" y="342"/>
                </a:lnTo>
                <a:lnTo>
                  <a:pt x="2364" y="360"/>
                </a:lnTo>
                <a:lnTo>
                  <a:pt x="2365" y="345"/>
                </a:lnTo>
                <a:lnTo>
                  <a:pt x="2365" y="353"/>
                </a:lnTo>
                <a:lnTo>
                  <a:pt x="2365" y="359"/>
                </a:lnTo>
                <a:lnTo>
                  <a:pt x="2366" y="346"/>
                </a:lnTo>
                <a:lnTo>
                  <a:pt x="2366" y="353"/>
                </a:lnTo>
                <a:lnTo>
                  <a:pt x="2366" y="353"/>
                </a:lnTo>
                <a:lnTo>
                  <a:pt x="2367" y="359"/>
                </a:lnTo>
                <a:lnTo>
                  <a:pt x="2367" y="349"/>
                </a:lnTo>
                <a:lnTo>
                  <a:pt x="2367" y="357"/>
                </a:lnTo>
                <a:lnTo>
                  <a:pt x="2367" y="357"/>
                </a:lnTo>
                <a:lnTo>
                  <a:pt x="2367" y="361"/>
                </a:lnTo>
                <a:lnTo>
                  <a:pt x="2368" y="349"/>
                </a:lnTo>
                <a:lnTo>
                  <a:pt x="2368" y="361"/>
                </a:lnTo>
                <a:lnTo>
                  <a:pt x="2368" y="357"/>
                </a:lnTo>
                <a:lnTo>
                  <a:pt x="2368" y="361"/>
                </a:lnTo>
                <a:lnTo>
                  <a:pt x="2369" y="320"/>
                </a:lnTo>
                <a:lnTo>
                  <a:pt x="2369" y="358"/>
                </a:lnTo>
                <a:lnTo>
                  <a:pt x="2369" y="352"/>
                </a:lnTo>
                <a:lnTo>
                  <a:pt x="2370" y="361"/>
                </a:lnTo>
                <a:lnTo>
                  <a:pt x="2370" y="346"/>
                </a:lnTo>
                <a:lnTo>
                  <a:pt x="2370" y="346"/>
                </a:lnTo>
                <a:lnTo>
                  <a:pt x="2371" y="337"/>
                </a:lnTo>
                <a:lnTo>
                  <a:pt x="2371" y="361"/>
                </a:lnTo>
                <a:lnTo>
                  <a:pt x="2372" y="262"/>
                </a:lnTo>
                <a:lnTo>
                  <a:pt x="2372" y="348"/>
                </a:lnTo>
                <a:lnTo>
                  <a:pt x="2372" y="352"/>
                </a:lnTo>
                <a:lnTo>
                  <a:pt x="2372" y="362"/>
                </a:lnTo>
                <a:lnTo>
                  <a:pt x="2372" y="348"/>
                </a:lnTo>
                <a:lnTo>
                  <a:pt x="2373" y="360"/>
                </a:lnTo>
                <a:lnTo>
                  <a:pt x="2373" y="360"/>
                </a:lnTo>
                <a:lnTo>
                  <a:pt x="2373" y="362"/>
                </a:lnTo>
                <a:lnTo>
                  <a:pt x="2374" y="346"/>
                </a:lnTo>
                <a:lnTo>
                  <a:pt x="2374" y="362"/>
                </a:lnTo>
                <a:lnTo>
                  <a:pt x="2374" y="362"/>
                </a:lnTo>
                <a:lnTo>
                  <a:pt x="2375" y="349"/>
                </a:lnTo>
                <a:lnTo>
                  <a:pt x="2375" y="354"/>
                </a:lnTo>
                <a:lnTo>
                  <a:pt x="2375" y="354"/>
                </a:lnTo>
                <a:lnTo>
                  <a:pt x="2375" y="360"/>
                </a:lnTo>
                <a:lnTo>
                  <a:pt x="2376" y="346"/>
                </a:lnTo>
                <a:lnTo>
                  <a:pt x="2376" y="360"/>
                </a:lnTo>
                <a:lnTo>
                  <a:pt x="2376" y="356"/>
                </a:lnTo>
                <a:lnTo>
                  <a:pt x="2377" y="362"/>
                </a:lnTo>
                <a:lnTo>
                  <a:pt x="2377" y="348"/>
                </a:lnTo>
                <a:lnTo>
                  <a:pt x="2377" y="356"/>
                </a:lnTo>
                <a:lnTo>
                  <a:pt x="2377" y="356"/>
                </a:lnTo>
                <a:lnTo>
                  <a:pt x="2378" y="348"/>
                </a:lnTo>
                <a:lnTo>
                  <a:pt x="2378" y="362"/>
                </a:lnTo>
                <a:lnTo>
                  <a:pt x="2378" y="362"/>
                </a:lnTo>
                <a:lnTo>
                  <a:pt x="2379" y="357"/>
                </a:lnTo>
                <a:lnTo>
                  <a:pt x="2379" y="362"/>
                </a:lnTo>
                <a:lnTo>
                  <a:pt x="2379" y="346"/>
                </a:lnTo>
                <a:lnTo>
                  <a:pt x="2380" y="353"/>
                </a:lnTo>
                <a:lnTo>
                  <a:pt x="2380" y="353"/>
                </a:lnTo>
                <a:lnTo>
                  <a:pt x="2380" y="346"/>
                </a:lnTo>
                <a:lnTo>
                  <a:pt x="2380" y="362"/>
                </a:lnTo>
                <a:lnTo>
                  <a:pt x="2381" y="362"/>
                </a:lnTo>
                <a:lnTo>
                  <a:pt x="2381" y="362"/>
                </a:lnTo>
                <a:lnTo>
                  <a:pt x="2382" y="345"/>
                </a:lnTo>
                <a:lnTo>
                  <a:pt x="2382" y="362"/>
                </a:lnTo>
                <a:lnTo>
                  <a:pt x="2382" y="361"/>
                </a:lnTo>
                <a:lnTo>
                  <a:pt x="2382" y="362"/>
                </a:lnTo>
                <a:lnTo>
                  <a:pt x="2382" y="345"/>
                </a:lnTo>
                <a:lnTo>
                  <a:pt x="2383" y="355"/>
                </a:lnTo>
                <a:lnTo>
                  <a:pt x="2383" y="352"/>
                </a:lnTo>
                <a:lnTo>
                  <a:pt x="2383" y="349"/>
                </a:lnTo>
                <a:lnTo>
                  <a:pt x="2384" y="362"/>
                </a:lnTo>
                <a:lnTo>
                  <a:pt x="2384" y="362"/>
                </a:lnTo>
                <a:lnTo>
                  <a:pt x="2384" y="362"/>
                </a:lnTo>
                <a:lnTo>
                  <a:pt x="2385" y="344"/>
                </a:lnTo>
                <a:lnTo>
                  <a:pt x="2385" y="344"/>
                </a:lnTo>
                <a:lnTo>
                  <a:pt x="2386" y="354"/>
                </a:lnTo>
                <a:lnTo>
                  <a:pt x="2386" y="362"/>
                </a:lnTo>
                <a:lnTo>
                  <a:pt x="2386" y="348"/>
                </a:lnTo>
                <a:lnTo>
                  <a:pt x="2386" y="357"/>
                </a:lnTo>
                <a:lnTo>
                  <a:pt x="2387" y="357"/>
                </a:lnTo>
                <a:lnTo>
                  <a:pt x="2387" y="362"/>
                </a:lnTo>
                <a:lnTo>
                  <a:pt x="2387" y="349"/>
                </a:lnTo>
                <a:lnTo>
                  <a:pt x="2388" y="349"/>
                </a:lnTo>
                <a:lnTo>
                  <a:pt x="2388" y="357"/>
                </a:lnTo>
                <a:lnTo>
                  <a:pt x="2388" y="362"/>
                </a:lnTo>
                <a:lnTo>
                  <a:pt x="2388" y="345"/>
                </a:lnTo>
                <a:lnTo>
                  <a:pt x="2389" y="348"/>
                </a:lnTo>
                <a:lnTo>
                  <a:pt x="2389" y="346"/>
                </a:lnTo>
                <a:lnTo>
                  <a:pt x="2389" y="362"/>
                </a:lnTo>
                <a:lnTo>
                  <a:pt x="2390" y="344"/>
                </a:lnTo>
                <a:lnTo>
                  <a:pt x="2390" y="361"/>
                </a:lnTo>
                <a:lnTo>
                  <a:pt x="2390" y="361"/>
                </a:lnTo>
                <a:lnTo>
                  <a:pt x="2391" y="346"/>
                </a:lnTo>
                <a:lnTo>
                  <a:pt x="2391" y="361"/>
                </a:lnTo>
                <a:lnTo>
                  <a:pt x="2391" y="351"/>
                </a:lnTo>
                <a:lnTo>
                  <a:pt x="2391" y="351"/>
                </a:lnTo>
                <a:lnTo>
                  <a:pt x="2392" y="346"/>
                </a:lnTo>
                <a:lnTo>
                  <a:pt x="2392" y="362"/>
                </a:lnTo>
                <a:lnTo>
                  <a:pt x="2392" y="362"/>
                </a:lnTo>
                <a:lnTo>
                  <a:pt x="2393" y="362"/>
                </a:lnTo>
                <a:lnTo>
                  <a:pt x="2393" y="362"/>
                </a:lnTo>
                <a:lnTo>
                  <a:pt x="2393" y="345"/>
                </a:lnTo>
                <a:lnTo>
                  <a:pt x="2393" y="362"/>
                </a:lnTo>
                <a:lnTo>
                  <a:pt x="2394" y="362"/>
                </a:lnTo>
                <a:lnTo>
                  <a:pt x="2394" y="362"/>
                </a:lnTo>
                <a:lnTo>
                  <a:pt x="2395" y="344"/>
                </a:lnTo>
                <a:lnTo>
                  <a:pt x="2395" y="347"/>
                </a:lnTo>
                <a:lnTo>
                  <a:pt x="2395" y="354"/>
                </a:lnTo>
                <a:lnTo>
                  <a:pt x="2395" y="360"/>
                </a:lnTo>
                <a:lnTo>
                  <a:pt x="2396" y="347"/>
                </a:lnTo>
                <a:lnTo>
                  <a:pt x="2396" y="356"/>
                </a:lnTo>
                <a:lnTo>
                  <a:pt x="2396" y="362"/>
                </a:lnTo>
                <a:lnTo>
                  <a:pt x="2396" y="362"/>
                </a:lnTo>
                <a:lnTo>
                  <a:pt x="2397" y="349"/>
                </a:lnTo>
                <a:lnTo>
                  <a:pt x="2397" y="360"/>
                </a:lnTo>
                <a:lnTo>
                  <a:pt x="2397" y="352"/>
                </a:lnTo>
                <a:lnTo>
                  <a:pt x="2397" y="362"/>
                </a:lnTo>
                <a:lnTo>
                  <a:pt x="2398" y="345"/>
                </a:lnTo>
                <a:lnTo>
                  <a:pt x="2398" y="357"/>
                </a:lnTo>
                <a:lnTo>
                  <a:pt x="2398" y="357"/>
                </a:lnTo>
                <a:lnTo>
                  <a:pt x="2398" y="362"/>
                </a:lnTo>
                <a:lnTo>
                  <a:pt x="2399" y="349"/>
                </a:lnTo>
                <a:lnTo>
                  <a:pt x="2399" y="356"/>
                </a:lnTo>
                <a:lnTo>
                  <a:pt x="2399" y="356"/>
                </a:lnTo>
                <a:lnTo>
                  <a:pt x="2400" y="362"/>
                </a:lnTo>
                <a:lnTo>
                  <a:pt x="2400" y="345"/>
                </a:lnTo>
                <a:lnTo>
                  <a:pt x="2400" y="353"/>
                </a:lnTo>
                <a:lnTo>
                  <a:pt x="2401" y="356"/>
                </a:lnTo>
                <a:lnTo>
                  <a:pt x="2401" y="362"/>
                </a:lnTo>
                <a:lnTo>
                  <a:pt x="2401" y="345"/>
                </a:lnTo>
                <a:lnTo>
                  <a:pt x="2401" y="356"/>
                </a:lnTo>
                <a:lnTo>
                  <a:pt x="2402" y="356"/>
                </a:lnTo>
                <a:lnTo>
                  <a:pt x="2402" y="349"/>
                </a:lnTo>
                <a:lnTo>
                  <a:pt x="2403" y="362"/>
                </a:lnTo>
                <a:lnTo>
                  <a:pt x="2403" y="362"/>
                </a:lnTo>
                <a:lnTo>
                  <a:pt x="2403" y="362"/>
                </a:lnTo>
                <a:lnTo>
                  <a:pt x="2403" y="353"/>
                </a:lnTo>
                <a:lnTo>
                  <a:pt x="2404" y="362"/>
                </a:lnTo>
                <a:lnTo>
                  <a:pt x="2404" y="362"/>
                </a:lnTo>
                <a:lnTo>
                  <a:pt x="2404" y="362"/>
                </a:lnTo>
                <a:lnTo>
                  <a:pt x="2404" y="348"/>
                </a:lnTo>
                <a:lnTo>
                  <a:pt x="2405" y="362"/>
                </a:lnTo>
                <a:lnTo>
                  <a:pt x="2405" y="362"/>
                </a:lnTo>
                <a:lnTo>
                  <a:pt x="2405" y="355"/>
                </a:lnTo>
                <a:lnTo>
                  <a:pt x="2405" y="360"/>
                </a:lnTo>
                <a:lnTo>
                  <a:pt x="2406" y="313"/>
                </a:lnTo>
                <a:lnTo>
                  <a:pt x="2406" y="352"/>
                </a:lnTo>
                <a:lnTo>
                  <a:pt x="2406" y="353"/>
                </a:lnTo>
                <a:lnTo>
                  <a:pt x="2406" y="343"/>
                </a:lnTo>
                <a:lnTo>
                  <a:pt x="2407" y="358"/>
                </a:lnTo>
                <a:lnTo>
                  <a:pt x="2407" y="351"/>
                </a:lnTo>
                <a:lnTo>
                  <a:pt x="2407" y="348"/>
                </a:lnTo>
                <a:lnTo>
                  <a:pt x="2408" y="346"/>
                </a:lnTo>
                <a:lnTo>
                  <a:pt x="2408" y="362"/>
                </a:lnTo>
                <a:lnTo>
                  <a:pt x="2408" y="360"/>
                </a:lnTo>
                <a:lnTo>
                  <a:pt x="2408" y="352"/>
                </a:lnTo>
                <a:lnTo>
                  <a:pt x="2409" y="362"/>
                </a:lnTo>
                <a:lnTo>
                  <a:pt x="2409" y="345"/>
                </a:lnTo>
                <a:lnTo>
                  <a:pt x="2409" y="357"/>
                </a:lnTo>
                <a:lnTo>
                  <a:pt x="2410" y="362"/>
                </a:lnTo>
                <a:lnTo>
                  <a:pt x="2410" y="362"/>
                </a:lnTo>
                <a:lnTo>
                  <a:pt x="2410" y="300"/>
                </a:lnTo>
                <a:lnTo>
                  <a:pt x="2411" y="353"/>
                </a:lnTo>
                <a:lnTo>
                  <a:pt x="2411" y="354"/>
                </a:lnTo>
                <a:lnTo>
                  <a:pt x="2411" y="324"/>
                </a:lnTo>
                <a:lnTo>
                  <a:pt x="2411" y="362"/>
                </a:lnTo>
                <a:lnTo>
                  <a:pt x="2412" y="339"/>
                </a:lnTo>
                <a:lnTo>
                  <a:pt x="2412" y="357"/>
                </a:lnTo>
                <a:lnTo>
                  <a:pt x="2413" y="359"/>
                </a:lnTo>
                <a:lnTo>
                  <a:pt x="2413" y="270"/>
                </a:lnTo>
                <a:lnTo>
                  <a:pt x="2413" y="356"/>
                </a:lnTo>
                <a:lnTo>
                  <a:pt x="2413" y="355"/>
                </a:lnTo>
                <a:lnTo>
                  <a:pt x="2413" y="289"/>
                </a:lnTo>
                <a:lnTo>
                  <a:pt x="2413" y="360"/>
                </a:lnTo>
                <a:lnTo>
                  <a:pt x="2414" y="350"/>
                </a:lnTo>
                <a:lnTo>
                  <a:pt x="2414" y="350"/>
                </a:lnTo>
                <a:lnTo>
                  <a:pt x="2415" y="359"/>
                </a:lnTo>
                <a:lnTo>
                  <a:pt x="2415" y="287"/>
                </a:lnTo>
                <a:lnTo>
                  <a:pt x="2415" y="306"/>
                </a:lnTo>
                <a:lnTo>
                  <a:pt x="2415" y="351"/>
                </a:lnTo>
                <a:lnTo>
                  <a:pt x="2416" y="359"/>
                </a:lnTo>
                <a:lnTo>
                  <a:pt x="2416" y="286"/>
                </a:lnTo>
                <a:lnTo>
                  <a:pt x="2416" y="354"/>
                </a:lnTo>
                <a:lnTo>
                  <a:pt x="2416" y="354"/>
                </a:lnTo>
                <a:lnTo>
                  <a:pt x="2417" y="359"/>
                </a:lnTo>
                <a:lnTo>
                  <a:pt x="2417" y="335"/>
                </a:lnTo>
                <a:lnTo>
                  <a:pt x="2417" y="353"/>
                </a:lnTo>
                <a:lnTo>
                  <a:pt x="2418" y="354"/>
                </a:lnTo>
                <a:lnTo>
                  <a:pt x="2418" y="360"/>
                </a:lnTo>
                <a:lnTo>
                  <a:pt x="2419" y="345"/>
                </a:lnTo>
                <a:lnTo>
                  <a:pt x="2419" y="353"/>
                </a:lnTo>
                <a:lnTo>
                  <a:pt x="2419" y="354"/>
                </a:lnTo>
                <a:lnTo>
                  <a:pt x="2419" y="344"/>
                </a:lnTo>
                <a:lnTo>
                  <a:pt x="2419" y="362"/>
                </a:lnTo>
                <a:lnTo>
                  <a:pt x="2420" y="362"/>
                </a:lnTo>
                <a:lnTo>
                  <a:pt x="2420" y="356"/>
                </a:lnTo>
                <a:lnTo>
                  <a:pt x="2420" y="362"/>
                </a:lnTo>
                <a:lnTo>
                  <a:pt x="2421" y="347"/>
                </a:lnTo>
                <a:lnTo>
                  <a:pt x="2421" y="360"/>
                </a:lnTo>
                <a:lnTo>
                  <a:pt x="2421" y="360"/>
                </a:lnTo>
                <a:lnTo>
                  <a:pt x="2421" y="362"/>
                </a:lnTo>
                <a:lnTo>
                  <a:pt x="2422" y="288"/>
                </a:lnTo>
                <a:lnTo>
                  <a:pt x="2422" y="354"/>
                </a:lnTo>
                <a:lnTo>
                  <a:pt x="2422" y="354"/>
                </a:lnTo>
                <a:lnTo>
                  <a:pt x="2422" y="359"/>
                </a:lnTo>
                <a:lnTo>
                  <a:pt x="2423" y="262"/>
                </a:lnTo>
                <a:lnTo>
                  <a:pt x="2423" y="263"/>
                </a:lnTo>
                <a:lnTo>
                  <a:pt x="2423" y="250"/>
                </a:lnTo>
                <a:lnTo>
                  <a:pt x="2424" y="231"/>
                </a:lnTo>
                <a:lnTo>
                  <a:pt x="2424" y="361"/>
                </a:lnTo>
                <a:lnTo>
                  <a:pt x="2424" y="357"/>
                </a:lnTo>
                <a:lnTo>
                  <a:pt x="2425" y="358"/>
                </a:lnTo>
                <a:lnTo>
                  <a:pt x="2425" y="361"/>
                </a:lnTo>
                <a:lnTo>
                  <a:pt x="2425" y="345"/>
                </a:lnTo>
                <a:lnTo>
                  <a:pt x="2425" y="356"/>
                </a:lnTo>
                <a:lnTo>
                  <a:pt x="2426" y="339"/>
                </a:lnTo>
                <a:lnTo>
                  <a:pt x="2426" y="319"/>
                </a:lnTo>
                <a:lnTo>
                  <a:pt x="2426" y="355"/>
                </a:lnTo>
                <a:lnTo>
                  <a:pt x="2427" y="354"/>
                </a:lnTo>
                <a:lnTo>
                  <a:pt x="2427" y="353"/>
                </a:lnTo>
                <a:lnTo>
                  <a:pt x="2428" y="356"/>
                </a:lnTo>
                <a:lnTo>
                  <a:pt x="2428" y="286"/>
                </a:lnTo>
                <a:lnTo>
                  <a:pt x="2428" y="346"/>
                </a:lnTo>
                <a:lnTo>
                  <a:pt x="2428" y="350"/>
                </a:lnTo>
                <a:lnTo>
                  <a:pt x="2428" y="345"/>
                </a:lnTo>
                <a:lnTo>
                  <a:pt x="2429" y="359"/>
                </a:lnTo>
                <a:lnTo>
                  <a:pt x="2429" y="359"/>
                </a:lnTo>
                <a:lnTo>
                  <a:pt x="2429" y="359"/>
                </a:lnTo>
                <a:lnTo>
                  <a:pt x="2429" y="359"/>
                </a:lnTo>
                <a:lnTo>
                  <a:pt x="2429" y="307"/>
                </a:lnTo>
                <a:lnTo>
                  <a:pt x="2430" y="358"/>
                </a:lnTo>
                <a:lnTo>
                  <a:pt x="2430" y="357"/>
                </a:lnTo>
                <a:lnTo>
                  <a:pt x="2431" y="342"/>
                </a:lnTo>
                <a:lnTo>
                  <a:pt x="2431" y="362"/>
                </a:lnTo>
                <a:lnTo>
                  <a:pt x="2431" y="357"/>
                </a:lnTo>
                <a:lnTo>
                  <a:pt x="2431" y="362"/>
                </a:lnTo>
                <a:lnTo>
                  <a:pt x="2432" y="345"/>
                </a:lnTo>
                <a:lnTo>
                  <a:pt x="2432" y="362"/>
                </a:lnTo>
                <a:lnTo>
                  <a:pt x="2432" y="353"/>
                </a:lnTo>
                <a:lnTo>
                  <a:pt x="2433" y="346"/>
                </a:lnTo>
                <a:lnTo>
                  <a:pt x="2433" y="362"/>
                </a:lnTo>
                <a:lnTo>
                  <a:pt x="2433" y="361"/>
                </a:lnTo>
                <a:lnTo>
                  <a:pt x="2433" y="361"/>
                </a:lnTo>
                <a:lnTo>
                  <a:pt x="2434" y="362"/>
                </a:lnTo>
                <a:lnTo>
                  <a:pt x="2434" y="330"/>
                </a:lnTo>
                <a:lnTo>
                  <a:pt x="2435" y="352"/>
                </a:lnTo>
                <a:lnTo>
                  <a:pt x="2435" y="359"/>
                </a:lnTo>
                <a:lnTo>
                  <a:pt x="2435" y="202"/>
                </a:lnTo>
                <a:lnTo>
                  <a:pt x="2436" y="362"/>
                </a:lnTo>
                <a:lnTo>
                  <a:pt x="2436" y="361"/>
                </a:lnTo>
                <a:lnTo>
                  <a:pt x="2436" y="361"/>
                </a:lnTo>
                <a:lnTo>
                  <a:pt x="2437" y="361"/>
                </a:lnTo>
                <a:lnTo>
                  <a:pt x="2437" y="347"/>
                </a:lnTo>
                <a:lnTo>
                  <a:pt x="2437" y="349"/>
                </a:lnTo>
                <a:lnTo>
                  <a:pt x="2437" y="356"/>
                </a:lnTo>
                <a:lnTo>
                  <a:pt x="2437" y="344"/>
                </a:lnTo>
                <a:lnTo>
                  <a:pt x="2438" y="362"/>
                </a:lnTo>
                <a:lnTo>
                  <a:pt x="2438" y="362"/>
                </a:lnTo>
                <a:lnTo>
                  <a:pt x="2439" y="238"/>
                </a:lnTo>
                <a:lnTo>
                  <a:pt x="2439" y="359"/>
                </a:lnTo>
                <a:lnTo>
                  <a:pt x="2439" y="352"/>
                </a:lnTo>
                <a:lnTo>
                  <a:pt x="2440" y="359"/>
                </a:lnTo>
                <a:lnTo>
                  <a:pt x="2440" y="344"/>
                </a:lnTo>
                <a:lnTo>
                  <a:pt x="2440" y="355"/>
                </a:lnTo>
                <a:lnTo>
                  <a:pt x="2441" y="359"/>
                </a:lnTo>
                <a:lnTo>
                  <a:pt x="2441" y="360"/>
                </a:lnTo>
                <a:lnTo>
                  <a:pt x="2441" y="346"/>
                </a:lnTo>
                <a:lnTo>
                  <a:pt x="2441" y="356"/>
                </a:lnTo>
                <a:lnTo>
                  <a:pt x="2441" y="356"/>
                </a:lnTo>
                <a:lnTo>
                  <a:pt x="2442" y="362"/>
                </a:lnTo>
                <a:lnTo>
                  <a:pt x="2442" y="349"/>
                </a:lnTo>
                <a:lnTo>
                  <a:pt x="2443" y="357"/>
                </a:lnTo>
                <a:lnTo>
                  <a:pt x="2443" y="362"/>
                </a:lnTo>
                <a:lnTo>
                  <a:pt x="2444" y="322"/>
                </a:lnTo>
                <a:lnTo>
                  <a:pt x="2444" y="350"/>
                </a:lnTo>
                <a:lnTo>
                  <a:pt x="2444" y="337"/>
                </a:lnTo>
                <a:lnTo>
                  <a:pt x="2445" y="362"/>
                </a:lnTo>
                <a:lnTo>
                  <a:pt x="2445" y="356"/>
                </a:lnTo>
                <a:lnTo>
                  <a:pt x="2445" y="354"/>
                </a:lnTo>
                <a:lnTo>
                  <a:pt x="2445" y="348"/>
                </a:lnTo>
                <a:lnTo>
                  <a:pt x="2445" y="362"/>
                </a:lnTo>
                <a:lnTo>
                  <a:pt x="2446" y="362"/>
                </a:lnTo>
                <a:lnTo>
                  <a:pt x="2446" y="362"/>
                </a:lnTo>
                <a:lnTo>
                  <a:pt x="2446" y="348"/>
                </a:lnTo>
                <a:lnTo>
                  <a:pt x="2447" y="362"/>
                </a:lnTo>
                <a:lnTo>
                  <a:pt x="2447" y="349"/>
                </a:lnTo>
                <a:lnTo>
                  <a:pt x="2447" y="349"/>
                </a:lnTo>
                <a:lnTo>
                  <a:pt x="2448" y="362"/>
                </a:lnTo>
                <a:lnTo>
                  <a:pt x="2448" y="339"/>
                </a:lnTo>
                <a:lnTo>
                  <a:pt x="2448" y="349"/>
                </a:lnTo>
                <a:lnTo>
                  <a:pt x="2449" y="351"/>
                </a:lnTo>
                <a:lnTo>
                  <a:pt x="2449" y="333"/>
                </a:lnTo>
                <a:lnTo>
                  <a:pt x="2449" y="356"/>
                </a:lnTo>
                <a:lnTo>
                  <a:pt x="2449" y="356"/>
                </a:lnTo>
                <a:lnTo>
                  <a:pt x="2449" y="356"/>
                </a:lnTo>
                <a:lnTo>
                  <a:pt x="2450" y="338"/>
                </a:lnTo>
                <a:lnTo>
                  <a:pt x="2451" y="358"/>
                </a:lnTo>
                <a:lnTo>
                  <a:pt x="2451" y="354"/>
                </a:lnTo>
                <a:lnTo>
                  <a:pt x="2451" y="354"/>
                </a:lnTo>
                <a:lnTo>
                  <a:pt x="2451" y="358"/>
                </a:lnTo>
                <a:lnTo>
                  <a:pt x="2451" y="342"/>
                </a:lnTo>
                <a:lnTo>
                  <a:pt x="2452" y="358"/>
                </a:lnTo>
                <a:lnTo>
                  <a:pt x="2452" y="358"/>
                </a:lnTo>
                <a:lnTo>
                  <a:pt x="2452" y="362"/>
                </a:lnTo>
                <a:lnTo>
                  <a:pt x="2453" y="349"/>
                </a:lnTo>
                <a:lnTo>
                  <a:pt x="2453" y="357"/>
                </a:lnTo>
                <a:lnTo>
                  <a:pt x="2453" y="357"/>
                </a:lnTo>
                <a:lnTo>
                  <a:pt x="2453" y="362"/>
                </a:lnTo>
                <a:lnTo>
                  <a:pt x="2454" y="350"/>
                </a:lnTo>
                <a:lnTo>
                  <a:pt x="2454" y="348"/>
                </a:lnTo>
                <a:lnTo>
                  <a:pt x="2455" y="362"/>
                </a:lnTo>
                <a:lnTo>
                  <a:pt x="2455" y="357"/>
                </a:lnTo>
                <a:lnTo>
                  <a:pt x="2455" y="350"/>
                </a:lnTo>
                <a:lnTo>
                  <a:pt x="2455" y="362"/>
                </a:lnTo>
                <a:lnTo>
                  <a:pt x="2456" y="300"/>
                </a:lnTo>
                <a:lnTo>
                  <a:pt x="2457" y="357"/>
                </a:lnTo>
                <a:lnTo>
                  <a:pt x="2457" y="362"/>
                </a:lnTo>
                <a:lnTo>
                  <a:pt x="2457" y="329"/>
                </a:lnTo>
                <a:lnTo>
                  <a:pt x="2458" y="346"/>
                </a:lnTo>
                <a:lnTo>
                  <a:pt x="2458" y="361"/>
                </a:lnTo>
                <a:lnTo>
                  <a:pt x="2458" y="271"/>
                </a:lnTo>
                <a:lnTo>
                  <a:pt x="2459" y="361"/>
                </a:lnTo>
                <a:lnTo>
                  <a:pt x="2459" y="361"/>
                </a:lnTo>
                <a:lnTo>
                  <a:pt x="2459" y="286"/>
                </a:lnTo>
                <a:lnTo>
                  <a:pt x="2460" y="361"/>
                </a:lnTo>
                <a:lnTo>
                  <a:pt x="2460" y="361"/>
                </a:lnTo>
                <a:lnTo>
                  <a:pt x="2460" y="361"/>
                </a:lnTo>
                <a:lnTo>
                  <a:pt x="2460" y="345"/>
                </a:lnTo>
                <a:lnTo>
                  <a:pt x="2461" y="356"/>
                </a:lnTo>
                <a:lnTo>
                  <a:pt x="2461" y="356"/>
                </a:lnTo>
                <a:lnTo>
                  <a:pt x="2461" y="361"/>
                </a:lnTo>
                <a:lnTo>
                  <a:pt x="2461" y="286"/>
                </a:lnTo>
                <a:lnTo>
                  <a:pt x="2462" y="360"/>
                </a:lnTo>
                <a:lnTo>
                  <a:pt x="2462" y="360"/>
                </a:lnTo>
                <a:lnTo>
                  <a:pt x="2462" y="361"/>
                </a:lnTo>
                <a:lnTo>
                  <a:pt x="2463" y="332"/>
                </a:lnTo>
                <a:lnTo>
                  <a:pt x="2463" y="355"/>
                </a:lnTo>
                <a:lnTo>
                  <a:pt x="2463" y="352"/>
                </a:lnTo>
                <a:lnTo>
                  <a:pt x="2464" y="359"/>
                </a:lnTo>
                <a:lnTo>
                  <a:pt x="2464" y="342"/>
                </a:lnTo>
                <a:lnTo>
                  <a:pt x="2464" y="359"/>
                </a:lnTo>
                <a:lnTo>
                  <a:pt x="2465" y="357"/>
                </a:lnTo>
                <a:lnTo>
                  <a:pt x="2465" y="349"/>
                </a:lnTo>
                <a:lnTo>
                  <a:pt x="2465" y="362"/>
                </a:lnTo>
                <a:lnTo>
                  <a:pt x="2465" y="362"/>
                </a:lnTo>
                <a:lnTo>
                  <a:pt x="2466" y="362"/>
                </a:lnTo>
                <a:lnTo>
                  <a:pt x="2466" y="362"/>
                </a:lnTo>
                <a:lnTo>
                  <a:pt x="2466" y="348"/>
                </a:lnTo>
                <a:lnTo>
                  <a:pt x="2467" y="357"/>
                </a:lnTo>
                <a:lnTo>
                  <a:pt x="2467" y="357"/>
                </a:lnTo>
                <a:lnTo>
                  <a:pt x="2467" y="361"/>
                </a:lnTo>
                <a:lnTo>
                  <a:pt x="2467" y="90"/>
                </a:lnTo>
                <a:lnTo>
                  <a:pt x="2468" y="278"/>
                </a:lnTo>
                <a:lnTo>
                  <a:pt x="2468" y="255"/>
                </a:lnTo>
                <a:lnTo>
                  <a:pt x="2469" y="362"/>
                </a:lnTo>
                <a:lnTo>
                  <a:pt x="2469" y="346"/>
                </a:lnTo>
                <a:lnTo>
                  <a:pt x="2469" y="346"/>
                </a:lnTo>
                <a:lnTo>
                  <a:pt x="2469" y="266"/>
                </a:lnTo>
                <a:lnTo>
                  <a:pt x="2470" y="362"/>
                </a:lnTo>
                <a:lnTo>
                  <a:pt x="2470" y="361"/>
                </a:lnTo>
                <a:lnTo>
                  <a:pt x="2470" y="361"/>
                </a:lnTo>
                <a:lnTo>
                  <a:pt x="2471" y="350"/>
                </a:lnTo>
                <a:lnTo>
                  <a:pt x="2471" y="362"/>
                </a:lnTo>
                <a:lnTo>
                  <a:pt x="2471" y="352"/>
                </a:lnTo>
                <a:lnTo>
                  <a:pt x="2472" y="353"/>
                </a:lnTo>
                <a:lnTo>
                  <a:pt x="2472" y="362"/>
                </a:lnTo>
                <a:lnTo>
                  <a:pt x="2472" y="288"/>
                </a:lnTo>
                <a:lnTo>
                  <a:pt x="2472" y="353"/>
                </a:lnTo>
                <a:lnTo>
                  <a:pt x="2472" y="352"/>
                </a:lnTo>
                <a:lnTo>
                  <a:pt x="2473" y="289"/>
                </a:lnTo>
                <a:lnTo>
                  <a:pt x="2473" y="360"/>
                </a:lnTo>
                <a:lnTo>
                  <a:pt x="2474" y="350"/>
                </a:lnTo>
                <a:lnTo>
                  <a:pt x="2474" y="356"/>
                </a:lnTo>
                <a:lnTo>
                  <a:pt x="2474" y="347"/>
                </a:lnTo>
                <a:lnTo>
                  <a:pt x="2475" y="359"/>
                </a:lnTo>
                <a:lnTo>
                  <a:pt x="2475" y="356"/>
                </a:lnTo>
                <a:lnTo>
                  <a:pt x="2475" y="356"/>
                </a:lnTo>
                <a:lnTo>
                  <a:pt x="2475" y="346"/>
                </a:lnTo>
                <a:lnTo>
                  <a:pt x="2476" y="362"/>
                </a:lnTo>
                <a:lnTo>
                  <a:pt x="2476" y="362"/>
                </a:lnTo>
                <a:lnTo>
                  <a:pt x="2476" y="362"/>
                </a:lnTo>
                <a:lnTo>
                  <a:pt x="2476" y="362"/>
                </a:lnTo>
                <a:lnTo>
                  <a:pt x="2477" y="345"/>
                </a:lnTo>
                <a:lnTo>
                  <a:pt x="2477" y="346"/>
                </a:lnTo>
                <a:lnTo>
                  <a:pt x="2478" y="362"/>
                </a:lnTo>
                <a:lnTo>
                  <a:pt x="2478" y="314"/>
                </a:lnTo>
                <a:lnTo>
                  <a:pt x="2478" y="353"/>
                </a:lnTo>
                <a:lnTo>
                  <a:pt x="2479" y="344"/>
                </a:lnTo>
                <a:lnTo>
                  <a:pt x="2479" y="361"/>
                </a:lnTo>
                <a:lnTo>
                  <a:pt x="2479" y="356"/>
                </a:lnTo>
                <a:lnTo>
                  <a:pt x="2480" y="356"/>
                </a:lnTo>
                <a:lnTo>
                  <a:pt x="2480" y="362"/>
                </a:lnTo>
                <a:lnTo>
                  <a:pt x="2480" y="348"/>
                </a:lnTo>
                <a:lnTo>
                  <a:pt x="2480" y="353"/>
                </a:lnTo>
                <a:lnTo>
                  <a:pt x="2480" y="353"/>
                </a:lnTo>
                <a:lnTo>
                  <a:pt x="2481" y="345"/>
                </a:lnTo>
                <a:lnTo>
                  <a:pt x="2482" y="362"/>
                </a:lnTo>
                <a:lnTo>
                  <a:pt x="2482" y="358"/>
                </a:lnTo>
                <a:lnTo>
                  <a:pt x="2482" y="361"/>
                </a:lnTo>
                <a:lnTo>
                  <a:pt x="2482" y="362"/>
                </a:lnTo>
                <a:lnTo>
                  <a:pt x="2482" y="292"/>
                </a:lnTo>
                <a:lnTo>
                  <a:pt x="2483" y="349"/>
                </a:lnTo>
                <a:lnTo>
                  <a:pt x="2483" y="285"/>
                </a:lnTo>
                <a:lnTo>
                  <a:pt x="2484" y="359"/>
                </a:lnTo>
                <a:lnTo>
                  <a:pt x="2484" y="350"/>
                </a:lnTo>
                <a:lnTo>
                  <a:pt x="2484" y="357"/>
                </a:lnTo>
                <a:lnTo>
                  <a:pt x="2484" y="348"/>
                </a:lnTo>
                <a:lnTo>
                  <a:pt x="2485" y="362"/>
                </a:lnTo>
                <a:lnTo>
                  <a:pt x="2485" y="357"/>
                </a:lnTo>
                <a:lnTo>
                  <a:pt x="2485" y="358"/>
                </a:lnTo>
                <a:lnTo>
                  <a:pt x="2485" y="317"/>
                </a:lnTo>
                <a:lnTo>
                  <a:pt x="2486" y="360"/>
                </a:lnTo>
                <a:lnTo>
                  <a:pt x="2486" y="358"/>
                </a:lnTo>
                <a:lnTo>
                  <a:pt x="2486" y="358"/>
                </a:lnTo>
                <a:lnTo>
                  <a:pt x="2486" y="339"/>
                </a:lnTo>
                <a:lnTo>
                  <a:pt x="2487" y="360"/>
                </a:lnTo>
                <a:lnTo>
                  <a:pt x="2487" y="360"/>
                </a:lnTo>
                <a:lnTo>
                  <a:pt x="2488" y="360"/>
                </a:lnTo>
                <a:lnTo>
                  <a:pt x="2488" y="343"/>
                </a:lnTo>
                <a:lnTo>
                  <a:pt x="2488" y="358"/>
                </a:lnTo>
                <a:lnTo>
                  <a:pt x="2489" y="359"/>
                </a:lnTo>
                <a:lnTo>
                  <a:pt x="2489" y="342"/>
                </a:lnTo>
                <a:lnTo>
                  <a:pt x="2490" y="362"/>
                </a:lnTo>
                <a:lnTo>
                  <a:pt x="2490" y="360"/>
                </a:lnTo>
                <a:lnTo>
                  <a:pt x="2490" y="360"/>
                </a:lnTo>
                <a:lnTo>
                  <a:pt x="2490" y="362"/>
                </a:lnTo>
                <a:lnTo>
                  <a:pt x="2490" y="348"/>
                </a:lnTo>
                <a:lnTo>
                  <a:pt x="2491" y="357"/>
                </a:lnTo>
                <a:lnTo>
                  <a:pt x="2491" y="357"/>
                </a:lnTo>
                <a:lnTo>
                  <a:pt x="2491" y="361"/>
                </a:lnTo>
                <a:lnTo>
                  <a:pt x="2491" y="300"/>
                </a:lnTo>
                <a:lnTo>
                  <a:pt x="2492" y="360"/>
                </a:lnTo>
                <a:lnTo>
                  <a:pt x="2492" y="359"/>
                </a:lnTo>
                <a:lnTo>
                  <a:pt x="2492" y="345"/>
                </a:lnTo>
                <a:lnTo>
                  <a:pt x="2493" y="361"/>
                </a:lnTo>
                <a:lnTo>
                  <a:pt x="2493" y="353"/>
                </a:lnTo>
                <a:lnTo>
                  <a:pt x="2493" y="352"/>
                </a:lnTo>
                <a:lnTo>
                  <a:pt x="2493" y="291"/>
                </a:lnTo>
                <a:lnTo>
                  <a:pt x="2494" y="361"/>
                </a:lnTo>
                <a:lnTo>
                  <a:pt x="2494" y="355"/>
                </a:lnTo>
                <a:lnTo>
                  <a:pt x="2494" y="316"/>
                </a:lnTo>
                <a:lnTo>
                  <a:pt x="2495" y="361"/>
                </a:lnTo>
                <a:lnTo>
                  <a:pt x="2495" y="357"/>
                </a:lnTo>
                <a:lnTo>
                  <a:pt x="2496" y="354"/>
                </a:lnTo>
                <a:lnTo>
                  <a:pt x="2496" y="361"/>
                </a:lnTo>
                <a:lnTo>
                  <a:pt x="2496" y="244"/>
                </a:lnTo>
                <a:lnTo>
                  <a:pt x="2496" y="346"/>
                </a:lnTo>
                <a:lnTo>
                  <a:pt x="2497" y="354"/>
                </a:lnTo>
                <a:lnTo>
                  <a:pt x="2497" y="360"/>
                </a:lnTo>
                <a:lnTo>
                  <a:pt x="2497" y="341"/>
                </a:lnTo>
                <a:lnTo>
                  <a:pt x="2498" y="348"/>
                </a:lnTo>
                <a:lnTo>
                  <a:pt x="2498" y="350"/>
                </a:lnTo>
                <a:lnTo>
                  <a:pt x="2498" y="339"/>
                </a:lnTo>
                <a:lnTo>
                  <a:pt x="2498" y="358"/>
                </a:lnTo>
                <a:lnTo>
                  <a:pt x="2499" y="355"/>
                </a:lnTo>
                <a:lnTo>
                  <a:pt x="2499" y="355"/>
                </a:lnTo>
                <a:lnTo>
                  <a:pt x="2499" y="342"/>
                </a:lnTo>
                <a:lnTo>
                  <a:pt x="2499" y="359"/>
                </a:lnTo>
                <a:lnTo>
                  <a:pt x="2500" y="352"/>
                </a:lnTo>
                <a:lnTo>
                  <a:pt x="2500" y="352"/>
                </a:lnTo>
                <a:lnTo>
                  <a:pt x="2501" y="342"/>
                </a:lnTo>
                <a:lnTo>
                  <a:pt x="2501" y="359"/>
                </a:lnTo>
                <a:lnTo>
                  <a:pt x="2501" y="358"/>
                </a:lnTo>
                <a:lnTo>
                  <a:pt x="2501" y="359"/>
                </a:lnTo>
                <a:lnTo>
                  <a:pt x="2502" y="359"/>
                </a:lnTo>
                <a:lnTo>
                  <a:pt x="2502" y="337"/>
                </a:lnTo>
                <a:lnTo>
                  <a:pt x="2502" y="346"/>
                </a:lnTo>
                <a:lnTo>
                  <a:pt x="2502" y="347"/>
                </a:lnTo>
                <a:lnTo>
                  <a:pt x="2502" y="345"/>
                </a:lnTo>
                <a:lnTo>
                  <a:pt x="2503" y="362"/>
                </a:lnTo>
                <a:lnTo>
                  <a:pt x="2504" y="362"/>
                </a:lnTo>
                <a:lnTo>
                  <a:pt x="2504" y="362"/>
                </a:lnTo>
                <a:lnTo>
                  <a:pt x="2504" y="315"/>
                </a:lnTo>
                <a:lnTo>
                  <a:pt x="2504" y="352"/>
                </a:lnTo>
                <a:lnTo>
                  <a:pt x="2505" y="336"/>
                </a:lnTo>
                <a:lnTo>
                  <a:pt x="2505" y="360"/>
                </a:lnTo>
                <a:lnTo>
                  <a:pt x="2505" y="288"/>
                </a:lnTo>
                <a:lnTo>
                  <a:pt x="2506" y="350"/>
                </a:lnTo>
                <a:lnTo>
                  <a:pt x="2506" y="347"/>
                </a:lnTo>
                <a:lnTo>
                  <a:pt x="2506" y="336"/>
                </a:lnTo>
                <a:lnTo>
                  <a:pt x="2506" y="360"/>
                </a:lnTo>
                <a:lnTo>
                  <a:pt x="2507" y="347"/>
                </a:lnTo>
                <a:lnTo>
                  <a:pt x="2507" y="313"/>
                </a:lnTo>
                <a:lnTo>
                  <a:pt x="2508" y="361"/>
                </a:lnTo>
                <a:lnTo>
                  <a:pt x="2508" y="355"/>
                </a:lnTo>
                <a:lnTo>
                  <a:pt x="2508" y="355"/>
                </a:lnTo>
                <a:lnTo>
                  <a:pt x="2508" y="341"/>
                </a:lnTo>
                <a:lnTo>
                  <a:pt x="2509" y="359"/>
                </a:lnTo>
                <a:lnTo>
                  <a:pt x="2509" y="350"/>
                </a:lnTo>
                <a:lnTo>
                  <a:pt x="2509" y="351"/>
                </a:lnTo>
                <a:lnTo>
                  <a:pt x="2509" y="343"/>
                </a:lnTo>
                <a:lnTo>
                  <a:pt x="2510" y="362"/>
                </a:lnTo>
                <a:lnTo>
                  <a:pt x="2510" y="356"/>
                </a:lnTo>
                <a:lnTo>
                  <a:pt x="2510" y="356"/>
                </a:lnTo>
                <a:lnTo>
                  <a:pt x="2511" y="362"/>
                </a:lnTo>
                <a:lnTo>
                  <a:pt x="2511" y="345"/>
                </a:lnTo>
                <a:lnTo>
                  <a:pt x="2511" y="357"/>
                </a:lnTo>
                <a:lnTo>
                  <a:pt x="2511" y="357"/>
                </a:lnTo>
                <a:lnTo>
                  <a:pt x="2512" y="362"/>
                </a:lnTo>
                <a:lnTo>
                  <a:pt x="2512" y="346"/>
                </a:lnTo>
                <a:lnTo>
                  <a:pt x="2512" y="357"/>
                </a:lnTo>
                <a:lnTo>
                  <a:pt x="2513" y="357"/>
                </a:lnTo>
                <a:lnTo>
                  <a:pt x="2513" y="362"/>
                </a:lnTo>
                <a:lnTo>
                  <a:pt x="2514" y="289"/>
                </a:lnTo>
                <a:lnTo>
                  <a:pt x="2514" y="349"/>
                </a:lnTo>
                <a:lnTo>
                  <a:pt x="2514" y="350"/>
                </a:lnTo>
                <a:lnTo>
                  <a:pt x="2514" y="359"/>
                </a:lnTo>
                <a:lnTo>
                  <a:pt x="2514" y="317"/>
                </a:lnTo>
                <a:lnTo>
                  <a:pt x="2515" y="350"/>
                </a:lnTo>
                <a:lnTo>
                  <a:pt x="2515" y="350"/>
                </a:lnTo>
                <a:lnTo>
                  <a:pt x="2515" y="362"/>
                </a:lnTo>
                <a:lnTo>
                  <a:pt x="2516" y="262"/>
                </a:lnTo>
                <a:lnTo>
                  <a:pt x="2516" y="351"/>
                </a:lnTo>
                <a:lnTo>
                  <a:pt x="2516" y="355"/>
                </a:lnTo>
                <a:lnTo>
                  <a:pt x="2516" y="329"/>
                </a:lnTo>
                <a:lnTo>
                  <a:pt x="2517" y="362"/>
                </a:lnTo>
                <a:lnTo>
                  <a:pt x="2517" y="351"/>
                </a:lnTo>
                <a:lnTo>
                  <a:pt x="2517" y="352"/>
                </a:lnTo>
                <a:lnTo>
                  <a:pt x="2517" y="345"/>
                </a:lnTo>
                <a:lnTo>
                  <a:pt x="2518" y="361"/>
                </a:lnTo>
                <a:lnTo>
                  <a:pt x="2518" y="356"/>
                </a:lnTo>
                <a:lnTo>
                  <a:pt x="2518" y="354"/>
                </a:lnTo>
                <a:lnTo>
                  <a:pt x="2519" y="345"/>
                </a:lnTo>
                <a:lnTo>
                  <a:pt x="2519" y="362"/>
                </a:lnTo>
                <a:lnTo>
                  <a:pt x="2519" y="354"/>
                </a:lnTo>
                <a:lnTo>
                  <a:pt x="2519" y="353"/>
                </a:lnTo>
                <a:lnTo>
                  <a:pt x="2520" y="362"/>
                </a:lnTo>
                <a:lnTo>
                  <a:pt x="2520" y="330"/>
                </a:lnTo>
                <a:lnTo>
                  <a:pt x="2520" y="358"/>
                </a:lnTo>
                <a:lnTo>
                  <a:pt x="2521" y="358"/>
                </a:lnTo>
                <a:lnTo>
                  <a:pt x="2521" y="348"/>
                </a:lnTo>
                <a:lnTo>
                  <a:pt x="2522" y="360"/>
                </a:lnTo>
                <a:lnTo>
                  <a:pt x="2522" y="359"/>
                </a:lnTo>
                <a:lnTo>
                  <a:pt x="2522" y="360"/>
                </a:lnTo>
                <a:lnTo>
                  <a:pt x="2522" y="310"/>
                </a:lnTo>
                <a:lnTo>
                  <a:pt x="2523" y="354"/>
                </a:lnTo>
                <a:lnTo>
                  <a:pt x="2523" y="353"/>
                </a:lnTo>
                <a:lnTo>
                  <a:pt x="2524" y="346"/>
                </a:lnTo>
                <a:lnTo>
                  <a:pt x="2524" y="362"/>
                </a:lnTo>
                <a:lnTo>
                  <a:pt x="2524" y="357"/>
                </a:lnTo>
                <a:lnTo>
                  <a:pt x="2524" y="357"/>
                </a:lnTo>
                <a:lnTo>
                  <a:pt x="2524" y="362"/>
                </a:lnTo>
                <a:lnTo>
                  <a:pt x="2524" y="349"/>
                </a:lnTo>
                <a:lnTo>
                  <a:pt x="2525" y="362"/>
                </a:lnTo>
                <a:lnTo>
                  <a:pt x="2525" y="362"/>
                </a:lnTo>
                <a:lnTo>
                  <a:pt x="2526" y="362"/>
                </a:lnTo>
                <a:lnTo>
                  <a:pt x="2526" y="290"/>
                </a:lnTo>
                <a:lnTo>
                  <a:pt x="2526" y="354"/>
                </a:lnTo>
                <a:lnTo>
                  <a:pt x="2526" y="355"/>
                </a:lnTo>
                <a:lnTo>
                  <a:pt x="2527" y="361"/>
                </a:lnTo>
                <a:lnTo>
                  <a:pt x="2527" y="335"/>
                </a:lnTo>
                <a:lnTo>
                  <a:pt x="2527" y="345"/>
                </a:lnTo>
                <a:lnTo>
                  <a:pt x="2528" y="345"/>
                </a:lnTo>
                <a:lnTo>
                  <a:pt x="2528" y="361"/>
                </a:lnTo>
                <a:lnTo>
                  <a:pt x="2528" y="344"/>
                </a:lnTo>
                <a:lnTo>
                  <a:pt x="2528" y="361"/>
                </a:lnTo>
                <a:lnTo>
                  <a:pt x="2529" y="361"/>
                </a:lnTo>
                <a:lnTo>
                  <a:pt x="2529" y="361"/>
                </a:lnTo>
                <a:lnTo>
                  <a:pt x="2530" y="348"/>
                </a:lnTo>
                <a:lnTo>
                  <a:pt x="2530" y="360"/>
                </a:lnTo>
                <a:lnTo>
                  <a:pt x="2530" y="361"/>
                </a:lnTo>
                <a:lnTo>
                  <a:pt x="2530" y="361"/>
                </a:lnTo>
                <a:lnTo>
                  <a:pt x="2531" y="350"/>
                </a:lnTo>
                <a:lnTo>
                  <a:pt x="2531" y="357"/>
                </a:lnTo>
                <a:lnTo>
                  <a:pt x="2531" y="339"/>
                </a:lnTo>
                <a:lnTo>
                  <a:pt x="2531" y="362"/>
                </a:lnTo>
                <a:lnTo>
                  <a:pt x="2532" y="357"/>
                </a:lnTo>
                <a:lnTo>
                  <a:pt x="2532" y="357"/>
                </a:lnTo>
                <a:lnTo>
                  <a:pt x="2533" y="361"/>
                </a:lnTo>
                <a:lnTo>
                  <a:pt x="2533" y="256"/>
                </a:lnTo>
                <a:lnTo>
                  <a:pt x="2533" y="333"/>
                </a:lnTo>
                <a:lnTo>
                  <a:pt x="2533" y="338"/>
                </a:lnTo>
                <a:lnTo>
                  <a:pt x="2533" y="328"/>
                </a:lnTo>
                <a:lnTo>
                  <a:pt x="2534" y="360"/>
                </a:lnTo>
                <a:lnTo>
                  <a:pt x="2534" y="351"/>
                </a:lnTo>
                <a:lnTo>
                  <a:pt x="2534" y="351"/>
                </a:lnTo>
                <a:lnTo>
                  <a:pt x="2535" y="360"/>
                </a:lnTo>
                <a:lnTo>
                  <a:pt x="2535" y="335"/>
                </a:lnTo>
                <a:lnTo>
                  <a:pt x="2535" y="343"/>
                </a:lnTo>
                <a:lnTo>
                  <a:pt x="2536" y="343"/>
                </a:lnTo>
                <a:lnTo>
                  <a:pt x="2536" y="360"/>
                </a:lnTo>
                <a:lnTo>
                  <a:pt x="2536" y="348"/>
                </a:lnTo>
                <a:lnTo>
                  <a:pt x="2537" y="347"/>
                </a:lnTo>
                <a:lnTo>
                  <a:pt x="2537" y="309"/>
                </a:lnTo>
                <a:lnTo>
                  <a:pt x="2538" y="359"/>
                </a:lnTo>
                <a:lnTo>
                  <a:pt x="2538" y="356"/>
                </a:lnTo>
                <a:lnTo>
                  <a:pt x="2538" y="356"/>
                </a:lnTo>
                <a:lnTo>
                  <a:pt x="2538" y="346"/>
                </a:lnTo>
                <a:lnTo>
                  <a:pt x="2539" y="362"/>
                </a:lnTo>
                <a:lnTo>
                  <a:pt x="2539" y="362"/>
                </a:lnTo>
                <a:lnTo>
                  <a:pt x="2539" y="362"/>
                </a:lnTo>
                <a:lnTo>
                  <a:pt x="2539" y="348"/>
                </a:lnTo>
                <a:lnTo>
                  <a:pt x="2540" y="362"/>
                </a:lnTo>
                <a:lnTo>
                  <a:pt x="2540" y="362"/>
                </a:lnTo>
                <a:lnTo>
                  <a:pt x="2540" y="362"/>
                </a:lnTo>
                <a:lnTo>
                  <a:pt x="2540" y="346"/>
                </a:lnTo>
                <a:lnTo>
                  <a:pt x="2541" y="361"/>
                </a:lnTo>
                <a:lnTo>
                  <a:pt x="2541" y="362"/>
                </a:lnTo>
                <a:lnTo>
                  <a:pt x="2541" y="362"/>
                </a:lnTo>
                <a:lnTo>
                  <a:pt x="2542" y="288"/>
                </a:lnTo>
                <a:lnTo>
                  <a:pt x="2542" y="355"/>
                </a:lnTo>
                <a:lnTo>
                  <a:pt x="2542" y="316"/>
                </a:lnTo>
                <a:lnTo>
                  <a:pt x="2543" y="298"/>
                </a:lnTo>
                <a:lnTo>
                  <a:pt x="2543" y="362"/>
                </a:lnTo>
                <a:lnTo>
                  <a:pt x="2543" y="361"/>
                </a:lnTo>
                <a:lnTo>
                  <a:pt x="2544" y="358"/>
                </a:lnTo>
                <a:lnTo>
                  <a:pt x="2544" y="362"/>
                </a:lnTo>
                <a:lnTo>
                  <a:pt x="2544" y="294"/>
                </a:lnTo>
                <a:lnTo>
                  <a:pt x="2544" y="344"/>
                </a:lnTo>
                <a:lnTo>
                  <a:pt x="2544" y="356"/>
                </a:lnTo>
                <a:lnTo>
                  <a:pt x="2545" y="362"/>
                </a:lnTo>
                <a:lnTo>
                  <a:pt x="2545" y="349"/>
                </a:lnTo>
                <a:lnTo>
                  <a:pt x="2546" y="352"/>
                </a:lnTo>
                <a:lnTo>
                  <a:pt x="2546" y="352"/>
                </a:lnTo>
                <a:lnTo>
                  <a:pt x="2546" y="362"/>
                </a:lnTo>
                <a:lnTo>
                  <a:pt x="2546" y="347"/>
                </a:lnTo>
                <a:lnTo>
                  <a:pt x="2547" y="352"/>
                </a:lnTo>
                <a:lnTo>
                  <a:pt x="2547" y="354"/>
                </a:lnTo>
                <a:lnTo>
                  <a:pt x="2547" y="362"/>
                </a:lnTo>
                <a:lnTo>
                  <a:pt x="2548" y="321"/>
                </a:lnTo>
                <a:lnTo>
                  <a:pt x="2548" y="354"/>
                </a:lnTo>
                <a:lnTo>
                  <a:pt x="2548" y="354"/>
                </a:lnTo>
                <a:lnTo>
                  <a:pt x="2548" y="299"/>
                </a:lnTo>
                <a:lnTo>
                  <a:pt x="2549" y="360"/>
                </a:lnTo>
                <a:lnTo>
                  <a:pt x="2549" y="346"/>
                </a:lnTo>
                <a:lnTo>
                  <a:pt x="2549" y="347"/>
                </a:lnTo>
                <a:lnTo>
                  <a:pt x="2549" y="315"/>
                </a:lnTo>
                <a:lnTo>
                  <a:pt x="2550" y="360"/>
                </a:lnTo>
                <a:lnTo>
                  <a:pt x="2550" y="353"/>
                </a:lnTo>
                <a:lnTo>
                  <a:pt x="2550" y="354"/>
                </a:lnTo>
                <a:lnTo>
                  <a:pt x="2551" y="344"/>
                </a:lnTo>
                <a:lnTo>
                  <a:pt x="2551" y="358"/>
                </a:lnTo>
                <a:lnTo>
                  <a:pt x="2551" y="358"/>
                </a:lnTo>
                <a:lnTo>
                  <a:pt x="2552" y="358"/>
                </a:lnTo>
                <a:lnTo>
                  <a:pt x="2552" y="345"/>
                </a:lnTo>
                <a:lnTo>
                  <a:pt x="2553" y="358"/>
                </a:lnTo>
                <a:lnTo>
                  <a:pt x="2553" y="360"/>
                </a:lnTo>
                <a:lnTo>
                  <a:pt x="2553" y="346"/>
                </a:lnTo>
                <a:lnTo>
                  <a:pt x="2554" y="362"/>
                </a:lnTo>
                <a:lnTo>
                  <a:pt x="2554" y="362"/>
                </a:lnTo>
                <a:lnTo>
                  <a:pt x="2554" y="362"/>
                </a:lnTo>
                <a:lnTo>
                  <a:pt x="2554" y="345"/>
                </a:lnTo>
                <a:lnTo>
                  <a:pt x="2555" y="358"/>
                </a:lnTo>
                <a:lnTo>
                  <a:pt x="2555" y="358"/>
                </a:lnTo>
                <a:lnTo>
                  <a:pt x="2555" y="362"/>
                </a:lnTo>
                <a:lnTo>
                  <a:pt x="2556" y="349"/>
                </a:lnTo>
                <a:lnTo>
                  <a:pt x="2556" y="362"/>
                </a:lnTo>
                <a:lnTo>
                  <a:pt x="2556" y="362"/>
                </a:lnTo>
                <a:lnTo>
                  <a:pt x="2557" y="362"/>
                </a:lnTo>
                <a:lnTo>
                  <a:pt x="2557" y="293"/>
                </a:lnTo>
                <a:lnTo>
                  <a:pt x="2557" y="360"/>
                </a:lnTo>
                <a:lnTo>
                  <a:pt x="2557" y="359"/>
                </a:lnTo>
                <a:lnTo>
                  <a:pt x="2557" y="290"/>
                </a:lnTo>
                <a:lnTo>
                  <a:pt x="2558" y="349"/>
                </a:lnTo>
                <a:lnTo>
                  <a:pt x="2558" y="353"/>
                </a:lnTo>
                <a:lnTo>
                  <a:pt x="2559" y="361"/>
                </a:lnTo>
                <a:lnTo>
                  <a:pt x="2559" y="192"/>
                </a:lnTo>
                <a:lnTo>
                  <a:pt x="2559" y="355"/>
                </a:lnTo>
                <a:lnTo>
                  <a:pt x="2560" y="355"/>
                </a:lnTo>
                <a:lnTo>
                  <a:pt x="2560" y="361"/>
                </a:lnTo>
                <a:lnTo>
                  <a:pt x="2561" y="347"/>
                </a:lnTo>
                <a:lnTo>
                  <a:pt x="2561" y="348"/>
                </a:lnTo>
                <a:lnTo>
                  <a:pt x="2561" y="345"/>
                </a:lnTo>
                <a:lnTo>
                  <a:pt x="2561" y="361"/>
                </a:lnTo>
                <a:lnTo>
                  <a:pt x="2562" y="344"/>
                </a:lnTo>
                <a:lnTo>
                  <a:pt x="2562" y="344"/>
                </a:lnTo>
                <a:lnTo>
                  <a:pt x="2562" y="344"/>
                </a:lnTo>
                <a:lnTo>
                  <a:pt x="2563" y="362"/>
                </a:lnTo>
                <a:lnTo>
                  <a:pt x="2563" y="361"/>
                </a:lnTo>
                <a:lnTo>
                  <a:pt x="2563" y="349"/>
                </a:lnTo>
                <a:lnTo>
                  <a:pt x="2564" y="312"/>
                </a:lnTo>
                <a:lnTo>
                  <a:pt x="2564" y="359"/>
                </a:lnTo>
                <a:lnTo>
                  <a:pt x="2564" y="359"/>
                </a:lnTo>
                <a:lnTo>
                  <a:pt x="2564" y="359"/>
                </a:lnTo>
                <a:lnTo>
                  <a:pt x="2564" y="287"/>
                </a:lnTo>
                <a:lnTo>
                  <a:pt x="2565" y="358"/>
                </a:lnTo>
                <a:lnTo>
                  <a:pt x="2565" y="358"/>
                </a:lnTo>
                <a:lnTo>
                  <a:pt x="2566" y="331"/>
                </a:lnTo>
                <a:lnTo>
                  <a:pt x="2566" y="360"/>
                </a:lnTo>
                <a:lnTo>
                  <a:pt x="2567" y="360"/>
                </a:lnTo>
                <a:lnTo>
                  <a:pt x="2567" y="326"/>
                </a:lnTo>
                <a:lnTo>
                  <a:pt x="2567" y="358"/>
                </a:lnTo>
                <a:lnTo>
                  <a:pt x="2568" y="358"/>
                </a:lnTo>
                <a:lnTo>
                  <a:pt x="2568" y="346"/>
                </a:lnTo>
                <a:lnTo>
                  <a:pt x="2569" y="362"/>
                </a:lnTo>
                <a:lnTo>
                  <a:pt x="2569" y="362"/>
                </a:lnTo>
                <a:lnTo>
                  <a:pt x="2569" y="362"/>
                </a:lnTo>
                <a:lnTo>
                  <a:pt x="2569" y="362"/>
                </a:lnTo>
                <a:lnTo>
                  <a:pt x="2569" y="348"/>
                </a:lnTo>
                <a:lnTo>
                  <a:pt x="2570" y="362"/>
                </a:lnTo>
                <a:lnTo>
                  <a:pt x="2570" y="362"/>
                </a:lnTo>
                <a:lnTo>
                  <a:pt x="2570" y="362"/>
                </a:lnTo>
                <a:lnTo>
                  <a:pt x="2570" y="348"/>
                </a:lnTo>
                <a:lnTo>
                  <a:pt x="2571" y="361"/>
                </a:lnTo>
                <a:lnTo>
                  <a:pt x="2571" y="362"/>
                </a:lnTo>
                <a:lnTo>
                  <a:pt x="2571" y="346"/>
                </a:lnTo>
                <a:lnTo>
                  <a:pt x="2572" y="362"/>
                </a:lnTo>
                <a:lnTo>
                  <a:pt x="2572" y="361"/>
                </a:lnTo>
                <a:lnTo>
                  <a:pt x="2572" y="361"/>
                </a:lnTo>
                <a:lnTo>
                  <a:pt x="2572" y="297"/>
                </a:lnTo>
                <a:lnTo>
                  <a:pt x="2573" y="361"/>
                </a:lnTo>
                <a:lnTo>
                  <a:pt x="2573" y="360"/>
                </a:lnTo>
                <a:lnTo>
                  <a:pt x="2573" y="361"/>
                </a:lnTo>
                <a:lnTo>
                  <a:pt x="2574" y="339"/>
                </a:lnTo>
                <a:lnTo>
                  <a:pt x="2574" y="360"/>
                </a:lnTo>
                <a:lnTo>
                  <a:pt x="2575" y="359"/>
                </a:lnTo>
                <a:lnTo>
                  <a:pt x="2575" y="361"/>
                </a:lnTo>
                <a:lnTo>
                  <a:pt x="2575" y="294"/>
                </a:lnTo>
                <a:lnTo>
                  <a:pt x="2575" y="358"/>
                </a:lnTo>
                <a:lnTo>
                  <a:pt x="2575" y="358"/>
                </a:lnTo>
                <a:lnTo>
                  <a:pt x="2576" y="272"/>
                </a:lnTo>
                <a:lnTo>
                  <a:pt x="2577" y="355"/>
                </a:lnTo>
                <a:lnTo>
                  <a:pt x="2577" y="348"/>
                </a:lnTo>
                <a:lnTo>
                  <a:pt x="2577" y="361"/>
                </a:lnTo>
                <a:lnTo>
                  <a:pt x="2577" y="345"/>
                </a:lnTo>
                <a:lnTo>
                  <a:pt x="2578" y="357"/>
                </a:lnTo>
                <a:lnTo>
                  <a:pt x="2578" y="355"/>
                </a:lnTo>
                <a:lnTo>
                  <a:pt x="2579" y="361"/>
                </a:lnTo>
                <a:lnTo>
                  <a:pt x="2579" y="310"/>
                </a:lnTo>
                <a:lnTo>
                  <a:pt x="2579" y="354"/>
                </a:lnTo>
                <a:lnTo>
                  <a:pt x="2579" y="354"/>
                </a:lnTo>
                <a:lnTo>
                  <a:pt x="2579" y="301"/>
                </a:lnTo>
                <a:lnTo>
                  <a:pt x="2579" y="359"/>
                </a:lnTo>
                <a:lnTo>
                  <a:pt x="2580" y="352"/>
                </a:lnTo>
                <a:lnTo>
                  <a:pt x="2580" y="352"/>
                </a:lnTo>
                <a:lnTo>
                  <a:pt x="2581" y="318"/>
                </a:lnTo>
                <a:lnTo>
                  <a:pt x="2581" y="361"/>
                </a:lnTo>
                <a:lnTo>
                  <a:pt x="2581" y="357"/>
                </a:lnTo>
                <a:lnTo>
                  <a:pt x="2581" y="358"/>
                </a:lnTo>
                <a:lnTo>
                  <a:pt x="2581" y="361"/>
                </a:lnTo>
                <a:lnTo>
                  <a:pt x="2581" y="345"/>
                </a:lnTo>
                <a:lnTo>
                  <a:pt x="2582" y="359"/>
                </a:lnTo>
                <a:lnTo>
                  <a:pt x="2583" y="359"/>
                </a:lnTo>
                <a:lnTo>
                  <a:pt x="2583" y="360"/>
                </a:lnTo>
                <a:lnTo>
                  <a:pt x="2583" y="337"/>
                </a:lnTo>
                <a:lnTo>
                  <a:pt x="2583" y="359"/>
                </a:lnTo>
                <a:lnTo>
                  <a:pt x="2583" y="359"/>
                </a:lnTo>
                <a:lnTo>
                  <a:pt x="2584" y="346"/>
                </a:lnTo>
                <a:lnTo>
                  <a:pt x="2585" y="362"/>
                </a:lnTo>
                <a:lnTo>
                  <a:pt x="2585" y="362"/>
                </a:lnTo>
                <a:lnTo>
                  <a:pt x="2585" y="362"/>
                </a:lnTo>
                <a:lnTo>
                  <a:pt x="2585" y="349"/>
                </a:lnTo>
                <a:lnTo>
                  <a:pt x="2586" y="362"/>
                </a:lnTo>
                <a:lnTo>
                  <a:pt x="2586" y="362"/>
                </a:lnTo>
                <a:lnTo>
                  <a:pt x="2586" y="348"/>
                </a:lnTo>
                <a:lnTo>
                  <a:pt x="2587" y="361"/>
                </a:lnTo>
                <a:lnTo>
                  <a:pt x="2587" y="361"/>
                </a:lnTo>
                <a:lnTo>
                  <a:pt x="2588" y="254"/>
                </a:lnTo>
                <a:lnTo>
                  <a:pt x="2588" y="354"/>
                </a:lnTo>
                <a:lnTo>
                  <a:pt x="2588" y="359"/>
                </a:lnTo>
                <a:lnTo>
                  <a:pt x="2588" y="339"/>
                </a:lnTo>
                <a:lnTo>
                  <a:pt x="2589" y="359"/>
                </a:lnTo>
                <a:lnTo>
                  <a:pt x="2589" y="359"/>
                </a:lnTo>
                <a:lnTo>
                  <a:pt x="2590" y="346"/>
                </a:lnTo>
                <a:lnTo>
                  <a:pt x="2590" y="361"/>
                </a:lnTo>
                <a:lnTo>
                  <a:pt x="2591" y="357"/>
                </a:lnTo>
                <a:lnTo>
                  <a:pt x="2591" y="268"/>
                </a:lnTo>
                <a:lnTo>
                  <a:pt x="2591" y="359"/>
                </a:lnTo>
                <a:lnTo>
                  <a:pt x="2591" y="353"/>
                </a:lnTo>
                <a:lnTo>
                  <a:pt x="2591" y="353"/>
                </a:lnTo>
                <a:lnTo>
                  <a:pt x="2592" y="360"/>
                </a:lnTo>
                <a:lnTo>
                  <a:pt x="2592" y="346"/>
                </a:lnTo>
                <a:lnTo>
                  <a:pt x="2593" y="356"/>
                </a:lnTo>
                <a:lnTo>
                  <a:pt x="2593" y="357"/>
                </a:lnTo>
                <a:lnTo>
                  <a:pt x="2593" y="360"/>
                </a:lnTo>
                <a:lnTo>
                  <a:pt x="2594" y="324"/>
                </a:lnTo>
                <a:lnTo>
                  <a:pt x="2594" y="326"/>
                </a:lnTo>
                <a:lnTo>
                  <a:pt x="2594" y="350"/>
                </a:lnTo>
                <a:lnTo>
                  <a:pt x="2594" y="289"/>
                </a:lnTo>
                <a:lnTo>
                  <a:pt x="2595" y="359"/>
                </a:lnTo>
                <a:lnTo>
                  <a:pt x="2595" y="359"/>
                </a:lnTo>
                <a:lnTo>
                  <a:pt x="2595" y="352"/>
                </a:lnTo>
                <a:lnTo>
                  <a:pt x="2596" y="342"/>
                </a:lnTo>
                <a:lnTo>
                  <a:pt x="2596" y="359"/>
                </a:lnTo>
                <a:lnTo>
                  <a:pt x="2596" y="359"/>
                </a:lnTo>
                <a:lnTo>
                  <a:pt x="2597" y="339"/>
                </a:lnTo>
                <a:lnTo>
                  <a:pt x="2597" y="358"/>
                </a:lnTo>
                <a:lnTo>
                  <a:pt x="2597" y="358"/>
                </a:lnTo>
                <a:lnTo>
                  <a:pt x="2597" y="345"/>
                </a:lnTo>
                <a:lnTo>
                  <a:pt x="2598" y="361"/>
                </a:lnTo>
                <a:lnTo>
                  <a:pt x="2598" y="361"/>
                </a:lnTo>
                <a:lnTo>
                  <a:pt x="2599" y="361"/>
                </a:lnTo>
                <a:lnTo>
                  <a:pt x="2599" y="345"/>
                </a:lnTo>
                <a:lnTo>
                  <a:pt x="2599" y="360"/>
                </a:lnTo>
                <a:lnTo>
                  <a:pt x="2600" y="352"/>
                </a:lnTo>
                <a:lnTo>
                  <a:pt x="2600" y="348"/>
                </a:lnTo>
                <a:lnTo>
                  <a:pt x="2601" y="361"/>
                </a:lnTo>
                <a:lnTo>
                  <a:pt x="2601" y="355"/>
                </a:lnTo>
                <a:lnTo>
                  <a:pt x="2601" y="355"/>
                </a:lnTo>
                <a:lnTo>
                  <a:pt x="2601" y="360"/>
                </a:lnTo>
                <a:lnTo>
                  <a:pt x="2601" y="212"/>
                </a:lnTo>
                <a:lnTo>
                  <a:pt x="2602" y="270"/>
                </a:lnTo>
                <a:lnTo>
                  <a:pt x="2602" y="270"/>
                </a:lnTo>
                <a:lnTo>
                  <a:pt x="2602" y="253"/>
                </a:lnTo>
                <a:lnTo>
                  <a:pt x="2603" y="362"/>
                </a:lnTo>
                <a:lnTo>
                  <a:pt x="2603" y="350"/>
                </a:lnTo>
                <a:lnTo>
                  <a:pt x="2603" y="350"/>
                </a:lnTo>
                <a:lnTo>
                  <a:pt x="2604" y="362"/>
                </a:lnTo>
                <a:lnTo>
                  <a:pt x="2604" y="256"/>
                </a:lnTo>
                <a:lnTo>
                  <a:pt x="2604" y="356"/>
                </a:lnTo>
                <a:lnTo>
                  <a:pt x="2604" y="352"/>
                </a:lnTo>
                <a:lnTo>
                  <a:pt x="2605" y="361"/>
                </a:lnTo>
                <a:lnTo>
                  <a:pt x="2605" y="346"/>
                </a:lnTo>
                <a:lnTo>
                  <a:pt x="2605" y="357"/>
                </a:lnTo>
                <a:lnTo>
                  <a:pt x="2605" y="357"/>
                </a:lnTo>
                <a:lnTo>
                  <a:pt x="2606" y="350"/>
                </a:lnTo>
                <a:lnTo>
                  <a:pt x="2606" y="361"/>
                </a:lnTo>
                <a:lnTo>
                  <a:pt x="2606" y="359"/>
                </a:lnTo>
                <a:lnTo>
                  <a:pt x="2607" y="354"/>
                </a:lnTo>
                <a:lnTo>
                  <a:pt x="2607" y="362"/>
                </a:lnTo>
                <a:lnTo>
                  <a:pt x="2607" y="320"/>
                </a:lnTo>
                <a:lnTo>
                  <a:pt x="2607" y="354"/>
                </a:lnTo>
                <a:lnTo>
                  <a:pt x="2608" y="354"/>
                </a:lnTo>
                <a:lnTo>
                  <a:pt x="2609" y="360"/>
                </a:lnTo>
                <a:lnTo>
                  <a:pt x="2609" y="341"/>
                </a:lnTo>
                <a:lnTo>
                  <a:pt x="2609" y="354"/>
                </a:lnTo>
                <a:lnTo>
                  <a:pt x="2609" y="354"/>
                </a:lnTo>
                <a:lnTo>
                  <a:pt x="2609" y="359"/>
                </a:lnTo>
                <a:lnTo>
                  <a:pt x="2609" y="337"/>
                </a:lnTo>
                <a:lnTo>
                  <a:pt x="2610" y="358"/>
                </a:lnTo>
                <a:lnTo>
                  <a:pt x="2610" y="352"/>
                </a:lnTo>
                <a:lnTo>
                  <a:pt x="2610" y="346"/>
                </a:lnTo>
                <a:lnTo>
                  <a:pt x="2610" y="362"/>
                </a:lnTo>
                <a:lnTo>
                  <a:pt x="2611" y="356"/>
                </a:lnTo>
                <a:lnTo>
                  <a:pt x="2611" y="356"/>
                </a:lnTo>
                <a:lnTo>
                  <a:pt x="2611" y="362"/>
                </a:lnTo>
                <a:lnTo>
                  <a:pt x="2612" y="348"/>
                </a:lnTo>
                <a:lnTo>
                  <a:pt x="2612" y="362"/>
                </a:lnTo>
                <a:lnTo>
                  <a:pt x="2612" y="362"/>
                </a:lnTo>
                <a:lnTo>
                  <a:pt x="2612" y="362"/>
                </a:lnTo>
                <a:lnTo>
                  <a:pt x="2613" y="348"/>
                </a:lnTo>
                <a:lnTo>
                  <a:pt x="2613" y="357"/>
                </a:lnTo>
                <a:lnTo>
                  <a:pt x="2613" y="357"/>
                </a:lnTo>
                <a:lnTo>
                  <a:pt x="2613" y="362"/>
                </a:lnTo>
                <a:lnTo>
                  <a:pt x="2614" y="213"/>
                </a:lnTo>
                <a:lnTo>
                  <a:pt x="2614" y="352"/>
                </a:lnTo>
                <a:lnTo>
                  <a:pt x="2614" y="352"/>
                </a:lnTo>
                <a:lnTo>
                  <a:pt x="2615" y="337"/>
                </a:lnTo>
                <a:lnTo>
                  <a:pt x="2615" y="361"/>
                </a:lnTo>
                <a:lnTo>
                  <a:pt x="2615" y="350"/>
                </a:lnTo>
                <a:lnTo>
                  <a:pt x="2616" y="356"/>
                </a:lnTo>
                <a:lnTo>
                  <a:pt x="2616" y="362"/>
                </a:lnTo>
                <a:lnTo>
                  <a:pt x="2616" y="347"/>
                </a:lnTo>
                <a:lnTo>
                  <a:pt x="2617" y="354"/>
                </a:lnTo>
                <a:lnTo>
                  <a:pt x="2617" y="354"/>
                </a:lnTo>
                <a:lnTo>
                  <a:pt x="2617" y="266"/>
                </a:lnTo>
                <a:lnTo>
                  <a:pt x="2617" y="360"/>
                </a:lnTo>
                <a:lnTo>
                  <a:pt x="2618" y="354"/>
                </a:lnTo>
                <a:lnTo>
                  <a:pt x="2618" y="352"/>
                </a:lnTo>
                <a:lnTo>
                  <a:pt x="2618" y="362"/>
                </a:lnTo>
                <a:lnTo>
                  <a:pt x="2619" y="344"/>
                </a:lnTo>
                <a:lnTo>
                  <a:pt x="2619" y="357"/>
                </a:lnTo>
                <a:lnTo>
                  <a:pt x="2619" y="357"/>
                </a:lnTo>
                <a:lnTo>
                  <a:pt x="2619" y="361"/>
                </a:lnTo>
                <a:lnTo>
                  <a:pt x="2619" y="335"/>
                </a:lnTo>
                <a:lnTo>
                  <a:pt x="2620" y="346"/>
                </a:lnTo>
                <a:lnTo>
                  <a:pt x="2620" y="347"/>
                </a:lnTo>
                <a:lnTo>
                  <a:pt x="2621" y="297"/>
                </a:lnTo>
                <a:lnTo>
                  <a:pt x="2621" y="362"/>
                </a:lnTo>
                <a:lnTo>
                  <a:pt x="2621" y="350"/>
                </a:lnTo>
                <a:lnTo>
                  <a:pt x="2621" y="350"/>
                </a:lnTo>
                <a:lnTo>
                  <a:pt x="2622" y="346"/>
                </a:lnTo>
                <a:lnTo>
                  <a:pt x="2622" y="360"/>
                </a:lnTo>
                <a:lnTo>
                  <a:pt x="2622" y="359"/>
                </a:lnTo>
                <a:lnTo>
                  <a:pt x="2622" y="359"/>
                </a:lnTo>
                <a:lnTo>
                  <a:pt x="2623" y="359"/>
                </a:lnTo>
                <a:lnTo>
                  <a:pt x="2623" y="337"/>
                </a:lnTo>
                <a:lnTo>
                  <a:pt x="2623" y="337"/>
                </a:lnTo>
                <a:lnTo>
                  <a:pt x="2624" y="348"/>
                </a:lnTo>
                <a:lnTo>
                  <a:pt x="2624" y="360"/>
                </a:lnTo>
                <a:lnTo>
                  <a:pt x="2624" y="346"/>
                </a:lnTo>
                <a:lnTo>
                  <a:pt x="2625" y="354"/>
                </a:lnTo>
                <a:lnTo>
                  <a:pt x="2625" y="354"/>
                </a:lnTo>
                <a:lnTo>
                  <a:pt x="2625" y="359"/>
                </a:lnTo>
                <a:lnTo>
                  <a:pt x="2625" y="346"/>
                </a:lnTo>
                <a:lnTo>
                  <a:pt x="2626" y="357"/>
                </a:lnTo>
                <a:lnTo>
                  <a:pt x="2626" y="358"/>
                </a:lnTo>
                <a:lnTo>
                  <a:pt x="2626" y="362"/>
                </a:lnTo>
                <a:lnTo>
                  <a:pt x="2627" y="346"/>
                </a:lnTo>
                <a:lnTo>
                  <a:pt x="2627" y="356"/>
                </a:lnTo>
                <a:lnTo>
                  <a:pt x="2627" y="356"/>
                </a:lnTo>
                <a:lnTo>
                  <a:pt x="2627" y="362"/>
                </a:lnTo>
                <a:lnTo>
                  <a:pt x="2628" y="354"/>
                </a:lnTo>
                <a:lnTo>
                  <a:pt x="2628" y="356"/>
                </a:lnTo>
                <a:lnTo>
                  <a:pt x="2628" y="357"/>
                </a:lnTo>
                <a:lnTo>
                  <a:pt x="2629" y="362"/>
                </a:lnTo>
                <a:lnTo>
                  <a:pt x="2629" y="344"/>
                </a:lnTo>
                <a:lnTo>
                  <a:pt x="2629" y="352"/>
                </a:lnTo>
                <a:lnTo>
                  <a:pt x="2630" y="352"/>
                </a:lnTo>
                <a:lnTo>
                  <a:pt x="2630" y="338"/>
                </a:lnTo>
                <a:lnTo>
                  <a:pt x="2630" y="361"/>
                </a:lnTo>
                <a:lnTo>
                  <a:pt x="2630" y="346"/>
                </a:lnTo>
                <a:lnTo>
                  <a:pt x="2631" y="346"/>
                </a:lnTo>
                <a:lnTo>
                  <a:pt x="2631" y="317"/>
                </a:lnTo>
                <a:lnTo>
                  <a:pt x="2632" y="361"/>
                </a:lnTo>
                <a:lnTo>
                  <a:pt x="2632" y="354"/>
                </a:lnTo>
                <a:lnTo>
                  <a:pt x="2632" y="343"/>
                </a:lnTo>
                <a:lnTo>
                  <a:pt x="2633" y="359"/>
                </a:lnTo>
                <a:lnTo>
                  <a:pt x="2633" y="359"/>
                </a:lnTo>
                <a:lnTo>
                  <a:pt x="2633" y="351"/>
                </a:lnTo>
                <a:lnTo>
                  <a:pt x="2634" y="293"/>
                </a:lnTo>
                <a:lnTo>
                  <a:pt x="2634" y="359"/>
                </a:lnTo>
                <a:lnTo>
                  <a:pt x="2634" y="360"/>
                </a:lnTo>
                <a:lnTo>
                  <a:pt x="2635" y="344"/>
                </a:lnTo>
                <a:lnTo>
                  <a:pt x="2635" y="344"/>
                </a:lnTo>
                <a:lnTo>
                  <a:pt x="2635" y="359"/>
                </a:lnTo>
                <a:lnTo>
                  <a:pt x="2636" y="313"/>
                </a:lnTo>
                <a:lnTo>
                  <a:pt x="2636" y="350"/>
                </a:lnTo>
                <a:lnTo>
                  <a:pt x="2636" y="350"/>
                </a:lnTo>
                <a:lnTo>
                  <a:pt x="2637" y="359"/>
                </a:lnTo>
                <a:lnTo>
                  <a:pt x="2637" y="342"/>
                </a:lnTo>
                <a:lnTo>
                  <a:pt x="2637" y="353"/>
                </a:lnTo>
                <a:lnTo>
                  <a:pt x="2638" y="354"/>
                </a:lnTo>
                <a:lnTo>
                  <a:pt x="2638" y="358"/>
                </a:lnTo>
                <a:lnTo>
                  <a:pt x="2638" y="345"/>
                </a:lnTo>
                <a:lnTo>
                  <a:pt x="2638" y="346"/>
                </a:lnTo>
                <a:lnTo>
                  <a:pt x="2639" y="345"/>
                </a:lnTo>
                <a:lnTo>
                  <a:pt x="2639" y="333"/>
                </a:lnTo>
                <a:lnTo>
                  <a:pt x="2639" y="358"/>
                </a:lnTo>
                <a:lnTo>
                  <a:pt x="2640" y="350"/>
                </a:lnTo>
                <a:lnTo>
                  <a:pt x="2640" y="350"/>
                </a:lnTo>
                <a:lnTo>
                  <a:pt x="2640" y="346"/>
                </a:lnTo>
                <a:lnTo>
                  <a:pt x="2641" y="362"/>
                </a:lnTo>
                <a:lnTo>
                  <a:pt x="2641" y="362"/>
                </a:lnTo>
                <a:lnTo>
                  <a:pt x="2641" y="362"/>
                </a:lnTo>
                <a:lnTo>
                  <a:pt x="2641" y="349"/>
                </a:lnTo>
                <a:lnTo>
                  <a:pt x="2642" y="362"/>
                </a:lnTo>
                <a:lnTo>
                  <a:pt x="2642" y="357"/>
                </a:lnTo>
                <a:lnTo>
                  <a:pt x="2642" y="357"/>
                </a:lnTo>
                <a:lnTo>
                  <a:pt x="2642" y="362"/>
                </a:lnTo>
                <a:lnTo>
                  <a:pt x="2642" y="335"/>
                </a:lnTo>
                <a:lnTo>
                  <a:pt x="2643" y="361"/>
                </a:lnTo>
                <a:lnTo>
                  <a:pt x="2643" y="361"/>
                </a:lnTo>
                <a:lnTo>
                  <a:pt x="2644" y="362"/>
                </a:lnTo>
                <a:lnTo>
                  <a:pt x="2644" y="349"/>
                </a:lnTo>
                <a:lnTo>
                  <a:pt x="2644" y="361"/>
                </a:lnTo>
                <a:lnTo>
                  <a:pt x="2644" y="360"/>
                </a:lnTo>
                <a:lnTo>
                  <a:pt x="2644" y="362"/>
                </a:lnTo>
                <a:lnTo>
                  <a:pt x="2645" y="294"/>
                </a:lnTo>
                <a:lnTo>
                  <a:pt x="2645" y="347"/>
                </a:lnTo>
                <a:lnTo>
                  <a:pt x="2646" y="355"/>
                </a:lnTo>
                <a:lnTo>
                  <a:pt x="2646" y="360"/>
                </a:lnTo>
                <a:lnTo>
                  <a:pt x="2646" y="294"/>
                </a:lnTo>
                <a:lnTo>
                  <a:pt x="2646" y="359"/>
                </a:lnTo>
                <a:lnTo>
                  <a:pt x="2647" y="360"/>
                </a:lnTo>
                <a:lnTo>
                  <a:pt x="2647" y="360"/>
                </a:lnTo>
                <a:lnTo>
                  <a:pt x="2647" y="344"/>
                </a:lnTo>
                <a:lnTo>
                  <a:pt x="2648" y="359"/>
                </a:lnTo>
                <a:lnTo>
                  <a:pt x="2648" y="358"/>
                </a:lnTo>
                <a:lnTo>
                  <a:pt x="2649" y="291"/>
                </a:lnTo>
                <a:lnTo>
                  <a:pt x="2649" y="361"/>
                </a:lnTo>
                <a:lnTo>
                  <a:pt x="2649" y="361"/>
                </a:lnTo>
                <a:lnTo>
                  <a:pt x="2650" y="343"/>
                </a:lnTo>
                <a:lnTo>
                  <a:pt x="2650" y="355"/>
                </a:lnTo>
                <a:lnTo>
                  <a:pt x="2650" y="355"/>
                </a:lnTo>
                <a:lnTo>
                  <a:pt x="2650" y="360"/>
                </a:lnTo>
                <a:lnTo>
                  <a:pt x="2650" y="284"/>
                </a:lnTo>
                <a:lnTo>
                  <a:pt x="2651" y="354"/>
                </a:lnTo>
                <a:lnTo>
                  <a:pt x="2651" y="354"/>
                </a:lnTo>
                <a:lnTo>
                  <a:pt x="2652" y="360"/>
                </a:lnTo>
                <a:lnTo>
                  <a:pt x="2652" y="346"/>
                </a:lnTo>
                <a:lnTo>
                  <a:pt x="2652" y="354"/>
                </a:lnTo>
                <a:lnTo>
                  <a:pt x="2652" y="355"/>
                </a:lnTo>
                <a:lnTo>
                  <a:pt x="2652" y="360"/>
                </a:lnTo>
                <a:lnTo>
                  <a:pt x="2653" y="346"/>
                </a:lnTo>
                <a:lnTo>
                  <a:pt x="2653" y="351"/>
                </a:lnTo>
                <a:lnTo>
                  <a:pt x="2653" y="351"/>
                </a:lnTo>
                <a:lnTo>
                  <a:pt x="2654" y="331"/>
                </a:lnTo>
                <a:lnTo>
                  <a:pt x="2654" y="359"/>
                </a:lnTo>
                <a:lnTo>
                  <a:pt x="2654" y="353"/>
                </a:lnTo>
                <a:lnTo>
                  <a:pt x="2655" y="356"/>
                </a:lnTo>
                <a:lnTo>
                  <a:pt x="2655" y="347"/>
                </a:lnTo>
                <a:lnTo>
                  <a:pt x="2655" y="359"/>
                </a:lnTo>
                <a:lnTo>
                  <a:pt x="2656" y="354"/>
                </a:lnTo>
                <a:lnTo>
                  <a:pt x="2656" y="353"/>
                </a:lnTo>
                <a:lnTo>
                  <a:pt x="2656" y="343"/>
                </a:lnTo>
                <a:lnTo>
                  <a:pt x="2657" y="361"/>
                </a:lnTo>
                <a:lnTo>
                  <a:pt x="2657" y="356"/>
                </a:lnTo>
                <a:lnTo>
                  <a:pt x="2657" y="356"/>
                </a:lnTo>
                <a:lnTo>
                  <a:pt x="2657" y="349"/>
                </a:lnTo>
                <a:lnTo>
                  <a:pt x="2658" y="362"/>
                </a:lnTo>
                <a:lnTo>
                  <a:pt x="2658" y="362"/>
                </a:lnTo>
                <a:lnTo>
                  <a:pt x="2658" y="362"/>
                </a:lnTo>
                <a:lnTo>
                  <a:pt x="2658" y="346"/>
                </a:lnTo>
                <a:lnTo>
                  <a:pt x="2659" y="357"/>
                </a:lnTo>
                <a:lnTo>
                  <a:pt x="2659" y="357"/>
                </a:lnTo>
                <a:lnTo>
                  <a:pt x="2659" y="362"/>
                </a:lnTo>
                <a:lnTo>
                  <a:pt x="2659" y="291"/>
                </a:lnTo>
                <a:lnTo>
                  <a:pt x="2660" y="352"/>
                </a:lnTo>
                <a:lnTo>
                  <a:pt x="2660" y="343"/>
                </a:lnTo>
                <a:lnTo>
                  <a:pt x="2660" y="267"/>
                </a:lnTo>
                <a:lnTo>
                  <a:pt x="2661" y="360"/>
                </a:lnTo>
                <a:lnTo>
                  <a:pt x="2661" y="360"/>
                </a:lnTo>
                <a:lnTo>
                  <a:pt x="2662" y="344"/>
                </a:lnTo>
                <a:lnTo>
                  <a:pt x="2662" y="362"/>
                </a:lnTo>
                <a:lnTo>
                  <a:pt x="2663" y="357"/>
                </a:lnTo>
                <a:lnTo>
                  <a:pt x="2663" y="362"/>
                </a:lnTo>
                <a:lnTo>
                  <a:pt x="2664" y="291"/>
                </a:lnTo>
                <a:lnTo>
                  <a:pt x="2664" y="359"/>
                </a:lnTo>
                <a:lnTo>
                  <a:pt x="2665" y="361"/>
                </a:lnTo>
                <a:lnTo>
                  <a:pt x="2665" y="341"/>
                </a:lnTo>
                <a:lnTo>
                  <a:pt x="2665" y="349"/>
                </a:lnTo>
                <a:lnTo>
                  <a:pt x="2665" y="353"/>
                </a:lnTo>
                <a:lnTo>
                  <a:pt x="2665" y="302"/>
                </a:lnTo>
                <a:lnTo>
                  <a:pt x="2665" y="360"/>
                </a:lnTo>
                <a:lnTo>
                  <a:pt x="2666" y="353"/>
                </a:lnTo>
                <a:lnTo>
                  <a:pt x="2666" y="353"/>
                </a:lnTo>
                <a:lnTo>
                  <a:pt x="2666" y="346"/>
                </a:lnTo>
                <a:lnTo>
                  <a:pt x="2667" y="359"/>
                </a:lnTo>
                <a:lnTo>
                  <a:pt x="2667" y="353"/>
                </a:lnTo>
                <a:lnTo>
                  <a:pt x="2667" y="353"/>
                </a:lnTo>
                <a:lnTo>
                  <a:pt x="2667" y="358"/>
                </a:lnTo>
                <a:lnTo>
                  <a:pt x="2668" y="326"/>
                </a:lnTo>
                <a:lnTo>
                  <a:pt x="2668" y="358"/>
                </a:lnTo>
                <a:lnTo>
                  <a:pt x="2668" y="358"/>
                </a:lnTo>
                <a:lnTo>
                  <a:pt x="2669" y="346"/>
                </a:lnTo>
                <a:lnTo>
                  <a:pt x="2669" y="358"/>
                </a:lnTo>
                <a:lnTo>
                  <a:pt x="2669" y="357"/>
                </a:lnTo>
                <a:lnTo>
                  <a:pt x="2670" y="357"/>
                </a:lnTo>
                <a:lnTo>
                  <a:pt x="2670" y="349"/>
                </a:lnTo>
                <a:lnTo>
                  <a:pt x="2670" y="362"/>
                </a:lnTo>
                <a:lnTo>
                  <a:pt x="2670" y="360"/>
                </a:lnTo>
                <a:lnTo>
                  <a:pt x="2671" y="361"/>
                </a:lnTo>
                <a:lnTo>
                  <a:pt x="2671" y="362"/>
                </a:lnTo>
                <a:lnTo>
                  <a:pt x="2672" y="348"/>
                </a:lnTo>
                <a:lnTo>
                  <a:pt x="2672" y="356"/>
                </a:lnTo>
                <a:lnTo>
                  <a:pt x="2672" y="356"/>
                </a:lnTo>
                <a:lnTo>
                  <a:pt x="2672" y="362"/>
                </a:lnTo>
                <a:lnTo>
                  <a:pt x="2672" y="344"/>
                </a:lnTo>
                <a:lnTo>
                  <a:pt x="2673" y="352"/>
                </a:lnTo>
                <a:lnTo>
                  <a:pt x="2673" y="353"/>
                </a:lnTo>
                <a:lnTo>
                  <a:pt x="2673" y="313"/>
                </a:lnTo>
                <a:lnTo>
                  <a:pt x="2673" y="360"/>
                </a:lnTo>
                <a:lnTo>
                  <a:pt x="2674" y="349"/>
                </a:lnTo>
                <a:lnTo>
                  <a:pt x="2674" y="355"/>
                </a:lnTo>
                <a:lnTo>
                  <a:pt x="2674" y="361"/>
                </a:lnTo>
                <a:lnTo>
                  <a:pt x="2675" y="350"/>
                </a:lnTo>
                <a:lnTo>
                  <a:pt x="2675" y="350"/>
                </a:lnTo>
                <a:lnTo>
                  <a:pt x="2675" y="350"/>
                </a:lnTo>
                <a:lnTo>
                  <a:pt x="2675" y="362"/>
                </a:lnTo>
                <a:lnTo>
                  <a:pt x="2676" y="347"/>
                </a:lnTo>
                <a:lnTo>
                  <a:pt x="2676" y="348"/>
                </a:lnTo>
                <a:lnTo>
                  <a:pt x="2677" y="361"/>
                </a:lnTo>
                <a:lnTo>
                  <a:pt x="2677" y="263"/>
                </a:lnTo>
                <a:lnTo>
                  <a:pt x="2677" y="317"/>
                </a:lnTo>
                <a:lnTo>
                  <a:pt x="2678" y="361"/>
                </a:lnTo>
                <a:lnTo>
                  <a:pt x="2678" y="361"/>
                </a:lnTo>
                <a:lnTo>
                  <a:pt x="2678" y="316"/>
                </a:lnTo>
                <a:lnTo>
                  <a:pt x="2678" y="358"/>
                </a:lnTo>
                <a:lnTo>
                  <a:pt x="2678" y="359"/>
                </a:lnTo>
                <a:lnTo>
                  <a:pt x="2679" y="287"/>
                </a:lnTo>
                <a:lnTo>
                  <a:pt x="2680" y="360"/>
                </a:lnTo>
                <a:lnTo>
                  <a:pt x="2680" y="360"/>
                </a:lnTo>
                <a:lnTo>
                  <a:pt x="2680" y="346"/>
                </a:lnTo>
                <a:lnTo>
                  <a:pt x="2680" y="360"/>
                </a:lnTo>
                <a:lnTo>
                  <a:pt x="2681" y="355"/>
                </a:lnTo>
                <a:lnTo>
                  <a:pt x="2681" y="356"/>
                </a:lnTo>
                <a:lnTo>
                  <a:pt x="2681" y="343"/>
                </a:lnTo>
                <a:lnTo>
                  <a:pt x="2681" y="360"/>
                </a:lnTo>
                <a:lnTo>
                  <a:pt x="2682" y="354"/>
                </a:lnTo>
                <a:lnTo>
                  <a:pt x="2682" y="354"/>
                </a:lnTo>
                <a:lnTo>
                  <a:pt x="2682" y="362"/>
                </a:lnTo>
                <a:lnTo>
                  <a:pt x="2683" y="349"/>
                </a:lnTo>
                <a:lnTo>
                  <a:pt x="2683" y="349"/>
                </a:lnTo>
                <a:lnTo>
                  <a:pt x="2684" y="362"/>
                </a:lnTo>
                <a:lnTo>
                  <a:pt x="2684" y="318"/>
                </a:lnTo>
                <a:lnTo>
                  <a:pt x="2684" y="361"/>
                </a:lnTo>
                <a:lnTo>
                  <a:pt x="2684" y="316"/>
                </a:lnTo>
                <a:lnTo>
                  <a:pt x="2685" y="347"/>
                </a:lnTo>
                <a:lnTo>
                  <a:pt x="2686" y="349"/>
                </a:lnTo>
                <a:lnTo>
                  <a:pt x="2686" y="362"/>
                </a:lnTo>
                <a:lnTo>
                  <a:pt x="2686" y="347"/>
                </a:lnTo>
                <a:lnTo>
                  <a:pt x="2686" y="355"/>
                </a:lnTo>
                <a:lnTo>
                  <a:pt x="2686" y="348"/>
                </a:lnTo>
                <a:lnTo>
                  <a:pt x="2687" y="362"/>
                </a:lnTo>
                <a:lnTo>
                  <a:pt x="2687" y="346"/>
                </a:lnTo>
                <a:lnTo>
                  <a:pt x="2688" y="361"/>
                </a:lnTo>
                <a:lnTo>
                  <a:pt x="2688" y="362"/>
                </a:lnTo>
                <a:lnTo>
                  <a:pt x="2688" y="362"/>
                </a:lnTo>
                <a:lnTo>
                  <a:pt x="2689" y="348"/>
                </a:lnTo>
                <a:lnTo>
                  <a:pt x="2689" y="349"/>
                </a:lnTo>
                <a:lnTo>
                  <a:pt x="2690" y="362"/>
                </a:lnTo>
                <a:lnTo>
                  <a:pt x="2690" y="361"/>
                </a:lnTo>
                <a:lnTo>
                  <a:pt x="2690" y="354"/>
                </a:lnTo>
                <a:lnTo>
                  <a:pt x="2690" y="300"/>
                </a:lnTo>
                <a:lnTo>
                  <a:pt x="2691" y="360"/>
                </a:lnTo>
                <a:lnTo>
                  <a:pt x="2691" y="357"/>
                </a:lnTo>
                <a:lnTo>
                  <a:pt x="2691" y="358"/>
                </a:lnTo>
                <a:lnTo>
                  <a:pt x="2692" y="335"/>
                </a:lnTo>
                <a:lnTo>
                  <a:pt x="2692" y="355"/>
                </a:lnTo>
                <a:lnTo>
                  <a:pt x="2692" y="358"/>
                </a:lnTo>
                <a:lnTo>
                  <a:pt x="2693" y="342"/>
                </a:lnTo>
                <a:lnTo>
                  <a:pt x="2693" y="358"/>
                </a:lnTo>
                <a:lnTo>
                  <a:pt x="2693" y="358"/>
                </a:lnTo>
                <a:lnTo>
                  <a:pt x="2694" y="358"/>
                </a:lnTo>
                <a:lnTo>
                  <a:pt x="2694" y="348"/>
                </a:lnTo>
                <a:lnTo>
                  <a:pt x="2694" y="362"/>
                </a:lnTo>
                <a:lnTo>
                  <a:pt x="2694" y="362"/>
                </a:lnTo>
                <a:lnTo>
                  <a:pt x="2694" y="362"/>
                </a:lnTo>
                <a:lnTo>
                  <a:pt x="2695" y="348"/>
                </a:lnTo>
                <a:lnTo>
                  <a:pt x="2696" y="362"/>
                </a:lnTo>
                <a:lnTo>
                  <a:pt x="2696" y="362"/>
                </a:lnTo>
                <a:lnTo>
                  <a:pt x="2697" y="349"/>
                </a:lnTo>
                <a:lnTo>
                  <a:pt x="2697" y="349"/>
                </a:lnTo>
                <a:lnTo>
                  <a:pt x="2697" y="362"/>
                </a:lnTo>
                <a:lnTo>
                  <a:pt x="2698" y="292"/>
                </a:lnTo>
                <a:lnTo>
                  <a:pt x="2698" y="350"/>
                </a:lnTo>
                <a:lnTo>
                  <a:pt x="2698" y="348"/>
                </a:lnTo>
                <a:lnTo>
                  <a:pt x="2698" y="362"/>
                </a:lnTo>
                <a:lnTo>
                  <a:pt x="2699" y="256"/>
                </a:lnTo>
                <a:lnTo>
                  <a:pt x="2699" y="343"/>
                </a:lnTo>
                <a:lnTo>
                  <a:pt x="2699" y="340"/>
                </a:lnTo>
                <a:lnTo>
                  <a:pt x="2699" y="331"/>
                </a:lnTo>
                <a:lnTo>
                  <a:pt x="2700" y="362"/>
                </a:lnTo>
                <a:lnTo>
                  <a:pt x="2700" y="346"/>
                </a:lnTo>
                <a:lnTo>
                  <a:pt x="2700" y="346"/>
                </a:lnTo>
                <a:lnTo>
                  <a:pt x="2701" y="362"/>
                </a:lnTo>
                <a:lnTo>
                  <a:pt x="2701" y="321"/>
                </a:lnTo>
                <a:lnTo>
                  <a:pt x="2701" y="342"/>
                </a:lnTo>
                <a:lnTo>
                  <a:pt x="2702" y="342"/>
                </a:lnTo>
                <a:lnTo>
                  <a:pt x="2702" y="264"/>
                </a:lnTo>
                <a:lnTo>
                  <a:pt x="2702" y="361"/>
                </a:lnTo>
                <a:lnTo>
                  <a:pt x="2702" y="347"/>
                </a:lnTo>
                <a:lnTo>
                  <a:pt x="2703" y="348"/>
                </a:lnTo>
                <a:lnTo>
                  <a:pt x="2703" y="361"/>
                </a:lnTo>
                <a:lnTo>
                  <a:pt x="2704" y="349"/>
                </a:lnTo>
                <a:lnTo>
                  <a:pt x="2704" y="349"/>
                </a:lnTo>
                <a:lnTo>
                  <a:pt x="2704" y="295"/>
                </a:lnTo>
                <a:lnTo>
                  <a:pt x="2705" y="359"/>
                </a:lnTo>
                <a:lnTo>
                  <a:pt x="2705" y="355"/>
                </a:lnTo>
                <a:lnTo>
                  <a:pt x="2705" y="354"/>
                </a:lnTo>
                <a:lnTo>
                  <a:pt x="2706" y="344"/>
                </a:lnTo>
                <a:lnTo>
                  <a:pt x="2706" y="360"/>
                </a:lnTo>
                <a:lnTo>
                  <a:pt x="2706" y="359"/>
                </a:lnTo>
                <a:lnTo>
                  <a:pt x="2706" y="360"/>
                </a:lnTo>
                <a:lnTo>
                  <a:pt x="2706" y="360"/>
                </a:lnTo>
                <a:lnTo>
                  <a:pt x="2707" y="344"/>
                </a:lnTo>
                <a:lnTo>
                  <a:pt x="2707" y="352"/>
                </a:lnTo>
                <a:lnTo>
                  <a:pt x="2707" y="352"/>
                </a:lnTo>
                <a:lnTo>
                  <a:pt x="2708" y="341"/>
                </a:lnTo>
                <a:lnTo>
                  <a:pt x="2708" y="358"/>
                </a:lnTo>
                <a:lnTo>
                  <a:pt x="2708" y="357"/>
                </a:lnTo>
                <a:lnTo>
                  <a:pt x="2709" y="356"/>
                </a:lnTo>
                <a:lnTo>
                  <a:pt x="2709" y="346"/>
                </a:lnTo>
                <a:lnTo>
                  <a:pt x="2709" y="362"/>
                </a:lnTo>
                <a:lnTo>
                  <a:pt x="2710" y="362"/>
                </a:lnTo>
                <a:lnTo>
                  <a:pt x="2710" y="362"/>
                </a:lnTo>
                <a:lnTo>
                  <a:pt x="2711" y="346"/>
                </a:lnTo>
                <a:lnTo>
                  <a:pt x="2711" y="362"/>
                </a:lnTo>
                <a:lnTo>
                  <a:pt x="2711" y="362"/>
                </a:lnTo>
                <a:lnTo>
                  <a:pt x="2712" y="349"/>
                </a:lnTo>
                <a:lnTo>
                  <a:pt x="2712" y="349"/>
                </a:lnTo>
                <a:lnTo>
                  <a:pt x="2712" y="349"/>
                </a:lnTo>
                <a:lnTo>
                  <a:pt x="2712" y="349"/>
                </a:lnTo>
                <a:lnTo>
                  <a:pt x="2712" y="362"/>
                </a:lnTo>
                <a:lnTo>
                  <a:pt x="2713" y="357"/>
                </a:lnTo>
                <a:lnTo>
                  <a:pt x="2713" y="349"/>
                </a:lnTo>
                <a:lnTo>
                  <a:pt x="2713" y="362"/>
                </a:lnTo>
                <a:lnTo>
                  <a:pt x="2714" y="292"/>
                </a:lnTo>
                <a:lnTo>
                  <a:pt x="2714" y="354"/>
                </a:lnTo>
                <a:lnTo>
                  <a:pt x="2714" y="354"/>
                </a:lnTo>
                <a:lnTo>
                  <a:pt x="2715" y="360"/>
                </a:lnTo>
                <a:lnTo>
                  <a:pt x="2715" y="256"/>
                </a:lnTo>
                <a:lnTo>
                  <a:pt x="2715" y="356"/>
                </a:lnTo>
                <a:lnTo>
                  <a:pt x="2715" y="356"/>
                </a:lnTo>
                <a:lnTo>
                  <a:pt x="2716" y="327"/>
                </a:lnTo>
                <a:lnTo>
                  <a:pt x="2716" y="362"/>
                </a:lnTo>
                <a:lnTo>
                  <a:pt x="2716" y="362"/>
                </a:lnTo>
                <a:lnTo>
                  <a:pt x="2717" y="354"/>
                </a:lnTo>
                <a:lnTo>
                  <a:pt x="2717" y="287"/>
                </a:lnTo>
                <a:lnTo>
                  <a:pt x="2717" y="361"/>
                </a:lnTo>
                <a:lnTo>
                  <a:pt x="2717" y="355"/>
                </a:lnTo>
                <a:lnTo>
                  <a:pt x="2717" y="356"/>
                </a:lnTo>
                <a:lnTo>
                  <a:pt x="2718" y="345"/>
                </a:lnTo>
                <a:lnTo>
                  <a:pt x="2719" y="361"/>
                </a:lnTo>
                <a:lnTo>
                  <a:pt x="2719" y="361"/>
                </a:lnTo>
                <a:lnTo>
                  <a:pt x="2719" y="361"/>
                </a:lnTo>
                <a:lnTo>
                  <a:pt x="2719" y="346"/>
                </a:lnTo>
                <a:lnTo>
                  <a:pt x="2720" y="362"/>
                </a:lnTo>
                <a:lnTo>
                  <a:pt x="2720" y="354"/>
                </a:lnTo>
                <a:lnTo>
                  <a:pt x="2720" y="354"/>
                </a:lnTo>
                <a:lnTo>
                  <a:pt x="2720" y="359"/>
                </a:lnTo>
                <a:lnTo>
                  <a:pt x="2721" y="295"/>
                </a:lnTo>
                <a:lnTo>
                  <a:pt x="2721" y="350"/>
                </a:lnTo>
                <a:lnTo>
                  <a:pt x="2721" y="351"/>
                </a:lnTo>
                <a:lnTo>
                  <a:pt x="2721" y="345"/>
                </a:lnTo>
                <a:lnTo>
                  <a:pt x="2722" y="359"/>
                </a:lnTo>
                <a:lnTo>
                  <a:pt x="2722" y="355"/>
                </a:lnTo>
                <a:lnTo>
                  <a:pt x="2722" y="354"/>
                </a:lnTo>
                <a:lnTo>
                  <a:pt x="2723" y="360"/>
                </a:lnTo>
                <a:lnTo>
                  <a:pt x="2723" y="342"/>
                </a:lnTo>
                <a:lnTo>
                  <a:pt x="2723" y="357"/>
                </a:lnTo>
                <a:lnTo>
                  <a:pt x="2723" y="350"/>
                </a:lnTo>
                <a:lnTo>
                  <a:pt x="2724" y="359"/>
                </a:lnTo>
                <a:lnTo>
                  <a:pt x="2724" y="344"/>
                </a:lnTo>
                <a:lnTo>
                  <a:pt x="2724" y="351"/>
                </a:lnTo>
                <a:lnTo>
                  <a:pt x="2725" y="354"/>
                </a:lnTo>
                <a:lnTo>
                  <a:pt x="2725" y="348"/>
                </a:lnTo>
                <a:lnTo>
                  <a:pt x="2725" y="362"/>
                </a:lnTo>
                <a:lnTo>
                  <a:pt x="2725" y="357"/>
                </a:lnTo>
                <a:lnTo>
                  <a:pt x="2725" y="362"/>
                </a:lnTo>
                <a:lnTo>
                  <a:pt x="2726" y="362"/>
                </a:lnTo>
                <a:lnTo>
                  <a:pt x="2726" y="345"/>
                </a:lnTo>
                <a:lnTo>
                  <a:pt x="2727" y="362"/>
                </a:lnTo>
                <a:lnTo>
                  <a:pt x="2727" y="362"/>
                </a:lnTo>
                <a:lnTo>
                  <a:pt x="2727" y="362"/>
                </a:lnTo>
                <a:lnTo>
                  <a:pt x="2727" y="345"/>
                </a:lnTo>
                <a:lnTo>
                  <a:pt x="2728" y="360"/>
                </a:lnTo>
                <a:lnTo>
                  <a:pt x="2728" y="360"/>
                </a:lnTo>
                <a:lnTo>
                  <a:pt x="2728" y="362"/>
                </a:lnTo>
                <a:lnTo>
                  <a:pt x="2729" y="307"/>
                </a:lnTo>
                <a:lnTo>
                  <a:pt x="2729" y="356"/>
                </a:lnTo>
                <a:lnTo>
                  <a:pt x="2729" y="357"/>
                </a:lnTo>
                <a:lnTo>
                  <a:pt x="2729" y="317"/>
                </a:lnTo>
                <a:lnTo>
                  <a:pt x="2730" y="361"/>
                </a:lnTo>
                <a:lnTo>
                  <a:pt x="2730" y="361"/>
                </a:lnTo>
                <a:lnTo>
                  <a:pt x="2730" y="361"/>
                </a:lnTo>
                <a:lnTo>
                  <a:pt x="2730" y="361"/>
                </a:lnTo>
                <a:lnTo>
                  <a:pt x="2731" y="343"/>
                </a:lnTo>
                <a:lnTo>
                  <a:pt x="2731" y="361"/>
                </a:lnTo>
                <a:lnTo>
                  <a:pt x="2731" y="360"/>
                </a:lnTo>
                <a:lnTo>
                  <a:pt x="2731" y="361"/>
                </a:lnTo>
                <a:lnTo>
                  <a:pt x="2732" y="287"/>
                </a:lnTo>
                <a:lnTo>
                  <a:pt x="2732" y="350"/>
                </a:lnTo>
                <a:lnTo>
                  <a:pt x="2733" y="356"/>
                </a:lnTo>
                <a:lnTo>
                  <a:pt x="2733" y="361"/>
                </a:lnTo>
                <a:lnTo>
                  <a:pt x="2733" y="342"/>
                </a:lnTo>
                <a:lnTo>
                  <a:pt x="2733" y="352"/>
                </a:lnTo>
                <a:lnTo>
                  <a:pt x="2734" y="354"/>
                </a:lnTo>
                <a:lnTo>
                  <a:pt x="2734" y="360"/>
                </a:lnTo>
                <a:lnTo>
                  <a:pt x="2735" y="318"/>
                </a:lnTo>
                <a:lnTo>
                  <a:pt x="2735" y="352"/>
                </a:lnTo>
                <a:lnTo>
                  <a:pt x="2735" y="360"/>
                </a:lnTo>
                <a:lnTo>
                  <a:pt x="2736" y="348"/>
                </a:lnTo>
                <a:lnTo>
                  <a:pt x="2736" y="349"/>
                </a:lnTo>
                <a:lnTo>
                  <a:pt x="2736" y="349"/>
                </a:lnTo>
                <a:lnTo>
                  <a:pt x="2736" y="349"/>
                </a:lnTo>
                <a:lnTo>
                  <a:pt x="2737" y="360"/>
                </a:lnTo>
                <a:lnTo>
                  <a:pt x="2737" y="352"/>
                </a:lnTo>
                <a:lnTo>
                  <a:pt x="2737" y="349"/>
                </a:lnTo>
                <a:lnTo>
                  <a:pt x="2737" y="359"/>
                </a:lnTo>
                <a:lnTo>
                  <a:pt x="2738" y="321"/>
                </a:lnTo>
                <a:lnTo>
                  <a:pt x="2738" y="347"/>
                </a:lnTo>
                <a:lnTo>
                  <a:pt x="2738" y="347"/>
                </a:lnTo>
                <a:lnTo>
                  <a:pt x="2738" y="344"/>
                </a:lnTo>
                <a:lnTo>
                  <a:pt x="2739" y="362"/>
                </a:lnTo>
                <a:lnTo>
                  <a:pt x="2739" y="348"/>
                </a:lnTo>
                <a:lnTo>
                  <a:pt x="2739" y="349"/>
                </a:lnTo>
                <a:lnTo>
                  <a:pt x="2740" y="362"/>
                </a:lnTo>
                <a:lnTo>
                  <a:pt x="2740" y="346"/>
                </a:lnTo>
                <a:lnTo>
                  <a:pt x="2740" y="346"/>
                </a:lnTo>
                <a:lnTo>
                  <a:pt x="2741" y="346"/>
                </a:lnTo>
                <a:lnTo>
                  <a:pt x="2741" y="362"/>
                </a:lnTo>
                <a:lnTo>
                  <a:pt x="2741" y="357"/>
                </a:lnTo>
                <a:lnTo>
                  <a:pt x="2742" y="354"/>
                </a:lnTo>
                <a:lnTo>
                  <a:pt x="2742" y="362"/>
                </a:lnTo>
                <a:lnTo>
                  <a:pt x="2742" y="292"/>
                </a:lnTo>
                <a:lnTo>
                  <a:pt x="2743" y="344"/>
                </a:lnTo>
                <a:lnTo>
                  <a:pt x="2743" y="344"/>
                </a:lnTo>
                <a:lnTo>
                  <a:pt x="2743" y="336"/>
                </a:lnTo>
                <a:lnTo>
                  <a:pt x="2743" y="361"/>
                </a:lnTo>
                <a:lnTo>
                  <a:pt x="2744" y="356"/>
                </a:lnTo>
                <a:lnTo>
                  <a:pt x="2744" y="361"/>
                </a:lnTo>
                <a:lnTo>
                  <a:pt x="2745" y="346"/>
                </a:lnTo>
                <a:lnTo>
                  <a:pt x="2745" y="361"/>
                </a:lnTo>
                <a:lnTo>
                  <a:pt x="2745" y="349"/>
                </a:lnTo>
                <a:lnTo>
                  <a:pt x="2745" y="356"/>
                </a:lnTo>
                <a:lnTo>
                  <a:pt x="2745" y="362"/>
                </a:lnTo>
                <a:lnTo>
                  <a:pt x="2746" y="345"/>
                </a:lnTo>
                <a:lnTo>
                  <a:pt x="2746" y="350"/>
                </a:lnTo>
                <a:lnTo>
                  <a:pt x="2746" y="350"/>
                </a:lnTo>
                <a:lnTo>
                  <a:pt x="2747" y="290"/>
                </a:lnTo>
                <a:lnTo>
                  <a:pt x="2747" y="360"/>
                </a:lnTo>
                <a:lnTo>
                  <a:pt x="2747" y="350"/>
                </a:lnTo>
                <a:lnTo>
                  <a:pt x="2747" y="351"/>
                </a:lnTo>
                <a:lnTo>
                  <a:pt x="2748" y="347"/>
                </a:lnTo>
                <a:lnTo>
                  <a:pt x="2748" y="359"/>
                </a:lnTo>
                <a:lnTo>
                  <a:pt x="2748" y="350"/>
                </a:lnTo>
                <a:lnTo>
                  <a:pt x="2749" y="350"/>
                </a:lnTo>
                <a:lnTo>
                  <a:pt x="2749" y="344"/>
                </a:lnTo>
                <a:lnTo>
                  <a:pt x="2749" y="362"/>
                </a:lnTo>
                <a:lnTo>
                  <a:pt x="2749" y="361"/>
                </a:lnTo>
                <a:lnTo>
                  <a:pt x="2750" y="357"/>
                </a:lnTo>
                <a:lnTo>
                  <a:pt x="2750" y="362"/>
                </a:lnTo>
                <a:lnTo>
                  <a:pt x="2751" y="345"/>
                </a:lnTo>
                <a:lnTo>
                  <a:pt x="2751" y="345"/>
                </a:lnTo>
                <a:lnTo>
                  <a:pt x="2751" y="362"/>
                </a:lnTo>
                <a:lnTo>
                  <a:pt x="2752" y="259"/>
                </a:lnTo>
                <a:lnTo>
                  <a:pt x="2752" y="347"/>
                </a:lnTo>
                <a:lnTo>
                  <a:pt x="2752" y="350"/>
                </a:lnTo>
                <a:lnTo>
                  <a:pt x="2752" y="332"/>
                </a:lnTo>
                <a:lnTo>
                  <a:pt x="2753" y="361"/>
                </a:lnTo>
                <a:lnTo>
                  <a:pt x="2753" y="351"/>
                </a:lnTo>
                <a:lnTo>
                  <a:pt x="2753" y="353"/>
                </a:lnTo>
                <a:lnTo>
                  <a:pt x="2753" y="361"/>
                </a:lnTo>
                <a:lnTo>
                  <a:pt x="2754" y="348"/>
                </a:lnTo>
                <a:lnTo>
                  <a:pt x="2754" y="361"/>
                </a:lnTo>
                <a:lnTo>
                  <a:pt x="2754" y="361"/>
                </a:lnTo>
                <a:lnTo>
                  <a:pt x="2755" y="345"/>
                </a:lnTo>
                <a:lnTo>
                  <a:pt x="2755" y="362"/>
                </a:lnTo>
                <a:lnTo>
                  <a:pt x="2755" y="353"/>
                </a:lnTo>
                <a:lnTo>
                  <a:pt x="2755" y="356"/>
                </a:lnTo>
                <a:lnTo>
                  <a:pt x="2755" y="285"/>
                </a:lnTo>
                <a:lnTo>
                  <a:pt x="2756" y="360"/>
                </a:lnTo>
                <a:lnTo>
                  <a:pt x="2756" y="343"/>
                </a:lnTo>
                <a:lnTo>
                  <a:pt x="2756" y="343"/>
                </a:lnTo>
                <a:lnTo>
                  <a:pt x="2757" y="343"/>
                </a:lnTo>
                <a:lnTo>
                  <a:pt x="2757" y="358"/>
                </a:lnTo>
                <a:lnTo>
                  <a:pt x="2757" y="354"/>
                </a:lnTo>
                <a:lnTo>
                  <a:pt x="2758" y="354"/>
                </a:lnTo>
                <a:lnTo>
                  <a:pt x="2759" y="362"/>
                </a:lnTo>
                <a:lnTo>
                  <a:pt x="2759" y="323"/>
                </a:lnTo>
                <a:lnTo>
                  <a:pt x="2759" y="361"/>
                </a:lnTo>
                <a:lnTo>
                  <a:pt x="2759" y="362"/>
                </a:lnTo>
                <a:lnTo>
                  <a:pt x="2759" y="349"/>
                </a:lnTo>
                <a:lnTo>
                  <a:pt x="2760" y="356"/>
                </a:lnTo>
                <a:lnTo>
                  <a:pt x="2760" y="356"/>
                </a:lnTo>
                <a:lnTo>
                  <a:pt x="2760" y="361"/>
                </a:lnTo>
                <a:lnTo>
                  <a:pt x="2761" y="349"/>
                </a:lnTo>
                <a:lnTo>
                  <a:pt x="2761" y="358"/>
                </a:lnTo>
                <a:lnTo>
                  <a:pt x="2761" y="354"/>
                </a:lnTo>
                <a:lnTo>
                  <a:pt x="2762" y="362"/>
                </a:lnTo>
                <a:lnTo>
                  <a:pt x="2762" y="335"/>
                </a:lnTo>
                <a:lnTo>
                  <a:pt x="2762" y="357"/>
                </a:lnTo>
                <a:lnTo>
                  <a:pt x="2762" y="356"/>
                </a:lnTo>
                <a:lnTo>
                  <a:pt x="2763" y="361"/>
                </a:lnTo>
                <a:lnTo>
                  <a:pt x="2763" y="269"/>
                </a:lnTo>
                <a:lnTo>
                  <a:pt x="2763" y="270"/>
                </a:lnTo>
                <a:lnTo>
                  <a:pt x="2763" y="263"/>
                </a:lnTo>
                <a:lnTo>
                  <a:pt x="2764" y="361"/>
                </a:lnTo>
                <a:lnTo>
                  <a:pt x="2764" y="360"/>
                </a:lnTo>
                <a:lnTo>
                  <a:pt x="2764" y="348"/>
                </a:lnTo>
                <a:lnTo>
                  <a:pt x="2765" y="342"/>
                </a:lnTo>
                <a:lnTo>
                  <a:pt x="2765" y="362"/>
                </a:lnTo>
                <a:lnTo>
                  <a:pt x="2766" y="362"/>
                </a:lnTo>
                <a:lnTo>
                  <a:pt x="2766" y="345"/>
                </a:lnTo>
                <a:lnTo>
                  <a:pt x="2767" y="351"/>
                </a:lnTo>
                <a:lnTo>
                  <a:pt x="2767" y="351"/>
                </a:lnTo>
                <a:lnTo>
                  <a:pt x="2767" y="359"/>
                </a:lnTo>
                <a:lnTo>
                  <a:pt x="2767" y="343"/>
                </a:lnTo>
                <a:lnTo>
                  <a:pt x="2768" y="354"/>
                </a:lnTo>
                <a:lnTo>
                  <a:pt x="2768" y="352"/>
                </a:lnTo>
                <a:lnTo>
                  <a:pt x="2768" y="359"/>
                </a:lnTo>
                <a:lnTo>
                  <a:pt x="2769" y="340"/>
                </a:lnTo>
                <a:lnTo>
                  <a:pt x="2769" y="355"/>
                </a:lnTo>
                <a:lnTo>
                  <a:pt x="2769" y="354"/>
                </a:lnTo>
                <a:lnTo>
                  <a:pt x="2769" y="360"/>
                </a:lnTo>
                <a:lnTo>
                  <a:pt x="2770" y="335"/>
                </a:lnTo>
                <a:lnTo>
                  <a:pt x="2770" y="354"/>
                </a:lnTo>
                <a:lnTo>
                  <a:pt x="2770" y="346"/>
                </a:lnTo>
                <a:lnTo>
                  <a:pt x="2771" y="359"/>
                </a:lnTo>
                <a:lnTo>
                  <a:pt x="2771" y="345"/>
                </a:lnTo>
                <a:lnTo>
                  <a:pt x="2771" y="346"/>
                </a:lnTo>
                <a:lnTo>
                  <a:pt x="2771" y="343"/>
                </a:lnTo>
                <a:lnTo>
                  <a:pt x="2771" y="359"/>
                </a:lnTo>
                <a:lnTo>
                  <a:pt x="2772" y="357"/>
                </a:lnTo>
                <a:lnTo>
                  <a:pt x="2773" y="362"/>
                </a:lnTo>
                <a:lnTo>
                  <a:pt x="2773" y="362"/>
                </a:lnTo>
                <a:lnTo>
                  <a:pt x="2773" y="349"/>
                </a:lnTo>
                <a:lnTo>
                  <a:pt x="2773" y="362"/>
                </a:lnTo>
                <a:lnTo>
                  <a:pt x="2774" y="362"/>
                </a:lnTo>
                <a:lnTo>
                  <a:pt x="2774" y="362"/>
                </a:lnTo>
                <a:lnTo>
                  <a:pt x="2775" y="301"/>
                </a:lnTo>
                <a:lnTo>
                  <a:pt x="2775" y="357"/>
                </a:lnTo>
                <a:lnTo>
                  <a:pt x="2775" y="353"/>
                </a:lnTo>
                <a:lnTo>
                  <a:pt x="2775" y="357"/>
                </a:lnTo>
                <a:lnTo>
                  <a:pt x="2776" y="340"/>
                </a:lnTo>
                <a:lnTo>
                  <a:pt x="2776" y="354"/>
                </a:lnTo>
                <a:lnTo>
                  <a:pt x="2776" y="353"/>
                </a:lnTo>
                <a:lnTo>
                  <a:pt x="2776" y="359"/>
                </a:lnTo>
                <a:lnTo>
                  <a:pt x="2777" y="343"/>
                </a:lnTo>
                <a:lnTo>
                  <a:pt x="2777" y="351"/>
                </a:lnTo>
                <a:lnTo>
                  <a:pt x="2777" y="355"/>
                </a:lnTo>
                <a:lnTo>
                  <a:pt x="2777" y="313"/>
                </a:lnTo>
                <a:lnTo>
                  <a:pt x="2778" y="362"/>
                </a:lnTo>
                <a:lnTo>
                  <a:pt x="2778" y="344"/>
                </a:lnTo>
                <a:lnTo>
                  <a:pt x="2778" y="345"/>
                </a:lnTo>
                <a:lnTo>
                  <a:pt x="2779" y="360"/>
                </a:lnTo>
                <a:lnTo>
                  <a:pt x="2779" y="353"/>
                </a:lnTo>
                <a:lnTo>
                  <a:pt x="2779" y="354"/>
                </a:lnTo>
                <a:lnTo>
                  <a:pt x="2780" y="342"/>
                </a:lnTo>
                <a:lnTo>
                  <a:pt x="2780" y="360"/>
                </a:lnTo>
                <a:lnTo>
                  <a:pt x="2780" y="354"/>
                </a:lnTo>
                <a:lnTo>
                  <a:pt x="2781" y="354"/>
                </a:lnTo>
                <a:lnTo>
                  <a:pt x="2781" y="310"/>
                </a:lnTo>
                <a:lnTo>
                  <a:pt x="2781" y="359"/>
                </a:lnTo>
                <a:lnTo>
                  <a:pt x="2782" y="358"/>
                </a:lnTo>
                <a:lnTo>
                  <a:pt x="2782" y="360"/>
                </a:lnTo>
                <a:lnTo>
                  <a:pt x="2782" y="346"/>
                </a:lnTo>
                <a:lnTo>
                  <a:pt x="2783" y="353"/>
                </a:lnTo>
                <a:lnTo>
                  <a:pt x="2783" y="346"/>
                </a:lnTo>
                <a:lnTo>
                  <a:pt x="2783" y="360"/>
                </a:lnTo>
                <a:lnTo>
                  <a:pt x="2783" y="332"/>
                </a:lnTo>
                <a:lnTo>
                  <a:pt x="2784" y="353"/>
                </a:lnTo>
                <a:lnTo>
                  <a:pt x="2784" y="352"/>
                </a:lnTo>
                <a:lnTo>
                  <a:pt x="2784" y="346"/>
                </a:lnTo>
                <a:lnTo>
                  <a:pt x="2785" y="359"/>
                </a:lnTo>
                <a:lnTo>
                  <a:pt x="2785" y="356"/>
                </a:lnTo>
                <a:lnTo>
                  <a:pt x="2785" y="356"/>
                </a:lnTo>
                <a:lnTo>
                  <a:pt x="2785" y="346"/>
                </a:lnTo>
                <a:lnTo>
                  <a:pt x="2785" y="362"/>
                </a:lnTo>
                <a:lnTo>
                  <a:pt x="2786" y="362"/>
                </a:lnTo>
                <a:lnTo>
                  <a:pt x="2786" y="352"/>
                </a:lnTo>
                <a:lnTo>
                  <a:pt x="2787" y="349"/>
                </a:lnTo>
                <a:lnTo>
                  <a:pt x="2787" y="362"/>
                </a:lnTo>
                <a:lnTo>
                  <a:pt x="2787" y="357"/>
                </a:lnTo>
                <a:lnTo>
                  <a:pt x="2788" y="357"/>
                </a:lnTo>
                <a:lnTo>
                  <a:pt x="2788" y="346"/>
                </a:lnTo>
                <a:lnTo>
                  <a:pt x="2788" y="362"/>
                </a:lnTo>
                <a:lnTo>
                  <a:pt x="2788" y="362"/>
                </a:lnTo>
                <a:lnTo>
                  <a:pt x="2789" y="361"/>
                </a:lnTo>
                <a:lnTo>
                  <a:pt x="2789" y="362"/>
                </a:lnTo>
                <a:lnTo>
                  <a:pt x="2790" y="294"/>
                </a:lnTo>
                <a:lnTo>
                  <a:pt x="2790" y="353"/>
                </a:lnTo>
                <a:lnTo>
                  <a:pt x="2790" y="353"/>
                </a:lnTo>
                <a:lnTo>
                  <a:pt x="2790" y="359"/>
                </a:lnTo>
                <a:lnTo>
                  <a:pt x="2790" y="318"/>
                </a:lnTo>
                <a:lnTo>
                  <a:pt x="2791" y="352"/>
                </a:lnTo>
                <a:lnTo>
                  <a:pt x="2791" y="349"/>
                </a:lnTo>
                <a:lnTo>
                  <a:pt x="2791" y="358"/>
                </a:lnTo>
                <a:lnTo>
                  <a:pt x="2792" y="342"/>
                </a:lnTo>
                <a:lnTo>
                  <a:pt x="2792" y="352"/>
                </a:lnTo>
                <a:lnTo>
                  <a:pt x="2792" y="352"/>
                </a:lnTo>
                <a:lnTo>
                  <a:pt x="2792" y="290"/>
                </a:lnTo>
                <a:lnTo>
                  <a:pt x="2792" y="359"/>
                </a:lnTo>
                <a:lnTo>
                  <a:pt x="2793" y="314"/>
                </a:lnTo>
                <a:lnTo>
                  <a:pt x="2793" y="351"/>
                </a:lnTo>
                <a:lnTo>
                  <a:pt x="2794" y="361"/>
                </a:lnTo>
                <a:lnTo>
                  <a:pt x="2794" y="346"/>
                </a:lnTo>
                <a:lnTo>
                  <a:pt x="2794" y="354"/>
                </a:lnTo>
                <a:lnTo>
                  <a:pt x="2794" y="354"/>
                </a:lnTo>
                <a:lnTo>
                  <a:pt x="2794" y="361"/>
                </a:lnTo>
                <a:lnTo>
                  <a:pt x="2795" y="342"/>
                </a:lnTo>
                <a:lnTo>
                  <a:pt x="2795" y="344"/>
                </a:lnTo>
                <a:lnTo>
                  <a:pt x="2795" y="344"/>
                </a:lnTo>
                <a:lnTo>
                  <a:pt x="2796" y="360"/>
                </a:lnTo>
                <a:lnTo>
                  <a:pt x="2796" y="356"/>
                </a:lnTo>
                <a:lnTo>
                  <a:pt x="2797" y="356"/>
                </a:lnTo>
                <a:lnTo>
                  <a:pt x="2797" y="346"/>
                </a:lnTo>
                <a:lnTo>
                  <a:pt x="2797" y="360"/>
                </a:lnTo>
                <a:lnTo>
                  <a:pt x="2798" y="360"/>
                </a:lnTo>
                <a:lnTo>
                  <a:pt x="2798" y="355"/>
                </a:lnTo>
                <a:lnTo>
                  <a:pt x="2798" y="308"/>
                </a:lnTo>
                <a:lnTo>
                  <a:pt x="2798" y="358"/>
                </a:lnTo>
                <a:lnTo>
                  <a:pt x="2799" y="353"/>
                </a:lnTo>
                <a:lnTo>
                  <a:pt x="2799" y="326"/>
                </a:lnTo>
                <a:lnTo>
                  <a:pt x="2800" y="358"/>
                </a:lnTo>
                <a:lnTo>
                  <a:pt x="2800" y="358"/>
                </a:lnTo>
                <a:lnTo>
                  <a:pt x="2800" y="357"/>
                </a:lnTo>
                <a:lnTo>
                  <a:pt x="2800" y="358"/>
                </a:lnTo>
                <a:lnTo>
                  <a:pt x="2800" y="336"/>
                </a:lnTo>
                <a:lnTo>
                  <a:pt x="2801" y="356"/>
                </a:lnTo>
                <a:lnTo>
                  <a:pt x="2801" y="362"/>
                </a:lnTo>
                <a:lnTo>
                  <a:pt x="2801" y="362"/>
                </a:lnTo>
                <a:lnTo>
                  <a:pt x="2802" y="347"/>
                </a:lnTo>
                <a:lnTo>
                  <a:pt x="2802" y="353"/>
                </a:lnTo>
                <a:lnTo>
                  <a:pt x="2802" y="353"/>
                </a:lnTo>
                <a:lnTo>
                  <a:pt x="2802" y="362"/>
                </a:lnTo>
                <a:lnTo>
                  <a:pt x="2803" y="347"/>
                </a:lnTo>
                <a:lnTo>
                  <a:pt x="2803" y="353"/>
                </a:lnTo>
                <a:lnTo>
                  <a:pt x="2803" y="353"/>
                </a:lnTo>
                <a:lnTo>
                  <a:pt x="2804" y="362"/>
                </a:lnTo>
                <a:lnTo>
                  <a:pt x="2804" y="315"/>
                </a:lnTo>
                <a:lnTo>
                  <a:pt x="2804" y="356"/>
                </a:lnTo>
                <a:lnTo>
                  <a:pt x="2805" y="356"/>
                </a:lnTo>
                <a:lnTo>
                  <a:pt x="2805" y="340"/>
                </a:lnTo>
                <a:lnTo>
                  <a:pt x="2806" y="361"/>
                </a:lnTo>
                <a:lnTo>
                  <a:pt x="2806" y="361"/>
                </a:lnTo>
                <a:lnTo>
                  <a:pt x="2806" y="354"/>
                </a:lnTo>
                <a:lnTo>
                  <a:pt x="2806" y="360"/>
                </a:lnTo>
                <a:lnTo>
                  <a:pt x="2806" y="290"/>
                </a:lnTo>
                <a:lnTo>
                  <a:pt x="2807" y="347"/>
                </a:lnTo>
                <a:lnTo>
                  <a:pt x="2807" y="347"/>
                </a:lnTo>
                <a:lnTo>
                  <a:pt x="2808" y="361"/>
                </a:lnTo>
                <a:lnTo>
                  <a:pt x="2808" y="346"/>
                </a:lnTo>
                <a:lnTo>
                  <a:pt x="2808" y="346"/>
                </a:lnTo>
                <a:lnTo>
                  <a:pt x="2808" y="353"/>
                </a:lnTo>
                <a:lnTo>
                  <a:pt x="2809" y="359"/>
                </a:lnTo>
                <a:lnTo>
                  <a:pt x="2809" y="328"/>
                </a:lnTo>
                <a:lnTo>
                  <a:pt x="2809" y="287"/>
                </a:lnTo>
                <a:lnTo>
                  <a:pt x="2809" y="287"/>
                </a:lnTo>
                <a:lnTo>
                  <a:pt x="2810" y="359"/>
                </a:lnTo>
                <a:lnTo>
                  <a:pt x="2810" y="356"/>
                </a:lnTo>
                <a:lnTo>
                  <a:pt x="2810" y="355"/>
                </a:lnTo>
                <a:lnTo>
                  <a:pt x="2811" y="360"/>
                </a:lnTo>
                <a:lnTo>
                  <a:pt x="2811" y="344"/>
                </a:lnTo>
                <a:lnTo>
                  <a:pt x="2811" y="360"/>
                </a:lnTo>
                <a:lnTo>
                  <a:pt x="2812" y="360"/>
                </a:lnTo>
                <a:lnTo>
                  <a:pt x="2812" y="360"/>
                </a:lnTo>
                <a:lnTo>
                  <a:pt x="2812" y="337"/>
                </a:lnTo>
                <a:lnTo>
                  <a:pt x="2812" y="358"/>
                </a:lnTo>
                <a:lnTo>
                  <a:pt x="2813" y="358"/>
                </a:lnTo>
                <a:lnTo>
                  <a:pt x="2813" y="345"/>
                </a:lnTo>
                <a:lnTo>
                  <a:pt x="2814" y="346"/>
                </a:lnTo>
                <a:lnTo>
                  <a:pt x="2814" y="346"/>
                </a:lnTo>
                <a:lnTo>
                  <a:pt x="2814" y="362"/>
                </a:lnTo>
                <a:lnTo>
                  <a:pt x="2815" y="349"/>
                </a:lnTo>
                <a:lnTo>
                  <a:pt x="2815" y="349"/>
                </a:lnTo>
                <a:lnTo>
                  <a:pt x="2815" y="362"/>
                </a:lnTo>
                <a:lnTo>
                  <a:pt x="2816" y="286"/>
                </a:lnTo>
                <a:lnTo>
                  <a:pt x="2816" y="354"/>
                </a:lnTo>
                <a:lnTo>
                  <a:pt x="2816" y="355"/>
                </a:lnTo>
                <a:lnTo>
                  <a:pt x="2816" y="360"/>
                </a:lnTo>
                <a:lnTo>
                  <a:pt x="2816" y="348"/>
                </a:lnTo>
                <a:lnTo>
                  <a:pt x="2817" y="358"/>
                </a:lnTo>
                <a:lnTo>
                  <a:pt x="2817" y="358"/>
                </a:lnTo>
                <a:lnTo>
                  <a:pt x="2817" y="362"/>
                </a:lnTo>
                <a:lnTo>
                  <a:pt x="2818" y="265"/>
                </a:lnTo>
                <a:lnTo>
                  <a:pt x="2818" y="357"/>
                </a:lnTo>
                <a:lnTo>
                  <a:pt x="2818" y="357"/>
                </a:lnTo>
                <a:lnTo>
                  <a:pt x="2819" y="319"/>
                </a:lnTo>
                <a:lnTo>
                  <a:pt x="2819" y="360"/>
                </a:lnTo>
                <a:lnTo>
                  <a:pt x="2819" y="359"/>
                </a:lnTo>
                <a:lnTo>
                  <a:pt x="2820" y="360"/>
                </a:lnTo>
                <a:lnTo>
                  <a:pt x="2820" y="284"/>
                </a:lnTo>
                <a:lnTo>
                  <a:pt x="2820" y="343"/>
                </a:lnTo>
                <a:lnTo>
                  <a:pt x="2820" y="339"/>
                </a:lnTo>
                <a:lnTo>
                  <a:pt x="2821" y="304"/>
                </a:lnTo>
                <a:lnTo>
                  <a:pt x="2821" y="359"/>
                </a:lnTo>
                <a:lnTo>
                  <a:pt x="2822" y="354"/>
                </a:lnTo>
                <a:lnTo>
                  <a:pt x="2822" y="351"/>
                </a:lnTo>
                <a:lnTo>
                  <a:pt x="2822" y="359"/>
                </a:lnTo>
                <a:lnTo>
                  <a:pt x="2822" y="336"/>
                </a:lnTo>
                <a:lnTo>
                  <a:pt x="2823" y="351"/>
                </a:lnTo>
                <a:lnTo>
                  <a:pt x="2823" y="351"/>
                </a:lnTo>
                <a:lnTo>
                  <a:pt x="2823" y="346"/>
                </a:lnTo>
                <a:lnTo>
                  <a:pt x="2824" y="359"/>
                </a:lnTo>
                <a:lnTo>
                  <a:pt x="2824" y="354"/>
                </a:lnTo>
                <a:lnTo>
                  <a:pt x="2824" y="349"/>
                </a:lnTo>
                <a:lnTo>
                  <a:pt x="2825" y="362"/>
                </a:lnTo>
                <a:lnTo>
                  <a:pt x="2825" y="362"/>
                </a:lnTo>
                <a:lnTo>
                  <a:pt x="2825" y="362"/>
                </a:lnTo>
                <a:lnTo>
                  <a:pt x="2826" y="349"/>
                </a:lnTo>
                <a:lnTo>
                  <a:pt x="2826" y="349"/>
                </a:lnTo>
                <a:lnTo>
                  <a:pt x="2826" y="349"/>
                </a:lnTo>
                <a:lnTo>
                  <a:pt x="2826" y="349"/>
                </a:lnTo>
                <a:lnTo>
                  <a:pt x="2827" y="362"/>
                </a:lnTo>
                <a:lnTo>
                  <a:pt x="2827" y="362"/>
                </a:lnTo>
                <a:lnTo>
                  <a:pt x="2828" y="362"/>
                </a:lnTo>
                <a:lnTo>
                  <a:pt x="2828" y="349"/>
                </a:lnTo>
                <a:lnTo>
                  <a:pt x="2828" y="362"/>
                </a:lnTo>
                <a:lnTo>
                  <a:pt x="2828" y="362"/>
                </a:lnTo>
                <a:lnTo>
                  <a:pt x="2828" y="362"/>
                </a:lnTo>
                <a:lnTo>
                  <a:pt x="2829" y="362"/>
                </a:lnTo>
                <a:lnTo>
                  <a:pt x="2830" y="346"/>
                </a:lnTo>
                <a:lnTo>
                  <a:pt x="2830" y="346"/>
                </a:lnTo>
                <a:lnTo>
                  <a:pt x="2830" y="350"/>
                </a:lnTo>
                <a:lnTo>
                  <a:pt x="2831" y="362"/>
                </a:lnTo>
                <a:lnTo>
                  <a:pt x="2831" y="361"/>
                </a:lnTo>
                <a:lnTo>
                  <a:pt x="2831" y="361"/>
                </a:lnTo>
                <a:lnTo>
                  <a:pt x="2831" y="349"/>
                </a:lnTo>
                <a:lnTo>
                  <a:pt x="2832" y="362"/>
                </a:lnTo>
                <a:lnTo>
                  <a:pt x="2832" y="361"/>
                </a:lnTo>
                <a:lnTo>
                  <a:pt x="2832" y="362"/>
                </a:lnTo>
                <a:lnTo>
                  <a:pt x="2832" y="294"/>
                </a:lnTo>
                <a:lnTo>
                  <a:pt x="2833" y="354"/>
                </a:lnTo>
                <a:lnTo>
                  <a:pt x="2833" y="354"/>
                </a:lnTo>
                <a:lnTo>
                  <a:pt x="2834" y="315"/>
                </a:lnTo>
                <a:lnTo>
                  <a:pt x="2834" y="359"/>
                </a:lnTo>
                <a:lnTo>
                  <a:pt x="2834" y="354"/>
                </a:lnTo>
                <a:lnTo>
                  <a:pt x="2834" y="354"/>
                </a:lnTo>
                <a:lnTo>
                  <a:pt x="2834" y="359"/>
                </a:lnTo>
                <a:lnTo>
                  <a:pt x="2835" y="328"/>
                </a:lnTo>
                <a:lnTo>
                  <a:pt x="2835" y="354"/>
                </a:lnTo>
                <a:lnTo>
                  <a:pt x="2836" y="360"/>
                </a:lnTo>
                <a:lnTo>
                  <a:pt x="2836" y="362"/>
                </a:lnTo>
                <a:lnTo>
                  <a:pt x="2836" y="263"/>
                </a:lnTo>
                <a:lnTo>
                  <a:pt x="2836" y="346"/>
                </a:lnTo>
                <a:lnTo>
                  <a:pt x="2836" y="352"/>
                </a:lnTo>
                <a:lnTo>
                  <a:pt x="2837" y="344"/>
                </a:lnTo>
                <a:lnTo>
                  <a:pt x="2837" y="360"/>
                </a:lnTo>
                <a:lnTo>
                  <a:pt x="2838" y="359"/>
                </a:lnTo>
                <a:lnTo>
                  <a:pt x="2838" y="359"/>
                </a:lnTo>
                <a:lnTo>
                  <a:pt x="2838" y="360"/>
                </a:lnTo>
                <a:lnTo>
                  <a:pt x="2838" y="346"/>
                </a:lnTo>
                <a:lnTo>
                  <a:pt x="2839" y="352"/>
                </a:lnTo>
                <a:lnTo>
                  <a:pt x="2839" y="346"/>
                </a:lnTo>
                <a:lnTo>
                  <a:pt x="2839" y="362"/>
                </a:lnTo>
                <a:lnTo>
                  <a:pt x="2840" y="345"/>
                </a:lnTo>
                <a:lnTo>
                  <a:pt x="2840" y="345"/>
                </a:lnTo>
                <a:lnTo>
                  <a:pt x="2840" y="343"/>
                </a:lnTo>
                <a:lnTo>
                  <a:pt x="2841" y="360"/>
                </a:lnTo>
                <a:lnTo>
                  <a:pt x="2841" y="359"/>
                </a:lnTo>
                <a:lnTo>
                  <a:pt x="2841" y="360"/>
                </a:lnTo>
                <a:lnTo>
                  <a:pt x="2841" y="360"/>
                </a:lnTo>
                <a:lnTo>
                  <a:pt x="2842" y="307"/>
                </a:lnTo>
                <a:lnTo>
                  <a:pt x="2842" y="353"/>
                </a:lnTo>
                <a:lnTo>
                  <a:pt x="2842" y="285"/>
                </a:lnTo>
                <a:lnTo>
                  <a:pt x="2843" y="360"/>
                </a:lnTo>
                <a:lnTo>
                  <a:pt x="2843" y="358"/>
                </a:lnTo>
                <a:lnTo>
                  <a:pt x="2844" y="358"/>
                </a:lnTo>
                <a:lnTo>
                  <a:pt x="2844" y="360"/>
                </a:lnTo>
                <a:lnTo>
                  <a:pt x="2844" y="347"/>
                </a:lnTo>
                <a:lnTo>
                  <a:pt x="2845" y="347"/>
                </a:lnTo>
                <a:lnTo>
                  <a:pt x="2845" y="316"/>
                </a:lnTo>
                <a:lnTo>
                  <a:pt x="2845" y="358"/>
                </a:lnTo>
                <a:lnTo>
                  <a:pt x="2846" y="357"/>
                </a:lnTo>
                <a:lnTo>
                  <a:pt x="2846" y="357"/>
                </a:lnTo>
                <a:lnTo>
                  <a:pt x="2846" y="331"/>
                </a:lnTo>
                <a:lnTo>
                  <a:pt x="2847" y="362"/>
                </a:lnTo>
                <a:lnTo>
                  <a:pt x="2847" y="357"/>
                </a:lnTo>
                <a:lnTo>
                  <a:pt x="2847" y="362"/>
                </a:lnTo>
                <a:lnTo>
                  <a:pt x="2848" y="346"/>
                </a:lnTo>
                <a:lnTo>
                  <a:pt x="2848" y="353"/>
                </a:lnTo>
                <a:lnTo>
                  <a:pt x="2848" y="353"/>
                </a:lnTo>
                <a:lnTo>
                  <a:pt x="2848" y="362"/>
                </a:lnTo>
                <a:lnTo>
                  <a:pt x="2849" y="362"/>
                </a:lnTo>
                <a:lnTo>
                  <a:pt x="2849" y="362"/>
                </a:lnTo>
                <a:lnTo>
                  <a:pt x="2850" y="345"/>
                </a:lnTo>
                <a:lnTo>
                  <a:pt x="2850" y="362"/>
                </a:lnTo>
                <a:lnTo>
                  <a:pt x="2850" y="362"/>
                </a:lnTo>
                <a:lnTo>
                  <a:pt x="2851" y="362"/>
                </a:lnTo>
                <a:lnTo>
                  <a:pt x="2851" y="349"/>
                </a:lnTo>
                <a:lnTo>
                  <a:pt x="2851" y="349"/>
                </a:lnTo>
                <a:lnTo>
                  <a:pt x="2852" y="349"/>
                </a:lnTo>
                <a:lnTo>
                  <a:pt x="2852" y="362"/>
                </a:lnTo>
                <a:lnTo>
                  <a:pt x="2852" y="361"/>
                </a:lnTo>
                <a:lnTo>
                  <a:pt x="2853" y="359"/>
                </a:lnTo>
                <a:lnTo>
                  <a:pt x="2853" y="361"/>
                </a:lnTo>
                <a:lnTo>
                  <a:pt x="2853" y="288"/>
                </a:lnTo>
                <a:lnTo>
                  <a:pt x="2854" y="359"/>
                </a:lnTo>
                <a:lnTo>
                  <a:pt x="2854" y="359"/>
                </a:lnTo>
                <a:lnTo>
                  <a:pt x="2854" y="361"/>
                </a:lnTo>
                <a:lnTo>
                  <a:pt x="2855" y="350"/>
                </a:lnTo>
                <a:lnTo>
                  <a:pt x="2855" y="351"/>
                </a:lnTo>
                <a:lnTo>
                  <a:pt x="2855" y="351"/>
                </a:lnTo>
                <a:lnTo>
                  <a:pt x="2855" y="344"/>
                </a:lnTo>
                <a:lnTo>
                  <a:pt x="2856" y="361"/>
                </a:lnTo>
                <a:lnTo>
                  <a:pt x="2856" y="357"/>
                </a:lnTo>
                <a:lnTo>
                  <a:pt x="2856" y="356"/>
                </a:lnTo>
                <a:lnTo>
                  <a:pt x="2856" y="361"/>
                </a:lnTo>
                <a:lnTo>
                  <a:pt x="2857" y="348"/>
                </a:lnTo>
                <a:lnTo>
                  <a:pt x="2857" y="355"/>
                </a:lnTo>
                <a:lnTo>
                  <a:pt x="2857" y="360"/>
                </a:lnTo>
                <a:lnTo>
                  <a:pt x="2858" y="361"/>
                </a:lnTo>
                <a:lnTo>
                  <a:pt x="2858" y="354"/>
                </a:lnTo>
                <a:lnTo>
                  <a:pt x="2858" y="356"/>
                </a:lnTo>
                <a:lnTo>
                  <a:pt x="2858" y="356"/>
                </a:lnTo>
                <a:lnTo>
                  <a:pt x="2859" y="346"/>
                </a:lnTo>
                <a:lnTo>
                  <a:pt x="2859" y="362"/>
                </a:lnTo>
                <a:lnTo>
                  <a:pt x="2859" y="362"/>
                </a:lnTo>
                <a:lnTo>
                  <a:pt x="2859" y="361"/>
                </a:lnTo>
                <a:lnTo>
                  <a:pt x="2860" y="361"/>
                </a:lnTo>
                <a:lnTo>
                  <a:pt x="2860" y="346"/>
                </a:lnTo>
                <a:lnTo>
                  <a:pt x="2860" y="350"/>
                </a:lnTo>
                <a:lnTo>
                  <a:pt x="2861" y="361"/>
                </a:lnTo>
                <a:lnTo>
                  <a:pt x="2861" y="362"/>
                </a:lnTo>
                <a:lnTo>
                  <a:pt x="2861" y="299"/>
                </a:lnTo>
                <a:lnTo>
                  <a:pt x="2862" y="356"/>
                </a:lnTo>
                <a:lnTo>
                  <a:pt x="2862" y="353"/>
                </a:lnTo>
                <a:lnTo>
                  <a:pt x="2862" y="313"/>
                </a:lnTo>
                <a:lnTo>
                  <a:pt x="2862" y="360"/>
                </a:lnTo>
                <a:lnTo>
                  <a:pt x="2863" y="356"/>
                </a:lnTo>
                <a:lnTo>
                  <a:pt x="2863" y="319"/>
                </a:lnTo>
                <a:lnTo>
                  <a:pt x="2863" y="358"/>
                </a:lnTo>
                <a:lnTo>
                  <a:pt x="2863" y="288"/>
                </a:lnTo>
                <a:lnTo>
                  <a:pt x="2864" y="347"/>
                </a:lnTo>
                <a:lnTo>
                  <a:pt x="2864" y="354"/>
                </a:lnTo>
                <a:lnTo>
                  <a:pt x="2864" y="359"/>
                </a:lnTo>
                <a:lnTo>
                  <a:pt x="2864" y="314"/>
                </a:lnTo>
                <a:lnTo>
                  <a:pt x="2865" y="353"/>
                </a:lnTo>
                <a:lnTo>
                  <a:pt x="2865" y="353"/>
                </a:lnTo>
                <a:lnTo>
                  <a:pt x="2866" y="345"/>
                </a:lnTo>
                <a:lnTo>
                  <a:pt x="2866" y="358"/>
                </a:lnTo>
                <a:lnTo>
                  <a:pt x="2866" y="358"/>
                </a:lnTo>
                <a:lnTo>
                  <a:pt x="2867" y="358"/>
                </a:lnTo>
                <a:lnTo>
                  <a:pt x="2867" y="319"/>
                </a:lnTo>
                <a:lnTo>
                  <a:pt x="2867" y="358"/>
                </a:lnTo>
                <a:lnTo>
                  <a:pt x="2867" y="347"/>
                </a:lnTo>
                <a:lnTo>
                  <a:pt x="2867" y="344"/>
                </a:lnTo>
                <a:lnTo>
                  <a:pt x="2868" y="339"/>
                </a:lnTo>
                <a:lnTo>
                  <a:pt x="2869" y="362"/>
                </a:lnTo>
                <a:lnTo>
                  <a:pt x="2869" y="356"/>
                </a:lnTo>
                <a:lnTo>
                  <a:pt x="2869" y="356"/>
                </a:lnTo>
                <a:lnTo>
                  <a:pt x="2869" y="346"/>
                </a:lnTo>
                <a:lnTo>
                  <a:pt x="2869" y="362"/>
                </a:lnTo>
                <a:lnTo>
                  <a:pt x="2870" y="362"/>
                </a:lnTo>
                <a:lnTo>
                  <a:pt x="2870" y="362"/>
                </a:lnTo>
                <a:lnTo>
                  <a:pt x="2870" y="348"/>
                </a:lnTo>
                <a:lnTo>
                  <a:pt x="2871" y="357"/>
                </a:lnTo>
                <a:lnTo>
                  <a:pt x="2871" y="357"/>
                </a:lnTo>
                <a:lnTo>
                  <a:pt x="2871" y="362"/>
                </a:lnTo>
                <a:lnTo>
                  <a:pt x="2872" y="348"/>
                </a:lnTo>
                <a:lnTo>
                  <a:pt x="2872" y="349"/>
                </a:lnTo>
                <a:lnTo>
                  <a:pt x="2872" y="353"/>
                </a:lnTo>
                <a:lnTo>
                  <a:pt x="2873" y="350"/>
                </a:lnTo>
                <a:lnTo>
                  <a:pt x="2873" y="362"/>
                </a:lnTo>
                <a:lnTo>
                  <a:pt x="2873" y="361"/>
                </a:lnTo>
                <a:lnTo>
                  <a:pt x="2873" y="362"/>
                </a:lnTo>
                <a:lnTo>
                  <a:pt x="2874" y="345"/>
                </a:lnTo>
                <a:lnTo>
                  <a:pt x="2874" y="355"/>
                </a:lnTo>
                <a:lnTo>
                  <a:pt x="2875" y="355"/>
                </a:lnTo>
                <a:lnTo>
                  <a:pt x="2875" y="361"/>
                </a:lnTo>
                <a:lnTo>
                  <a:pt x="2875" y="298"/>
                </a:lnTo>
                <a:lnTo>
                  <a:pt x="2875" y="342"/>
                </a:lnTo>
                <a:lnTo>
                  <a:pt x="2876" y="340"/>
                </a:lnTo>
                <a:lnTo>
                  <a:pt x="2876" y="356"/>
                </a:lnTo>
                <a:lnTo>
                  <a:pt x="2877" y="169"/>
                </a:lnTo>
                <a:lnTo>
                  <a:pt x="2877" y="352"/>
                </a:lnTo>
                <a:lnTo>
                  <a:pt x="2877" y="353"/>
                </a:lnTo>
                <a:lnTo>
                  <a:pt x="2877" y="357"/>
                </a:lnTo>
                <a:lnTo>
                  <a:pt x="2877" y="322"/>
                </a:lnTo>
                <a:lnTo>
                  <a:pt x="2878" y="352"/>
                </a:lnTo>
                <a:lnTo>
                  <a:pt x="2878" y="352"/>
                </a:lnTo>
                <a:lnTo>
                  <a:pt x="2878" y="343"/>
                </a:lnTo>
                <a:lnTo>
                  <a:pt x="2879" y="362"/>
                </a:lnTo>
                <a:lnTo>
                  <a:pt x="2879" y="362"/>
                </a:lnTo>
                <a:lnTo>
                  <a:pt x="2879" y="361"/>
                </a:lnTo>
                <a:lnTo>
                  <a:pt x="2879" y="362"/>
                </a:lnTo>
                <a:lnTo>
                  <a:pt x="2880" y="317"/>
                </a:lnTo>
                <a:lnTo>
                  <a:pt x="2880" y="317"/>
                </a:lnTo>
                <a:lnTo>
                  <a:pt x="2880" y="289"/>
                </a:lnTo>
                <a:lnTo>
                  <a:pt x="2881" y="361"/>
                </a:lnTo>
                <a:lnTo>
                  <a:pt x="2881" y="351"/>
                </a:lnTo>
                <a:lnTo>
                  <a:pt x="2881" y="352"/>
                </a:lnTo>
                <a:lnTo>
                  <a:pt x="2882" y="336"/>
                </a:lnTo>
                <a:lnTo>
                  <a:pt x="2882" y="355"/>
                </a:lnTo>
                <a:lnTo>
                  <a:pt x="2882" y="353"/>
                </a:lnTo>
                <a:lnTo>
                  <a:pt x="2883" y="353"/>
                </a:lnTo>
                <a:lnTo>
                  <a:pt x="2883" y="344"/>
                </a:lnTo>
                <a:lnTo>
                  <a:pt x="2883" y="361"/>
                </a:lnTo>
                <a:lnTo>
                  <a:pt x="2883" y="349"/>
                </a:lnTo>
                <a:lnTo>
                  <a:pt x="2884" y="356"/>
                </a:lnTo>
                <a:lnTo>
                  <a:pt x="2884" y="350"/>
                </a:lnTo>
                <a:lnTo>
                  <a:pt x="2885" y="361"/>
                </a:lnTo>
                <a:lnTo>
                  <a:pt x="2885" y="361"/>
                </a:lnTo>
                <a:lnTo>
                  <a:pt x="2885" y="352"/>
                </a:lnTo>
                <a:lnTo>
                  <a:pt x="2885" y="361"/>
                </a:lnTo>
                <a:lnTo>
                  <a:pt x="2885" y="346"/>
                </a:lnTo>
                <a:lnTo>
                  <a:pt x="2886" y="350"/>
                </a:lnTo>
                <a:lnTo>
                  <a:pt x="2886" y="351"/>
                </a:lnTo>
                <a:lnTo>
                  <a:pt x="2887" y="360"/>
                </a:lnTo>
                <a:lnTo>
                  <a:pt x="2887" y="296"/>
                </a:lnTo>
                <a:lnTo>
                  <a:pt x="2887" y="359"/>
                </a:lnTo>
                <a:lnTo>
                  <a:pt x="2887" y="359"/>
                </a:lnTo>
                <a:lnTo>
                  <a:pt x="2887" y="359"/>
                </a:lnTo>
                <a:lnTo>
                  <a:pt x="2888" y="348"/>
                </a:lnTo>
                <a:lnTo>
                  <a:pt x="2888" y="347"/>
                </a:lnTo>
                <a:lnTo>
                  <a:pt x="2888" y="347"/>
                </a:lnTo>
                <a:lnTo>
                  <a:pt x="2889" y="359"/>
                </a:lnTo>
                <a:lnTo>
                  <a:pt x="2889" y="358"/>
                </a:lnTo>
                <a:lnTo>
                  <a:pt x="2889" y="358"/>
                </a:lnTo>
                <a:lnTo>
                  <a:pt x="2889" y="358"/>
                </a:lnTo>
                <a:lnTo>
                  <a:pt x="2890" y="337"/>
                </a:lnTo>
                <a:lnTo>
                  <a:pt x="2890" y="356"/>
                </a:lnTo>
                <a:lnTo>
                  <a:pt x="2891" y="356"/>
                </a:lnTo>
                <a:lnTo>
                  <a:pt x="2891" y="308"/>
                </a:lnTo>
                <a:lnTo>
                  <a:pt x="2891" y="359"/>
                </a:lnTo>
                <a:lnTo>
                  <a:pt x="2891" y="351"/>
                </a:lnTo>
                <a:lnTo>
                  <a:pt x="2892" y="351"/>
                </a:lnTo>
                <a:lnTo>
                  <a:pt x="2892" y="343"/>
                </a:lnTo>
                <a:lnTo>
                  <a:pt x="2892" y="359"/>
                </a:lnTo>
                <a:lnTo>
                  <a:pt x="2893" y="354"/>
                </a:lnTo>
                <a:lnTo>
                  <a:pt x="2893" y="354"/>
                </a:lnTo>
                <a:lnTo>
                  <a:pt x="2893" y="360"/>
                </a:lnTo>
                <a:lnTo>
                  <a:pt x="2894" y="349"/>
                </a:lnTo>
                <a:lnTo>
                  <a:pt x="2894" y="357"/>
                </a:lnTo>
                <a:lnTo>
                  <a:pt x="2894" y="357"/>
                </a:lnTo>
                <a:lnTo>
                  <a:pt x="2894" y="362"/>
                </a:lnTo>
                <a:lnTo>
                  <a:pt x="2895" y="354"/>
                </a:lnTo>
                <a:lnTo>
                  <a:pt x="2895" y="356"/>
                </a:lnTo>
                <a:lnTo>
                  <a:pt x="2895" y="356"/>
                </a:lnTo>
                <a:lnTo>
                  <a:pt x="2895" y="349"/>
                </a:lnTo>
                <a:lnTo>
                  <a:pt x="2896" y="362"/>
                </a:lnTo>
                <a:lnTo>
                  <a:pt x="2896" y="360"/>
                </a:lnTo>
                <a:lnTo>
                  <a:pt x="2896" y="354"/>
                </a:lnTo>
                <a:lnTo>
                  <a:pt x="2897" y="361"/>
                </a:lnTo>
                <a:lnTo>
                  <a:pt x="2897" y="349"/>
                </a:lnTo>
                <a:lnTo>
                  <a:pt x="2897" y="350"/>
                </a:lnTo>
                <a:lnTo>
                  <a:pt x="2897" y="350"/>
                </a:lnTo>
                <a:lnTo>
                  <a:pt x="2898" y="361"/>
                </a:lnTo>
                <a:lnTo>
                  <a:pt x="2898" y="260"/>
                </a:lnTo>
                <a:lnTo>
                  <a:pt x="2898" y="293"/>
                </a:lnTo>
                <a:lnTo>
                  <a:pt x="2898" y="356"/>
                </a:lnTo>
                <a:lnTo>
                  <a:pt x="2899" y="360"/>
                </a:lnTo>
                <a:lnTo>
                  <a:pt x="2899" y="292"/>
                </a:lnTo>
                <a:lnTo>
                  <a:pt x="2899" y="358"/>
                </a:lnTo>
                <a:lnTo>
                  <a:pt x="2900" y="353"/>
                </a:lnTo>
                <a:lnTo>
                  <a:pt x="2900" y="358"/>
                </a:lnTo>
                <a:lnTo>
                  <a:pt x="2901" y="348"/>
                </a:lnTo>
                <a:lnTo>
                  <a:pt x="2901" y="349"/>
                </a:lnTo>
                <a:lnTo>
                  <a:pt x="2901" y="342"/>
                </a:lnTo>
                <a:lnTo>
                  <a:pt x="2901" y="358"/>
                </a:lnTo>
                <a:lnTo>
                  <a:pt x="2902" y="353"/>
                </a:lnTo>
                <a:lnTo>
                  <a:pt x="2902" y="349"/>
                </a:lnTo>
                <a:lnTo>
                  <a:pt x="2902" y="360"/>
                </a:lnTo>
                <a:lnTo>
                  <a:pt x="2902" y="293"/>
                </a:lnTo>
                <a:lnTo>
                  <a:pt x="2903" y="352"/>
                </a:lnTo>
                <a:lnTo>
                  <a:pt x="2903" y="353"/>
                </a:lnTo>
                <a:lnTo>
                  <a:pt x="2904" y="360"/>
                </a:lnTo>
                <a:lnTo>
                  <a:pt x="2904" y="325"/>
                </a:lnTo>
                <a:lnTo>
                  <a:pt x="2904" y="346"/>
                </a:lnTo>
                <a:lnTo>
                  <a:pt x="2904" y="335"/>
                </a:lnTo>
                <a:lnTo>
                  <a:pt x="2904" y="290"/>
                </a:lnTo>
                <a:lnTo>
                  <a:pt x="2905" y="357"/>
                </a:lnTo>
                <a:lnTo>
                  <a:pt x="2905" y="355"/>
                </a:lnTo>
                <a:lnTo>
                  <a:pt x="2905" y="355"/>
                </a:lnTo>
                <a:lnTo>
                  <a:pt x="2906" y="297"/>
                </a:lnTo>
                <a:lnTo>
                  <a:pt x="2906" y="360"/>
                </a:lnTo>
                <a:lnTo>
                  <a:pt x="2906" y="355"/>
                </a:lnTo>
                <a:lnTo>
                  <a:pt x="2906" y="350"/>
                </a:lnTo>
                <a:lnTo>
                  <a:pt x="2907" y="304"/>
                </a:lnTo>
                <a:lnTo>
                  <a:pt x="2907" y="354"/>
                </a:lnTo>
                <a:lnTo>
                  <a:pt x="2907" y="338"/>
                </a:lnTo>
                <a:lnTo>
                  <a:pt x="2908" y="338"/>
                </a:lnTo>
                <a:lnTo>
                  <a:pt x="2908" y="225"/>
                </a:lnTo>
                <a:lnTo>
                  <a:pt x="2909" y="358"/>
                </a:lnTo>
                <a:lnTo>
                  <a:pt x="2909" y="357"/>
                </a:lnTo>
                <a:lnTo>
                  <a:pt x="2909" y="357"/>
                </a:lnTo>
                <a:lnTo>
                  <a:pt x="2909" y="351"/>
                </a:lnTo>
                <a:lnTo>
                  <a:pt x="2909" y="359"/>
                </a:lnTo>
                <a:lnTo>
                  <a:pt x="2910" y="358"/>
                </a:lnTo>
                <a:lnTo>
                  <a:pt x="2910" y="352"/>
                </a:lnTo>
                <a:lnTo>
                  <a:pt x="2910" y="353"/>
                </a:lnTo>
                <a:lnTo>
                  <a:pt x="2910" y="345"/>
                </a:lnTo>
                <a:lnTo>
                  <a:pt x="2911" y="350"/>
                </a:lnTo>
                <a:lnTo>
                  <a:pt x="2911" y="350"/>
                </a:lnTo>
                <a:lnTo>
                  <a:pt x="2911" y="344"/>
                </a:lnTo>
                <a:lnTo>
                  <a:pt x="2911" y="358"/>
                </a:lnTo>
                <a:lnTo>
                  <a:pt x="2912" y="353"/>
                </a:lnTo>
                <a:lnTo>
                  <a:pt x="2912" y="358"/>
                </a:lnTo>
                <a:lnTo>
                  <a:pt x="2913" y="358"/>
                </a:lnTo>
                <a:lnTo>
                  <a:pt x="2913" y="341"/>
                </a:lnTo>
                <a:lnTo>
                  <a:pt x="2913" y="342"/>
                </a:lnTo>
                <a:lnTo>
                  <a:pt x="2913" y="342"/>
                </a:lnTo>
                <a:lnTo>
                  <a:pt x="2914" y="353"/>
                </a:lnTo>
                <a:lnTo>
                  <a:pt x="2914" y="353"/>
                </a:lnTo>
                <a:lnTo>
                  <a:pt x="2915" y="354"/>
                </a:lnTo>
                <a:lnTo>
                  <a:pt x="2915" y="360"/>
                </a:lnTo>
                <a:lnTo>
                  <a:pt x="2915" y="341"/>
                </a:lnTo>
                <a:lnTo>
                  <a:pt x="2915" y="360"/>
                </a:lnTo>
                <a:lnTo>
                  <a:pt x="2916" y="362"/>
                </a:lnTo>
                <a:lnTo>
                  <a:pt x="2916" y="348"/>
                </a:lnTo>
                <a:lnTo>
                  <a:pt x="2917" y="357"/>
                </a:lnTo>
                <a:lnTo>
                  <a:pt x="2917" y="357"/>
                </a:lnTo>
                <a:lnTo>
                  <a:pt x="2917" y="349"/>
                </a:lnTo>
                <a:lnTo>
                  <a:pt x="2917" y="362"/>
                </a:lnTo>
                <a:lnTo>
                  <a:pt x="2918" y="362"/>
                </a:lnTo>
                <a:lnTo>
                  <a:pt x="2918" y="362"/>
                </a:lnTo>
                <a:lnTo>
                  <a:pt x="2918" y="348"/>
                </a:lnTo>
                <a:lnTo>
                  <a:pt x="2919" y="353"/>
                </a:lnTo>
                <a:lnTo>
                  <a:pt x="2919" y="354"/>
                </a:lnTo>
                <a:lnTo>
                  <a:pt x="2919" y="346"/>
                </a:lnTo>
                <a:lnTo>
                  <a:pt x="2920" y="362"/>
                </a:lnTo>
                <a:lnTo>
                  <a:pt x="2920" y="362"/>
                </a:lnTo>
                <a:lnTo>
                  <a:pt x="2920" y="362"/>
                </a:lnTo>
                <a:lnTo>
                  <a:pt x="2921" y="362"/>
                </a:lnTo>
                <a:lnTo>
                  <a:pt x="2921" y="353"/>
                </a:lnTo>
                <a:lnTo>
                  <a:pt x="2921" y="357"/>
                </a:lnTo>
                <a:lnTo>
                  <a:pt x="2921" y="349"/>
                </a:lnTo>
                <a:lnTo>
                  <a:pt x="2921" y="349"/>
                </a:lnTo>
                <a:lnTo>
                  <a:pt x="2922" y="362"/>
                </a:lnTo>
                <a:lnTo>
                  <a:pt x="2922" y="357"/>
                </a:lnTo>
                <a:lnTo>
                  <a:pt x="2923" y="357"/>
                </a:lnTo>
                <a:lnTo>
                  <a:pt x="2923" y="360"/>
                </a:lnTo>
                <a:lnTo>
                  <a:pt x="2923" y="352"/>
                </a:lnTo>
                <a:lnTo>
                  <a:pt x="2923" y="357"/>
                </a:lnTo>
                <a:lnTo>
                  <a:pt x="2923" y="357"/>
                </a:lnTo>
                <a:lnTo>
                  <a:pt x="2924" y="349"/>
                </a:lnTo>
                <a:lnTo>
                  <a:pt x="2924" y="362"/>
                </a:lnTo>
                <a:lnTo>
                  <a:pt x="2925" y="354"/>
                </a:lnTo>
                <a:lnTo>
                  <a:pt x="2925" y="350"/>
                </a:lnTo>
                <a:lnTo>
                  <a:pt x="2925" y="288"/>
                </a:lnTo>
                <a:lnTo>
                  <a:pt x="2925" y="358"/>
                </a:lnTo>
                <a:lnTo>
                  <a:pt x="2926" y="350"/>
                </a:lnTo>
                <a:lnTo>
                  <a:pt x="2926" y="348"/>
                </a:lnTo>
                <a:lnTo>
                  <a:pt x="2926" y="361"/>
                </a:lnTo>
                <a:lnTo>
                  <a:pt x="2927" y="248"/>
                </a:lnTo>
                <a:lnTo>
                  <a:pt x="2927" y="275"/>
                </a:lnTo>
                <a:lnTo>
                  <a:pt x="2927" y="273"/>
                </a:lnTo>
                <a:lnTo>
                  <a:pt x="2927" y="261"/>
                </a:lnTo>
                <a:lnTo>
                  <a:pt x="2927" y="359"/>
                </a:lnTo>
                <a:lnTo>
                  <a:pt x="2928" y="350"/>
                </a:lnTo>
                <a:lnTo>
                  <a:pt x="2928" y="350"/>
                </a:lnTo>
                <a:lnTo>
                  <a:pt x="2928" y="359"/>
                </a:lnTo>
                <a:lnTo>
                  <a:pt x="2929" y="337"/>
                </a:lnTo>
                <a:lnTo>
                  <a:pt x="2929" y="358"/>
                </a:lnTo>
                <a:lnTo>
                  <a:pt x="2929" y="351"/>
                </a:lnTo>
                <a:lnTo>
                  <a:pt x="2929" y="339"/>
                </a:lnTo>
                <a:lnTo>
                  <a:pt x="2930" y="360"/>
                </a:lnTo>
                <a:lnTo>
                  <a:pt x="2930" y="356"/>
                </a:lnTo>
                <a:lnTo>
                  <a:pt x="2931" y="356"/>
                </a:lnTo>
                <a:lnTo>
                  <a:pt x="2931" y="321"/>
                </a:lnTo>
                <a:lnTo>
                  <a:pt x="2931" y="360"/>
                </a:lnTo>
                <a:lnTo>
                  <a:pt x="2931" y="354"/>
                </a:lnTo>
                <a:lnTo>
                  <a:pt x="2931" y="354"/>
                </a:lnTo>
                <a:lnTo>
                  <a:pt x="2932" y="347"/>
                </a:lnTo>
                <a:lnTo>
                  <a:pt x="2932" y="361"/>
                </a:lnTo>
                <a:lnTo>
                  <a:pt x="2933" y="361"/>
                </a:lnTo>
                <a:lnTo>
                  <a:pt x="2933" y="361"/>
                </a:lnTo>
                <a:lnTo>
                  <a:pt x="2933" y="361"/>
                </a:lnTo>
                <a:lnTo>
                  <a:pt x="2933" y="292"/>
                </a:lnTo>
                <a:lnTo>
                  <a:pt x="2934" y="347"/>
                </a:lnTo>
                <a:lnTo>
                  <a:pt x="2934" y="354"/>
                </a:lnTo>
                <a:lnTo>
                  <a:pt x="2934" y="360"/>
                </a:lnTo>
                <a:lnTo>
                  <a:pt x="2935" y="350"/>
                </a:lnTo>
                <a:lnTo>
                  <a:pt x="2935" y="358"/>
                </a:lnTo>
                <a:lnTo>
                  <a:pt x="2935" y="350"/>
                </a:lnTo>
                <a:lnTo>
                  <a:pt x="2935" y="349"/>
                </a:lnTo>
                <a:lnTo>
                  <a:pt x="2936" y="362"/>
                </a:lnTo>
                <a:lnTo>
                  <a:pt x="2936" y="361"/>
                </a:lnTo>
                <a:lnTo>
                  <a:pt x="2936" y="361"/>
                </a:lnTo>
                <a:lnTo>
                  <a:pt x="2937" y="362"/>
                </a:lnTo>
                <a:lnTo>
                  <a:pt x="2937" y="315"/>
                </a:lnTo>
                <a:lnTo>
                  <a:pt x="2937" y="354"/>
                </a:lnTo>
                <a:lnTo>
                  <a:pt x="2937" y="354"/>
                </a:lnTo>
                <a:lnTo>
                  <a:pt x="2938" y="341"/>
                </a:lnTo>
                <a:lnTo>
                  <a:pt x="2938" y="360"/>
                </a:lnTo>
                <a:lnTo>
                  <a:pt x="2938" y="359"/>
                </a:lnTo>
                <a:lnTo>
                  <a:pt x="2939" y="355"/>
                </a:lnTo>
                <a:lnTo>
                  <a:pt x="2939" y="359"/>
                </a:lnTo>
                <a:lnTo>
                  <a:pt x="2939" y="308"/>
                </a:lnTo>
                <a:lnTo>
                  <a:pt x="2939" y="353"/>
                </a:lnTo>
                <a:lnTo>
                  <a:pt x="2939" y="353"/>
                </a:lnTo>
                <a:lnTo>
                  <a:pt x="2940" y="359"/>
                </a:lnTo>
                <a:lnTo>
                  <a:pt x="2941" y="358"/>
                </a:lnTo>
                <a:lnTo>
                  <a:pt x="2941" y="358"/>
                </a:lnTo>
                <a:lnTo>
                  <a:pt x="2941" y="360"/>
                </a:lnTo>
                <a:lnTo>
                  <a:pt x="2941" y="346"/>
                </a:lnTo>
                <a:lnTo>
                  <a:pt x="2942" y="357"/>
                </a:lnTo>
                <a:lnTo>
                  <a:pt x="2942" y="354"/>
                </a:lnTo>
                <a:lnTo>
                  <a:pt x="2942" y="362"/>
                </a:lnTo>
                <a:lnTo>
                  <a:pt x="2943" y="348"/>
                </a:lnTo>
                <a:lnTo>
                  <a:pt x="2943" y="356"/>
                </a:lnTo>
                <a:lnTo>
                  <a:pt x="2943" y="356"/>
                </a:lnTo>
                <a:lnTo>
                  <a:pt x="2943" y="346"/>
                </a:lnTo>
                <a:lnTo>
                  <a:pt x="2944" y="362"/>
                </a:lnTo>
                <a:lnTo>
                  <a:pt x="2944" y="362"/>
                </a:lnTo>
                <a:lnTo>
                  <a:pt x="2944" y="362"/>
                </a:lnTo>
                <a:lnTo>
                  <a:pt x="2945" y="348"/>
                </a:lnTo>
                <a:lnTo>
                  <a:pt x="2945" y="357"/>
                </a:lnTo>
                <a:lnTo>
                  <a:pt x="2945" y="357"/>
                </a:lnTo>
                <a:lnTo>
                  <a:pt x="2946" y="362"/>
                </a:lnTo>
                <a:lnTo>
                  <a:pt x="2946" y="348"/>
                </a:lnTo>
                <a:lnTo>
                  <a:pt x="2947" y="348"/>
                </a:lnTo>
                <a:lnTo>
                  <a:pt x="2948" y="362"/>
                </a:lnTo>
                <a:lnTo>
                  <a:pt x="2948" y="361"/>
                </a:lnTo>
                <a:lnTo>
                  <a:pt x="2948" y="257"/>
                </a:lnTo>
                <a:lnTo>
                  <a:pt x="2949" y="345"/>
                </a:lnTo>
                <a:lnTo>
                  <a:pt x="2949" y="350"/>
                </a:lnTo>
                <a:lnTo>
                  <a:pt x="2950" y="301"/>
                </a:lnTo>
                <a:lnTo>
                  <a:pt x="2950" y="360"/>
                </a:lnTo>
                <a:lnTo>
                  <a:pt x="2950" y="359"/>
                </a:lnTo>
                <a:lnTo>
                  <a:pt x="2950" y="359"/>
                </a:lnTo>
                <a:lnTo>
                  <a:pt x="2950" y="360"/>
                </a:lnTo>
                <a:lnTo>
                  <a:pt x="2950" y="346"/>
                </a:lnTo>
                <a:lnTo>
                  <a:pt x="2951" y="347"/>
                </a:lnTo>
                <a:lnTo>
                  <a:pt x="2951" y="348"/>
                </a:lnTo>
                <a:lnTo>
                  <a:pt x="2951" y="348"/>
                </a:lnTo>
                <a:lnTo>
                  <a:pt x="2952" y="362"/>
                </a:lnTo>
                <a:lnTo>
                  <a:pt x="2952" y="361"/>
                </a:lnTo>
                <a:lnTo>
                  <a:pt x="2952" y="361"/>
                </a:lnTo>
                <a:lnTo>
                  <a:pt x="2953" y="347"/>
                </a:lnTo>
                <a:lnTo>
                  <a:pt x="2953" y="361"/>
                </a:lnTo>
                <a:lnTo>
                  <a:pt x="2954" y="361"/>
                </a:lnTo>
                <a:lnTo>
                  <a:pt x="2954" y="362"/>
                </a:lnTo>
                <a:lnTo>
                  <a:pt x="2954" y="352"/>
                </a:lnTo>
                <a:lnTo>
                  <a:pt x="2954" y="353"/>
                </a:lnTo>
                <a:lnTo>
                  <a:pt x="2955" y="353"/>
                </a:lnTo>
                <a:lnTo>
                  <a:pt x="2955" y="346"/>
                </a:lnTo>
                <a:lnTo>
                  <a:pt x="2955" y="362"/>
                </a:lnTo>
                <a:lnTo>
                  <a:pt x="2956" y="360"/>
                </a:lnTo>
                <a:lnTo>
                  <a:pt x="2956" y="360"/>
                </a:lnTo>
                <a:lnTo>
                  <a:pt x="2956" y="362"/>
                </a:lnTo>
                <a:lnTo>
                  <a:pt x="2956" y="348"/>
                </a:lnTo>
                <a:lnTo>
                  <a:pt x="2957" y="350"/>
                </a:lnTo>
                <a:lnTo>
                  <a:pt x="2957" y="350"/>
                </a:lnTo>
                <a:lnTo>
                  <a:pt x="2958" y="360"/>
                </a:lnTo>
                <a:lnTo>
                  <a:pt x="2958" y="294"/>
                </a:lnTo>
                <a:lnTo>
                  <a:pt x="2958" y="296"/>
                </a:lnTo>
                <a:lnTo>
                  <a:pt x="2958" y="337"/>
                </a:lnTo>
                <a:lnTo>
                  <a:pt x="2958" y="359"/>
                </a:lnTo>
                <a:lnTo>
                  <a:pt x="2959" y="287"/>
                </a:lnTo>
                <a:lnTo>
                  <a:pt x="2959" y="343"/>
                </a:lnTo>
                <a:lnTo>
                  <a:pt x="2959" y="350"/>
                </a:lnTo>
                <a:lnTo>
                  <a:pt x="2960" y="345"/>
                </a:lnTo>
                <a:lnTo>
                  <a:pt x="2960" y="354"/>
                </a:lnTo>
                <a:lnTo>
                  <a:pt x="2960" y="353"/>
                </a:lnTo>
                <a:lnTo>
                  <a:pt x="2960" y="360"/>
                </a:lnTo>
                <a:lnTo>
                  <a:pt x="2961" y="337"/>
                </a:lnTo>
                <a:lnTo>
                  <a:pt x="2961" y="346"/>
                </a:lnTo>
                <a:lnTo>
                  <a:pt x="2962" y="346"/>
                </a:lnTo>
                <a:lnTo>
                  <a:pt x="2962" y="355"/>
                </a:lnTo>
                <a:lnTo>
                  <a:pt x="2962" y="344"/>
                </a:lnTo>
                <a:lnTo>
                  <a:pt x="2962" y="344"/>
                </a:lnTo>
                <a:lnTo>
                  <a:pt x="2962" y="352"/>
                </a:lnTo>
                <a:lnTo>
                  <a:pt x="2963" y="352"/>
                </a:lnTo>
                <a:lnTo>
                  <a:pt x="2963" y="360"/>
                </a:lnTo>
                <a:lnTo>
                  <a:pt x="2964" y="354"/>
                </a:lnTo>
                <a:lnTo>
                  <a:pt x="2964" y="354"/>
                </a:lnTo>
                <a:lnTo>
                  <a:pt x="2964" y="313"/>
                </a:lnTo>
                <a:lnTo>
                  <a:pt x="2965" y="356"/>
                </a:lnTo>
                <a:lnTo>
                  <a:pt x="2965" y="352"/>
                </a:lnTo>
                <a:lnTo>
                  <a:pt x="2965" y="331"/>
                </a:lnTo>
                <a:lnTo>
                  <a:pt x="2965" y="359"/>
                </a:lnTo>
                <a:lnTo>
                  <a:pt x="2966" y="356"/>
                </a:lnTo>
                <a:lnTo>
                  <a:pt x="2966" y="356"/>
                </a:lnTo>
                <a:lnTo>
                  <a:pt x="2966" y="345"/>
                </a:lnTo>
                <a:lnTo>
                  <a:pt x="2967" y="357"/>
                </a:lnTo>
                <a:lnTo>
                  <a:pt x="2967" y="357"/>
                </a:lnTo>
                <a:lnTo>
                  <a:pt x="2967" y="346"/>
                </a:lnTo>
                <a:lnTo>
                  <a:pt x="2968" y="362"/>
                </a:lnTo>
                <a:lnTo>
                  <a:pt x="2968" y="362"/>
                </a:lnTo>
                <a:lnTo>
                  <a:pt x="2968" y="362"/>
                </a:lnTo>
                <a:lnTo>
                  <a:pt x="2969" y="348"/>
                </a:lnTo>
                <a:lnTo>
                  <a:pt x="2969" y="356"/>
                </a:lnTo>
                <a:lnTo>
                  <a:pt x="2970" y="356"/>
                </a:lnTo>
                <a:lnTo>
                  <a:pt x="2970" y="349"/>
                </a:lnTo>
                <a:lnTo>
                  <a:pt x="2970" y="362"/>
                </a:lnTo>
                <a:lnTo>
                  <a:pt x="2970" y="362"/>
                </a:lnTo>
                <a:lnTo>
                  <a:pt x="2970" y="362"/>
                </a:lnTo>
                <a:lnTo>
                  <a:pt x="2971" y="348"/>
                </a:lnTo>
                <a:lnTo>
                  <a:pt x="2972" y="356"/>
                </a:lnTo>
                <a:lnTo>
                  <a:pt x="2972" y="356"/>
                </a:lnTo>
                <a:lnTo>
                  <a:pt x="2972" y="357"/>
                </a:lnTo>
                <a:lnTo>
                  <a:pt x="2973" y="354"/>
                </a:lnTo>
                <a:lnTo>
                  <a:pt x="2973" y="354"/>
                </a:lnTo>
                <a:lnTo>
                  <a:pt x="2973" y="358"/>
                </a:lnTo>
                <a:lnTo>
                  <a:pt x="2973" y="362"/>
                </a:lnTo>
                <a:lnTo>
                  <a:pt x="2974" y="348"/>
                </a:lnTo>
                <a:lnTo>
                  <a:pt x="2974" y="349"/>
                </a:lnTo>
                <a:lnTo>
                  <a:pt x="2974" y="349"/>
                </a:lnTo>
                <a:lnTo>
                  <a:pt x="2974" y="357"/>
                </a:lnTo>
                <a:lnTo>
                  <a:pt x="2974" y="289"/>
                </a:lnTo>
                <a:lnTo>
                  <a:pt x="2975" y="357"/>
                </a:lnTo>
                <a:lnTo>
                  <a:pt x="2975" y="359"/>
                </a:lnTo>
                <a:lnTo>
                  <a:pt x="2975" y="359"/>
                </a:lnTo>
                <a:lnTo>
                  <a:pt x="2975" y="319"/>
                </a:lnTo>
                <a:lnTo>
                  <a:pt x="2976" y="351"/>
                </a:lnTo>
                <a:lnTo>
                  <a:pt x="2976" y="350"/>
                </a:lnTo>
                <a:lnTo>
                  <a:pt x="2977" y="357"/>
                </a:lnTo>
                <a:lnTo>
                  <a:pt x="2977" y="341"/>
                </a:lnTo>
                <a:lnTo>
                  <a:pt x="2978" y="344"/>
                </a:lnTo>
                <a:lnTo>
                  <a:pt x="2978" y="361"/>
                </a:lnTo>
                <a:lnTo>
                  <a:pt x="2978" y="356"/>
                </a:lnTo>
                <a:lnTo>
                  <a:pt x="2978" y="356"/>
                </a:lnTo>
                <a:lnTo>
                  <a:pt x="2979" y="361"/>
                </a:lnTo>
                <a:lnTo>
                  <a:pt x="2980" y="346"/>
                </a:lnTo>
                <a:lnTo>
                  <a:pt x="2980" y="346"/>
                </a:lnTo>
                <a:lnTo>
                  <a:pt x="2980" y="348"/>
                </a:lnTo>
                <a:lnTo>
                  <a:pt x="2980" y="348"/>
                </a:lnTo>
                <a:lnTo>
                  <a:pt x="2980" y="361"/>
                </a:lnTo>
                <a:lnTo>
                  <a:pt x="2981" y="353"/>
                </a:lnTo>
                <a:lnTo>
                  <a:pt x="2981" y="353"/>
                </a:lnTo>
                <a:lnTo>
                  <a:pt x="2981" y="359"/>
                </a:lnTo>
                <a:lnTo>
                  <a:pt x="2982" y="348"/>
                </a:lnTo>
                <a:lnTo>
                  <a:pt x="2982" y="348"/>
                </a:lnTo>
                <a:lnTo>
                  <a:pt x="2983" y="361"/>
                </a:lnTo>
                <a:lnTo>
                  <a:pt x="2983" y="356"/>
                </a:lnTo>
                <a:lnTo>
                  <a:pt x="2983" y="356"/>
                </a:lnTo>
                <a:lnTo>
                  <a:pt x="2984" y="361"/>
                </a:lnTo>
                <a:lnTo>
                  <a:pt x="2984" y="343"/>
                </a:lnTo>
                <a:lnTo>
                  <a:pt x="2984" y="346"/>
                </a:lnTo>
                <a:lnTo>
                  <a:pt x="2984" y="346"/>
                </a:lnTo>
                <a:lnTo>
                  <a:pt x="2985" y="361"/>
                </a:lnTo>
                <a:lnTo>
                  <a:pt x="2985" y="354"/>
                </a:lnTo>
                <a:lnTo>
                  <a:pt x="2986" y="355"/>
                </a:lnTo>
                <a:lnTo>
                  <a:pt x="2986" y="361"/>
                </a:lnTo>
                <a:lnTo>
                  <a:pt x="2986" y="288"/>
                </a:lnTo>
                <a:lnTo>
                  <a:pt x="2986" y="327"/>
                </a:lnTo>
                <a:lnTo>
                  <a:pt x="2987" y="325"/>
                </a:lnTo>
                <a:lnTo>
                  <a:pt x="2987" y="255"/>
                </a:lnTo>
                <a:lnTo>
                  <a:pt x="2987" y="359"/>
                </a:lnTo>
                <a:lnTo>
                  <a:pt x="2988" y="348"/>
                </a:lnTo>
                <a:lnTo>
                  <a:pt x="2988" y="355"/>
                </a:lnTo>
                <a:lnTo>
                  <a:pt x="2988" y="359"/>
                </a:lnTo>
                <a:lnTo>
                  <a:pt x="2989" y="346"/>
                </a:lnTo>
                <a:lnTo>
                  <a:pt x="2989" y="346"/>
                </a:lnTo>
                <a:lnTo>
                  <a:pt x="2989" y="346"/>
                </a:lnTo>
                <a:lnTo>
                  <a:pt x="2990" y="360"/>
                </a:lnTo>
                <a:lnTo>
                  <a:pt x="2990" y="355"/>
                </a:lnTo>
                <a:lnTo>
                  <a:pt x="2990" y="354"/>
                </a:lnTo>
                <a:lnTo>
                  <a:pt x="2990" y="359"/>
                </a:lnTo>
                <a:lnTo>
                  <a:pt x="2991" y="328"/>
                </a:lnTo>
                <a:lnTo>
                  <a:pt x="2991" y="350"/>
                </a:lnTo>
                <a:lnTo>
                  <a:pt x="2991" y="350"/>
                </a:lnTo>
                <a:lnTo>
                  <a:pt x="2992" y="359"/>
                </a:lnTo>
                <a:lnTo>
                  <a:pt x="2992" y="357"/>
                </a:lnTo>
                <a:lnTo>
                  <a:pt x="2992" y="357"/>
                </a:lnTo>
                <a:lnTo>
                  <a:pt x="2992" y="357"/>
                </a:lnTo>
                <a:lnTo>
                  <a:pt x="2992" y="342"/>
                </a:lnTo>
                <a:lnTo>
                  <a:pt x="2993" y="349"/>
                </a:lnTo>
                <a:lnTo>
                  <a:pt x="2994" y="349"/>
                </a:lnTo>
                <a:lnTo>
                  <a:pt x="2994" y="362"/>
                </a:lnTo>
                <a:lnTo>
                  <a:pt x="2994" y="348"/>
                </a:lnTo>
                <a:lnTo>
                  <a:pt x="2994" y="349"/>
                </a:lnTo>
                <a:lnTo>
                  <a:pt x="2995" y="349"/>
                </a:lnTo>
                <a:lnTo>
                  <a:pt x="2995" y="349"/>
                </a:lnTo>
                <a:lnTo>
                  <a:pt x="2996" y="358"/>
                </a:lnTo>
                <a:lnTo>
                  <a:pt x="2996" y="357"/>
                </a:lnTo>
                <a:lnTo>
                  <a:pt x="2996" y="358"/>
                </a:lnTo>
                <a:lnTo>
                  <a:pt x="2996" y="362"/>
                </a:lnTo>
                <a:lnTo>
                  <a:pt x="2996" y="345"/>
                </a:lnTo>
                <a:lnTo>
                  <a:pt x="2997" y="356"/>
                </a:lnTo>
                <a:lnTo>
                  <a:pt x="2997" y="357"/>
                </a:lnTo>
                <a:lnTo>
                  <a:pt x="2998" y="349"/>
                </a:lnTo>
                <a:lnTo>
                  <a:pt x="2998" y="362"/>
                </a:lnTo>
                <a:lnTo>
                  <a:pt x="2998" y="361"/>
                </a:lnTo>
                <a:lnTo>
                  <a:pt x="2998" y="361"/>
                </a:lnTo>
                <a:lnTo>
                  <a:pt x="2998" y="362"/>
                </a:lnTo>
                <a:lnTo>
                  <a:pt x="2998" y="349"/>
                </a:lnTo>
                <a:lnTo>
                  <a:pt x="2999" y="354"/>
                </a:lnTo>
                <a:lnTo>
                  <a:pt x="2999" y="354"/>
                </a:lnTo>
                <a:lnTo>
                  <a:pt x="3000" y="295"/>
                </a:lnTo>
                <a:lnTo>
                  <a:pt x="3000" y="359"/>
                </a:lnTo>
                <a:lnTo>
                  <a:pt x="3000" y="358"/>
                </a:lnTo>
                <a:lnTo>
                  <a:pt x="3000" y="358"/>
                </a:lnTo>
                <a:lnTo>
                  <a:pt x="3000" y="358"/>
                </a:lnTo>
                <a:lnTo>
                  <a:pt x="3001" y="290"/>
                </a:lnTo>
                <a:lnTo>
                  <a:pt x="3001" y="346"/>
                </a:lnTo>
                <a:lnTo>
                  <a:pt x="3001" y="353"/>
                </a:lnTo>
                <a:lnTo>
                  <a:pt x="3002" y="361"/>
                </a:lnTo>
                <a:lnTo>
                  <a:pt x="3002" y="335"/>
                </a:lnTo>
                <a:lnTo>
                  <a:pt x="3002" y="347"/>
                </a:lnTo>
                <a:lnTo>
                  <a:pt x="3003" y="351"/>
                </a:lnTo>
                <a:lnTo>
                  <a:pt x="3003" y="350"/>
                </a:lnTo>
                <a:lnTo>
                  <a:pt x="3004" y="361"/>
                </a:lnTo>
                <a:lnTo>
                  <a:pt x="3004" y="361"/>
                </a:lnTo>
                <a:lnTo>
                  <a:pt x="3004" y="361"/>
                </a:lnTo>
                <a:lnTo>
                  <a:pt x="3004" y="361"/>
                </a:lnTo>
                <a:lnTo>
                  <a:pt x="3004" y="294"/>
                </a:lnTo>
                <a:lnTo>
                  <a:pt x="3005" y="352"/>
                </a:lnTo>
                <a:lnTo>
                  <a:pt x="3005" y="357"/>
                </a:lnTo>
                <a:lnTo>
                  <a:pt x="3005" y="362"/>
                </a:lnTo>
                <a:lnTo>
                  <a:pt x="3006" y="348"/>
                </a:lnTo>
                <a:lnTo>
                  <a:pt x="3006" y="353"/>
                </a:lnTo>
                <a:lnTo>
                  <a:pt x="3006" y="359"/>
                </a:lnTo>
                <a:lnTo>
                  <a:pt x="3006" y="288"/>
                </a:lnTo>
                <a:lnTo>
                  <a:pt x="3007" y="359"/>
                </a:lnTo>
                <a:lnTo>
                  <a:pt x="3007" y="354"/>
                </a:lnTo>
                <a:lnTo>
                  <a:pt x="3007" y="354"/>
                </a:lnTo>
                <a:lnTo>
                  <a:pt x="3007" y="335"/>
                </a:lnTo>
                <a:lnTo>
                  <a:pt x="3008" y="358"/>
                </a:lnTo>
                <a:lnTo>
                  <a:pt x="3008" y="357"/>
                </a:lnTo>
                <a:lnTo>
                  <a:pt x="3008" y="358"/>
                </a:lnTo>
                <a:lnTo>
                  <a:pt x="3009" y="344"/>
                </a:lnTo>
                <a:lnTo>
                  <a:pt x="3009" y="352"/>
                </a:lnTo>
                <a:lnTo>
                  <a:pt x="3009" y="352"/>
                </a:lnTo>
                <a:lnTo>
                  <a:pt x="3010" y="345"/>
                </a:lnTo>
                <a:lnTo>
                  <a:pt x="3010" y="362"/>
                </a:lnTo>
                <a:lnTo>
                  <a:pt x="3010" y="360"/>
                </a:lnTo>
                <a:lnTo>
                  <a:pt x="3011" y="360"/>
                </a:lnTo>
                <a:lnTo>
                  <a:pt x="3011" y="362"/>
                </a:lnTo>
                <a:lnTo>
                  <a:pt x="3011" y="356"/>
                </a:lnTo>
                <a:lnTo>
                  <a:pt x="3012" y="356"/>
                </a:lnTo>
                <a:lnTo>
                  <a:pt x="3012" y="356"/>
                </a:lnTo>
                <a:lnTo>
                  <a:pt x="3012" y="346"/>
                </a:lnTo>
                <a:lnTo>
                  <a:pt x="3013" y="362"/>
                </a:lnTo>
                <a:lnTo>
                  <a:pt x="3013" y="362"/>
                </a:lnTo>
                <a:lnTo>
                  <a:pt x="3013" y="362"/>
                </a:lnTo>
                <a:lnTo>
                  <a:pt x="3014" y="352"/>
                </a:lnTo>
                <a:lnTo>
                  <a:pt x="3014" y="352"/>
                </a:lnTo>
                <a:lnTo>
                  <a:pt x="3014" y="352"/>
                </a:lnTo>
                <a:lnTo>
                  <a:pt x="3015" y="349"/>
                </a:lnTo>
                <a:lnTo>
                  <a:pt x="3015" y="357"/>
                </a:lnTo>
                <a:lnTo>
                  <a:pt x="3015" y="357"/>
                </a:lnTo>
                <a:lnTo>
                  <a:pt x="3015" y="356"/>
                </a:lnTo>
                <a:lnTo>
                  <a:pt x="3016" y="354"/>
                </a:lnTo>
                <a:lnTo>
                  <a:pt x="3016" y="362"/>
                </a:lnTo>
                <a:lnTo>
                  <a:pt x="3016" y="361"/>
                </a:lnTo>
                <a:lnTo>
                  <a:pt x="3016" y="362"/>
                </a:lnTo>
                <a:lnTo>
                  <a:pt x="3017" y="347"/>
                </a:lnTo>
                <a:lnTo>
                  <a:pt x="3017" y="349"/>
                </a:lnTo>
                <a:lnTo>
                  <a:pt x="3018" y="349"/>
                </a:lnTo>
                <a:lnTo>
                  <a:pt x="3018" y="362"/>
                </a:lnTo>
                <a:lnTo>
                  <a:pt x="3018" y="294"/>
                </a:lnTo>
                <a:lnTo>
                  <a:pt x="3018" y="357"/>
                </a:lnTo>
                <a:lnTo>
                  <a:pt x="3019" y="355"/>
                </a:lnTo>
                <a:lnTo>
                  <a:pt x="3019" y="360"/>
                </a:lnTo>
                <a:lnTo>
                  <a:pt x="3019" y="348"/>
                </a:lnTo>
                <a:lnTo>
                  <a:pt x="3020" y="357"/>
                </a:lnTo>
                <a:lnTo>
                  <a:pt x="3020" y="357"/>
                </a:lnTo>
                <a:lnTo>
                  <a:pt x="3020" y="305"/>
                </a:lnTo>
                <a:lnTo>
                  <a:pt x="3021" y="357"/>
                </a:lnTo>
                <a:lnTo>
                  <a:pt x="3021" y="357"/>
                </a:lnTo>
                <a:lnTo>
                  <a:pt x="3021" y="354"/>
                </a:lnTo>
                <a:lnTo>
                  <a:pt x="3021" y="333"/>
                </a:lnTo>
                <a:lnTo>
                  <a:pt x="3022" y="359"/>
                </a:lnTo>
                <a:lnTo>
                  <a:pt x="3022" y="346"/>
                </a:lnTo>
                <a:lnTo>
                  <a:pt x="3022" y="345"/>
                </a:lnTo>
                <a:lnTo>
                  <a:pt x="3022" y="344"/>
                </a:lnTo>
                <a:lnTo>
                  <a:pt x="3023" y="357"/>
                </a:lnTo>
                <a:lnTo>
                  <a:pt x="3023" y="357"/>
                </a:lnTo>
                <a:lnTo>
                  <a:pt x="3024" y="342"/>
                </a:lnTo>
                <a:lnTo>
                  <a:pt x="3024" y="361"/>
                </a:lnTo>
                <a:lnTo>
                  <a:pt x="3024" y="356"/>
                </a:lnTo>
                <a:lnTo>
                  <a:pt x="3024" y="356"/>
                </a:lnTo>
                <a:lnTo>
                  <a:pt x="3024" y="342"/>
                </a:lnTo>
                <a:lnTo>
                  <a:pt x="3025" y="361"/>
                </a:lnTo>
                <a:lnTo>
                  <a:pt x="3025" y="349"/>
                </a:lnTo>
                <a:lnTo>
                  <a:pt x="3026" y="349"/>
                </a:lnTo>
                <a:lnTo>
                  <a:pt x="3026" y="361"/>
                </a:lnTo>
                <a:lnTo>
                  <a:pt x="3026" y="346"/>
                </a:lnTo>
                <a:lnTo>
                  <a:pt x="3027" y="351"/>
                </a:lnTo>
                <a:lnTo>
                  <a:pt x="3027" y="351"/>
                </a:lnTo>
                <a:lnTo>
                  <a:pt x="3027" y="360"/>
                </a:lnTo>
                <a:lnTo>
                  <a:pt x="3028" y="343"/>
                </a:lnTo>
                <a:lnTo>
                  <a:pt x="3028" y="346"/>
                </a:lnTo>
                <a:lnTo>
                  <a:pt x="3029" y="322"/>
                </a:lnTo>
                <a:lnTo>
                  <a:pt x="3029" y="358"/>
                </a:lnTo>
                <a:lnTo>
                  <a:pt x="3029" y="350"/>
                </a:lnTo>
                <a:lnTo>
                  <a:pt x="3029" y="350"/>
                </a:lnTo>
                <a:lnTo>
                  <a:pt x="3029" y="345"/>
                </a:lnTo>
                <a:lnTo>
                  <a:pt x="3030" y="362"/>
                </a:lnTo>
                <a:lnTo>
                  <a:pt x="3030" y="361"/>
                </a:lnTo>
                <a:lnTo>
                  <a:pt x="3030" y="362"/>
                </a:lnTo>
                <a:lnTo>
                  <a:pt x="3030" y="362"/>
                </a:lnTo>
                <a:lnTo>
                  <a:pt x="3031" y="263"/>
                </a:lnTo>
                <a:lnTo>
                  <a:pt x="3031" y="360"/>
                </a:lnTo>
                <a:lnTo>
                  <a:pt x="3031" y="360"/>
                </a:lnTo>
                <a:lnTo>
                  <a:pt x="3032" y="361"/>
                </a:lnTo>
                <a:lnTo>
                  <a:pt x="3032" y="345"/>
                </a:lnTo>
                <a:lnTo>
                  <a:pt x="3032" y="355"/>
                </a:lnTo>
                <a:lnTo>
                  <a:pt x="3033" y="357"/>
                </a:lnTo>
                <a:lnTo>
                  <a:pt x="3033" y="293"/>
                </a:lnTo>
                <a:lnTo>
                  <a:pt x="3033" y="361"/>
                </a:lnTo>
                <a:lnTo>
                  <a:pt x="3033" y="347"/>
                </a:lnTo>
                <a:lnTo>
                  <a:pt x="3034" y="347"/>
                </a:lnTo>
                <a:lnTo>
                  <a:pt x="3035" y="361"/>
                </a:lnTo>
                <a:lnTo>
                  <a:pt x="3035" y="361"/>
                </a:lnTo>
                <a:lnTo>
                  <a:pt x="3035" y="339"/>
                </a:lnTo>
                <a:lnTo>
                  <a:pt x="3036" y="347"/>
                </a:lnTo>
                <a:lnTo>
                  <a:pt x="3036" y="340"/>
                </a:lnTo>
                <a:lnTo>
                  <a:pt x="3036" y="340"/>
                </a:lnTo>
                <a:lnTo>
                  <a:pt x="3037" y="355"/>
                </a:lnTo>
                <a:lnTo>
                  <a:pt x="3037" y="347"/>
                </a:lnTo>
                <a:lnTo>
                  <a:pt x="3037" y="354"/>
                </a:lnTo>
                <a:lnTo>
                  <a:pt x="3037" y="359"/>
                </a:lnTo>
                <a:lnTo>
                  <a:pt x="3038" y="333"/>
                </a:lnTo>
                <a:lnTo>
                  <a:pt x="3038" y="346"/>
                </a:lnTo>
                <a:lnTo>
                  <a:pt x="3038" y="352"/>
                </a:lnTo>
                <a:lnTo>
                  <a:pt x="3039" y="346"/>
                </a:lnTo>
                <a:lnTo>
                  <a:pt x="3039" y="357"/>
                </a:lnTo>
                <a:lnTo>
                  <a:pt x="3039" y="357"/>
                </a:lnTo>
                <a:lnTo>
                  <a:pt x="3040" y="344"/>
                </a:lnTo>
                <a:lnTo>
                  <a:pt x="3040" y="361"/>
                </a:lnTo>
                <a:lnTo>
                  <a:pt x="3040" y="358"/>
                </a:lnTo>
                <a:lnTo>
                  <a:pt x="3040" y="357"/>
                </a:lnTo>
                <a:lnTo>
                  <a:pt x="3041" y="358"/>
                </a:lnTo>
                <a:lnTo>
                  <a:pt x="3041" y="343"/>
                </a:lnTo>
                <a:lnTo>
                  <a:pt x="3041" y="353"/>
                </a:lnTo>
                <a:lnTo>
                  <a:pt x="3042" y="354"/>
                </a:lnTo>
                <a:lnTo>
                  <a:pt x="3042" y="319"/>
                </a:lnTo>
                <a:lnTo>
                  <a:pt x="3043" y="360"/>
                </a:lnTo>
                <a:lnTo>
                  <a:pt x="3043" y="360"/>
                </a:lnTo>
                <a:lnTo>
                  <a:pt x="3043" y="356"/>
                </a:lnTo>
                <a:lnTo>
                  <a:pt x="3043" y="357"/>
                </a:lnTo>
                <a:lnTo>
                  <a:pt x="3043" y="336"/>
                </a:lnTo>
                <a:lnTo>
                  <a:pt x="3044" y="347"/>
                </a:lnTo>
                <a:lnTo>
                  <a:pt x="3044" y="347"/>
                </a:lnTo>
                <a:lnTo>
                  <a:pt x="3044" y="347"/>
                </a:lnTo>
                <a:lnTo>
                  <a:pt x="3044" y="359"/>
                </a:lnTo>
                <a:lnTo>
                  <a:pt x="3045" y="355"/>
                </a:lnTo>
                <a:lnTo>
                  <a:pt x="3045" y="354"/>
                </a:lnTo>
                <a:lnTo>
                  <a:pt x="3045" y="358"/>
                </a:lnTo>
                <a:lnTo>
                  <a:pt x="3046" y="346"/>
                </a:lnTo>
                <a:lnTo>
                  <a:pt x="3046" y="346"/>
                </a:lnTo>
                <a:lnTo>
                  <a:pt x="3047" y="359"/>
                </a:lnTo>
                <a:lnTo>
                  <a:pt x="3047" y="356"/>
                </a:lnTo>
                <a:lnTo>
                  <a:pt x="3047" y="357"/>
                </a:lnTo>
                <a:lnTo>
                  <a:pt x="3047" y="360"/>
                </a:lnTo>
                <a:lnTo>
                  <a:pt x="3048" y="346"/>
                </a:lnTo>
                <a:lnTo>
                  <a:pt x="3048" y="346"/>
                </a:lnTo>
                <a:lnTo>
                  <a:pt x="3049" y="346"/>
                </a:lnTo>
                <a:lnTo>
                  <a:pt x="3049" y="361"/>
                </a:lnTo>
                <a:lnTo>
                  <a:pt x="3049" y="357"/>
                </a:lnTo>
                <a:lnTo>
                  <a:pt x="3050" y="357"/>
                </a:lnTo>
                <a:lnTo>
                  <a:pt x="3050" y="361"/>
                </a:lnTo>
                <a:lnTo>
                  <a:pt x="3051" y="349"/>
                </a:lnTo>
                <a:lnTo>
                  <a:pt x="3051" y="350"/>
                </a:lnTo>
                <a:lnTo>
                  <a:pt x="3051" y="357"/>
                </a:lnTo>
                <a:lnTo>
                  <a:pt x="3051" y="361"/>
                </a:lnTo>
                <a:lnTo>
                  <a:pt x="3052" y="354"/>
                </a:lnTo>
                <a:lnTo>
                  <a:pt x="3052" y="360"/>
                </a:lnTo>
                <a:lnTo>
                  <a:pt x="3052" y="359"/>
                </a:lnTo>
                <a:lnTo>
                  <a:pt x="3052" y="361"/>
                </a:lnTo>
                <a:lnTo>
                  <a:pt x="3052" y="298"/>
                </a:lnTo>
                <a:lnTo>
                  <a:pt x="3053" y="355"/>
                </a:lnTo>
                <a:lnTo>
                  <a:pt x="3053" y="349"/>
                </a:lnTo>
                <a:lnTo>
                  <a:pt x="3053" y="292"/>
                </a:lnTo>
                <a:lnTo>
                  <a:pt x="3054" y="357"/>
                </a:lnTo>
                <a:lnTo>
                  <a:pt x="3054" y="342"/>
                </a:lnTo>
                <a:lnTo>
                  <a:pt x="3054" y="357"/>
                </a:lnTo>
                <a:lnTo>
                  <a:pt x="3055" y="342"/>
                </a:lnTo>
                <a:lnTo>
                  <a:pt x="3055" y="353"/>
                </a:lnTo>
                <a:lnTo>
                  <a:pt x="3055" y="353"/>
                </a:lnTo>
                <a:lnTo>
                  <a:pt x="3056" y="349"/>
                </a:lnTo>
                <a:lnTo>
                  <a:pt x="3056" y="359"/>
                </a:lnTo>
                <a:lnTo>
                  <a:pt x="3056" y="357"/>
                </a:lnTo>
                <a:lnTo>
                  <a:pt x="3057" y="357"/>
                </a:lnTo>
                <a:lnTo>
                  <a:pt x="3057" y="360"/>
                </a:lnTo>
                <a:lnTo>
                  <a:pt x="3057" y="343"/>
                </a:lnTo>
                <a:lnTo>
                  <a:pt x="3057" y="347"/>
                </a:lnTo>
                <a:lnTo>
                  <a:pt x="3058" y="354"/>
                </a:lnTo>
                <a:lnTo>
                  <a:pt x="3058" y="359"/>
                </a:lnTo>
                <a:lnTo>
                  <a:pt x="3059" y="349"/>
                </a:lnTo>
                <a:lnTo>
                  <a:pt x="3059" y="356"/>
                </a:lnTo>
                <a:lnTo>
                  <a:pt x="3059" y="355"/>
                </a:lnTo>
                <a:lnTo>
                  <a:pt x="3059" y="358"/>
                </a:lnTo>
                <a:lnTo>
                  <a:pt x="3059" y="341"/>
                </a:lnTo>
                <a:lnTo>
                  <a:pt x="3060" y="352"/>
                </a:lnTo>
                <a:lnTo>
                  <a:pt x="3060" y="352"/>
                </a:lnTo>
                <a:lnTo>
                  <a:pt x="3061" y="287"/>
                </a:lnTo>
                <a:lnTo>
                  <a:pt x="3061" y="355"/>
                </a:lnTo>
                <a:lnTo>
                  <a:pt x="3061" y="355"/>
                </a:lnTo>
                <a:lnTo>
                  <a:pt x="3061" y="357"/>
                </a:lnTo>
                <a:lnTo>
                  <a:pt x="3061" y="357"/>
                </a:lnTo>
                <a:lnTo>
                  <a:pt x="3062" y="344"/>
                </a:lnTo>
                <a:lnTo>
                  <a:pt x="3062" y="351"/>
                </a:lnTo>
                <a:lnTo>
                  <a:pt x="3062" y="351"/>
                </a:lnTo>
                <a:lnTo>
                  <a:pt x="3063" y="338"/>
                </a:lnTo>
                <a:lnTo>
                  <a:pt x="3063" y="356"/>
                </a:lnTo>
                <a:lnTo>
                  <a:pt x="3063" y="356"/>
                </a:lnTo>
                <a:lnTo>
                  <a:pt x="3063" y="358"/>
                </a:lnTo>
                <a:lnTo>
                  <a:pt x="3063" y="360"/>
                </a:lnTo>
                <a:lnTo>
                  <a:pt x="3064" y="315"/>
                </a:lnTo>
                <a:lnTo>
                  <a:pt x="3064" y="329"/>
                </a:lnTo>
                <a:lnTo>
                  <a:pt x="3065" y="293"/>
                </a:lnTo>
                <a:lnTo>
                  <a:pt x="3065" y="359"/>
                </a:lnTo>
                <a:lnTo>
                  <a:pt x="3065" y="263"/>
                </a:lnTo>
                <a:lnTo>
                  <a:pt x="3065" y="354"/>
                </a:lnTo>
                <a:lnTo>
                  <a:pt x="3065" y="358"/>
                </a:lnTo>
                <a:lnTo>
                  <a:pt x="3066" y="359"/>
                </a:lnTo>
                <a:lnTo>
                  <a:pt x="3066" y="342"/>
                </a:lnTo>
                <a:lnTo>
                  <a:pt x="3067" y="354"/>
                </a:lnTo>
                <a:lnTo>
                  <a:pt x="3067" y="353"/>
                </a:lnTo>
                <a:lnTo>
                  <a:pt x="3067" y="346"/>
                </a:lnTo>
                <a:lnTo>
                  <a:pt x="3067" y="358"/>
                </a:lnTo>
                <a:lnTo>
                  <a:pt x="3068" y="356"/>
                </a:lnTo>
                <a:lnTo>
                  <a:pt x="3068" y="356"/>
                </a:lnTo>
                <a:lnTo>
                  <a:pt x="3068" y="358"/>
                </a:lnTo>
                <a:lnTo>
                  <a:pt x="3068" y="327"/>
                </a:lnTo>
                <a:lnTo>
                  <a:pt x="3069" y="346"/>
                </a:lnTo>
                <a:lnTo>
                  <a:pt x="3069" y="346"/>
                </a:lnTo>
                <a:lnTo>
                  <a:pt x="3069" y="343"/>
                </a:lnTo>
                <a:lnTo>
                  <a:pt x="3069" y="358"/>
                </a:lnTo>
                <a:lnTo>
                  <a:pt x="3070" y="352"/>
                </a:lnTo>
                <a:lnTo>
                  <a:pt x="3070" y="354"/>
                </a:lnTo>
                <a:lnTo>
                  <a:pt x="3071" y="346"/>
                </a:lnTo>
                <a:lnTo>
                  <a:pt x="3071" y="362"/>
                </a:lnTo>
                <a:lnTo>
                  <a:pt x="3071" y="357"/>
                </a:lnTo>
                <a:lnTo>
                  <a:pt x="3071" y="362"/>
                </a:lnTo>
                <a:lnTo>
                  <a:pt x="3072" y="346"/>
                </a:lnTo>
                <a:lnTo>
                  <a:pt x="3072" y="356"/>
                </a:lnTo>
                <a:lnTo>
                  <a:pt x="3073" y="356"/>
                </a:lnTo>
                <a:lnTo>
                  <a:pt x="3073" y="354"/>
                </a:lnTo>
                <a:lnTo>
                  <a:pt x="3073" y="362"/>
                </a:lnTo>
                <a:lnTo>
                  <a:pt x="3073" y="361"/>
                </a:lnTo>
                <a:lnTo>
                  <a:pt x="3073" y="362"/>
                </a:lnTo>
                <a:lnTo>
                  <a:pt x="3074" y="362"/>
                </a:lnTo>
                <a:lnTo>
                  <a:pt x="3074" y="348"/>
                </a:lnTo>
                <a:lnTo>
                  <a:pt x="3075" y="349"/>
                </a:lnTo>
                <a:lnTo>
                  <a:pt x="3075" y="346"/>
                </a:lnTo>
                <a:lnTo>
                  <a:pt x="3075" y="362"/>
                </a:lnTo>
                <a:lnTo>
                  <a:pt x="3076" y="356"/>
                </a:lnTo>
                <a:lnTo>
                  <a:pt x="3076" y="356"/>
                </a:lnTo>
                <a:lnTo>
                  <a:pt x="3077" y="360"/>
                </a:lnTo>
                <a:lnTo>
                  <a:pt x="3077" y="270"/>
                </a:lnTo>
                <a:lnTo>
                  <a:pt x="3077" y="360"/>
                </a:lnTo>
                <a:lnTo>
                  <a:pt x="3077" y="360"/>
                </a:lnTo>
                <a:lnTo>
                  <a:pt x="3077" y="311"/>
                </a:lnTo>
                <a:lnTo>
                  <a:pt x="3078" y="348"/>
                </a:lnTo>
                <a:lnTo>
                  <a:pt x="3078" y="348"/>
                </a:lnTo>
                <a:lnTo>
                  <a:pt x="3079" y="338"/>
                </a:lnTo>
                <a:lnTo>
                  <a:pt x="3079" y="361"/>
                </a:lnTo>
                <a:lnTo>
                  <a:pt x="3079" y="361"/>
                </a:lnTo>
                <a:lnTo>
                  <a:pt x="3079" y="360"/>
                </a:lnTo>
                <a:lnTo>
                  <a:pt x="3079" y="361"/>
                </a:lnTo>
                <a:lnTo>
                  <a:pt x="3080" y="345"/>
                </a:lnTo>
                <a:lnTo>
                  <a:pt x="3081" y="345"/>
                </a:lnTo>
                <a:lnTo>
                  <a:pt x="3081" y="345"/>
                </a:lnTo>
                <a:lnTo>
                  <a:pt x="3081" y="361"/>
                </a:lnTo>
                <a:lnTo>
                  <a:pt x="3081" y="354"/>
                </a:lnTo>
                <a:lnTo>
                  <a:pt x="3081" y="352"/>
                </a:lnTo>
                <a:lnTo>
                  <a:pt x="3082" y="288"/>
                </a:lnTo>
                <a:lnTo>
                  <a:pt x="3083" y="360"/>
                </a:lnTo>
                <a:lnTo>
                  <a:pt x="3083" y="361"/>
                </a:lnTo>
                <a:lnTo>
                  <a:pt x="3083" y="361"/>
                </a:lnTo>
                <a:lnTo>
                  <a:pt x="3083" y="337"/>
                </a:lnTo>
                <a:lnTo>
                  <a:pt x="3084" y="350"/>
                </a:lnTo>
                <a:lnTo>
                  <a:pt x="3084" y="342"/>
                </a:lnTo>
                <a:lnTo>
                  <a:pt x="3085" y="361"/>
                </a:lnTo>
                <a:lnTo>
                  <a:pt x="3085" y="316"/>
                </a:lnTo>
                <a:lnTo>
                  <a:pt x="3085" y="359"/>
                </a:lnTo>
                <a:lnTo>
                  <a:pt x="3085" y="358"/>
                </a:lnTo>
                <a:lnTo>
                  <a:pt x="3085" y="359"/>
                </a:lnTo>
                <a:lnTo>
                  <a:pt x="3086" y="343"/>
                </a:lnTo>
                <a:lnTo>
                  <a:pt x="3086" y="354"/>
                </a:lnTo>
                <a:lnTo>
                  <a:pt x="3086" y="354"/>
                </a:lnTo>
                <a:lnTo>
                  <a:pt x="3087" y="360"/>
                </a:lnTo>
                <a:lnTo>
                  <a:pt x="3087" y="264"/>
                </a:lnTo>
                <a:lnTo>
                  <a:pt x="3087" y="269"/>
                </a:lnTo>
                <a:lnTo>
                  <a:pt x="3087" y="313"/>
                </a:lnTo>
                <a:lnTo>
                  <a:pt x="3088" y="357"/>
                </a:lnTo>
                <a:lnTo>
                  <a:pt x="3089" y="357"/>
                </a:lnTo>
                <a:lnTo>
                  <a:pt x="3089" y="359"/>
                </a:lnTo>
                <a:lnTo>
                  <a:pt x="3089" y="333"/>
                </a:lnTo>
                <a:lnTo>
                  <a:pt x="3090" y="346"/>
                </a:lnTo>
                <a:lnTo>
                  <a:pt x="3090" y="343"/>
                </a:lnTo>
                <a:lnTo>
                  <a:pt x="3091" y="359"/>
                </a:lnTo>
                <a:lnTo>
                  <a:pt x="3091" y="358"/>
                </a:lnTo>
                <a:lnTo>
                  <a:pt x="3091" y="354"/>
                </a:lnTo>
                <a:lnTo>
                  <a:pt x="3091" y="358"/>
                </a:lnTo>
                <a:lnTo>
                  <a:pt x="3092" y="345"/>
                </a:lnTo>
                <a:lnTo>
                  <a:pt x="3092" y="345"/>
                </a:lnTo>
                <a:lnTo>
                  <a:pt x="3092" y="346"/>
                </a:lnTo>
                <a:lnTo>
                  <a:pt x="3093" y="362"/>
                </a:lnTo>
                <a:lnTo>
                  <a:pt x="3093" y="362"/>
                </a:lnTo>
                <a:lnTo>
                  <a:pt x="3093" y="362"/>
                </a:lnTo>
                <a:lnTo>
                  <a:pt x="3093" y="362"/>
                </a:lnTo>
                <a:lnTo>
                  <a:pt x="3093" y="348"/>
                </a:lnTo>
                <a:lnTo>
                  <a:pt x="3094" y="354"/>
                </a:lnTo>
                <a:lnTo>
                  <a:pt x="3094" y="354"/>
                </a:lnTo>
                <a:lnTo>
                  <a:pt x="3094" y="349"/>
                </a:lnTo>
                <a:lnTo>
                  <a:pt x="3095" y="362"/>
                </a:lnTo>
                <a:lnTo>
                  <a:pt x="3095" y="357"/>
                </a:lnTo>
                <a:lnTo>
                  <a:pt x="3095" y="357"/>
                </a:lnTo>
                <a:lnTo>
                  <a:pt x="3096" y="349"/>
                </a:lnTo>
                <a:lnTo>
                  <a:pt x="3096" y="362"/>
                </a:lnTo>
                <a:lnTo>
                  <a:pt x="3097" y="362"/>
                </a:lnTo>
                <a:lnTo>
                  <a:pt x="3097" y="356"/>
                </a:lnTo>
                <a:lnTo>
                  <a:pt x="3097" y="356"/>
                </a:lnTo>
                <a:lnTo>
                  <a:pt x="3098" y="356"/>
                </a:lnTo>
                <a:lnTo>
                  <a:pt x="3098" y="346"/>
                </a:lnTo>
                <a:lnTo>
                  <a:pt x="3099" y="361"/>
                </a:lnTo>
                <a:lnTo>
                  <a:pt x="3099" y="361"/>
                </a:lnTo>
                <a:lnTo>
                  <a:pt x="3099" y="361"/>
                </a:lnTo>
                <a:lnTo>
                  <a:pt x="3099" y="258"/>
                </a:lnTo>
                <a:lnTo>
                  <a:pt x="3100" y="340"/>
                </a:lnTo>
                <a:lnTo>
                  <a:pt x="3100" y="331"/>
                </a:lnTo>
                <a:lnTo>
                  <a:pt x="3101" y="359"/>
                </a:lnTo>
                <a:lnTo>
                  <a:pt x="3101" y="313"/>
                </a:lnTo>
                <a:lnTo>
                  <a:pt x="3101" y="355"/>
                </a:lnTo>
                <a:lnTo>
                  <a:pt x="3101" y="355"/>
                </a:lnTo>
                <a:lnTo>
                  <a:pt x="3101" y="358"/>
                </a:lnTo>
                <a:lnTo>
                  <a:pt x="3101" y="294"/>
                </a:lnTo>
                <a:lnTo>
                  <a:pt x="3102" y="355"/>
                </a:lnTo>
                <a:lnTo>
                  <a:pt x="3102" y="355"/>
                </a:lnTo>
                <a:lnTo>
                  <a:pt x="3102" y="361"/>
                </a:lnTo>
                <a:lnTo>
                  <a:pt x="3103" y="352"/>
                </a:lnTo>
                <a:lnTo>
                  <a:pt x="3103" y="360"/>
                </a:lnTo>
                <a:lnTo>
                  <a:pt x="3103" y="361"/>
                </a:lnTo>
                <a:lnTo>
                  <a:pt x="3103" y="347"/>
                </a:lnTo>
                <a:lnTo>
                  <a:pt x="3104" y="360"/>
                </a:lnTo>
                <a:lnTo>
                  <a:pt x="3104" y="355"/>
                </a:lnTo>
                <a:lnTo>
                  <a:pt x="3105" y="253"/>
                </a:lnTo>
                <a:lnTo>
                  <a:pt x="3105" y="358"/>
                </a:lnTo>
                <a:lnTo>
                  <a:pt x="3106" y="345"/>
                </a:lnTo>
                <a:lnTo>
                  <a:pt x="3106" y="352"/>
                </a:lnTo>
                <a:lnTo>
                  <a:pt x="3106" y="313"/>
                </a:lnTo>
                <a:lnTo>
                  <a:pt x="3107" y="358"/>
                </a:lnTo>
                <a:lnTo>
                  <a:pt x="3107" y="360"/>
                </a:lnTo>
                <a:lnTo>
                  <a:pt x="3108" y="346"/>
                </a:lnTo>
                <a:lnTo>
                  <a:pt x="3108" y="350"/>
                </a:lnTo>
                <a:lnTo>
                  <a:pt x="3108" y="350"/>
                </a:lnTo>
                <a:lnTo>
                  <a:pt x="3108" y="346"/>
                </a:lnTo>
                <a:lnTo>
                  <a:pt x="3109" y="359"/>
                </a:lnTo>
                <a:lnTo>
                  <a:pt x="3109" y="357"/>
                </a:lnTo>
                <a:lnTo>
                  <a:pt x="3109" y="356"/>
                </a:lnTo>
                <a:lnTo>
                  <a:pt x="3110" y="361"/>
                </a:lnTo>
                <a:lnTo>
                  <a:pt x="3110" y="337"/>
                </a:lnTo>
                <a:lnTo>
                  <a:pt x="3110" y="343"/>
                </a:lnTo>
                <a:lnTo>
                  <a:pt x="3110" y="343"/>
                </a:lnTo>
                <a:lnTo>
                  <a:pt x="3111" y="359"/>
                </a:lnTo>
                <a:lnTo>
                  <a:pt x="3111" y="297"/>
                </a:lnTo>
                <a:lnTo>
                  <a:pt x="3111" y="359"/>
                </a:lnTo>
                <a:lnTo>
                  <a:pt x="3112" y="358"/>
                </a:lnTo>
                <a:lnTo>
                  <a:pt x="3112" y="359"/>
                </a:lnTo>
                <a:lnTo>
                  <a:pt x="3112" y="346"/>
                </a:lnTo>
                <a:lnTo>
                  <a:pt x="3112" y="354"/>
                </a:lnTo>
                <a:lnTo>
                  <a:pt x="3112" y="335"/>
                </a:lnTo>
                <a:lnTo>
                  <a:pt x="3113" y="360"/>
                </a:lnTo>
                <a:lnTo>
                  <a:pt x="3114" y="360"/>
                </a:lnTo>
                <a:lnTo>
                  <a:pt x="3114" y="355"/>
                </a:lnTo>
                <a:lnTo>
                  <a:pt x="3114" y="360"/>
                </a:lnTo>
                <a:lnTo>
                  <a:pt x="3114" y="345"/>
                </a:lnTo>
                <a:lnTo>
                  <a:pt x="3115" y="346"/>
                </a:lnTo>
                <a:lnTo>
                  <a:pt x="3115" y="353"/>
                </a:lnTo>
                <a:lnTo>
                  <a:pt x="3115" y="360"/>
                </a:lnTo>
                <a:lnTo>
                  <a:pt x="3116" y="349"/>
                </a:lnTo>
                <a:lnTo>
                  <a:pt x="3116" y="358"/>
                </a:lnTo>
                <a:lnTo>
                  <a:pt x="3116" y="359"/>
                </a:lnTo>
                <a:lnTo>
                  <a:pt x="3116" y="346"/>
                </a:lnTo>
                <a:lnTo>
                  <a:pt x="3117" y="359"/>
                </a:lnTo>
                <a:lnTo>
                  <a:pt x="3117" y="359"/>
                </a:lnTo>
                <a:lnTo>
                  <a:pt x="3117" y="359"/>
                </a:lnTo>
                <a:lnTo>
                  <a:pt x="3117" y="359"/>
                </a:lnTo>
                <a:lnTo>
                  <a:pt x="3118" y="349"/>
                </a:lnTo>
                <a:lnTo>
                  <a:pt x="3118" y="350"/>
                </a:lnTo>
                <a:lnTo>
                  <a:pt x="3118" y="352"/>
                </a:lnTo>
                <a:lnTo>
                  <a:pt x="3118" y="341"/>
                </a:lnTo>
                <a:lnTo>
                  <a:pt x="3119" y="362"/>
                </a:lnTo>
                <a:lnTo>
                  <a:pt x="3119" y="354"/>
                </a:lnTo>
                <a:lnTo>
                  <a:pt x="3120" y="354"/>
                </a:lnTo>
                <a:lnTo>
                  <a:pt x="3120" y="362"/>
                </a:lnTo>
                <a:lnTo>
                  <a:pt x="3120" y="348"/>
                </a:lnTo>
                <a:lnTo>
                  <a:pt x="3120" y="349"/>
                </a:lnTo>
                <a:lnTo>
                  <a:pt x="3121" y="349"/>
                </a:lnTo>
                <a:lnTo>
                  <a:pt x="3121" y="349"/>
                </a:lnTo>
                <a:lnTo>
                  <a:pt x="3122" y="357"/>
                </a:lnTo>
                <a:lnTo>
                  <a:pt x="3122" y="357"/>
                </a:lnTo>
                <a:lnTo>
                  <a:pt x="3122" y="357"/>
                </a:lnTo>
                <a:lnTo>
                  <a:pt x="3122" y="362"/>
                </a:lnTo>
                <a:lnTo>
                  <a:pt x="3123" y="345"/>
                </a:lnTo>
                <a:lnTo>
                  <a:pt x="3123" y="349"/>
                </a:lnTo>
                <a:lnTo>
                  <a:pt x="3123" y="356"/>
                </a:lnTo>
                <a:lnTo>
                  <a:pt x="3124" y="349"/>
                </a:lnTo>
                <a:lnTo>
                  <a:pt x="3124" y="361"/>
                </a:lnTo>
                <a:lnTo>
                  <a:pt x="3124" y="360"/>
                </a:lnTo>
                <a:lnTo>
                  <a:pt x="3124" y="360"/>
                </a:lnTo>
                <a:lnTo>
                  <a:pt x="3124" y="300"/>
                </a:lnTo>
                <a:lnTo>
                  <a:pt x="3124" y="362"/>
                </a:lnTo>
                <a:lnTo>
                  <a:pt x="3125" y="349"/>
                </a:lnTo>
                <a:lnTo>
                  <a:pt x="3125" y="349"/>
                </a:lnTo>
                <a:lnTo>
                  <a:pt x="3125" y="293"/>
                </a:lnTo>
                <a:lnTo>
                  <a:pt x="3126" y="361"/>
                </a:lnTo>
                <a:lnTo>
                  <a:pt x="3126" y="352"/>
                </a:lnTo>
                <a:lnTo>
                  <a:pt x="3126" y="352"/>
                </a:lnTo>
                <a:lnTo>
                  <a:pt x="3126" y="361"/>
                </a:lnTo>
                <a:lnTo>
                  <a:pt x="3127" y="348"/>
                </a:lnTo>
                <a:lnTo>
                  <a:pt x="3127" y="357"/>
                </a:lnTo>
                <a:lnTo>
                  <a:pt x="3128" y="357"/>
                </a:lnTo>
                <a:lnTo>
                  <a:pt x="3128" y="352"/>
                </a:lnTo>
                <a:lnTo>
                  <a:pt x="3128" y="361"/>
                </a:lnTo>
                <a:lnTo>
                  <a:pt x="3128" y="356"/>
                </a:lnTo>
                <a:lnTo>
                  <a:pt x="3129" y="356"/>
                </a:lnTo>
                <a:lnTo>
                  <a:pt x="3129" y="346"/>
                </a:lnTo>
                <a:lnTo>
                  <a:pt x="3130" y="361"/>
                </a:lnTo>
                <a:lnTo>
                  <a:pt x="3130" y="356"/>
                </a:lnTo>
                <a:lnTo>
                  <a:pt x="3130" y="358"/>
                </a:lnTo>
                <a:lnTo>
                  <a:pt x="3130" y="361"/>
                </a:lnTo>
                <a:lnTo>
                  <a:pt x="3131" y="346"/>
                </a:lnTo>
                <a:lnTo>
                  <a:pt x="3131" y="306"/>
                </a:lnTo>
                <a:lnTo>
                  <a:pt x="3132" y="359"/>
                </a:lnTo>
                <a:lnTo>
                  <a:pt x="3132" y="359"/>
                </a:lnTo>
                <a:lnTo>
                  <a:pt x="3132" y="358"/>
                </a:lnTo>
                <a:lnTo>
                  <a:pt x="3132" y="359"/>
                </a:lnTo>
                <a:lnTo>
                  <a:pt x="3133" y="342"/>
                </a:lnTo>
                <a:lnTo>
                  <a:pt x="3133" y="353"/>
                </a:lnTo>
                <a:lnTo>
                  <a:pt x="3133" y="353"/>
                </a:lnTo>
                <a:lnTo>
                  <a:pt x="3133" y="352"/>
                </a:lnTo>
                <a:lnTo>
                  <a:pt x="3134" y="358"/>
                </a:lnTo>
                <a:lnTo>
                  <a:pt x="3134" y="358"/>
                </a:lnTo>
                <a:lnTo>
                  <a:pt x="3134" y="358"/>
                </a:lnTo>
                <a:lnTo>
                  <a:pt x="3134" y="360"/>
                </a:lnTo>
                <a:lnTo>
                  <a:pt x="3135" y="298"/>
                </a:lnTo>
                <a:lnTo>
                  <a:pt x="3135" y="310"/>
                </a:lnTo>
                <a:lnTo>
                  <a:pt x="3136" y="315"/>
                </a:lnTo>
                <a:lnTo>
                  <a:pt x="3136" y="291"/>
                </a:lnTo>
                <a:lnTo>
                  <a:pt x="3136" y="359"/>
                </a:lnTo>
                <a:lnTo>
                  <a:pt x="3136" y="357"/>
                </a:lnTo>
                <a:lnTo>
                  <a:pt x="3137" y="357"/>
                </a:lnTo>
                <a:lnTo>
                  <a:pt x="3137" y="351"/>
                </a:lnTo>
                <a:lnTo>
                  <a:pt x="3137" y="360"/>
                </a:lnTo>
                <a:lnTo>
                  <a:pt x="3138" y="354"/>
                </a:lnTo>
                <a:lnTo>
                  <a:pt x="3138" y="354"/>
                </a:lnTo>
                <a:lnTo>
                  <a:pt x="3138" y="344"/>
                </a:lnTo>
                <a:lnTo>
                  <a:pt x="3139" y="358"/>
                </a:lnTo>
                <a:lnTo>
                  <a:pt x="3139" y="354"/>
                </a:lnTo>
                <a:lnTo>
                  <a:pt x="3139" y="354"/>
                </a:lnTo>
                <a:lnTo>
                  <a:pt x="3139" y="337"/>
                </a:lnTo>
                <a:lnTo>
                  <a:pt x="3139" y="360"/>
                </a:lnTo>
                <a:lnTo>
                  <a:pt x="3140" y="355"/>
                </a:lnTo>
                <a:lnTo>
                  <a:pt x="3140" y="356"/>
                </a:lnTo>
                <a:lnTo>
                  <a:pt x="3141" y="338"/>
                </a:lnTo>
                <a:lnTo>
                  <a:pt x="3141" y="360"/>
                </a:lnTo>
                <a:lnTo>
                  <a:pt x="3141" y="359"/>
                </a:lnTo>
                <a:lnTo>
                  <a:pt x="3142" y="344"/>
                </a:lnTo>
                <a:lnTo>
                  <a:pt x="3142" y="352"/>
                </a:lnTo>
                <a:lnTo>
                  <a:pt x="3142" y="353"/>
                </a:lnTo>
                <a:lnTo>
                  <a:pt x="3142" y="342"/>
                </a:lnTo>
                <a:lnTo>
                  <a:pt x="3143" y="358"/>
                </a:lnTo>
                <a:lnTo>
                  <a:pt x="3143" y="357"/>
                </a:lnTo>
                <a:lnTo>
                  <a:pt x="3143" y="357"/>
                </a:lnTo>
                <a:lnTo>
                  <a:pt x="3144" y="362"/>
                </a:lnTo>
                <a:lnTo>
                  <a:pt x="3144" y="353"/>
                </a:lnTo>
                <a:lnTo>
                  <a:pt x="3144" y="356"/>
                </a:lnTo>
                <a:lnTo>
                  <a:pt x="3145" y="357"/>
                </a:lnTo>
                <a:lnTo>
                  <a:pt x="3145" y="349"/>
                </a:lnTo>
                <a:lnTo>
                  <a:pt x="3145" y="362"/>
                </a:lnTo>
                <a:lnTo>
                  <a:pt x="3146" y="354"/>
                </a:lnTo>
                <a:lnTo>
                  <a:pt x="3146" y="354"/>
                </a:lnTo>
                <a:lnTo>
                  <a:pt x="3146" y="362"/>
                </a:lnTo>
                <a:lnTo>
                  <a:pt x="3147" y="349"/>
                </a:lnTo>
                <a:lnTo>
                  <a:pt x="3147" y="349"/>
                </a:lnTo>
                <a:lnTo>
                  <a:pt x="3147" y="349"/>
                </a:lnTo>
                <a:lnTo>
                  <a:pt x="3147" y="362"/>
                </a:lnTo>
                <a:lnTo>
                  <a:pt x="3148" y="361"/>
                </a:lnTo>
                <a:lnTo>
                  <a:pt x="3148" y="361"/>
                </a:lnTo>
                <a:lnTo>
                  <a:pt x="3148" y="293"/>
                </a:lnTo>
                <a:lnTo>
                  <a:pt x="3149" y="352"/>
                </a:lnTo>
                <a:lnTo>
                  <a:pt x="3149" y="352"/>
                </a:lnTo>
                <a:lnTo>
                  <a:pt x="3150" y="266"/>
                </a:lnTo>
                <a:lnTo>
                  <a:pt x="3150" y="360"/>
                </a:lnTo>
                <a:lnTo>
                  <a:pt x="3150" y="360"/>
                </a:lnTo>
                <a:lnTo>
                  <a:pt x="3150" y="360"/>
                </a:lnTo>
                <a:lnTo>
                  <a:pt x="3151" y="332"/>
                </a:lnTo>
                <a:lnTo>
                  <a:pt x="3151" y="345"/>
                </a:lnTo>
                <a:lnTo>
                  <a:pt x="3151" y="345"/>
                </a:lnTo>
                <a:lnTo>
                  <a:pt x="3152" y="343"/>
                </a:lnTo>
                <a:lnTo>
                  <a:pt x="3152" y="361"/>
                </a:lnTo>
                <a:lnTo>
                  <a:pt x="3152" y="352"/>
                </a:lnTo>
                <a:lnTo>
                  <a:pt x="3153" y="352"/>
                </a:lnTo>
                <a:lnTo>
                  <a:pt x="3153" y="344"/>
                </a:lnTo>
                <a:lnTo>
                  <a:pt x="3154" y="357"/>
                </a:lnTo>
                <a:lnTo>
                  <a:pt x="3154" y="361"/>
                </a:lnTo>
                <a:lnTo>
                  <a:pt x="3154" y="361"/>
                </a:lnTo>
                <a:lnTo>
                  <a:pt x="3155" y="354"/>
                </a:lnTo>
                <a:lnTo>
                  <a:pt x="3155" y="354"/>
                </a:lnTo>
                <a:lnTo>
                  <a:pt x="3156" y="345"/>
                </a:lnTo>
                <a:lnTo>
                  <a:pt x="3156" y="361"/>
                </a:lnTo>
                <a:lnTo>
                  <a:pt x="3156" y="361"/>
                </a:lnTo>
                <a:lnTo>
                  <a:pt x="3156" y="361"/>
                </a:lnTo>
                <a:lnTo>
                  <a:pt x="3157" y="361"/>
                </a:lnTo>
                <a:lnTo>
                  <a:pt x="3157" y="356"/>
                </a:lnTo>
                <a:lnTo>
                  <a:pt x="3157" y="356"/>
                </a:lnTo>
                <a:lnTo>
                  <a:pt x="3157" y="352"/>
                </a:lnTo>
                <a:lnTo>
                  <a:pt x="3157" y="350"/>
                </a:lnTo>
                <a:lnTo>
                  <a:pt x="3158" y="357"/>
                </a:lnTo>
                <a:lnTo>
                  <a:pt x="3158" y="350"/>
                </a:lnTo>
                <a:lnTo>
                  <a:pt x="3158" y="294"/>
                </a:lnTo>
                <a:lnTo>
                  <a:pt x="3159" y="248"/>
                </a:lnTo>
                <a:lnTo>
                  <a:pt x="3159" y="359"/>
                </a:lnTo>
                <a:lnTo>
                  <a:pt x="3159" y="359"/>
                </a:lnTo>
                <a:lnTo>
                  <a:pt x="3160" y="359"/>
                </a:lnTo>
                <a:lnTo>
                  <a:pt x="3160" y="359"/>
                </a:lnTo>
                <a:lnTo>
                  <a:pt x="3160" y="310"/>
                </a:lnTo>
                <a:lnTo>
                  <a:pt x="3160" y="353"/>
                </a:lnTo>
                <a:lnTo>
                  <a:pt x="3161" y="354"/>
                </a:lnTo>
                <a:lnTo>
                  <a:pt x="3161" y="359"/>
                </a:lnTo>
                <a:lnTo>
                  <a:pt x="3161" y="350"/>
                </a:lnTo>
                <a:lnTo>
                  <a:pt x="3162" y="359"/>
                </a:lnTo>
                <a:lnTo>
                  <a:pt x="3162" y="358"/>
                </a:lnTo>
                <a:lnTo>
                  <a:pt x="3162" y="359"/>
                </a:lnTo>
                <a:lnTo>
                  <a:pt x="3163" y="331"/>
                </a:lnTo>
                <a:lnTo>
                  <a:pt x="3163" y="346"/>
                </a:lnTo>
                <a:lnTo>
                  <a:pt x="3163" y="348"/>
                </a:lnTo>
                <a:lnTo>
                  <a:pt x="3163" y="346"/>
                </a:lnTo>
                <a:lnTo>
                  <a:pt x="3164" y="358"/>
                </a:lnTo>
                <a:lnTo>
                  <a:pt x="3164" y="356"/>
                </a:lnTo>
                <a:lnTo>
                  <a:pt x="3164" y="350"/>
                </a:lnTo>
                <a:lnTo>
                  <a:pt x="3164" y="354"/>
                </a:lnTo>
                <a:lnTo>
                  <a:pt x="3165" y="345"/>
                </a:lnTo>
                <a:lnTo>
                  <a:pt x="3165" y="345"/>
                </a:lnTo>
                <a:lnTo>
                  <a:pt x="3165" y="347"/>
                </a:lnTo>
                <a:lnTo>
                  <a:pt x="3165" y="346"/>
                </a:lnTo>
                <a:lnTo>
                  <a:pt x="3166" y="362"/>
                </a:lnTo>
                <a:lnTo>
                  <a:pt x="3166" y="357"/>
                </a:lnTo>
                <a:lnTo>
                  <a:pt x="3166" y="357"/>
                </a:lnTo>
                <a:lnTo>
                  <a:pt x="3166" y="362"/>
                </a:lnTo>
                <a:lnTo>
                  <a:pt x="3167" y="349"/>
                </a:lnTo>
                <a:lnTo>
                  <a:pt x="3167" y="349"/>
                </a:lnTo>
                <a:lnTo>
                  <a:pt x="3168" y="349"/>
                </a:lnTo>
                <a:lnTo>
                  <a:pt x="3168" y="362"/>
                </a:lnTo>
                <a:lnTo>
                  <a:pt x="3168" y="362"/>
                </a:lnTo>
                <a:lnTo>
                  <a:pt x="3168" y="362"/>
                </a:lnTo>
                <a:lnTo>
                  <a:pt x="3169" y="362"/>
                </a:lnTo>
                <a:lnTo>
                  <a:pt x="3169" y="346"/>
                </a:lnTo>
                <a:lnTo>
                  <a:pt x="3170" y="356"/>
                </a:lnTo>
                <a:lnTo>
                  <a:pt x="3170" y="357"/>
                </a:lnTo>
                <a:lnTo>
                  <a:pt x="3170" y="357"/>
                </a:lnTo>
                <a:lnTo>
                  <a:pt x="3170" y="361"/>
                </a:lnTo>
                <a:lnTo>
                  <a:pt x="3171" y="360"/>
                </a:lnTo>
                <a:lnTo>
                  <a:pt x="3171" y="360"/>
                </a:lnTo>
                <a:lnTo>
                  <a:pt x="3171" y="361"/>
                </a:lnTo>
                <a:lnTo>
                  <a:pt x="3171" y="349"/>
                </a:lnTo>
                <a:lnTo>
                  <a:pt x="3172" y="357"/>
                </a:lnTo>
                <a:lnTo>
                  <a:pt x="3172" y="357"/>
                </a:lnTo>
                <a:lnTo>
                  <a:pt x="3172" y="361"/>
                </a:lnTo>
                <a:lnTo>
                  <a:pt x="3173" y="298"/>
                </a:lnTo>
                <a:lnTo>
                  <a:pt x="3173" y="356"/>
                </a:lnTo>
                <a:lnTo>
                  <a:pt x="3173" y="316"/>
                </a:lnTo>
                <a:lnTo>
                  <a:pt x="3174" y="355"/>
                </a:lnTo>
                <a:lnTo>
                  <a:pt x="3174" y="353"/>
                </a:lnTo>
                <a:lnTo>
                  <a:pt x="3174" y="352"/>
                </a:lnTo>
                <a:lnTo>
                  <a:pt x="3174" y="341"/>
                </a:lnTo>
                <a:lnTo>
                  <a:pt x="3175" y="361"/>
                </a:lnTo>
                <a:lnTo>
                  <a:pt x="3175" y="343"/>
                </a:lnTo>
                <a:lnTo>
                  <a:pt x="3176" y="342"/>
                </a:lnTo>
                <a:lnTo>
                  <a:pt x="3176" y="331"/>
                </a:lnTo>
                <a:lnTo>
                  <a:pt x="3176" y="357"/>
                </a:lnTo>
                <a:lnTo>
                  <a:pt x="3176" y="355"/>
                </a:lnTo>
                <a:lnTo>
                  <a:pt x="3176" y="355"/>
                </a:lnTo>
                <a:lnTo>
                  <a:pt x="3177" y="361"/>
                </a:lnTo>
                <a:lnTo>
                  <a:pt x="3178" y="354"/>
                </a:lnTo>
                <a:lnTo>
                  <a:pt x="3178" y="354"/>
                </a:lnTo>
                <a:lnTo>
                  <a:pt x="3178" y="354"/>
                </a:lnTo>
                <a:lnTo>
                  <a:pt x="3179" y="359"/>
                </a:lnTo>
                <a:lnTo>
                  <a:pt x="3179" y="294"/>
                </a:lnTo>
                <a:lnTo>
                  <a:pt x="3179" y="359"/>
                </a:lnTo>
                <a:lnTo>
                  <a:pt x="3180" y="361"/>
                </a:lnTo>
                <a:lnTo>
                  <a:pt x="3180" y="351"/>
                </a:lnTo>
                <a:lnTo>
                  <a:pt x="3180" y="351"/>
                </a:lnTo>
                <a:lnTo>
                  <a:pt x="3180" y="352"/>
                </a:lnTo>
                <a:lnTo>
                  <a:pt x="3180" y="344"/>
                </a:lnTo>
                <a:lnTo>
                  <a:pt x="3181" y="361"/>
                </a:lnTo>
                <a:lnTo>
                  <a:pt x="3181" y="361"/>
                </a:lnTo>
                <a:lnTo>
                  <a:pt x="3181" y="357"/>
                </a:lnTo>
                <a:lnTo>
                  <a:pt x="3182" y="361"/>
                </a:lnTo>
                <a:lnTo>
                  <a:pt x="3182" y="302"/>
                </a:lnTo>
                <a:lnTo>
                  <a:pt x="3182" y="343"/>
                </a:lnTo>
                <a:lnTo>
                  <a:pt x="3182" y="343"/>
                </a:lnTo>
                <a:lnTo>
                  <a:pt x="3182" y="340"/>
                </a:lnTo>
                <a:lnTo>
                  <a:pt x="3183" y="354"/>
                </a:lnTo>
                <a:lnTo>
                  <a:pt x="3183" y="354"/>
                </a:lnTo>
                <a:lnTo>
                  <a:pt x="3184" y="353"/>
                </a:lnTo>
                <a:lnTo>
                  <a:pt x="3184" y="359"/>
                </a:lnTo>
                <a:lnTo>
                  <a:pt x="3184" y="346"/>
                </a:lnTo>
                <a:lnTo>
                  <a:pt x="3184" y="346"/>
                </a:lnTo>
                <a:lnTo>
                  <a:pt x="3184" y="346"/>
                </a:lnTo>
                <a:lnTo>
                  <a:pt x="3185" y="346"/>
                </a:lnTo>
                <a:lnTo>
                  <a:pt x="3185" y="354"/>
                </a:lnTo>
                <a:lnTo>
                  <a:pt x="3186" y="351"/>
                </a:lnTo>
                <a:lnTo>
                  <a:pt x="3186" y="351"/>
                </a:lnTo>
                <a:lnTo>
                  <a:pt x="3186" y="359"/>
                </a:lnTo>
                <a:lnTo>
                  <a:pt x="3187" y="335"/>
                </a:lnTo>
                <a:lnTo>
                  <a:pt x="3187" y="343"/>
                </a:lnTo>
                <a:lnTo>
                  <a:pt x="3187" y="343"/>
                </a:lnTo>
                <a:lnTo>
                  <a:pt x="3188" y="358"/>
                </a:lnTo>
                <a:lnTo>
                  <a:pt x="3188" y="356"/>
                </a:lnTo>
                <a:lnTo>
                  <a:pt x="3188" y="356"/>
                </a:lnTo>
                <a:lnTo>
                  <a:pt x="3189" y="361"/>
                </a:lnTo>
                <a:lnTo>
                  <a:pt x="3189" y="348"/>
                </a:lnTo>
                <a:lnTo>
                  <a:pt x="3189" y="356"/>
                </a:lnTo>
                <a:lnTo>
                  <a:pt x="3189" y="356"/>
                </a:lnTo>
                <a:lnTo>
                  <a:pt x="3190" y="346"/>
                </a:lnTo>
                <a:lnTo>
                  <a:pt x="3190" y="362"/>
                </a:lnTo>
                <a:lnTo>
                  <a:pt x="3190" y="362"/>
                </a:lnTo>
                <a:lnTo>
                  <a:pt x="3190" y="362"/>
                </a:lnTo>
                <a:lnTo>
                  <a:pt x="3191" y="362"/>
                </a:lnTo>
                <a:lnTo>
                  <a:pt x="3191" y="348"/>
                </a:lnTo>
                <a:lnTo>
                  <a:pt x="3191" y="353"/>
                </a:lnTo>
                <a:lnTo>
                  <a:pt x="3192" y="353"/>
                </a:lnTo>
                <a:lnTo>
                  <a:pt x="3192" y="349"/>
                </a:lnTo>
                <a:lnTo>
                  <a:pt x="3193" y="362"/>
                </a:lnTo>
                <a:lnTo>
                  <a:pt x="3193" y="362"/>
                </a:lnTo>
                <a:lnTo>
                  <a:pt x="3193" y="362"/>
                </a:lnTo>
                <a:lnTo>
                  <a:pt x="3193" y="362"/>
                </a:lnTo>
                <a:lnTo>
                  <a:pt x="3193" y="348"/>
                </a:lnTo>
                <a:lnTo>
                  <a:pt x="3194" y="356"/>
                </a:lnTo>
                <a:lnTo>
                  <a:pt x="3194" y="356"/>
                </a:lnTo>
                <a:lnTo>
                  <a:pt x="3195" y="349"/>
                </a:lnTo>
                <a:lnTo>
                  <a:pt x="3195" y="360"/>
                </a:lnTo>
                <a:lnTo>
                  <a:pt x="3195" y="360"/>
                </a:lnTo>
                <a:lnTo>
                  <a:pt x="3196" y="355"/>
                </a:lnTo>
                <a:lnTo>
                  <a:pt x="3196" y="362"/>
                </a:lnTo>
                <a:lnTo>
                  <a:pt x="3196" y="356"/>
                </a:lnTo>
                <a:lnTo>
                  <a:pt x="3196" y="356"/>
                </a:lnTo>
                <a:lnTo>
                  <a:pt x="3197" y="287"/>
                </a:lnTo>
                <a:lnTo>
                  <a:pt x="3197" y="358"/>
                </a:lnTo>
                <a:lnTo>
                  <a:pt x="3197" y="358"/>
                </a:lnTo>
                <a:lnTo>
                  <a:pt x="3197" y="358"/>
                </a:lnTo>
                <a:lnTo>
                  <a:pt x="3198" y="359"/>
                </a:lnTo>
                <a:lnTo>
                  <a:pt x="3198" y="269"/>
                </a:lnTo>
                <a:lnTo>
                  <a:pt x="3198" y="350"/>
                </a:lnTo>
                <a:lnTo>
                  <a:pt x="3199" y="354"/>
                </a:lnTo>
                <a:lnTo>
                  <a:pt x="3199" y="265"/>
                </a:lnTo>
                <a:lnTo>
                  <a:pt x="3199" y="357"/>
                </a:lnTo>
                <a:lnTo>
                  <a:pt x="3200" y="357"/>
                </a:lnTo>
                <a:lnTo>
                  <a:pt x="3200" y="333"/>
                </a:lnTo>
                <a:lnTo>
                  <a:pt x="3200" y="357"/>
                </a:lnTo>
                <a:lnTo>
                  <a:pt x="3201" y="344"/>
                </a:lnTo>
                <a:lnTo>
                  <a:pt x="3201" y="344"/>
                </a:lnTo>
                <a:lnTo>
                  <a:pt x="3201" y="341"/>
                </a:lnTo>
                <a:lnTo>
                  <a:pt x="3201" y="353"/>
                </a:lnTo>
                <a:lnTo>
                  <a:pt x="3202" y="352"/>
                </a:lnTo>
                <a:lnTo>
                  <a:pt x="3202" y="353"/>
                </a:lnTo>
                <a:lnTo>
                  <a:pt x="3202" y="359"/>
                </a:lnTo>
                <a:lnTo>
                  <a:pt x="3203" y="341"/>
                </a:lnTo>
                <a:lnTo>
                  <a:pt x="3203" y="349"/>
                </a:lnTo>
                <a:lnTo>
                  <a:pt x="3203" y="349"/>
                </a:lnTo>
                <a:lnTo>
                  <a:pt x="3204" y="331"/>
                </a:lnTo>
                <a:lnTo>
                  <a:pt x="3204" y="359"/>
                </a:lnTo>
                <a:lnTo>
                  <a:pt x="3204" y="359"/>
                </a:lnTo>
                <a:lnTo>
                  <a:pt x="3204" y="358"/>
                </a:lnTo>
                <a:lnTo>
                  <a:pt x="3205" y="360"/>
                </a:lnTo>
                <a:lnTo>
                  <a:pt x="3205" y="346"/>
                </a:lnTo>
                <a:lnTo>
                  <a:pt x="3205" y="351"/>
                </a:lnTo>
                <a:lnTo>
                  <a:pt x="3205" y="351"/>
                </a:lnTo>
                <a:lnTo>
                  <a:pt x="3206" y="360"/>
                </a:lnTo>
                <a:lnTo>
                  <a:pt x="3206" y="344"/>
                </a:lnTo>
                <a:lnTo>
                  <a:pt x="3207" y="348"/>
                </a:lnTo>
                <a:lnTo>
                  <a:pt x="3207" y="360"/>
                </a:lnTo>
                <a:lnTo>
                  <a:pt x="3207" y="333"/>
                </a:lnTo>
                <a:lnTo>
                  <a:pt x="3207" y="333"/>
                </a:lnTo>
                <a:lnTo>
                  <a:pt x="3209" y="357"/>
                </a:lnTo>
                <a:lnTo>
                  <a:pt x="3209" y="357"/>
                </a:lnTo>
                <a:lnTo>
                  <a:pt x="3209" y="356"/>
                </a:lnTo>
                <a:lnTo>
                  <a:pt x="3209" y="357"/>
                </a:lnTo>
                <a:lnTo>
                  <a:pt x="3209" y="343"/>
                </a:lnTo>
                <a:lnTo>
                  <a:pt x="3210" y="351"/>
                </a:lnTo>
                <a:lnTo>
                  <a:pt x="3210" y="351"/>
                </a:lnTo>
                <a:lnTo>
                  <a:pt x="3211" y="294"/>
                </a:lnTo>
                <a:lnTo>
                  <a:pt x="3211" y="357"/>
                </a:lnTo>
                <a:lnTo>
                  <a:pt x="3211" y="308"/>
                </a:lnTo>
                <a:lnTo>
                  <a:pt x="3211" y="356"/>
                </a:lnTo>
                <a:lnTo>
                  <a:pt x="3211" y="357"/>
                </a:lnTo>
                <a:lnTo>
                  <a:pt x="3212" y="340"/>
                </a:lnTo>
                <a:lnTo>
                  <a:pt x="3212" y="350"/>
                </a:lnTo>
                <a:lnTo>
                  <a:pt x="3212" y="351"/>
                </a:lnTo>
                <a:lnTo>
                  <a:pt x="3212" y="318"/>
                </a:lnTo>
                <a:lnTo>
                  <a:pt x="3213" y="359"/>
                </a:lnTo>
                <a:lnTo>
                  <a:pt x="3213" y="359"/>
                </a:lnTo>
                <a:lnTo>
                  <a:pt x="3214" y="360"/>
                </a:lnTo>
                <a:lnTo>
                  <a:pt x="3214" y="341"/>
                </a:lnTo>
                <a:lnTo>
                  <a:pt x="3215" y="341"/>
                </a:lnTo>
                <a:lnTo>
                  <a:pt x="3215" y="340"/>
                </a:lnTo>
                <a:lnTo>
                  <a:pt x="3215" y="357"/>
                </a:lnTo>
                <a:lnTo>
                  <a:pt x="3215" y="351"/>
                </a:lnTo>
                <a:lnTo>
                  <a:pt x="3215" y="352"/>
                </a:lnTo>
                <a:lnTo>
                  <a:pt x="3216" y="360"/>
                </a:lnTo>
                <a:lnTo>
                  <a:pt x="3216" y="346"/>
                </a:lnTo>
                <a:lnTo>
                  <a:pt x="3217" y="347"/>
                </a:lnTo>
                <a:lnTo>
                  <a:pt x="3217" y="347"/>
                </a:lnTo>
                <a:lnTo>
                  <a:pt x="3217" y="360"/>
                </a:lnTo>
                <a:lnTo>
                  <a:pt x="3218" y="360"/>
                </a:lnTo>
                <a:lnTo>
                  <a:pt x="3218" y="360"/>
                </a:lnTo>
                <a:lnTo>
                  <a:pt x="3218" y="360"/>
                </a:lnTo>
                <a:lnTo>
                  <a:pt x="3218" y="343"/>
                </a:lnTo>
                <a:lnTo>
                  <a:pt x="3219" y="354"/>
                </a:lnTo>
                <a:lnTo>
                  <a:pt x="3219" y="354"/>
                </a:lnTo>
                <a:lnTo>
                  <a:pt x="3219" y="347"/>
                </a:lnTo>
                <a:lnTo>
                  <a:pt x="3220" y="360"/>
                </a:lnTo>
                <a:lnTo>
                  <a:pt x="3220" y="360"/>
                </a:lnTo>
                <a:lnTo>
                  <a:pt x="3220" y="360"/>
                </a:lnTo>
                <a:lnTo>
                  <a:pt x="3220" y="360"/>
                </a:lnTo>
                <a:lnTo>
                  <a:pt x="3221" y="346"/>
                </a:lnTo>
                <a:lnTo>
                  <a:pt x="3221" y="350"/>
                </a:lnTo>
                <a:lnTo>
                  <a:pt x="3221" y="350"/>
                </a:lnTo>
                <a:lnTo>
                  <a:pt x="3222" y="357"/>
                </a:lnTo>
                <a:lnTo>
                  <a:pt x="3222" y="313"/>
                </a:lnTo>
                <a:lnTo>
                  <a:pt x="3222" y="355"/>
                </a:lnTo>
                <a:lnTo>
                  <a:pt x="3223" y="354"/>
                </a:lnTo>
                <a:lnTo>
                  <a:pt x="3223" y="355"/>
                </a:lnTo>
                <a:lnTo>
                  <a:pt x="3223" y="294"/>
                </a:lnTo>
                <a:lnTo>
                  <a:pt x="3223" y="343"/>
                </a:lnTo>
                <a:lnTo>
                  <a:pt x="3223" y="342"/>
                </a:lnTo>
                <a:lnTo>
                  <a:pt x="3224" y="360"/>
                </a:lnTo>
                <a:lnTo>
                  <a:pt x="3225" y="353"/>
                </a:lnTo>
                <a:lnTo>
                  <a:pt x="3225" y="339"/>
                </a:lnTo>
                <a:lnTo>
                  <a:pt x="3225" y="354"/>
                </a:lnTo>
                <a:lnTo>
                  <a:pt x="3225" y="226"/>
                </a:lnTo>
                <a:lnTo>
                  <a:pt x="3226" y="343"/>
                </a:lnTo>
                <a:lnTo>
                  <a:pt x="3226" y="344"/>
                </a:lnTo>
                <a:lnTo>
                  <a:pt x="3226" y="327"/>
                </a:lnTo>
                <a:lnTo>
                  <a:pt x="3227" y="360"/>
                </a:lnTo>
                <a:lnTo>
                  <a:pt x="3227" y="357"/>
                </a:lnTo>
                <a:lnTo>
                  <a:pt x="3227" y="357"/>
                </a:lnTo>
                <a:lnTo>
                  <a:pt x="3227" y="359"/>
                </a:lnTo>
                <a:lnTo>
                  <a:pt x="3227" y="310"/>
                </a:lnTo>
                <a:lnTo>
                  <a:pt x="3228" y="348"/>
                </a:lnTo>
                <a:lnTo>
                  <a:pt x="3228" y="351"/>
                </a:lnTo>
                <a:lnTo>
                  <a:pt x="3229" y="342"/>
                </a:lnTo>
                <a:lnTo>
                  <a:pt x="3229" y="357"/>
                </a:lnTo>
                <a:lnTo>
                  <a:pt x="3229" y="357"/>
                </a:lnTo>
                <a:lnTo>
                  <a:pt x="3229" y="356"/>
                </a:lnTo>
                <a:lnTo>
                  <a:pt x="3229" y="358"/>
                </a:lnTo>
                <a:lnTo>
                  <a:pt x="3230" y="278"/>
                </a:lnTo>
                <a:lnTo>
                  <a:pt x="3230" y="354"/>
                </a:lnTo>
                <a:lnTo>
                  <a:pt x="3231" y="354"/>
                </a:lnTo>
                <a:lnTo>
                  <a:pt x="3231" y="342"/>
                </a:lnTo>
                <a:lnTo>
                  <a:pt x="3231" y="360"/>
                </a:lnTo>
                <a:lnTo>
                  <a:pt x="3231" y="355"/>
                </a:lnTo>
                <a:lnTo>
                  <a:pt x="3232" y="351"/>
                </a:lnTo>
                <a:lnTo>
                  <a:pt x="3232" y="356"/>
                </a:lnTo>
                <a:lnTo>
                  <a:pt x="3233" y="316"/>
                </a:lnTo>
                <a:lnTo>
                  <a:pt x="3233" y="322"/>
                </a:lnTo>
                <a:lnTo>
                  <a:pt x="3233" y="323"/>
                </a:lnTo>
                <a:lnTo>
                  <a:pt x="3233" y="356"/>
                </a:lnTo>
                <a:lnTo>
                  <a:pt x="3234" y="355"/>
                </a:lnTo>
                <a:lnTo>
                  <a:pt x="3234" y="356"/>
                </a:lnTo>
                <a:lnTo>
                  <a:pt x="3234" y="293"/>
                </a:lnTo>
                <a:lnTo>
                  <a:pt x="3234" y="356"/>
                </a:lnTo>
                <a:lnTo>
                  <a:pt x="3235" y="349"/>
                </a:lnTo>
                <a:lnTo>
                  <a:pt x="3235" y="348"/>
                </a:lnTo>
                <a:lnTo>
                  <a:pt x="3235" y="338"/>
                </a:lnTo>
                <a:lnTo>
                  <a:pt x="3236" y="356"/>
                </a:lnTo>
                <a:lnTo>
                  <a:pt x="3236" y="353"/>
                </a:lnTo>
                <a:lnTo>
                  <a:pt x="3236" y="353"/>
                </a:lnTo>
                <a:lnTo>
                  <a:pt x="3236" y="354"/>
                </a:lnTo>
                <a:lnTo>
                  <a:pt x="3237" y="327"/>
                </a:lnTo>
                <a:lnTo>
                  <a:pt x="3237" y="350"/>
                </a:lnTo>
                <a:lnTo>
                  <a:pt x="3237" y="350"/>
                </a:lnTo>
                <a:lnTo>
                  <a:pt x="3238" y="340"/>
                </a:lnTo>
                <a:lnTo>
                  <a:pt x="3238" y="358"/>
                </a:lnTo>
                <a:lnTo>
                  <a:pt x="3238" y="353"/>
                </a:lnTo>
                <a:lnTo>
                  <a:pt x="3239" y="352"/>
                </a:lnTo>
                <a:lnTo>
                  <a:pt x="3239" y="358"/>
                </a:lnTo>
                <a:lnTo>
                  <a:pt x="3239" y="348"/>
                </a:lnTo>
                <a:lnTo>
                  <a:pt x="3239" y="350"/>
                </a:lnTo>
                <a:lnTo>
                  <a:pt x="3240" y="349"/>
                </a:lnTo>
                <a:lnTo>
                  <a:pt x="3240" y="362"/>
                </a:lnTo>
                <a:lnTo>
                  <a:pt x="3241" y="357"/>
                </a:lnTo>
                <a:lnTo>
                  <a:pt x="3241" y="357"/>
                </a:lnTo>
                <a:lnTo>
                  <a:pt x="3241" y="362"/>
                </a:lnTo>
                <a:lnTo>
                  <a:pt x="3241" y="346"/>
                </a:lnTo>
                <a:lnTo>
                  <a:pt x="3242" y="346"/>
                </a:lnTo>
                <a:lnTo>
                  <a:pt x="3242" y="349"/>
                </a:lnTo>
                <a:lnTo>
                  <a:pt x="3242" y="362"/>
                </a:lnTo>
                <a:lnTo>
                  <a:pt x="3243" y="362"/>
                </a:lnTo>
                <a:lnTo>
                  <a:pt x="3243" y="361"/>
                </a:lnTo>
                <a:lnTo>
                  <a:pt x="3244" y="349"/>
                </a:lnTo>
                <a:lnTo>
                  <a:pt x="3244" y="357"/>
                </a:lnTo>
                <a:lnTo>
                  <a:pt x="3244" y="357"/>
                </a:lnTo>
                <a:lnTo>
                  <a:pt x="3244" y="361"/>
                </a:lnTo>
                <a:lnTo>
                  <a:pt x="3245" y="355"/>
                </a:lnTo>
                <a:lnTo>
                  <a:pt x="3245" y="356"/>
                </a:lnTo>
                <a:lnTo>
                  <a:pt x="3245" y="356"/>
                </a:lnTo>
                <a:lnTo>
                  <a:pt x="3246" y="285"/>
                </a:lnTo>
                <a:lnTo>
                  <a:pt x="3246" y="358"/>
                </a:lnTo>
                <a:lnTo>
                  <a:pt x="3246" y="355"/>
                </a:lnTo>
                <a:lnTo>
                  <a:pt x="3247" y="312"/>
                </a:lnTo>
                <a:lnTo>
                  <a:pt x="3247" y="359"/>
                </a:lnTo>
                <a:lnTo>
                  <a:pt x="3247" y="354"/>
                </a:lnTo>
                <a:lnTo>
                  <a:pt x="3248" y="354"/>
                </a:lnTo>
                <a:lnTo>
                  <a:pt x="3248" y="341"/>
                </a:lnTo>
                <a:lnTo>
                  <a:pt x="3249" y="361"/>
                </a:lnTo>
                <a:lnTo>
                  <a:pt x="3249" y="353"/>
                </a:lnTo>
                <a:lnTo>
                  <a:pt x="3249" y="353"/>
                </a:lnTo>
                <a:lnTo>
                  <a:pt x="3249" y="361"/>
                </a:lnTo>
                <a:lnTo>
                  <a:pt x="3250" y="343"/>
                </a:lnTo>
                <a:lnTo>
                  <a:pt x="3250" y="348"/>
                </a:lnTo>
                <a:lnTo>
                  <a:pt x="3251" y="362"/>
                </a:lnTo>
                <a:lnTo>
                  <a:pt x="3251" y="361"/>
                </a:lnTo>
                <a:lnTo>
                  <a:pt x="3251" y="360"/>
                </a:lnTo>
                <a:lnTo>
                  <a:pt x="3251" y="360"/>
                </a:lnTo>
                <a:lnTo>
                  <a:pt x="3251" y="289"/>
                </a:lnTo>
                <a:lnTo>
                  <a:pt x="3252" y="351"/>
                </a:lnTo>
                <a:lnTo>
                  <a:pt x="3252" y="352"/>
                </a:lnTo>
                <a:lnTo>
                  <a:pt x="3252" y="313"/>
                </a:lnTo>
                <a:lnTo>
                  <a:pt x="3253" y="354"/>
                </a:lnTo>
                <a:lnTo>
                  <a:pt x="3253" y="354"/>
                </a:lnTo>
                <a:lnTo>
                  <a:pt x="3254" y="359"/>
                </a:lnTo>
                <a:lnTo>
                  <a:pt x="3254" y="349"/>
                </a:lnTo>
                <a:lnTo>
                  <a:pt x="3254" y="344"/>
                </a:lnTo>
                <a:lnTo>
                  <a:pt x="3255" y="343"/>
                </a:lnTo>
                <a:lnTo>
                  <a:pt x="3255" y="361"/>
                </a:lnTo>
                <a:lnTo>
                  <a:pt x="3255" y="348"/>
                </a:lnTo>
                <a:lnTo>
                  <a:pt x="3256" y="353"/>
                </a:lnTo>
                <a:lnTo>
                  <a:pt x="3256" y="357"/>
                </a:lnTo>
                <a:lnTo>
                  <a:pt x="3256" y="337"/>
                </a:lnTo>
                <a:lnTo>
                  <a:pt x="3257" y="347"/>
                </a:lnTo>
                <a:lnTo>
                  <a:pt x="3257" y="348"/>
                </a:lnTo>
                <a:lnTo>
                  <a:pt x="3257" y="287"/>
                </a:lnTo>
                <a:lnTo>
                  <a:pt x="3258" y="360"/>
                </a:lnTo>
                <a:lnTo>
                  <a:pt x="3258" y="359"/>
                </a:lnTo>
                <a:lnTo>
                  <a:pt x="3258" y="359"/>
                </a:lnTo>
                <a:lnTo>
                  <a:pt x="3258" y="360"/>
                </a:lnTo>
                <a:lnTo>
                  <a:pt x="3259" y="303"/>
                </a:lnTo>
                <a:lnTo>
                  <a:pt x="3259" y="353"/>
                </a:lnTo>
                <a:lnTo>
                  <a:pt x="3259" y="354"/>
                </a:lnTo>
                <a:lnTo>
                  <a:pt x="3260" y="343"/>
                </a:lnTo>
                <a:lnTo>
                  <a:pt x="3260" y="356"/>
                </a:lnTo>
                <a:lnTo>
                  <a:pt x="3260" y="354"/>
                </a:lnTo>
                <a:lnTo>
                  <a:pt x="3260" y="354"/>
                </a:lnTo>
                <a:lnTo>
                  <a:pt x="3260" y="342"/>
                </a:lnTo>
                <a:lnTo>
                  <a:pt x="3261" y="357"/>
                </a:lnTo>
                <a:lnTo>
                  <a:pt x="3261" y="352"/>
                </a:lnTo>
                <a:lnTo>
                  <a:pt x="3261" y="353"/>
                </a:lnTo>
                <a:lnTo>
                  <a:pt x="3261" y="354"/>
                </a:lnTo>
                <a:lnTo>
                  <a:pt x="3261" y="324"/>
                </a:lnTo>
                <a:lnTo>
                  <a:pt x="3262" y="343"/>
                </a:lnTo>
                <a:lnTo>
                  <a:pt x="3263" y="350"/>
                </a:lnTo>
                <a:lnTo>
                  <a:pt x="3263" y="342"/>
                </a:lnTo>
                <a:lnTo>
                  <a:pt x="3263" y="360"/>
                </a:lnTo>
                <a:lnTo>
                  <a:pt x="3264" y="359"/>
                </a:lnTo>
                <a:lnTo>
                  <a:pt x="3264" y="362"/>
                </a:lnTo>
                <a:lnTo>
                  <a:pt x="3264" y="348"/>
                </a:lnTo>
                <a:lnTo>
                  <a:pt x="3265" y="357"/>
                </a:lnTo>
                <a:lnTo>
                  <a:pt x="3265" y="357"/>
                </a:lnTo>
                <a:lnTo>
                  <a:pt x="3265" y="349"/>
                </a:lnTo>
                <a:lnTo>
                  <a:pt x="3266" y="362"/>
                </a:lnTo>
                <a:lnTo>
                  <a:pt x="3266" y="362"/>
                </a:lnTo>
                <a:lnTo>
                  <a:pt x="3266" y="362"/>
                </a:lnTo>
                <a:lnTo>
                  <a:pt x="3266" y="354"/>
                </a:lnTo>
                <a:lnTo>
                  <a:pt x="3267" y="356"/>
                </a:lnTo>
                <a:lnTo>
                  <a:pt x="3267" y="356"/>
                </a:lnTo>
                <a:lnTo>
                  <a:pt x="3268" y="349"/>
                </a:lnTo>
                <a:lnTo>
                  <a:pt x="3268" y="362"/>
                </a:lnTo>
                <a:lnTo>
                  <a:pt x="3268" y="357"/>
                </a:lnTo>
                <a:lnTo>
                  <a:pt x="3268" y="357"/>
                </a:lnTo>
                <a:lnTo>
                  <a:pt x="3269" y="362"/>
                </a:lnTo>
                <a:lnTo>
                  <a:pt x="3269" y="287"/>
                </a:lnTo>
                <a:lnTo>
                  <a:pt x="3269" y="346"/>
                </a:lnTo>
                <a:lnTo>
                  <a:pt x="3270" y="347"/>
                </a:lnTo>
                <a:lnTo>
                  <a:pt x="3270" y="360"/>
                </a:lnTo>
                <a:lnTo>
                  <a:pt x="3270" y="337"/>
                </a:lnTo>
                <a:lnTo>
                  <a:pt x="3270" y="353"/>
                </a:lnTo>
                <a:lnTo>
                  <a:pt x="3271" y="354"/>
                </a:lnTo>
                <a:lnTo>
                  <a:pt x="3271" y="360"/>
                </a:lnTo>
                <a:lnTo>
                  <a:pt x="3272" y="344"/>
                </a:lnTo>
                <a:lnTo>
                  <a:pt x="3272" y="344"/>
                </a:lnTo>
                <a:lnTo>
                  <a:pt x="3272" y="344"/>
                </a:lnTo>
                <a:lnTo>
                  <a:pt x="3272" y="314"/>
                </a:lnTo>
                <a:lnTo>
                  <a:pt x="3272" y="357"/>
                </a:lnTo>
                <a:lnTo>
                  <a:pt x="3273" y="349"/>
                </a:lnTo>
                <a:lnTo>
                  <a:pt x="3273" y="355"/>
                </a:lnTo>
                <a:lnTo>
                  <a:pt x="3273" y="359"/>
                </a:lnTo>
                <a:lnTo>
                  <a:pt x="3274" y="346"/>
                </a:lnTo>
                <a:lnTo>
                  <a:pt x="3274" y="347"/>
                </a:lnTo>
                <a:lnTo>
                  <a:pt x="3274" y="354"/>
                </a:lnTo>
                <a:lnTo>
                  <a:pt x="3275" y="359"/>
                </a:lnTo>
                <a:lnTo>
                  <a:pt x="3275" y="268"/>
                </a:lnTo>
                <a:lnTo>
                  <a:pt x="3275" y="359"/>
                </a:lnTo>
                <a:lnTo>
                  <a:pt x="3275" y="337"/>
                </a:lnTo>
                <a:lnTo>
                  <a:pt x="3275" y="359"/>
                </a:lnTo>
                <a:lnTo>
                  <a:pt x="3276" y="351"/>
                </a:lnTo>
                <a:lnTo>
                  <a:pt x="3276" y="351"/>
                </a:lnTo>
                <a:lnTo>
                  <a:pt x="3277" y="352"/>
                </a:lnTo>
                <a:lnTo>
                  <a:pt x="3277" y="344"/>
                </a:lnTo>
                <a:lnTo>
                  <a:pt x="3277" y="345"/>
                </a:lnTo>
                <a:lnTo>
                  <a:pt x="3278" y="352"/>
                </a:lnTo>
                <a:lnTo>
                  <a:pt x="3278" y="316"/>
                </a:lnTo>
                <a:lnTo>
                  <a:pt x="3278" y="359"/>
                </a:lnTo>
                <a:lnTo>
                  <a:pt x="3278" y="352"/>
                </a:lnTo>
                <a:lnTo>
                  <a:pt x="3279" y="344"/>
                </a:lnTo>
                <a:lnTo>
                  <a:pt x="3279" y="353"/>
                </a:lnTo>
                <a:lnTo>
                  <a:pt x="3280" y="346"/>
                </a:lnTo>
                <a:lnTo>
                  <a:pt x="3280" y="346"/>
                </a:lnTo>
                <a:lnTo>
                  <a:pt x="3280" y="343"/>
                </a:lnTo>
                <a:lnTo>
                  <a:pt x="3281" y="360"/>
                </a:lnTo>
                <a:lnTo>
                  <a:pt x="3281" y="356"/>
                </a:lnTo>
                <a:lnTo>
                  <a:pt x="3281" y="356"/>
                </a:lnTo>
                <a:lnTo>
                  <a:pt x="3281" y="360"/>
                </a:lnTo>
                <a:lnTo>
                  <a:pt x="3282" y="350"/>
                </a:lnTo>
                <a:lnTo>
                  <a:pt x="3282" y="350"/>
                </a:lnTo>
                <a:lnTo>
                  <a:pt x="3282" y="350"/>
                </a:lnTo>
                <a:lnTo>
                  <a:pt x="3282" y="350"/>
                </a:lnTo>
                <a:lnTo>
                  <a:pt x="3283" y="361"/>
                </a:lnTo>
                <a:lnTo>
                  <a:pt x="3283" y="354"/>
                </a:lnTo>
                <a:lnTo>
                  <a:pt x="3283" y="354"/>
                </a:lnTo>
                <a:lnTo>
                  <a:pt x="3284" y="360"/>
                </a:lnTo>
                <a:lnTo>
                  <a:pt x="3284" y="287"/>
                </a:lnTo>
                <a:lnTo>
                  <a:pt x="3284" y="349"/>
                </a:lnTo>
                <a:lnTo>
                  <a:pt x="3284" y="345"/>
                </a:lnTo>
                <a:lnTo>
                  <a:pt x="3285" y="360"/>
                </a:lnTo>
                <a:lnTo>
                  <a:pt x="3285" y="355"/>
                </a:lnTo>
                <a:lnTo>
                  <a:pt x="3285" y="355"/>
                </a:lnTo>
                <a:lnTo>
                  <a:pt x="3286" y="359"/>
                </a:lnTo>
                <a:lnTo>
                  <a:pt x="3286" y="343"/>
                </a:lnTo>
                <a:lnTo>
                  <a:pt x="3286" y="344"/>
                </a:lnTo>
                <a:lnTo>
                  <a:pt x="3287" y="344"/>
                </a:lnTo>
                <a:lnTo>
                  <a:pt x="3287" y="337"/>
                </a:lnTo>
                <a:lnTo>
                  <a:pt x="3287" y="360"/>
                </a:lnTo>
                <a:lnTo>
                  <a:pt x="3288" y="359"/>
                </a:lnTo>
                <a:lnTo>
                  <a:pt x="3288" y="340"/>
                </a:lnTo>
                <a:lnTo>
                  <a:pt x="3288" y="340"/>
                </a:lnTo>
                <a:lnTo>
                  <a:pt x="3288" y="360"/>
                </a:lnTo>
                <a:lnTo>
                  <a:pt x="3289" y="354"/>
                </a:lnTo>
                <a:lnTo>
                  <a:pt x="3289" y="353"/>
                </a:lnTo>
                <a:lnTo>
                  <a:pt x="3289" y="347"/>
                </a:lnTo>
                <a:lnTo>
                  <a:pt x="3290" y="362"/>
                </a:lnTo>
                <a:lnTo>
                  <a:pt x="3290" y="362"/>
                </a:lnTo>
                <a:lnTo>
                  <a:pt x="3290" y="348"/>
                </a:lnTo>
                <a:lnTo>
                  <a:pt x="3291" y="356"/>
                </a:lnTo>
                <a:lnTo>
                  <a:pt x="3291" y="356"/>
                </a:lnTo>
                <a:lnTo>
                  <a:pt x="3291" y="346"/>
                </a:lnTo>
                <a:lnTo>
                  <a:pt x="3292" y="362"/>
                </a:lnTo>
                <a:lnTo>
                  <a:pt x="3292" y="362"/>
                </a:lnTo>
                <a:lnTo>
                  <a:pt x="3292" y="362"/>
                </a:lnTo>
                <a:lnTo>
                  <a:pt x="3293" y="345"/>
                </a:lnTo>
                <a:lnTo>
                  <a:pt x="3293" y="357"/>
                </a:lnTo>
                <a:lnTo>
                  <a:pt x="3293" y="357"/>
                </a:lnTo>
                <a:lnTo>
                  <a:pt x="3294" y="350"/>
                </a:lnTo>
                <a:lnTo>
                  <a:pt x="3294" y="362"/>
                </a:lnTo>
                <a:lnTo>
                  <a:pt x="3294" y="358"/>
                </a:lnTo>
                <a:lnTo>
                  <a:pt x="3295" y="357"/>
                </a:lnTo>
                <a:lnTo>
                  <a:pt x="3295" y="358"/>
                </a:lnTo>
                <a:lnTo>
                  <a:pt x="3295" y="287"/>
                </a:lnTo>
                <a:lnTo>
                  <a:pt x="3296" y="347"/>
                </a:lnTo>
                <a:lnTo>
                  <a:pt x="3296" y="347"/>
                </a:lnTo>
                <a:lnTo>
                  <a:pt x="3296" y="361"/>
                </a:lnTo>
                <a:lnTo>
                  <a:pt x="3296" y="308"/>
                </a:lnTo>
                <a:lnTo>
                  <a:pt x="3297" y="358"/>
                </a:lnTo>
                <a:lnTo>
                  <a:pt x="3297" y="318"/>
                </a:lnTo>
                <a:lnTo>
                  <a:pt x="3297" y="358"/>
                </a:lnTo>
                <a:lnTo>
                  <a:pt x="3298" y="353"/>
                </a:lnTo>
                <a:lnTo>
                  <a:pt x="3298" y="353"/>
                </a:lnTo>
                <a:lnTo>
                  <a:pt x="3298" y="360"/>
                </a:lnTo>
                <a:lnTo>
                  <a:pt x="3299" y="352"/>
                </a:lnTo>
                <a:lnTo>
                  <a:pt x="3299" y="360"/>
                </a:lnTo>
                <a:lnTo>
                  <a:pt x="3299" y="354"/>
                </a:lnTo>
                <a:lnTo>
                  <a:pt x="3300" y="348"/>
                </a:lnTo>
                <a:lnTo>
                  <a:pt x="3300" y="354"/>
                </a:lnTo>
                <a:lnTo>
                  <a:pt x="3300" y="352"/>
                </a:lnTo>
                <a:lnTo>
                  <a:pt x="3300" y="312"/>
                </a:lnTo>
                <a:lnTo>
                  <a:pt x="3301" y="289"/>
                </a:lnTo>
                <a:lnTo>
                  <a:pt x="3301" y="359"/>
                </a:lnTo>
                <a:lnTo>
                  <a:pt x="3301" y="357"/>
                </a:lnTo>
                <a:lnTo>
                  <a:pt x="3302" y="349"/>
                </a:lnTo>
                <a:lnTo>
                  <a:pt x="3302" y="342"/>
                </a:lnTo>
                <a:lnTo>
                  <a:pt x="3302" y="354"/>
                </a:lnTo>
                <a:lnTo>
                  <a:pt x="3302" y="350"/>
                </a:lnTo>
                <a:lnTo>
                  <a:pt x="3303" y="342"/>
                </a:lnTo>
                <a:lnTo>
                  <a:pt x="3303" y="341"/>
                </a:lnTo>
                <a:lnTo>
                  <a:pt x="3303" y="359"/>
                </a:lnTo>
                <a:lnTo>
                  <a:pt x="3304" y="346"/>
                </a:lnTo>
                <a:lnTo>
                  <a:pt x="3304" y="347"/>
                </a:lnTo>
                <a:lnTo>
                  <a:pt x="3304" y="356"/>
                </a:lnTo>
                <a:lnTo>
                  <a:pt x="3304" y="293"/>
                </a:lnTo>
                <a:lnTo>
                  <a:pt x="3305" y="350"/>
                </a:lnTo>
                <a:lnTo>
                  <a:pt x="3305" y="353"/>
                </a:lnTo>
                <a:lnTo>
                  <a:pt x="3305" y="287"/>
                </a:lnTo>
                <a:lnTo>
                  <a:pt x="3306" y="354"/>
                </a:lnTo>
                <a:lnTo>
                  <a:pt x="3306" y="353"/>
                </a:lnTo>
                <a:lnTo>
                  <a:pt x="3306" y="353"/>
                </a:lnTo>
                <a:lnTo>
                  <a:pt x="3306" y="343"/>
                </a:lnTo>
                <a:lnTo>
                  <a:pt x="3307" y="359"/>
                </a:lnTo>
                <a:lnTo>
                  <a:pt x="3307" y="358"/>
                </a:lnTo>
                <a:lnTo>
                  <a:pt x="3307" y="358"/>
                </a:lnTo>
                <a:lnTo>
                  <a:pt x="3308" y="341"/>
                </a:lnTo>
                <a:lnTo>
                  <a:pt x="3308" y="349"/>
                </a:lnTo>
                <a:lnTo>
                  <a:pt x="3308" y="349"/>
                </a:lnTo>
                <a:lnTo>
                  <a:pt x="3308" y="348"/>
                </a:lnTo>
                <a:lnTo>
                  <a:pt x="3309" y="358"/>
                </a:lnTo>
                <a:lnTo>
                  <a:pt x="3309" y="354"/>
                </a:lnTo>
                <a:lnTo>
                  <a:pt x="3310" y="354"/>
                </a:lnTo>
                <a:lnTo>
                  <a:pt x="3310" y="359"/>
                </a:lnTo>
                <a:lnTo>
                  <a:pt x="3310" y="334"/>
                </a:lnTo>
                <a:lnTo>
                  <a:pt x="3310" y="353"/>
                </a:lnTo>
                <a:lnTo>
                  <a:pt x="3310" y="353"/>
                </a:lnTo>
                <a:lnTo>
                  <a:pt x="3311" y="345"/>
                </a:lnTo>
                <a:lnTo>
                  <a:pt x="3312" y="358"/>
                </a:lnTo>
                <a:lnTo>
                  <a:pt x="3312" y="358"/>
                </a:lnTo>
                <a:lnTo>
                  <a:pt x="3312" y="358"/>
                </a:lnTo>
                <a:lnTo>
                  <a:pt x="3312" y="362"/>
                </a:lnTo>
                <a:lnTo>
                  <a:pt x="3313" y="345"/>
                </a:lnTo>
                <a:lnTo>
                  <a:pt x="3313" y="349"/>
                </a:lnTo>
                <a:lnTo>
                  <a:pt x="3313" y="349"/>
                </a:lnTo>
                <a:lnTo>
                  <a:pt x="3313" y="349"/>
                </a:lnTo>
                <a:lnTo>
                  <a:pt x="3314" y="362"/>
                </a:lnTo>
                <a:lnTo>
                  <a:pt x="3314" y="362"/>
                </a:lnTo>
                <a:lnTo>
                  <a:pt x="3314" y="362"/>
                </a:lnTo>
                <a:lnTo>
                  <a:pt x="3315" y="348"/>
                </a:lnTo>
                <a:lnTo>
                  <a:pt x="3315" y="353"/>
                </a:lnTo>
                <a:lnTo>
                  <a:pt x="3315" y="353"/>
                </a:lnTo>
                <a:lnTo>
                  <a:pt x="3316" y="349"/>
                </a:lnTo>
                <a:lnTo>
                  <a:pt x="3316" y="362"/>
                </a:lnTo>
                <a:lnTo>
                  <a:pt x="3316" y="360"/>
                </a:lnTo>
                <a:lnTo>
                  <a:pt x="3316" y="360"/>
                </a:lnTo>
                <a:lnTo>
                  <a:pt x="3317" y="362"/>
                </a:lnTo>
                <a:lnTo>
                  <a:pt x="3317" y="355"/>
                </a:lnTo>
                <a:lnTo>
                  <a:pt x="3317" y="356"/>
                </a:lnTo>
                <a:lnTo>
                  <a:pt x="3318" y="353"/>
                </a:lnTo>
                <a:lnTo>
                  <a:pt x="3318" y="361"/>
                </a:lnTo>
                <a:lnTo>
                  <a:pt x="3318" y="301"/>
                </a:lnTo>
                <a:lnTo>
                  <a:pt x="3318" y="354"/>
                </a:lnTo>
                <a:lnTo>
                  <a:pt x="3318" y="350"/>
                </a:lnTo>
                <a:lnTo>
                  <a:pt x="3319" y="307"/>
                </a:lnTo>
                <a:lnTo>
                  <a:pt x="3319" y="360"/>
                </a:lnTo>
                <a:lnTo>
                  <a:pt x="3320" y="348"/>
                </a:lnTo>
                <a:lnTo>
                  <a:pt x="3320" y="344"/>
                </a:lnTo>
                <a:lnTo>
                  <a:pt x="3320" y="325"/>
                </a:lnTo>
                <a:lnTo>
                  <a:pt x="3321" y="358"/>
                </a:lnTo>
                <a:lnTo>
                  <a:pt x="3321" y="358"/>
                </a:lnTo>
                <a:lnTo>
                  <a:pt x="3321" y="358"/>
                </a:lnTo>
                <a:lnTo>
                  <a:pt x="3321" y="358"/>
                </a:lnTo>
                <a:lnTo>
                  <a:pt x="3322" y="341"/>
                </a:lnTo>
                <a:lnTo>
                  <a:pt x="3322" y="350"/>
                </a:lnTo>
                <a:lnTo>
                  <a:pt x="3322" y="350"/>
                </a:lnTo>
                <a:lnTo>
                  <a:pt x="3322" y="304"/>
                </a:lnTo>
                <a:lnTo>
                  <a:pt x="3323" y="362"/>
                </a:lnTo>
                <a:lnTo>
                  <a:pt x="3323" y="361"/>
                </a:lnTo>
                <a:lnTo>
                  <a:pt x="3323" y="361"/>
                </a:lnTo>
                <a:lnTo>
                  <a:pt x="3323" y="361"/>
                </a:lnTo>
                <a:lnTo>
                  <a:pt x="3324" y="352"/>
                </a:lnTo>
                <a:lnTo>
                  <a:pt x="3324" y="356"/>
                </a:lnTo>
                <a:lnTo>
                  <a:pt x="3324" y="356"/>
                </a:lnTo>
                <a:lnTo>
                  <a:pt x="3324" y="357"/>
                </a:lnTo>
                <a:lnTo>
                  <a:pt x="3325" y="348"/>
                </a:lnTo>
                <a:lnTo>
                  <a:pt x="3325" y="353"/>
                </a:lnTo>
                <a:lnTo>
                  <a:pt x="3326" y="360"/>
                </a:lnTo>
                <a:lnTo>
                  <a:pt x="3326" y="362"/>
                </a:lnTo>
                <a:lnTo>
                  <a:pt x="3326" y="344"/>
                </a:lnTo>
                <a:lnTo>
                  <a:pt x="3326" y="344"/>
                </a:lnTo>
                <a:lnTo>
                  <a:pt x="3327" y="294"/>
                </a:lnTo>
                <a:lnTo>
                  <a:pt x="3327" y="357"/>
                </a:lnTo>
                <a:lnTo>
                  <a:pt x="3328" y="344"/>
                </a:lnTo>
                <a:lnTo>
                  <a:pt x="3328" y="344"/>
                </a:lnTo>
                <a:lnTo>
                  <a:pt x="3328" y="344"/>
                </a:lnTo>
                <a:lnTo>
                  <a:pt x="3328" y="360"/>
                </a:lnTo>
                <a:lnTo>
                  <a:pt x="3329" y="355"/>
                </a:lnTo>
                <a:lnTo>
                  <a:pt x="3329" y="355"/>
                </a:lnTo>
                <a:lnTo>
                  <a:pt x="3329" y="362"/>
                </a:lnTo>
                <a:lnTo>
                  <a:pt x="3330" y="342"/>
                </a:lnTo>
                <a:lnTo>
                  <a:pt x="3330" y="350"/>
                </a:lnTo>
                <a:lnTo>
                  <a:pt x="3330" y="350"/>
                </a:lnTo>
                <a:lnTo>
                  <a:pt x="3330" y="340"/>
                </a:lnTo>
                <a:lnTo>
                  <a:pt x="3331" y="362"/>
                </a:lnTo>
                <a:lnTo>
                  <a:pt x="3331" y="360"/>
                </a:lnTo>
                <a:lnTo>
                  <a:pt x="3331" y="360"/>
                </a:lnTo>
                <a:lnTo>
                  <a:pt x="3331" y="360"/>
                </a:lnTo>
                <a:lnTo>
                  <a:pt x="3332" y="350"/>
                </a:lnTo>
                <a:lnTo>
                  <a:pt x="3332" y="354"/>
                </a:lnTo>
                <a:lnTo>
                  <a:pt x="3332" y="354"/>
                </a:lnTo>
                <a:lnTo>
                  <a:pt x="3332" y="347"/>
                </a:lnTo>
                <a:lnTo>
                  <a:pt x="3333" y="359"/>
                </a:lnTo>
                <a:lnTo>
                  <a:pt x="3333" y="354"/>
                </a:lnTo>
                <a:lnTo>
                  <a:pt x="3334" y="354"/>
                </a:lnTo>
                <a:lnTo>
                  <a:pt x="3334" y="339"/>
                </a:lnTo>
                <a:lnTo>
                  <a:pt x="3334" y="361"/>
                </a:lnTo>
                <a:lnTo>
                  <a:pt x="3334" y="356"/>
                </a:lnTo>
                <a:lnTo>
                  <a:pt x="3335" y="356"/>
                </a:lnTo>
                <a:lnTo>
                  <a:pt x="3335" y="349"/>
                </a:lnTo>
                <a:lnTo>
                  <a:pt x="3336" y="362"/>
                </a:lnTo>
                <a:lnTo>
                  <a:pt x="3336" y="362"/>
                </a:lnTo>
                <a:lnTo>
                  <a:pt x="3336" y="362"/>
                </a:lnTo>
                <a:lnTo>
                  <a:pt x="3336" y="348"/>
                </a:lnTo>
                <a:lnTo>
                  <a:pt x="3337" y="356"/>
                </a:lnTo>
                <a:lnTo>
                  <a:pt x="3337" y="357"/>
                </a:lnTo>
                <a:lnTo>
                  <a:pt x="3337" y="349"/>
                </a:lnTo>
                <a:lnTo>
                  <a:pt x="3338" y="362"/>
                </a:lnTo>
                <a:lnTo>
                  <a:pt x="3338" y="361"/>
                </a:lnTo>
                <a:lnTo>
                  <a:pt x="3338" y="362"/>
                </a:lnTo>
                <a:lnTo>
                  <a:pt x="3338" y="362"/>
                </a:lnTo>
                <a:lnTo>
                  <a:pt x="3339" y="346"/>
                </a:lnTo>
                <a:lnTo>
                  <a:pt x="3339" y="346"/>
                </a:lnTo>
                <a:lnTo>
                  <a:pt x="3339" y="346"/>
                </a:lnTo>
                <a:lnTo>
                  <a:pt x="3339" y="346"/>
                </a:lnTo>
                <a:lnTo>
                  <a:pt x="3340" y="362"/>
                </a:lnTo>
                <a:lnTo>
                  <a:pt x="3340" y="354"/>
                </a:lnTo>
                <a:lnTo>
                  <a:pt x="3340" y="354"/>
                </a:lnTo>
                <a:lnTo>
                  <a:pt x="3340" y="361"/>
                </a:lnTo>
                <a:lnTo>
                  <a:pt x="3341" y="349"/>
                </a:lnTo>
                <a:lnTo>
                  <a:pt x="3341" y="357"/>
                </a:lnTo>
                <a:lnTo>
                  <a:pt x="3342" y="357"/>
                </a:lnTo>
                <a:lnTo>
                  <a:pt x="3342" y="362"/>
                </a:lnTo>
                <a:lnTo>
                  <a:pt x="3342" y="294"/>
                </a:lnTo>
                <a:lnTo>
                  <a:pt x="3343" y="358"/>
                </a:lnTo>
                <a:lnTo>
                  <a:pt x="3343" y="316"/>
                </a:lnTo>
                <a:lnTo>
                  <a:pt x="3344" y="355"/>
                </a:lnTo>
                <a:lnTo>
                  <a:pt x="3344" y="355"/>
                </a:lnTo>
                <a:lnTo>
                  <a:pt x="3344" y="345"/>
                </a:lnTo>
                <a:lnTo>
                  <a:pt x="3344" y="359"/>
                </a:lnTo>
                <a:lnTo>
                  <a:pt x="3345" y="352"/>
                </a:lnTo>
                <a:lnTo>
                  <a:pt x="3345" y="352"/>
                </a:lnTo>
                <a:lnTo>
                  <a:pt x="3345" y="344"/>
                </a:lnTo>
                <a:lnTo>
                  <a:pt x="3346" y="357"/>
                </a:lnTo>
                <a:lnTo>
                  <a:pt x="3346" y="355"/>
                </a:lnTo>
                <a:lnTo>
                  <a:pt x="3346" y="355"/>
                </a:lnTo>
                <a:lnTo>
                  <a:pt x="3347" y="352"/>
                </a:lnTo>
                <a:lnTo>
                  <a:pt x="3347" y="362"/>
                </a:lnTo>
                <a:lnTo>
                  <a:pt x="3347" y="362"/>
                </a:lnTo>
                <a:lnTo>
                  <a:pt x="3347" y="362"/>
                </a:lnTo>
                <a:lnTo>
                  <a:pt x="3348" y="344"/>
                </a:lnTo>
                <a:lnTo>
                  <a:pt x="3348" y="348"/>
                </a:lnTo>
                <a:lnTo>
                  <a:pt x="3349" y="348"/>
                </a:lnTo>
                <a:lnTo>
                  <a:pt x="3349" y="361"/>
                </a:lnTo>
                <a:lnTo>
                  <a:pt x="3349" y="347"/>
                </a:lnTo>
                <a:lnTo>
                  <a:pt x="3349" y="349"/>
                </a:lnTo>
                <a:lnTo>
                  <a:pt x="3349" y="349"/>
                </a:lnTo>
                <a:lnTo>
                  <a:pt x="3350" y="346"/>
                </a:lnTo>
                <a:lnTo>
                  <a:pt x="3351" y="357"/>
                </a:lnTo>
                <a:lnTo>
                  <a:pt x="3351" y="357"/>
                </a:lnTo>
                <a:lnTo>
                  <a:pt x="3351" y="357"/>
                </a:lnTo>
                <a:lnTo>
                  <a:pt x="3351" y="362"/>
                </a:lnTo>
                <a:lnTo>
                  <a:pt x="3352" y="350"/>
                </a:lnTo>
                <a:lnTo>
                  <a:pt x="3352" y="350"/>
                </a:lnTo>
                <a:lnTo>
                  <a:pt x="3352" y="287"/>
                </a:lnTo>
                <a:lnTo>
                  <a:pt x="3353" y="354"/>
                </a:lnTo>
                <a:lnTo>
                  <a:pt x="3353" y="347"/>
                </a:lnTo>
                <a:lnTo>
                  <a:pt x="3353" y="347"/>
                </a:lnTo>
                <a:lnTo>
                  <a:pt x="3354" y="360"/>
                </a:lnTo>
                <a:lnTo>
                  <a:pt x="3354" y="343"/>
                </a:lnTo>
                <a:lnTo>
                  <a:pt x="3354" y="354"/>
                </a:lnTo>
                <a:lnTo>
                  <a:pt x="3354" y="354"/>
                </a:lnTo>
                <a:lnTo>
                  <a:pt x="3355" y="359"/>
                </a:lnTo>
                <a:lnTo>
                  <a:pt x="3355" y="345"/>
                </a:lnTo>
                <a:lnTo>
                  <a:pt x="3355" y="346"/>
                </a:lnTo>
                <a:lnTo>
                  <a:pt x="3355" y="349"/>
                </a:lnTo>
                <a:lnTo>
                  <a:pt x="3356" y="361"/>
                </a:lnTo>
                <a:lnTo>
                  <a:pt x="3356" y="361"/>
                </a:lnTo>
                <a:lnTo>
                  <a:pt x="3357" y="361"/>
                </a:lnTo>
                <a:lnTo>
                  <a:pt x="3357" y="362"/>
                </a:lnTo>
                <a:lnTo>
                  <a:pt x="3357" y="348"/>
                </a:lnTo>
                <a:lnTo>
                  <a:pt x="3357" y="353"/>
                </a:lnTo>
                <a:lnTo>
                  <a:pt x="3357" y="353"/>
                </a:lnTo>
                <a:lnTo>
                  <a:pt x="3358" y="349"/>
                </a:lnTo>
                <a:lnTo>
                  <a:pt x="3358" y="362"/>
                </a:lnTo>
                <a:lnTo>
                  <a:pt x="3359" y="354"/>
                </a:lnTo>
                <a:lnTo>
                  <a:pt x="3359" y="354"/>
                </a:lnTo>
                <a:lnTo>
                  <a:pt x="3359" y="362"/>
                </a:lnTo>
                <a:lnTo>
                  <a:pt x="3359" y="349"/>
                </a:lnTo>
                <a:lnTo>
                  <a:pt x="3360" y="353"/>
                </a:lnTo>
                <a:lnTo>
                  <a:pt x="3360" y="353"/>
                </a:lnTo>
                <a:lnTo>
                  <a:pt x="3361" y="362"/>
                </a:lnTo>
                <a:lnTo>
                  <a:pt x="3361" y="361"/>
                </a:lnTo>
                <a:lnTo>
                  <a:pt x="3361" y="360"/>
                </a:lnTo>
                <a:lnTo>
                  <a:pt x="3361" y="345"/>
                </a:lnTo>
                <a:lnTo>
                  <a:pt x="3362" y="350"/>
                </a:lnTo>
                <a:lnTo>
                  <a:pt x="3362" y="350"/>
                </a:lnTo>
                <a:lnTo>
                  <a:pt x="3363" y="362"/>
                </a:lnTo>
                <a:lnTo>
                  <a:pt x="3363" y="288"/>
                </a:lnTo>
                <a:lnTo>
                  <a:pt x="3363" y="355"/>
                </a:lnTo>
                <a:lnTo>
                  <a:pt x="3363" y="356"/>
                </a:lnTo>
                <a:lnTo>
                  <a:pt x="3364" y="259"/>
                </a:lnTo>
                <a:lnTo>
                  <a:pt x="3364" y="360"/>
                </a:lnTo>
                <a:lnTo>
                  <a:pt x="3364" y="343"/>
                </a:lnTo>
                <a:lnTo>
                  <a:pt x="3365" y="352"/>
                </a:lnTo>
                <a:lnTo>
                  <a:pt x="3365" y="337"/>
                </a:lnTo>
                <a:lnTo>
                  <a:pt x="3365" y="360"/>
                </a:lnTo>
                <a:lnTo>
                  <a:pt x="3365" y="349"/>
                </a:lnTo>
                <a:lnTo>
                  <a:pt x="3366" y="349"/>
                </a:lnTo>
                <a:lnTo>
                  <a:pt x="3366" y="345"/>
                </a:lnTo>
                <a:lnTo>
                  <a:pt x="3366" y="359"/>
                </a:lnTo>
                <a:lnTo>
                  <a:pt x="3367" y="359"/>
                </a:lnTo>
                <a:lnTo>
                  <a:pt x="3367" y="357"/>
                </a:lnTo>
                <a:lnTo>
                  <a:pt x="3367" y="359"/>
                </a:lnTo>
                <a:lnTo>
                  <a:pt x="3368" y="345"/>
                </a:lnTo>
                <a:lnTo>
                  <a:pt x="3368" y="345"/>
                </a:lnTo>
                <a:lnTo>
                  <a:pt x="3368" y="345"/>
                </a:lnTo>
                <a:lnTo>
                  <a:pt x="3369" y="362"/>
                </a:lnTo>
                <a:lnTo>
                  <a:pt x="3369" y="357"/>
                </a:lnTo>
                <a:lnTo>
                  <a:pt x="3369" y="360"/>
                </a:lnTo>
                <a:lnTo>
                  <a:pt x="3369" y="361"/>
                </a:lnTo>
                <a:lnTo>
                  <a:pt x="3369" y="347"/>
                </a:lnTo>
                <a:lnTo>
                  <a:pt x="3370" y="355"/>
                </a:lnTo>
                <a:lnTo>
                  <a:pt x="3370" y="355"/>
                </a:lnTo>
                <a:lnTo>
                  <a:pt x="3371" y="346"/>
                </a:lnTo>
                <a:lnTo>
                  <a:pt x="3371" y="362"/>
                </a:lnTo>
                <a:lnTo>
                  <a:pt x="3371" y="362"/>
                </a:lnTo>
                <a:lnTo>
                  <a:pt x="3372" y="294"/>
                </a:lnTo>
                <a:lnTo>
                  <a:pt x="3372" y="356"/>
                </a:lnTo>
                <a:lnTo>
                  <a:pt x="3373" y="357"/>
                </a:lnTo>
                <a:lnTo>
                  <a:pt x="3373" y="349"/>
                </a:lnTo>
                <a:lnTo>
                  <a:pt x="3373" y="361"/>
                </a:lnTo>
                <a:lnTo>
                  <a:pt x="3373" y="358"/>
                </a:lnTo>
                <a:lnTo>
                  <a:pt x="3374" y="358"/>
                </a:lnTo>
                <a:lnTo>
                  <a:pt x="3374" y="362"/>
                </a:lnTo>
                <a:lnTo>
                  <a:pt x="3375" y="346"/>
                </a:lnTo>
                <a:lnTo>
                  <a:pt x="3375" y="349"/>
                </a:lnTo>
                <a:lnTo>
                  <a:pt x="3375" y="350"/>
                </a:lnTo>
                <a:lnTo>
                  <a:pt x="3376" y="337"/>
                </a:lnTo>
                <a:lnTo>
                  <a:pt x="3376" y="360"/>
                </a:lnTo>
                <a:lnTo>
                  <a:pt x="3376" y="360"/>
                </a:lnTo>
                <a:lnTo>
                  <a:pt x="3376" y="360"/>
                </a:lnTo>
                <a:lnTo>
                  <a:pt x="3376" y="361"/>
                </a:lnTo>
                <a:lnTo>
                  <a:pt x="3377" y="346"/>
                </a:lnTo>
                <a:lnTo>
                  <a:pt x="3377" y="351"/>
                </a:lnTo>
                <a:lnTo>
                  <a:pt x="3377" y="351"/>
                </a:lnTo>
                <a:lnTo>
                  <a:pt x="3378" y="327"/>
                </a:lnTo>
                <a:lnTo>
                  <a:pt x="3378" y="362"/>
                </a:lnTo>
                <a:lnTo>
                  <a:pt x="3378" y="361"/>
                </a:lnTo>
                <a:lnTo>
                  <a:pt x="3378" y="361"/>
                </a:lnTo>
                <a:lnTo>
                  <a:pt x="3379" y="362"/>
                </a:lnTo>
                <a:lnTo>
                  <a:pt x="3379" y="356"/>
                </a:lnTo>
                <a:lnTo>
                  <a:pt x="3379" y="356"/>
                </a:lnTo>
                <a:lnTo>
                  <a:pt x="3379" y="346"/>
                </a:lnTo>
                <a:lnTo>
                  <a:pt x="3379" y="346"/>
                </a:lnTo>
                <a:lnTo>
                  <a:pt x="3380" y="362"/>
                </a:lnTo>
                <a:lnTo>
                  <a:pt x="3380" y="357"/>
                </a:lnTo>
                <a:lnTo>
                  <a:pt x="3381" y="357"/>
                </a:lnTo>
                <a:lnTo>
                  <a:pt x="3381" y="362"/>
                </a:lnTo>
                <a:lnTo>
                  <a:pt x="3381" y="348"/>
                </a:lnTo>
                <a:lnTo>
                  <a:pt x="3381" y="356"/>
                </a:lnTo>
                <a:lnTo>
                  <a:pt x="3382" y="356"/>
                </a:lnTo>
                <a:lnTo>
                  <a:pt x="3382" y="346"/>
                </a:lnTo>
                <a:lnTo>
                  <a:pt x="3383" y="362"/>
                </a:lnTo>
                <a:lnTo>
                  <a:pt x="3383" y="362"/>
                </a:lnTo>
                <a:lnTo>
                  <a:pt x="3383" y="362"/>
                </a:lnTo>
                <a:lnTo>
                  <a:pt x="3383" y="362"/>
                </a:lnTo>
                <a:lnTo>
                  <a:pt x="3383" y="345"/>
                </a:lnTo>
                <a:lnTo>
                  <a:pt x="3384" y="356"/>
                </a:lnTo>
                <a:lnTo>
                  <a:pt x="3384" y="356"/>
                </a:lnTo>
                <a:lnTo>
                  <a:pt x="3384" y="349"/>
                </a:lnTo>
                <a:lnTo>
                  <a:pt x="3385" y="362"/>
                </a:lnTo>
                <a:lnTo>
                  <a:pt x="3385" y="357"/>
                </a:lnTo>
                <a:lnTo>
                  <a:pt x="3385" y="357"/>
                </a:lnTo>
                <a:lnTo>
                  <a:pt x="3385" y="362"/>
                </a:lnTo>
                <a:lnTo>
                  <a:pt x="3386" y="346"/>
                </a:lnTo>
                <a:lnTo>
                  <a:pt x="3386" y="349"/>
                </a:lnTo>
                <a:lnTo>
                  <a:pt x="3386" y="350"/>
                </a:lnTo>
                <a:lnTo>
                  <a:pt x="3386" y="199"/>
                </a:lnTo>
                <a:lnTo>
                  <a:pt x="3387" y="360"/>
                </a:lnTo>
                <a:lnTo>
                  <a:pt x="3387" y="350"/>
                </a:lnTo>
                <a:lnTo>
                  <a:pt x="3387" y="360"/>
                </a:lnTo>
                <a:lnTo>
                  <a:pt x="3387" y="362"/>
                </a:lnTo>
                <a:lnTo>
                  <a:pt x="3388" y="340"/>
                </a:lnTo>
                <a:lnTo>
                  <a:pt x="3388" y="354"/>
                </a:lnTo>
                <a:lnTo>
                  <a:pt x="3388" y="354"/>
                </a:lnTo>
                <a:lnTo>
                  <a:pt x="3389" y="354"/>
                </a:lnTo>
                <a:lnTo>
                  <a:pt x="3389" y="361"/>
                </a:lnTo>
                <a:lnTo>
                  <a:pt x="3389" y="360"/>
                </a:lnTo>
                <a:lnTo>
                  <a:pt x="3390" y="360"/>
                </a:lnTo>
                <a:lnTo>
                  <a:pt x="3390" y="361"/>
                </a:lnTo>
                <a:lnTo>
                  <a:pt x="3390" y="344"/>
                </a:lnTo>
                <a:lnTo>
                  <a:pt x="3391" y="355"/>
                </a:lnTo>
                <a:lnTo>
                  <a:pt x="3391" y="355"/>
                </a:lnTo>
                <a:lnTo>
                  <a:pt x="3391" y="344"/>
                </a:lnTo>
                <a:lnTo>
                  <a:pt x="3391" y="361"/>
                </a:lnTo>
                <a:lnTo>
                  <a:pt x="3392" y="356"/>
                </a:lnTo>
                <a:lnTo>
                  <a:pt x="3392" y="356"/>
                </a:lnTo>
                <a:lnTo>
                  <a:pt x="3392" y="361"/>
                </a:lnTo>
                <a:lnTo>
                  <a:pt x="3393" y="348"/>
                </a:lnTo>
                <a:lnTo>
                  <a:pt x="3393" y="350"/>
                </a:lnTo>
                <a:lnTo>
                  <a:pt x="3393" y="355"/>
                </a:lnTo>
                <a:lnTo>
                  <a:pt x="3393" y="361"/>
                </a:lnTo>
                <a:lnTo>
                  <a:pt x="3394" y="349"/>
                </a:lnTo>
                <a:lnTo>
                  <a:pt x="3394" y="360"/>
                </a:lnTo>
                <a:lnTo>
                  <a:pt x="3394" y="361"/>
                </a:lnTo>
                <a:lnTo>
                  <a:pt x="3394" y="361"/>
                </a:lnTo>
                <a:lnTo>
                  <a:pt x="3395" y="292"/>
                </a:lnTo>
                <a:lnTo>
                  <a:pt x="3395" y="354"/>
                </a:lnTo>
                <a:lnTo>
                  <a:pt x="3395" y="354"/>
                </a:lnTo>
                <a:lnTo>
                  <a:pt x="3396" y="361"/>
                </a:lnTo>
                <a:lnTo>
                  <a:pt x="3396" y="344"/>
                </a:lnTo>
                <a:lnTo>
                  <a:pt x="3396" y="361"/>
                </a:lnTo>
                <a:lnTo>
                  <a:pt x="3396" y="361"/>
                </a:lnTo>
                <a:lnTo>
                  <a:pt x="3397" y="361"/>
                </a:lnTo>
                <a:lnTo>
                  <a:pt x="3397" y="346"/>
                </a:lnTo>
                <a:lnTo>
                  <a:pt x="3397" y="346"/>
                </a:lnTo>
                <a:lnTo>
                  <a:pt x="3398" y="346"/>
                </a:lnTo>
                <a:lnTo>
                  <a:pt x="3398" y="361"/>
                </a:lnTo>
                <a:lnTo>
                  <a:pt x="3398" y="292"/>
                </a:lnTo>
                <a:lnTo>
                  <a:pt x="3399" y="360"/>
                </a:lnTo>
                <a:lnTo>
                  <a:pt x="3399" y="360"/>
                </a:lnTo>
                <a:lnTo>
                  <a:pt x="3399" y="361"/>
                </a:lnTo>
                <a:lnTo>
                  <a:pt x="3399" y="349"/>
                </a:lnTo>
                <a:lnTo>
                  <a:pt x="3400" y="353"/>
                </a:lnTo>
                <a:lnTo>
                  <a:pt x="3400" y="353"/>
                </a:lnTo>
                <a:lnTo>
                  <a:pt x="3400" y="349"/>
                </a:lnTo>
                <a:lnTo>
                  <a:pt x="3400" y="362"/>
                </a:lnTo>
                <a:lnTo>
                  <a:pt x="3401" y="351"/>
                </a:lnTo>
                <a:lnTo>
                  <a:pt x="3401" y="351"/>
                </a:lnTo>
                <a:lnTo>
                  <a:pt x="3401" y="358"/>
                </a:lnTo>
                <a:lnTo>
                  <a:pt x="3401" y="336"/>
                </a:lnTo>
                <a:lnTo>
                  <a:pt x="3402" y="353"/>
                </a:lnTo>
                <a:lnTo>
                  <a:pt x="3402" y="354"/>
                </a:lnTo>
                <a:lnTo>
                  <a:pt x="3402" y="354"/>
                </a:lnTo>
                <a:lnTo>
                  <a:pt x="3403" y="362"/>
                </a:lnTo>
                <a:lnTo>
                  <a:pt x="3403" y="362"/>
                </a:lnTo>
                <a:lnTo>
                  <a:pt x="3403" y="361"/>
                </a:lnTo>
                <a:lnTo>
                  <a:pt x="3403" y="361"/>
                </a:lnTo>
                <a:lnTo>
                  <a:pt x="3404" y="345"/>
                </a:lnTo>
                <a:lnTo>
                  <a:pt x="3404" y="357"/>
                </a:lnTo>
                <a:lnTo>
                  <a:pt x="3405" y="349"/>
                </a:lnTo>
                <a:lnTo>
                  <a:pt x="3405" y="346"/>
                </a:lnTo>
                <a:lnTo>
                  <a:pt x="3405" y="362"/>
                </a:lnTo>
                <a:lnTo>
                  <a:pt x="3405" y="357"/>
                </a:lnTo>
                <a:lnTo>
                  <a:pt x="3406" y="362"/>
                </a:lnTo>
                <a:lnTo>
                  <a:pt x="3406" y="349"/>
                </a:lnTo>
                <a:lnTo>
                  <a:pt x="3407" y="357"/>
                </a:lnTo>
                <a:lnTo>
                  <a:pt x="3407" y="357"/>
                </a:lnTo>
                <a:lnTo>
                  <a:pt x="3407" y="362"/>
                </a:lnTo>
                <a:lnTo>
                  <a:pt x="3407" y="354"/>
                </a:lnTo>
                <a:lnTo>
                  <a:pt x="3408" y="362"/>
                </a:lnTo>
                <a:lnTo>
                  <a:pt x="3408" y="362"/>
                </a:lnTo>
                <a:lnTo>
                  <a:pt x="3408" y="349"/>
                </a:lnTo>
                <a:lnTo>
                  <a:pt x="3409" y="350"/>
                </a:lnTo>
                <a:lnTo>
                  <a:pt x="3409" y="350"/>
                </a:lnTo>
                <a:lnTo>
                  <a:pt x="3409" y="210"/>
                </a:lnTo>
                <a:lnTo>
                  <a:pt x="3410" y="361"/>
                </a:lnTo>
                <a:lnTo>
                  <a:pt x="3410" y="353"/>
                </a:lnTo>
                <a:lnTo>
                  <a:pt x="3410" y="353"/>
                </a:lnTo>
                <a:lnTo>
                  <a:pt x="3411" y="339"/>
                </a:lnTo>
                <a:lnTo>
                  <a:pt x="3411" y="359"/>
                </a:lnTo>
                <a:lnTo>
                  <a:pt x="3411" y="361"/>
                </a:lnTo>
                <a:lnTo>
                  <a:pt x="3412" y="361"/>
                </a:lnTo>
                <a:lnTo>
                  <a:pt x="3412" y="344"/>
                </a:lnTo>
                <a:lnTo>
                  <a:pt x="3412" y="344"/>
                </a:lnTo>
                <a:lnTo>
                  <a:pt x="3413" y="344"/>
                </a:lnTo>
                <a:lnTo>
                  <a:pt x="3413" y="344"/>
                </a:lnTo>
                <a:lnTo>
                  <a:pt x="3413" y="356"/>
                </a:lnTo>
                <a:lnTo>
                  <a:pt x="3413" y="356"/>
                </a:lnTo>
                <a:lnTo>
                  <a:pt x="3414" y="361"/>
                </a:lnTo>
                <a:lnTo>
                  <a:pt x="3415" y="354"/>
                </a:lnTo>
                <a:lnTo>
                  <a:pt x="3415" y="354"/>
                </a:lnTo>
                <a:lnTo>
                  <a:pt x="3415" y="355"/>
                </a:lnTo>
                <a:lnTo>
                  <a:pt x="3415" y="344"/>
                </a:lnTo>
                <a:lnTo>
                  <a:pt x="3416" y="358"/>
                </a:lnTo>
                <a:lnTo>
                  <a:pt x="3416" y="352"/>
                </a:lnTo>
                <a:lnTo>
                  <a:pt x="3417" y="361"/>
                </a:lnTo>
                <a:lnTo>
                  <a:pt x="3417" y="347"/>
                </a:lnTo>
                <a:lnTo>
                  <a:pt x="3417" y="349"/>
                </a:lnTo>
                <a:lnTo>
                  <a:pt x="3417" y="349"/>
                </a:lnTo>
                <a:lnTo>
                  <a:pt x="3418" y="346"/>
                </a:lnTo>
                <a:lnTo>
                  <a:pt x="3418" y="357"/>
                </a:lnTo>
                <a:lnTo>
                  <a:pt x="3418" y="357"/>
                </a:lnTo>
                <a:lnTo>
                  <a:pt x="3418" y="357"/>
                </a:lnTo>
                <a:lnTo>
                  <a:pt x="3419" y="350"/>
                </a:lnTo>
                <a:lnTo>
                  <a:pt x="3419" y="362"/>
                </a:lnTo>
                <a:lnTo>
                  <a:pt x="3419" y="361"/>
                </a:lnTo>
                <a:lnTo>
                  <a:pt x="3419" y="361"/>
                </a:lnTo>
                <a:lnTo>
                  <a:pt x="3419" y="348"/>
                </a:lnTo>
                <a:lnTo>
                  <a:pt x="3420" y="350"/>
                </a:lnTo>
                <a:lnTo>
                  <a:pt x="3421" y="350"/>
                </a:lnTo>
                <a:lnTo>
                  <a:pt x="3421" y="357"/>
                </a:lnTo>
                <a:lnTo>
                  <a:pt x="3421" y="346"/>
                </a:lnTo>
                <a:lnTo>
                  <a:pt x="3421" y="357"/>
                </a:lnTo>
                <a:lnTo>
                  <a:pt x="3421" y="357"/>
                </a:lnTo>
                <a:lnTo>
                  <a:pt x="3422" y="357"/>
                </a:lnTo>
                <a:lnTo>
                  <a:pt x="3423" y="349"/>
                </a:lnTo>
                <a:lnTo>
                  <a:pt x="3423" y="354"/>
                </a:lnTo>
                <a:lnTo>
                  <a:pt x="3423" y="354"/>
                </a:lnTo>
                <a:lnTo>
                  <a:pt x="3423" y="342"/>
                </a:lnTo>
                <a:lnTo>
                  <a:pt x="3423" y="357"/>
                </a:lnTo>
                <a:lnTo>
                  <a:pt x="3424" y="346"/>
                </a:lnTo>
                <a:lnTo>
                  <a:pt x="3424" y="354"/>
                </a:lnTo>
                <a:lnTo>
                  <a:pt x="3424" y="361"/>
                </a:lnTo>
                <a:lnTo>
                  <a:pt x="3425" y="342"/>
                </a:lnTo>
                <a:lnTo>
                  <a:pt x="3425" y="350"/>
                </a:lnTo>
                <a:lnTo>
                  <a:pt x="3425" y="337"/>
                </a:lnTo>
                <a:lnTo>
                  <a:pt x="3426" y="357"/>
                </a:lnTo>
                <a:lnTo>
                  <a:pt x="3426" y="357"/>
                </a:lnTo>
                <a:lnTo>
                  <a:pt x="3426" y="353"/>
                </a:lnTo>
                <a:lnTo>
                  <a:pt x="3427" y="349"/>
                </a:lnTo>
                <a:lnTo>
                  <a:pt x="3427" y="362"/>
                </a:lnTo>
                <a:lnTo>
                  <a:pt x="3427" y="362"/>
                </a:lnTo>
                <a:lnTo>
                  <a:pt x="3427" y="362"/>
                </a:lnTo>
                <a:lnTo>
                  <a:pt x="3428" y="345"/>
                </a:lnTo>
                <a:lnTo>
                  <a:pt x="3428" y="356"/>
                </a:lnTo>
                <a:lnTo>
                  <a:pt x="3429" y="357"/>
                </a:lnTo>
                <a:lnTo>
                  <a:pt x="3429" y="346"/>
                </a:lnTo>
                <a:lnTo>
                  <a:pt x="3429" y="362"/>
                </a:lnTo>
                <a:lnTo>
                  <a:pt x="3430" y="357"/>
                </a:lnTo>
                <a:lnTo>
                  <a:pt x="3430" y="357"/>
                </a:lnTo>
                <a:lnTo>
                  <a:pt x="3430" y="362"/>
                </a:lnTo>
                <a:lnTo>
                  <a:pt x="3431" y="349"/>
                </a:lnTo>
                <a:lnTo>
                  <a:pt x="3431" y="356"/>
                </a:lnTo>
                <a:lnTo>
                  <a:pt x="3431" y="356"/>
                </a:lnTo>
                <a:lnTo>
                  <a:pt x="3432" y="354"/>
                </a:lnTo>
                <a:lnTo>
                  <a:pt x="3432" y="362"/>
                </a:lnTo>
                <a:lnTo>
                  <a:pt x="3432" y="361"/>
                </a:lnTo>
                <a:lnTo>
                  <a:pt x="3432" y="362"/>
                </a:lnTo>
                <a:lnTo>
                  <a:pt x="3432" y="362"/>
                </a:lnTo>
                <a:lnTo>
                  <a:pt x="3433" y="346"/>
                </a:lnTo>
                <a:lnTo>
                  <a:pt x="3433" y="357"/>
                </a:lnTo>
                <a:lnTo>
                  <a:pt x="3433" y="357"/>
                </a:lnTo>
                <a:lnTo>
                  <a:pt x="3434" y="362"/>
                </a:lnTo>
                <a:lnTo>
                  <a:pt x="3434" y="208"/>
                </a:lnTo>
                <a:lnTo>
                  <a:pt x="3434" y="269"/>
                </a:lnTo>
                <a:lnTo>
                  <a:pt x="3434" y="345"/>
                </a:lnTo>
                <a:lnTo>
                  <a:pt x="3435" y="341"/>
                </a:lnTo>
                <a:lnTo>
                  <a:pt x="3435" y="357"/>
                </a:lnTo>
                <a:lnTo>
                  <a:pt x="3435" y="346"/>
                </a:lnTo>
                <a:lnTo>
                  <a:pt x="3435" y="353"/>
                </a:lnTo>
                <a:lnTo>
                  <a:pt x="3436" y="362"/>
                </a:lnTo>
                <a:lnTo>
                  <a:pt x="3436" y="272"/>
                </a:lnTo>
                <a:lnTo>
                  <a:pt x="3436" y="353"/>
                </a:lnTo>
                <a:lnTo>
                  <a:pt x="3437" y="354"/>
                </a:lnTo>
                <a:lnTo>
                  <a:pt x="3437" y="358"/>
                </a:lnTo>
                <a:lnTo>
                  <a:pt x="3437" y="344"/>
                </a:lnTo>
                <a:lnTo>
                  <a:pt x="3438" y="352"/>
                </a:lnTo>
                <a:lnTo>
                  <a:pt x="3438" y="352"/>
                </a:lnTo>
                <a:lnTo>
                  <a:pt x="3439" y="361"/>
                </a:lnTo>
                <a:lnTo>
                  <a:pt x="3439" y="328"/>
                </a:lnTo>
                <a:lnTo>
                  <a:pt x="3439" y="329"/>
                </a:lnTo>
                <a:lnTo>
                  <a:pt x="3439" y="361"/>
                </a:lnTo>
                <a:lnTo>
                  <a:pt x="3439" y="304"/>
                </a:lnTo>
                <a:lnTo>
                  <a:pt x="3440" y="352"/>
                </a:lnTo>
                <a:lnTo>
                  <a:pt x="3440" y="355"/>
                </a:lnTo>
                <a:lnTo>
                  <a:pt x="3440" y="348"/>
                </a:lnTo>
                <a:lnTo>
                  <a:pt x="3441" y="361"/>
                </a:lnTo>
                <a:lnTo>
                  <a:pt x="3441" y="356"/>
                </a:lnTo>
                <a:lnTo>
                  <a:pt x="3441" y="356"/>
                </a:lnTo>
                <a:lnTo>
                  <a:pt x="3441" y="358"/>
                </a:lnTo>
                <a:lnTo>
                  <a:pt x="3442" y="346"/>
                </a:lnTo>
                <a:lnTo>
                  <a:pt x="3442" y="347"/>
                </a:lnTo>
                <a:lnTo>
                  <a:pt x="3442" y="354"/>
                </a:lnTo>
                <a:lnTo>
                  <a:pt x="3443" y="362"/>
                </a:lnTo>
                <a:lnTo>
                  <a:pt x="3443" y="295"/>
                </a:lnTo>
                <a:lnTo>
                  <a:pt x="3443" y="360"/>
                </a:lnTo>
                <a:lnTo>
                  <a:pt x="3444" y="360"/>
                </a:lnTo>
                <a:lnTo>
                  <a:pt x="3444" y="347"/>
                </a:lnTo>
                <a:lnTo>
                  <a:pt x="3444" y="354"/>
                </a:lnTo>
                <a:lnTo>
                  <a:pt x="3445" y="354"/>
                </a:lnTo>
                <a:lnTo>
                  <a:pt x="3445" y="340"/>
                </a:lnTo>
                <a:lnTo>
                  <a:pt x="3445" y="357"/>
                </a:lnTo>
                <a:lnTo>
                  <a:pt x="3446" y="350"/>
                </a:lnTo>
                <a:lnTo>
                  <a:pt x="3446" y="350"/>
                </a:lnTo>
                <a:lnTo>
                  <a:pt x="3446" y="362"/>
                </a:lnTo>
                <a:lnTo>
                  <a:pt x="3447" y="348"/>
                </a:lnTo>
                <a:lnTo>
                  <a:pt x="3447" y="349"/>
                </a:lnTo>
                <a:lnTo>
                  <a:pt x="3447" y="356"/>
                </a:lnTo>
                <a:lnTo>
                  <a:pt x="3447" y="357"/>
                </a:lnTo>
                <a:lnTo>
                  <a:pt x="3448" y="339"/>
                </a:lnTo>
                <a:lnTo>
                  <a:pt x="3448" y="354"/>
                </a:lnTo>
                <a:lnTo>
                  <a:pt x="3448" y="354"/>
                </a:lnTo>
                <a:lnTo>
                  <a:pt x="3448" y="346"/>
                </a:lnTo>
                <a:lnTo>
                  <a:pt x="3449" y="361"/>
                </a:lnTo>
                <a:lnTo>
                  <a:pt x="3449" y="357"/>
                </a:lnTo>
                <a:lnTo>
                  <a:pt x="3449" y="357"/>
                </a:lnTo>
                <a:lnTo>
                  <a:pt x="3449" y="357"/>
                </a:lnTo>
                <a:lnTo>
                  <a:pt x="3449" y="348"/>
                </a:lnTo>
                <a:lnTo>
                  <a:pt x="3450" y="356"/>
                </a:lnTo>
                <a:lnTo>
                  <a:pt x="3450" y="357"/>
                </a:lnTo>
                <a:lnTo>
                  <a:pt x="3451" y="346"/>
                </a:lnTo>
                <a:lnTo>
                  <a:pt x="3451" y="362"/>
                </a:lnTo>
                <a:lnTo>
                  <a:pt x="3451" y="362"/>
                </a:lnTo>
                <a:lnTo>
                  <a:pt x="3452" y="362"/>
                </a:lnTo>
                <a:lnTo>
                  <a:pt x="3452" y="348"/>
                </a:lnTo>
                <a:lnTo>
                  <a:pt x="3452" y="356"/>
                </a:lnTo>
                <a:lnTo>
                  <a:pt x="3452" y="356"/>
                </a:lnTo>
                <a:lnTo>
                  <a:pt x="3453" y="349"/>
                </a:lnTo>
                <a:lnTo>
                  <a:pt x="3453" y="362"/>
                </a:lnTo>
                <a:lnTo>
                  <a:pt x="3454" y="354"/>
                </a:lnTo>
                <a:lnTo>
                  <a:pt x="3454" y="357"/>
                </a:lnTo>
                <a:lnTo>
                  <a:pt x="3454" y="362"/>
                </a:lnTo>
                <a:lnTo>
                  <a:pt x="3455" y="346"/>
                </a:lnTo>
                <a:lnTo>
                  <a:pt x="3455" y="353"/>
                </a:lnTo>
                <a:lnTo>
                  <a:pt x="3456" y="349"/>
                </a:lnTo>
                <a:lnTo>
                  <a:pt x="3456" y="362"/>
                </a:lnTo>
                <a:lnTo>
                  <a:pt x="3456" y="361"/>
                </a:lnTo>
                <a:lnTo>
                  <a:pt x="3456" y="361"/>
                </a:lnTo>
                <a:lnTo>
                  <a:pt x="3456" y="310"/>
                </a:lnTo>
                <a:lnTo>
                  <a:pt x="3457" y="351"/>
                </a:lnTo>
                <a:lnTo>
                  <a:pt x="3457" y="346"/>
                </a:lnTo>
                <a:lnTo>
                  <a:pt x="3458" y="339"/>
                </a:lnTo>
                <a:lnTo>
                  <a:pt x="3458" y="357"/>
                </a:lnTo>
                <a:lnTo>
                  <a:pt x="3458" y="350"/>
                </a:lnTo>
                <a:lnTo>
                  <a:pt x="3458" y="350"/>
                </a:lnTo>
                <a:lnTo>
                  <a:pt x="3459" y="362"/>
                </a:lnTo>
                <a:lnTo>
                  <a:pt x="3459" y="361"/>
                </a:lnTo>
                <a:lnTo>
                  <a:pt x="3460" y="360"/>
                </a:lnTo>
                <a:lnTo>
                  <a:pt x="3460" y="361"/>
                </a:lnTo>
                <a:lnTo>
                  <a:pt x="3460" y="344"/>
                </a:lnTo>
                <a:lnTo>
                  <a:pt x="3460" y="355"/>
                </a:lnTo>
                <a:lnTo>
                  <a:pt x="3460" y="355"/>
                </a:lnTo>
                <a:lnTo>
                  <a:pt x="3461" y="345"/>
                </a:lnTo>
                <a:lnTo>
                  <a:pt x="3461" y="361"/>
                </a:lnTo>
                <a:lnTo>
                  <a:pt x="3462" y="356"/>
                </a:lnTo>
                <a:lnTo>
                  <a:pt x="3462" y="356"/>
                </a:lnTo>
                <a:lnTo>
                  <a:pt x="3462" y="361"/>
                </a:lnTo>
                <a:lnTo>
                  <a:pt x="3462" y="348"/>
                </a:lnTo>
                <a:lnTo>
                  <a:pt x="3463" y="355"/>
                </a:lnTo>
                <a:lnTo>
                  <a:pt x="3463" y="355"/>
                </a:lnTo>
                <a:lnTo>
                  <a:pt x="3463" y="344"/>
                </a:lnTo>
                <a:lnTo>
                  <a:pt x="3464" y="361"/>
                </a:lnTo>
                <a:lnTo>
                  <a:pt x="3464" y="361"/>
                </a:lnTo>
                <a:lnTo>
                  <a:pt x="3464" y="362"/>
                </a:lnTo>
                <a:lnTo>
                  <a:pt x="3465" y="353"/>
                </a:lnTo>
                <a:lnTo>
                  <a:pt x="3465" y="357"/>
                </a:lnTo>
                <a:lnTo>
                  <a:pt x="3465" y="357"/>
                </a:lnTo>
                <a:lnTo>
                  <a:pt x="3465" y="349"/>
                </a:lnTo>
                <a:lnTo>
                  <a:pt x="3466" y="360"/>
                </a:lnTo>
                <a:lnTo>
                  <a:pt x="3466" y="358"/>
                </a:lnTo>
                <a:lnTo>
                  <a:pt x="3466" y="358"/>
                </a:lnTo>
                <a:lnTo>
                  <a:pt x="3467" y="362"/>
                </a:lnTo>
                <a:lnTo>
                  <a:pt x="3467" y="346"/>
                </a:lnTo>
                <a:lnTo>
                  <a:pt x="3467" y="353"/>
                </a:lnTo>
                <a:lnTo>
                  <a:pt x="3468" y="353"/>
                </a:lnTo>
                <a:lnTo>
                  <a:pt x="3468" y="362"/>
                </a:lnTo>
                <a:lnTo>
                  <a:pt x="3468" y="298"/>
                </a:lnTo>
                <a:lnTo>
                  <a:pt x="3468" y="360"/>
                </a:lnTo>
                <a:lnTo>
                  <a:pt x="3469" y="360"/>
                </a:lnTo>
                <a:lnTo>
                  <a:pt x="3470" y="348"/>
                </a:lnTo>
                <a:lnTo>
                  <a:pt x="3470" y="350"/>
                </a:lnTo>
                <a:lnTo>
                  <a:pt x="3470" y="351"/>
                </a:lnTo>
                <a:lnTo>
                  <a:pt x="3470" y="343"/>
                </a:lnTo>
                <a:lnTo>
                  <a:pt x="3470" y="357"/>
                </a:lnTo>
                <a:lnTo>
                  <a:pt x="3471" y="355"/>
                </a:lnTo>
                <a:lnTo>
                  <a:pt x="3471" y="352"/>
                </a:lnTo>
                <a:lnTo>
                  <a:pt x="3471" y="360"/>
                </a:lnTo>
                <a:lnTo>
                  <a:pt x="3472" y="347"/>
                </a:lnTo>
                <a:lnTo>
                  <a:pt x="3472" y="347"/>
                </a:lnTo>
                <a:lnTo>
                  <a:pt x="3472" y="347"/>
                </a:lnTo>
                <a:lnTo>
                  <a:pt x="3473" y="332"/>
                </a:lnTo>
                <a:lnTo>
                  <a:pt x="3473" y="357"/>
                </a:lnTo>
                <a:lnTo>
                  <a:pt x="3473" y="356"/>
                </a:lnTo>
                <a:lnTo>
                  <a:pt x="3473" y="361"/>
                </a:lnTo>
                <a:lnTo>
                  <a:pt x="3474" y="354"/>
                </a:lnTo>
                <a:lnTo>
                  <a:pt x="3474" y="362"/>
                </a:lnTo>
                <a:lnTo>
                  <a:pt x="3474" y="356"/>
                </a:lnTo>
                <a:lnTo>
                  <a:pt x="3474" y="356"/>
                </a:lnTo>
                <a:lnTo>
                  <a:pt x="3475" y="346"/>
                </a:lnTo>
                <a:lnTo>
                  <a:pt x="3475" y="357"/>
                </a:lnTo>
                <a:lnTo>
                  <a:pt x="3475" y="357"/>
                </a:lnTo>
                <a:lnTo>
                  <a:pt x="3476" y="362"/>
                </a:lnTo>
                <a:lnTo>
                  <a:pt x="3476" y="362"/>
                </a:lnTo>
                <a:lnTo>
                  <a:pt x="3476" y="356"/>
                </a:lnTo>
                <a:lnTo>
                  <a:pt x="3476" y="356"/>
                </a:lnTo>
                <a:lnTo>
                  <a:pt x="3477" y="349"/>
                </a:lnTo>
                <a:lnTo>
                  <a:pt x="3477" y="349"/>
                </a:lnTo>
                <a:lnTo>
                  <a:pt x="3477" y="357"/>
                </a:lnTo>
                <a:lnTo>
                  <a:pt x="3478" y="349"/>
                </a:lnTo>
                <a:lnTo>
                  <a:pt x="3478" y="357"/>
                </a:lnTo>
                <a:lnTo>
                  <a:pt x="3478" y="362"/>
                </a:lnTo>
                <a:lnTo>
                  <a:pt x="3479" y="345"/>
                </a:lnTo>
                <a:lnTo>
                  <a:pt x="3479" y="356"/>
                </a:lnTo>
                <a:lnTo>
                  <a:pt x="3479" y="356"/>
                </a:lnTo>
                <a:lnTo>
                  <a:pt x="3479" y="349"/>
                </a:lnTo>
                <a:lnTo>
                  <a:pt x="3480" y="360"/>
                </a:lnTo>
                <a:lnTo>
                  <a:pt x="3480" y="360"/>
                </a:lnTo>
                <a:lnTo>
                  <a:pt x="3480" y="360"/>
                </a:lnTo>
                <a:lnTo>
                  <a:pt x="3480" y="362"/>
                </a:lnTo>
                <a:lnTo>
                  <a:pt x="3481" y="356"/>
                </a:lnTo>
                <a:lnTo>
                  <a:pt x="3481" y="356"/>
                </a:lnTo>
                <a:lnTo>
                  <a:pt x="3481" y="352"/>
                </a:lnTo>
                <a:lnTo>
                  <a:pt x="3481" y="356"/>
                </a:lnTo>
                <a:lnTo>
                  <a:pt x="3482" y="255"/>
                </a:lnTo>
                <a:lnTo>
                  <a:pt x="3482" y="350"/>
                </a:lnTo>
                <a:lnTo>
                  <a:pt x="3482" y="353"/>
                </a:lnTo>
                <a:lnTo>
                  <a:pt x="3483" y="307"/>
                </a:lnTo>
                <a:lnTo>
                  <a:pt x="3483" y="361"/>
                </a:lnTo>
                <a:lnTo>
                  <a:pt x="3483" y="360"/>
                </a:lnTo>
                <a:lnTo>
                  <a:pt x="3484" y="360"/>
                </a:lnTo>
                <a:lnTo>
                  <a:pt x="3484" y="361"/>
                </a:lnTo>
                <a:lnTo>
                  <a:pt x="3484" y="268"/>
                </a:lnTo>
                <a:lnTo>
                  <a:pt x="3484" y="355"/>
                </a:lnTo>
                <a:lnTo>
                  <a:pt x="3485" y="355"/>
                </a:lnTo>
                <a:lnTo>
                  <a:pt x="3485" y="336"/>
                </a:lnTo>
                <a:lnTo>
                  <a:pt x="3485" y="361"/>
                </a:lnTo>
                <a:lnTo>
                  <a:pt x="3486" y="359"/>
                </a:lnTo>
                <a:lnTo>
                  <a:pt x="3486" y="359"/>
                </a:lnTo>
                <a:lnTo>
                  <a:pt x="3486" y="361"/>
                </a:lnTo>
                <a:lnTo>
                  <a:pt x="3487" y="345"/>
                </a:lnTo>
                <a:lnTo>
                  <a:pt x="3487" y="345"/>
                </a:lnTo>
                <a:lnTo>
                  <a:pt x="3487" y="344"/>
                </a:lnTo>
                <a:lnTo>
                  <a:pt x="3488" y="361"/>
                </a:lnTo>
                <a:lnTo>
                  <a:pt x="3488" y="356"/>
                </a:lnTo>
                <a:lnTo>
                  <a:pt x="3488" y="356"/>
                </a:lnTo>
                <a:lnTo>
                  <a:pt x="3489" y="362"/>
                </a:lnTo>
                <a:lnTo>
                  <a:pt x="3489" y="348"/>
                </a:lnTo>
                <a:lnTo>
                  <a:pt x="3489" y="357"/>
                </a:lnTo>
                <a:lnTo>
                  <a:pt x="3489" y="356"/>
                </a:lnTo>
                <a:lnTo>
                  <a:pt x="3489" y="322"/>
                </a:lnTo>
                <a:lnTo>
                  <a:pt x="3490" y="362"/>
                </a:lnTo>
                <a:lnTo>
                  <a:pt x="3490" y="361"/>
                </a:lnTo>
                <a:lnTo>
                  <a:pt x="3490" y="361"/>
                </a:lnTo>
                <a:lnTo>
                  <a:pt x="3491" y="362"/>
                </a:lnTo>
                <a:lnTo>
                  <a:pt x="3491" y="348"/>
                </a:lnTo>
                <a:lnTo>
                  <a:pt x="3491" y="348"/>
                </a:lnTo>
                <a:lnTo>
                  <a:pt x="3491" y="348"/>
                </a:lnTo>
                <a:lnTo>
                  <a:pt x="3492" y="341"/>
                </a:lnTo>
                <a:lnTo>
                  <a:pt x="3492" y="357"/>
                </a:lnTo>
                <a:lnTo>
                  <a:pt x="3492" y="357"/>
                </a:lnTo>
                <a:lnTo>
                  <a:pt x="3493" y="357"/>
                </a:lnTo>
                <a:lnTo>
                  <a:pt x="3493" y="333"/>
                </a:lnTo>
                <a:lnTo>
                  <a:pt x="3494" y="359"/>
                </a:lnTo>
                <a:lnTo>
                  <a:pt x="3494" y="358"/>
                </a:lnTo>
                <a:lnTo>
                  <a:pt x="3494" y="346"/>
                </a:lnTo>
                <a:lnTo>
                  <a:pt x="3494" y="342"/>
                </a:lnTo>
                <a:lnTo>
                  <a:pt x="3494" y="354"/>
                </a:lnTo>
                <a:lnTo>
                  <a:pt x="3495" y="347"/>
                </a:lnTo>
                <a:lnTo>
                  <a:pt x="3495" y="347"/>
                </a:lnTo>
                <a:lnTo>
                  <a:pt x="3495" y="346"/>
                </a:lnTo>
                <a:lnTo>
                  <a:pt x="3495" y="359"/>
                </a:lnTo>
                <a:lnTo>
                  <a:pt x="3496" y="351"/>
                </a:lnTo>
                <a:lnTo>
                  <a:pt x="3496" y="351"/>
                </a:lnTo>
                <a:lnTo>
                  <a:pt x="3496" y="358"/>
                </a:lnTo>
                <a:lnTo>
                  <a:pt x="3497" y="345"/>
                </a:lnTo>
                <a:lnTo>
                  <a:pt x="3497" y="346"/>
                </a:lnTo>
                <a:lnTo>
                  <a:pt x="3497" y="346"/>
                </a:lnTo>
                <a:lnTo>
                  <a:pt x="3497" y="334"/>
                </a:lnTo>
                <a:lnTo>
                  <a:pt x="3498" y="358"/>
                </a:lnTo>
                <a:lnTo>
                  <a:pt x="3498" y="357"/>
                </a:lnTo>
                <a:lnTo>
                  <a:pt x="3498" y="358"/>
                </a:lnTo>
                <a:lnTo>
                  <a:pt x="3499" y="350"/>
                </a:lnTo>
                <a:lnTo>
                  <a:pt x="3499" y="352"/>
                </a:lnTo>
                <a:lnTo>
                  <a:pt x="3499" y="346"/>
                </a:lnTo>
                <a:lnTo>
                  <a:pt x="3500" y="357"/>
                </a:lnTo>
                <a:lnTo>
                  <a:pt x="3500" y="346"/>
                </a:lnTo>
                <a:lnTo>
                  <a:pt x="3500" y="349"/>
                </a:lnTo>
                <a:lnTo>
                  <a:pt x="3501" y="346"/>
                </a:lnTo>
                <a:lnTo>
                  <a:pt x="3501" y="362"/>
                </a:lnTo>
                <a:lnTo>
                  <a:pt x="3502" y="360"/>
                </a:lnTo>
                <a:lnTo>
                  <a:pt x="3502" y="360"/>
                </a:lnTo>
                <a:lnTo>
                  <a:pt x="3502" y="361"/>
                </a:lnTo>
                <a:lnTo>
                  <a:pt x="3502" y="349"/>
                </a:lnTo>
                <a:lnTo>
                  <a:pt x="3503" y="356"/>
                </a:lnTo>
                <a:lnTo>
                  <a:pt x="3503" y="356"/>
                </a:lnTo>
                <a:lnTo>
                  <a:pt x="3503" y="346"/>
                </a:lnTo>
                <a:lnTo>
                  <a:pt x="3504" y="362"/>
                </a:lnTo>
                <a:lnTo>
                  <a:pt x="3504" y="362"/>
                </a:lnTo>
                <a:lnTo>
                  <a:pt x="3504" y="362"/>
                </a:lnTo>
                <a:lnTo>
                  <a:pt x="3505" y="352"/>
                </a:lnTo>
                <a:lnTo>
                  <a:pt x="3505" y="356"/>
                </a:lnTo>
                <a:lnTo>
                  <a:pt x="3505" y="356"/>
                </a:lnTo>
                <a:lnTo>
                  <a:pt x="3505" y="349"/>
                </a:lnTo>
                <a:lnTo>
                  <a:pt x="3506" y="357"/>
                </a:lnTo>
                <a:lnTo>
                  <a:pt x="3506" y="353"/>
                </a:lnTo>
                <a:lnTo>
                  <a:pt x="3507" y="353"/>
                </a:lnTo>
                <a:lnTo>
                  <a:pt x="3507" y="353"/>
                </a:lnTo>
                <a:lnTo>
                  <a:pt x="3507" y="362"/>
                </a:lnTo>
                <a:lnTo>
                  <a:pt x="3507" y="361"/>
                </a:lnTo>
                <a:lnTo>
                  <a:pt x="3508" y="361"/>
                </a:lnTo>
                <a:lnTo>
                  <a:pt x="3508" y="206"/>
                </a:lnTo>
                <a:lnTo>
                  <a:pt x="3509" y="357"/>
                </a:lnTo>
                <a:lnTo>
                  <a:pt x="3509" y="346"/>
                </a:lnTo>
                <a:lnTo>
                  <a:pt x="3509" y="296"/>
                </a:lnTo>
                <a:lnTo>
                  <a:pt x="3510" y="360"/>
                </a:lnTo>
                <a:lnTo>
                  <a:pt x="3510" y="343"/>
                </a:lnTo>
                <a:lnTo>
                  <a:pt x="3510" y="343"/>
                </a:lnTo>
                <a:lnTo>
                  <a:pt x="3510" y="355"/>
                </a:lnTo>
                <a:lnTo>
                  <a:pt x="3511" y="253"/>
                </a:lnTo>
                <a:lnTo>
                  <a:pt x="3511" y="353"/>
                </a:lnTo>
                <a:lnTo>
                  <a:pt x="3511" y="353"/>
                </a:lnTo>
                <a:lnTo>
                  <a:pt x="3511" y="357"/>
                </a:lnTo>
                <a:lnTo>
                  <a:pt x="3511" y="337"/>
                </a:lnTo>
                <a:lnTo>
                  <a:pt x="3512" y="357"/>
                </a:lnTo>
                <a:lnTo>
                  <a:pt x="3512" y="356"/>
                </a:lnTo>
                <a:lnTo>
                  <a:pt x="3512" y="360"/>
                </a:lnTo>
                <a:lnTo>
                  <a:pt x="3513" y="344"/>
                </a:lnTo>
                <a:lnTo>
                  <a:pt x="3513" y="348"/>
                </a:lnTo>
                <a:lnTo>
                  <a:pt x="3513" y="348"/>
                </a:lnTo>
                <a:lnTo>
                  <a:pt x="3513" y="346"/>
                </a:lnTo>
                <a:lnTo>
                  <a:pt x="3514" y="360"/>
                </a:lnTo>
                <a:lnTo>
                  <a:pt x="3514" y="358"/>
                </a:lnTo>
                <a:lnTo>
                  <a:pt x="3515" y="359"/>
                </a:lnTo>
                <a:lnTo>
                  <a:pt x="3515" y="360"/>
                </a:lnTo>
                <a:lnTo>
                  <a:pt x="3515" y="346"/>
                </a:lnTo>
                <a:lnTo>
                  <a:pt x="3515" y="353"/>
                </a:lnTo>
                <a:lnTo>
                  <a:pt x="3516" y="355"/>
                </a:lnTo>
                <a:lnTo>
                  <a:pt x="3516" y="349"/>
                </a:lnTo>
                <a:lnTo>
                  <a:pt x="3516" y="361"/>
                </a:lnTo>
                <a:lnTo>
                  <a:pt x="3517" y="360"/>
                </a:lnTo>
                <a:lnTo>
                  <a:pt x="3517" y="361"/>
                </a:lnTo>
                <a:lnTo>
                  <a:pt x="3517" y="361"/>
                </a:lnTo>
                <a:lnTo>
                  <a:pt x="3517" y="348"/>
                </a:lnTo>
                <a:lnTo>
                  <a:pt x="3518" y="350"/>
                </a:lnTo>
                <a:lnTo>
                  <a:pt x="3518" y="346"/>
                </a:lnTo>
                <a:lnTo>
                  <a:pt x="3519" y="362"/>
                </a:lnTo>
                <a:lnTo>
                  <a:pt x="3519" y="306"/>
                </a:lnTo>
                <a:lnTo>
                  <a:pt x="3519" y="316"/>
                </a:lnTo>
                <a:lnTo>
                  <a:pt x="3519" y="358"/>
                </a:lnTo>
                <a:lnTo>
                  <a:pt x="3519" y="359"/>
                </a:lnTo>
                <a:lnTo>
                  <a:pt x="3520" y="346"/>
                </a:lnTo>
                <a:lnTo>
                  <a:pt x="3520" y="346"/>
                </a:lnTo>
                <a:lnTo>
                  <a:pt x="3520" y="353"/>
                </a:lnTo>
                <a:lnTo>
                  <a:pt x="3521" y="343"/>
                </a:lnTo>
                <a:lnTo>
                  <a:pt x="3521" y="354"/>
                </a:lnTo>
                <a:lnTo>
                  <a:pt x="3521" y="354"/>
                </a:lnTo>
                <a:lnTo>
                  <a:pt x="3521" y="358"/>
                </a:lnTo>
                <a:lnTo>
                  <a:pt x="3522" y="358"/>
                </a:lnTo>
                <a:lnTo>
                  <a:pt x="3522" y="338"/>
                </a:lnTo>
                <a:lnTo>
                  <a:pt x="3522" y="352"/>
                </a:lnTo>
                <a:lnTo>
                  <a:pt x="3523" y="352"/>
                </a:lnTo>
                <a:lnTo>
                  <a:pt x="3523" y="328"/>
                </a:lnTo>
                <a:lnTo>
                  <a:pt x="3523" y="358"/>
                </a:lnTo>
                <a:lnTo>
                  <a:pt x="3524" y="358"/>
                </a:lnTo>
                <a:lnTo>
                  <a:pt x="3524" y="360"/>
                </a:lnTo>
                <a:lnTo>
                  <a:pt x="3525" y="354"/>
                </a:lnTo>
                <a:lnTo>
                  <a:pt x="3525" y="355"/>
                </a:lnTo>
                <a:lnTo>
                  <a:pt x="3525" y="355"/>
                </a:lnTo>
                <a:lnTo>
                  <a:pt x="3525" y="341"/>
                </a:lnTo>
                <a:lnTo>
                  <a:pt x="3525" y="357"/>
                </a:lnTo>
                <a:lnTo>
                  <a:pt x="3526" y="349"/>
                </a:lnTo>
                <a:lnTo>
                  <a:pt x="3526" y="349"/>
                </a:lnTo>
                <a:lnTo>
                  <a:pt x="3526" y="362"/>
                </a:lnTo>
                <a:lnTo>
                  <a:pt x="3527" y="348"/>
                </a:lnTo>
                <a:lnTo>
                  <a:pt x="3527" y="348"/>
                </a:lnTo>
                <a:lnTo>
                  <a:pt x="3527" y="356"/>
                </a:lnTo>
                <a:lnTo>
                  <a:pt x="3528" y="349"/>
                </a:lnTo>
                <a:lnTo>
                  <a:pt x="3528" y="357"/>
                </a:lnTo>
                <a:lnTo>
                  <a:pt x="3528" y="357"/>
                </a:lnTo>
                <a:lnTo>
                  <a:pt x="3528" y="357"/>
                </a:lnTo>
                <a:lnTo>
                  <a:pt x="3528" y="362"/>
                </a:lnTo>
                <a:lnTo>
                  <a:pt x="3529" y="354"/>
                </a:lnTo>
                <a:lnTo>
                  <a:pt x="3529" y="362"/>
                </a:lnTo>
                <a:lnTo>
                  <a:pt x="3529" y="362"/>
                </a:lnTo>
                <a:lnTo>
                  <a:pt x="3530" y="348"/>
                </a:lnTo>
                <a:lnTo>
                  <a:pt x="3530" y="357"/>
                </a:lnTo>
                <a:lnTo>
                  <a:pt x="3530" y="357"/>
                </a:lnTo>
                <a:lnTo>
                  <a:pt x="3531" y="361"/>
                </a:lnTo>
                <a:lnTo>
                  <a:pt x="3531" y="300"/>
                </a:lnTo>
                <a:lnTo>
                  <a:pt x="3531" y="352"/>
                </a:lnTo>
                <a:lnTo>
                  <a:pt x="3532" y="352"/>
                </a:lnTo>
                <a:lnTo>
                  <a:pt x="3532" y="346"/>
                </a:lnTo>
                <a:lnTo>
                  <a:pt x="3533" y="357"/>
                </a:lnTo>
                <a:lnTo>
                  <a:pt x="3533" y="350"/>
                </a:lnTo>
                <a:lnTo>
                  <a:pt x="3533" y="310"/>
                </a:lnTo>
                <a:lnTo>
                  <a:pt x="3534" y="359"/>
                </a:lnTo>
                <a:lnTo>
                  <a:pt x="3534" y="359"/>
                </a:lnTo>
                <a:lnTo>
                  <a:pt x="3535" y="246"/>
                </a:lnTo>
                <a:lnTo>
                  <a:pt x="3535" y="351"/>
                </a:lnTo>
                <a:lnTo>
                  <a:pt x="3535" y="336"/>
                </a:lnTo>
                <a:lnTo>
                  <a:pt x="3535" y="333"/>
                </a:lnTo>
                <a:lnTo>
                  <a:pt x="3536" y="360"/>
                </a:lnTo>
                <a:lnTo>
                  <a:pt x="3536" y="356"/>
                </a:lnTo>
                <a:lnTo>
                  <a:pt x="3536" y="360"/>
                </a:lnTo>
                <a:lnTo>
                  <a:pt x="3536" y="346"/>
                </a:lnTo>
                <a:lnTo>
                  <a:pt x="3537" y="348"/>
                </a:lnTo>
                <a:lnTo>
                  <a:pt x="3537" y="348"/>
                </a:lnTo>
                <a:lnTo>
                  <a:pt x="3538" y="361"/>
                </a:lnTo>
                <a:lnTo>
                  <a:pt x="3538" y="232"/>
                </a:lnTo>
                <a:lnTo>
                  <a:pt x="3538" y="359"/>
                </a:lnTo>
                <a:lnTo>
                  <a:pt x="3538" y="351"/>
                </a:lnTo>
                <a:lnTo>
                  <a:pt x="3539" y="359"/>
                </a:lnTo>
                <a:lnTo>
                  <a:pt x="3539" y="341"/>
                </a:lnTo>
                <a:lnTo>
                  <a:pt x="3539" y="354"/>
                </a:lnTo>
                <a:lnTo>
                  <a:pt x="3540" y="354"/>
                </a:lnTo>
                <a:lnTo>
                  <a:pt x="3540" y="350"/>
                </a:lnTo>
                <a:lnTo>
                  <a:pt x="3540" y="361"/>
                </a:lnTo>
                <a:lnTo>
                  <a:pt x="3541" y="361"/>
                </a:lnTo>
                <a:lnTo>
                  <a:pt x="3541" y="361"/>
                </a:lnTo>
                <a:lnTo>
                  <a:pt x="3541" y="345"/>
                </a:lnTo>
                <a:lnTo>
                  <a:pt x="3542" y="350"/>
                </a:lnTo>
                <a:lnTo>
                  <a:pt x="3542" y="357"/>
                </a:lnTo>
                <a:lnTo>
                  <a:pt x="3542" y="307"/>
                </a:lnTo>
                <a:lnTo>
                  <a:pt x="3543" y="361"/>
                </a:lnTo>
                <a:lnTo>
                  <a:pt x="3543" y="350"/>
                </a:lnTo>
                <a:lnTo>
                  <a:pt x="3543" y="349"/>
                </a:lnTo>
                <a:lnTo>
                  <a:pt x="3543" y="359"/>
                </a:lnTo>
                <a:lnTo>
                  <a:pt x="3544" y="240"/>
                </a:lnTo>
                <a:lnTo>
                  <a:pt x="3544" y="353"/>
                </a:lnTo>
                <a:lnTo>
                  <a:pt x="3544" y="353"/>
                </a:lnTo>
                <a:lnTo>
                  <a:pt x="3545" y="343"/>
                </a:lnTo>
                <a:lnTo>
                  <a:pt x="3545" y="359"/>
                </a:lnTo>
                <a:lnTo>
                  <a:pt x="3545" y="358"/>
                </a:lnTo>
                <a:lnTo>
                  <a:pt x="3545" y="358"/>
                </a:lnTo>
                <a:lnTo>
                  <a:pt x="3546" y="359"/>
                </a:lnTo>
                <a:lnTo>
                  <a:pt x="3546" y="338"/>
                </a:lnTo>
                <a:lnTo>
                  <a:pt x="3546" y="354"/>
                </a:lnTo>
                <a:lnTo>
                  <a:pt x="3547" y="353"/>
                </a:lnTo>
                <a:lnTo>
                  <a:pt x="3547" y="358"/>
                </a:lnTo>
                <a:lnTo>
                  <a:pt x="3547" y="339"/>
                </a:lnTo>
                <a:lnTo>
                  <a:pt x="3547" y="349"/>
                </a:lnTo>
                <a:lnTo>
                  <a:pt x="3548" y="358"/>
                </a:lnTo>
                <a:lnTo>
                  <a:pt x="3548" y="359"/>
                </a:lnTo>
                <a:lnTo>
                  <a:pt x="3549" y="342"/>
                </a:lnTo>
                <a:lnTo>
                  <a:pt x="3549" y="332"/>
                </a:lnTo>
                <a:lnTo>
                  <a:pt x="3550" y="359"/>
                </a:lnTo>
                <a:lnTo>
                  <a:pt x="3550" y="359"/>
                </a:lnTo>
                <a:lnTo>
                  <a:pt x="3550" y="359"/>
                </a:lnTo>
                <a:lnTo>
                  <a:pt x="3550" y="362"/>
                </a:lnTo>
                <a:lnTo>
                  <a:pt x="3551" y="345"/>
                </a:lnTo>
                <a:lnTo>
                  <a:pt x="3551" y="356"/>
                </a:lnTo>
                <a:lnTo>
                  <a:pt x="3551" y="356"/>
                </a:lnTo>
                <a:lnTo>
                  <a:pt x="3551" y="349"/>
                </a:lnTo>
                <a:lnTo>
                  <a:pt x="3552" y="362"/>
                </a:lnTo>
                <a:lnTo>
                  <a:pt x="3552" y="362"/>
                </a:lnTo>
                <a:lnTo>
                  <a:pt x="3553" y="349"/>
                </a:lnTo>
                <a:lnTo>
                  <a:pt x="3553" y="356"/>
                </a:lnTo>
                <a:lnTo>
                  <a:pt x="3553" y="349"/>
                </a:lnTo>
                <a:lnTo>
                  <a:pt x="3553" y="349"/>
                </a:lnTo>
                <a:lnTo>
                  <a:pt x="3554" y="361"/>
                </a:lnTo>
                <a:lnTo>
                  <a:pt x="3554" y="357"/>
                </a:lnTo>
                <a:lnTo>
                  <a:pt x="3555" y="354"/>
                </a:lnTo>
                <a:lnTo>
                  <a:pt x="3555" y="362"/>
                </a:lnTo>
                <a:lnTo>
                  <a:pt x="3555" y="346"/>
                </a:lnTo>
                <a:lnTo>
                  <a:pt x="3555" y="353"/>
                </a:lnTo>
                <a:lnTo>
                  <a:pt x="3555" y="346"/>
                </a:lnTo>
                <a:lnTo>
                  <a:pt x="3557" y="359"/>
                </a:lnTo>
                <a:lnTo>
                  <a:pt x="3557" y="358"/>
                </a:lnTo>
                <a:lnTo>
                  <a:pt x="3557" y="357"/>
                </a:lnTo>
                <a:lnTo>
                  <a:pt x="3557" y="361"/>
                </a:lnTo>
                <a:lnTo>
                  <a:pt x="3557" y="346"/>
                </a:lnTo>
                <a:lnTo>
                  <a:pt x="3558" y="353"/>
                </a:lnTo>
                <a:lnTo>
                  <a:pt x="3558" y="351"/>
                </a:lnTo>
                <a:lnTo>
                  <a:pt x="3558" y="343"/>
                </a:lnTo>
                <a:lnTo>
                  <a:pt x="3559" y="358"/>
                </a:lnTo>
                <a:lnTo>
                  <a:pt x="3559" y="357"/>
                </a:lnTo>
                <a:lnTo>
                  <a:pt x="3559" y="357"/>
                </a:lnTo>
                <a:lnTo>
                  <a:pt x="3559" y="349"/>
                </a:lnTo>
                <a:lnTo>
                  <a:pt x="3559" y="360"/>
                </a:lnTo>
                <a:lnTo>
                  <a:pt x="3560" y="355"/>
                </a:lnTo>
                <a:lnTo>
                  <a:pt x="3560" y="344"/>
                </a:lnTo>
                <a:lnTo>
                  <a:pt x="3561" y="360"/>
                </a:lnTo>
                <a:lnTo>
                  <a:pt x="3561" y="356"/>
                </a:lnTo>
                <a:lnTo>
                  <a:pt x="3561" y="356"/>
                </a:lnTo>
                <a:lnTo>
                  <a:pt x="3562" y="361"/>
                </a:lnTo>
                <a:lnTo>
                  <a:pt x="3562" y="287"/>
                </a:lnTo>
                <a:lnTo>
                  <a:pt x="3562" y="344"/>
                </a:lnTo>
                <a:lnTo>
                  <a:pt x="3563" y="345"/>
                </a:lnTo>
                <a:lnTo>
                  <a:pt x="3563" y="343"/>
                </a:lnTo>
                <a:lnTo>
                  <a:pt x="3563" y="356"/>
                </a:lnTo>
                <a:lnTo>
                  <a:pt x="3563" y="357"/>
                </a:lnTo>
                <a:lnTo>
                  <a:pt x="3564" y="361"/>
                </a:lnTo>
                <a:lnTo>
                  <a:pt x="3564" y="319"/>
                </a:lnTo>
                <a:lnTo>
                  <a:pt x="3565" y="352"/>
                </a:lnTo>
                <a:lnTo>
                  <a:pt x="3565" y="352"/>
                </a:lnTo>
                <a:lnTo>
                  <a:pt x="3566" y="357"/>
                </a:lnTo>
                <a:lnTo>
                  <a:pt x="3566" y="339"/>
                </a:lnTo>
                <a:lnTo>
                  <a:pt x="3566" y="353"/>
                </a:lnTo>
                <a:lnTo>
                  <a:pt x="3566" y="353"/>
                </a:lnTo>
                <a:lnTo>
                  <a:pt x="3567" y="346"/>
                </a:lnTo>
                <a:lnTo>
                  <a:pt x="3567" y="357"/>
                </a:lnTo>
                <a:lnTo>
                  <a:pt x="3567" y="357"/>
                </a:lnTo>
                <a:lnTo>
                  <a:pt x="3567" y="357"/>
                </a:lnTo>
                <a:lnTo>
                  <a:pt x="3567" y="339"/>
                </a:lnTo>
                <a:lnTo>
                  <a:pt x="3568" y="361"/>
                </a:lnTo>
                <a:lnTo>
                  <a:pt x="3568" y="361"/>
                </a:lnTo>
                <a:lnTo>
                  <a:pt x="3568" y="358"/>
                </a:lnTo>
                <a:lnTo>
                  <a:pt x="3568" y="361"/>
                </a:lnTo>
                <a:lnTo>
                  <a:pt x="3569" y="302"/>
                </a:lnTo>
                <a:lnTo>
                  <a:pt x="3569" y="347"/>
                </a:lnTo>
                <a:lnTo>
                  <a:pt x="3569" y="347"/>
                </a:lnTo>
                <a:lnTo>
                  <a:pt x="3570" y="354"/>
                </a:lnTo>
                <a:lnTo>
                  <a:pt x="3570" y="347"/>
                </a:lnTo>
                <a:lnTo>
                  <a:pt x="3570" y="347"/>
                </a:lnTo>
                <a:lnTo>
                  <a:pt x="3571" y="347"/>
                </a:lnTo>
                <a:lnTo>
                  <a:pt x="3571" y="286"/>
                </a:lnTo>
                <a:lnTo>
                  <a:pt x="3571" y="358"/>
                </a:lnTo>
                <a:lnTo>
                  <a:pt x="3571" y="353"/>
                </a:lnTo>
                <a:lnTo>
                  <a:pt x="3571" y="357"/>
                </a:lnTo>
                <a:lnTo>
                  <a:pt x="3572" y="358"/>
                </a:lnTo>
                <a:lnTo>
                  <a:pt x="3573" y="342"/>
                </a:lnTo>
                <a:lnTo>
                  <a:pt x="3573" y="350"/>
                </a:lnTo>
                <a:lnTo>
                  <a:pt x="3573" y="334"/>
                </a:lnTo>
                <a:lnTo>
                  <a:pt x="3574" y="357"/>
                </a:lnTo>
                <a:lnTo>
                  <a:pt x="3574" y="357"/>
                </a:lnTo>
                <a:lnTo>
                  <a:pt x="3574" y="360"/>
                </a:lnTo>
                <a:lnTo>
                  <a:pt x="3575" y="348"/>
                </a:lnTo>
                <a:lnTo>
                  <a:pt x="3575" y="353"/>
                </a:lnTo>
                <a:lnTo>
                  <a:pt x="3575" y="353"/>
                </a:lnTo>
                <a:lnTo>
                  <a:pt x="3575" y="349"/>
                </a:lnTo>
                <a:lnTo>
                  <a:pt x="3576" y="361"/>
                </a:lnTo>
                <a:lnTo>
                  <a:pt x="3576" y="361"/>
                </a:lnTo>
                <a:lnTo>
                  <a:pt x="3576" y="361"/>
                </a:lnTo>
                <a:lnTo>
                  <a:pt x="3576" y="354"/>
                </a:lnTo>
                <a:lnTo>
                  <a:pt x="3577" y="362"/>
                </a:lnTo>
                <a:lnTo>
                  <a:pt x="3577" y="356"/>
                </a:lnTo>
                <a:lnTo>
                  <a:pt x="3577" y="346"/>
                </a:lnTo>
                <a:lnTo>
                  <a:pt x="3577" y="345"/>
                </a:lnTo>
                <a:lnTo>
                  <a:pt x="3578" y="357"/>
                </a:lnTo>
                <a:lnTo>
                  <a:pt x="3578" y="349"/>
                </a:lnTo>
                <a:lnTo>
                  <a:pt x="3579" y="349"/>
                </a:lnTo>
                <a:lnTo>
                  <a:pt x="3579" y="362"/>
                </a:lnTo>
                <a:lnTo>
                  <a:pt x="3579" y="356"/>
                </a:lnTo>
                <a:lnTo>
                  <a:pt x="3580" y="356"/>
                </a:lnTo>
                <a:lnTo>
                  <a:pt x="3580" y="346"/>
                </a:lnTo>
                <a:lnTo>
                  <a:pt x="3581" y="357"/>
                </a:lnTo>
                <a:lnTo>
                  <a:pt x="3581" y="357"/>
                </a:lnTo>
                <a:lnTo>
                  <a:pt x="3581" y="362"/>
                </a:lnTo>
                <a:lnTo>
                  <a:pt x="3582" y="300"/>
                </a:lnTo>
                <a:lnTo>
                  <a:pt x="3582" y="361"/>
                </a:lnTo>
                <a:lnTo>
                  <a:pt x="3582" y="297"/>
                </a:lnTo>
                <a:lnTo>
                  <a:pt x="3582" y="361"/>
                </a:lnTo>
                <a:lnTo>
                  <a:pt x="3583" y="289"/>
                </a:lnTo>
                <a:lnTo>
                  <a:pt x="3583" y="350"/>
                </a:lnTo>
                <a:lnTo>
                  <a:pt x="3583" y="354"/>
                </a:lnTo>
                <a:lnTo>
                  <a:pt x="3584" y="302"/>
                </a:lnTo>
                <a:lnTo>
                  <a:pt x="3584" y="362"/>
                </a:lnTo>
                <a:lnTo>
                  <a:pt x="3584" y="349"/>
                </a:lnTo>
                <a:lnTo>
                  <a:pt x="3584" y="357"/>
                </a:lnTo>
                <a:lnTo>
                  <a:pt x="3585" y="361"/>
                </a:lnTo>
                <a:lnTo>
                  <a:pt x="3585" y="350"/>
                </a:lnTo>
                <a:lnTo>
                  <a:pt x="3585" y="350"/>
                </a:lnTo>
                <a:lnTo>
                  <a:pt x="3586" y="350"/>
                </a:lnTo>
                <a:lnTo>
                  <a:pt x="3586" y="361"/>
                </a:lnTo>
                <a:lnTo>
                  <a:pt x="3586" y="358"/>
                </a:lnTo>
                <a:lnTo>
                  <a:pt x="3587" y="361"/>
                </a:lnTo>
                <a:lnTo>
                  <a:pt x="3587" y="362"/>
                </a:lnTo>
                <a:lnTo>
                  <a:pt x="3588" y="262"/>
                </a:lnTo>
                <a:lnTo>
                  <a:pt x="3588" y="310"/>
                </a:lnTo>
                <a:lnTo>
                  <a:pt x="3588" y="350"/>
                </a:lnTo>
                <a:lnTo>
                  <a:pt x="3588" y="289"/>
                </a:lnTo>
                <a:lnTo>
                  <a:pt x="3589" y="355"/>
                </a:lnTo>
                <a:lnTo>
                  <a:pt x="3589" y="357"/>
                </a:lnTo>
                <a:lnTo>
                  <a:pt x="3589" y="359"/>
                </a:lnTo>
                <a:lnTo>
                  <a:pt x="3590" y="348"/>
                </a:lnTo>
                <a:lnTo>
                  <a:pt x="3590" y="348"/>
                </a:lnTo>
                <a:lnTo>
                  <a:pt x="3590" y="348"/>
                </a:lnTo>
                <a:lnTo>
                  <a:pt x="3590" y="348"/>
                </a:lnTo>
                <a:lnTo>
                  <a:pt x="3590" y="362"/>
                </a:lnTo>
                <a:lnTo>
                  <a:pt x="3591" y="358"/>
                </a:lnTo>
                <a:lnTo>
                  <a:pt x="3591" y="355"/>
                </a:lnTo>
                <a:lnTo>
                  <a:pt x="3591" y="361"/>
                </a:lnTo>
                <a:lnTo>
                  <a:pt x="3592" y="346"/>
                </a:lnTo>
                <a:lnTo>
                  <a:pt x="3592" y="357"/>
                </a:lnTo>
                <a:lnTo>
                  <a:pt x="3592" y="357"/>
                </a:lnTo>
                <a:lnTo>
                  <a:pt x="3593" y="361"/>
                </a:lnTo>
                <a:lnTo>
                  <a:pt x="3593" y="316"/>
                </a:lnTo>
                <a:lnTo>
                  <a:pt x="3593" y="348"/>
                </a:lnTo>
                <a:lnTo>
                  <a:pt x="3594" y="316"/>
                </a:lnTo>
                <a:lnTo>
                  <a:pt x="3594" y="359"/>
                </a:lnTo>
                <a:lnTo>
                  <a:pt x="3594" y="290"/>
                </a:lnTo>
                <a:lnTo>
                  <a:pt x="3594" y="354"/>
                </a:lnTo>
                <a:lnTo>
                  <a:pt x="3594" y="349"/>
                </a:lnTo>
                <a:lnTo>
                  <a:pt x="3596" y="359"/>
                </a:lnTo>
                <a:lnTo>
                  <a:pt x="3596" y="341"/>
                </a:lnTo>
                <a:lnTo>
                  <a:pt x="3596" y="356"/>
                </a:lnTo>
                <a:lnTo>
                  <a:pt x="3596" y="355"/>
                </a:lnTo>
                <a:lnTo>
                  <a:pt x="3596" y="341"/>
                </a:lnTo>
                <a:lnTo>
                  <a:pt x="3596" y="359"/>
                </a:lnTo>
                <a:lnTo>
                  <a:pt x="3597" y="354"/>
                </a:lnTo>
                <a:lnTo>
                  <a:pt x="3597" y="353"/>
                </a:lnTo>
                <a:lnTo>
                  <a:pt x="3597" y="335"/>
                </a:lnTo>
                <a:lnTo>
                  <a:pt x="3598" y="358"/>
                </a:lnTo>
                <a:lnTo>
                  <a:pt x="3598" y="358"/>
                </a:lnTo>
                <a:lnTo>
                  <a:pt x="3598" y="358"/>
                </a:lnTo>
                <a:lnTo>
                  <a:pt x="3599" y="349"/>
                </a:lnTo>
                <a:lnTo>
                  <a:pt x="3599" y="350"/>
                </a:lnTo>
                <a:lnTo>
                  <a:pt x="3599" y="350"/>
                </a:lnTo>
                <a:lnTo>
                  <a:pt x="3600" y="346"/>
                </a:lnTo>
                <a:lnTo>
                  <a:pt x="3600" y="357"/>
                </a:lnTo>
                <a:lnTo>
                  <a:pt x="3600" y="357"/>
                </a:lnTo>
                <a:lnTo>
                  <a:pt x="3600" y="357"/>
                </a:lnTo>
                <a:lnTo>
                  <a:pt x="3600" y="357"/>
                </a:lnTo>
                <a:lnTo>
                  <a:pt x="3601" y="362"/>
                </a:lnTo>
                <a:lnTo>
                  <a:pt x="3601" y="362"/>
                </a:lnTo>
                <a:lnTo>
                  <a:pt x="3602" y="356"/>
                </a:lnTo>
                <a:lnTo>
                  <a:pt x="3602" y="346"/>
                </a:lnTo>
                <a:lnTo>
                  <a:pt x="3602" y="357"/>
                </a:lnTo>
                <a:lnTo>
                  <a:pt x="3602" y="357"/>
                </a:lnTo>
                <a:lnTo>
                  <a:pt x="3602" y="357"/>
                </a:lnTo>
                <a:lnTo>
                  <a:pt x="3603" y="356"/>
                </a:lnTo>
                <a:lnTo>
                  <a:pt x="3604" y="362"/>
                </a:lnTo>
                <a:lnTo>
                  <a:pt x="3604" y="362"/>
                </a:lnTo>
                <a:lnTo>
                  <a:pt x="3604" y="362"/>
                </a:lnTo>
                <a:lnTo>
                  <a:pt x="3604" y="349"/>
                </a:lnTo>
                <a:lnTo>
                  <a:pt x="3605" y="354"/>
                </a:lnTo>
                <a:lnTo>
                  <a:pt x="3605" y="353"/>
                </a:lnTo>
                <a:lnTo>
                  <a:pt x="3605" y="353"/>
                </a:lnTo>
                <a:lnTo>
                  <a:pt x="3606" y="362"/>
                </a:lnTo>
                <a:lnTo>
                  <a:pt x="3606" y="362"/>
                </a:lnTo>
                <a:lnTo>
                  <a:pt x="3606" y="362"/>
                </a:lnTo>
                <a:lnTo>
                  <a:pt x="3607" y="345"/>
                </a:lnTo>
                <a:lnTo>
                  <a:pt x="3607" y="355"/>
                </a:lnTo>
                <a:lnTo>
                  <a:pt x="3607" y="355"/>
                </a:lnTo>
                <a:lnTo>
                  <a:pt x="3608" y="310"/>
                </a:lnTo>
                <a:lnTo>
                  <a:pt x="3608" y="359"/>
                </a:lnTo>
                <a:lnTo>
                  <a:pt x="3608" y="358"/>
                </a:lnTo>
                <a:lnTo>
                  <a:pt x="3608" y="358"/>
                </a:lnTo>
                <a:lnTo>
                  <a:pt x="3609" y="336"/>
                </a:lnTo>
                <a:lnTo>
                  <a:pt x="3609" y="350"/>
                </a:lnTo>
                <a:lnTo>
                  <a:pt x="3610" y="350"/>
                </a:lnTo>
                <a:lnTo>
                  <a:pt x="3610" y="342"/>
                </a:lnTo>
                <a:lnTo>
                  <a:pt x="3610" y="359"/>
                </a:lnTo>
                <a:lnTo>
                  <a:pt x="3610" y="357"/>
                </a:lnTo>
                <a:lnTo>
                  <a:pt x="3611" y="357"/>
                </a:lnTo>
                <a:lnTo>
                  <a:pt x="3611" y="349"/>
                </a:lnTo>
                <a:lnTo>
                  <a:pt x="3611" y="360"/>
                </a:lnTo>
                <a:lnTo>
                  <a:pt x="3612" y="354"/>
                </a:lnTo>
                <a:lnTo>
                  <a:pt x="3612" y="354"/>
                </a:lnTo>
                <a:lnTo>
                  <a:pt x="3612" y="287"/>
                </a:lnTo>
                <a:lnTo>
                  <a:pt x="3612" y="354"/>
                </a:lnTo>
                <a:lnTo>
                  <a:pt x="3613" y="346"/>
                </a:lnTo>
                <a:lnTo>
                  <a:pt x="3613" y="355"/>
                </a:lnTo>
                <a:lnTo>
                  <a:pt x="3613" y="360"/>
                </a:lnTo>
                <a:lnTo>
                  <a:pt x="3614" y="314"/>
                </a:lnTo>
                <a:lnTo>
                  <a:pt x="3614" y="351"/>
                </a:lnTo>
                <a:lnTo>
                  <a:pt x="3614" y="343"/>
                </a:lnTo>
                <a:lnTo>
                  <a:pt x="3614" y="238"/>
                </a:lnTo>
                <a:lnTo>
                  <a:pt x="3615" y="354"/>
                </a:lnTo>
                <a:lnTo>
                  <a:pt x="3615" y="353"/>
                </a:lnTo>
                <a:lnTo>
                  <a:pt x="3615" y="353"/>
                </a:lnTo>
                <a:lnTo>
                  <a:pt x="3616" y="344"/>
                </a:lnTo>
                <a:lnTo>
                  <a:pt x="3616" y="360"/>
                </a:lnTo>
                <a:lnTo>
                  <a:pt x="3616" y="358"/>
                </a:lnTo>
                <a:lnTo>
                  <a:pt x="3616" y="358"/>
                </a:lnTo>
                <a:lnTo>
                  <a:pt x="3616" y="358"/>
                </a:lnTo>
                <a:lnTo>
                  <a:pt x="3617" y="327"/>
                </a:lnTo>
                <a:lnTo>
                  <a:pt x="3617" y="354"/>
                </a:lnTo>
                <a:lnTo>
                  <a:pt x="3618" y="354"/>
                </a:lnTo>
                <a:lnTo>
                  <a:pt x="3618" y="344"/>
                </a:lnTo>
                <a:lnTo>
                  <a:pt x="3618" y="357"/>
                </a:lnTo>
                <a:lnTo>
                  <a:pt x="3619" y="352"/>
                </a:lnTo>
                <a:lnTo>
                  <a:pt x="3619" y="357"/>
                </a:lnTo>
                <a:lnTo>
                  <a:pt x="3619" y="286"/>
                </a:lnTo>
                <a:lnTo>
                  <a:pt x="3620" y="353"/>
                </a:lnTo>
                <a:lnTo>
                  <a:pt x="3620" y="351"/>
                </a:lnTo>
                <a:lnTo>
                  <a:pt x="3620" y="344"/>
                </a:lnTo>
                <a:lnTo>
                  <a:pt x="3620" y="352"/>
                </a:lnTo>
                <a:lnTo>
                  <a:pt x="3621" y="347"/>
                </a:lnTo>
                <a:lnTo>
                  <a:pt x="3621" y="346"/>
                </a:lnTo>
                <a:lnTo>
                  <a:pt x="3621" y="340"/>
                </a:lnTo>
                <a:lnTo>
                  <a:pt x="3622" y="358"/>
                </a:lnTo>
                <a:lnTo>
                  <a:pt x="3622" y="353"/>
                </a:lnTo>
                <a:lnTo>
                  <a:pt x="3622" y="353"/>
                </a:lnTo>
                <a:lnTo>
                  <a:pt x="3622" y="356"/>
                </a:lnTo>
                <a:lnTo>
                  <a:pt x="3623" y="346"/>
                </a:lnTo>
                <a:lnTo>
                  <a:pt x="3623" y="346"/>
                </a:lnTo>
                <a:lnTo>
                  <a:pt x="3623" y="346"/>
                </a:lnTo>
                <a:lnTo>
                  <a:pt x="3624" y="346"/>
                </a:lnTo>
                <a:lnTo>
                  <a:pt x="3624" y="358"/>
                </a:lnTo>
                <a:lnTo>
                  <a:pt x="3624" y="358"/>
                </a:lnTo>
                <a:lnTo>
                  <a:pt x="3624" y="354"/>
                </a:lnTo>
                <a:lnTo>
                  <a:pt x="3624" y="358"/>
                </a:lnTo>
                <a:lnTo>
                  <a:pt x="3625" y="340"/>
                </a:lnTo>
                <a:lnTo>
                  <a:pt x="3625" y="351"/>
                </a:lnTo>
                <a:lnTo>
                  <a:pt x="3626" y="351"/>
                </a:lnTo>
                <a:lnTo>
                  <a:pt x="3626" y="344"/>
                </a:lnTo>
                <a:lnTo>
                  <a:pt x="3626" y="357"/>
                </a:lnTo>
                <a:lnTo>
                  <a:pt x="3626" y="354"/>
                </a:lnTo>
                <a:lnTo>
                  <a:pt x="3627" y="355"/>
                </a:lnTo>
                <a:lnTo>
                  <a:pt x="3627" y="360"/>
                </a:lnTo>
                <a:lnTo>
                  <a:pt x="3627" y="353"/>
                </a:lnTo>
                <a:lnTo>
                  <a:pt x="3628" y="354"/>
                </a:lnTo>
                <a:lnTo>
                  <a:pt x="3628" y="354"/>
                </a:lnTo>
                <a:lnTo>
                  <a:pt x="3628" y="344"/>
                </a:lnTo>
                <a:lnTo>
                  <a:pt x="3629" y="360"/>
                </a:lnTo>
                <a:lnTo>
                  <a:pt x="3629" y="354"/>
                </a:lnTo>
                <a:lnTo>
                  <a:pt x="3629" y="360"/>
                </a:lnTo>
                <a:lnTo>
                  <a:pt x="3630" y="360"/>
                </a:lnTo>
                <a:lnTo>
                  <a:pt x="3630" y="360"/>
                </a:lnTo>
                <a:lnTo>
                  <a:pt x="3630" y="345"/>
                </a:lnTo>
                <a:lnTo>
                  <a:pt x="3631" y="354"/>
                </a:lnTo>
                <a:lnTo>
                  <a:pt x="3631" y="351"/>
                </a:lnTo>
                <a:lnTo>
                  <a:pt x="3632" y="344"/>
                </a:lnTo>
                <a:lnTo>
                  <a:pt x="3632" y="360"/>
                </a:lnTo>
                <a:lnTo>
                  <a:pt x="3632" y="360"/>
                </a:lnTo>
                <a:lnTo>
                  <a:pt x="3632" y="360"/>
                </a:lnTo>
                <a:lnTo>
                  <a:pt x="3632" y="360"/>
                </a:lnTo>
                <a:lnTo>
                  <a:pt x="3633" y="287"/>
                </a:lnTo>
                <a:lnTo>
                  <a:pt x="3633" y="349"/>
                </a:lnTo>
                <a:lnTo>
                  <a:pt x="3633" y="349"/>
                </a:lnTo>
                <a:lnTo>
                  <a:pt x="3634" y="359"/>
                </a:lnTo>
                <a:lnTo>
                  <a:pt x="3634" y="319"/>
                </a:lnTo>
                <a:lnTo>
                  <a:pt x="3634" y="357"/>
                </a:lnTo>
                <a:lnTo>
                  <a:pt x="3635" y="358"/>
                </a:lnTo>
                <a:lnTo>
                  <a:pt x="3635" y="338"/>
                </a:lnTo>
                <a:lnTo>
                  <a:pt x="3635" y="359"/>
                </a:lnTo>
                <a:lnTo>
                  <a:pt x="3636" y="346"/>
                </a:lnTo>
                <a:lnTo>
                  <a:pt x="3636" y="346"/>
                </a:lnTo>
                <a:lnTo>
                  <a:pt x="3636" y="346"/>
                </a:lnTo>
                <a:lnTo>
                  <a:pt x="3637" y="361"/>
                </a:lnTo>
                <a:lnTo>
                  <a:pt x="3637" y="352"/>
                </a:lnTo>
                <a:lnTo>
                  <a:pt x="3637" y="361"/>
                </a:lnTo>
                <a:lnTo>
                  <a:pt x="3638" y="344"/>
                </a:lnTo>
                <a:lnTo>
                  <a:pt x="3638" y="355"/>
                </a:lnTo>
                <a:lnTo>
                  <a:pt x="3638" y="355"/>
                </a:lnTo>
                <a:lnTo>
                  <a:pt x="3638" y="355"/>
                </a:lnTo>
                <a:lnTo>
                  <a:pt x="3639" y="341"/>
                </a:lnTo>
                <a:lnTo>
                  <a:pt x="3639" y="349"/>
                </a:lnTo>
                <a:lnTo>
                  <a:pt x="3639" y="356"/>
                </a:lnTo>
                <a:lnTo>
                  <a:pt x="3640" y="333"/>
                </a:lnTo>
                <a:lnTo>
                  <a:pt x="3640" y="361"/>
                </a:lnTo>
                <a:lnTo>
                  <a:pt x="3640" y="360"/>
                </a:lnTo>
                <a:lnTo>
                  <a:pt x="3640" y="335"/>
                </a:lnTo>
                <a:lnTo>
                  <a:pt x="3640" y="321"/>
                </a:lnTo>
                <a:lnTo>
                  <a:pt x="3641" y="357"/>
                </a:lnTo>
                <a:lnTo>
                  <a:pt x="3641" y="331"/>
                </a:lnTo>
                <a:lnTo>
                  <a:pt x="3641" y="339"/>
                </a:lnTo>
                <a:lnTo>
                  <a:pt x="3642" y="361"/>
                </a:lnTo>
                <a:lnTo>
                  <a:pt x="3642" y="306"/>
                </a:lnTo>
                <a:lnTo>
                  <a:pt x="3642" y="361"/>
                </a:lnTo>
                <a:lnTo>
                  <a:pt x="3643" y="360"/>
                </a:lnTo>
                <a:lnTo>
                  <a:pt x="3643" y="361"/>
                </a:lnTo>
                <a:lnTo>
                  <a:pt x="3643" y="342"/>
                </a:lnTo>
                <a:lnTo>
                  <a:pt x="3644" y="347"/>
                </a:lnTo>
                <a:lnTo>
                  <a:pt x="3644" y="347"/>
                </a:lnTo>
                <a:lnTo>
                  <a:pt x="3644" y="361"/>
                </a:lnTo>
                <a:lnTo>
                  <a:pt x="3645" y="353"/>
                </a:lnTo>
                <a:lnTo>
                  <a:pt x="3645" y="358"/>
                </a:lnTo>
                <a:lnTo>
                  <a:pt x="3645" y="358"/>
                </a:lnTo>
                <a:lnTo>
                  <a:pt x="3646" y="348"/>
                </a:lnTo>
                <a:lnTo>
                  <a:pt x="3646" y="348"/>
                </a:lnTo>
                <a:lnTo>
                  <a:pt x="3646" y="355"/>
                </a:lnTo>
                <a:lnTo>
                  <a:pt x="3646" y="356"/>
                </a:lnTo>
                <a:lnTo>
                  <a:pt x="3647" y="311"/>
                </a:lnTo>
                <a:lnTo>
                  <a:pt x="3647" y="352"/>
                </a:lnTo>
                <a:lnTo>
                  <a:pt x="3647" y="353"/>
                </a:lnTo>
                <a:lnTo>
                  <a:pt x="3648" y="351"/>
                </a:lnTo>
                <a:lnTo>
                  <a:pt x="3648" y="359"/>
                </a:lnTo>
                <a:lnTo>
                  <a:pt x="3648" y="352"/>
                </a:lnTo>
                <a:lnTo>
                  <a:pt x="3648" y="359"/>
                </a:lnTo>
                <a:lnTo>
                  <a:pt x="3649" y="285"/>
                </a:lnTo>
                <a:lnTo>
                  <a:pt x="3649" y="354"/>
                </a:lnTo>
                <a:lnTo>
                  <a:pt x="3650" y="346"/>
                </a:lnTo>
                <a:lnTo>
                  <a:pt x="3650" y="288"/>
                </a:lnTo>
                <a:lnTo>
                  <a:pt x="3650" y="359"/>
                </a:lnTo>
                <a:lnTo>
                  <a:pt x="3650" y="354"/>
                </a:lnTo>
                <a:lnTo>
                  <a:pt x="3651" y="354"/>
                </a:lnTo>
                <a:lnTo>
                  <a:pt x="3651" y="359"/>
                </a:lnTo>
                <a:lnTo>
                  <a:pt x="3652" y="343"/>
                </a:lnTo>
                <a:lnTo>
                  <a:pt x="3652" y="344"/>
                </a:lnTo>
                <a:lnTo>
                  <a:pt x="3652" y="344"/>
                </a:lnTo>
                <a:lnTo>
                  <a:pt x="3653" y="359"/>
                </a:lnTo>
                <a:lnTo>
                  <a:pt x="3653" y="357"/>
                </a:lnTo>
                <a:lnTo>
                  <a:pt x="3653" y="359"/>
                </a:lnTo>
                <a:lnTo>
                  <a:pt x="3653" y="359"/>
                </a:lnTo>
                <a:lnTo>
                  <a:pt x="3653" y="347"/>
                </a:lnTo>
                <a:lnTo>
                  <a:pt x="3654" y="349"/>
                </a:lnTo>
                <a:lnTo>
                  <a:pt x="3654" y="345"/>
                </a:lnTo>
                <a:lnTo>
                  <a:pt x="3654" y="342"/>
                </a:lnTo>
                <a:lnTo>
                  <a:pt x="3655" y="359"/>
                </a:lnTo>
                <a:lnTo>
                  <a:pt x="3655" y="354"/>
                </a:lnTo>
                <a:lnTo>
                  <a:pt x="3655" y="359"/>
                </a:lnTo>
                <a:lnTo>
                  <a:pt x="3655" y="359"/>
                </a:lnTo>
                <a:lnTo>
                  <a:pt x="3656" y="346"/>
                </a:lnTo>
                <a:lnTo>
                  <a:pt x="3656" y="357"/>
                </a:lnTo>
                <a:lnTo>
                  <a:pt x="3656" y="357"/>
                </a:lnTo>
                <a:lnTo>
                  <a:pt x="3656" y="362"/>
                </a:lnTo>
                <a:lnTo>
                  <a:pt x="3657" y="348"/>
                </a:lnTo>
                <a:lnTo>
                  <a:pt x="3657" y="348"/>
                </a:lnTo>
                <a:lnTo>
                  <a:pt x="3658" y="349"/>
                </a:lnTo>
                <a:lnTo>
                  <a:pt x="3658" y="346"/>
                </a:lnTo>
                <a:lnTo>
                  <a:pt x="3658" y="362"/>
                </a:lnTo>
                <a:lnTo>
                  <a:pt x="3658" y="361"/>
                </a:lnTo>
                <a:lnTo>
                  <a:pt x="3659" y="362"/>
                </a:lnTo>
                <a:lnTo>
                  <a:pt x="3659" y="349"/>
                </a:lnTo>
                <a:lnTo>
                  <a:pt x="3660" y="356"/>
                </a:lnTo>
                <a:lnTo>
                  <a:pt x="3660" y="356"/>
                </a:lnTo>
                <a:lnTo>
                  <a:pt x="3660" y="361"/>
                </a:lnTo>
                <a:lnTo>
                  <a:pt x="3661" y="211"/>
                </a:lnTo>
                <a:lnTo>
                  <a:pt x="3661" y="282"/>
                </a:lnTo>
                <a:lnTo>
                  <a:pt x="3661" y="211"/>
                </a:lnTo>
                <a:lnTo>
                  <a:pt x="3661" y="359"/>
                </a:lnTo>
                <a:lnTo>
                  <a:pt x="3662" y="341"/>
                </a:lnTo>
                <a:lnTo>
                  <a:pt x="3662" y="341"/>
                </a:lnTo>
                <a:lnTo>
                  <a:pt x="3663" y="359"/>
                </a:lnTo>
                <a:lnTo>
                  <a:pt x="3663" y="359"/>
                </a:lnTo>
                <a:lnTo>
                  <a:pt x="3663" y="359"/>
                </a:lnTo>
                <a:lnTo>
                  <a:pt x="3663" y="359"/>
                </a:lnTo>
                <a:lnTo>
                  <a:pt x="3664" y="344"/>
                </a:lnTo>
                <a:lnTo>
                  <a:pt x="3664" y="348"/>
                </a:lnTo>
                <a:lnTo>
                  <a:pt x="3665" y="348"/>
                </a:lnTo>
                <a:lnTo>
                  <a:pt x="3665" y="357"/>
                </a:lnTo>
                <a:lnTo>
                  <a:pt x="3665" y="353"/>
                </a:lnTo>
                <a:lnTo>
                  <a:pt x="3666" y="321"/>
                </a:lnTo>
                <a:lnTo>
                  <a:pt x="3666" y="360"/>
                </a:lnTo>
                <a:lnTo>
                  <a:pt x="3667" y="284"/>
                </a:lnTo>
                <a:lnTo>
                  <a:pt x="3667" y="342"/>
                </a:lnTo>
                <a:lnTo>
                  <a:pt x="3667" y="341"/>
                </a:lnTo>
                <a:lnTo>
                  <a:pt x="3667" y="341"/>
                </a:lnTo>
                <a:lnTo>
                  <a:pt x="3667" y="354"/>
                </a:lnTo>
                <a:lnTo>
                  <a:pt x="3668" y="354"/>
                </a:lnTo>
                <a:lnTo>
                  <a:pt x="3668" y="358"/>
                </a:lnTo>
                <a:lnTo>
                  <a:pt x="3668" y="359"/>
                </a:lnTo>
                <a:lnTo>
                  <a:pt x="3669" y="346"/>
                </a:lnTo>
                <a:lnTo>
                  <a:pt x="3669" y="346"/>
                </a:lnTo>
                <a:lnTo>
                  <a:pt x="3669" y="346"/>
                </a:lnTo>
                <a:lnTo>
                  <a:pt x="3669" y="356"/>
                </a:lnTo>
                <a:lnTo>
                  <a:pt x="3670" y="321"/>
                </a:lnTo>
                <a:lnTo>
                  <a:pt x="3670" y="350"/>
                </a:lnTo>
                <a:lnTo>
                  <a:pt x="3670" y="350"/>
                </a:lnTo>
                <a:lnTo>
                  <a:pt x="3671" y="361"/>
                </a:lnTo>
                <a:lnTo>
                  <a:pt x="3671" y="313"/>
                </a:lnTo>
                <a:lnTo>
                  <a:pt x="3671" y="348"/>
                </a:lnTo>
                <a:lnTo>
                  <a:pt x="3671" y="353"/>
                </a:lnTo>
                <a:lnTo>
                  <a:pt x="3671" y="358"/>
                </a:lnTo>
                <a:lnTo>
                  <a:pt x="3672" y="283"/>
                </a:lnTo>
                <a:lnTo>
                  <a:pt x="3672" y="348"/>
                </a:lnTo>
                <a:lnTo>
                  <a:pt x="3672" y="353"/>
                </a:lnTo>
                <a:lnTo>
                  <a:pt x="3673" y="350"/>
                </a:lnTo>
                <a:lnTo>
                  <a:pt x="3673" y="359"/>
                </a:lnTo>
                <a:lnTo>
                  <a:pt x="3673" y="358"/>
                </a:lnTo>
                <a:lnTo>
                  <a:pt x="3674" y="358"/>
                </a:lnTo>
                <a:lnTo>
                  <a:pt x="3674" y="359"/>
                </a:lnTo>
                <a:lnTo>
                  <a:pt x="3674" y="339"/>
                </a:lnTo>
                <a:lnTo>
                  <a:pt x="3675" y="353"/>
                </a:lnTo>
                <a:lnTo>
                  <a:pt x="3675" y="352"/>
                </a:lnTo>
                <a:lnTo>
                  <a:pt x="3675" y="347"/>
                </a:lnTo>
                <a:lnTo>
                  <a:pt x="3676" y="357"/>
                </a:lnTo>
                <a:lnTo>
                  <a:pt x="3676" y="352"/>
                </a:lnTo>
                <a:lnTo>
                  <a:pt x="3676" y="351"/>
                </a:lnTo>
                <a:lnTo>
                  <a:pt x="3676" y="358"/>
                </a:lnTo>
                <a:lnTo>
                  <a:pt x="3677" y="346"/>
                </a:lnTo>
                <a:lnTo>
                  <a:pt x="3677" y="353"/>
                </a:lnTo>
                <a:lnTo>
                  <a:pt x="3677" y="352"/>
                </a:lnTo>
                <a:lnTo>
                  <a:pt x="3677" y="343"/>
                </a:lnTo>
                <a:lnTo>
                  <a:pt x="3678" y="362"/>
                </a:lnTo>
                <a:lnTo>
                  <a:pt x="3678" y="356"/>
                </a:lnTo>
                <a:lnTo>
                  <a:pt x="3679" y="362"/>
                </a:lnTo>
                <a:lnTo>
                  <a:pt x="3679" y="349"/>
                </a:lnTo>
                <a:lnTo>
                  <a:pt x="3679" y="349"/>
                </a:lnTo>
                <a:lnTo>
                  <a:pt x="3679" y="349"/>
                </a:lnTo>
                <a:lnTo>
                  <a:pt x="3680" y="362"/>
                </a:lnTo>
                <a:lnTo>
                  <a:pt x="3680" y="357"/>
                </a:lnTo>
                <a:lnTo>
                  <a:pt x="3680" y="357"/>
                </a:lnTo>
                <a:lnTo>
                  <a:pt x="3681" y="362"/>
                </a:lnTo>
                <a:lnTo>
                  <a:pt x="3681" y="348"/>
                </a:lnTo>
                <a:lnTo>
                  <a:pt x="3681" y="356"/>
                </a:lnTo>
                <a:lnTo>
                  <a:pt x="3682" y="356"/>
                </a:lnTo>
                <a:lnTo>
                  <a:pt x="3682" y="346"/>
                </a:lnTo>
                <a:lnTo>
                  <a:pt x="3683" y="362"/>
                </a:lnTo>
                <a:lnTo>
                  <a:pt x="3683" y="362"/>
                </a:lnTo>
                <a:lnTo>
                  <a:pt x="3683" y="362"/>
                </a:lnTo>
                <a:lnTo>
                  <a:pt x="3683" y="362"/>
                </a:lnTo>
                <a:lnTo>
                  <a:pt x="3683" y="348"/>
                </a:lnTo>
                <a:lnTo>
                  <a:pt x="3684" y="357"/>
                </a:lnTo>
                <a:lnTo>
                  <a:pt x="3684" y="357"/>
                </a:lnTo>
                <a:lnTo>
                  <a:pt x="3684" y="349"/>
                </a:lnTo>
                <a:lnTo>
                  <a:pt x="3685" y="362"/>
                </a:lnTo>
                <a:lnTo>
                  <a:pt x="3685" y="361"/>
                </a:lnTo>
                <a:lnTo>
                  <a:pt x="3685" y="361"/>
                </a:lnTo>
                <a:lnTo>
                  <a:pt x="3686" y="291"/>
                </a:lnTo>
                <a:lnTo>
                  <a:pt x="3686" y="354"/>
                </a:lnTo>
                <a:lnTo>
                  <a:pt x="3686" y="355"/>
                </a:lnTo>
                <a:lnTo>
                  <a:pt x="3687" y="308"/>
                </a:lnTo>
                <a:lnTo>
                  <a:pt x="3687" y="358"/>
                </a:lnTo>
                <a:lnTo>
                  <a:pt x="3687" y="353"/>
                </a:lnTo>
                <a:lnTo>
                  <a:pt x="3687" y="353"/>
                </a:lnTo>
                <a:lnTo>
                  <a:pt x="3688" y="358"/>
                </a:lnTo>
                <a:lnTo>
                  <a:pt x="3688" y="341"/>
                </a:lnTo>
                <a:lnTo>
                  <a:pt x="3688" y="345"/>
                </a:lnTo>
                <a:lnTo>
                  <a:pt x="3689" y="345"/>
                </a:lnTo>
                <a:lnTo>
                  <a:pt x="3689" y="340"/>
                </a:lnTo>
                <a:lnTo>
                  <a:pt x="3689" y="359"/>
                </a:lnTo>
                <a:lnTo>
                  <a:pt x="3689" y="352"/>
                </a:lnTo>
                <a:lnTo>
                  <a:pt x="3690" y="352"/>
                </a:lnTo>
                <a:lnTo>
                  <a:pt x="3690" y="359"/>
                </a:lnTo>
                <a:lnTo>
                  <a:pt x="3690" y="344"/>
                </a:lnTo>
                <a:lnTo>
                  <a:pt x="3691" y="354"/>
                </a:lnTo>
                <a:lnTo>
                  <a:pt x="3691" y="347"/>
                </a:lnTo>
                <a:lnTo>
                  <a:pt x="3691" y="339"/>
                </a:lnTo>
                <a:lnTo>
                  <a:pt x="3692" y="356"/>
                </a:lnTo>
                <a:lnTo>
                  <a:pt x="3692" y="356"/>
                </a:lnTo>
                <a:lnTo>
                  <a:pt x="3692" y="355"/>
                </a:lnTo>
                <a:lnTo>
                  <a:pt x="3692" y="360"/>
                </a:lnTo>
                <a:lnTo>
                  <a:pt x="3693" y="287"/>
                </a:lnTo>
                <a:lnTo>
                  <a:pt x="3693" y="350"/>
                </a:lnTo>
                <a:lnTo>
                  <a:pt x="3693" y="347"/>
                </a:lnTo>
                <a:lnTo>
                  <a:pt x="3693" y="343"/>
                </a:lnTo>
                <a:lnTo>
                  <a:pt x="3694" y="358"/>
                </a:lnTo>
                <a:lnTo>
                  <a:pt x="3694" y="356"/>
                </a:lnTo>
                <a:lnTo>
                  <a:pt x="3695" y="347"/>
                </a:lnTo>
                <a:lnTo>
                  <a:pt x="3695" y="360"/>
                </a:lnTo>
                <a:lnTo>
                  <a:pt x="3695" y="352"/>
                </a:lnTo>
                <a:lnTo>
                  <a:pt x="3695" y="351"/>
                </a:lnTo>
                <a:lnTo>
                  <a:pt x="3696" y="354"/>
                </a:lnTo>
                <a:lnTo>
                  <a:pt x="3696" y="313"/>
                </a:lnTo>
                <a:lnTo>
                  <a:pt x="3696" y="348"/>
                </a:lnTo>
                <a:lnTo>
                  <a:pt x="3697" y="350"/>
                </a:lnTo>
                <a:lnTo>
                  <a:pt x="3697" y="359"/>
                </a:lnTo>
                <a:lnTo>
                  <a:pt x="3697" y="343"/>
                </a:lnTo>
                <a:lnTo>
                  <a:pt x="3697" y="353"/>
                </a:lnTo>
                <a:lnTo>
                  <a:pt x="3697" y="353"/>
                </a:lnTo>
                <a:lnTo>
                  <a:pt x="3698" y="346"/>
                </a:lnTo>
                <a:lnTo>
                  <a:pt x="3699" y="359"/>
                </a:lnTo>
                <a:lnTo>
                  <a:pt x="3699" y="359"/>
                </a:lnTo>
                <a:lnTo>
                  <a:pt x="3699" y="359"/>
                </a:lnTo>
                <a:lnTo>
                  <a:pt x="3700" y="354"/>
                </a:lnTo>
                <a:lnTo>
                  <a:pt x="3700" y="354"/>
                </a:lnTo>
                <a:lnTo>
                  <a:pt x="3701" y="336"/>
                </a:lnTo>
                <a:lnTo>
                  <a:pt x="3701" y="359"/>
                </a:lnTo>
                <a:lnTo>
                  <a:pt x="3701" y="350"/>
                </a:lnTo>
                <a:lnTo>
                  <a:pt x="3701" y="357"/>
                </a:lnTo>
                <a:lnTo>
                  <a:pt x="3702" y="339"/>
                </a:lnTo>
                <a:lnTo>
                  <a:pt x="3702" y="344"/>
                </a:lnTo>
                <a:lnTo>
                  <a:pt x="3702" y="348"/>
                </a:lnTo>
                <a:lnTo>
                  <a:pt x="3703" y="359"/>
                </a:lnTo>
                <a:lnTo>
                  <a:pt x="3703" y="359"/>
                </a:lnTo>
                <a:lnTo>
                  <a:pt x="3704" y="360"/>
                </a:lnTo>
                <a:lnTo>
                  <a:pt x="3704" y="353"/>
                </a:lnTo>
                <a:lnTo>
                  <a:pt x="3704" y="353"/>
                </a:lnTo>
                <a:lnTo>
                  <a:pt x="3705" y="354"/>
                </a:lnTo>
                <a:lnTo>
                  <a:pt x="3705" y="346"/>
                </a:lnTo>
                <a:lnTo>
                  <a:pt x="3705" y="359"/>
                </a:lnTo>
                <a:lnTo>
                  <a:pt x="3705" y="359"/>
                </a:lnTo>
                <a:lnTo>
                  <a:pt x="3706" y="362"/>
                </a:lnTo>
                <a:lnTo>
                  <a:pt x="3706" y="354"/>
                </a:lnTo>
                <a:lnTo>
                  <a:pt x="3707" y="356"/>
                </a:lnTo>
                <a:lnTo>
                  <a:pt x="3707" y="356"/>
                </a:lnTo>
                <a:lnTo>
                  <a:pt x="3707" y="349"/>
                </a:lnTo>
                <a:lnTo>
                  <a:pt x="3708" y="362"/>
                </a:lnTo>
                <a:lnTo>
                  <a:pt x="3708" y="362"/>
                </a:lnTo>
                <a:lnTo>
                  <a:pt x="3708" y="362"/>
                </a:lnTo>
                <a:lnTo>
                  <a:pt x="3709" y="356"/>
                </a:lnTo>
                <a:lnTo>
                  <a:pt x="3709" y="356"/>
                </a:lnTo>
                <a:lnTo>
                  <a:pt x="3709" y="356"/>
                </a:lnTo>
                <a:lnTo>
                  <a:pt x="3709" y="345"/>
                </a:lnTo>
                <a:lnTo>
                  <a:pt x="3710" y="357"/>
                </a:lnTo>
                <a:lnTo>
                  <a:pt x="3710" y="357"/>
                </a:lnTo>
                <a:lnTo>
                  <a:pt x="3710" y="361"/>
                </a:lnTo>
                <a:lnTo>
                  <a:pt x="3710" y="357"/>
                </a:lnTo>
                <a:lnTo>
                  <a:pt x="3711" y="362"/>
                </a:lnTo>
                <a:lnTo>
                  <a:pt x="3711" y="361"/>
                </a:lnTo>
                <a:lnTo>
                  <a:pt x="3711" y="357"/>
                </a:lnTo>
                <a:lnTo>
                  <a:pt x="3711" y="287"/>
                </a:lnTo>
                <a:lnTo>
                  <a:pt x="3712" y="354"/>
                </a:lnTo>
                <a:lnTo>
                  <a:pt x="3713" y="346"/>
                </a:lnTo>
                <a:lnTo>
                  <a:pt x="3713" y="361"/>
                </a:lnTo>
                <a:lnTo>
                  <a:pt x="3713" y="317"/>
                </a:lnTo>
                <a:lnTo>
                  <a:pt x="3713" y="352"/>
                </a:lnTo>
                <a:lnTo>
                  <a:pt x="3713" y="352"/>
                </a:lnTo>
                <a:lnTo>
                  <a:pt x="3714" y="339"/>
                </a:lnTo>
                <a:lnTo>
                  <a:pt x="3715" y="355"/>
                </a:lnTo>
                <a:lnTo>
                  <a:pt x="3715" y="345"/>
                </a:lnTo>
                <a:lnTo>
                  <a:pt x="3715" y="344"/>
                </a:lnTo>
                <a:lnTo>
                  <a:pt x="3715" y="312"/>
                </a:lnTo>
                <a:lnTo>
                  <a:pt x="3715" y="362"/>
                </a:lnTo>
                <a:lnTo>
                  <a:pt x="3716" y="353"/>
                </a:lnTo>
                <a:lnTo>
                  <a:pt x="3716" y="361"/>
                </a:lnTo>
                <a:lnTo>
                  <a:pt x="3716" y="362"/>
                </a:lnTo>
                <a:lnTo>
                  <a:pt x="3717" y="316"/>
                </a:lnTo>
                <a:lnTo>
                  <a:pt x="3717" y="354"/>
                </a:lnTo>
                <a:lnTo>
                  <a:pt x="3717" y="350"/>
                </a:lnTo>
                <a:lnTo>
                  <a:pt x="3717" y="361"/>
                </a:lnTo>
                <a:lnTo>
                  <a:pt x="3718" y="359"/>
                </a:lnTo>
                <a:lnTo>
                  <a:pt x="3718" y="360"/>
                </a:lnTo>
                <a:lnTo>
                  <a:pt x="3718" y="360"/>
                </a:lnTo>
                <a:lnTo>
                  <a:pt x="3719" y="338"/>
                </a:lnTo>
                <a:lnTo>
                  <a:pt x="3719" y="357"/>
                </a:lnTo>
                <a:lnTo>
                  <a:pt x="3719" y="355"/>
                </a:lnTo>
                <a:lnTo>
                  <a:pt x="3720" y="362"/>
                </a:lnTo>
                <a:lnTo>
                  <a:pt x="3720" y="352"/>
                </a:lnTo>
                <a:lnTo>
                  <a:pt x="3720" y="360"/>
                </a:lnTo>
                <a:lnTo>
                  <a:pt x="3721" y="360"/>
                </a:lnTo>
                <a:lnTo>
                  <a:pt x="3721" y="362"/>
                </a:lnTo>
                <a:lnTo>
                  <a:pt x="3721" y="295"/>
                </a:lnTo>
                <a:lnTo>
                  <a:pt x="3721" y="357"/>
                </a:lnTo>
                <a:lnTo>
                  <a:pt x="3722" y="357"/>
                </a:lnTo>
                <a:lnTo>
                  <a:pt x="3722" y="320"/>
                </a:lnTo>
                <a:lnTo>
                  <a:pt x="3722" y="361"/>
                </a:lnTo>
                <a:lnTo>
                  <a:pt x="3723" y="361"/>
                </a:lnTo>
                <a:lnTo>
                  <a:pt x="3723" y="361"/>
                </a:lnTo>
                <a:lnTo>
                  <a:pt x="3723" y="258"/>
                </a:lnTo>
                <a:lnTo>
                  <a:pt x="3724" y="354"/>
                </a:lnTo>
                <a:lnTo>
                  <a:pt x="3724" y="347"/>
                </a:lnTo>
                <a:lnTo>
                  <a:pt x="3725" y="290"/>
                </a:lnTo>
                <a:lnTo>
                  <a:pt x="3725" y="360"/>
                </a:lnTo>
                <a:lnTo>
                  <a:pt x="3725" y="354"/>
                </a:lnTo>
                <a:lnTo>
                  <a:pt x="3725" y="351"/>
                </a:lnTo>
                <a:lnTo>
                  <a:pt x="3725" y="359"/>
                </a:lnTo>
                <a:lnTo>
                  <a:pt x="3726" y="346"/>
                </a:lnTo>
                <a:lnTo>
                  <a:pt x="3726" y="352"/>
                </a:lnTo>
                <a:lnTo>
                  <a:pt x="3726" y="350"/>
                </a:lnTo>
                <a:lnTo>
                  <a:pt x="3727" y="339"/>
                </a:lnTo>
                <a:lnTo>
                  <a:pt x="3727" y="358"/>
                </a:lnTo>
                <a:lnTo>
                  <a:pt x="3727" y="358"/>
                </a:lnTo>
                <a:lnTo>
                  <a:pt x="3727" y="357"/>
                </a:lnTo>
                <a:lnTo>
                  <a:pt x="3727" y="358"/>
                </a:lnTo>
                <a:lnTo>
                  <a:pt x="3728" y="343"/>
                </a:lnTo>
                <a:lnTo>
                  <a:pt x="3728" y="352"/>
                </a:lnTo>
                <a:lnTo>
                  <a:pt x="3729" y="352"/>
                </a:lnTo>
                <a:lnTo>
                  <a:pt x="3729" y="345"/>
                </a:lnTo>
                <a:lnTo>
                  <a:pt x="3729" y="358"/>
                </a:lnTo>
                <a:lnTo>
                  <a:pt x="3729" y="353"/>
                </a:lnTo>
                <a:lnTo>
                  <a:pt x="3730" y="353"/>
                </a:lnTo>
                <a:lnTo>
                  <a:pt x="3730" y="359"/>
                </a:lnTo>
                <a:lnTo>
                  <a:pt x="3731" y="346"/>
                </a:lnTo>
                <a:lnTo>
                  <a:pt x="3731" y="353"/>
                </a:lnTo>
                <a:lnTo>
                  <a:pt x="3731" y="353"/>
                </a:lnTo>
                <a:lnTo>
                  <a:pt x="3731" y="353"/>
                </a:lnTo>
                <a:lnTo>
                  <a:pt x="3731" y="362"/>
                </a:lnTo>
                <a:lnTo>
                  <a:pt x="3732" y="361"/>
                </a:lnTo>
                <a:lnTo>
                  <a:pt x="3732" y="361"/>
                </a:lnTo>
                <a:lnTo>
                  <a:pt x="3732" y="362"/>
                </a:lnTo>
                <a:lnTo>
                  <a:pt x="3732" y="348"/>
                </a:lnTo>
                <a:lnTo>
                  <a:pt x="3733" y="357"/>
                </a:lnTo>
                <a:lnTo>
                  <a:pt x="3733" y="356"/>
                </a:lnTo>
                <a:lnTo>
                  <a:pt x="3733" y="346"/>
                </a:lnTo>
                <a:lnTo>
                  <a:pt x="3734" y="362"/>
                </a:lnTo>
                <a:lnTo>
                  <a:pt x="3734" y="357"/>
                </a:lnTo>
                <a:lnTo>
                  <a:pt x="3734" y="362"/>
                </a:lnTo>
                <a:lnTo>
                  <a:pt x="3735" y="349"/>
                </a:lnTo>
                <a:lnTo>
                  <a:pt x="3735" y="349"/>
                </a:lnTo>
                <a:lnTo>
                  <a:pt x="3735" y="349"/>
                </a:lnTo>
                <a:lnTo>
                  <a:pt x="3736" y="362"/>
                </a:lnTo>
                <a:lnTo>
                  <a:pt x="3736" y="354"/>
                </a:lnTo>
                <a:lnTo>
                  <a:pt x="3736" y="354"/>
                </a:lnTo>
                <a:lnTo>
                  <a:pt x="3737" y="361"/>
                </a:lnTo>
                <a:lnTo>
                  <a:pt x="3737" y="346"/>
                </a:lnTo>
                <a:lnTo>
                  <a:pt x="3737" y="347"/>
                </a:lnTo>
                <a:lnTo>
                  <a:pt x="3738" y="353"/>
                </a:lnTo>
                <a:lnTo>
                  <a:pt x="3738" y="361"/>
                </a:lnTo>
                <a:lnTo>
                  <a:pt x="3739" y="301"/>
                </a:lnTo>
                <a:lnTo>
                  <a:pt x="3739" y="354"/>
                </a:lnTo>
                <a:lnTo>
                  <a:pt x="3739" y="348"/>
                </a:lnTo>
                <a:lnTo>
                  <a:pt x="3739" y="356"/>
                </a:lnTo>
                <a:lnTo>
                  <a:pt x="3739" y="321"/>
                </a:lnTo>
                <a:lnTo>
                  <a:pt x="3740" y="352"/>
                </a:lnTo>
                <a:lnTo>
                  <a:pt x="3740" y="352"/>
                </a:lnTo>
                <a:lnTo>
                  <a:pt x="3740" y="346"/>
                </a:lnTo>
                <a:lnTo>
                  <a:pt x="3741" y="360"/>
                </a:lnTo>
                <a:lnTo>
                  <a:pt x="3741" y="357"/>
                </a:lnTo>
                <a:lnTo>
                  <a:pt x="3741" y="359"/>
                </a:lnTo>
                <a:lnTo>
                  <a:pt x="3741" y="359"/>
                </a:lnTo>
                <a:lnTo>
                  <a:pt x="3742" y="344"/>
                </a:lnTo>
                <a:lnTo>
                  <a:pt x="3742" y="351"/>
                </a:lnTo>
                <a:lnTo>
                  <a:pt x="3742" y="353"/>
                </a:lnTo>
                <a:lnTo>
                  <a:pt x="3743" y="269"/>
                </a:lnTo>
                <a:lnTo>
                  <a:pt x="3743" y="356"/>
                </a:lnTo>
                <a:lnTo>
                  <a:pt x="3743" y="355"/>
                </a:lnTo>
                <a:lnTo>
                  <a:pt x="3744" y="356"/>
                </a:lnTo>
                <a:lnTo>
                  <a:pt x="3744" y="290"/>
                </a:lnTo>
                <a:lnTo>
                  <a:pt x="3744" y="358"/>
                </a:lnTo>
                <a:lnTo>
                  <a:pt x="3744" y="346"/>
                </a:lnTo>
                <a:lnTo>
                  <a:pt x="3744" y="347"/>
                </a:lnTo>
                <a:lnTo>
                  <a:pt x="3745" y="341"/>
                </a:lnTo>
                <a:lnTo>
                  <a:pt x="3745" y="352"/>
                </a:lnTo>
                <a:lnTo>
                  <a:pt x="3746" y="350"/>
                </a:lnTo>
                <a:lnTo>
                  <a:pt x="3746" y="357"/>
                </a:lnTo>
                <a:lnTo>
                  <a:pt x="3746" y="353"/>
                </a:lnTo>
                <a:lnTo>
                  <a:pt x="3746" y="360"/>
                </a:lnTo>
                <a:lnTo>
                  <a:pt x="3747" y="360"/>
                </a:lnTo>
                <a:lnTo>
                  <a:pt x="3747" y="360"/>
                </a:lnTo>
                <a:lnTo>
                  <a:pt x="3747" y="340"/>
                </a:lnTo>
                <a:lnTo>
                  <a:pt x="3748" y="354"/>
                </a:lnTo>
                <a:lnTo>
                  <a:pt x="3748" y="354"/>
                </a:lnTo>
                <a:lnTo>
                  <a:pt x="3748" y="347"/>
                </a:lnTo>
                <a:lnTo>
                  <a:pt x="3749" y="358"/>
                </a:lnTo>
                <a:lnTo>
                  <a:pt x="3749" y="356"/>
                </a:lnTo>
                <a:lnTo>
                  <a:pt x="3749" y="319"/>
                </a:lnTo>
                <a:lnTo>
                  <a:pt x="3749" y="356"/>
                </a:lnTo>
                <a:lnTo>
                  <a:pt x="3750" y="290"/>
                </a:lnTo>
                <a:lnTo>
                  <a:pt x="3750" y="347"/>
                </a:lnTo>
                <a:lnTo>
                  <a:pt x="3750" y="349"/>
                </a:lnTo>
                <a:lnTo>
                  <a:pt x="3750" y="304"/>
                </a:lnTo>
                <a:lnTo>
                  <a:pt x="3751" y="357"/>
                </a:lnTo>
                <a:lnTo>
                  <a:pt x="3751" y="348"/>
                </a:lnTo>
                <a:lnTo>
                  <a:pt x="3752" y="348"/>
                </a:lnTo>
                <a:lnTo>
                  <a:pt x="3752" y="331"/>
                </a:lnTo>
                <a:lnTo>
                  <a:pt x="3752" y="359"/>
                </a:lnTo>
                <a:lnTo>
                  <a:pt x="3752" y="347"/>
                </a:lnTo>
                <a:lnTo>
                  <a:pt x="3753" y="347"/>
                </a:lnTo>
                <a:lnTo>
                  <a:pt x="3753" y="334"/>
                </a:lnTo>
                <a:lnTo>
                  <a:pt x="3754" y="358"/>
                </a:lnTo>
                <a:lnTo>
                  <a:pt x="3754" y="358"/>
                </a:lnTo>
                <a:lnTo>
                  <a:pt x="3754" y="349"/>
                </a:lnTo>
                <a:lnTo>
                  <a:pt x="3755" y="352"/>
                </a:lnTo>
                <a:lnTo>
                  <a:pt x="3755" y="346"/>
                </a:lnTo>
                <a:lnTo>
                  <a:pt x="3755" y="345"/>
                </a:lnTo>
                <a:lnTo>
                  <a:pt x="3756" y="353"/>
                </a:lnTo>
                <a:lnTo>
                  <a:pt x="3756" y="350"/>
                </a:lnTo>
                <a:lnTo>
                  <a:pt x="3756" y="350"/>
                </a:lnTo>
                <a:lnTo>
                  <a:pt x="3756" y="362"/>
                </a:lnTo>
                <a:lnTo>
                  <a:pt x="3757" y="348"/>
                </a:lnTo>
                <a:lnTo>
                  <a:pt x="3757" y="356"/>
                </a:lnTo>
                <a:lnTo>
                  <a:pt x="3757" y="356"/>
                </a:lnTo>
                <a:lnTo>
                  <a:pt x="3758" y="349"/>
                </a:lnTo>
                <a:lnTo>
                  <a:pt x="3758" y="362"/>
                </a:lnTo>
                <a:lnTo>
                  <a:pt x="3758" y="362"/>
                </a:lnTo>
                <a:lnTo>
                  <a:pt x="3758" y="362"/>
                </a:lnTo>
                <a:lnTo>
                  <a:pt x="3759" y="354"/>
                </a:lnTo>
                <a:lnTo>
                  <a:pt x="3759" y="356"/>
                </a:lnTo>
                <a:lnTo>
                  <a:pt x="3760" y="356"/>
                </a:lnTo>
                <a:lnTo>
                  <a:pt x="3760" y="349"/>
                </a:lnTo>
                <a:lnTo>
                  <a:pt x="3760" y="361"/>
                </a:lnTo>
                <a:lnTo>
                  <a:pt x="3761" y="354"/>
                </a:lnTo>
                <a:lnTo>
                  <a:pt x="3761" y="362"/>
                </a:lnTo>
                <a:lnTo>
                  <a:pt x="3762" y="356"/>
                </a:lnTo>
                <a:lnTo>
                  <a:pt x="3762" y="349"/>
                </a:lnTo>
                <a:lnTo>
                  <a:pt x="3763" y="339"/>
                </a:lnTo>
                <a:lnTo>
                  <a:pt x="3763" y="357"/>
                </a:lnTo>
                <a:lnTo>
                  <a:pt x="3763" y="357"/>
                </a:lnTo>
                <a:lnTo>
                  <a:pt x="3763" y="357"/>
                </a:lnTo>
                <a:lnTo>
                  <a:pt x="3764" y="362"/>
                </a:lnTo>
                <a:lnTo>
                  <a:pt x="3764" y="255"/>
                </a:lnTo>
                <a:lnTo>
                  <a:pt x="3764" y="269"/>
                </a:lnTo>
                <a:lnTo>
                  <a:pt x="3764" y="263"/>
                </a:lnTo>
                <a:lnTo>
                  <a:pt x="3764" y="254"/>
                </a:lnTo>
                <a:lnTo>
                  <a:pt x="3764" y="352"/>
                </a:lnTo>
                <a:lnTo>
                  <a:pt x="3765" y="348"/>
                </a:lnTo>
                <a:lnTo>
                  <a:pt x="3765" y="348"/>
                </a:lnTo>
                <a:lnTo>
                  <a:pt x="3765" y="360"/>
                </a:lnTo>
                <a:lnTo>
                  <a:pt x="3766" y="343"/>
                </a:lnTo>
                <a:lnTo>
                  <a:pt x="3766" y="350"/>
                </a:lnTo>
                <a:lnTo>
                  <a:pt x="3767" y="348"/>
                </a:lnTo>
                <a:lnTo>
                  <a:pt x="3767" y="357"/>
                </a:lnTo>
                <a:lnTo>
                  <a:pt x="3768" y="350"/>
                </a:lnTo>
                <a:lnTo>
                  <a:pt x="3768" y="350"/>
                </a:lnTo>
                <a:lnTo>
                  <a:pt x="3768" y="362"/>
                </a:lnTo>
                <a:lnTo>
                  <a:pt x="3768" y="360"/>
                </a:lnTo>
                <a:lnTo>
                  <a:pt x="3769" y="361"/>
                </a:lnTo>
                <a:lnTo>
                  <a:pt x="3769" y="361"/>
                </a:lnTo>
                <a:lnTo>
                  <a:pt x="3769" y="342"/>
                </a:lnTo>
                <a:lnTo>
                  <a:pt x="3770" y="354"/>
                </a:lnTo>
                <a:lnTo>
                  <a:pt x="3770" y="352"/>
                </a:lnTo>
                <a:lnTo>
                  <a:pt x="3771" y="360"/>
                </a:lnTo>
                <a:lnTo>
                  <a:pt x="3771" y="360"/>
                </a:lnTo>
                <a:lnTo>
                  <a:pt x="3771" y="360"/>
                </a:lnTo>
                <a:lnTo>
                  <a:pt x="3771" y="362"/>
                </a:lnTo>
                <a:lnTo>
                  <a:pt x="3771" y="347"/>
                </a:lnTo>
                <a:lnTo>
                  <a:pt x="3772" y="353"/>
                </a:lnTo>
                <a:lnTo>
                  <a:pt x="3772" y="354"/>
                </a:lnTo>
                <a:lnTo>
                  <a:pt x="3772" y="310"/>
                </a:lnTo>
                <a:lnTo>
                  <a:pt x="3772" y="360"/>
                </a:lnTo>
                <a:lnTo>
                  <a:pt x="3773" y="360"/>
                </a:lnTo>
                <a:lnTo>
                  <a:pt x="3773" y="360"/>
                </a:lnTo>
                <a:lnTo>
                  <a:pt x="3774" y="320"/>
                </a:lnTo>
                <a:lnTo>
                  <a:pt x="3774" y="321"/>
                </a:lnTo>
                <a:lnTo>
                  <a:pt x="3774" y="319"/>
                </a:lnTo>
                <a:lnTo>
                  <a:pt x="3775" y="359"/>
                </a:lnTo>
                <a:lnTo>
                  <a:pt x="3775" y="348"/>
                </a:lnTo>
                <a:lnTo>
                  <a:pt x="3775" y="352"/>
                </a:lnTo>
                <a:lnTo>
                  <a:pt x="3776" y="295"/>
                </a:lnTo>
                <a:lnTo>
                  <a:pt x="3776" y="359"/>
                </a:lnTo>
                <a:lnTo>
                  <a:pt x="3776" y="344"/>
                </a:lnTo>
                <a:lnTo>
                  <a:pt x="3777" y="343"/>
                </a:lnTo>
                <a:lnTo>
                  <a:pt x="3778" y="360"/>
                </a:lnTo>
                <a:lnTo>
                  <a:pt x="3778" y="355"/>
                </a:lnTo>
                <a:lnTo>
                  <a:pt x="3778" y="355"/>
                </a:lnTo>
                <a:lnTo>
                  <a:pt x="3778" y="359"/>
                </a:lnTo>
                <a:lnTo>
                  <a:pt x="3779" y="345"/>
                </a:lnTo>
                <a:lnTo>
                  <a:pt x="3779" y="346"/>
                </a:lnTo>
                <a:lnTo>
                  <a:pt x="3779" y="346"/>
                </a:lnTo>
                <a:lnTo>
                  <a:pt x="3779" y="353"/>
                </a:lnTo>
                <a:lnTo>
                  <a:pt x="3779" y="335"/>
                </a:lnTo>
                <a:lnTo>
                  <a:pt x="3780" y="349"/>
                </a:lnTo>
                <a:lnTo>
                  <a:pt x="3780" y="349"/>
                </a:lnTo>
                <a:lnTo>
                  <a:pt x="3780" y="349"/>
                </a:lnTo>
                <a:lnTo>
                  <a:pt x="3780" y="360"/>
                </a:lnTo>
                <a:lnTo>
                  <a:pt x="3781" y="351"/>
                </a:lnTo>
                <a:lnTo>
                  <a:pt x="3781" y="343"/>
                </a:lnTo>
                <a:lnTo>
                  <a:pt x="3782" y="354"/>
                </a:lnTo>
                <a:lnTo>
                  <a:pt x="3782" y="347"/>
                </a:lnTo>
                <a:lnTo>
                  <a:pt x="3782" y="353"/>
                </a:lnTo>
                <a:lnTo>
                  <a:pt x="3782" y="350"/>
                </a:lnTo>
                <a:lnTo>
                  <a:pt x="3783" y="359"/>
                </a:lnTo>
                <a:lnTo>
                  <a:pt x="3783" y="358"/>
                </a:lnTo>
                <a:lnTo>
                  <a:pt x="3783" y="358"/>
                </a:lnTo>
                <a:lnTo>
                  <a:pt x="3784" y="359"/>
                </a:lnTo>
                <a:lnTo>
                  <a:pt x="3784" y="340"/>
                </a:lnTo>
                <a:lnTo>
                  <a:pt x="3784" y="357"/>
                </a:lnTo>
                <a:lnTo>
                  <a:pt x="3785" y="357"/>
                </a:lnTo>
                <a:lnTo>
                  <a:pt x="3785" y="362"/>
                </a:lnTo>
                <a:lnTo>
                  <a:pt x="3785" y="354"/>
                </a:lnTo>
                <a:lnTo>
                  <a:pt x="3786" y="362"/>
                </a:lnTo>
                <a:lnTo>
                  <a:pt x="3786" y="362"/>
                </a:lnTo>
                <a:lnTo>
                  <a:pt x="3786" y="362"/>
                </a:lnTo>
                <a:lnTo>
                  <a:pt x="3786" y="349"/>
                </a:lnTo>
                <a:lnTo>
                  <a:pt x="3787" y="357"/>
                </a:lnTo>
                <a:lnTo>
                  <a:pt x="3787" y="353"/>
                </a:lnTo>
                <a:lnTo>
                  <a:pt x="3788" y="362"/>
                </a:lnTo>
                <a:lnTo>
                  <a:pt x="3788" y="361"/>
                </a:lnTo>
                <a:lnTo>
                  <a:pt x="3788" y="361"/>
                </a:lnTo>
                <a:lnTo>
                  <a:pt x="3788" y="362"/>
                </a:lnTo>
                <a:lnTo>
                  <a:pt x="3789" y="290"/>
                </a:lnTo>
                <a:lnTo>
                  <a:pt x="3789" y="349"/>
                </a:lnTo>
                <a:lnTo>
                  <a:pt x="3789" y="354"/>
                </a:lnTo>
                <a:lnTo>
                  <a:pt x="3790" y="362"/>
                </a:lnTo>
                <a:lnTo>
                  <a:pt x="3790" y="322"/>
                </a:lnTo>
                <a:lnTo>
                  <a:pt x="3790" y="359"/>
                </a:lnTo>
                <a:lnTo>
                  <a:pt x="3790" y="359"/>
                </a:lnTo>
                <a:lnTo>
                  <a:pt x="3790" y="360"/>
                </a:lnTo>
                <a:lnTo>
                  <a:pt x="3791" y="345"/>
                </a:lnTo>
                <a:lnTo>
                  <a:pt x="3791" y="354"/>
                </a:lnTo>
                <a:lnTo>
                  <a:pt x="3792" y="354"/>
                </a:lnTo>
                <a:lnTo>
                  <a:pt x="3792" y="346"/>
                </a:lnTo>
                <a:lnTo>
                  <a:pt x="3792" y="361"/>
                </a:lnTo>
                <a:lnTo>
                  <a:pt x="3792" y="358"/>
                </a:lnTo>
                <a:lnTo>
                  <a:pt x="3793" y="358"/>
                </a:lnTo>
                <a:lnTo>
                  <a:pt x="3793" y="361"/>
                </a:lnTo>
                <a:lnTo>
                  <a:pt x="3793" y="354"/>
                </a:lnTo>
                <a:lnTo>
                  <a:pt x="3794" y="355"/>
                </a:lnTo>
                <a:lnTo>
                  <a:pt x="3794" y="355"/>
                </a:lnTo>
                <a:lnTo>
                  <a:pt x="3794" y="341"/>
                </a:lnTo>
                <a:lnTo>
                  <a:pt x="3795" y="361"/>
                </a:lnTo>
                <a:lnTo>
                  <a:pt x="3795" y="357"/>
                </a:lnTo>
                <a:lnTo>
                  <a:pt x="3795" y="357"/>
                </a:lnTo>
                <a:lnTo>
                  <a:pt x="3795" y="361"/>
                </a:lnTo>
                <a:lnTo>
                  <a:pt x="3796" y="346"/>
                </a:lnTo>
                <a:lnTo>
                  <a:pt x="3796" y="346"/>
                </a:lnTo>
                <a:lnTo>
                  <a:pt x="3796" y="346"/>
                </a:lnTo>
                <a:lnTo>
                  <a:pt x="3796" y="354"/>
                </a:lnTo>
                <a:lnTo>
                  <a:pt x="3797" y="346"/>
                </a:lnTo>
                <a:lnTo>
                  <a:pt x="3797" y="346"/>
                </a:lnTo>
                <a:lnTo>
                  <a:pt x="3797" y="346"/>
                </a:lnTo>
                <a:lnTo>
                  <a:pt x="3798" y="362"/>
                </a:lnTo>
                <a:lnTo>
                  <a:pt x="3798" y="295"/>
                </a:lnTo>
                <a:lnTo>
                  <a:pt x="3798" y="360"/>
                </a:lnTo>
                <a:lnTo>
                  <a:pt x="3798" y="360"/>
                </a:lnTo>
                <a:lnTo>
                  <a:pt x="3799" y="348"/>
                </a:lnTo>
                <a:lnTo>
                  <a:pt x="3799" y="356"/>
                </a:lnTo>
                <a:lnTo>
                  <a:pt x="3800" y="294"/>
                </a:lnTo>
                <a:lnTo>
                  <a:pt x="3800" y="359"/>
                </a:lnTo>
                <a:lnTo>
                  <a:pt x="3800" y="357"/>
                </a:lnTo>
                <a:lnTo>
                  <a:pt x="3800" y="358"/>
                </a:lnTo>
                <a:lnTo>
                  <a:pt x="3801" y="359"/>
                </a:lnTo>
                <a:lnTo>
                  <a:pt x="3801" y="300"/>
                </a:lnTo>
                <a:lnTo>
                  <a:pt x="3802" y="350"/>
                </a:lnTo>
                <a:lnTo>
                  <a:pt x="3802" y="350"/>
                </a:lnTo>
                <a:lnTo>
                  <a:pt x="3802" y="243"/>
                </a:lnTo>
                <a:lnTo>
                  <a:pt x="3803" y="358"/>
                </a:lnTo>
                <a:lnTo>
                  <a:pt x="3803" y="357"/>
                </a:lnTo>
                <a:lnTo>
                  <a:pt x="3803" y="353"/>
                </a:lnTo>
                <a:lnTo>
                  <a:pt x="3803" y="350"/>
                </a:lnTo>
                <a:lnTo>
                  <a:pt x="3804" y="358"/>
                </a:lnTo>
                <a:lnTo>
                  <a:pt x="3804" y="352"/>
                </a:lnTo>
                <a:lnTo>
                  <a:pt x="3804" y="352"/>
                </a:lnTo>
                <a:lnTo>
                  <a:pt x="3804" y="345"/>
                </a:lnTo>
                <a:lnTo>
                  <a:pt x="3805" y="354"/>
                </a:lnTo>
                <a:lnTo>
                  <a:pt x="3805" y="353"/>
                </a:lnTo>
                <a:lnTo>
                  <a:pt x="3805" y="353"/>
                </a:lnTo>
                <a:lnTo>
                  <a:pt x="3805" y="334"/>
                </a:lnTo>
                <a:lnTo>
                  <a:pt x="3806" y="358"/>
                </a:lnTo>
                <a:lnTo>
                  <a:pt x="3806" y="358"/>
                </a:lnTo>
                <a:lnTo>
                  <a:pt x="3806" y="352"/>
                </a:lnTo>
                <a:lnTo>
                  <a:pt x="3806" y="345"/>
                </a:lnTo>
                <a:lnTo>
                  <a:pt x="3807" y="355"/>
                </a:lnTo>
                <a:lnTo>
                  <a:pt x="3807" y="352"/>
                </a:lnTo>
                <a:lnTo>
                  <a:pt x="3808" y="353"/>
                </a:lnTo>
                <a:lnTo>
                  <a:pt x="3808" y="345"/>
                </a:lnTo>
                <a:lnTo>
                  <a:pt x="3808" y="362"/>
                </a:lnTo>
                <a:lnTo>
                  <a:pt x="3808" y="362"/>
                </a:lnTo>
                <a:lnTo>
                  <a:pt x="3808" y="362"/>
                </a:lnTo>
                <a:lnTo>
                  <a:pt x="3809" y="345"/>
                </a:lnTo>
                <a:lnTo>
                  <a:pt x="3810" y="357"/>
                </a:lnTo>
                <a:lnTo>
                  <a:pt x="3810" y="357"/>
                </a:lnTo>
                <a:lnTo>
                  <a:pt x="3810" y="349"/>
                </a:lnTo>
                <a:lnTo>
                  <a:pt x="3811" y="362"/>
                </a:lnTo>
                <a:lnTo>
                  <a:pt x="3811" y="362"/>
                </a:lnTo>
                <a:lnTo>
                  <a:pt x="3811" y="348"/>
                </a:lnTo>
                <a:lnTo>
                  <a:pt x="3812" y="353"/>
                </a:lnTo>
                <a:lnTo>
                  <a:pt x="3812" y="346"/>
                </a:lnTo>
                <a:lnTo>
                  <a:pt x="3813" y="362"/>
                </a:lnTo>
                <a:lnTo>
                  <a:pt x="3813" y="362"/>
                </a:lnTo>
                <a:lnTo>
                  <a:pt x="3813" y="357"/>
                </a:lnTo>
                <a:lnTo>
                  <a:pt x="3813" y="354"/>
                </a:lnTo>
                <a:lnTo>
                  <a:pt x="3814" y="362"/>
                </a:lnTo>
                <a:lnTo>
                  <a:pt x="3814" y="356"/>
                </a:lnTo>
                <a:lnTo>
                  <a:pt x="3814" y="356"/>
                </a:lnTo>
                <a:lnTo>
                  <a:pt x="3814" y="349"/>
                </a:lnTo>
                <a:lnTo>
                  <a:pt x="3815" y="362"/>
                </a:lnTo>
                <a:lnTo>
                  <a:pt x="3815" y="361"/>
                </a:lnTo>
                <a:lnTo>
                  <a:pt x="3816" y="360"/>
                </a:lnTo>
                <a:lnTo>
                  <a:pt x="3816" y="292"/>
                </a:lnTo>
                <a:lnTo>
                  <a:pt x="3816" y="345"/>
                </a:lnTo>
                <a:lnTo>
                  <a:pt x="3816" y="346"/>
                </a:lnTo>
                <a:lnTo>
                  <a:pt x="3817" y="345"/>
                </a:lnTo>
                <a:lnTo>
                  <a:pt x="3817" y="360"/>
                </a:lnTo>
                <a:lnTo>
                  <a:pt x="3818" y="355"/>
                </a:lnTo>
                <a:lnTo>
                  <a:pt x="3818" y="352"/>
                </a:lnTo>
                <a:lnTo>
                  <a:pt x="3818" y="360"/>
                </a:lnTo>
                <a:lnTo>
                  <a:pt x="3819" y="343"/>
                </a:lnTo>
                <a:lnTo>
                  <a:pt x="3819" y="348"/>
                </a:lnTo>
                <a:lnTo>
                  <a:pt x="3819" y="347"/>
                </a:lnTo>
                <a:lnTo>
                  <a:pt x="3820" y="361"/>
                </a:lnTo>
                <a:lnTo>
                  <a:pt x="3820" y="347"/>
                </a:lnTo>
                <a:lnTo>
                  <a:pt x="3820" y="347"/>
                </a:lnTo>
                <a:lnTo>
                  <a:pt x="3820" y="351"/>
                </a:lnTo>
                <a:lnTo>
                  <a:pt x="3820" y="361"/>
                </a:lnTo>
                <a:lnTo>
                  <a:pt x="3821" y="265"/>
                </a:lnTo>
                <a:lnTo>
                  <a:pt x="3821" y="347"/>
                </a:lnTo>
                <a:lnTo>
                  <a:pt x="3821" y="347"/>
                </a:lnTo>
                <a:lnTo>
                  <a:pt x="3822" y="357"/>
                </a:lnTo>
                <a:lnTo>
                  <a:pt x="3822" y="251"/>
                </a:lnTo>
                <a:lnTo>
                  <a:pt x="3822" y="344"/>
                </a:lnTo>
                <a:lnTo>
                  <a:pt x="3822" y="345"/>
                </a:lnTo>
                <a:lnTo>
                  <a:pt x="3823" y="337"/>
                </a:lnTo>
                <a:lnTo>
                  <a:pt x="3823" y="362"/>
                </a:lnTo>
                <a:lnTo>
                  <a:pt x="3823" y="359"/>
                </a:lnTo>
                <a:lnTo>
                  <a:pt x="3824" y="360"/>
                </a:lnTo>
                <a:lnTo>
                  <a:pt x="3825" y="290"/>
                </a:lnTo>
                <a:lnTo>
                  <a:pt x="3825" y="354"/>
                </a:lnTo>
                <a:lnTo>
                  <a:pt x="3825" y="355"/>
                </a:lnTo>
                <a:lnTo>
                  <a:pt x="3825" y="324"/>
                </a:lnTo>
                <a:lnTo>
                  <a:pt x="3826" y="362"/>
                </a:lnTo>
                <a:lnTo>
                  <a:pt x="3826" y="328"/>
                </a:lnTo>
                <a:lnTo>
                  <a:pt x="3826" y="329"/>
                </a:lnTo>
                <a:lnTo>
                  <a:pt x="3826" y="362"/>
                </a:lnTo>
                <a:lnTo>
                  <a:pt x="3826" y="301"/>
                </a:lnTo>
                <a:lnTo>
                  <a:pt x="3827" y="353"/>
                </a:lnTo>
                <a:lnTo>
                  <a:pt x="3827" y="353"/>
                </a:lnTo>
                <a:lnTo>
                  <a:pt x="3827" y="354"/>
                </a:lnTo>
                <a:lnTo>
                  <a:pt x="3828" y="280"/>
                </a:lnTo>
                <a:lnTo>
                  <a:pt x="3828" y="346"/>
                </a:lnTo>
                <a:lnTo>
                  <a:pt x="3828" y="350"/>
                </a:lnTo>
                <a:lnTo>
                  <a:pt x="3829" y="359"/>
                </a:lnTo>
                <a:lnTo>
                  <a:pt x="3829" y="342"/>
                </a:lnTo>
                <a:lnTo>
                  <a:pt x="3829" y="340"/>
                </a:lnTo>
                <a:lnTo>
                  <a:pt x="3830" y="354"/>
                </a:lnTo>
                <a:lnTo>
                  <a:pt x="3830" y="346"/>
                </a:lnTo>
                <a:lnTo>
                  <a:pt x="3831" y="347"/>
                </a:lnTo>
                <a:lnTo>
                  <a:pt x="3831" y="345"/>
                </a:lnTo>
                <a:lnTo>
                  <a:pt x="3831" y="358"/>
                </a:lnTo>
                <a:lnTo>
                  <a:pt x="3831" y="358"/>
                </a:lnTo>
                <a:lnTo>
                  <a:pt x="3832" y="358"/>
                </a:lnTo>
                <a:lnTo>
                  <a:pt x="3832" y="358"/>
                </a:lnTo>
                <a:lnTo>
                  <a:pt x="3832" y="336"/>
                </a:lnTo>
                <a:lnTo>
                  <a:pt x="3833" y="356"/>
                </a:lnTo>
                <a:lnTo>
                  <a:pt x="3833" y="356"/>
                </a:lnTo>
                <a:lnTo>
                  <a:pt x="3833" y="345"/>
                </a:lnTo>
                <a:lnTo>
                  <a:pt x="3834" y="360"/>
                </a:lnTo>
                <a:lnTo>
                  <a:pt x="3834" y="360"/>
                </a:lnTo>
                <a:lnTo>
                  <a:pt x="3834" y="360"/>
                </a:lnTo>
                <a:lnTo>
                  <a:pt x="3834" y="360"/>
                </a:lnTo>
                <a:lnTo>
                  <a:pt x="3835" y="352"/>
                </a:lnTo>
                <a:lnTo>
                  <a:pt x="3835" y="352"/>
                </a:lnTo>
                <a:lnTo>
                  <a:pt x="3835" y="352"/>
                </a:lnTo>
                <a:lnTo>
                  <a:pt x="3836" y="344"/>
                </a:lnTo>
                <a:lnTo>
                  <a:pt x="3836" y="362"/>
                </a:lnTo>
                <a:lnTo>
                  <a:pt x="3836" y="362"/>
                </a:lnTo>
                <a:lnTo>
                  <a:pt x="3837" y="354"/>
                </a:lnTo>
                <a:lnTo>
                  <a:pt x="3837" y="362"/>
                </a:lnTo>
                <a:lnTo>
                  <a:pt x="3837" y="356"/>
                </a:lnTo>
                <a:lnTo>
                  <a:pt x="3837" y="356"/>
                </a:lnTo>
                <a:lnTo>
                  <a:pt x="3838" y="348"/>
                </a:lnTo>
                <a:lnTo>
                  <a:pt x="3838" y="357"/>
                </a:lnTo>
                <a:lnTo>
                  <a:pt x="3838" y="357"/>
                </a:lnTo>
                <a:lnTo>
                  <a:pt x="3839" y="357"/>
                </a:lnTo>
                <a:lnTo>
                  <a:pt x="3839" y="349"/>
                </a:lnTo>
                <a:lnTo>
                  <a:pt x="3839" y="362"/>
                </a:lnTo>
                <a:lnTo>
                  <a:pt x="3839" y="360"/>
                </a:lnTo>
                <a:lnTo>
                  <a:pt x="3839" y="360"/>
                </a:lnTo>
                <a:lnTo>
                  <a:pt x="3841" y="293"/>
                </a:lnTo>
                <a:lnTo>
                  <a:pt x="3841" y="350"/>
                </a:lnTo>
                <a:lnTo>
                  <a:pt x="3841" y="350"/>
                </a:lnTo>
                <a:lnTo>
                  <a:pt x="3842" y="360"/>
                </a:lnTo>
                <a:lnTo>
                  <a:pt x="3842" y="185"/>
                </a:lnTo>
                <a:lnTo>
                  <a:pt x="3842" y="222"/>
                </a:lnTo>
                <a:lnTo>
                  <a:pt x="3842" y="219"/>
                </a:lnTo>
                <a:lnTo>
                  <a:pt x="3842" y="359"/>
                </a:lnTo>
                <a:lnTo>
                  <a:pt x="3843" y="349"/>
                </a:lnTo>
                <a:lnTo>
                  <a:pt x="3843" y="349"/>
                </a:lnTo>
                <a:lnTo>
                  <a:pt x="3843" y="361"/>
                </a:lnTo>
                <a:lnTo>
                  <a:pt x="3844" y="345"/>
                </a:lnTo>
                <a:lnTo>
                  <a:pt x="3844" y="345"/>
                </a:lnTo>
                <a:lnTo>
                  <a:pt x="3844" y="350"/>
                </a:lnTo>
                <a:lnTo>
                  <a:pt x="3844" y="292"/>
                </a:lnTo>
                <a:lnTo>
                  <a:pt x="3844" y="360"/>
                </a:lnTo>
                <a:lnTo>
                  <a:pt x="3845" y="356"/>
                </a:lnTo>
                <a:lnTo>
                  <a:pt x="3845" y="356"/>
                </a:lnTo>
                <a:lnTo>
                  <a:pt x="3846" y="361"/>
                </a:lnTo>
                <a:lnTo>
                  <a:pt x="3846" y="348"/>
                </a:lnTo>
                <a:lnTo>
                  <a:pt x="3847" y="348"/>
                </a:lnTo>
                <a:lnTo>
                  <a:pt x="3847" y="362"/>
                </a:lnTo>
                <a:lnTo>
                  <a:pt x="3847" y="337"/>
                </a:lnTo>
                <a:lnTo>
                  <a:pt x="3847" y="355"/>
                </a:lnTo>
                <a:lnTo>
                  <a:pt x="3847" y="353"/>
                </a:lnTo>
                <a:lnTo>
                  <a:pt x="3848" y="345"/>
                </a:lnTo>
                <a:lnTo>
                  <a:pt x="3849" y="358"/>
                </a:lnTo>
                <a:lnTo>
                  <a:pt x="3849" y="356"/>
                </a:lnTo>
                <a:lnTo>
                  <a:pt x="3849" y="357"/>
                </a:lnTo>
                <a:lnTo>
                  <a:pt x="3849" y="361"/>
                </a:lnTo>
                <a:lnTo>
                  <a:pt x="3850" y="354"/>
                </a:lnTo>
                <a:lnTo>
                  <a:pt x="3850" y="356"/>
                </a:lnTo>
                <a:lnTo>
                  <a:pt x="3850" y="357"/>
                </a:lnTo>
                <a:lnTo>
                  <a:pt x="3850" y="345"/>
                </a:lnTo>
                <a:lnTo>
                  <a:pt x="3851" y="361"/>
                </a:lnTo>
                <a:lnTo>
                  <a:pt x="3851" y="361"/>
                </a:lnTo>
                <a:lnTo>
                  <a:pt x="3852" y="362"/>
                </a:lnTo>
                <a:lnTo>
                  <a:pt x="3852" y="356"/>
                </a:lnTo>
                <a:lnTo>
                  <a:pt x="3852" y="356"/>
                </a:lnTo>
                <a:lnTo>
                  <a:pt x="3852" y="356"/>
                </a:lnTo>
                <a:lnTo>
                  <a:pt x="3852" y="317"/>
                </a:lnTo>
                <a:lnTo>
                  <a:pt x="3853" y="351"/>
                </a:lnTo>
                <a:lnTo>
                  <a:pt x="3853" y="352"/>
                </a:lnTo>
                <a:lnTo>
                  <a:pt x="3854" y="360"/>
                </a:lnTo>
                <a:lnTo>
                  <a:pt x="3854" y="344"/>
                </a:lnTo>
                <a:lnTo>
                  <a:pt x="3855" y="344"/>
                </a:lnTo>
                <a:lnTo>
                  <a:pt x="3855" y="301"/>
                </a:lnTo>
                <a:lnTo>
                  <a:pt x="3855" y="358"/>
                </a:lnTo>
                <a:lnTo>
                  <a:pt x="3856" y="358"/>
                </a:lnTo>
                <a:lnTo>
                  <a:pt x="3856" y="358"/>
                </a:lnTo>
                <a:lnTo>
                  <a:pt x="3857" y="333"/>
                </a:lnTo>
                <a:lnTo>
                  <a:pt x="3857" y="353"/>
                </a:lnTo>
                <a:lnTo>
                  <a:pt x="3857" y="351"/>
                </a:lnTo>
                <a:lnTo>
                  <a:pt x="3857" y="344"/>
                </a:lnTo>
                <a:lnTo>
                  <a:pt x="3858" y="358"/>
                </a:lnTo>
                <a:lnTo>
                  <a:pt x="3858" y="358"/>
                </a:lnTo>
                <a:lnTo>
                  <a:pt x="3858" y="354"/>
                </a:lnTo>
                <a:lnTo>
                  <a:pt x="3859" y="362"/>
                </a:lnTo>
                <a:lnTo>
                  <a:pt x="3859" y="356"/>
                </a:lnTo>
                <a:lnTo>
                  <a:pt x="3859" y="346"/>
                </a:lnTo>
                <a:lnTo>
                  <a:pt x="3860" y="357"/>
                </a:lnTo>
                <a:lnTo>
                  <a:pt x="3860" y="357"/>
                </a:lnTo>
                <a:lnTo>
                  <a:pt x="3860" y="362"/>
                </a:lnTo>
                <a:lnTo>
                  <a:pt x="3860" y="362"/>
                </a:lnTo>
                <a:lnTo>
                  <a:pt x="3860" y="357"/>
                </a:lnTo>
                <a:lnTo>
                  <a:pt x="3861" y="362"/>
                </a:lnTo>
                <a:lnTo>
                  <a:pt x="3861" y="362"/>
                </a:lnTo>
                <a:lnTo>
                  <a:pt x="3862" y="346"/>
                </a:lnTo>
                <a:lnTo>
                  <a:pt x="3863" y="354"/>
                </a:lnTo>
                <a:lnTo>
                  <a:pt x="3863" y="362"/>
                </a:lnTo>
                <a:lnTo>
                  <a:pt x="3863" y="348"/>
                </a:lnTo>
                <a:lnTo>
                  <a:pt x="3864" y="348"/>
                </a:lnTo>
                <a:lnTo>
                  <a:pt x="3865" y="357"/>
                </a:lnTo>
                <a:lnTo>
                  <a:pt x="3865" y="361"/>
                </a:lnTo>
                <a:lnTo>
                  <a:pt x="3865" y="362"/>
                </a:lnTo>
                <a:lnTo>
                  <a:pt x="3866" y="354"/>
                </a:lnTo>
                <a:lnTo>
                  <a:pt x="3866" y="360"/>
                </a:lnTo>
                <a:lnTo>
                  <a:pt x="3866" y="360"/>
                </a:lnTo>
                <a:lnTo>
                  <a:pt x="3866" y="360"/>
                </a:lnTo>
                <a:lnTo>
                  <a:pt x="3867" y="289"/>
                </a:lnTo>
                <a:lnTo>
                  <a:pt x="3867" y="352"/>
                </a:lnTo>
                <a:lnTo>
                  <a:pt x="3867" y="352"/>
                </a:lnTo>
                <a:lnTo>
                  <a:pt x="3868" y="359"/>
                </a:lnTo>
                <a:lnTo>
                  <a:pt x="3868" y="260"/>
                </a:lnTo>
                <a:lnTo>
                  <a:pt x="3868" y="277"/>
                </a:lnTo>
                <a:lnTo>
                  <a:pt x="3868" y="281"/>
                </a:lnTo>
                <a:lnTo>
                  <a:pt x="3868" y="355"/>
                </a:lnTo>
                <a:lnTo>
                  <a:pt x="3869" y="345"/>
                </a:lnTo>
                <a:lnTo>
                  <a:pt x="3869" y="349"/>
                </a:lnTo>
                <a:lnTo>
                  <a:pt x="3869" y="348"/>
                </a:lnTo>
                <a:lnTo>
                  <a:pt x="3870" y="358"/>
                </a:lnTo>
                <a:lnTo>
                  <a:pt x="3870" y="358"/>
                </a:lnTo>
                <a:lnTo>
                  <a:pt x="3871" y="358"/>
                </a:lnTo>
                <a:lnTo>
                  <a:pt x="3871" y="340"/>
                </a:lnTo>
                <a:lnTo>
                  <a:pt x="3871" y="352"/>
                </a:lnTo>
                <a:lnTo>
                  <a:pt x="3872" y="345"/>
                </a:lnTo>
                <a:lnTo>
                  <a:pt x="3872" y="358"/>
                </a:lnTo>
                <a:lnTo>
                  <a:pt x="3873" y="350"/>
                </a:lnTo>
                <a:lnTo>
                  <a:pt x="3873" y="350"/>
                </a:lnTo>
                <a:lnTo>
                  <a:pt x="3873" y="359"/>
                </a:lnTo>
                <a:lnTo>
                  <a:pt x="3874" y="344"/>
                </a:lnTo>
                <a:lnTo>
                  <a:pt x="3874" y="345"/>
                </a:lnTo>
                <a:lnTo>
                  <a:pt x="3874" y="341"/>
                </a:lnTo>
                <a:lnTo>
                  <a:pt x="3875" y="271"/>
                </a:lnTo>
                <a:lnTo>
                  <a:pt x="3875" y="357"/>
                </a:lnTo>
                <a:lnTo>
                  <a:pt x="3875" y="357"/>
                </a:lnTo>
                <a:lnTo>
                  <a:pt x="3875" y="358"/>
                </a:lnTo>
                <a:lnTo>
                  <a:pt x="3875" y="264"/>
                </a:lnTo>
                <a:lnTo>
                  <a:pt x="3876" y="354"/>
                </a:lnTo>
                <a:lnTo>
                  <a:pt x="3876" y="354"/>
                </a:lnTo>
                <a:lnTo>
                  <a:pt x="3876" y="335"/>
                </a:lnTo>
                <a:lnTo>
                  <a:pt x="3877" y="360"/>
                </a:lnTo>
                <a:lnTo>
                  <a:pt x="3877" y="358"/>
                </a:lnTo>
                <a:lnTo>
                  <a:pt x="3877" y="358"/>
                </a:lnTo>
                <a:lnTo>
                  <a:pt x="3878" y="360"/>
                </a:lnTo>
                <a:lnTo>
                  <a:pt x="3878" y="314"/>
                </a:lnTo>
                <a:lnTo>
                  <a:pt x="3878" y="354"/>
                </a:lnTo>
                <a:lnTo>
                  <a:pt x="3878" y="354"/>
                </a:lnTo>
                <a:lnTo>
                  <a:pt x="3879" y="288"/>
                </a:lnTo>
                <a:lnTo>
                  <a:pt x="3879" y="356"/>
                </a:lnTo>
                <a:lnTo>
                  <a:pt x="3879" y="356"/>
                </a:lnTo>
                <a:lnTo>
                  <a:pt x="3880" y="355"/>
                </a:lnTo>
                <a:lnTo>
                  <a:pt x="3880" y="290"/>
                </a:lnTo>
                <a:lnTo>
                  <a:pt x="3880" y="356"/>
                </a:lnTo>
                <a:lnTo>
                  <a:pt x="3881" y="354"/>
                </a:lnTo>
                <a:lnTo>
                  <a:pt x="3881" y="354"/>
                </a:lnTo>
                <a:lnTo>
                  <a:pt x="3881" y="336"/>
                </a:lnTo>
                <a:lnTo>
                  <a:pt x="3882" y="343"/>
                </a:lnTo>
                <a:lnTo>
                  <a:pt x="3882" y="344"/>
                </a:lnTo>
                <a:lnTo>
                  <a:pt x="3882" y="344"/>
                </a:lnTo>
                <a:lnTo>
                  <a:pt x="3883" y="356"/>
                </a:lnTo>
                <a:lnTo>
                  <a:pt x="3883" y="351"/>
                </a:lnTo>
                <a:lnTo>
                  <a:pt x="3883" y="352"/>
                </a:lnTo>
                <a:lnTo>
                  <a:pt x="3884" y="325"/>
                </a:lnTo>
                <a:lnTo>
                  <a:pt x="3884" y="344"/>
                </a:lnTo>
                <a:lnTo>
                  <a:pt x="3884" y="344"/>
                </a:lnTo>
                <a:lnTo>
                  <a:pt x="3884" y="344"/>
                </a:lnTo>
                <a:lnTo>
                  <a:pt x="3885" y="360"/>
                </a:lnTo>
                <a:lnTo>
                  <a:pt x="3885" y="360"/>
                </a:lnTo>
                <a:lnTo>
                  <a:pt x="3885" y="360"/>
                </a:lnTo>
                <a:lnTo>
                  <a:pt x="3885" y="339"/>
                </a:lnTo>
                <a:lnTo>
                  <a:pt x="3886" y="354"/>
                </a:lnTo>
                <a:lnTo>
                  <a:pt x="3886" y="353"/>
                </a:lnTo>
                <a:lnTo>
                  <a:pt x="3887" y="346"/>
                </a:lnTo>
                <a:lnTo>
                  <a:pt x="3887" y="359"/>
                </a:lnTo>
                <a:lnTo>
                  <a:pt x="3887" y="354"/>
                </a:lnTo>
                <a:lnTo>
                  <a:pt x="3888" y="352"/>
                </a:lnTo>
                <a:lnTo>
                  <a:pt x="3888" y="362"/>
                </a:lnTo>
                <a:lnTo>
                  <a:pt x="3888" y="349"/>
                </a:lnTo>
                <a:lnTo>
                  <a:pt x="3889" y="353"/>
                </a:lnTo>
                <a:lnTo>
                  <a:pt x="3889" y="353"/>
                </a:lnTo>
                <a:lnTo>
                  <a:pt x="3889" y="353"/>
                </a:lnTo>
                <a:lnTo>
                  <a:pt x="3889" y="362"/>
                </a:lnTo>
                <a:lnTo>
                  <a:pt x="3890" y="362"/>
                </a:lnTo>
                <a:lnTo>
                  <a:pt x="3890" y="362"/>
                </a:lnTo>
                <a:lnTo>
                  <a:pt x="3890" y="362"/>
                </a:lnTo>
                <a:lnTo>
                  <a:pt x="3891" y="345"/>
                </a:lnTo>
                <a:lnTo>
                  <a:pt x="3891" y="356"/>
                </a:lnTo>
                <a:lnTo>
                  <a:pt x="3891" y="356"/>
                </a:lnTo>
                <a:lnTo>
                  <a:pt x="3891" y="349"/>
                </a:lnTo>
                <a:lnTo>
                  <a:pt x="3892" y="362"/>
                </a:lnTo>
                <a:lnTo>
                  <a:pt x="3892" y="360"/>
                </a:lnTo>
                <a:lnTo>
                  <a:pt x="3892" y="360"/>
                </a:lnTo>
                <a:lnTo>
                  <a:pt x="3893" y="362"/>
                </a:lnTo>
                <a:lnTo>
                  <a:pt x="3893" y="348"/>
                </a:lnTo>
                <a:lnTo>
                  <a:pt x="3893" y="356"/>
                </a:lnTo>
                <a:lnTo>
                  <a:pt x="3893" y="356"/>
                </a:lnTo>
                <a:lnTo>
                  <a:pt x="3894" y="289"/>
                </a:lnTo>
                <a:lnTo>
                  <a:pt x="3894" y="360"/>
                </a:lnTo>
                <a:lnTo>
                  <a:pt x="3894" y="359"/>
                </a:lnTo>
                <a:lnTo>
                  <a:pt x="3895" y="358"/>
                </a:lnTo>
                <a:lnTo>
                  <a:pt x="3895" y="361"/>
                </a:lnTo>
                <a:lnTo>
                  <a:pt x="3895" y="350"/>
                </a:lnTo>
                <a:lnTo>
                  <a:pt x="3895" y="352"/>
                </a:lnTo>
                <a:lnTo>
                  <a:pt x="3896" y="308"/>
                </a:lnTo>
                <a:lnTo>
                  <a:pt x="3897" y="361"/>
                </a:lnTo>
                <a:lnTo>
                  <a:pt x="3897" y="356"/>
                </a:lnTo>
                <a:lnTo>
                  <a:pt x="3897" y="346"/>
                </a:lnTo>
                <a:lnTo>
                  <a:pt x="3898" y="362"/>
                </a:lnTo>
                <a:lnTo>
                  <a:pt x="3898" y="347"/>
                </a:lnTo>
                <a:lnTo>
                  <a:pt x="3898" y="348"/>
                </a:lnTo>
                <a:lnTo>
                  <a:pt x="3898" y="357"/>
                </a:lnTo>
                <a:lnTo>
                  <a:pt x="3899" y="343"/>
                </a:lnTo>
                <a:lnTo>
                  <a:pt x="3899" y="354"/>
                </a:lnTo>
                <a:lnTo>
                  <a:pt x="3899" y="354"/>
                </a:lnTo>
                <a:lnTo>
                  <a:pt x="3899" y="362"/>
                </a:lnTo>
                <a:lnTo>
                  <a:pt x="3900" y="345"/>
                </a:lnTo>
                <a:lnTo>
                  <a:pt x="3900" y="354"/>
                </a:lnTo>
                <a:lnTo>
                  <a:pt x="3900" y="354"/>
                </a:lnTo>
                <a:lnTo>
                  <a:pt x="3901" y="361"/>
                </a:lnTo>
                <a:lnTo>
                  <a:pt x="3901" y="361"/>
                </a:lnTo>
                <a:lnTo>
                  <a:pt x="3901" y="361"/>
                </a:lnTo>
                <a:lnTo>
                  <a:pt x="3901" y="361"/>
                </a:lnTo>
                <a:lnTo>
                  <a:pt x="3902" y="346"/>
                </a:lnTo>
                <a:lnTo>
                  <a:pt x="3902" y="353"/>
                </a:lnTo>
                <a:lnTo>
                  <a:pt x="3903" y="353"/>
                </a:lnTo>
                <a:lnTo>
                  <a:pt x="3903" y="349"/>
                </a:lnTo>
                <a:lnTo>
                  <a:pt x="3903" y="360"/>
                </a:lnTo>
                <a:lnTo>
                  <a:pt x="3904" y="360"/>
                </a:lnTo>
                <a:lnTo>
                  <a:pt x="3904" y="360"/>
                </a:lnTo>
                <a:lnTo>
                  <a:pt x="3904" y="361"/>
                </a:lnTo>
                <a:lnTo>
                  <a:pt x="3904" y="337"/>
                </a:lnTo>
                <a:lnTo>
                  <a:pt x="3905" y="354"/>
                </a:lnTo>
                <a:lnTo>
                  <a:pt x="3905" y="354"/>
                </a:lnTo>
                <a:lnTo>
                  <a:pt x="3906" y="317"/>
                </a:lnTo>
                <a:lnTo>
                  <a:pt x="3906" y="359"/>
                </a:lnTo>
                <a:lnTo>
                  <a:pt x="3906" y="353"/>
                </a:lnTo>
                <a:lnTo>
                  <a:pt x="3906" y="353"/>
                </a:lnTo>
                <a:lnTo>
                  <a:pt x="3906" y="359"/>
                </a:lnTo>
                <a:lnTo>
                  <a:pt x="3907" y="349"/>
                </a:lnTo>
                <a:lnTo>
                  <a:pt x="3907" y="354"/>
                </a:lnTo>
                <a:lnTo>
                  <a:pt x="3907" y="354"/>
                </a:lnTo>
                <a:lnTo>
                  <a:pt x="3907" y="308"/>
                </a:lnTo>
                <a:lnTo>
                  <a:pt x="3908" y="359"/>
                </a:lnTo>
                <a:lnTo>
                  <a:pt x="3908" y="359"/>
                </a:lnTo>
                <a:lnTo>
                  <a:pt x="3908" y="357"/>
                </a:lnTo>
                <a:lnTo>
                  <a:pt x="3908" y="350"/>
                </a:lnTo>
                <a:lnTo>
                  <a:pt x="3909" y="358"/>
                </a:lnTo>
                <a:lnTo>
                  <a:pt x="3909" y="352"/>
                </a:lnTo>
                <a:lnTo>
                  <a:pt x="3910" y="352"/>
                </a:lnTo>
                <a:lnTo>
                  <a:pt x="3910" y="346"/>
                </a:lnTo>
                <a:lnTo>
                  <a:pt x="3910" y="358"/>
                </a:lnTo>
                <a:lnTo>
                  <a:pt x="3911" y="354"/>
                </a:lnTo>
                <a:lnTo>
                  <a:pt x="3911" y="358"/>
                </a:lnTo>
                <a:lnTo>
                  <a:pt x="3912" y="341"/>
                </a:lnTo>
                <a:lnTo>
                  <a:pt x="3912" y="341"/>
                </a:lnTo>
                <a:lnTo>
                  <a:pt x="3912" y="353"/>
                </a:lnTo>
                <a:lnTo>
                  <a:pt x="3913" y="346"/>
                </a:lnTo>
                <a:lnTo>
                  <a:pt x="3913" y="346"/>
                </a:lnTo>
                <a:lnTo>
                  <a:pt x="3914" y="362"/>
                </a:lnTo>
                <a:lnTo>
                  <a:pt x="3914" y="356"/>
                </a:lnTo>
                <a:lnTo>
                  <a:pt x="3914" y="356"/>
                </a:lnTo>
                <a:lnTo>
                  <a:pt x="3915" y="346"/>
                </a:lnTo>
                <a:lnTo>
                  <a:pt x="3915" y="362"/>
                </a:lnTo>
                <a:lnTo>
                  <a:pt x="3915" y="362"/>
                </a:lnTo>
                <a:lnTo>
                  <a:pt x="3915" y="362"/>
                </a:lnTo>
                <a:lnTo>
                  <a:pt x="3916" y="362"/>
                </a:lnTo>
                <a:lnTo>
                  <a:pt x="3916" y="351"/>
                </a:lnTo>
                <a:lnTo>
                  <a:pt x="3916" y="353"/>
                </a:lnTo>
                <a:lnTo>
                  <a:pt x="3916" y="353"/>
                </a:lnTo>
                <a:lnTo>
                  <a:pt x="3916" y="346"/>
                </a:lnTo>
                <a:lnTo>
                  <a:pt x="3917" y="362"/>
                </a:lnTo>
                <a:lnTo>
                  <a:pt x="3917" y="357"/>
                </a:lnTo>
                <a:lnTo>
                  <a:pt x="3917" y="357"/>
                </a:lnTo>
                <a:lnTo>
                  <a:pt x="3918" y="362"/>
                </a:lnTo>
                <a:lnTo>
                  <a:pt x="3918" y="349"/>
                </a:lnTo>
                <a:lnTo>
                  <a:pt x="3918" y="357"/>
                </a:lnTo>
                <a:lnTo>
                  <a:pt x="3919" y="357"/>
                </a:lnTo>
                <a:lnTo>
                  <a:pt x="3919" y="293"/>
                </a:lnTo>
                <a:lnTo>
                  <a:pt x="3920" y="361"/>
                </a:lnTo>
                <a:lnTo>
                  <a:pt x="3920" y="358"/>
                </a:lnTo>
                <a:lnTo>
                  <a:pt x="3920" y="359"/>
                </a:lnTo>
                <a:lnTo>
                  <a:pt x="3920" y="359"/>
                </a:lnTo>
                <a:lnTo>
                  <a:pt x="3920" y="296"/>
                </a:lnTo>
                <a:lnTo>
                  <a:pt x="3921" y="352"/>
                </a:lnTo>
                <a:lnTo>
                  <a:pt x="3921" y="348"/>
                </a:lnTo>
                <a:lnTo>
                  <a:pt x="3921" y="341"/>
                </a:lnTo>
                <a:lnTo>
                  <a:pt x="3921" y="361"/>
                </a:lnTo>
                <a:lnTo>
                  <a:pt x="3922" y="357"/>
                </a:lnTo>
                <a:lnTo>
                  <a:pt x="3922" y="357"/>
                </a:lnTo>
                <a:lnTo>
                  <a:pt x="3922" y="362"/>
                </a:lnTo>
                <a:lnTo>
                  <a:pt x="3923" y="348"/>
                </a:lnTo>
                <a:lnTo>
                  <a:pt x="3923" y="355"/>
                </a:lnTo>
                <a:lnTo>
                  <a:pt x="3923" y="355"/>
                </a:lnTo>
                <a:lnTo>
                  <a:pt x="3924" y="297"/>
                </a:lnTo>
                <a:lnTo>
                  <a:pt x="3924" y="362"/>
                </a:lnTo>
                <a:lnTo>
                  <a:pt x="3924" y="356"/>
                </a:lnTo>
                <a:lnTo>
                  <a:pt x="3924" y="356"/>
                </a:lnTo>
                <a:lnTo>
                  <a:pt x="3925" y="348"/>
                </a:lnTo>
                <a:lnTo>
                  <a:pt x="3925" y="359"/>
                </a:lnTo>
                <a:lnTo>
                  <a:pt x="3925" y="317"/>
                </a:lnTo>
                <a:lnTo>
                  <a:pt x="3926" y="360"/>
                </a:lnTo>
                <a:lnTo>
                  <a:pt x="3926" y="349"/>
                </a:lnTo>
                <a:lnTo>
                  <a:pt x="3927" y="348"/>
                </a:lnTo>
                <a:lnTo>
                  <a:pt x="3927" y="348"/>
                </a:lnTo>
                <a:lnTo>
                  <a:pt x="3928" y="362"/>
                </a:lnTo>
                <a:lnTo>
                  <a:pt x="3928" y="358"/>
                </a:lnTo>
                <a:lnTo>
                  <a:pt x="3928" y="357"/>
                </a:lnTo>
                <a:lnTo>
                  <a:pt x="3928" y="361"/>
                </a:lnTo>
                <a:lnTo>
                  <a:pt x="3928" y="349"/>
                </a:lnTo>
                <a:lnTo>
                  <a:pt x="3929" y="356"/>
                </a:lnTo>
                <a:lnTo>
                  <a:pt x="3929" y="356"/>
                </a:lnTo>
                <a:lnTo>
                  <a:pt x="3930" y="360"/>
                </a:lnTo>
                <a:lnTo>
                  <a:pt x="3930" y="353"/>
                </a:lnTo>
                <a:lnTo>
                  <a:pt x="3930" y="357"/>
                </a:lnTo>
                <a:lnTo>
                  <a:pt x="3930" y="356"/>
                </a:lnTo>
                <a:lnTo>
                  <a:pt x="3930" y="359"/>
                </a:lnTo>
                <a:lnTo>
                  <a:pt x="3931" y="291"/>
                </a:lnTo>
                <a:lnTo>
                  <a:pt x="3931" y="353"/>
                </a:lnTo>
                <a:lnTo>
                  <a:pt x="3931" y="353"/>
                </a:lnTo>
                <a:lnTo>
                  <a:pt x="3931" y="350"/>
                </a:lnTo>
                <a:lnTo>
                  <a:pt x="3932" y="358"/>
                </a:lnTo>
                <a:lnTo>
                  <a:pt x="3932" y="357"/>
                </a:lnTo>
                <a:lnTo>
                  <a:pt x="3932" y="357"/>
                </a:lnTo>
                <a:lnTo>
                  <a:pt x="3932" y="358"/>
                </a:lnTo>
                <a:lnTo>
                  <a:pt x="3933" y="341"/>
                </a:lnTo>
                <a:lnTo>
                  <a:pt x="3933" y="353"/>
                </a:lnTo>
                <a:lnTo>
                  <a:pt x="3934" y="352"/>
                </a:lnTo>
                <a:lnTo>
                  <a:pt x="3934" y="358"/>
                </a:lnTo>
                <a:lnTo>
                  <a:pt x="3934" y="336"/>
                </a:lnTo>
                <a:lnTo>
                  <a:pt x="3934" y="354"/>
                </a:lnTo>
                <a:lnTo>
                  <a:pt x="3935" y="336"/>
                </a:lnTo>
                <a:lnTo>
                  <a:pt x="3935" y="355"/>
                </a:lnTo>
                <a:lnTo>
                  <a:pt x="3935" y="334"/>
                </a:lnTo>
                <a:lnTo>
                  <a:pt x="3936" y="346"/>
                </a:lnTo>
                <a:lnTo>
                  <a:pt x="3936" y="347"/>
                </a:lnTo>
                <a:lnTo>
                  <a:pt x="3936" y="343"/>
                </a:lnTo>
                <a:lnTo>
                  <a:pt x="3937" y="362"/>
                </a:lnTo>
                <a:lnTo>
                  <a:pt x="3937" y="358"/>
                </a:lnTo>
                <a:lnTo>
                  <a:pt x="3937" y="357"/>
                </a:lnTo>
                <a:lnTo>
                  <a:pt x="3937" y="362"/>
                </a:lnTo>
                <a:lnTo>
                  <a:pt x="3938" y="349"/>
                </a:lnTo>
                <a:lnTo>
                  <a:pt x="3938" y="357"/>
                </a:lnTo>
                <a:lnTo>
                  <a:pt x="3938" y="362"/>
                </a:lnTo>
                <a:lnTo>
                  <a:pt x="3939" y="354"/>
                </a:lnTo>
                <a:lnTo>
                  <a:pt x="3939" y="356"/>
                </a:lnTo>
                <a:lnTo>
                  <a:pt x="3939" y="356"/>
                </a:lnTo>
                <a:lnTo>
                  <a:pt x="3940" y="349"/>
                </a:lnTo>
                <a:lnTo>
                  <a:pt x="3940" y="362"/>
                </a:lnTo>
                <a:lnTo>
                  <a:pt x="3940" y="361"/>
                </a:lnTo>
                <a:lnTo>
                  <a:pt x="3940" y="361"/>
                </a:lnTo>
                <a:lnTo>
                  <a:pt x="3941" y="362"/>
                </a:lnTo>
                <a:lnTo>
                  <a:pt x="3941" y="356"/>
                </a:lnTo>
                <a:lnTo>
                  <a:pt x="3941" y="357"/>
                </a:lnTo>
                <a:lnTo>
                  <a:pt x="3942" y="357"/>
                </a:lnTo>
                <a:lnTo>
                  <a:pt x="3942" y="346"/>
                </a:lnTo>
                <a:lnTo>
                  <a:pt x="3942" y="361"/>
                </a:lnTo>
                <a:lnTo>
                  <a:pt x="3942" y="357"/>
                </a:lnTo>
                <a:lnTo>
                  <a:pt x="3942" y="358"/>
                </a:lnTo>
                <a:lnTo>
                  <a:pt x="3943" y="361"/>
                </a:lnTo>
                <a:lnTo>
                  <a:pt x="3943" y="300"/>
                </a:lnTo>
                <a:lnTo>
                  <a:pt x="3944" y="353"/>
                </a:lnTo>
                <a:lnTo>
                  <a:pt x="3944" y="354"/>
                </a:lnTo>
                <a:lnTo>
                  <a:pt x="3944" y="320"/>
                </a:lnTo>
                <a:lnTo>
                  <a:pt x="3944" y="361"/>
                </a:lnTo>
                <a:lnTo>
                  <a:pt x="3945" y="360"/>
                </a:lnTo>
                <a:lnTo>
                  <a:pt x="3945" y="360"/>
                </a:lnTo>
                <a:lnTo>
                  <a:pt x="3945" y="343"/>
                </a:lnTo>
                <a:lnTo>
                  <a:pt x="3946" y="355"/>
                </a:lnTo>
                <a:lnTo>
                  <a:pt x="3946" y="355"/>
                </a:lnTo>
                <a:lnTo>
                  <a:pt x="3946" y="348"/>
                </a:lnTo>
                <a:lnTo>
                  <a:pt x="3947" y="362"/>
                </a:lnTo>
                <a:lnTo>
                  <a:pt x="3947" y="357"/>
                </a:lnTo>
                <a:lnTo>
                  <a:pt x="3947" y="349"/>
                </a:lnTo>
                <a:lnTo>
                  <a:pt x="3948" y="348"/>
                </a:lnTo>
                <a:lnTo>
                  <a:pt x="3948" y="361"/>
                </a:lnTo>
                <a:lnTo>
                  <a:pt x="3948" y="361"/>
                </a:lnTo>
                <a:lnTo>
                  <a:pt x="3948" y="361"/>
                </a:lnTo>
                <a:lnTo>
                  <a:pt x="3949" y="362"/>
                </a:lnTo>
                <a:lnTo>
                  <a:pt x="3949" y="353"/>
                </a:lnTo>
                <a:lnTo>
                  <a:pt x="3949" y="353"/>
                </a:lnTo>
                <a:lnTo>
                  <a:pt x="3950" y="352"/>
                </a:lnTo>
                <a:lnTo>
                  <a:pt x="3950" y="348"/>
                </a:lnTo>
                <a:lnTo>
                  <a:pt x="3950" y="361"/>
                </a:lnTo>
                <a:lnTo>
                  <a:pt x="3950" y="361"/>
                </a:lnTo>
                <a:lnTo>
                  <a:pt x="3950" y="361"/>
                </a:lnTo>
                <a:lnTo>
                  <a:pt x="3951" y="362"/>
                </a:lnTo>
                <a:lnTo>
                  <a:pt x="3952" y="349"/>
                </a:lnTo>
                <a:lnTo>
                  <a:pt x="3952" y="350"/>
                </a:lnTo>
                <a:lnTo>
                  <a:pt x="3952" y="350"/>
                </a:lnTo>
                <a:lnTo>
                  <a:pt x="3952" y="350"/>
                </a:lnTo>
                <a:lnTo>
                  <a:pt x="3953" y="362"/>
                </a:lnTo>
                <a:lnTo>
                  <a:pt x="3953" y="361"/>
                </a:lnTo>
                <a:lnTo>
                  <a:pt x="3953" y="361"/>
                </a:lnTo>
                <a:lnTo>
                  <a:pt x="3953" y="362"/>
                </a:lnTo>
                <a:lnTo>
                  <a:pt x="3954" y="290"/>
                </a:lnTo>
                <a:lnTo>
                  <a:pt x="3954" y="351"/>
                </a:lnTo>
                <a:lnTo>
                  <a:pt x="3954" y="351"/>
                </a:lnTo>
                <a:lnTo>
                  <a:pt x="3955" y="314"/>
                </a:lnTo>
                <a:lnTo>
                  <a:pt x="3955" y="360"/>
                </a:lnTo>
                <a:lnTo>
                  <a:pt x="3955" y="359"/>
                </a:lnTo>
                <a:lnTo>
                  <a:pt x="3955" y="359"/>
                </a:lnTo>
                <a:lnTo>
                  <a:pt x="3955" y="342"/>
                </a:lnTo>
                <a:lnTo>
                  <a:pt x="3956" y="347"/>
                </a:lnTo>
                <a:lnTo>
                  <a:pt x="3956" y="347"/>
                </a:lnTo>
                <a:lnTo>
                  <a:pt x="3957" y="359"/>
                </a:lnTo>
                <a:lnTo>
                  <a:pt x="3957" y="353"/>
                </a:lnTo>
                <a:lnTo>
                  <a:pt x="3958" y="353"/>
                </a:lnTo>
                <a:lnTo>
                  <a:pt x="3958" y="335"/>
                </a:lnTo>
                <a:lnTo>
                  <a:pt x="3958" y="359"/>
                </a:lnTo>
                <a:lnTo>
                  <a:pt x="3958" y="359"/>
                </a:lnTo>
                <a:lnTo>
                  <a:pt x="3958" y="359"/>
                </a:lnTo>
                <a:lnTo>
                  <a:pt x="3959" y="362"/>
                </a:lnTo>
                <a:lnTo>
                  <a:pt x="3959" y="342"/>
                </a:lnTo>
                <a:lnTo>
                  <a:pt x="3960" y="352"/>
                </a:lnTo>
                <a:lnTo>
                  <a:pt x="3960" y="353"/>
                </a:lnTo>
                <a:lnTo>
                  <a:pt x="3960" y="343"/>
                </a:lnTo>
                <a:lnTo>
                  <a:pt x="3960" y="359"/>
                </a:lnTo>
                <a:lnTo>
                  <a:pt x="3961" y="354"/>
                </a:lnTo>
                <a:lnTo>
                  <a:pt x="3961" y="354"/>
                </a:lnTo>
                <a:lnTo>
                  <a:pt x="3961" y="360"/>
                </a:lnTo>
                <a:lnTo>
                  <a:pt x="3962" y="348"/>
                </a:lnTo>
                <a:lnTo>
                  <a:pt x="3962" y="349"/>
                </a:lnTo>
                <a:lnTo>
                  <a:pt x="3962" y="356"/>
                </a:lnTo>
                <a:lnTo>
                  <a:pt x="3962" y="362"/>
                </a:lnTo>
                <a:lnTo>
                  <a:pt x="3963" y="354"/>
                </a:lnTo>
                <a:lnTo>
                  <a:pt x="3963" y="361"/>
                </a:lnTo>
                <a:lnTo>
                  <a:pt x="3963" y="361"/>
                </a:lnTo>
                <a:lnTo>
                  <a:pt x="3964" y="362"/>
                </a:lnTo>
                <a:lnTo>
                  <a:pt x="3964" y="348"/>
                </a:lnTo>
                <a:lnTo>
                  <a:pt x="3964" y="357"/>
                </a:lnTo>
                <a:lnTo>
                  <a:pt x="3964" y="357"/>
                </a:lnTo>
                <a:lnTo>
                  <a:pt x="3965" y="354"/>
                </a:lnTo>
                <a:lnTo>
                  <a:pt x="3965" y="362"/>
                </a:lnTo>
                <a:lnTo>
                  <a:pt x="3965" y="362"/>
                </a:lnTo>
                <a:lnTo>
                  <a:pt x="3966" y="362"/>
                </a:lnTo>
                <a:lnTo>
                  <a:pt x="3966" y="362"/>
                </a:lnTo>
                <a:lnTo>
                  <a:pt x="3966" y="349"/>
                </a:lnTo>
                <a:lnTo>
                  <a:pt x="3966" y="353"/>
                </a:lnTo>
                <a:lnTo>
                  <a:pt x="3967" y="353"/>
                </a:lnTo>
                <a:lnTo>
                  <a:pt x="3968" y="291"/>
                </a:lnTo>
                <a:lnTo>
                  <a:pt x="3968" y="360"/>
                </a:lnTo>
                <a:lnTo>
                  <a:pt x="3968" y="360"/>
                </a:lnTo>
                <a:lnTo>
                  <a:pt x="3968" y="251"/>
                </a:lnTo>
                <a:lnTo>
                  <a:pt x="3969" y="357"/>
                </a:lnTo>
                <a:lnTo>
                  <a:pt x="3969" y="354"/>
                </a:lnTo>
                <a:lnTo>
                  <a:pt x="3969" y="361"/>
                </a:lnTo>
                <a:lnTo>
                  <a:pt x="3969" y="340"/>
                </a:lnTo>
                <a:lnTo>
                  <a:pt x="3970" y="357"/>
                </a:lnTo>
                <a:lnTo>
                  <a:pt x="3970" y="358"/>
                </a:lnTo>
                <a:lnTo>
                  <a:pt x="3970" y="362"/>
                </a:lnTo>
                <a:lnTo>
                  <a:pt x="3971" y="345"/>
                </a:lnTo>
                <a:lnTo>
                  <a:pt x="3971" y="355"/>
                </a:lnTo>
                <a:lnTo>
                  <a:pt x="3971" y="361"/>
                </a:lnTo>
                <a:lnTo>
                  <a:pt x="3971" y="361"/>
                </a:lnTo>
                <a:lnTo>
                  <a:pt x="3972" y="354"/>
                </a:lnTo>
                <a:lnTo>
                  <a:pt x="3972" y="356"/>
                </a:lnTo>
                <a:lnTo>
                  <a:pt x="3972" y="353"/>
                </a:lnTo>
                <a:lnTo>
                  <a:pt x="3972" y="344"/>
                </a:lnTo>
                <a:lnTo>
                  <a:pt x="3973" y="361"/>
                </a:lnTo>
                <a:lnTo>
                  <a:pt x="3973" y="358"/>
                </a:lnTo>
                <a:lnTo>
                  <a:pt x="3974" y="358"/>
                </a:lnTo>
                <a:lnTo>
                  <a:pt x="3974" y="362"/>
                </a:lnTo>
                <a:lnTo>
                  <a:pt x="3974" y="315"/>
                </a:lnTo>
                <a:lnTo>
                  <a:pt x="3974" y="357"/>
                </a:lnTo>
                <a:lnTo>
                  <a:pt x="3975" y="355"/>
                </a:lnTo>
                <a:lnTo>
                  <a:pt x="3975" y="353"/>
                </a:lnTo>
                <a:lnTo>
                  <a:pt x="3976" y="361"/>
                </a:lnTo>
                <a:lnTo>
                  <a:pt x="3976" y="361"/>
                </a:lnTo>
                <a:lnTo>
                  <a:pt x="3976" y="362"/>
                </a:lnTo>
                <a:lnTo>
                  <a:pt x="3976" y="362"/>
                </a:lnTo>
                <a:lnTo>
                  <a:pt x="3976" y="349"/>
                </a:lnTo>
                <a:lnTo>
                  <a:pt x="3977" y="354"/>
                </a:lnTo>
                <a:lnTo>
                  <a:pt x="3977" y="354"/>
                </a:lnTo>
                <a:lnTo>
                  <a:pt x="3977" y="346"/>
                </a:lnTo>
                <a:lnTo>
                  <a:pt x="3977" y="362"/>
                </a:lnTo>
                <a:lnTo>
                  <a:pt x="3978" y="358"/>
                </a:lnTo>
                <a:lnTo>
                  <a:pt x="3978" y="358"/>
                </a:lnTo>
                <a:lnTo>
                  <a:pt x="3979" y="350"/>
                </a:lnTo>
                <a:lnTo>
                  <a:pt x="3979" y="362"/>
                </a:lnTo>
                <a:lnTo>
                  <a:pt x="3979" y="361"/>
                </a:lnTo>
                <a:lnTo>
                  <a:pt x="3979" y="361"/>
                </a:lnTo>
                <a:lnTo>
                  <a:pt x="3980" y="362"/>
                </a:lnTo>
                <a:lnTo>
                  <a:pt x="3980" y="356"/>
                </a:lnTo>
                <a:lnTo>
                  <a:pt x="3980" y="356"/>
                </a:lnTo>
                <a:lnTo>
                  <a:pt x="3980" y="356"/>
                </a:lnTo>
                <a:lnTo>
                  <a:pt x="3981" y="328"/>
                </a:lnTo>
                <a:lnTo>
                  <a:pt x="3981" y="358"/>
                </a:lnTo>
                <a:lnTo>
                  <a:pt x="3981" y="351"/>
                </a:lnTo>
                <a:lnTo>
                  <a:pt x="3981" y="352"/>
                </a:lnTo>
                <a:lnTo>
                  <a:pt x="3982" y="359"/>
                </a:lnTo>
                <a:lnTo>
                  <a:pt x="3983" y="345"/>
                </a:lnTo>
                <a:lnTo>
                  <a:pt x="3983" y="353"/>
                </a:lnTo>
                <a:lnTo>
                  <a:pt x="3983" y="353"/>
                </a:lnTo>
                <a:lnTo>
                  <a:pt x="3983" y="343"/>
                </a:lnTo>
                <a:lnTo>
                  <a:pt x="3984" y="358"/>
                </a:lnTo>
                <a:lnTo>
                  <a:pt x="3984" y="358"/>
                </a:lnTo>
                <a:lnTo>
                  <a:pt x="3984" y="358"/>
                </a:lnTo>
                <a:lnTo>
                  <a:pt x="3984" y="341"/>
                </a:lnTo>
                <a:lnTo>
                  <a:pt x="3984" y="360"/>
                </a:lnTo>
                <a:lnTo>
                  <a:pt x="3985" y="349"/>
                </a:lnTo>
                <a:lnTo>
                  <a:pt x="3985" y="349"/>
                </a:lnTo>
                <a:lnTo>
                  <a:pt x="3985" y="349"/>
                </a:lnTo>
                <a:lnTo>
                  <a:pt x="3985" y="362"/>
                </a:lnTo>
                <a:lnTo>
                  <a:pt x="3986" y="361"/>
                </a:lnTo>
                <a:lnTo>
                  <a:pt x="3986" y="361"/>
                </a:lnTo>
                <a:lnTo>
                  <a:pt x="3987" y="349"/>
                </a:lnTo>
                <a:lnTo>
                  <a:pt x="3987" y="362"/>
                </a:lnTo>
                <a:lnTo>
                  <a:pt x="3987" y="362"/>
                </a:lnTo>
                <a:lnTo>
                  <a:pt x="3987" y="362"/>
                </a:lnTo>
                <a:lnTo>
                  <a:pt x="3987" y="362"/>
                </a:lnTo>
                <a:lnTo>
                  <a:pt x="3988" y="354"/>
                </a:lnTo>
                <a:lnTo>
                  <a:pt x="3988" y="356"/>
                </a:lnTo>
                <a:lnTo>
                  <a:pt x="3989" y="356"/>
                </a:lnTo>
                <a:lnTo>
                  <a:pt x="3989" y="349"/>
                </a:lnTo>
                <a:lnTo>
                  <a:pt x="3989" y="362"/>
                </a:lnTo>
                <a:lnTo>
                  <a:pt x="3989" y="357"/>
                </a:lnTo>
                <a:lnTo>
                  <a:pt x="3989" y="357"/>
                </a:lnTo>
                <a:lnTo>
                  <a:pt x="3990" y="362"/>
                </a:lnTo>
                <a:lnTo>
                  <a:pt x="3991" y="346"/>
                </a:lnTo>
                <a:lnTo>
                  <a:pt x="3991" y="351"/>
                </a:lnTo>
                <a:lnTo>
                  <a:pt x="3991" y="351"/>
                </a:lnTo>
                <a:lnTo>
                  <a:pt x="3991" y="291"/>
                </a:lnTo>
                <a:lnTo>
                  <a:pt x="3991" y="360"/>
                </a:lnTo>
                <a:lnTo>
                  <a:pt x="3992" y="359"/>
                </a:lnTo>
                <a:lnTo>
                  <a:pt x="3992" y="359"/>
                </a:lnTo>
                <a:lnTo>
                  <a:pt x="3992" y="359"/>
                </a:lnTo>
                <a:lnTo>
                  <a:pt x="3992" y="250"/>
                </a:lnTo>
                <a:lnTo>
                  <a:pt x="3993" y="350"/>
                </a:lnTo>
                <a:lnTo>
                  <a:pt x="3993" y="343"/>
                </a:lnTo>
                <a:lnTo>
                  <a:pt x="3993" y="361"/>
                </a:lnTo>
                <a:lnTo>
                  <a:pt x="3994" y="355"/>
                </a:lnTo>
                <a:lnTo>
                  <a:pt x="3994" y="355"/>
                </a:lnTo>
                <a:lnTo>
                  <a:pt x="3994" y="303"/>
                </a:lnTo>
                <a:lnTo>
                  <a:pt x="3995" y="359"/>
                </a:lnTo>
                <a:lnTo>
                  <a:pt x="3995" y="359"/>
                </a:lnTo>
                <a:lnTo>
                  <a:pt x="3996" y="259"/>
                </a:lnTo>
                <a:lnTo>
                  <a:pt x="3996" y="361"/>
                </a:lnTo>
                <a:lnTo>
                  <a:pt x="3996" y="345"/>
                </a:lnTo>
                <a:lnTo>
                  <a:pt x="3997" y="345"/>
                </a:lnTo>
                <a:lnTo>
                  <a:pt x="3997" y="293"/>
                </a:lnTo>
                <a:lnTo>
                  <a:pt x="3997" y="361"/>
                </a:lnTo>
                <a:lnTo>
                  <a:pt x="3997" y="361"/>
                </a:lnTo>
                <a:lnTo>
                  <a:pt x="3998" y="361"/>
                </a:lnTo>
                <a:lnTo>
                  <a:pt x="3998" y="345"/>
                </a:lnTo>
                <a:lnTo>
                  <a:pt x="3999" y="356"/>
                </a:lnTo>
                <a:lnTo>
                  <a:pt x="3999" y="349"/>
                </a:lnTo>
                <a:lnTo>
                  <a:pt x="3999" y="361"/>
                </a:lnTo>
                <a:lnTo>
                  <a:pt x="4000" y="348"/>
                </a:lnTo>
                <a:lnTo>
                  <a:pt x="4000" y="358"/>
                </a:lnTo>
                <a:lnTo>
                  <a:pt x="4000" y="358"/>
                </a:lnTo>
                <a:lnTo>
                  <a:pt x="4000" y="292"/>
                </a:lnTo>
                <a:lnTo>
                  <a:pt x="4001" y="344"/>
                </a:lnTo>
                <a:lnTo>
                  <a:pt x="4001" y="344"/>
                </a:lnTo>
                <a:lnTo>
                  <a:pt x="4001" y="338"/>
                </a:lnTo>
                <a:lnTo>
                  <a:pt x="4002" y="357"/>
                </a:lnTo>
                <a:lnTo>
                  <a:pt x="4002" y="356"/>
                </a:lnTo>
                <a:lnTo>
                  <a:pt x="4002" y="355"/>
                </a:lnTo>
                <a:lnTo>
                  <a:pt x="4003" y="287"/>
                </a:lnTo>
                <a:lnTo>
                  <a:pt x="4003" y="357"/>
                </a:lnTo>
                <a:lnTo>
                  <a:pt x="4003" y="352"/>
                </a:lnTo>
                <a:lnTo>
                  <a:pt x="4003" y="352"/>
                </a:lnTo>
                <a:lnTo>
                  <a:pt x="4003" y="308"/>
                </a:lnTo>
                <a:lnTo>
                  <a:pt x="4004" y="358"/>
                </a:lnTo>
                <a:lnTo>
                  <a:pt x="4004" y="354"/>
                </a:lnTo>
                <a:lnTo>
                  <a:pt x="4005" y="354"/>
                </a:lnTo>
                <a:lnTo>
                  <a:pt x="4005" y="346"/>
                </a:lnTo>
                <a:lnTo>
                  <a:pt x="4005" y="359"/>
                </a:lnTo>
                <a:lnTo>
                  <a:pt x="4005" y="356"/>
                </a:lnTo>
                <a:lnTo>
                  <a:pt x="4006" y="356"/>
                </a:lnTo>
                <a:lnTo>
                  <a:pt x="4006" y="349"/>
                </a:lnTo>
                <a:lnTo>
                  <a:pt x="4007" y="362"/>
                </a:lnTo>
                <a:lnTo>
                  <a:pt x="4007" y="362"/>
                </a:lnTo>
                <a:lnTo>
                  <a:pt x="4007" y="362"/>
                </a:lnTo>
                <a:lnTo>
                  <a:pt x="4007" y="362"/>
                </a:lnTo>
                <a:lnTo>
                  <a:pt x="4007" y="348"/>
                </a:lnTo>
                <a:lnTo>
                  <a:pt x="4008" y="354"/>
                </a:lnTo>
                <a:lnTo>
                  <a:pt x="4008" y="349"/>
                </a:lnTo>
                <a:lnTo>
                  <a:pt x="4008" y="362"/>
                </a:lnTo>
                <a:lnTo>
                  <a:pt x="4009" y="362"/>
                </a:lnTo>
                <a:lnTo>
                  <a:pt x="4009" y="360"/>
                </a:lnTo>
                <a:lnTo>
                  <a:pt x="4009" y="361"/>
                </a:lnTo>
                <a:lnTo>
                  <a:pt x="4009" y="349"/>
                </a:lnTo>
                <a:lnTo>
                  <a:pt x="4010" y="357"/>
                </a:lnTo>
                <a:lnTo>
                  <a:pt x="4010" y="357"/>
                </a:lnTo>
                <a:lnTo>
                  <a:pt x="4011" y="354"/>
                </a:lnTo>
                <a:lnTo>
                  <a:pt x="4011" y="362"/>
                </a:lnTo>
                <a:lnTo>
                  <a:pt x="4011" y="357"/>
                </a:lnTo>
                <a:lnTo>
                  <a:pt x="4011" y="357"/>
                </a:lnTo>
                <a:lnTo>
                  <a:pt x="4012" y="346"/>
                </a:lnTo>
                <a:lnTo>
                  <a:pt x="4012" y="362"/>
                </a:lnTo>
                <a:lnTo>
                  <a:pt x="4013" y="362"/>
                </a:lnTo>
                <a:lnTo>
                  <a:pt x="4013" y="362"/>
                </a:lnTo>
                <a:lnTo>
                  <a:pt x="4013" y="353"/>
                </a:lnTo>
                <a:lnTo>
                  <a:pt x="4013" y="353"/>
                </a:lnTo>
                <a:lnTo>
                  <a:pt x="4014" y="353"/>
                </a:lnTo>
                <a:lnTo>
                  <a:pt x="4014" y="291"/>
                </a:lnTo>
                <a:lnTo>
                  <a:pt x="4015" y="361"/>
                </a:lnTo>
                <a:lnTo>
                  <a:pt x="4015" y="353"/>
                </a:lnTo>
                <a:lnTo>
                  <a:pt x="4015" y="358"/>
                </a:lnTo>
                <a:lnTo>
                  <a:pt x="4015" y="253"/>
                </a:lnTo>
                <a:lnTo>
                  <a:pt x="4016" y="345"/>
                </a:lnTo>
                <a:lnTo>
                  <a:pt x="4016" y="345"/>
                </a:lnTo>
                <a:lnTo>
                  <a:pt x="4016" y="320"/>
                </a:lnTo>
                <a:lnTo>
                  <a:pt x="4017" y="356"/>
                </a:lnTo>
                <a:lnTo>
                  <a:pt x="4017" y="356"/>
                </a:lnTo>
                <a:lnTo>
                  <a:pt x="4017" y="356"/>
                </a:lnTo>
                <a:lnTo>
                  <a:pt x="4017" y="356"/>
                </a:lnTo>
                <a:lnTo>
                  <a:pt x="4018" y="344"/>
                </a:lnTo>
                <a:lnTo>
                  <a:pt x="4018" y="352"/>
                </a:lnTo>
                <a:lnTo>
                  <a:pt x="4018" y="352"/>
                </a:lnTo>
                <a:lnTo>
                  <a:pt x="4019" y="248"/>
                </a:lnTo>
                <a:lnTo>
                  <a:pt x="4019" y="357"/>
                </a:lnTo>
                <a:lnTo>
                  <a:pt x="4019" y="349"/>
                </a:lnTo>
                <a:lnTo>
                  <a:pt x="4019" y="347"/>
                </a:lnTo>
                <a:lnTo>
                  <a:pt x="4019" y="359"/>
                </a:lnTo>
                <a:lnTo>
                  <a:pt x="4020" y="341"/>
                </a:lnTo>
                <a:lnTo>
                  <a:pt x="4020" y="341"/>
                </a:lnTo>
                <a:lnTo>
                  <a:pt x="4020" y="341"/>
                </a:lnTo>
                <a:lnTo>
                  <a:pt x="4021" y="336"/>
                </a:lnTo>
                <a:lnTo>
                  <a:pt x="4021" y="358"/>
                </a:lnTo>
                <a:lnTo>
                  <a:pt x="4021" y="352"/>
                </a:lnTo>
                <a:lnTo>
                  <a:pt x="4022" y="353"/>
                </a:lnTo>
                <a:lnTo>
                  <a:pt x="4022" y="353"/>
                </a:lnTo>
                <a:lnTo>
                  <a:pt x="4022" y="338"/>
                </a:lnTo>
                <a:lnTo>
                  <a:pt x="4023" y="347"/>
                </a:lnTo>
                <a:lnTo>
                  <a:pt x="4023" y="346"/>
                </a:lnTo>
                <a:lnTo>
                  <a:pt x="4023" y="347"/>
                </a:lnTo>
                <a:lnTo>
                  <a:pt x="4024" y="332"/>
                </a:lnTo>
                <a:lnTo>
                  <a:pt x="4024" y="335"/>
                </a:lnTo>
                <a:lnTo>
                  <a:pt x="4024" y="335"/>
                </a:lnTo>
                <a:lnTo>
                  <a:pt x="4025" y="287"/>
                </a:lnTo>
                <a:lnTo>
                  <a:pt x="4025" y="345"/>
                </a:lnTo>
                <a:lnTo>
                  <a:pt x="4025" y="344"/>
                </a:lnTo>
                <a:lnTo>
                  <a:pt x="4025" y="344"/>
                </a:lnTo>
                <a:lnTo>
                  <a:pt x="4025" y="345"/>
                </a:lnTo>
                <a:lnTo>
                  <a:pt x="4026" y="341"/>
                </a:lnTo>
                <a:lnTo>
                  <a:pt x="4026" y="342"/>
                </a:lnTo>
                <a:lnTo>
                  <a:pt x="4026" y="342"/>
                </a:lnTo>
                <a:lnTo>
                  <a:pt x="4027" y="339"/>
                </a:lnTo>
                <a:lnTo>
                  <a:pt x="4027" y="345"/>
                </a:lnTo>
                <a:lnTo>
                  <a:pt x="4027" y="343"/>
                </a:lnTo>
                <a:lnTo>
                  <a:pt x="4027" y="343"/>
                </a:lnTo>
                <a:lnTo>
                  <a:pt x="4028" y="337"/>
                </a:lnTo>
                <a:lnTo>
                  <a:pt x="4028" y="355"/>
                </a:lnTo>
                <a:lnTo>
                  <a:pt x="4028" y="355"/>
                </a:lnTo>
                <a:lnTo>
                  <a:pt x="4028" y="355"/>
                </a:lnTo>
                <a:lnTo>
                  <a:pt x="4029" y="305"/>
                </a:lnTo>
                <a:lnTo>
                  <a:pt x="4029" y="344"/>
                </a:lnTo>
                <a:lnTo>
                  <a:pt x="4030" y="344"/>
                </a:lnTo>
                <a:lnTo>
                  <a:pt x="4030" y="355"/>
                </a:lnTo>
                <a:lnTo>
                  <a:pt x="4031" y="354"/>
                </a:lnTo>
                <a:lnTo>
                  <a:pt x="4031" y="354"/>
                </a:lnTo>
                <a:lnTo>
                  <a:pt x="4031" y="354"/>
                </a:lnTo>
                <a:lnTo>
                  <a:pt x="4031" y="345"/>
                </a:lnTo>
                <a:lnTo>
                  <a:pt x="4032" y="347"/>
                </a:lnTo>
                <a:lnTo>
                  <a:pt x="4032" y="347"/>
                </a:lnTo>
                <a:lnTo>
                  <a:pt x="4032" y="347"/>
                </a:lnTo>
                <a:lnTo>
                  <a:pt x="4033" y="358"/>
                </a:lnTo>
                <a:lnTo>
                  <a:pt x="4033" y="358"/>
                </a:lnTo>
                <a:lnTo>
                  <a:pt x="4033" y="358"/>
                </a:lnTo>
                <a:lnTo>
                  <a:pt x="4034" y="346"/>
                </a:lnTo>
                <a:lnTo>
                  <a:pt x="4034" y="347"/>
                </a:lnTo>
                <a:lnTo>
                  <a:pt x="4034" y="354"/>
                </a:lnTo>
                <a:lnTo>
                  <a:pt x="4034" y="354"/>
                </a:lnTo>
                <a:lnTo>
                  <a:pt x="4034" y="362"/>
                </a:lnTo>
                <a:lnTo>
                  <a:pt x="4035" y="356"/>
                </a:lnTo>
                <a:lnTo>
                  <a:pt x="4035" y="356"/>
                </a:lnTo>
                <a:lnTo>
                  <a:pt x="4036" y="294"/>
                </a:lnTo>
                <a:lnTo>
                  <a:pt x="4036" y="359"/>
                </a:lnTo>
                <a:lnTo>
                  <a:pt x="4036" y="358"/>
                </a:lnTo>
                <a:lnTo>
                  <a:pt x="4037" y="358"/>
                </a:lnTo>
                <a:lnTo>
                  <a:pt x="4037" y="361"/>
                </a:lnTo>
                <a:lnTo>
                  <a:pt x="4037" y="321"/>
                </a:lnTo>
                <a:lnTo>
                  <a:pt x="4037" y="352"/>
                </a:lnTo>
                <a:lnTo>
                  <a:pt x="4038" y="355"/>
                </a:lnTo>
                <a:lnTo>
                  <a:pt x="4038" y="337"/>
                </a:lnTo>
                <a:lnTo>
                  <a:pt x="4038" y="358"/>
                </a:lnTo>
                <a:lnTo>
                  <a:pt x="4039" y="353"/>
                </a:lnTo>
                <a:lnTo>
                  <a:pt x="4039" y="353"/>
                </a:lnTo>
                <a:lnTo>
                  <a:pt x="4039" y="358"/>
                </a:lnTo>
                <a:lnTo>
                  <a:pt x="4040" y="341"/>
                </a:lnTo>
                <a:lnTo>
                  <a:pt x="4040" y="343"/>
                </a:lnTo>
                <a:lnTo>
                  <a:pt x="4040" y="343"/>
                </a:lnTo>
                <a:lnTo>
                  <a:pt x="4040" y="339"/>
                </a:lnTo>
                <a:lnTo>
                  <a:pt x="4040" y="355"/>
                </a:lnTo>
                <a:lnTo>
                  <a:pt x="4041" y="352"/>
                </a:lnTo>
                <a:lnTo>
                  <a:pt x="4041" y="348"/>
                </a:lnTo>
                <a:lnTo>
                  <a:pt x="4041" y="312"/>
                </a:lnTo>
                <a:lnTo>
                  <a:pt x="4041" y="353"/>
                </a:lnTo>
                <a:lnTo>
                  <a:pt x="4042" y="348"/>
                </a:lnTo>
                <a:lnTo>
                  <a:pt x="4042" y="348"/>
                </a:lnTo>
                <a:lnTo>
                  <a:pt x="4042" y="358"/>
                </a:lnTo>
                <a:lnTo>
                  <a:pt x="4043" y="353"/>
                </a:lnTo>
                <a:lnTo>
                  <a:pt x="4043" y="353"/>
                </a:lnTo>
                <a:lnTo>
                  <a:pt x="4043" y="353"/>
                </a:lnTo>
                <a:lnTo>
                  <a:pt x="4043" y="344"/>
                </a:lnTo>
                <a:lnTo>
                  <a:pt x="4044" y="348"/>
                </a:lnTo>
                <a:lnTo>
                  <a:pt x="4045" y="348"/>
                </a:lnTo>
                <a:lnTo>
                  <a:pt x="4045" y="348"/>
                </a:lnTo>
                <a:lnTo>
                  <a:pt x="4045" y="358"/>
                </a:lnTo>
                <a:lnTo>
                  <a:pt x="4045" y="358"/>
                </a:lnTo>
                <a:lnTo>
                  <a:pt x="4045" y="358"/>
                </a:lnTo>
                <a:lnTo>
                  <a:pt x="4046" y="358"/>
                </a:lnTo>
                <a:lnTo>
                  <a:pt x="4046" y="346"/>
                </a:lnTo>
                <a:lnTo>
                  <a:pt x="4047" y="349"/>
                </a:lnTo>
                <a:lnTo>
                  <a:pt x="4047" y="350"/>
                </a:lnTo>
                <a:lnTo>
                  <a:pt x="4047" y="350"/>
                </a:lnTo>
                <a:lnTo>
                  <a:pt x="4048" y="358"/>
                </a:lnTo>
                <a:lnTo>
                  <a:pt x="4048" y="358"/>
                </a:lnTo>
                <a:lnTo>
                  <a:pt x="4048" y="358"/>
                </a:lnTo>
                <a:lnTo>
                  <a:pt x="4048" y="363"/>
                </a:lnTo>
                <a:lnTo>
                  <a:pt x="4049" y="353"/>
                </a:lnTo>
                <a:lnTo>
                  <a:pt x="4049" y="353"/>
                </a:lnTo>
                <a:lnTo>
                  <a:pt x="4049" y="353"/>
                </a:lnTo>
                <a:lnTo>
                  <a:pt x="4049" y="352"/>
                </a:lnTo>
                <a:lnTo>
                  <a:pt x="4050" y="361"/>
                </a:lnTo>
                <a:lnTo>
                  <a:pt x="4050" y="360"/>
                </a:lnTo>
                <a:lnTo>
                  <a:pt x="4050" y="361"/>
                </a:lnTo>
                <a:lnTo>
                  <a:pt x="4051" y="354"/>
                </a:lnTo>
                <a:lnTo>
                  <a:pt x="4051" y="354"/>
                </a:lnTo>
                <a:lnTo>
                  <a:pt x="4051" y="355"/>
                </a:lnTo>
                <a:lnTo>
                  <a:pt x="4052" y="352"/>
                </a:lnTo>
                <a:lnTo>
                  <a:pt x="4052" y="361"/>
                </a:lnTo>
                <a:lnTo>
                  <a:pt x="4052" y="361"/>
                </a:lnTo>
                <a:lnTo>
                  <a:pt x="4053" y="360"/>
                </a:lnTo>
                <a:lnTo>
                  <a:pt x="4053" y="363"/>
                </a:lnTo>
                <a:lnTo>
                  <a:pt x="4053" y="356"/>
                </a:lnTo>
                <a:lnTo>
                  <a:pt x="4053" y="356"/>
                </a:lnTo>
                <a:lnTo>
                  <a:pt x="4053" y="356"/>
                </a:lnTo>
                <a:lnTo>
                  <a:pt x="4054" y="356"/>
                </a:lnTo>
                <a:lnTo>
                  <a:pt x="4054" y="346"/>
                </a:lnTo>
                <a:lnTo>
                  <a:pt x="4055" y="354"/>
                </a:lnTo>
                <a:lnTo>
                  <a:pt x="4055" y="354"/>
                </a:lnTo>
                <a:lnTo>
                  <a:pt x="4056" y="358"/>
                </a:lnTo>
                <a:lnTo>
                  <a:pt x="4056" y="348"/>
                </a:lnTo>
                <a:lnTo>
                  <a:pt x="4056" y="348"/>
                </a:lnTo>
                <a:lnTo>
                  <a:pt x="4056" y="349"/>
                </a:lnTo>
                <a:lnTo>
                  <a:pt x="4056" y="348"/>
                </a:lnTo>
                <a:lnTo>
                  <a:pt x="4057" y="350"/>
                </a:lnTo>
                <a:lnTo>
                  <a:pt x="4057" y="349"/>
                </a:lnTo>
                <a:lnTo>
                  <a:pt x="4057" y="358"/>
                </a:lnTo>
                <a:lnTo>
                  <a:pt x="4057" y="354"/>
                </a:lnTo>
                <a:lnTo>
                  <a:pt x="4058" y="358"/>
                </a:lnTo>
                <a:lnTo>
                  <a:pt x="4058" y="357"/>
                </a:lnTo>
                <a:lnTo>
                  <a:pt x="4058" y="357"/>
                </a:lnTo>
                <a:lnTo>
                  <a:pt x="4058" y="348"/>
                </a:lnTo>
                <a:lnTo>
                  <a:pt x="4059" y="349"/>
                </a:lnTo>
                <a:lnTo>
                  <a:pt x="4059" y="349"/>
                </a:lnTo>
                <a:lnTo>
                  <a:pt x="4059" y="349"/>
                </a:lnTo>
                <a:lnTo>
                  <a:pt x="4059" y="358"/>
                </a:lnTo>
                <a:lnTo>
                  <a:pt x="4060" y="354"/>
                </a:lnTo>
                <a:lnTo>
                  <a:pt x="4061" y="354"/>
                </a:lnTo>
                <a:lnTo>
                  <a:pt x="4061" y="358"/>
                </a:lnTo>
                <a:lnTo>
                  <a:pt x="4061" y="348"/>
                </a:lnTo>
                <a:lnTo>
                  <a:pt x="4062" y="350"/>
                </a:lnTo>
                <a:lnTo>
                  <a:pt x="4062" y="350"/>
                </a:lnTo>
                <a:lnTo>
                  <a:pt x="4062" y="350"/>
                </a:lnTo>
                <a:lnTo>
                  <a:pt x="4062" y="358"/>
                </a:lnTo>
                <a:lnTo>
                  <a:pt x="4063" y="358"/>
                </a:lnTo>
                <a:lnTo>
                  <a:pt x="4063" y="358"/>
                </a:lnTo>
                <a:lnTo>
                  <a:pt x="4063" y="361"/>
                </a:lnTo>
                <a:lnTo>
                  <a:pt x="4063" y="351"/>
                </a:lnTo>
                <a:lnTo>
                  <a:pt x="4064" y="355"/>
                </a:lnTo>
                <a:lnTo>
                  <a:pt x="4064" y="355"/>
                </a:lnTo>
                <a:lnTo>
                  <a:pt x="4064" y="355"/>
                </a:lnTo>
                <a:lnTo>
                  <a:pt x="4065" y="363"/>
                </a:lnTo>
                <a:lnTo>
                  <a:pt x="4065" y="361"/>
                </a:lnTo>
                <a:lnTo>
                  <a:pt x="4065" y="361"/>
                </a:lnTo>
                <a:lnTo>
                  <a:pt x="4065" y="363"/>
                </a:lnTo>
                <a:lnTo>
                  <a:pt x="4066" y="350"/>
                </a:lnTo>
                <a:lnTo>
                  <a:pt x="4066" y="352"/>
                </a:lnTo>
                <a:lnTo>
                  <a:pt x="4066" y="355"/>
                </a:lnTo>
                <a:lnTo>
                  <a:pt x="4067" y="363"/>
                </a:lnTo>
                <a:lnTo>
                  <a:pt x="4067" y="361"/>
                </a:lnTo>
                <a:lnTo>
                  <a:pt x="4067" y="361"/>
                </a:lnTo>
                <a:lnTo>
                  <a:pt x="4068" y="363"/>
                </a:lnTo>
                <a:lnTo>
                  <a:pt x="4068" y="351"/>
                </a:lnTo>
                <a:lnTo>
                  <a:pt x="4068" y="352"/>
                </a:lnTo>
                <a:lnTo>
                  <a:pt x="4069" y="352"/>
                </a:lnTo>
                <a:lnTo>
                  <a:pt x="4069" y="357"/>
                </a:lnTo>
                <a:lnTo>
                  <a:pt x="4070" y="345"/>
                </a:lnTo>
                <a:lnTo>
                  <a:pt x="4070" y="356"/>
                </a:lnTo>
                <a:lnTo>
                  <a:pt x="4070" y="358"/>
                </a:lnTo>
                <a:lnTo>
                  <a:pt x="4070" y="358"/>
                </a:lnTo>
                <a:lnTo>
                  <a:pt x="4071" y="348"/>
                </a:lnTo>
                <a:lnTo>
                  <a:pt x="4071" y="349"/>
                </a:lnTo>
                <a:lnTo>
                  <a:pt x="4071" y="349"/>
                </a:lnTo>
                <a:lnTo>
                  <a:pt x="4071" y="346"/>
                </a:lnTo>
                <a:lnTo>
                  <a:pt x="4072" y="358"/>
                </a:lnTo>
                <a:lnTo>
                  <a:pt x="4072" y="357"/>
                </a:lnTo>
                <a:lnTo>
                  <a:pt x="4072" y="358"/>
                </a:lnTo>
                <a:lnTo>
                  <a:pt x="4073" y="348"/>
                </a:lnTo>
                <a:lnTo>
                  <a:pt x="4073" y="349"/>
                </a:lnTo>
                <a:lnTo>
                  <a:pt x="4073" y="349"/>
                </a:lnTo>
                <a:lnTo>
                  <a:pt x="4074" y="349"/>
                </a:lnTo>
                <a:lnTo>
                  <a:pt x="4074" y="357"/>
                </a:lnTo>
                <a:lnTo>
                  <a:pt x="4074" y="356"/>
                </a:lnTo>
                <a:lnTo>
                  <a:pt x="4074" y="361"/>
                </a:lnTo>
                <a:lnTo>
                  <a:pt x="4075" y="361"/>
                </a:lnTo>
                <a:lnTo>
                  <a:pt x="4075" y="354"/>
                </a:lnTo>
                <a:lnTo>
                  <a:pt x="4075" y="355"/>
                </a:lnTo>
                <a:lnTo>
                  <a:pt x="4076" y="355"/>
                </a:lnTo>
                <a:lnTo>
                  <a:pt x="4076" y="355"/>
                </a:lnTo>
                <a:lnTo>
                  <a:pt x="4076" y="361"/>
                </a:lnTo>
                <a:lnTo>
                  <a:pt x="4076" y="361"/>
                </a:lnTo>
                <a:lnTo>
                  <a:pt x="4077" y="361"/>
                </a:lnTo>
                <a:lnTo>
                  <a:pt x="4077" y="354"/>
                </a:lnTo>
                <a:lnTo>
                  <a:pt x="4078" y="363"/>
                </a:lnTo>
                <a:lnTo>
                  <a:pt x="4078" y="363"/>
                </a:lnTo>
                <a:lnTo>
                  <a:pt x="4078" y="363"/>
                </a:lnTo>
                <a:lnTo>
                  <a:pt x="4079" y="356"/>
                </a:lnTo>
                <a:lnTo>
                  <a:pt x="4079" y="356"/>
                </a:lnTo>
                <a:lnTo>
                  <a:pt x="4079" y="356"/>
                </a:lnTo>
                <a:lnTo>
                  <a:pt x="4079" y="349"/>
                </a:lnTo>
                <a:lnTo>
                  <a:pt x="4080" y="357"/>
                </a:lnTo>
                <a:lnTo>
                  <a:pt x="4080" y="357"/>
                </a:lnTo>
                <a:lnTo>
                  <a:pt x="4080" y="357"/>
                </a:lnTo>
                <a:lnTo>
                  <a:pt x="4081" y="345"/>
                </a:lnTo>
                <a:lnTo>
                  <a:pt x="4081" y="349"/>
                </a:lnTo>
                <a:lnTo>
                  <a:pt x="4081" y="349"/>
                </a:lnTo>
                <a:lnTo>
                  <a:pt x="4081" y="349"/>
                </a:lnTo>
                <a:lnTo>
                  <a:pt x="4082" y="357"/>
                </a:lnTo>
                <a:lnTo>
                  <a:pt x="4082" y="357"/>
                </a:lnTo>
                <a:lnTo>
                  <a:pt x="4082" y="357"/>
                </a:lnTo>
                <a:lnTo>
                  <a:pt x="4082" y="357"/>
                </a:lnTo>
                <a:lnTo>
                  <a:pt x="4083" y="345"/>
                </a:lnTo>
                <a:lnTo>
                  <a:pt x="4083" y="349"/>
                </a:lnTo>
                <a:lnTo>
                  <a:pt x="4084" y="350"/>
                </a:lnTo>
                <a:lnTo>
                  <a:pt x="4084" y="358"/>
                </a:lnTo>
                <a:lnTo>
                  <a:pt x="4084" y="348"/>
                </a:lnTo>
                <a:lnTo>
                  <a:pt x="4084" y="349"/>
                </a:lnTo>
                <a:lnTo>
                  <a:pt x="4085" y="344"/>
                </a:lnTo>
                <a:lnTo>
                  <a:pt x="4086" y="361"/>
                </a:lnTo>
                <a:lnTo>
                  <a:pt x="4086" y="361"/>
                </a:lnTo>
                <a:lnTo>
                  <a:pt x="4086" y="361"/>
                </a:lnTo>
                <a:lnTo>
                  <a:pt x="4086" y="363"/>
                </a:lnTo>
                <a:lnTo>
                  <a:pt x="4086" y="354"/>
                </a:lnTo>
                <a:lnTo>
                  <a:pt x="4087" y="355"/>
                </a:lnTo>
                <a:lnTo>
                  <a:pt x="4087" y="355"/>
                </a:lnTo>
                <a:lnTo>
                  <a:pt x="4087" y="352"/>
                </a:lnTo>
                <a:lnTo>
                  <a:pt x="4088" y="363"/>
                </a:lnTo>
                <a:lnTo>
                  <a:pt x="4088" y="363"/>
                </a:lnTo>
                <a:lnTo>
                  <a:pt x="4088" y="362"/>
                </a:lnTo>
                <a:lnTo>
                  <a:pt x="4088" y="363"/>
                </a:lnTo>
                <a:lnTo>
                  <a:pt x="4089" y="355"/>
                </a:lnTo>
                <a:lnTo>
                  <a:pt x="4089" y="356"/>
                </a:lnTo>
                <a:lnTo>
                  <a:pt x="4089" y="356"/>
                </a:lnTo>
                <a:lnTo>
                  <a:pt x="4089" y="363"/>
                </a:lnTo>
                <a:lnTo>
                  <a:pt x="4090" y="363"/>
                </a:lnTo>
                <a:lnTo>
                  <a:pt x="4090" y="363"/>
                </a:lnTo>
                <a:lnTo>
                  <a:pt x="4091" y="347"/>
                </a:lnTo>
                <a:lnTo>
                  <a:pt x="4091" y="356"/>
                </a:lnTo>
                <a:lnTo>
                  <a:pt x="4092" y="357"/>
                </a:lnTo>
                <a:lnTo>
                  <a:pt x="4092" y="358"/>
                </a:lnTo>
                <a:lnTo>
                  <a:pt x="4092" y="348"/>
                </a:lnTo>
                <a:lnTo>
                  <a:pt x="4092" y="349"/>
                </a:lnTo>
                <a:lnTo>
                  <a:pt x="4092" y="349"/>
                </a:lnTo>
                <a:lnTo>
                  <a:pt x="4094" y="358"/>
                </a:lnTo>
                <a:lnTo>
                  <a:pt x="4094" y="357"/>
                </a:lnTo>
                <a:lnTo>
                  <a:pt x="4094" y="357"/>
                </a:lnTo>
                <a:lnTo>
                  <a:pt x="4094" y="358"/>
                </a:lnTo>
                <a:lnTo>
                  <a:pt x="4094" y="345"/>
                </a:lnTo>
                <a:lnTo>
                  <a:pt x="4095" y="349"/>
                </a:lnTo>
                <a:lnTo>
                  <a:pt x="4095" y="349"/>
                </a:lnTo>
                <a:lnTo>
                  <a:pt x="4095" y="349"/>
                </a:lnTo>
                <a:lnTo>
                  <a:pt x="4096" y="358"/>
                </a:lnTo>
                <a:lnTo>
                  <a:pt x="4096" y="358"/>
                </a:lnTo>
                <a:lnTo>
                  <a:pt x="4096" y="358"/>
                </a:lnTo>
                <a:lnTo>
                  <a:pt x="4096" y="361"/>
                </a:lnTo>
                <a:lnTo>
                  <a:pt x="4096" y="351"/>
                </a:lnTo>
                <a:lnTo>
                  <a:pt x="4097" y="355"/>
                </a:lnTo>
                <a:lnTo>
                  <a:pt x="4097" y="355"/>
                </a:lnTo>
                <a:lnTo>
                  <a:pt x="4097" y="355"/>
                </a:lnTo>
                <a:lnTo>
                  <a:pt x="4098" y="361"/>
                </a:lnTo>
                <a:lnTo>
                  <a:pt x="4098" y="360"/>
                </a:lnTo>
                <a:lnTo>
                  <a:pt x="4098" y="361"/>
                </a:lnTo>
                <a:lnTo>
                  <a:pt x="4098" y="351"/>
                </a:lnTo>
                <a:lnTo>
                  <a:pt x="4099" y="360"/>
                </a:lnTo>
                <a:lnTo>
                  <a:pt x="4100" y="360"/>
                </a:lnTo>
                <a:lnTo>
                  <a:pt x="4100" y="363"/>
                </a:lnTo>
                <a:lnTo>
                  <a:pt x="4100" y="356"/>
                </a:lnTo>
                <a:lnTo>
                  <a:pt x="4100" y="356"/>
                </a:lnTo>
                <a:lnTo>
                  <a:pt x="4101" y="356"/>
                </a:lnTo>
                <a:lnTo>
                  <a:pt x="4101" y="346"/>
                </a:lnTo>
                <a:lnTo>
                  <a:pt x="4102" y="357"/>
                </a:lnTo>
                <a:lnTo>
                  <a:pt x="4102" y="357"/>
                </a:lnTo>
                <a:lnTo>
                  <a:pt x="4102" y="357"/>
                </a:lnTo>
                <a:lnTo>
                  <a:pt x="4102" y="357"/>
                </a:lnTo>
                <a:lnTo>
                  <a:pt x="4102" y="348"/>
                </a:lnTo>
                <a:lnTo>
                  <a:pt x="4103" y="349"/>
                </a:lnTo>
                <a:lnTo>
                  <a:pt x="4103" y="349"/>
                </a:lnTo>
                <a:lnTo>
                  <a:pt x="4103" y="346"/>
                </a:lnTo>
                <a:lnTo>
                  <a:pt x="4104" y="357"/>
                </a:lnTo>
                <a:lnTo>
                  <a:pt x="4104" y="357"/>
                </a:lnTo>
                <a:lnTo>
                  <a:pt x="4104" y="358"/>
                </a:lnTo>
                <a:lnTo>
                  <a:pt x="4104" y="358"/>
                </a:lnTo>
                <a:lnTo>
                  <a:pt x="4104" y="348"/>
                </a:lnTo>
                <a:lnTo>
                  <a:pt x="4105" y="349"/>
                </a:lnTo>
                <a:lnTo>
                  <a:pt x="4105" y="350"/>
                </a:lnTo>
                <a:lnTo>
                  <a:pt x="4106" y="358"/>
                </a:lnTo>
                <a:lnTo>
                  <a:pt x="4106" y="348"/>
                </a:lnTo>
                <a:lnTo>
                  <a:pt x="4106" y="349"/>
                </a:lnTo>
                <a:lnTo>
                  <a:pt x="4106" y="349"/>
                </a:lnTo>
                <a:lnTo>
                  <a:pt x="4107" y="363"/>
                </a:lnTo>
                <a:lnTo>
                  <a:pt x="4107" y="362"/>
                </a:lnTo>
                <a:lnTo>
                  <a:pt x="4108" y="363"/>
                </a:lnTo>
                <a:lnTo>
                  <a:pt x="4108" y="363"/>
                </a:lnTo>
                <a:lnTo>
                  <a:pt x="4108" y="356"/>
                </a:lnTo>
                <a:lnTo>
                  <a:pt x="4108" y="356"/>
                </a:lnTo>
                <a:lnTo>
                  <a:pt x="4109" y="356"/>
                </a:lnTo>
                <a:lnTo>
                  <a:pt x="4109" y="355"/>
                </a:lnTo>
                <a:lnTo>
                  <a:pt x="4109" y="361"/>
                </a:lnTo>
                <a:lnTo>
                  <a:pt x="4110" y="361"/>
                </a:lnTo>
                <a:lnTo>
                  <a:pt x="4110" y="361"/>
                </a:lnTo>
                <a:lnTo>
                  <a:pt x="4110" y="352"/>
                </a:lnTo>
                <a:lnTo>
                  <a:pt x="4111" y="357"/>
                </a:lnTo>
                <a:lnTo>
                  <a:pt x="4111" y="357"/>
                </a:lnTo>
                <a:lnTo>
                  <a:pt x="4111" y="363"/>
                </a:lnTo>
                <a:lnTo>
                  <a:pt x="4112" y="347"/>
                </a:lnTo>
                <a:lnTo>
                  <a:pt x="4112" y="347"/>
                </a:lnTo>
                <a:lnTo>
                  <a:pt x="4112" y="345"/>
                </a:lnTo>
                <a:lnTo>
                  <a:pt x="4113" y="357"/>
                </a:lnTo>
                <a:lnTo>
                  <a:pt x="4113" y="357"/>
                </a:lnTo>
                <a:lnTo>
                  <a:pt x="4113" y="358"/>
                </a:lnTo>
                <a:lnTo>
                  <a:pt x="4114" y="358"/>
                </a:lnTo>
                <a:lnTo>
                  <a:pt x="4114" y="344"/>
                </a:lnTo>
                <a:lnTo>
                  <a:pt x="4114" y="346"/>
                </a:lnTo>
                <a:lnTo>
                  <a:pt x="4114" y="346"/>
                </a:lnTo>
                <a:lnTo>
                  <a:pt x="4114" y="346"/>
                </a:lnTo>
                <a:lnTo>
                  <a:pt x="4115" y="358"/>
                </a:lnTo>
                <a:lnTo>
                  <a:pt x="4115" y="358"/>
                </a:lnTo>
                <a:lnTo>
                  <a:pt x="4116" y="357"/>
                </a:lnTo>
                <a:lnTo>
                  <a:pt x="4116" y="358"/>
                </a:lnTo>
                <a:lnTo>
                  <a:pt x="4116" y="348"/>
                </a:lnTo>
                <a:lnTo>
                  <a:pt x="4116" y="353"/>
                </a:lnTo>
                <a:lnTo>
                  <a:pt x="4117" y="353"/>
                </a:lnTo>
                <a:lnTo>
                  <a:pt x="4117" y="363"/>
                </a:lnTo>
                <a:lnTo>
                  <a:pt x="4118" y="362"/>
                </a:lnTo>
                <a:lnTo>
                  <a:pt x="4118" y="363"/>
                </a:lnTo>
                <a:lnTo>
                  <a:pt x="4118" y="356"/>
                </a:lnTo>
                <a:lnTo>
                  <a:pt x="4119" y="359"/>
                </a:lnTo>
                <a:lnTo>
                  <a:pt x="4119" y="359"/>
                </a:lnTo>
                <a:lnTo>
                  <a:pt x="4119" y="361"/>
                </a:lnTo>
                <a:lnTo>
                  <a:pt x="4120" y="354"/>
                </a:lnTo>
                <a:lnTo>
                  <a:pt x="4120" y="355"/>
                </a:lnTo>
                <a:lnTo>
                  <a:pt x="4120" y="355"/>
                </a:lnTo>
                <a:lnTo>
                  <a:pt x="4120" y="361"/>
                </a:lnTo>
                <a:lnTo>
                  <a:pt x="4121" y="353"/>
                </a:lnTo>
                <a:lnTo>
                  <a:pt x="4121" y="353"/>
                </a:lnTo>
                <a:lnTo>
                  <a:pt x="4121" y="353"/>
                </a:lnTo>
                <a:lnTo>
                  <a:pt x="4122" y="356"/>
                </a:lnTo>
                <a:lnTo>
                  <a:pt x="4122" y="347"/>
                </a:lnTo>
                <a:lnTo>
                  <a:pt x="4122" y="350"/>
                </a:lnTo>
                <a:lnTo>
                  <a:pt x="4122" y="350"/>
                </a:lnTo>
                <a:lnTo>
                  <a:pt x="4122" y="349"/>
                </a:lnTo>
                <a:lnTo>
                  <a:pt x="4122" y="358"/>
                </a:lnTo>
                <a:lnTo>
                  <a:pt x="4123" y="354"/>
                </a:lnTo>
                <a:lnTo>
                  <a:pt x="4123" y="346"/>
                </a:lnTo>
                <a:lnTo>
                  <a:pt x="4124" y="345"/>
                </a:lnTo>
                <a:lnTo>
                  <a:pt x="4124" y="358"/>
                </a:lnTo>
                <a:lnTo>
                  <a:pt x="4124" y="357"/>
                </a:lnTo>
                <a:lnTo>
                  <a:pt x="4125" y="358"/>
                </a:lnTo>
                <a:lnTo>
                  <a:pt x="4125" y="358"/>
                </a:lnTo>
                <a:lnTo>
                  <a:pt x="4126" y="346"/>
                </a:lnTo>
                <a:lnTo>
                  <a:pt x="4126" y="346"/>
                </a:lnTo>
                <a:lnTo>
                  <a:pt x="4126" y="346"/>
                </a:lnTo>
                <a:lnTo>
                  <a:pt x="4126" y="346"/>
                </a:lnTo>
                <a:lnTo>
                  <a:pt x="4126" y="363"/>
                </a:lnTo>
                <a:lnTo>
                  <a:pt x="4127" y="363"/>
                </a:lnTo>
                <a:lnTo>
                  <a:pt x="4127" y="363"/>
                </a:lnTo>
                <a:lnTo>
                  <a:pt x="4128" y="353"/>
                </a:lnTo>
                <a:lnTo>
                  <a:pt x="4128" y="353"/>
                </a:lnTo>
                <a:lnTo>
                  <a:pt x="4128" y="353"/>
                </a:lnTo>
                <a:lnTo>
                  <a:pt x="4129" y="363"/>
                </a:lnTo>
                <a:lnTo>
                  <a:pt x="4129" y="356"/>
                </a:lnTo>
                <a:lnTo>
                  <a:pt x="4129" y="356"/>
                </a:lnTo>
                <a:lnTo>
                  <a:pt x="4129" y="354"/>
                </a:lnTo>
                <a:lnTo>
                  <a:pt x="4130" y="363"/>
                </a:lnTo>
                <a:lnTo>
                  <a:pt x="4130" y="361"/>
                </a:lnTo>
                <a:lnTo>
                  <a:pt x="4130" y="354"/>
                </a:lnTo>
                <a:lnTo>
                  <a:pt x="4131" y="357"/>
                </a:lnTo>
                <a:lnTo>
                  <a:pt x="4131" y="347"/>
                </a:lnTo>
                <a:lnTo>
                  <a:pt x="4131" y="348"/>
                </a:lnTo>
                <a:lnTo>
                  <a:pt x="4131" y="348"/>
                </a:lnTo>
                <a:lnTo>
                  <a:pt x="4132" y="348"/>
                </a:lnTo>
                <a:lnTo>
                  <a:pt x="4132" y="358"/>
                </a:lnTo>
                <a:lnTo>
                  <a:pt x="4132" y="354"/>
                </a:lnTo>
                <a:lnTo>
                  <a:pt x="4133" y="354"/>
                </a:lnTo>
                <a:lnTo>
                  <a:pt x="4133" y="358"/>
                </a:lnTo>
                <a:lnTo>
                  <a:pt x="4133" y="348"/>
                </a:lnTo>
                <a:lnTo>
                  <a:pt x="4134" y="349"/>
                </a:lnTo>
                <a:lnTo>
                  <a:pt x="4134" y="349"/>
                </a:lnTo>
                <a:lnTo>
                  <a:pt x="4134" y="358"/>
                </a:lnTo>
                <a:lnTo>
                  <a:pt x="4135" y="354"/>
                </a:lnTo>
                <a:lnTo>
                  <a:pt x="4135" y="354"/>
                </a:lnTo>
                <a:lnTo>
                  <a:pt x="4135" y="345"/>
                </a:lnTo>
                <a:lnTo>
                  <a:pt x="4136" y="361"/>
                </a:lnTo>
                <a:lnTo>
                  <a:pt x="4136" y="361"/>
                </a:lnTo>
                <a:lnTo>
                  <a:pt x="4136" y="363"/>
                </a:lnTo>
                <a:lnTo>
                  <a:pt x="4137" y="352"/>
                </a:lnTo>
                <a:lnTo>
                  <a:pt x="4137" y="353"/>
                </a:lnTo>
                <a:lnTo>
                  <a:pt x="4137" y="353"/>
                </a:lnTo>
                <a:lnTo>
                  <a:pt x="4138" y="363"/>
                </a:lnTo>
                <a:lnTo>
                  <a:pt x="4138" y="362"/>
                </a:lnTo>
                <a:lnTo>
                  <a:pt x="4138" y="361"/>
                </a:lnTo>
                <a:lnTo>
                  <a:pt x="4138" y="363"/>
                </a:lnTo>
                <a:lnTo>
                  <a:pt x="4139" y="287"/>
                </a:lnTo>
                <a:lnTo>
                  <a:pt x="4139" y="354"/>
                </a:lnTo>
                <a:lnTo>
                  <a:pt x="4140" y="354"/>
                </a:lnTo>
                <a:lnTo>
                  <a:pt x="4140" y="287"/>
                </a:lnTo>
                <a:lnTo>
                  <a:pt x="4140" y="359"/>
                </a:lnTo>
                <a:lnTo>
                  <a:pt x="4140" y="347"/>
                </a:lnTo>
                <a:lnTo>
                  <a:pt x="4141" y="348"/>
                </a:lnTo>
                <a:lnTo>
                  <a:pt x="4141" y="344"/>
                </a:lnTo>
                <a:lnTo>
                  <a:pt x="4142" y="359"/>
                </a:lnTo>
                <a:lnTo>
                  <a:pt x="4142" y="359"/>
                </a:lnTo>
                <a:lnTo>
                  <a:pt x="4142" y="358"/>
                </a:lnTo>
                <a:lnTo>
                  <a:pt x="4142" y="359"/>
                </a:lnTo>
                <a:lnTo>
                  <a:pt x="4143" y="350"/>
                </a:lnTo>
                <a:lnTo>
                  <a:pt x="4143" y="353"/>
                </a:lnTo>
                <a:lnTo>
                  <a:pt x="4143" y="353"/>
                </a:lnTo>
                <a:lnTo>
                  <a:pt x="4143" y="340"/>
                </a:lnTo>
                <a:lnTo>
                  <a:pt x="4144" y="356"/>
                </a:lnTo>
                <a:lnTo>
                  <a:pt x="4144" y="353"/>
                </a:lnTo>
                <a:lnTo>
                  <a:pt x="4144" y="353"/>
                </a:lnTo>
                <a:lnTo>
                  <a:pt x="4144" y="346"/>
                </a:lnTo>
                <a:lnTo>
                  <a:pt x="4145" y="359"/>
                </a:lnTo>
                <a:lnTo>
                  <a:pt x="4145" y="354"/>
                </a:lnTo>
                <a:lnTo>
                  <a:pt x="4145" y="353"/>
                </a:lnTo>
                <a:lnTo>
                  <a:pt x="4145" y="353"/>
                </a:lnTo>
                <a:lnTo>
                  <a:pt x="4146" y="363"/>
                </a:lnTo>
                <a:lnTo>
                  <a:pt x="4146" y="363"/>
                </a:lnTo>
                <a:lnTo>
                  <a:pt x="4147" y="363"/>
                </a:lnTo>
                <a:lnTo>
                  <a:pt x="4147" y="363"/>
                </a:lnTo>
                <a:lnTo>
                  <a:pt x="4147" y="348"/>
                </a:lnTo>
                <a:lnTo>
                  <a:pt x="4147" y="360"/>
                </a:lnTo>
                <a:lnTo>
                  <a:pt x="4148" y="360"/>
                </a:lnTo>
                <a:lnTo>
                  <a:pt x="4148" y="363"/>
                </a:lnTo>
                <a:lnTo>
                  <a:pt x="4148" y="355"/>
                </a:lnTo>
                <a:lnTo>
                  <a:pt x="4149" y="356"/>
                </a:lnTo>
                <a:lnTo>
                  <a:pt x="4149" y="356"/>
                </a:lnTo>
                <a:lnTo>
                  <a:pt x="4149" y="353"/>
                </a:lnTo>
                <a:lnTo>
                  <a:pt x="4149" y="363"/>
                </a:lnTo>
                <a:lnTo>
                  <a:pt x="4150" y="357"/>
                </a:lnTo>
                <a:lnTo>
                  <a:pt x="4150" y="357"/>
                </a:lnTo>
                <a:lnTo>
                  <a:pt x="4150" y="357"/>
                </a:lnTo>
                <a:lnTo>
                  <a:pt x="4151" y="347"/>
                </a:lnTo>
                <a:lnTo>
                  <a:pt x="4151" y="353"/>
                </a:lnTo>
                <a:lnTo>
                  <a:pt x="4151" y="353"/>
                </a:lnTo>
                <a:lnTo>
                  <a:pt x="4151" y="361"/>
                </a:lnTo>
                <a:lnTo>
                  <a:pt x="4151" y="251"/>
                </a:lnTo>
                <a:lnTo>
                  <a:pt x="4152" y="351"/>
                </a:lnTo>
                <a:lnTo>
                  <a:pt x="4152" y="351"/>
                </a:lnTo>
                <a:lnTo>
                  <a:pt x="4153" y="252"/>
                </a:lnTo>
                <a:lnTo>
                  <a:pt x="4153" y="358"/>
                </a:lnTo>
                <a:lnTo>
                  <a:pt x="4153" y="354"/>
                </a:lnTo>
                <a:lnTo>
                  <a:pt x="4153" y="354"/>
                </a:lnTo>
                <a:lnTo>
                  <a:pt x="4153" y="356"/>
                </a:lnTo>
                <a:lnTo>
                  <a:pt x="4154" y="343"/>
                </a:lnTo>
                <a:lnTo>
                  <a:pt x="4154" y="349"/>
                </a:lnTo>
                <a:lnTo>
                  <a:pt x="4155" y="352"/>
                </a:lnTo>
                <a:lnTo>
                  <a:pt x="4155" y="352"/>
                </a:lnTo>
                <a:lnTo>
                  <a:pt x="4155" y="360"/>
                </a:lnTo>
                <a:lnTo>
                  <a:pt x="4155" y="360"/>
                </a:lnTo>
                <a:lnTo>
                  <a:pt x="4156" y="360"/>
                </a:lnTo>
                <a:lnTo>
                  <a:pt x="4156" y="265"/>
                </a:lnTo>
                <a:lnTo>
                  <a:pt x="4157" y="344"/>
                </a:lnTo>
                <a:lnTo>
                  <a:pt x="4157" y="351"/>
                </a:lnTo>
                <a:lnTo>
                  <a:pt x="4157" y="359"/>
                </a:lnTo>
                <a:lnTo>
                  <a:pt x="4158" y="348"/>
                </a:lnTo>
                <a:lnTo>
                  <a:pt x="4158" y="349"/>
                </a:lnTo>
                <a:lnTo>
                  <a:pt x="4158" y="352"/>
                </a:lnTo>
                <a:lnTo>
                  <a:pt x="4158" y="285"/>
                </a:lnTo>
                <a:lnTo>
                  <a:pt x="4159" y="359"/>
                </a:lnTo>
                <a:lnTo>
                  <a:pt x="4159" y="354"/>
                </a:lnTo>
                <a:lnTo>
                  <a:pt x="4159" y="354"/>
                </a:lnTo>
                <a:lnTo>
                  <a:pt x="4159" y="354"/>
                </a:lnTo>
                <a:lnTo>
                  <a:pt x="4160" y="342"/>
                </a:lnTo>
                <a:lnTo>
                  <a:pt x="4160" y="353"/>
                </a:lnTo>
                <a:lnTo>
                  <a:pt x="4160" y="354"/>
                </a:lnTo>
                <a:lnTo>
                  <a:pt x="4161" y="359"/>
                </a:lnTo>
                <a:lnTo>
                  <a:pt x="4161" y="329"/>
                </a:lnTo>
                <a:lnTo>
                  <a:pt x="4161" y="329"/>
                </a:lnTo>
                <a:lnTo>
                  <a:pt x="4161" y="329"/>
                </a:lnTo>
                <a:lnTo>
                  <a:pt x="4162" y="319"/>
                </a:lnTo>
                <a:lnTo>
                  <a:pt x="4162" y="351"/>
                </a:lnTo>
                <a:lnTo>
                  <a:pt x="4162" y="350"/>
                </a:lnTo>
                <a:lnTo>
                  <a:pt x="4162" y="350"/>
                </a:lnTo>
                <a:lnTo>
                  <a:pt x="4163" y="356"/>
                </a:lnTo>
                <a:lnTo>
                  <a:pt x="4163" y="348"/>
                </a:lnTo>
                <a:lnTo>
                  <a:pt x="4163" y="355"/>
                </a:lnTo>
                <a:lnTo>
                  <a:pt x="4164" y="355"/>
                </a:lnTo>
                <a:lnTo>
                  <a:pt x="4164" y="339"/>
                </a:lnTo>
                <a:lnTo>
                  <a:pt x="4165" y="351"/>
                </a:lnTo>
                <a:lnTo>
                  <a:pt x="4165" y="350"/>
                </a:lnTo>
                <a:lnTo>
                  <a:pt x="4165" y="329"/>
                </a:lnTo>
                <a:lnTo>
                  <a:pt x="4165" y="359"/>
                </a:lnTo>
                <a:lnTo>
                  <a:pt x="4166" y="353"/>
                </a:lnTo>
                <a:lnTo>
                  <a:pt x="4166" y="353"/>
                </a:lnTo>
                <a:lnTo>
                  <a:pt x="4166" y="353"/>
                </a:lnTo>
                <a:lnTo>
                  <a:pt x="4167" y="359"/>
                </a:lnTo>
                <a:lnTo>
                  <a:pt x="4167" y="359"/>
                </a:lnTo>
                <a:lnTo>
                  <a:pt x="4167" y="358"/>
                </a:lnTo>
                <a:lnTo>
                  <a:pt x="4167" y="360"/>
                </a:lnTo>
                <a:lnTo>
                  <a:pt x="4167" y="348"/>
                </a:lnTo>
                <a:lnTo>
                  <a:pt x="4168" y="349"/>
                </a:lnTo>
                <a:lnTo>
                  <a:pt x="4168" y="349"/>
                </a:lnTo>
                <a:lnTo>
                  <a:pt x="4168" y="362"/>
                </a:lnTo>
                <a:lnTo>
                  <a:pt x="4169" y="355"/>
                </a:lnTo>
                <a:lnTo>
                  <a:pt x="4169" y="356"/>
                </a:lnTo>
                <a:lnTo>
                  <a:pt x="4169" y="356"/>
                </a:lnTo>
                <a:lnTo>
                  <a:pt x="4170" y="362"/>
                </a:lnTo>
                <a:lnTo>
                  <a:pt x="4170" y="362"/>
                </a:lnTo>
                <a:lnTo>
                  <a:pt x="4170" y="362"/>
                </a:lnTo>
                <a:lnTo>
                  <a:pt x="4171" y="345"/>
                </a:lnTo>
                <a:lnTo>
                  <a:pt x="4171" y="356"/>
                </a:lnTo>
                <a:lnTo>
                  <a:pt x="4172" y="356"/>
                </a:lnTo>
                <a:lnTo>
                  <a:pt x="4172" y="356"/>
                </a:lnTo>
                <a:lnTo>
                  <a:pt x="4172" y="362"/>
                </a:lnTo>
                <a:lnTo>
                  <a:pt x="4173" y="362"/>
                </a:lnTo>
                <a:lnTo>
                  <a:pt x="4173" y="360"/>
                </a:lnTo>
                <a:lnTo>
                  <a:pt x="4173" y="205"/>
                </a:lnTo>
                <a:lnTo>
                  <a:pt x="4174" y="356"/>
                </a:lnTo>
                <a:lnTo>
                  <a:pt x="4174" y="358"/>
                </a:lnTo>
                <a:lnTo>
                  <a:pt x="4174" y="315"/>
                </a:lnTo>
                <a:lnTo>
                  <a:pt x="4175" y="355"/>
                </a:lnTo>
                <a:lnTo>
                  <a:pt x="4175" y="351"/>
                </a:lnTo>
                <a:lnTo>
                  <a:pt x="4175" y="336"/>
                </a:lnTo>
                <a:lnTo>
                  <a:pt x="4176" y="361"/>
                </a:lnTo>
                <a:lnTo>
                  <a:pt x="4176" y="361"/>
                </a:lnTo>
                <a:lnTo>
                  <a:pt x="4176" y="361"/>
                </a:lnTo>
                <a:lnTo>
                  <a:pt x="4176" y="361"/>
                </a:lnTo>
                <a:lnTo>
                  <a:pt x="4177" y="349"/>
                </a:lnTo>
                <a:lnTo>
                  <a:pt x="4177" y="349"/>
                </a:lnTo>
                <a:lnTo>
                  <a:pt x="4177" y="349"/>
                </a:lnTo>
                <a:lnTo>
                  <a:pt x="4177" y="319"/>
                </a:lnTo>
                <a:lnTo>
                  <a:pt x="4178" y="361"/>
                </a:lnTo>
                <a:lnTo>
                  <a:pt x="4178" y="350"/>
                </a:lnTo>
                <a:lnTo>
                  <a:pt x="4179" y="350"/>
                </a:lnTo>
                <a:lnTo>
                  <a:pt x="4179" y="287"/>
                </a:lnTo>
                <a:lnTo>
                  <a:pt x="4179" y="362"/>
                </a:lnTo>
                <a:lnTo>
                  <a:pt x="4179" y="362"/>
                </a:lnTo>
                <a:lnTo>
                  <a:pt x="4180" y="362"/>
                </a:lnTo>
                <a:lnTo>
                  <a:pt x="4180" y="362"/>
                </a:lnTo>
                <a:lnTo>
                  <a:pt x="4181" y="349"/>
                </a:lnTo>
                <a:lnTo>
                  <a:pt x="4181" y="349"/>
                </a:lnTo>
                <a:lnTo>
                  <a:pt x="4181" y="349"/>
                </a:lnTo>
                <a:lnTo>
                  <a:pt x="4182" y="358"/>
                </a:lnTo>
                <a:lnTo>
                  <a:pt x="4182" y="357"/>
                </a:lnTo>
                <a:lnTo>
                  <a:pt x="4182" y="354"/>
                </a:lnTo>
                <a:lnTo>
                  <a:pt x="4182" y="362"/>
                </a:lnTo>
                <a:lnTo>
                  <a:pt x="4183" y="350"/>
                </a:lnTo>
                <a:lnTo>
                  <a:pt x="4183" y="354"/>
                </a:lnTo>
                <a:lnTo>
                  <a:pt x="4183" y="354"/>
                </a:lnTo>
                <a:lnTo>
                  <a:pt x="4183" y="360"/>
                </a:lnTo>
                <a:lnTo>
                  <a:pt x="4184" y="352"/>
                </a:lnTo>
                <a:lnTo>
                  <a:pt x="4184" y="353"/>
                </a:lnTo>
                <a:lnTo>
                  <a:pt x="4184" y="353"/>
                </a:lnTo>
                <a:lnTo>
                  <a:pt x="4185" y="332"/>
                </a:lnTo>
                <a:lnTo>
                  <a:pt x="4185" y="361"/>
                </a:lnTo>
                <a:lnTo>
                  <a:pt x="4185" y="360"/>
                </a:lnTo>
                <a:lnTo>
                  <a:pt x="4185" y="361"/>
                </a:lnTo>
                <a:lnTo>
                  <a:pt x="4185" y="361"/>
                </a:lnTo>
                <a:lnTo>
                  <a:pt x="4186" y="355"/>
                </a:lnTo>
                <a:lnTo>
                  <a:pt x="4186" y="356"/>
                </a:lnTo>
                <a:lnTo>
                  <a:pt x="4187" y="356"/>
                </a:lnTo>
                <a:lnTo>
                  <a:pt x="4187" y="335"/>
                </a:lnTo>
                <a:lnTo>
                  <a:pt x="4187" y="360"/>
                </a:lnTo>
                <a:lnTo>
                  <a:pt x="4187" y="352"/>
                </a:lnTo>
                <a:lnTo>
                  <a:pt x="4187" y="352"/>
                </a:lnTo>
                <a:lnTo>
                  <a:pt x="4188" y="352"/>
                </a:lnTo>
                <a:lnTo>
                  <a:pt x="4188" y="356"/>
                </a:lnTo>
                <a:lnTo>
                  <a:pt x="4189" y="355"/>
                </a:lnTo>
                <a:lnTo>
                  <a:pt x="4189" y="355"/>
                </a:lnTo>
                <a:lnTo>
                  <a:pt x="4189" y="355"/>
                </a:lnTo>
                <a:lnTo>
                  <a:pt x="4189" y="362"/>
                </a:lnTo>
                <a:lnTo>
                  <a:pt x="4190" y="362"/>
                </a:lnTo>
                <a:lnTo>
                  <a:pt x="4190" y="362"/>
                </a:lnTo>
                <a:lnTo>
                  <a:pt x="4191" y="349"/>
                </a:lnTo>
                <a:lnTo>
                  <a:pt x="4191" y="354"/>
                </a:lnTo>
                <a:lnTo>
                  <a:pt x="4191" y="354"/>
                </a:lnTo>
                <a:lnTo>
                  <a:pt x="4191" y="354"/>
                </a:lnTo>
                <a:lnTo>
                  <a:pt x="4192" y="362"/>
                </a:lnTo>
                <a:lnTo>
                  <a:pt x="4192" y="356"/>
                </a:lnTo>
                <a:lnTo>
                  <a:pt x="4192" y="356"/>
                </a:lnTo>
                <a:lnTo>
                  <a:pt x="4193" y="362"/>
                </a:lnTo>
                <a:lnTo>
                  <a:pt x="4193" y="362"/>
                </a:lnTo>
                <a:lnTo>
                  <a:pt x="4193" y="362"/>
                </a:lnTo>
                <a:lnTo>
                  <a:pt x="4194" y="362"/>
                </a:lnTo>
                <a:lnTo>
                  <a:pt x="4194" y="348"/>
                </a:lnTo>
                <a:lnTo>
                  <a:pt x="4194" y="349"/>
                </a:lnTo>
                <a:lnTo>
                  <a:pt x="4195" y="349"/>
                </a:lnTo>
                <a:lnTo>
                  <a:pt x="4195" y="349"/>
                </a:lnTo>
                <a:lnTo>
                  <a:pt x="4195" y="357"/>
                </a:lnTo>
                <a:lnTo>
                  <a:pt x="4195" y="357"/>
                </a:lnTo>
                <a:lnTo>
                  <a:pt x="4195" y="362"/>
                </a:lnTo>
                <a:lnTo>
                  <a:pt x="4196" y="362"/>
                </a:lnTo>
                <a:lnTo>
                  <a:pt x="4196" y="290"/>
                </a:lnTo>
                <a:lnTo>
                  <a:pt x="4197" y="358"/>
                </a:lnTo>
                <a:lnTo>
                  <a:pt x="4197" y="359"/>
                </a:lnTo>
                <a:lnTo>
                  <a:pt x="4197" y="326"/>
                </a:lnTo>
                <a:lnTo>
                  <a:pt x="4197" y="361"/>
                </a:lnTo>
                <a:lnTo>
                  <a:pt x="4198" y="349"/>
                </a:lnTo>
                <a:lnTo>
                  <a:pt x="4198" y="349"/>
                </a:lnTo>
                <a:lnTo>
                  <a:pt x="4198" y="346"/>
                </a:lnTo>
                <a:lnTo>
                  <a:pt x="4199" y="362"/>
                </a:lnTo>
                <a:lnTo>
                  <a:pt x="4199" y="362"/>
                </a:lnTo>
                <a:lnTo>
                  <a:pt x="4199" y="362"/>
                </a:lnTo>
                <a:lnTo>
                  <a:pt x="4200" y="353"/>
                </a:lnTo>
                <a:lnTo>
                  <a:pt x="4200" y="353"/>
                </a:lnTo>
                <a:lnTo>
                  <a:pt x="4201" y="344"/>
                </a:lnTo>
                <a:lnTo>
                  <a:pt x="4201" y="362"/>
                </a:lnTo>
                <a:lnTo>
                  <a:pt x="4201" y="360"/>
                </a:lnTo>
                <a:lnTo>
                  <a:pt x="4201" y="360"/>
                </a:lnTo>
                <a:lnTo>
                  <a:pt x="4202" y="345"/>
                </a:lnTo>
                <a:lnTo>
                  <a:pt x="4202" y="345"/>
                </a:lnTo>
                <a:lnTo>
                  <a:pt x="4203" y="345"/>
                </a:lnTo>
                <a:lnTo>
                  <a:pt x="4203" y="360"/>
                </a:lnTo>
                <a:lnTo>
                  <a:pt x="4203" y="360"/>
                </a:lnTo>
                <a:lnTo>
                  <a:pt x="4203" y="360"/>
                </a:lnTo>
                <a:lnTo>
                  <a:pt x="4204" y="360"/>
                </a:lnTo>
                <a:lnTo>
                  <a:pt x="4204" y="294"/>
                </a:lnTo>
                <a:lnTo>
                  <a:pt x="4205" y="353"/>
                </a:lnTo>
                <a:lnTo>
                  <a:pt x="4205" y="353"/>
                </a:lnTo>
                <a:lnTo>
                  <a:pt x="4205" y="360"/>
                </a:lnTo>
                <a:lnTo>
                  <a:pt x="4206" y="354"/>
                </a:lnTo>
                <a:lnTo>
                  <a:pt x="4206" y="353"/>
                </a:lnTo>
                <a:lnTo>
                  <a:pt x="4206" y="354"/>
                </a:lnTo>
                <a:lnTo>
                  <a:pt x="4206" y="253"/>
                </a:lnTo>
                <a:lnTo>
                  <a:pt x="4207" y="346"/>
                </a:lnTo>
                <a:lnTo>
                  <a:pt x="4207" y="353"/>
                </a:lnTo>
                <a:lnTo>
                  <a:pt x="4207" y="350"/>
                </a:lnTo>
                <a:lnTo>
                  <a:pt x="4208" y="359"/>
                </a:lnTo>
                <a:lnTo>
                  <a:pt x="4208" y="353"/>
                </a:lnTo>
                <a:lnTo>
                  <a:pt x="4208" y="352"/>
                </a:lnTo>
                <a:lnTo>
                  <a:pt x="4208" y="327"/>
                </a:lnTo>
                <a:lnTo>
                  <a:pt x="4209" y="359"/>
                </a:lnTo>
                <a:lnTo>
                  <a:pt x="4209" y="359"/>
                </a:lnTo>
                <a:lnTo>
                  <a:pt x="4209" y="359"/>
                </a:lnTo>
                <a:lnTo>
                  <a:pt x="4209" y="359"/>
                </a:lnTo>
                <a:lnTo>
                  <a:pt x="4210" y="342"/>
                </a:lnTo>
                <a:lnTo>
                  <a:pt x="4210" y="348"/>
                </a:lnTo>
                <a:lnTo>
                  <a:pt x="4211" y="348"/>
                </a:lnTo>
                <a:lnTo>
                  <a:pt x="4211" y="361"/>
                </a:lnTo>
                <a:lnTo>
                  <a:pt x="4211" y="314"/>
                </a:lnTo>
                <a:lnTo>
                  <a:pt x="4211" y="359"/>
                </a:lnTo>
                <a:lnTo>
                  <a:pt x="4212" y="357"/>
                </a:lnTo>
                <a:lnTo>
                  <a:pt x="4212" y="358"/>
                </a:lnTo>
                <a:lnTo>
                  <a:pt x="4212" y="350"/>
                </a:lnTo>
                <a:lnTo>
                  <a:pt x="4213" y="354"/>
                </a:lnTo>
                <a:lnTo>
                  <a:pt x="4213" y="359"/>
                </a:lnTo>
                <a:lnTo>
                  <a:pt x="4213" y="362"/>
                </a:lnTo>
                <a:lnTo>
                  <a:pt x="4214" y="348"/>
                </a:lnTo>
                <a:lnTo>
                  <a:pt x="4214" y="348"/>
                </a:lnTo>
                <a:lnTo>
                  <a:pt x="4214" y="348"/>
                </a:lnTo>
                <a:lnTo>
                  <a:pt x="4215" y="362"/>
                </a:lnTo>
                <a:lnTo>
                  <a:pt x="4215" y="362"/>
                </a:lnTo>
                <a:lnTo>
                  <a:pt x="4215" y="362"/>
                </a:lnTo>
                <a:lnTo>
                  <a:pt x="4215" y="362"/>
                </a:lnTo>
                <a:lnTo>
                  <a:pt x="4216" y="355"/>
                </a:lnTo>
                <a:lnTo>
                  <a:pt x="4216" y="356"/>
                </a:lnTo>
                <a:lnTo>
                  <a:pt x="4216" y="356"/>
                </a:lnTo>
                <a:lnTo>
                  <a:pt x="4217" y="362"/>
                </a:lnTo>
                <a:lnTo>
                  <a:pt x="4217" y="357"/>
                </a:lnTo>
                <a:lnTo>
                  <a:pt x="4217" y="357"/>
                </a:lnTo>
                <a:lnTo>
                  <a:pt x="4218" y="286"/>
                </a:lnTo>
                <a:lnTo>
                  <a:pt x="4218" y="360"/>
                </a:lnTo>
                <a:lnTo>
                  <a:pt x="4218" y="359"/>
                </a:lnTo>
                <a:lnTo>
                  <a:pt x="4219" y="359"/>
                </a:lnTo>
                <a:lnTo>
                  <a:pt x="4219" y="360"/>
                </a:lnTo>
                <a:lnTo>
                  <a:pt x="4219" y="350"/>
                </a:lnTo>
                <a:lnTo>
                  <a:pt x="4219" y="356"/>
                </a:lnTo>
                <a:lnTo>
                  <a:pt x="4220" y="356"/>
                </a:lnTo>
                <a:lnTo>
                  <a:pt x="4220" y="271"/>
                </a:lnTo>
                <a:lnTo>
                  <a:pt x="4221" y="358"/>
                </a:lnTo>
                <a:lnTo>
                  <a:pt x="4221" y="356"/>
                </a:lnTo>
                <a:lnTo>
                  <a:pt x="4221" y="355"/>
                </a:lnTo>
                <a:lnTo>
                  <a:pt x="4221" y="357"/>
                </a:lnTo>
                <a:lnTo>
                  <a:pt x="4221" y="279"/>
                </a:lnTo>
                <a:lnTo>
                  <a:pt x="4222" y="339"/>
                </a:lnTo>
                <a:lnTo>
                  <a:pt x="4222" y="339"/>
                </a:lnTo>
                <a:lnTo>
                  <a:pt x="4222" y="297"/>
                </a:lnTo>
                <a:lnTo>
                  <a:pt x="4223" y="359"/>
                </a:lnTo>
                <a:lnTo>
                  <a:pt x="4223" y="358"/>
                </a:lnTo>
                <a:lnTo>
                  <a:pt x="4223" y="359"/>
                </a:lnTo>
                <a:lnTo>
                  <a:pt x="4223" y="318"/>
                </a:lnTo>
                <a:lnTo>
                  <a:pt x="4224" y="346"/>
                </a:lnTo>
                <a:lnTo>
                  <a:pt x="4224" y="346"/>
                </a:lnTo>
                <a:lnTo>
                  <a:pt x="4224" y="345"/>
                </a:lnTo>
                <a:lnTo>
                  <a:pt x="4225" y="361"/>
                </a:lnTo>
                <a:lnTo>
                  <a:pt x="4225" y="354"/>
                </a:lnTo>
                <a:lnTo>
                  <a:pt x="4226" y="355"/>
                </a:lnTo>
                <a:lnTo>
                  <a:pt x="4226" y="348"/>
                </a:lnTo>
                <a:lnTo>
                  <a:pt x="4226" y="362"/>
                </a:lnTo>
                <a:lnTo>
                  <a:pt x="4226" y="322"/>
                </a:lnTo>
                <a:lnTo>
                  <a:pt x="4227" y="362"/>
                </a:lnTo>
                <a:lnTo>
                  <a:pt x="4228" y="346"/>
                </a:lnTo>
                <a:lnTo>
                  <a:pt x="4228" y="346"/>
                </a:lnTo>
                <a:lnTo>
                  <a:pt x="4228" y="348"/>
                </a:lnTo>
                <a:lnTo>
                  <a:pt x="4229" y="339"/>
                </a:lnTo>
                <a:lnTo>
                  <a:pt x="4229" y="339"/>
                </a:lnTo>
                <a:lnTo>
                  <a:pt x="4230" y="360"/>
                </a:lnTo>
                <a:lnTo>
                  <a:pt x="4230" y="289"/>
                </a:lnTo>
                <a:lnTo>
                  <a:pt x="4230" y="358"/>
                </a:lnTo>
                <a:lnTo>
                  <a:pt x="4230" y="358"/>
                </a:lnTo>
                <a:lnTo>
                  <a:pt x="4230" y="359"/>
                </a:lnTo>
                <a:lnTo>
                  <a:pt x="4230" y="350"/>
                </a:lnTo>
                <a:lnTo>
                  <a:pt x="4231" y="352"/>
                </a:lnTo>
                <a:lnTo>
                  <a:pt x="4231" y="352"/>
                </a:lnTo>
                <a:lnTo>
                  <a:pt x="4231" y="358"/>
                </a:lnTo>
                <a:lnTo>
                  <a:pt x="4232" y="350"/>
                </a:lnTo>
                <a:lnTo>
                  <a:pt x="4232" y="350"/>
                </a:lnTo>
                <a:lnTo>
                  <a:pt x="4232" y="354"/>
                </a:lnTo>
                <a:lnTo>
                  <a:pt x="4233" y="328"/>
                </a:lnTo>
                <a:lnTo>
                  <a:pt x="4233" y="357"/>
                </a:lnTo>
                <a:lnTo>
                  <a:pt x="4234" y="356"/>
                </a:lnTo>
                <a:lnTo>
                  <a:pt x="4234" y="360"/>
                </a:lnTo>
                <a:lnTo>
                  <a:pt x="4234" y="347"/>
                </a:lnTo>
                <a:lnTo>
                  <a:pt x="4234" y="347"/>
                </a:lnTo>
                <a:lnTo>
                  <a:pt x="4234" y="347"/>
                </a:lnTo>
                <a:lnTo>
                  <a:pt x="4236" y="362"/>
                </a:lnTo>
                <a:lnTo>
                  <a:pt x="4236" y="360"/>
                </a:lnTo>
                <a:lnTo>
                  <a:pt x="4236" y="360"/>
                </a:lnTo>
                <a:lnTo>
                  <a:pt x="4236" y="362"/>
                </a:lnTo>
                <a:lnTo>
                  <a:pt x="4237" y="348"/>
                </a:lnTo>
                <a:lnTo>
                  <a:pt x="4237" y="349"/>
                </a:lnTo>
                <a:lnTo>
                  <a:pt x="4237" y="349"/>
                </a:lnTo>
                <a:lnTo>
                  <a:pt x="4238" y="362"/>
                </a:lnTo>
                <a:lnTo>
                  <a:pt x="4238" y="362"/>
                </a:lnTo>
                <a:lnTo>
                  <a:pt x="4238" y="362"/>
                </a:lnTo>
                <a:lnTo>
                  <a:pt x="4238" y="355"/>
                </a:lnTo>
                <a:lnTo>
                  <a:pt x="4239" y="362"/>
                </a:lnTo>
                <a:lnTo>
                  <a:pt x="4239" y="362"/>
                </a:lnTo>
                <a:lnTo>
                  <a:pt x="4239" y="362"/>
                </a:lnTo>
                <a:lnTo>
                  <a:pt x="4240" y="348"/>
                </a:lnTo>
                <a:lnTo>
                  <a:pt x="4240" y="348"/>
                </a:lnTo>
                <a:lnTo>
                  <a:pt x="4240" y="349"/>
                </a:lnTo>
                <a:lnTo>
                  <a:pt x="4241" y="362"/>
                </a:lnTo>
                <a:lnTo>
                  <a:pt x="4241" y="360"/>
                </a:lnTo>
                <a:lnTo>
                  <a:pt x="4242" y="360"/>
                </a:lnTo>
                <a:lnTo>
                  <a:pt x="4242" y="362"/>
                </a:lnTo>
                <a:lnTo>
                  <a:pt x="4242" y="213"/>
                </a:lnTo>
                <a:lnTo>
                  <a:pt x="4242" y="349"/>
                </a:lnTo>
                <a:lnTo>
                  <a:pt x="4243" y="350"/>
                </a:lnTo>
                <a:lnTo>
                  <a:pt x="4243" y="296"/>
                </a:lnTo>
                <a:lnTo>
                  <a:pt x="4244" y="361"/>
                </a:lnTo>
                <a:lnTo>
                  <a:pt x="4244" y="361"/>
                </a:lnTo>
                <a:lnTo>
                  <a:pt x="4244" y="340"/>
                </a:lnTo>
                <a:lnTo>
                  <a:pt x="4245" y="361"/>
                </a:lnTo>
                <a:lnTo>
                  <a:pt x="4245" y="361"/>
                </a:lnTo>
                <a:lnTo>
                  <a:pt x="4245" y="361"/>
                </a:lnTo>
                <a:lnTo>
                  <a:pt x="4245" y="361"/>
                </a:lnTo>
                <a:lnTo>
                  <a:pt x="4246" y="346"/>
                </a:lnTo>
                <a:lnTo>
                  <a:pt x="4246" y="348"/>
                </a:lnTo>
                <a:lnTo>
                  <a:pt x="4246" y="348"/>
                </a:lnTo>
                <a:lnTo>
                  <a:pt x="4247" y="210"/>
                </a:lnTo>
                <a:lnTo>
                  <a:pt x="4247" y="352"/>
                </a:lnTo>
                <a:lnTo>
                  <a:pt x="4247" y="314"/>
                </a:lnTo>
                <a:lnTo>
                  <a:pt x="4247" y="314"/>
                </a:lnTo>
                <a:lnTo>
                  <a:pt x="4248" y="357"/>
                </a:lnTo>
                <a:lnTo>
                  <a:pt x="4248" y="290"/>
                </a:lnTo>
                <a:lnTo>
                  <a:pt x="4248" y="352"/>
                </a:lnTo>
                <a:lnTo>
                  <a:pt x="4248" y="352"/>
                </a:lnTo>
                <a:lnTo>
                  <a:pt x="4248" y="359"/>
                </a:lnTo>
                <a:lnTo>
                  <a:pt x="4249" y="347"/>
                </a:lnTo>
                <a:lnTo>
                  <a:pt x="4249" y="359"/>
                </a:lnTo>
                <a:lnTo>
                  <a:pt x="4250" y="359"/>
                </a:lnTo>
                <a:lnTo>
                  <a:pt x="4250" y="360"/>
                </a:lnTo>
                <a:lnTo>
                  <a:pt x="4250" y="349"/>
                </a:lnTo>
                <a:lnTo>
                  <a:pt x="4250" y="356"/>
                </a:lnTo>
                <a:lnTo>
                  <a:pt x="4251" y="356"/>
                </a:lnTo>
                <a:lnTo>
                  <a:pt x="4251" y="360"/>
                </a:lnTo>
                <a:lnTo>
                  <a:pt x="4252" y="346"/>
                </a:lnTo>
                <a:lnTo>
                  <a:pt x="4252" y="347"/>
                </a:lnTo>
                <a:lnTo>
                  <a:pt x="4252" y="338"/>
                </a:lnTo>
                <a:lnTo>
                  <a:pt x="4252" y="240"/>
                </a:lnTo>
                <a:lnTo>
                  <a:pt x="4253" y="356"/>
                </a:lnTo>
                <a:lnTo>
                  <a:pt x="4253" y="355"/>
                </a:lnTo>
                <a:lnTo>
                  <a:pt x="4253" y="356"/>
                </a:lnTo>
                <a:lnTo>
                  <a:pt x="4254" y="346"/>
                </a:lnTo>
                <a:lnTo>
                  <a:pt x="4254" y="347"/>
                </a:lnTo>
                <a:lnTo>
                  <a:pt x="4254" y="347"/>
                </a:lnTo>
                <a:lnTo>
                  <a:pt x="4254" y="323"/>
                </a:lnTo>
                <a:lnTo>
                  <a:pt x="4255" y="351"/>
                </a:lnTo>
                <a:lnTo>
                  <a:pt x="4255" y="345"/>
                </a:lnTo>
                <a:lnTo>
                  <a:pt x="4255" y="346"/>
                </a:lnTo>
                <a:lnTo>
                  <a:pt x="4256" y="357"/>
                </a:lnTo>
                <a:lnTo>
                  <a:pt x="4256" y="345"/>
                </a:lnTo>
                <a:lnTo>
                  <a:pt x="4256" y="355"/>
                </a:lnTo>
                <a:lnTo>
                  <a:pt x="4256" y="355"/>
                </a:lnTo>
                <a:lnTo>
                  <a:pt x="4257" y="360"/>
                </a:lnTo>
                <a:lnTo>
                  <a:pt x="4257" y="353"/>
                </a:lnTo>
                <a:lnTo>
                  <a:pt x="4258" y="353"/>
                </a:lnTo>
                <a:lnTo>
                  <a:pt x="4258" y="357"/>
                </a:lnTo>
                <a:lnTo>
                  <a:pt x="4258" y="348"/>
                </a:lnTo>
                <a:lnTo>
                  <a:pt x="4258" y="356"/>
                </a:lnTo>
                <a:lnTo>
                  <a:pt x="4259" y="356"/>
                </a:lnTo>
                <a:lnTo>
                  <a:pt x="4259" y="362"/>
                </a:lnTo>
                <a:lnTo>
                  <a:pt x="4260" y="356"/>
                </a:lnTo>
                <a:lnTo>
                  <a:pt x="4260" y="356"/>
                </a:lnTo>
                <a:lnTo>
                  <a:pt x="4260" y="356"/>
                </a:lnTo>
                <a:lnTo>
                  <a:pt x="4260" y="362"/>
                </a:lnTo>
                <a:lnTo>
                  <a:pt x="4261" y="354"/>
                </a:lnTo>
                <a:lnTo>
                  <a:pt x="4261" y="354"/>
                </a:lnTo>
                <a:lnTo>
                  <a:pt x="4261" y="354"/>
                </a:lnTo>
                <a:lnTo>
                  <a:pt x="4261" y="357"/>
                </a:lnTo>
                <a:lnTo>
                  <a:pt x="4262" y="348"/>
                </a:lnTo>
                <a:lnTo>
                  <a:pt x="4262" y="356"/>
                </a:lnTo>
                <a:lnTo>
                  <a:pt x="4262" y="356"/>
                </a:lnTo>
                <a:lnTo>
                  <a:pt x="4262" y="362"/>
                </a:lnTo>
                <a:lnTo>
                  <a:pt x="4263" y="362"/>
                </a:lnTo>
                <a:lnTo>
                  <a:pt x="4263" y="362"/>
                </a:lnTo>
                <a:lnTo>
                  <a:pt x="4263" y="362"/>
                </a:lnTo>
                <a:lnTo>
                  <a:pt x="4264" y="262"/>
                </a:lnTo>
                <a:lnTo>
                  <a:pt x="4264" y="259"/>
                </a:lnTo>
                <a:lnTo>
                  <a:pt x="4264" y="258"/>
                </a:lnTo>
                <a:lnTo>
                  <a:pt x="4265" y="361"/>
                </a:lnTo>
                <a:lnTo>
                  <a:pt x="4265" y="356"/>
                </a:lnTo>
                <a:lnTo>
                  <a:pt x="4265" y="355"/>
                </a:lnTo>
                <a:lnTo>
                  <a:pt x="4266" y="329"/>
                </a:lnTo>
                <a:lnTo>
                  <a:pt x="4266" y="360"/>
                </a:lnTo>
                <a:lnTo>
                  <a:pt x="4266" y="358"/>
                </a:lnTo>
                <a:lnTo>
                  <a:pt x="4267" y="358"/>
                </a:lnTo>
                <a:lnTo>
                  <a:pt x="4267" y="295"/>
                </a:lnTo>
                <a:lnTo>
                  <a:pt x="4267" y="358"/>
                </a:lnTo>
                <a:lnTo>
                  <a:pt x="4268" y="342"/>
                </a:lnTo>
                <a:lnTo>
                  <a:pt x="4268" y="342"/>
                </a:lnTo>
                <a:lnTo>
                  <a:pt x="4268" y="317"/>
                </a:lnTo>
                <a:lnTo>
                  <a:pt x="4269" y="358"/>
                </a:lnTo>
                <a:lnTo>
                  <a:pt x="4269" y="358"/>
                </a:lnTo>
                <a:lnTo>
                  <a:pt x="4269" y="358"/>
                </a:lnTo>
                <a:lnTo>
                  <a:pt x="4269" y="358"/>
                </a:lnTo>
                <a:lnTo>
                  <a:pt x="4269" y="293"/>
                </a:lnTo>
                <a:lnTo>
                  <a:pt x="4270" y="357"/>
                </a:lnTo>
                <a:lnTo>
                  <a:pt x="4270" y="357"/>
                </a:lnTo>
                <a:lnTo>
                  <a:pt x="4270" y="362"/>
                </a:lnTo>
                <a:lnTo>
                  <a:pt x="4271" y="313"/>
                </a:lnTo>
                <a:lnTo>
                  <a:pt x="4271" y="356"/>
                </a:lnTo>
                <a:lnTo>
                  <a:pt x="4271" y="357"/>
                </a:lnTo>
                <a:lnTo>
                  <a:pt x="4271" y="348"/>
                </a:lnTo>
                <a:lnTo>
                  <a:pt x="4272" y="362"/>
                </a:lnTo>
                <a:lnTo>
                  <a:pt x="4272" y="360"/>
                </a:lnTo>
                <a:lnTo>
                  <a:pt x="4272" y="360"/>
                </a:lnTo>
                <a:lnTo>
                  <a:pt x="4273" y="362"/>
                </a:lnTo>
                <a:lnTo>
                  <a:pt x="4273" y="349"/>
                </a:lnTo>
                <a:lnTo>
                  <a:pt x="4273" y="350"/>
                </a:lnTo>
                <a:lnTo>
                  <a:pt x="4273" y="349"/>
                </a:lnTo>
                <a:lnTo>
                  <a:pt x="4274" y="347"/>
                </a:lnTo>
                <a:lnTo>
                  <a:pt x="4274" y="360"/>
                </a:lnTo>
                <a:lnTo>
                  <a:pt x="4274" y="359"/>
                </a:lnTo>
                <a:lnTo>
                  <a:pt x="4275" y="360"/>
                </a:lnTo>
                <a:lnTo>
                  <a:pt x="4275" y="360"/>
                </a:lnTo>
                <a:lnTo>
                  <a:pt x="4276" y="341"/>
                </a:lnTo>
                <a:lnTo>
                  <a:pt x="4276" y="350"/>
                </a:lnTo>
                <a:lnTo>
                  <a:pt x="4276" y="359"/>
                </a:lnTo>
                <a:lnTo>
                  <a:pt x="4276" y="359"/>
                </a:lnTo>
                <a:lnTo>
                  <a:pt x="4276" y="353"/>
                </a:lnTo>
                <a:lnTo>
                  <a:pt x="4277" y="354"/>
                </a:lnTo>
                <a:lnTo>
                  <a:pt x="4277" y="354"/>
                </a:lnTo>
                <a:lnTo>
                  <a:pt x="4278" y="334"/>
                </a:lnTo>
                <a:lnTo>
                  <a:pt x="4278" y="360"/>
                </a:lnTo>
                <a:lnTo>
                  <a:pt x="4278" y="360"/>
                </a:lnTo>
                <a:lnTo>
                  <a:pt x="4278" y="358"/>
                </a:lnTo>
                <a:lnTo>
                  <a:pt x="4279" y="360"/>
                </a:lnTo>
                <a:lnTo>
                  <a:pt x="4279" y="341"/>
                </a:lnTo>
                <a:lnTo>
                  <a:pt x="4279" y="349"/>
                </a:lnTo>
                <a:lnTo>
                  <a:pt x="4279" y="350"/>
                </a:lnTo>
                <a:lnTo>
                  <a:pt x="4280" y="346"/>
                </a:lnTo>
                <a:lnTo>
                  <a:pt x="4280" y="355"/>
                </a:lnTo>
                <a:lnTo>
                  <a:pt x="4280" y="354"/>
                </a:lnTo>
                <a:lnTo>
                  <a:pt x="4280" y="355"/>
                </a:lnTo>
                <a:lnTo>
                  <a:pt x="4281" y="359"/>
                </a:lnTo>
                <a:lnTo>
                  <a:pt x="4281" y="349"/>
                </a:lnTo>
                <a:lnTo>
                  <a:pt x="4281" y="356"/>
                </a:lnTo>
                <a:lnTo>
                  <a:pt x="4282" y="356"/>
                </a:lnTo>
                <a:lnTo>
                  <a:pt x="4282" y="362"/>
                </a:lnTo>
                <a:lnTo>
                  <a:pt x="4282" y="362"/>
                </a:lnTo>
                <a:lnTo>
                  <a:pt x="4283" y="362"/>
                </a:lnTo>
                <a:lnTo>
                  <a:pt x="4283" y="362"/>
                </a:lnTo>
                <a:lnTo>
                  <a:pt x="4284" y="348"/>
                </a:lnTo>
                <a:lnTo>
                  <a:pt x="4284" y="349"/>
                </a:lnTo>
                <a:lnTo>
                  <a:pt x="4284" y="349"/>
                </a:lnTo>
                <a:lnTo>
                  <a:pt x="4285" y="362"/>
                </a:lnTo>
                <a:lnTo>
                  <a:pt x="4285" y="362"/>
                </a:lnTo>
                <a:lnTo>
                  <a:pt x="4286" y="356"/>
                </a:lnTo>
                <a:lnTo>
                  <a:pt x="4286" y="356"/>
                </a:lnTo>
                <a:lnTo>
                  <a:pt x="4286" y="356"/>
                </a:lnTo>
                <a:lnTo>
                  <a:pt x="4286" y="353"/>
                </a:lnTo>
                <a:lnTo>
                  <a:pt x="4287" y="362"/>
                </a:lnTo>
                <a:lnTo>
                  <a:pt x="4287" y="355"/>
                </a:lnTo>
                <a:lnTo>
                  <a:pt x="4287" y="355"/>
                </a:lnTo>
                <a:lnTo>
                  <a:pt x="4287" y="357"/>
                </a:lnTo>
                <a:lnTo>
                  <a:pt x="4288" y="288"/>
                </a:lnTo>
                <a:lnTo>
                  <a:pt x="4288" y="343"/>
                </a:lnTo>
                <a:lnTo>
                  <a:pt x="4288" y="343"/>
                </a:lnTo>
                <a:lnTo>
                  <a:pt x="4288" y="342"/>
                </a:lnTo>
                <a:lnTo>
                  <a:pt x="4289" y="360"/>
                </a:lnTo>
                <a:lnTo>
                  <a:pt x="4289" y="359"/>
                </a:lnTo>
                <a:lnTo>
                  <a:pt x="4290" y="360"/>
                </a:lnTo>
                <a:lnTo>
                  <a:pt x="4290" y="286"/>
                </a:lnTo>
                <a:lnTo>
                  <a:pt x="4290" y="348"/>
                </a:lnTo>
                <a:lnTo>
                  <a:pt x="4290" y="345"/>
                </a:lnTo>
                <a:lnTo>
                  <a:pt x="4291" y="358"/>
                </a:lnTo>
                <a:lnTo>
                  <a:pt x="4292" y="351"/>
                </a:lnTo>
                <a:lnTo>
                  <a:pt x="4292" y="352"/>
                </a:lnTo>
                <a:lnTo>
                  <a:pt x="4292" y="347"/>
                </a:lnTo>
                <a:lnTo>
                  <a:pt x="4292" y="357"/>
                </a:lnTo>
                <a:lnTo>
                  <a:pt x="4293" y="355"/>
                </a:lnTo>
                <a:lnTo>
                  <a:pt x="4293" y="355"/>
                </a:lnTo>
                <a:lnTo>
                  <a:pt x="4294" y="344"/>
                </a:lnTo>
                <a:lnTo>
                  <a:pt x="4294" y="357"/>
                </a:lnTo>
                <a:lnTo>
                  <a:pt x="4294" y="353"/>
                </a:lnTo>
                <a:lnTo>
                  <a:pt x="4294" y="357"/>
                </a:lnTo>
                <a:lnTo>
                  <a:pt x="4294" y="338"/>
                </a:lnTo>
                <a:lnTo>
                  <a:pt x="4295" y="361"/>
                </a:lnTo>
                <a:lnTo>
                  <a:pt x="4295" y="353"/>
                </a:lnTo>
                <a:lnTo>
                  <a:pt x="4295" y="353"/>
                </a:lnTo>
                <a:lnTo>
                  <a:pt x="4296" y="294"/>
                </a:lnTo>
                <a:lnTo>
                  <a:pt x="4296" y="357"/>
                </a:lnTo>
                <a:lnTo>
                  <a:pt x="4296" y="352"/>
                </a:lnTo>
                <a:lnTo>
                  <a:pt x="4296" y="353"/>
                </a:lnTo>
                <a:lnTo>
                  <a:pt x="4297" y="360"/>
                </a:lnTo>
                <a:lnTo>
                  <a:pt x="4297" y="356"/>
                </a:lnTo>
                <a:lnTo>
                  <a:pt x="4298" y="348"/>
                </a:lnTo>
                <a:lnTo>
                  <a:pt x="4298" y="355"/>
                </a:lnTo>
                <a:lnTo>
                  <a:pt x="4298" y="312"/>
                </a:lnTo>
                <a:lnTo>
                  <a:pt x="4298" y="349"/>
                </a:lnTo>
                <a:lnTo>
                  <a:pt x="4299" y="359"/>
                </a:lnTo>
                <a:lnTo>
                  <a:pt x="4299" y="290"/>
                </a:lnTo>
                <a:lnTo>
                  <a:pt x="4300" y="358"/>
                </a:lnTo>
                <a:lnTo>
                  <a:pt x="4300" y="358"/>
                </a:lnTo>
                <a:lnTo>
                  <a:pt x="4300" y="358"/>
                </a:lnTo>
                <a:lnTo>
                  <a:pt x="4301" y="342"/>
                </a:lnTo>
                <a:lnTo>
                  <a:pt x="4301" y="346"/>
                </a:lnTo>
                <a:lnTo>
                  <a:pt x="4301" y="346"/>
                </a:lnTo>
                <a:lnTo>
                  <a:pt x="4301" y="358"/>
                </a:lnTo>
                <a:lnTo>
                  <a:pt x="4302" y="333"/>
                </a:lnTo>
                <a:lnTo>
                  <a:pt x="4302" y="349"/>
                </a:lnTo>
                <a:lnTo>
                  <a:pt x="4302" y="349"/>
                </a:lnTo>
                <a:lnTo>
                  <a:pt x="4303" y="337"/>
                </a:lnTo>
                <a:lnTo>
                  <a:pt x="4303" y="359"/>
                </a:lnTo>
                <a:lnTo>
                  <a:pt x="4303" y="359"/>
                </a:lnTo>
                <a:lnTo>
                  <a:pt x="4303" y="359"/>
                </a:lnTo>
                <a:lnTo>
                  <a:pt x="4304" y="359"/>
                </a:lnTo>
                <a:lnTo>
                  <a:pt x="4304" y="349"/>
                </a:lnTo>
                <a:lnTo>
                  <a:pt x="4304" y="357"/>
                </a:lnTo>
                <a:lnTo>
                  <a:pt x="4304" y="357"/>
                </a:lnTo>
                <a:lnTo>
                  <a:pt x="4305" y="362"/>
                </a:lnTo>
                <a:lnTo>
                  <a:pt x="4305" y="356"/>
                </a:lnTo>
                <a:lnTo>
                  <a:pt x="4305" y="356"/>
                </a:lnTo>
                <a:lnTo>
                  <a:pt x="4306" y="356"/>
                </a:lnTo>
                <a:lnTo>
                  <a:pt x="4306" y="346"/>
                </a:lnTo>
                <a:lnTo>
                  <a:pt x="4307" y="357"/>
                </a:lnTo>
                <a:lnTo>
                  <a:pt x="4307" y="357"/>
                </a:lnTo>
                <a:lnTo>
                  <a:pt x="4307" y="362"/>
                </a:lnTo>
                <a:lnTo>
                  <a:pt x="4307" y="355"/>
                </a:lnTo>
                <a:lnTo>
                  <a:pt x="4308" y="356"/>
                </a:lnTo>
                <a:lnTo>
                  <a:pt x="4308" y="356"/>
                </a:lnTo>
                <a:lnTo>
                  <a:pt x="4308" y="346"/>
                </a:lnTo>
                <a:lnTo>
                  <a:pt x="4309" y="362"/>
                </a:lnTo>
                <a:lnTo>
                  <a:pt x="4309" y="355"/>
                </a:lnTo>
                <a:lnTo>
                  <a:pt x="4309" y="355"/>
                </a:lnTo>
                <a:lnTo>
                  <a:pt x="4309" y="353"/>
                </a:lnTo>
                <a:lnTo>
                  <a:pt x="4310" y="362"/>
                </a:lnTo>
                <a:lnTo>
                  <a:pt x="4310" y="357"/>
                </a:lnTo>
                <a:lnTo>
                  <a:pt x="4310" y="357"/>
                </a:lnTo>
                <a:lnTo>
                  <a:pt x="4310" y="360"/>
                </a:lnTo>
                <a:lnTo>
                  <a:pt x="4311" y="349"/>
                </a:lnTo>
                <a:lnTo>
                  <a:pt x="4311" y="355"/>
                </a:lnTo>
                <a:lnTo>
                  <a:pt x="4311" y="355"/>
                </a:lnTo>
                <a:lnTo>
                  <a:pt x="4312" y="282"/>
                </a:lnTo>
                <a:lnTo>
                  <a:pt x="4312" y="358"/>
                </a:lnTo>
                <a:lnTo>
                  <a:pt x="4312" y="352"/>
                </a:lnTo>
                <a:lnTo>
                  <a:pt x="4312" y="359"/>
                </a:lnTo>
                <a:lnTo>
                  <a:pt x="4313" y="350"/>
                </a:lnTo>
                <a:lnTo>
                  <a:pt x="4313" y="361"/>
                </a:lnTo>
                <a:lnTo>
                  <a:pt x="4313" y="360"/>
                </a:lnTo>
                <a:lnTo>
                  <a:pt x="4314" y="360"/>
                </a:lnTo>
                <a:lnTo>
                  <a:pt x="4314" y="360"/>
                </a:lnTo>
                <a:lnTo>
                  <a:pt x="4315" y="332"/>
                </a:lnTo>
                <a:lnTo>
                  <a:pt x="4315" y="346"/>
                </a:lnTo>
                <a:lnTo>
                  <a:pt x="4315" y="353"/>
                </a:lnTo>
                <a:lnTo>
                  <a:pt x="4315" y="307"/>
                </a:lnTo>
                <a:lnTo>
                  <a:pt x="4315" y="358"/>
                </a:lnTo>
                <a:lnTo>
                  <a:pt x="4316" y="350"/>
                </a:lnTo>
                <a:lnTo>
                  <a:pt x="4316" y="352"/>
                </a:lnTo>
                <a:lnTo>
                  <a:pt x="4316" y="341"/>
                </a:lnTo>
                <a:lnTo>
                  <a:pt x="4316" y="360"/>
                </a:lnTo>
                <a:lnTo>
                  <a:pt x="4317" y="346"/>
                </a:lnTo>
                <a:lnTo>
                  <a:pt x="4317" y="347"/>
                </a:lnTo>
                <a:lnTo>
                  <a:pt x="4317" y="362"/>
                </a:lnTo>
                <a:lnTo>
                  <a:pt x="4318" y="346"/>
                </a:lnTo>
                <a:lnTo>
                  <a:pt x="4318" y="362"/>
                </a:lnTo>
                <a:lnTo>
                  <a:pt x="4318" y="362"/>
                </a:lnTo>
                <a:lnTo>
                  <a:pt x="4319" y="349"/>
                </a:lnTo>
                <a:lnTo>
                  <a:pt x="4319" y="362"/>
                </a:lnTo>
                <a:lnTo>
                  <a:pt x="4319" y="360"/>
                </a:lnTo>
                <a:lnTo>
                  <a:pt x="4320" y="362"/>
                </a:lnTo>
                <a:lnTo>
                  <a:pt x="4320" y="322"/>
                </a:lnTo>
                <a:lnTo>
                  <a:pt x="4320" y="351"/>
                </a:lnTo>
                <a:lnTo>
                  <a:pt x="4321" y="351"/>
                </a:lnTo>
                <a:lnTo>
                  <a:pt x="4321" y="315"/>
                </a:lnTo>
                <a:lnTo>
                  <a:pt x="4321" y="360"/>
                </a:lnTo>
                <a:lnTo>
                  <a:pt x="4321" y="360"/>
                </a:lnTo>
                <a:lnTo>
                  <a:pt x="4322" y="359"/>
                </a:lnTo>
                <a:lnTo>
                  <a:pt x="4322" y="360"/>
                </a:lnTo>
                <a:lnTo>
                  <a:pt x="4323" y="285"/>
                </a:lnTo>
                <a:lnTo>
                  <a:pt x="4323" y="345"/>
                </a:lnTo>
                <a:lnTo>
                  <a:pt x="4323" y="288"/>
                </a:lnTo>
                <a:lnTo>
                  <a:pt x="4324" y="358"/>
                </a:lnTo>
                <a:lnTo>
                  <a:pt x="4324" y="357"/>
                </a:lnTo>
                <a:lnTo>
                  <a:pt x="4324" y="357"/>
                </a:lnTo>
                <a:lnTo>
                  <a:pt x="4325" y="338"/>
                </a:lnTo>
                <a:lnTo>
                  <a:pt x="4325" y="360"/>
                </a:lnTo>
                <a:lnTo>
                  <a:pt x="4325" y="348"/>
                </a:lnTo>
                <a:lnTo>
                  <a:pt x="4325" y="348"/>
                </a:lnTo>
                <a:lnTo>
                  <a:pt x="4325" y="348"/>
                </a:lnTo>
                <a:lnTo>
                  <a:pt x="4326" y="362"/>
                </a:lnTo>
                <a:lnTo>
                  <a:pt x="4326" y="356"/>
                </a:lnTo>
                <a:lnTo>
                  <a:pt x="4326" y="353"/>
                </a:lnTo>
                <a:lnTo>
                  <a:pt x="4326" y="346"/>
                </a:lnTo>
                <a:lnTo>
                  <a:pt x="4327" y="362"/>
                </a:lnTo>
                <a:lnTo>
                  <a:pt x="4327" y="357"/>
                </a:lnTo>
                <a:lnTo>
                  <a:pt x="4327" y="357"/>
                </a:lnTo>
                <a:lnTo>
                  <a:pt x="4328" y="362"/>
                </a:lnTo>
                <a:lnTo>
                  <a:pt x="4328" y="348"/>
                </a:lnTo>
                <a:lnTo>
                  <a:pt x="4328" y="361"/>
                </a:lnTo>
                <a:lnTo>
                  <a:pt x="4329" y="360"/>
                </a:lnTo>
                <a:lnTo>
                  <a:pt x="4329" y="361"/>
                </a:lnTo>
                <a:lnTo>
                  <a:pt x="4329" y="263"/>
                </a:lnTo>
                <a:lnTo>
                  <a:pt x="4329" y="353"/>
                </a:lnTo>
                <a:lnTo>
                  <a:pt x="4329" y="352"/>
                </a:lnTo>
                <a:lnTo>
                  <a:pt x="4330" y="360"/>
                </a:lnTo>
                <a:lnTo>
                  <a:pt x="4331" y="320"/>
                </a:lnTo>
                <a:lnTo>
                  <a:pt x="4331" y="352"/>
                </a:lnTo>
                <a:lnTo>
                  <a:pt x="4331" y="307"/>
                </a:lnTo>
                <a:lnTo>
                  <a:pt x="4332" y="361"/>
                </a:lnTo>
                <a:lnTo>
                  <a:pt x="4332" y="349"/>
                </a:lnTo>
                <a:lnTo>
                  <a:pt x="4332" y="349"/>
                </a:lnTo>
                <a:lnTo>
                  <a:pt x="4332" y="361"/>
                </a:lnTo>
                <a:lnTo>
                  <a:pt x="4333" y="348"/>
                </a:lnTo>
                <a:lnTo>
                  <a:pt x="4333" y="354"/>
                </a:lnTo>
                <a:lnTo>
                  <a:pt x="4333" y="353"/>
                </a:lnTo>
                <a:lnTo>
                  <a:pt x="4333" y="361"/>
                </a:lnTo>
                <a:lnTo>
                  <a:pt x="4334" y="285"/>
                </a:lnTo>
                <a:lnTo>
                  <a:pt x="4334" y="355"/>
                </a:lnTo>
                <a:lnTo>
                  <a:pt x="4334" y="359"/>
                </a:lnTo>
                <a:lnTo>
                  <a:pt x="4335" y="341"/>
                </a:lnTo>
                <a:lnTo>
                  <a:pt x="4335" y="350"/>
                </a:lnTo>
                <a:lnTo>
                  <a:pt x="4335" y="339"/>
                </a:lnTo>
                <a:lnTo>
                  <a:pt x="4336" y="359"/>
                </a:lnTo>
                <a:lnTo>
                  <a:pt x="4336" y="353"/>
                </a:lnTo>
                <a:lnTo>
                  <a:pt x="4337" y="356"/>
                </a:lnTo>
                <a:lnTo>
                  <a:pt x="4337" y="362"/>
                </a:lnTo>
                <a:lnTo>
                  <a:pt x="4337" y="349"/>
                </a:lnTo>
                <a:lnTo>
                  <a:pt x="4337" y="357"/>
                </a:lnTo>
                <a:lnTo>
                  <a:pt x="4337" y="362"/>
                </a:lnTo>
                <a:lnTo>
                  <a:pt x="4338" y="362"/>
                </a:lnTo>
                <a:lnTo>
                  <a:pt x="4338" y="349"/>
                </a:lnTo>
                <a:lnTo>
                  <a:pt x="4339" y="361"/>
                </a:lnTo>
                <a:lnTo>
                  <a:pt x="4339" y="355"/>
                </a:lnTo>
                <a:lnTo>
                  <a:pt x="4339" y="360"/>
                </a:lnTo>
                <a:lnTo>
                  <a:pt x="4339" y="288"/>
                </a:lnTo>
                <a:lnTo>
                  <a:pt x="4340" y="346"/>
                </a:lnTo>
                <a:lnTo>
                  <a:pt x="4340" y="344"/>
                </a:lnTo>
                <a:lnTo>
                  <a:pt x="4340" y="361"/>
                </a:lnTo>
                <a:lnTo>
                  <a:pt x="4341" y="357"/>
                </a:lnTo>
                <a:lnTo>
                  <a:pt x="4341" y="357"/>
                </a:lnTo>
                <a:lnTo>
                  <a:pt x="4342" y="352"/>
                </a:lnTo>
                <a:lnTo>
                  <a:pt x="4342" y="361"/>
                </a:lnTo>
                <a:lnTo>
                  <a:pt x="4342" y="354"/>
                </a:lnTo>
                <a:lnTo>
                  <a:pt x="4342" y="354"/>
                </a:lnTo>
                <a:lnTo>
                  <a:pt x="4343" y="345"/>
                </a:lnTo>
                <a:lnTo>
                  <a:pt x="4343" y="357"/>
                </a:lnTo>
                <a:lnTo>
                  <a:pt x="4343" y="356"/>
                </a:lnTo>
                <a:lnTo>
                  <a:pt x="4343" y="360"/>
                </a:lnTo>
                <a:lnTo>
                  <a:pt x="4344" y="361"/>
                </a:lnTo>
                <a:lnTo>
                  <a:pt x="4344" y="346"/>
                </a:lnTo>
                <a:lnTo>
                  <a:pt x="4344" y="346"/>
                </a:lnTo>
                <a:lnTo>
                  <a:pt x="4345" y="346"/>
                </a:lnTo>
                <a:lnTo>
                  <a:pt x="4345" y="346"/>
                </a:lnTo>
                <a:lnTo>
                  <a:pt x="4345" y="361"/>
                </a:lnTo>
                <a:lnTo>
                  <a:pt x="4345" y="356"/>
                </a:lnTo>
                <a:lnTo>
                  <a:pt x="4346" y="342"/>
                </a:lnTo>
                <a:lnTo>
                  <a:pt x="4347" y="358"/>
                </a:lnTo>
                <a:lnTo>
                  <a:pt x="4347" y="269"/>
                </a:lnTo>
                <a:lnTo>
                  <a:pt x="4347" y="319"/>
                </a:lnTo>
                <a:lnTo>
                  <a:pt x="4347" y="358"/>
                </a:lnTo>
                <a:lnTo>
                  <a:pt x="4347" y="358"/>
                </a:lnTo>
                <a:lnTo>
                  <a:pt x="4347" y="286"/>
                </a:lnTo>
                <a:lnTo>
                  <a:pt x="4348" y="352"/>
                </a:lnTo>
                <a:lnTo>
                  <a:pt x="4348" y="352"/>
                </a:lnTo>
                <a:lnTo>
                  <a:pt x="4348" y="347"/>
                </a:lnTo>
                <a:lnTo>
                  <a:pt x="4348" y="359"/>
                </a:lnTo>
                <a:lnTo>
                  <a:pt x="4349" y="357"/>
                </a:lnTo>
                <a:lnTo>
                  <a:pt x="4349" y="358"/>
                </a:lnTo>
                <a:lnTo>
                  <a:pt x="4349" y="358"/>
                </a:lnTo>
                <a:lnTo>
                  <a:pt x="4350" y="334"/>
                </a:lnTo>
                <a:lnTo>
                  <a:pt x="4350" y="354"/>
                </a:lnTo>
                <a:lnTo>
                  <a:pt x="4350" y="358"/>
                </a:lnTo>
                <a:lnTo>
                  <a:pt x="4351" y="360"/>
                </a:lnTo>
                <a:lnTo>
                  <a:pt x="4351" y="343"/>
                </a:lnTo>
                <a:lnTo>
                  <a:pt x="4351" y="344"/>
                </a:lnTo>
                <a:lnTo>
                  <a:pt x="4351" y="344"/>
                </a:lnTo>
                <a:lnTo>
                  <a:pt x="4352" y="359"/>
                </a:lnTo>
                <a:lnTo>
                  <a:pt x="4352" y="358"/>
                </a:lnTo>
                <a:lnTo>
                  <a:pt x="4353" y="359"/>
                </a:lnTo>
                <a:lnTo>
                  <a:pt x="4353" y="345"/>
                </a:lnTo>
                <a:lnTo>
                  <a:pt x="4353" y="362"/>
                </a:lnTo>
                <a:lnTo>
                  <a:pt x="4353" y="362"/>
                </a:lnTo>
                <a:lnTo>
                  <a:pt x="4354" y="362"/>
                </a:lnTo>
                <a:lnTo>
                  <a:pt x="4354" y="362"/>
                </a:lnTo>
                <a:lnTo>
                  <a:pt x="4354" y="348"/>
                </a:lnTo>
                <a:lnTo>
                  <a:pt x="4355" y="349"/>
                </a:lnTo>
                <a:lnTo>
                  <a:pt x="4355" y="349"/>
                </a:lnTo>
                <a:lnTo>
                  <a:pt x="4355" y="362"/>
                </a:lnTo>
                <a:lnTo>
                  <a:pt x="4356" y="362"/>
                </a:lnTo>
                <a:lnTo>
                  <a:pt x="4356" y="357"/>
                </a:lnTo>
                <a:lnTo>
                  <a:pt x="4356" y="357"/>
                </a:lnTo>
                <a:lnTo>
                  <a:pt x="4356" y="349"/>
                </a:lnTo>
                <a:lnTo>
                  <a:pt x="4357" y="353"/>
                </a:lnTo>
                <a:lnTo>
                  <a:pt x="4357" y="353"/>
                </a:lnTo>
                <a:lnTo>
                  <a:pt x="4357" y="203"/>
                </a:lnTo>
                <a:lnTo>
                  <a:pt x="4358" y="361"/>
                </a:lnTo>
                <a:lnTo>
                  <a:pt x="4358" y="361"/>
                </a:lnTo>
                <a:lnTo>
                  <a:pt x="4358" y="360"/>
                </a:lnTo>
                <a:lnTo>
                  <a:pt x="4359" y="311"/>
                </a:lnTo>
                <a:lnTo>
                  <a:pt x="4359" y="360"/>
                </a:lnTo>
                <a:lnTo>
                  <a:pt x="4359" y="359"/>
                </a:lnTo>
                <a:lnTo>
                  <a:pt x="4360" y="364"/>
                </a:lnTo>
                <a:lnTo>
                  <a:pt x="4360" y="261"/>
                </a:lnTo>
                <a:lnTo>
                  <a:pt x="4360" y="348"/>
                </a:lnTo>
                <a:lnTo>
                  <a:pt x="4361" y="330"/>
                </a:lnTo>
                <a:lnTo>
                  <a:pt x="4361" y="361"/>
                </a:lnTo>
                <a:lnTo>
                  <a:pt x="4361" y="357"/>
                </a:lnTo>
                <a:lnTo>
                  <a:pt x="4362" y="357"/>
                </a:lnTo>
                <a:lnTo>
                  <a:pt x="4362" y="260"/>
                </a:lnTo>
                <a:lnTo>
                  <a:pt x="4363" y="360"/>
                </a:lnTo>
                <a:lnTo>
                  <a:pt x="4363" y="360"/>
                </a:lnTo>
                <a:lnTo>
                  <a:pt x="4363" y="353"/>
                </a:lnTo>
                <a:lnTo>
                  <a:pt x="4363" y="361"/>
                </a:lnTo>
                <a:lnTo>
                  <a:pt x="4364" y="353"/>
                </a:lnTo>
                <a:lnTo>
                  <a:pt x="4364" y="353"/>
                </a:lnTo>
                <a:lnTo>
                  <a:pt x="4365" y="361"/>
                </a:lnTo>
                <a:lnTo>
                  <a:pt x="4365" y="288"/>
                </a:lnTo>
                <a:lnTo>
                  <a:pt x="4365" y="353"/>
                </a:lnTo>
                <a:lnTo>
                  <a:pt x="4365" y="353"/>
                </a:lnTo>
                <a:lnTo>
                  <a:pt x="4365" y="344"/>
                </a:lnTo>
                <a:lnTo>
                  <a:pt x="4366" y="361"/>
                </a:lnTo>
                <a:lnTo>
                  <a:pt x="4366" y="361"/>
                </a:lnTo>
                <a:lnTo>
                  <a:pt x="4366" y="361"/>
                </a:lnTo>
                <a:lnTo>
                  <a:pt x="4367" y="361"/>
                </a:lnTo>
                <a:lnTo>
                  <a:pt x="4367" y="298"/>
                </a:lnTo>
                <a:lnTo>
                  <a:pt x="4367" y="346"/>
                </a:lnTo>
                <a:lnTo>
                  <a:pt x="4367" y="346"/>
                </a:lnTo>
                <a:lnTo>
                  <a:pt x="4368" y="358"/>
                </a:lnTo>
                <a:lnTo>
                  <a:pt x="4368" y="358"/>
                </a:lnTo>
                <a:lnTo>
                  <a:pt x="4368" y="355"/>
                </a:lnTo>
                <a:lnTo>
                  <a:pt x="4369" y="331"/>
                </a:lnTo>
                <a:lnTo>
                  <a:pt x="4369" y="358"/>
                </a:lnTo>
                <a:lnTo>
                  <a:pt x="4370" y="358"/>
                </a:lnTo>
                <a:lnTo>
                  <a:pt x="4370" y="359"/>
                </a:lnTo>
                <a:lnTo>
                  <a:pt x="4371" y="353"/>
                </a:lnTo>
                <a:lnTo>
                  <a:pt x="4371" y="359"/>
                </a:lnTo>
                <a:lnTo>
                  <a:pt x="4371" y="350"/>
                </a:lnTo>
                <a:lnTo>
                  <a:pt x="4372" y="362"/>
                </a:lnTo>
                <a:lnTo>
                  <a:pt x="4372" y="362"/>
                </a:lnTo>
                <a:lnTo>
                  <a:pt x="4372" y="362"/>
                </a:lnTo>
                <a:lnTo>
                  <a:pt x="4372" y="362"/>
                </a:lnTo>
                <a:lnTo>
                  <a:pt x="4372" y="354"/>
                </a:lnTo>
                <a:lnTo>
                  <a:pt x="4373" y="355"/>
                </a:lnTo>
                <a:lnTo>
                  <a:pt x="4373" y="356"/>
                </a:lnTo>
                <a:lnTo>
                  <a:pt x="4374" y="348"/>
                </a:lnTo>
                <a:lnTo>
                  <a:pt x="4374" y="357"/>
                </a:lnTo>
                <a:lnTo>
                  <a:pt x="4374" y="354"/>
                </a:lnTo>
                <a:lnTo>
                  <a:pt x="4374" y="354"/>
                </a:lnTo>
                <a:lnTo>
                  <a:pt x="4374" y="354"/>
                </a:lnTo>
                <a:lnTo>
                  <a:pt x="4375" y="362"/>
                </a:lnTo>
                <a:lnTo>
                  <a:pt x="4375" y="362"/>
                </a:lnTo>
                <a:lnTo>
                  <a:pt x="4375" y="355"/>
                </a:lnTo>
                <a:lnTo>
                  <a:pt x="4376" y="346"/>
                </a:lnTo>
                <a:lnTo>
                  <a:pt x="4376" y="357"/>
                </a:lnTo>
                <a:lnTo>
                  <a:pt x="4376" y="357"/>
                </a:lnTo>
                <a:lnTo>
                  <a:pt x="4377" y="362"/>
                </a:lnTo>
                <a:lnTo>
                  <a:pt x="4377" y="340"/>
                </a:lnTo>
                <a:lnTo>
                  <a:pt x="4377" y="353"/>
                </a:lnTo>
                <a:lnTo>
                  <a:pt x="4378" y="353"/>
                </a:lnTo>
                <a:lnTo>
                  <a:pt x="4378" y="349"/>
                </a:lnTo>
                <a:lnTo>
                  <a:pt x="4379" y="361"/>
                </a:lnTo>
                <a:lnTo>
                  <a:pt x="4379" y="361"/>
                </a:lnTo>
                <a:lnTo>
                  <a:pt x="4379" y="361"/>
                </a:lnTo>
                <a:lnTo>
                  <a:pt x="4379" y="361"/>
                </a:lnTo>
                <a:lnTo>
                  <a:pt x="4379" y="291"/>
                </a:lnTo>
                <a:lnTo>
                  <a:pt x="4380" y="351"/>
                </a:lnTo>
                <a:lnTo>
                  <a:pt x="4380" y="354"/>
                </a:lnTo>
                <a:lnTo>
                  <a:pt x="4381" y="306"/>
                </a:lnTo>
                <a:lnTo>
                  <a:pt x="4381" y="361"/>
                </a:lnTo>
                <a:lnTo>
                  <a:pt x="4381" y="358"/>
                </a:lnTo>
                <a:lnTo>
                  <a:pt x="4381" y="359"/>
                </a:lnTo>
                <a:lnTo>
                  <a:pt x="4381" y="285"/>
                </a:lnTo>
                <a:lnTo>
                  <a:pt x="4382" y="364"/>
                </a:lnTo>
                <a:lnTo>
                  <a:pt x="4382" y="354"/>
                </a:lnTo>
                <a:lnTo>
                  <a:pt x="4382" y="355"/>
                </a:lnTo>
                <a:lnTo>
                  <a:pt x="4382" y="345"/>
                </a:lnTo>
                <a:lnTo>
                  <a:pt x="4383" y="360"/>
                </a:lnTo>
                <a:lnTo>
                  <a:pt x="4383" y="356"/>
                </a:lnTo>
                <a:lnTo>
                  <a:pt x="4384" y="356"/>
                </a:lnTo>
                <a:lnTo>
                  <a:pt x="4384" y="361"/>
                </a:lnTo>
                <a:lnTo>
                  <a:pt x="4384" y="293"/>
                </a:lnTo>
                <a:lnTo>
                  <a:pt x="4385" y="355"/>
                </a:lnTo>
                <a:lnTo>
                  <a:pt x="4385" y="352"/>
                </a:lnTo>
                <a:lnTo>
                  <a:pt x="4385" y="361"/>
                </a:lnTo>
                <a:lnTo>
                  <a:pt x="4386" y="360"/>
                </a:lnTo>
                <a:lnTo>
                  <a:pt x="4386" y="361"/>
                </a:lnTo>
                <a:lnTo>
                  <a:pt x="4386" y="361"/>
                </a:lnTo>
                <a:lnTo>
                  <a:pt x="4386" y="287"/>
                </a:lnTo>
                <a:lnTo>
                  <a:pt x="4387" y="340"/>
                </a:lnTo>
                <a:lnTo>
                  <a:pt x="4387" y="343"/>
                </a:lnTo>
                <a:lnTo>
                  <a:pt x="4387" y="317"/>
                </a:lnTo>
                <a:lnTo>
                  <a:pt x="4388" y="361"/>
                </a:lnTo>
                <a:lnTo>
                  <a:pt x="4388" y="356"/>
                </a:lnTo>
                <a:lnTo>
                  <a:pt x="4388" y="360"/>
                </a:lnTo>
                <a:lnTo>
                  <a:pt x="4388" y="361"/>
                </a:lnTo>
                <a:lnTo>
                  <a:pt x="4388" y="345"/>
                </a:lnTo>
                <a:lnTo>
                  <a:pt x="4389" y="357"/>
                </a:lnTo>
                <a:lnTo>
                  <a:pt x="4389" y="357"/>
                </a:lnTo>
                <a:lnTo>
                  <a:pt x="4390" y="361"/>
                </a:lnTo>
                <a:lnTo>
                  <a:pt x="4390" y="344"/>
                </a:lnTo>
                <a:lnTo>
                  <a:pt x="4390" y="352"/>
                </a:lnTo>
                <a:lnTo>
                  <a:pt x="4390" y="352"/>
                </a:lnTo>
                <a:lnTo>
                  <a:pt x="4391" y="359"/>
                </a:lnTo>
                <a:lnTo>
                  <a:pt x="4391" y="286"/>
                </a:lnTo>
                <a:lnTo>
                  <a:pt x="4391" y="343"/>
                </a:lnTo>
                <a:lnTo>
                  <a:pt x="4392" y="343"/>
                </a:lnTo>
                <a:lnTo>
                  <a:pt x="4392" y="341"/>
                </a:lnTo>
                <a:lnTo>
                  <a:pt x="4392" y="357"/>
                </a:lnTo>
                <a:lnTo>
                  <a:pt x="4392" y="353"/>
                </a:lnTo>
                <a:lnTo>
                  <a:pt x="4393" y="357"/>
                </a:lnTo>
                <a:lnTo>
                  <a:pt x="4393" y="339"/>
                </a:lnTo>
                <a:lnTo>
                  <a:pt x="4393" y="357"/>
                </a:lnTo>
                <a:lnTo>
                  <a:pt x="4394" y="343"/>
                </a:lnTo>
                <a:lnTo>
                  <a:pt x="4394" y="342"/>
                </a:lnTo>
                <a:lnTo>
                  <a:pt x="4394" y="338"/>
                </a:lnTo>
                <a:lnTo>
                  <a:pt x="4395" y="358"/>
                </a:lnTo>
                <a:lnTo>
                  <a:pt x="4395" y="353"/>
                </a:lnTo>
                <a:lnTo>
                  <a:pt x="4395" y="353"/>
                </a:lnTo>
                <a:lnTo>
                  <a:pt x="4395" y="356"/>
                </a:lnTo>
                <a:lnTo>
                  <a:pt x="4395" y="348"/>
                </a:lnTo>
                <a:lnTo>
                  <a:pt x="4396" y="353"/>
                </a:lnTo>
                <a:lnTo>
                  <a:pt x="4396" y="352"/>
                </a:lnTo>
                <a:lnTo>
                  <a:pt x="4396" y="345"/>
                </a:lnTo>
                <a:lnTo>
                  <a:pt x="4397" y="362"/>
                </a:lnTo>
                <a:lnTo>
                  <a:pt x="4397" y="360"/>
                </a:lnTo>
                <a:lnTo>
                  <a:pt x="4397" y="360"/>
                </a:lnTo>
                <a:lnTo>
                  <a:pt x="4398" y="362"/>
                </a:lnTo>
                <a:lnTo>
                  <a:pt x="4398" y="348"/>
                </a:lnTo>
                <a:lnTo>
                  <a:pt x="4398" y="349"/>
                </a:lnTo>
                <a:lnTo>
                  <a:pt x="4398" y="356"/>
                </a:lnTo>
                <a:lnTo>
                  <a:pt x="4398" y="356"/>
                </a:lnTo>
                <a:lnTo>
                  <a:pt x="4399" y="362"/>
                </a:lnTo>
                <a:lnTo>
                  <a:pt x="4399" y="357"/>
                </a:lnTo>
                <a:lnTo>
                  <a:pt x="4400" y="357"/>
                </a:lnTo>
                <a:lnTo>
                  <a:pt x="4400" y="362"/>
                </a:lnTo>
                <a:lnTo>
                  <a:pt x="4400" y="354"/>
                </a:lnTo>
                <a:lnTo>
                  <a:pt x="4400" y="356"/>
                </a:lnTo>
                <a:lnTo>
                  <a:pt x="4401" y="356"/>
                </a:lnTo>
                <a:lnTo>
                  <a:pt x="4401" y="353"/>
                </a:lnTo>
                <a:lnTo>
                  <a:pt x="4402" y="362"/>
                </a:lnTo>
                <a:lnTo>
                  <a:pt x="4402" y="362"/>
                </a:lnTo>
                <a:lnTo>
                  <a:pt x="4402" y="362"/>
                </a:lnTo>
                <a:lnTo>
                  <a:pt x="4403" y="353"/>
                </a:lnTo>
                <a:lnTo>
                  <a:pt x="4403" y="353"/>
                </a:lnTo>
                <a:lnTo>
                  <a:pt x="4403" y="353"/>
                </a:lnTo>
                <a:lnTo>
                  <a:pt x="4404" y="361"/>
                </a:lnTo>
                <a:lnTo>
                  <a:pt x="4404" y="250"/>
                </a:lnTo>
                <a:lnTo>
                  <a:pt x="4404" y="361"/>
                </a:lnTo>
                <a:lnTo>
                  <a:pt x="4404" y="361"/>
                </a:lnTo>
                <a:lnTo>
                  <a:pt x="4405" y="291"/>
                </a:lnTo>
                <a:lnTo>
                  <a:pt x="4405" y="346"/>
                </a:lnTo>
                <a:lnTo>
                  <a:pt x="4405" y="345"/>
                </a:lnTo>
                <a:lnTo>
                  <a:pt x="4406" y="358"/>
                </a:lnTo>
                <a:lnTo>
                  <a:pt x="4406" y="340"/>
                </a:lnTo>
                <a:lnTo>
                  <a:pt x="4406" y="356"/>
                </a:lnTo>
                <a:lnTo>
                  <a:pt x="4406" y="358"/>
                </a:lnTo>
                <a:lnTo>
                  <a:pt x="4406" y="360"/>
                </a:lnTo>
                <a:lnTo>
                  <a:pt x="4407" y="343"/>
                </a:lnTo>
                <a:lnTo>
                  <a:pt x="4407" y="355"/>
                </a:lnTo>
                <a:lnTo>
                  <a:pt x="4407" y="355"/>
                </a:lnTo>
                <a:lnTo>
                  <a:pt x="4408" y="352"/>
                </a:lnTo>
                <a:lnTo>
                  <a:pt x="4408" y="360"/>
                </a:lnTo>
                <a:lnTo>
                  <a:pt x="4408" y="360"/>
                </a:lnTo>
                <a:lnTo>
                  <a:pt x="4409" y="360"/>
                </a:lnTo>
                <a:lnTo>
                  <a:pt x="4409" y="361"/>
                </a:lnTo>
                <a:lnTo>
                  <a:pt x="4409" y="351"/>
                </a:lnTo>
                <a:lnTo>
                  <a:pt x="4410" y="354"/>
                </a:lnTo>
                <a:lnTo>
                  <a:pt x="4410" y="354"/>
                </a:lnTo>
                <a:lnTo>
                  <a:pt x="4410" y="361"/>
                </a:lnTo>
                <a:lnTo>
                  <a:pt x="4411" y="355"/>
                </a:lnTo>
                <a:lnTo>
                  <a:pt x="4411" y="356"/>
                </a:lnTo>
                <a:lnTo>
                  <a:pt x="4411" y="352"/>
                </a:lnTo>
                <a:lnTo>
                  <a:pt x="4411" y="360"/>
                </a:lnTo>
                <a:lnTo>
                  <a:pt x="4412" y="355"/>
                </a:lnTo>
                <a:lnTo>
                  <a:pt x="4412" y="354"/>
                </a:lnTo>
                <a:lnTo>
                  <a:pt x="4413" y="348"/>
                </a:lnTo>
                <a:lnTo>
                  <a:pt x="4413" y="360"/>
                </a:lnTo>
                <a:lnTo>
                  <a:pt x="4413" y="360"/>
                </a:lnTo>
                <a:lnTo>
                  <a:pt x="4413" y="361"/>
                </a:lnTo>
                <a:lnTo>
                  <a:pt x="4413" y="361"/>
                </a:lnTo>
                <a:lnTo>
                  <a:pt x="4414" y="355"/>
                </a:lnTo>
                <a:lnTo>
                  <a:pt x="4414" y="356"/>
                </a:lnTo>
                <a:lnTo>
                  <a:pt x="4414" y="356"/>
                </a:lnTo>
                <a:lnTo>
                  <a:pt x="4415" y="300"/>
                </a:lnTo>
                <a:lnTo>
                  <a:pt x="4415" y="361"/>
                </a:lnTo>
                <a:lnTo>
                  <a:pt x="4415" y="361"/>
                </a:lnTo>
                <a:lnTo>
                  <a:pt x="4416" y="362"/>
                </a:lnTo>
                <a:lnTo>
                  <a:pt x="4416" y="306"/>
                </a:lnTo>
                <a:lnTo>
                  <a:pt x="4416" y="340"/>
                </a:lnTo>
                <a:lnTo>
                  <a:pt x="4417" y="343"/>
                </a:lnTo>
                <a:lnTo>
                  <a:pt x="4417" y="358"/>
                </a:lnTo>
                <a:lnTo>
                  <a:pt x="4418" y="343"/>
                </a:lnTo>
                <a:lnTo>
                  <a:pt x="4418" y="348"/>
                </a:lnTo>
                <a:lnTo>
                  <a:pt x="4418" y="347"/>
                </a:lnTo>
                <a:lnTo>
                  <a:pt x="4418" y="339"/>
                </a:lnTo>
                <a:lnTo>
                  <a:pt x="4418" y="353"/>
                </a:lnTo>
                <a:lnTo>
                  <a:pt x="4419" y="352"/>
                </a:lnTo>
                <a:lnTo>
                  <a:pt x="4419" y="350"/>
                </a:lnTo>
                <a:lnTo>
                  <a:pt x="4420" y="356"/>
                </a:lnTo>
                <a:lnTo>
                  <a:pt x="4420" y="332"/>
                </a:lnTo>
                <a:lnTo>
                  <a:pt x="4420" y="355"/>
                </a:lnTo>
                <a:lnTo>
                  <a:pt x="4420" y="358"/>
                </a:lnTo>
                <a:lnTo>
                  <a:pt x="4420" y="359"/>
                </a:lnTo>
                <a:lnTo>
                  <a:pt x="4421" y="351"/>
                </a:lnTo>
                <a:lnTo>
                  <a:pt x="4421" y="354"/>
                </a:lnTo>
                <a:lnTo>
                  <a:pt x="4421" y="348"/>
                </a:lnTo>
                <a:lnTo>
                  <a:pt x="4422" y="337"/>
                </a:lnTo>
                <a:lnTo>
                  <a:pt x="4422" y="362"/>
                </a:lnTo>
                <a:lnTo>
                  <a:pt x="4422" y="362"/>
                </a:lnTo>
                <a:lnTo>
                  <a:pt x="4422" y="362"/>
                </a:lnTo>
                <a:lnTo>
                  <a:pt x="4423" y="349"/>
                </a:lnTo>
                <a:lnTo>
                  <a:pt x="4423" y="357"/>
                </a:lnTo>
                <a:lnTo>
                  <a:pt x="4424" y="362"/>
                </a:lnTo>
                <a:lnTo>
                  <a:pt x="4424" y="362"/>
                </a:lnTo>
                <a:lnTo>
                  <a:pt x="4424" y="355"/>
                </a:lnTo>
                <a:lnTo>
                  <a:pt x="4424" y="356"/>
                </a:lnTo>
                <a:lnTo>
                  <a:pt x="4425" y="356"/>
                </a:lnTo>
                <a:lnTo>
                  <a:pt x="4425" y="348"/>
                </a:lnTo>
                <a:lnTo>
                  <a:pt x="4425" y="362"/>
                </a:lnTo>
                <a:lnTo>
                  <a:pt x="4426" y="360"/>
                </a:lnTo>
                <a:lnTo>
                  <a:pt x="4426" y="360"/>
                </a:lnTo>
                <a:lnTo>
                  <a:pt x="4426" y="362"/>
                </a:lnTo>
                <a:lnTo>
                  <a:pt x="4426" y="348"/>
                </a:lnTo>
                <a:lnTo>
                  <a:pt x="4427" y="349"/>
                </a:lnTo>
                <a:lnTo>
                  <a:pt x="4427" y="349"/>
                </a:lnTo>
                <a:lnTo>
                  <a:pt x="4427" y="246"/>
                </a:lnTo>
                <a:lnTo>
                  <a:pt x="4428" y="360"/>
                </a:lnTo>
                <a:lnTo>
                  <a:pt x="4428" y="359"/>
                </a:lnTo>
                <a:lnTo>
                  <a:pt x="4428" y="357"/>
                </a:lnTo>
                <a:lnTo>
                  <a:pt x="4428" y="359"/>
                </a:lnTo>
                <a:lnTo>
                  <a:pt x="4428" y="300"/>
                </a:lnTo>
                <a:lnTo>
                  <a:pt x="4429" y="352"/>
                </a:lnTo>
                <a:lnTo>
                  <a:pt x="4429" y="352"/>
                </a:lnTo>
                <a:lnTo>
                  <a:pt x="4429" y="352"/>
                </a:lnTo>
                <a:lnTo>
                  <a:pt x="4430" y="361"/>
                </a:lnTo>
                <a:lnTo>
                  <a:pt x="4430" y="356"/>
                </a:lnTo>
                <a:lnTo>
                  <a:pt x="4430" y="355"/>
                </a:lnTo>
                <a:lnTo>
                  <a:pt x="4431" y="360"/>
                </a:lnTo>
                <a:lnTo>
                  <a:pt x="4431" y="351"/>
                </a:lnTo>
                <a:lnTo>
                  <a:pt x="4431" y="355"/>
                </a:lnTo>
                <a:lnTo>
                  <a:pt x="4432" y="354"/>
                </a:lnTo>
                <a:lnTo>
                  <a:pt x="4432" y="361"/>
                </a:lnTo>
                <a:lnTo>
                  <a:pt x="4432" y="356"/>
                </a:lnTo>
                <a:lnTo>
                  <a:pt x="4432" y="356"/>
                </a:lnTo>
                <a:lnTo>
                  <a:pt x="4433" y="360"/>
                </a:lnTo>
                <a:lnTo>
                  <a:pt x="4433" y="354"/>
                </a:lnTo>
                <a:lnTo>
                  <a:pt x="4434" y="355"/>
                </a:lnTo>
                <a:lnTo>
                  <a:pt x="4434" y="355"/>
                </a:lnTo>
                <a:lnTo>
                  <a:pt x="4434" y="348"/>
                </a:lnTo>
                <a:lnTo>
                  <a:pt x="4434" y="360"/>
                </a:lnTo>
                <a:lnTo>
                  <a:pt x="4435" y="354"/>
                </a:lnTo>
                <a:lnTo>
                  <a:pt x="4435" y="354"/>
                </a:lnTo>
                <a:lnTo>
                  <a:pt x="4435" y="340"/>
                </a:lnTo>
                <a:lnTo>
                  <a:pt x="4436" y="360"/>
                </a:lnTo>
                <a:lnTo>
                  <a:pt x="4436" y="360"/>
                </a:lnTo>
                <a:lnTo>
                  <a:pt x="4436" y="360"/>
                </a:lnTo>
                <a:lnTo>
                  <a:pt x="4437" y="349"/>
                </a:lnTo>
                <a:lnTo>
                  <a:pt x="4437" y="348"/>
                </a:lnTo>
                <a:lnTo>
                  <a:pt x="4438" y="286"/>
                </a:lnTo>
                <a:lnTo>
                  <a:pt x="4438" y="361"/>
                </a:lnTo>
                <a:lnTo>
                  <a:pt x="4438" y="361"/>
                </a:lnTo>
                <a:lnTo>
                  <a:pt x="4438" y="361"/>
                </a:lnTo>
                <a:lnTo>
                  <a:pt x="4438" y="361"/>
                </a:lnTo>
                <a:lnTo>
                  <a:pt x="4439" y="277"/>
                </a:lnTo>
                <a:lnTo>
                  <a:pt x="4439" y="349"/>
                </a:lnTo>
                <a:lnTo>
                  <a:pt x="4440" y="348"/>
                </a:lnTo>
                <a:lnTo>
                  <a:pt x="4440" y="348"/>
                </a:lnTo>
                <a:lnTo>
                  <a:pt x="4440" y="360"/>
                </a:lnTo>
                <a:lnTo>
                  <a:pt x="4440" y="360"/>
                </a:lnTo>
                <a:lnTo>
                  <a:pt x="4440" y="360"/>
                </a:lnTo>
                <a:lnTo>
                  <a:pt x="4441" y="360"/>
                </a:lnTo>
                <a:lnTo>
                  <a:pt x="4442" y="284"/>
                </a:lnTo>
                <a:lnTo>
                  <a:pt x="4442" y="351"/>
                </a:lnTo>
                <a:lnTo>
                  <a:pt x="4442" y="351"/>
                </a:lnTo>
                <a:lnTo>
                  <a:pt x="4443" y="343"/>
                </a:lnTo>
                <a:lnTo>
                  <a:pt x="4443" y="354"/>
                </a:lnTo>
                <a:lnTo>
                  <a:pt x="4443" y="354"/>
                </a:lnTo>
                <a:lnTo>
                  <a:pt x="4443" y="353"/>
                </a:lnTo>
                <a:lnTo>
                  <a:pt x="4444" y="360"/>
                </a:lnTo>
                <a:lnTo>
                  <a:pt x="4444" y="348"/>
                </a:lnTo>
                <a:lnTo>
                  <a:pt x="4444" y="348"/>
                </a:lnTo>
                <a:lnTo>
                  <a:pt x="4444" y="348"/>
                </a:lnTo>
                <a:lnTo>
                  <a:pt x="4444" y="345"/>
                </a:lnTo>
                <a:lnTo>
                  <a:pt x="4445" y="360"/>
                </a:lnTo>
                <a:lnTo>
                  <a:pt x="4445" y="360"/>
                </a:lnTo>
                <a:lnTo>
                  <a:pt x="4445" y="360"/>
                </a:lnTo>
                <a:lnTo>
                  <a:pt x="4446" y="360"/>
                </a:lnTo>
                <a:lnTo>
                  <a:pt x="4446" y="342"/>
                </a:lnTo>
                <a:lnTo>
                  <a:pt x="4446" y="344"/>
                </a:lnTo>
                <a:lnTo>
                  <a:pt x="4446" y="347"/>
                </a:lnTo>
                <a:lnTo>
                  <a:pt x="4447" y="360"/>
                </a:lnTo>
                <a:lnTo>
                  <a:pt x="4447" y="360"/>
                </a:lnTo>
                <a:lnTo>
                  <a:pt x="4448" y="360"/>
                </a:lnTo>
                <a:lnTo>
                  <a:pt x="4448" y="348"/>
                </a:lnTo>
                <a:lnTo>
                  <a:pt x="4448" y="356"/>
                </a:lnTo>
                <a:lnTo>
                  <a:pt x="4448" y="356"/>
                </a:lnTo>
                <a:lnTo>
                  <a:pt x="4450" y="362"/>
                </a:lnTo>
                <a:lnTo>
                  <a:pt x="4450" y="353"/>
                </a:lnTo>
                <a:lnTo>
                  <a:pt x="4450" y="354"/>
                </a:lnTo>
                <a:lnTo>
                  <a:pt x="4450" y="354"/>
                </a:lnTo>
                <a:lnTo>
                  <a:pt x="4450" y="362"/>
                </a:lnTo>
                <a:lnTo>
                  <a:pt x="4451" y="356"/>
                </a:lnTo>
                <a:lnTo>
                  <a:pt x="4451" y="356"/>
                </a:lnTo>
                <a:lnTo>
                  <a:pt x="4452" y="341"/>
                </a:lnTo>
                <a:lnTo>
                  <a:pt x="4452" y="357"/>
                </a:lnTo>
                <a:lnTo>
                  <a:pt x="4452" y="357"/>
                </a:lnTo>
                <a:lnTo>
                  <a:pt x="4452" y="357"/>
                </a:lnTo>
                <a:lnTo>
                  <a:pt x="4453" y="362"/>
                </a:lnTo>
                <a:lnTo>
                  <a:pt x="4453" y="293"/>
                </a:lnTo>
                <a:lnTo>
                  <a:pt x="4453" y="355"/>
                </a:lnTo>
                <a:lnTo>
                  <a:pt x="4453" y="348"/>
                </a:lnTo>
                <a:lnTo>
                  <a:pt x="4454" y="342"/>
                </a:lnTo>
                <a:lnTo>
                  <a:pt x="4454" y="360"/>
                </a:lnTo>
                <a:lnTo>
                  <a:pt x="4454" y="356"/>
                </a:lnTo>
                <a:lnTo>
                  <a:pt x="4454" y="357"/>
                </a:lnTo>
                <a:lnTo>
                  <a:pt x="4455" y="340"/>
                </a:lnTo>
                <a:lnTo>
                  <a:pt x="4455" y="352"/>
                </a:lnTo>
                <a:lnTo>
                  <a:pt x="4456" y="352"/>
                </a:lnTo>
                <a:lnTo>
                  <a:pt x="4456" y="359"/>
                </a:lnTo>
                <a:lnTo>
                  <a:pt x="4456" y="331"/>
                </a:lnTo>
                <a:lnTo>
                  <a:pt x="4456" y="350"/>
                </a:lnTo>
                <a:lnTo>
                  <a:pt x="4457" y="346"/>
                </a:lnTo>
                <a:lnTo>
                  <a:pt x="4457" y="301"/>
                </a:lnTo>
                <a:lnTo>
                  <a:pt x="4457" y="357"/>
                </a:lnTo>
                <a:lnTo>
                  <a:pt x="4458" y="353"/>
                </a:lnTo>
                <a:lnTo>
                  <a:pt x="4458" y="353"/>
                </a:lnTo>
                <a:lnTo>
                  <a:pt x="4458" y="359"/>
                </a:lnTo>
                <a:lnTo>
                  <a:pt x="4459" y="337"/>
                </a:lnTo>
                <a:lnTo>
                  <a:pt x="4459" y="337"/>
                </a:lnTo>
                <a:lnTo>
                  <a:pt x="4459" y="336"/>
                </a:lnTo>
                <a:lnTo>
                  <a:pt x="4460" y="358"/>
                </a:lnTo>
                <a:lnTo>
                  <a:pt x="4460" y="358"/>
                </a:lnTo>
                <a:lnTo>
                  <a:pt x="4460" y="358"/>
                </a:lnTo>
                <a:lnTo>
                  <a:pt x="4461" y="289"/>
                </a:lnTo>
                <a:lnTo>
                  <a:pt x="4461" y="361"/>
                </a:lnTo>
                <a:lnTo>
                  <a:pt x="4461" y="361"/>
                </a:lnTo>
                <a:lnTo>
                  <a:pt x="4461" y="361"/>
                </a:lnTo>
                <a:lnTo>
                  <a:pt x="4462" y="304"/>
                </a:lnTo>
                <a:lnTo>
                  <a:pt x="4462" y="344"/>
                </a:lnTo>
                <a:lnTo>
                  <a:pt x="4463" y="346"/>
                </a:lnTo>
                <a:lnTo>
                  <a:pt x="4463" y="290"/>
                </a:lnTo>
                <a:lnTo>
                  <a:pt x="4463" y="354"/>
                </a:lnTo>
                <a:lnTo>
                  <a:pt x="4463" y="351"/>
                </a:lnTo>
                <a:lnTo>
                  <a:pt x="4464" y="351"/>
                </a:lnTo>
                <a:lnTo>
                  <a:pt x="4464" y="358"/>
                </a:lnTo>
                <a:lnTo>
                  <a:pt x="4464" y="350"/>
                </a:lnTo>
                <a:lnTo>
                  <a:pt x="4465" y="352"/>
                </a:lnTo>
                <a:lnTo>
                  <a:pt x="4465" y="352"/>
                </a:lnTo>
                <a:lnTo>
                  <a:pt x="4465" y="358"/>
                </a:lnTo>
                <a:lnTo>
                  <a:pt x="4466" y="339"/>
                </a:lnTo>
                <a:lnTo>
                  <a:pt x="4466" y="355"/>
                </a:lnTo>
                <a:lnTo>
                  <a:pt x="4466" y="356"/>
                </a:lnTo>
                <a:lnTo>
                  <a:pt x="4466" y="358"/>
                </a:lnTo>
                <a:lnTo>
                  <a:pt x="4466" y="344"/>
                </a:lnTo>
                <a:lnTo>
                  <a:pt x="4467" y="350"/>
                </a:lnTo>
                <a:lnTo>
                  <a:pt x="4467" y="350"/>
                </a:lnTo>
                <a:lnTo>
                  <a:pt x="4467" y="350"/>
                </a:lnTo>
                <a:lnTo>
                  <a:pt x="4468" y="362"/>
                </a:lnTo>
                <a:lnTo>
                  <a:pt x="4468" y="362"/>
                </a:lnTo>
                <a:lnTo>
                  <a:pt x="4468" y="362"/>
                </a:lnTo>
                <a:lnTo>
                  <a:pt x="4469" y="346"/>
                </a:lnTo>
                <a:lnTo>
                  <a:pt x="4469" y="362"/>
                </a:lnTo>
                <a:lnTo>
                  <a:pt x="4469" y="362"/>
                </a:lnTo>
                <a:lnTo>
                  <a:pt x="4469" y="362"/>
                </a:lnTo>
                <a:lnTo>
                  <a:pt x="4470" y="345"/>
                </a:lnTo>
                <a:lnTo>
                  <a:pt x="4470" y="346"/>
                </a:lnTo>
                <a:lnTo>
                  <a:pt x="4471" y="346"/>
                </a:lnTo>
                <a:lnTo>
                  <a:pt x="4471" y="362"/>
                </a:lnTo>
                <a:lnTo>
                  <a:pt x="4471" y="357"/>
                </a:lnTo>
                <a:lnTo>
                  <a:pt x="4471" y="357"/>
                </a:lnTo>
                <a:lnTo>
                  <a:pt x="4472" y="360"/>
                </a:lnTo>
                <a:lnTo>
                  <a:pt x="4472" y="352"/>
                </a:lnTo>
                <a:lnTo>
                  <a:pt x="4473" y="356"/>
                </a:lnTo>
                <a:lnTo>
                  <a:pt x="4473" y="356"/>
                </a:lnTo>
                <a:lnTo>
                  <a:pt x="4473" y="361"/>
                </a:lnTo>
                <a:lnTo>
                  <a:pt x="4474" y="361"/>
                </a:lnTo>
                <a:lnTo>
                  <a:pt x="4474" y="361"/>
                </a:lnTo>
                <a:lnTo>
                  <a:pt x="4475" y="364"/>
                </a:lnTo>
                <a:lnTo>
                  <a:pt x="4475" y="265"/>
                </a:lnTo>
                <a:lnTo>
                  <a:pt x="4475" y="283"/>
                </a:lnTo>
                <a:lnTo>
                  <a:pt x="4475" y="265"/>
                </a:lnTo>
                <a:lnTo>
                  <a:pt x="4475" y="360"/>
                </a:lnTo>
                <a:lnTo>
                  <a:pt x="4476" y="352"/>
                </a:lnTo>
                <a:lnTo>
                  <a:pt x="4476" y="352"/>
                </a:lnTo>
                <a:lnTo>
                  <a:pt x="4477" y="349"/>
                </a:lnTo>
                <a:lnTo>
                  <a:pt x="4477" y="358"/>
                </a:lnTo>
                <a:lnTo>
                  <a:pt x="4477" y="353"/>
                </a:lnTo>
                <a:lnTo>
                  <a:pt x="4477" y="353"/>
                </a:lnTo>
                <a:lnTo>
                  <a:pt x="4477" y="359"/>
                </a:lnTo>
                <a:lnTo>
                  <a:pt x="4477" y="257"/>
                </a:lnTo>
                <a:lnTo>
                  <a:pt x="4478" y="343"/>
                </a:lnTo>
                <a:lnTo>
                  <a:pt x="4479" y="349"/>
                </a:lnTo>
                <a:lnTo>
                  <a:pt x="4479" y="262"/>
                </a:lnTo>
                <a:lnTo>
                  <a:pt x="4479" y="360"/>
                </a:lnTo>
                <a:lnTo>
                  <a:pt x="4479" y="341"/>
                </a:lnTo>
                <a:lnTo>
                  <a:pt x="4479" y="342"/>
                </a:lnTo>
                <a:lnTo>
                  <a:pt x="4480" y="364"/>
                </a:lnTo>
                <a:lnTo>
                  <a:pt x="4480" y="312"/>
                </a:lnTo>
                <a:lnTo>
                  <a:pt x="4481" y="360"/>
                </a:lnTo>
                <a:lnTo>
                  <a:pt x="4481" y="360"/>
                </a:lnTo>
                <a:lnTo>
                  <a:pt x="4481" y="361"/>
                </a:lnTo>
                <a:lnTo>
                  <a:pt x="4482" y="333"/>
                </a:lnTo>
                <a:lnTo>
                  <a:pt x="4482" y="356"/>
                </a:lnTo>
                <a:lnTo>
                  <a:pt x="4482" y="356"/>
                </a:lnTo>
                <a:lnTo>
                  <a:pt x="4483" y="297"/>
                </a:lnTo>
                <a:lnTo>
                  <a:pt x="4483" y="359"/>
                </a:lnTo>
                <a:lnTo>
                  <a:pt x="4483" y="359"/>
                </a:lnTo>
                <a:lnTo>
                  <a:pt x="4483" y="359"/>
                </a:lnTo>
                <a:lnTo>
                  <a:pt x="4483" y="360"/>
                </a:lnTo>
                <a:lnTo>
                  <a:pt x="4484" y="342"/>
                </a:lnTo>
                <a:lnTo>
                  <a:pt x="4484" y="342"/>
                </a:lnTo>
                <a:lnTo>
                  <a:pt x="4484" y="348"/>
                </a:lnTo>
                <a:lnTo>
                  <a:pt x="4484" y="361"/>
                </a:lnTo>
                <a:lnTo>
                  <a:pt x="4485" y="338"/>
                </a:lnTo>
                <a:lnTo>
                  <a:pt x="4485" y="343"/>
                </a:lnTo>
                <a:lnTo>
                  <a:pt x="4485" y="343"/>
                </a:lnTo>
                <a:lnTo>
                  <a:pt x="4486" y="358"/>
                </a:lnTo>
                <a:lnTo>
                  <a:pt x="4486" y="356"/>
                </a:lnTo>
                <a:lnTo>
                  <a:pt x="4487" y="356"/>
                </a:lnTo>
                <a:lnTo>
                  <a:pt x="4487" y="335"/>
                </a:lnTo>
                <a:lnTo>
                  <a:pt x="4487" y="357"/>
                </a:lnTo>
                <a:lnTo>
                  <a:pt x="4487" y="355"/>
                </a:lnTo>
                <a:lnTo>
                  <a:pt x="4488" y="355"/>
                </a:lnTo>
                <a:lnTo>
                  <a:pt x="4488" y="345"/>
                </a:lnTo>
                <a:lnTo>
                  <a:pt x="4489" y="360"/>
                </a:lnTo>
                <a:lnTo>
                  <a:pt x="4489" y="360"/>
                </a:lnTo>
                <a:lnTo>
                  <a:pt x="4489" y="360"/>
                </a:lnTo>
                <a:lnTo>
                  <a:pt x="4489" y="361"/>
                </a:lnTo>
                <a:lnTo>
                  <a:pt x="4489" y="345"/>
                </a:lnTo>
                <a:lnTo>
                  <a:pt x="4490" y="356"/>
                </a:lnTo>
                <a:lnTo>
                  <a:pt x="4490" y="356"/>
                </a:lnTo>
                <a:lnTo>
                  <a:pt x="4490" y="361"/>
                </a:lnTo>
                <a:lnTo>
                  <a:pt x="4491" y="354"/>
                </a:lnTo>
                <a:lnTo>
                  <a:pt x="4491" y="354"/>
                </a:lnTo>
                <a:lnTo>
                  <a:pt x="4491" y="348"/>
                </a:lnTo>
                <a:lnTo>
                  <a:pt x="4492" y="361"/>
                </a:lnTo>
                <a:lnTo>
                  <a:pt x="4492" y="361"/>
                </a:lnTo>
                <a:lnTo>
                  <a:pt x="4492" y="361"/>
                </a:lnTo>
                <a:lnTo>
                  <a:pt x="4492" y="353"/>
                </a:lnTo>
                <a:lnTo>
                  <a:pt x="4493" y="356"/>
                </a:lnTo>
                <a:lnTo>
                  <a:pt x="4493" y="356"/>
                </a:lnTo>
                <a:lnTo>
                  <a:pt x="4494" y="346"/>
                </a:lnTo>
                <a:lnTo>
                  <a:pt x="4494" y="360"/>
                </a:lnTo>
                <a:lnTo>
                  <a:pt x="4494" y="360"/>
                </a:lnTo>
                <a:lnTo>
                  <a:pt x="4495" y="360"/>
                </a:lnTo>
                <a:lnTo>
                  <a:pt x="4495" y="361"/>
                </a:lnTo>
                <a:lnTo>
                  <a:pt x="4495" y="349"/>
                </a:lnTo>
                <a:lnTo>
                  <a:pt x="4495" y="349"/>
                </a:lnTo>
                <a:lnTo>
                  <a:pt x="4496" y="349"/>
                </a:lnTo>
                <a:lnTo>
                  <a:pt x="4496" y="289"/>
                </a:lnTo>
                <a:lnTo>
                  <a:pt x="4497" y="359"/>
                </a:lnTo>
                <a:lnTo>
                  <a:pt x="4497" y="358"/>
                </a:lnTo>
                <a:lnTo>
                  <a:pt x="4497" y="358"/>
                </a:lnTo>
                <a:lnTo>
                  <a:pt x="4497" y="360"/>
                </a:lnTo>
                <a:lnTo>
                  <a:pt x="4497" y="240"/>
                </a:lnTo>
                <a:lnTo>
                  <a:pt x="4498" y="357"/>
                </a:lnTo>
                <a:lnTo>
                  <a:pt x="4498" y="357"/>
                </a:lnTo>
                <a:lnTo>
                  <a:pt x="4498" y="355"/>
                </a:lnTo>
                <a:lnTo>
                  <a:pt x="4498" y="361"/>
                </a:lnTo>
                <a:lnTo>
                  <a:pt x="4499" y="359"/>
                </a:lnTo>
                <a:lnTo>
                  <a:pt x="4499" y="359"/>
                </a:lnTo>
                <a:lnTo>
                  <a:pt x="4499" y="360"/>
                </a:lnTo>
                <a:lnTo>
                  <a:pt x="4500" y="347"/>
                </a:lnTo>
                <a:lnTo>
                  <a:pt x="4500" y="357"/>
                </a:lnTo>
                <a:lnTo>
                  <a:pt x="4500" y="358"/>
                </a:lnTo>
                <a:lnTo>
                  <a:pt x="4501" y="361"/>
                </a:lnTo>
                <a:lnTo>
                  <a:pt x="4501" y="354"/>
                </a:lnTo>
                <a:lnTo>
                  <a:pt x="4501" y="347"/>
                </a:lnTo>
                <a:lnTo>
                  <a:pt x="4502" y="292"/>
                </a:lnTo>
                <a:lnTo>
                  <a:pt x="4502" y="360"/>
                </a:lnTo>
                <a:lnTo>
                  <a:pt x="4502" y="359"/>
                </a:lnTo>
                <a:lnTo>
                  <a:pt x="4503" y="360"/>
                </a:lnTo>
                <a:lnTo>
                  <a:pt x="4503" y="361"/>
                </a:lnTo>
                <a:lnTo>
                  <a:pt x="4503" y="355"/>
                </a:lnTo>
                <a:lnTo>
                  <a:pt x="4503" y="356"/>
                </a:lnTo>
                <a:lnTo>
                  <a:pt x="4504" y="354"/>
                </a:lnTo>
                <a:lnTo>
                  <a:pt x="4504" y="352"/>
                </a:lnTo>
                <a:lnTo>
                  <a:pt x="4504" y="359"/>
                </a:lnTo>
                <a:lnTo>
                  <a:pt x="4505" y="359"/>
                </a:lnTo>
                <a:lnTo>
                  <a:pt x="4505" y="359"/>
                </a:lnTo>
                <a:lnTo>
                  <a:pt x="4505" y="359"/>
                </a:lnTo>
                <a:lnTo>
                  <a:pt x="4506" y="348"/>
                </a:lnTo>
                <a:lnTo>
                  <a:pt x="4506" y="349"/>
                </a:lnTo>
                <a:lnTo>
                  <a:pt x="4506" y="348"/>
                </a:lnTo>
                <a:lnTo>
                  <a:pt x="4506" y="359"/>
                </a:lnTo>
                <a:lnTo>
                  <a:pt x="4507" y="355"/>
                </a:lnTo>
                <a:lnTo>
                  <a:pt x="4507" y="355"/>
                </a:lnTo>
                <a:lnTo>
                  <a:pt x="4507" y="347"/>
                </a:lnTo>
                <a:lnTo>
                  <a:pt x="4508" y="358"/>
                </a:lnTo>
                <a:lnTo>
                  <a:pt x="4508" y="358"/>
                </a:lnTo>
                <a:lnTo>
                  <a:pt x="4508" y="358"/>
                </a:lnTo>
                <a:lnTo>
                  <a:pt x="4509" y="344"/>
                </a:lnTo>
                <a:lnTo>
                  <a:pt x="4509" y="352"/>
                </a:lnTo>
                <a:lnTo>
                  <a:pt x="4509" y="352"/>
                </a:lnTo>
                <a:lnTo>
                  <a:pt x="4510" y="351"/>
                </a:lnTo>
                <a:lnTo>
                  <a:pt x="4510" y="354"/>
                </a:lnTo>
                <a:lnTo>
                  <a:pt x="4510" y="354"/>
                </a:lnTo>
                <a:lnTo>
                  <a:pt x="4511" y="358"/>
                </a:lnTo>
                <a:lnTo>
                  <a:pt x="4511" y="344"/>
                </a:lnTo>
                <a:lnTo>
                  <a:pt x="4512" y="345"/>
                </a:lnTo>
                <a:lnTo>
                  <a:pt x="4512" y="341"/>
                </a:lnTo>
                <a:lnTo>
                  <a:pt x="4512" y="359"/>
                </a:lnTo>
                <a:lnTo>
                  <a:pt x="4513" y="358"/>
                </a:lnTo>
                <a:lnTo>
                  <a:pt x="4513" y="358"/>
                </a:lnTo>
                <a:lnTo>
                  <a:pt x="4513" y="358"/>
                </a:lnTo>
                <a:lnTo>
                  <a:pt x="4513" y="342"/>
                </a:lnTo>
                <a:lnTo>
                  <a:pt x="4514" y="353"/>
                </a:lnTo>
                <a:lnTo>
                  <a:pt x="4514" y="353"/>
                </a:lnTo>
                <a:lnTo>
                  <a:pt x="4514" y="362"/>
                </a:lnTo>
                <a:lnTo>
                  <a:pt x="4515" y="360"/>
                </a:lnTo>
                <a:lnTo>
                  <a:pt x="4515" y="362"/>
                </a:lnTo>
                <a:lnTo>
                  <a:pt x="4516" y="349"/>
                </a:lnTo>
                <a:lnTo>
                  <a:pt x="4516" y="349"/>
                </a:lnTo>
                <a:lnTo>
                  <a:pt x="4516" y="349"/>
                </a:lnTo>
                <a:lnTo>
                  <a:pt x="4516" y="349"/>
                </a:lnTo>
                <a:lnTo>
                  <a:pt x="4517" y="362"/>
                </a:lnTo>
                <a:lnTo>
                  <a:pt x="4517" y="357"/>
                </a:lnTo>
                <a:lnTo>
                  <a:pt x="4517" y="357"/>
                </a:lnTo>
                <a:lnTo>
                  <a:pt x="4517" y="361"/>
                </a:lnTo>
                <a:lnTo>
                  <a:pt x="4518" y="291"/>
                </a:lnTo>
                <a:lnTo>
                  <a:pt x="4518" y="346"/>
                </a:lnTo>
                <a:lnTo>
                  <a:pt x="4518" y="346"/>
                </a:lnTo>
                <a:lnTo>
                  <a:pt x="4519" y="346"/>
                </a:lnTo>
                <a:lnTo>
                  <a:pt x="4519" y="361"/>
                </a:lnTo>
                <a:lnTo>
                  <a:pt x="4519" y="360"/>
                </a:lnTo>
                <a:lnTo>
                  <a:pt x="4520" y="360"/>
                </a:lnTo>
                <a:lnTo>
                  <a:pt x="4520" y="361"/>
                </a:lnTo>
                <a:lnTo>
                  <a:pt x="4521" y="312"/>
                </a:lnTo>
                <a:lnTo>
                  <a:pt x="4521" y="354"/>
                </a:lnTo>
                <a:lnTo>
                  <a:pt x="4521" y="354"/>
                </a:lnTo>
                <a:lnTo>
                  <a:pt x="4521" y="351"/>
                </a:lnTo>
                <a:lnTo>
                  <a:pt x="4522" y="360"/>
                </a:lnTo>
                <a:lnTo>
                  <a:pt x="4522" y="356"/>
                </a:lnTo>
                <a:lnTo>
                  <a:pt x="4522" y="356"/>
                </a:lnTo>
                <a:lnTo>
                  <a:pt x="4522" y="360"/>
                </a:lnTo>
                <a:lnTo>
                  <a:pt x="4523" y="346"/>
                </a:lnTo>
                <a:lnTo>
                  <a:pt x="4523" y="348"/>
                </a:lnTo>
                <a:lnTo>
                  <a:pt x="4523" y="355"/>
                </a:lnTo>
                <a:lnTo>
                  <a:pt x="4523" y="361"/>
                </a:lnTo>
                <a:lnTo>
                  <a:pt x="4524" y="273"/>
                </a:lnTo>
                <a:lnTo>
                  <a:pt x="4524" y="353"/>
                </a:lnTo>
                <a:lnTo>
                  <a:pt x="4524" y="352"/>
                </a:lnTo>
                <a:lnTo>
                  <a:pt x="4525" y="335"/>
                </a:lnTo>
                <a:lnTo>
                  <a:pt x="4525" y="356"/>
                </a:lnTo>
                <a:lnTo>
                  <a:pt x="4525" y="356"/>
                </a:lnTo>
                <a:lnTo>
                  <a:pt x="4525" y="356"/>
                </a:lnTo>
                <a:lnTo>
                  <a:pt x="4525" y="351"/>
                </a:lnTo>
                <a:lnTo>
                  <a:pt x="4526" y="361"/>
                </a:lnTo>
                <a:lnTo>
                  <a:pt x="4526" y="357"/>
                </a:lnTo>
                <a:lnTo>
                  <a:pt x="4527" y="357"/>
                </a:lnTo>
                <a:lnTo>
                  <a:pt x="4527" y="360"/>
                </a:lnTo>
                <a:lnTo>
                  <a:pt x="4527" y="352"/>
                </a:lnTo>
                <a:lnTo>
                  <a:pt x="4527" y="356"/>
                </a:lnTo>
                <a:lnTo>
                  <a:pt x="4528" y="356"/>
                </a:lnTo>
                <a:lnTo>
                  <a:pt x="4528" y="356"/>
                </a:lnTo>
                <a:lnTo>
                  <a:pt x="4528" y="361"/>
                </a:lnTo>
                <a:lnTo>
                  <a:pt x="4529" y="360"/>
                </a:lnTo>
                <a:lnTo>
                  <a:pt x="4529" y="361"/>
                </a:lnTo>
                <a:lnTo>
                  <a:pt x="4529" y="285"/>
                </a:lnTo>
                <a:lnTo>
                  <a:pt x="4530" y="346"/>
                </a:lnTo>
                <a:lnTo>
                  <a:pt x="4530" y="346"/>
                </a:lnTo>
                <a:lnTo>
                  <a:pt x="4530" y="359"/>
                </a:lnTo>
                <a:lnTo>
                  <a:pt x="4531" y="291"/>
                </a:lnTo>
                <a:lnTo>
                  <a:pt x="4531" y="352"/>
                </a:lnTo>
                <a:lnTo>
                  <a:pt x="4531" y="351"/>
                </a:lnTo>
                <a:lnTo>
                  <a:pt x="4531" y="354"/>
                </a:lnTo>
                <a:lnTo>
                  <a:pt x="4531" y="344"/>
                </a:lnTo>
                <a:lnTo>
                  <a:pt x="4532" y="349"/>
                </a:lnTo>
                <a:lnTo>
                  <a:pt x="4532" y="350"/>
                </a:lnTo>
                <a:lnTo>
                  <a:pt x="4533" y="354"/>
                </a:lnTo>
                <a:lnTo>
                  <a:pt x="4533" y="347"/>
                </a:lnTo>
                <a:lnTo>
                  <a:pt x="4533" y="351"/>
                </a:lnTo>
                <a:lnTo>
                  <a:pt x="4533" y="350"/>
                </a:lnTo>
                <a:lnTo>
                  <a:pt x="4533" y="338"/>
                </a:lnTo>
                <a:lnTo>
                  <a:pt x="4534" y="354"/>
                </a:lnTo>
                <a:lnTo>
                  <a:pt x="4534" y="345"/>
                </a:lnTo>
                <a:lnTo>
                  <a:pt x="4535" y="344"/>
                </a:lnTo>
                <a:lnTo>
                  <a:pt x="4535" y="344"/>
                </a:lnTo>
                <a:lnTo>
                  <a:pt x="4535" y="359"/>
                </a:lnTo>
                <a:lnTo>
                  <a:pt x="4536" y="359"/>
                </a:lnTo>
                <a:lnTo>
                  <a:pt x="4536" y="360"/>
                </a:lnTo>
                <a:lnTo>
                  <a:pt x="4536" y="344"/>
                </a:lnTo>
                <a:lnTo>
                  <a:pt x="4537" y="356"/>
                </a:lnTo>
                <a:lnTo>
                  <a:pt x="4537" y="356"/>
                </a:lnTo>
                <a:lnTo>
                  <a:pt x="4537" y="356"/>
                </a:lnTo>
                <a:lnTo>
                  <a:pt x="4537" y="362"/>
                </a:lnTo>
                <a:lnTo>
                  <a:pt x="4538" y="357"/>
                </a:lnTo>
                <a:lnTo>
                  <a:pt x="4538" y="357"/>
                </a:lnTo>
                <a:lnTo>
                  <a:pt x="4538" y="354"/>
                </a:lnTo>
                <a:lnTo>
                  <a:pt x="4539" y="362"/>
                </a:lnTo>
                <a:lnTo>
                  <a:pt x="4539" y="356"/>
                </a:lnTo>
                <a:lnTo>
                  <a:pt x="4539" y="356"/>
                </a:lnTo>
                <a:lnTo>
                  <a:pt x="4540" y="362"/>
                </a:lnTo>
                <a:lnTo>
                  <a:pt x="4540" y="354"/>
                </a:lnTo>
                <a:lnTo>
                  <a:pt x="4540" y="357"/>
                </a:lnTo>
                <a:lnTo>
                  <a:pt x="4540" y="357"/>
                </a:lnTo>
                <a:lnTo>
                  <a:pt x="4541" y="362"/>
                </a:lnTo>
                <a:lnTo>
                  <a:pt x="4541" y="356"/>
                </a:lnTo>
                <a:lnTo>
                  <a:pt x="4541" y="356"/>
                </a:lnTo>
                <a:lnTo>
                  <a:pt x="4542" y="356"/>
                </a:lnTo>
                <a:lnTo>
                  <a:pt x="4542" y="346"/>
                </a:lnTo>
                <a:lnTo>
                  <a:pt x="4542" y="362"/>
                </a:lnTo>
                <a:lnTo>
                  <a:pt x="4542" y="362"/>
                </a:lnTo>
                <a:lnTo>
                  <a:pt x="4543" y="362"/>
                </a:lnTo>
                <a:lnTo>
                  <a:pt x="4543" y="248"/>
                </a:lnTo>
                <a:lnTo>
                  <a:pt x="4544" y="351"/>
                </a:lnTo>
                <a:lnTo>
                  <a:pt x="4544" y="351"/>
                </a:lnTo>
                <a:lnTo>
                  <a:pt x="4544" y="297"/>
                </a:lnTo>
                <a:lnTo>
                  <a:pt x="4544" y="361"/>
                </a:lnTo>
                <a:lnTo>
                  <a:pt x="4545" y="359"/>
                </a:lnTo>
                <a:lnTo>
                  <a:pt x="4545" y="359"/>
                </a:lnTo>
                <a:lnTo>
                  <a:pt x="4545" y="361"/>
                </a:lnTo>
                <a:lnTo>
                  <a:pt x="4545" y="316"/>
                </a:lnTo>
                <a:lnTo>
                  <a:pt x="4546" y="347"/>
                </a:lnTo>
                <a:lnTo>
                  <a:pt x="4546" y="347"/>
                </a:lnTo>
                <a:lnTo>
                  <a:pt x="4546" y="345"/>
                </a:lnTo>
                <a:lnTo>
                  <a:pt x="4547" y="361"/>
                </a:lnTo>
                <a:lnTo>
                  <a:pt x="4547" y="359"/>
                </a:lnTo>
                <a:lnTo>
                  <a:pt x="4547" y="359"/>
                </a:lnTo>
                <a:lnTo>
                  <a:pt x="4548" y="360"/>
                </a:lnTo>
                <a:lnTo>
                  <a:pt x="4548" y="238"/>
                </a:lnTo>
                <a:lnTo>
                  <a:pt x="4548" y="260"/>
                </a:lnTo>
                <a:lnTo>
                  <a:pt x="4548" y="347"/>
                </a:lnTo>
                <a:lnTo>
                  <a:pt x="4549" y="313"/>
                </a:lnTo>
                <a:lnTo>
                  <a:pt x="4549" y="360"/>
                </a:lnTo>
                <a:lnTo>
                  <a:pt x="4549" y="360"/>
                </a:lnTo>
                <a:lnTo>
                  <a:pt x="4549" y="360"/>
                </a:lnTo>
                <a:lnTo>
                  <a:pt x="4550" y="360"/>
                </a:lnTo>
                <a:lnTo>
                  <a:pt x="4550" y="347"/>
                </a:lnTo>
                <a:lnTo>
                  <a:pt x="4550" y="356"/>
                </a:lnTo>
                <a:lnTo>
                  <a:pt x="4551" y="356"/>
                </a:lnTo>
                <a:lnTo>
                  <a:pt x="4551" y="351"/>
                </a:lnTo>
                <a:lnTo>
                  <a:pt x="4552" y="361"/>
                </a:lnTo>
                <a:lnTo>
                  <a:pt x="4552" y="361"/>
                </a:lnTo>
                <a:lnTo>
                  <a:pt x="4552" y="361"/>
                </a:lnTo>
                <a:lnTo>
                  <a:pt x="4552" y="361"/>
                </a:lnTo>
                <a:lnTo>
                  <a:pt x="4552" y="352"/>
                </a:lnTo>
                <a:lnTo>
                  <a:pt x="4553" y="356"/>
                </a:lnTo>
                <a:lnTo>
                  <a:pt x="4553" y="356"/>
                </a:lnTo>
                <a:lnTo>
                  <a:pt x="4553" y="356"/>
                </a:lnTo>
                <a:lnTo>
                  <a:pt x="4554" y="361"/>
                </a:lnTo>
                <a:lnTo>
                  <a:pt x="4554" y="357"/>
                </a:lnTo>
                <a:lnTo>
                  <a:pt x="4554" y="357"/>
                </a:lnTo>
                <a:lnTo>
                  <a:pt x="4555" y="361"/>
                </a:lnTo>
                <a:lnTo>
                  <a:pt x="4555" y="337"/>
                </a:lnTo>
                <a:lnTo>
                  <a:pt x="4555" y="353"/>
                </a:lnTo>
                <a:lnTo>
                  <a:pt x="4555" y="354"/>
                </a:lnTo>
                <a:lnTo>
                  <a:pt x="4556" y="239"/>
                </a:lnTo>
                <a:lnTo>
                  <a:pt x="4556" y="357"/>
                </a:lnTo>
                <a:lnTo>
                  <a:pt x="4556" y="357"/>
                </a:lnTo>
                <a:lnTo>
                  <a:pt x="4556" y="356"/>
                </a:lnTo>
                <a:lnTo>
                  <a:pt x="4557" y="359"/>
                </a:lnTo>
                <a:lnTo>
                  <a:pt x="4557" y="299"/>
                </a:lnTo>
                <a:lnTo>
                  <a:pt x="4557" y="300"/>
                </a:lnTo>
                <a:lnTo>
                  <a:pt x="4558" y="359"/>
                </a:lnTo>
                <a:lnTo>
                  <a:pt x="4558" y="359"/>
                </a:lnTo>
                <a:lnTo>
                  <a:pt x="4559" y="359"/>
                </a:lnTo>
                <a:lnTo>
                  <a:pt x="4559" y="359"/>
                </a:lnTo>
                <a:lnTo>
                  <a:pt x="4560" y="343"/>
                </a:lnTo>
                <a:lnTo>
                  <a:pt x="4560" y="343"/>
                </a:lnTo>
                <a:lnTo>
                  <a:pt x="4560" y="344"/>
                </a:lnTo>
                <a:lnTo>
                  <a:pt x="4560" y="327"/>
                </a:lnTo>
                <a:lnTo>
                  <a:pt x="4561" y="358"/>
                </a:lnTo>
                <a:lnTo>
                  <a:pt x="4561" y="358"/>
                </a:lnTo>
                <a:lnTo>
                  <a:pt x="4561" y="357"/>
                </a:lnTo>
                <a:lnTo>
                  <a:pt x="4562" y="359"/>
                </a:lnTo>
                <a:lnTo>
                  <a:pt x="4562" y="350"/>
                </a:lnTo>
                <a:lnTo>
                  <a:pt x="4562" y="356"/>
                </a:lnTo>
                <a:lnTo>
                  <a:pt x="4562" y="356"/>
                </a:lnTo>
                <a:lnTo>
                  <a:pt x="4563" y="362"/>
                </a:lnTo>
                <a:lnTo>
                  <a:pt x="4563" y="357"/>
                </a:lnTo>
                <a:lnTo>
                  <a:pt x="4563" y="357"/>
                </a:lnTo>
                <a:lnTo>
                  <a:pt x="4563" y="338"/>
                </a:lnTo>
                <a:lnTo>
                  <a:pt x="4564" y="362"/>
                </a:lnTo>
                <a:lnTo>
                  <a:pt x="4564" y="356"/>
                </a:lnTo>
                <a:lnTo>
                  <a:pt x="4564" y="356"/>
                </a:lnTo>
                <a:lnTo>
                  <a:pt x="4565" y="349"/>
                </a:lnTo>
                <a:lnTo>
                  <a:pt x="4565" y="357"/>
                </a:lnTo>
                <a:lnTo>
                  <a:pt x="4565" y="354"/>
                </a:lnTo>
                <a:lnTo>
                  <a:pt x="4566" y="354"/>
                </a:lnTo>
                <a:lnTo>
                  <a:pt x="4566" y="362"/>
                </a:lnTo>
                <a:lnTo>
                  <a:pt x="4566" y="355"/>
                </a:lnTo>
                <a:lnTo>
                  <a:pt x="4567" y="356"/>
                </a:lnTo>
                <a:lnTo>
                  <a:pt x="4567" y="346"/>
                </a:lnTo>
                <a:lnTo>
                  <a:pt x="4568" y="362"/>
                </a:lnTo>
                <a:lnTo>
                  <a:pt x="4568" y="362"/>
                </a:lnTo>
                <a:lnTo>
                  <a:pt x="4568" y="362"/>
                </a:lnTo>
                <a:lnTo>
                  <a:pt x="4568" y="362"/>
                </a:lnTo>
                <a:lnTo>
                  <a:pt x="4569" y="355"/>
                </a:lnTo>
                <a:lnTo>
                  <a:pt x="4569" y="355"/>
                </a:lnTo>
                <a:lnTo>
                  <a:pt x="4569" y="355"/>
                </a:lnTo>
                <a:lnTo>
                  <a:pt x="4569" y="345"/>
                </a:lnTo>
                <a:lnTo>
                  <a:pt x="4570" y="361"/>
                </a:lnTo>
                <a:lnTo>
                  <a:pt x="4570" y="361"/>
                </a:lnTo>
                <a:lnTo>
                  <a:pt x="4570" y="362"/>
                </a:lnTo>
                <a:lnTo>
                  <a:pt x="4570" y="300"/>
                </a:lnTo>
                <a:lnTo>
                  <a:pt x="4571" y="345"/>
                </a:lnTo>
                <a:lnTo>
                  <a:pt x="4571" y="344"/>
                </a:lnTo>
                <a:lnTo>
                  <a:pt x="4572" y="201"/>
                </a:lnTo>
                <a:lnTo>
                  <a:pt x="4572" y="358"/>
                </a:lnTo>
                <a:lnTo>
                  <a:pt x="4572" y="357"/>
                </a:lnTo>
                <a:lnTo>
                  <a:pt x="4572" y="360"/>
                </a:lnTo>
                <a:lnTo>
                  <a:pt x="4572" y="343"/>
                </a:lnTo>
                <a:lnTo>
                  <a:pt x="4573" y="360"/>
                </a:lnTo>
                <a:lnTo>
                  <a:pt x="4573" y="355"/>
                </a:lnTo>
                <a:lnTo>
                  <a:pt x="4574" y="356"/>
                </a:lnTo>
                <a:lnTo>
                  <a:pt x="4574" y="357"/>
                </a:lnTo>
                <a:lnTo>
                  <a:pt x="4574" y="265"/>
                </a:lnTo>
                <a:lnTo>
                  <a:pt x="4574" y="285"/>
                </a:lnTo>
                <a:lnTo>
                  <a:pt x="4574" y="284"/>
                </a:lnTo>
                <a:lnTo>
                  <a:pt x="4575" y="264"/>
                </a:lnTo>
                <a:lnTo>
                  <a:pt x="4575" y="361"/>
                </a:lnTo>
                <a:lnTo>
                  <a:pt x="4576" y="361"/>
                </a:lnTo>
                <a:lnTo>
                  <a:pt x="4576" y="355"/>
                </a:lnTo>
                <a:lnTo>
                  <a:pt x="4576" y="356"/>
                </a:lnTo>
                <a:lnTo>
                  <a:pt x="4577" y="337"/>
                </a:lnTo>
                <a:lnTo>
                  <a:pt x="4577" y="352"/>
                </a:lnTo>
                <a:lnTo>
                  <a:pt x="4577" y="352"/>
                </a:lnTo>
                <a:lnTo>
                  <a:pt x="4578" y="299"/>
                </a:lnTo>
                <a:lnTo>
                  <a:pt x="4578" y="361"/>
                </a:lnTo>
                <a:lnTo>
                  <a:pt x="4578" y="361"/>
                </a:lnTo>
                <a:lnTo>
                  <a:pt x="4578" y="344"/>
                </a:lnTo>
                <a:lnTo>
                  <a:pt x="4579" y="357"/>
                </a:lnTo>
                <a:lnTo>
                  <a:pt x="4579" y="357"/>
                </a:lnTo>
                <a:lnTo>
                  <a:pt x="4580" y="361"/>
                </a:lnTo>
                <a:lnTo>
                  <a:pt x="4580" y="341"/>
                </a:lnTo>
                <a:lnTo>
                  <a:pt x="4580" y="341"/>
                </a:lnTo>
                <a:lnTo>
                  <a:pt x="4580" y="341"/>
                </a:lnTo>
                <a:lnTo>
                  <a:pt x="4581" y="354"/>
                </a:lnTo>
                <a:lnTo>
                  <a:pt x="4581" y="287"/>
                </a:lnTo>
                <a:lnTo>
                  <a:pt x="4582" y="288"/>
                </a:lnTo>
                <a:lnTo>
                  <a:pt x="4582" y="359"/>
                </a:lnTo>
                <a:lnTo>
                  <a:pt x="4582" y="358"/>
                </a:lnTo>
                <a:lnTo>
                  <a:pt x="4582" y="358"/>
                </a:lnTo>
                <a:lnTo>
                  <a:pt x="4583" y="358"/>
                </a:lnTo>
                <a:lnTo>
                  <a:pt x="4583" y="343"/>
                </a:lnTo>
                <a:lnTo>
                  <a:pt x="4584" y="350"/>
                </a:lnTo>
                <a:lnTo>
                  <a:pt x="4584" y="350"/>
                </a:lnTo>
                <a:lnTo>
                  <a:pt x="4584" y="350"/>
                </a:lnTo>
                <a:lnTo>
                  <a:pt x="4584" y="358"/>
                </a:lnTo>
                <a:lnTo>
                  <a:pt x="4585" y="355"/>
                </a:lnTo>
                <a:lnTo>
                  <a:pt x="4585" y="355"/>
                </a:lnTo>
                <a:lnTo>
                  <a:pt x="4585" y="358"/>
                </a:lnTo>
                <a:lnTo>
                  <a:pt x="4586" y="333"/>
                </a:lnTo>
                <a:lnTo>
                  <a:pt x="4586" y="347"/>
                </a:lnTo>
                <a:lnTo>
                  <a:pt x="4586" y="347"/>
                </a:lnTo>
                <a:lnTo>
                  <a:pt x="4586" y="346"/>
                </a:lnTo>
                <a:lnTo>
                  <a:pt x="4587" y="362"/>
                </a:lnTo>
                <a:lnTo>
                  <a:pt x="4587" y="362"/>
                </a:lnTo>
                <a:lnTo>
                  <a:pt x="4587" y="362"/>
                </a:lnTo>
                <a:lnTo>
                  <a:pt x="4588" y="345"/>
                </a:lnTo>
                <a:lnTo>
                  <a:pt x="4588" y="356"/>
                </a:lnTo>
                <a:lnTo>
                  <a:pt x="4588" y="356"/>
                </a:lnTo>
                <a:lnTo>
                  <a:pt x="4589" y="362"/>
                </a:lnTo>
                <a:lnTo>
                  <a:pt x="4589" y="354"/>
                </a:lnTo>
                <a:lnTo>
                  <a:pt x="4589" y="354"/>
                </a:lnTo>
                <a:lnTo>
                  <a:pt x="4590" y="357"/>
                </a:lnTo>
                <a:lnTo>
                  <a:pt x="4590" y="362"/>
                </a:lnTo>
                <a:lnTo>
                  <a:pt x="4590" y="355"/>
                </a:lnTo>
                <a:lnTo>
                  <a:pt x="4590" y="356"/>
                </a:lnTo>
                <a:lnTo>
                  <a:pt x="4590" y="356"/>
                </a:lnTo>
                <a:lnTo>
                  <a:pt x="4591" y="348"/>
                </a:lnTo>
                <a:lnTo>
                  <a:pt x="4592" y="362"/>
                </a:lnTo>
                <a:lnTo>
                  <a:pt x="4592" y="362"/>
                </a:lnTo>
                <a:lnTo>
                  <a:pt x="4592" y="362"/>
                </a:lnTo>
                <a:lnTo>
                  <a:pt x="4592" y="362"/>
                </a:lnTo>
                <a:lnTo>
                  <a:pt x="4593" y="346"/>
                </a:lnTo>
                <a:lnTo>
                  <a:pt x="4593" y="346"/>
                </a:lnTo>
                <a:lnTo>
                  <a:pt x="4594" y="362"/>
                </a:lnTo>
                <a:lnTo>
                  <a:pt x="4594" y="362"/>
                </a:lnTo>
                <a:lnTo>
                  <a:pt x="4594" y="362"/>
                </a:lnTo>
                <a:lnTo>
                  <a:pt x="4594" y="362"/>
                </a:lnTo>
                <a:lnTo>
                  <a:pt x="4594" y="348"/>
                </a:lnTo>
                <a:lnTo>
                  <a:pt x="4595" y="357"/>
                </a:lnTo>
                <a:lnTo>
                  <a:pt x="4595" y="356"/>
                </a:lnTo>
                <a:lnTo>
                  <a:pt x="4595" y="289"/>
                </a:lnTo>
                <a:lnTo>
                  <a:pt x="4596" y="359"/>
                </a:lnTo>
                <a:lnTo>
                  <a:pt x="4596" y="354"/>
                </a:lnTo>
                <a:lnTo>
                  <a:pt x="4596" y="355"/>
                </a:lnTo>
                <a:lnTo>
                  <a:pt x="4596" y="359"/>
                </a:lnTo>
                <a:lnTo>
                  <a:pt x="4597" y="324"/>
                </a:lnTo>
                <a:lnTo>
                  <a:pt x="4597" y="351"/>
                </a:lnTo>
                <a:lnTo>
                  <a:pt x="4598" y="350"/>
                </a:lnTo>
                <a:lnTo>
                  <a:pt x="4598" y="342"/>
                </a:lnTo>
                <a:lnTo>
                  <a:pt x="4598" y="360"/>
                </a:lnTo>
                <a:lnTo>
                  <a:pt x="4598" y="352"/>
                </a:lnTo>
                <a:lnTo>
                  <a:pt x="4599" y="357"/>
                </a:lnTo>
                <a:lnTo>
                  <a:pt x="4599" y="360"/>
                </a:lnTo>
                <a:lnTo>
                  <a:pt x="4600" y="342"/>
                </a:lnTo>
                <a:lnTo>
                  <a:pt x="4600" y="344"/>
                </a:lnTo>
                <a:lnTo>
                  <a:pt x="4600" y="347"/>
                </a:lnTo>
                <a:lnTo>
                  <a:pt x="4601" y="360"/>
                </a:lnTo>
                <a:lnTo>
                  <a:pt x="4601" y="359"/>
                </a:lnTo>
                <a:lnTo>
                  <a:pt x="4601" y="359"/>
                </a:lnTo>
                <a:lnTo>
                  <a:pt x="4601" y="360"/>
                </a:lnTo>
                <a:lnTo>
                  <a:pt x="4602" y="336"/>
                </a:lnTo>
                <a:lnTo>
                  <a:pt x="4602" y="350"/>
                </a:lnTo>
                <a:lnTo>
                  <a:pt x="4602" y="350"/>
                </a:lnTo>
                <a:lnTo>
                  <a:pt x="4602" y="345"/>
                </a:lnTo>
                <a:lnTo>
                  <a:pt x="4603" y="360"/>
                </a:lnTo>
                <a:lnTo>
                  <a:pt x="4603" y="360"/>
                </a:lnTo>
                <a:lnTo>
                  <a:pt x="4604" y="349"/>
                </a:lnTo>
                <a:lnTo>
                  <a:pt x="4604" y="350"/>
                </a:lnTo>
                <a:lnTo>
                  <a:pt x="4604" y="342"/>
                </a:lnTo>
                <a:lnTo>
                  <a:pt x="4605" y="360"/>
                </a:lnTo>
                <a:lnTo>
                  <a:pt x="4605" y="297"/>
                </a:lnTo>
                <a:lnTo>
                  <a:pt x="4605" y="360"/>
                </a:lnTo>
                <a:lnTo>
                  <a:pt x="4606" y="360"/>
                </a:lnTo>
                <a:lnTo>
                  <a:pt x="4606" y="293"/>
                </a:lnTo>
                <a:lnTo>
                  <a:pt x="4606" y="354"/>
                </a:lnTo>
                <a:lnTo>
                  <a:pt x="4607" y="352"/>
                </a:lnTo>
                <a:lnTo>
                  <a:pt x="4607" y="354"/>
                </a:lnTo>
                <a:lnTo>
                  <a:pt x="4607" y="285"/>
                </a:lnTo>
                <a:lnTo>
                  <a:pt x="4608" y="348"/>
                </a:lnTo>
                <a:lnTo>
                  <a:pt x="4608" y="349"/>
                </a:lnTo>
                <a:lnTo>
                  <a:pt x="4608" y="357"/>
                </a:lnTo>
                <a:lnTo>
                  <a:pt x="4608" y="284"/>
                </a:lnTo>
                <a:lnTo>
                  <a:pt x="4609" y="350"/>
                </a:lnTo>
                <a:lnTo>
                  <a:pt x="4609" y="350"/>
                </a:lnTo>
                <a:lnTo>
                  <a:pt x="4609" y="325"/>
                </a:lnTo>
                <a:lnTo>
                  <a:pt x="4610" y="356"/>
                </a:lnTo>
                <a:lnTo>
                  <a:pt x="4610" y="355"/>
                </a:lnTo>
                <a:lnTo>
                  <a:pt x="4610" y="356"/>
                </a:lnTo>
                <a:lnTo>
                  <a:pt x="4610" y="356"/>
                </a:lnTo>
                <a:lnTo>
                  <a:pt x="4611" y="340"/>
                </a:lnTo>
                <a:lnTo>
                  <a:pt x="4611" y="341"/>
                </a:lnTo>
                <a:lnTo>
                  <a:pt x="4611" y="341"/>
                </a:lnTo>
                <a:lnTo>
                  <a:pt x="4612" y="334"/>
                </a:lnTo>
                <a:lnTo>
                  <a:pt x="4612" y="360"/>
                </a:lnTo>
                <a:lnTo>
                  <a:pt x="4612" y="356"/>
                </a:lnTo>
                <a:lnTo>
                  <a:pt x="4612" y="356"/>
                </a:lnTo>
                <a:lnTo>
                  <a:pt x="4613" y="362"/>
                </a:lnTo>
                <a:lnTo>
                  <a:pt x="4613" y="346"/>
                </a:lnTo>
                <a:lnTo>
                  <a:pt x="4613" y="346"/>
                </a:lnTo>
                <a:lnTo>
                  <a:pt x="4613" y="346"/>
                </a:lnTo>
                <a:lnTo>
                  <a:pt x="4614" y="346"/>
                </a:lnTo>
                <a:lnTo>
                  <a:pt x="4614" y="360"/>
                </a:lnTo>
                <a:lnTo>
                  <a:pt x="4614" y="360"/>
                </a:lnTo>
                <a:lnTo>
                  <a:pt x="4615" y="359"/>
                </a:lnTo>
                <a:lnTo>
                  <a:pt x="4615" y="351"/>
                </a:lnTo>
                <a:lnTo>
                  <a:pt x="4616" y="362"/>
                </a:lnTo>
                <a:lnTo>
                  <a:pt x="4616" y="356"/>
                </a:lnTo>
                <a:lnTo>
                  <a:pt x="4616" y="356"/>
                </a:lnTo>
                <a:lnTo>
                  <a:pt x="4616" y="346"/>
                </a:lnTo>
                <a:lnTo>
                  <a:pt x="4617" y="357"/>
                </a:lnTo>
                <a:lnTo>
                  <a:pt x="4617" y="357"/>
                </a:lnTo>
                <a:lnTo>
                  <a:pt x="4617" y="357"/>
                </a:lnTo>
                <a:lnTo>
                  <a:pt x="4617" y="362"/>
                </a:lnTo>
                <a:lnTo>
                  <a:pt x="4618" y="355"/>
                </a:lnTo>
                <a:lnTo>
                  <a:pt x="4618" y="356"/>
                </a:lnTo>
                <a:lnTo>
                  <a:pt x="4618" y="356"/>
                </a:lnTo>
                <a:lnTo>
                  <a:pt x="4618" y="345"/>
                </a:lnTo>
                <a:lnTo>
                  <a:pt x="4619" y="362"/>
                </a:lnTo>
                <a:lnTo>
                  <a:pt x="4619" y="362"/>
                </a:lnTo>
                <a:lnTo>
                  <a:pt x="4620" y="345"/>
                </a:lnTo>
                <a:lnTo>
                  <a:pt x="4620" y="349"/>
                </a:lnTo>
                <a:lnTo>
                  <a:pt x="4621" y="348"/>
                </a:lnTo>
                <a:lnTo>
                  <a:pt x="4621" y="296"/>
                </a:lnTo>
                <a:lnTo>
                  <a:pt x="4621" y="358"/>
                </a:lnTo>
                <a:lnTo>
                  <a:pt x="4621" y="355"/>
                </a:lnTo>
                <a:lnTo>
                  <a:pt x="4621" y="354"/>
                </a:lnTo>
                <a:lnTo>
                  <a:pt x="4622" y="308"/>
                </a:lnTo>
                <a:lnTo>
                  <a:pt x="4622" y="361"/>
                </a:lnTo>
                <a:lnTo>
                  <a:pt x="4623" y="352"/>
                </a:lnTo>
                <a:lnTo>
                  <a:pt x="4623" y="354"/>
                </a:lnTo>
                <a:lnTo>
                  <a:pt x="4623" y="310"/>
                </a:lnTo>
                <a:lnTo>
                  <a:pt x="4624" y="358"/>
                </a:lnTo>
                <a:lnTo>
                  <a:pt x="4624" y="355"/>
                </a:lnTo>
                <a:lnTo>
                  <a:pt x="4624" y="356"/>
                </a:lnTo>
                <a:lnTo>
                  <a:pt x="4624" y="360"/>
                </a:lnTo>
                <a:lnTo>
                  <a:pt x="4625" y="344"/>
                </a:lnTo>
                <a:lnTo>
                  <a:pt x="4625" y="354"/>
                </a:lnTo>
                <a:lnTo>
                  <a:pt x="4625" y="354"/>
                </a:lnTo>
                <a:lnTo>
                  <a:pt x="4625" y="353"/>
                </a:lnTo>
                <a:lnTo>
                  <a:pt x="4626" y="361"/>
                </a:lnTo>
                <a:lnTo>
                  <a:pt x="4626" y="361"/>
                </a:lnTo>
                <a:lnTo>
                  <a:pt x="4626" y="357"/>
                </a:lnTo>
                <a:lnTo>
                  <a:pt x="4627" y="361"/>
                </a:lnTo>
                <a:lnTo>
                  <a:pt x="4627" y="354"/>
                </a:lnTo>
                <a:lnTo>
                  <a:pt x="4627" y="354"/>
                </a:lnTo>
                <a:lnTo>
                  <a:pt x="4627" y="354"/>
                </a:lnTo>
                <a:lnTo>
                  <a:pt x="4627" y="338"/>
                </a:lnTo>
                <a:lnTo>
                  <a:pt x="4628" y="358"/>
                </a:lnTo>
                <a:lnTo>
                  <a:pt x="4629" y="358"/>
                </a:lnTo>
                <a:lnTo>
                  <a:pt x="4629" y="357"/>
                </a:lnTo>
                <a:lnTo>
                  <a:pt x="4629" y="360"/>
                </a:lnTo>
                <a:lnTo>
                  <a:pt x="4629" y="360"/>
                </a:lnTo>
                <a:lnTo>
                  <a:pt x="4630" y="354"/>
                </a:lnTo>
                <a:lnTo>
                  <a:pt x="4630" y="344"/>
                </a:lnTo>
                <a:lnTo>
                  <a:pt x="4630" y="357"/>
                </a:lnTo>
                <a:lnTo>
                  <a:pt x="4631" y="355"/>
                </a:lnTo>
                <a:lnTo>
                  <a:pt x="4631" y="360"/>
                </a:lnTo>
                <a:lnTo>
                  <a:pt x="4631" y="361"/>
                </a:lnTo>
                <a:lnTo>
                  <a:pt x="4632" y="357"/>
                </a:lnTo>
                <a:lnTo>
                  <a:pt x="4632" y="357"/>
                </a:lnTo>
                <a:lnTo>
                  <a:pt x="4632" y="358"/>
                </a:lnTo>
                <a:lnTo>
                  <a:pt x="4632" y="361"/>
                </a:lnTo>
                <a:lnTo>
                  <a:pt x="4633" y="297"/>
                </a:lnTo>
                <a:lnTo>
                  <a:pt x="4633" y="321"/>
                </a:lnTo>
                <a:lnTo>
                  <a:pt x="4633" y="315"/>
                </a:lnTo>
                <a:lnTo>
                  <a:pt x="4633" y="253"/>
                </a:lnTo>
                <a:lnTo>
                  <a:pt x="4634" y="355"/>
                </a:lnTo>
                <a:lnTo>
                  <a:pt x="4634" y="354"/>
                </a:lnTo>
                <a:lnTo>
                  <a:pt x="4634" y="356"/>
                </a:lnTo>
                <a:lnTo>
                  <a:pt x="4635" y="342"/>
                </a:lnTo>
                <a:lnTo>
                  <a:pt x="4635" y="350"/>
                </a:lnTo>
                <a:lnTo>
                  <a:pt x="4635" y="349"/>
                </a:lnTo>
                <a:lnTo>
                  <a:pt x="4636" y="308"/>
                </a:lnTo>
                <a:lnTo>
                  <a:pt x="4636" y="354"/>
                </a:lnTo>
                <a:lnTo>
                  <a:pt x="4636" y="351"/>
                </a:lnTo>
                <a:lnTo>
                  <a:pt x="4637" y="351"/>
                </a:lnTo>
                <a:lnTo>
                  <a:pt x="4637" y="355"/>
                </a:lnTo>
                <a:lnTo>
                  <a:pt x="4637" y="341"/>
                </a:lnTo>
                <a:lnTo>
                  <a:pt x="4638" y="341"/>
                </a:lnTo>
                <a:lnTo>
                  <a:pt x="4638" y="329"/>
                </a:lnTo>
                <a:lnTo>
                  <a:pt x="4639" y="358"/>
                </a:lnTo>
                <a:lnTo>
                  <a:pt x="4639" y="357"/>
                </a:lnTo>
                <a:lnTo>
                  <a:pt x="4639" y="357"/>
                </a:lnTo>
                <a:lnTo>
                  <a:pt x="4639" y="359"/>
                </a:lnTo>
                <a:lnTo>
                  <a:pt x="4640" y="346"/>
                </a:lnTo>
                <a:lnTo>
                  <a:pt x="4640" y="346"/>
                </a:lnTo>
                <a:lnTo>
                  <a:pt x="4640" y="353"/>
                </a:lnTo>
                <a:lnTo>
                  <a:pt x="4641" y="362"/>
                </a:lnTo>
                <a:lnTo>
                  <a:pt x="4641" y="362"/>
                </a:lnTo>
                <a:lnTo>
                  <a:pt x="4641" y="362"/>
                </a:lnTo>
                <a:lnTo>
                  <a:pt x="4641" y="362"/>
                </a:lnTo>
                <a:lnTo>
                  <a:pt x="4642" y="352"/>
                </a:lnTo>
                <a:lnTo>
                  <a:pt x="4642" y="353"/>
                </a:lnTo>
                <a:lnTo>
                  <a:pt x="4642" y="353"/>
                </a:lnTo>
                <a:lnTo>
                  <a:pt x="4643" y="362"/>
                </a:lnTo>
                <a:lnTo>
                  <a:pt x="4643" y="357"/>
                </a:lnTo>
                <a:lnTo>
                  <a:pt x="4643" y="357"/>
                </a:lnTo>
                <a:lnTo>
                  <a:pt x="4644" y="362"/>
                </a:lnTo>
                <a:lnTo>
                  <a:pt x="4644" y="352"/>
                </a:lnTo>
                <a:lnTo>
                  <a:pt x="4644" y="356"/>
                </a:lnTo>
                <a:lnTo>
                  <a:pt x="4645" y="356"/>
                </a:lnTo>
                <a:lnTo>
                  <a:pt x="4645" y="347"/>
                </a:lnTo>
                <a:lnTo>
                  <a:pt x="4645" y="362"/>
                </a:lnTo>
                <a:lnTo>
                  <a:pt x="4645" y="362"/>
                </a:lnTo>
                <a:lnTo>
                  <a:pt x="4646" y="362"/>
                </a:lnTo>
                <a:lnTo>
                  <a:pt x="4647" y="348"/>
                </a:lnTo>
                <a:lnTo>
                  <a:pt x="4647" y="349"/>
                </a:lnTo>
                <a:lnTo>
                  <a:pt x="4647" y="349"/>
                </a:lnTo>
                <a:lnTo>
                  <a:pt x="4647" y="289"/>
                </a:lnTo>
                <a:lnTo>
                  <a:pt x="4647" y="359"/>
                </a:lnTo>
                <a:lnTo>
                  <a:pt x="4648" y="357"/>
                </a:lnTo>
                <a:lnTo>
                  <a:pt x="4648" y="358"/>
                </a:lnTo>
                <a:lnTo>
                  <a:pt x="4648" y="359"/>
                </a:lnTo>
                <a:lnTo>
                  <a:pt x="4649" y="291"/>
                </a:lnTo>
                <a:lnTo>
                  <a:pt x="4649" y="352"/>
                </a:lnTo>
                <a:lnTo>
                  <a:pt x="4649" y="352"/>
                </a:lnTo>
                <a:lnTo>
                  <a:pt x="4649" y="350"/>
                </a:lnTo>
                <a:lnTo>
                  <a:pt x="4650" y="361"/>
                </a:lnTo>
                <a:lnTo>
                  <a:pt x="4650" y="357"/>
                </a:lnTo>
                <a:lnTo>
                  <a:pt x="4650" y="357"/>
                </a:lnTo>
                <a:lnTo>
                  <a:pt x="4651" y="361"/>
                </a:lnTo>
                <a:lnTo>
                  <a:pt x="4651" y="355"/>
                </a:lnTo>
                <a:lnTo>
                  <a:pt x="4651" y="356"/>
                </a:lnTo>
                <a:lnTo>
                  <a:pt x="4651" y="356"/>
                </a:lnTo>
                <a:lnTo>
                  <a:pt x="4652" y="357"/>
                </a:lnTo>
                <a:lnTo>
                  <a:pt x="4652" y="348"/>
                </a:lnTo>
                <a:lnTo>
                  <a:pt x="4652" y="350"/>
                </a:lnTo>
                <a:lnTo>
                  <a:pt x="4652" y="352"/>
                </a:lnTo>
                <a:lnTo>
                  <a:pt x="4653" y="361"/>
                </a:lnTo>
                <a:lnTo>
                  <a:pt x="4653" y="269"/>
                </a:lnTo>
                <a:lnTo>
                  <a:pt x="4653" y="326"/>
                </a:lnTo>
                <a:lnTo>
                  <a:pt x="4654" y="321"/>
                </a:lnTo>
                <a:lnTo>
                  <a:pt x="4655" y="359"/>
                </a:lnTo>
                <a:lnTo>
                  <a:pt x="4655" y="359"/>
                </a:lnTo>
                <a:lnTo>
                  <a:pt x="4655" y="360"/>
                </a:lnTo>
                <a:lnTo>
                  <a:pt x="4655" y="352"/>
                </a:lnTo>
                <a:lnTo>
                  <a:pt x="4656" y="361"/>
                </a:lnTo>
                <a:lnTo>
                  <a:pt x="4656" y="360"/>
                </a:lnTo>
                <a:lnTo>
                  <a:pt x="4656" y="354"/>
                </a:lnTo>
                <a:lnTo>
                  <a:pt x="4657" y="349"/>
                </a:lnTo>
                <a:lnTo>
                  <a:pt x="4657" y="357"/>
                </a:lnTo>
                <a:lnTo>
                  <a:pt x="4657" y="357"/>
                </a:lnTo>
                <a:lnTo>
                  <a:pt x="4657" y="350"/>
                </a:lnTo>
                <a:lnTo>
                  <a:pt x="4658" y="361"/>
                </a:lnTo>
                <a:lnTo>
                  <a:pt x="4658" y="361"/>
                </a:lnTo>
                <a:lnTo>
                  <a:pt x="4658" y="361"/>
                </a:lnTo>
                <a:lnTo>
                  <a:pt x="4658" y="349"/>
                </a:lnTo>
                <a:lnTo>
                  <a:pt x="4659" y="353"/>
                </a:lnTo>
                <a:lnTo>
                  <a:pt x="4659" y="357"/>
                </a:lnTo>
                <a:lnTo>
                  <a:pt x="4659" y="361"/>
                </a:lnTo>
                <a:lnTo>
                  <a:pt x="4660" y="310"/>
                </a:lnTo>
                <a:lnTo>
                  <a:pt x="4660" y="355"/>
                </a:lnTo>
                <a:lnTo>
                  <a:pt x="4660" y="359"/>
                </a:lnTo>
                <a:lnTo>
                  <a:pt x="4661" y="264"/>
                </a:lnTo>
                <a:lnTo>
                  <a:pt x="4661" y="302"/>
                </a:lnTo>
                <a:lnTo>
                  <a:pt x="4662" y="340"/>
                </a:lnTo>
                <a:lnTo>
                  <a:pt x="4662" y="357"/>
                </a:lnTo>
                <a:lnTo>
                  <a:pt x="4663" y="356"/>
                </a:lnTo>
                <a:lnTo>
                  <a:pt x="4663" y="356"/>
                </a:lnTo>
                <a:lnTo>
                  <a:pt x="4663" y="357"/>
                </a:lnTo>
                <a:lnTo>
                  <a:pt x="4664" y="340"/>
                </a:lnTo>
                <a:lnTo>
                  <a:pt x="4664" y="355"/>
                </a:lnTo>
                <a:lnTo>
                  <a:pt x="4664" y="355"/>
                </a:lnTo>
                <a:lnTo>
                  <a:pt x="4665" y="362"/>
                </a:lnTo>
                <a:lnTo>
                  <a:pt x="4665" y="362"/>
                </a:lnTo>
                <a:lnTo>
                  <a:pt x="4665" y="362"/>
                </a:lnTo>
                <a:lnTo>
                  <a:pt x="4665" y="348"/>
                </a:lnTo>
                <a:lnTo>
                  <a:pt x="4666" y="353"/>
                </a:lnTo>
                <a:lnTo>
                  <a:pt x="4666" y="353"/>
                </a:lnTo>
                <a:lnTo>
                  <a:pt x="4667" y="362"/>
                </a:lnTo>
                <a:lnTo>
                  <a:pt x="4667" y="357"/>
                </a:lnTo>
                <a:lnTo>
                  <a:pt x="4667" y="357"/>
                </a:lnTo>
                <a:lnTo>
                  <a:pt x="4667" y="362"/>
                </a:lnTo>
                <a:lnTo>
                  <a:pt x="4668" y="352"/>
                </a:lnTo>
                <a:lnTo>
                  <a:pt x="4668" y="356"/>
                </a:lnTo>
                <a:lnTo>
                  <a:pt x="4669" y="356"/>
                </a:lnTo>
                <a:lnTo>
                  <a:pt x="4669" y="349"/>
                </a:lnTo>
                <a:lnTo>
                  <a:pt x="4669" y="362"/>
                </a:lnTo>
                <a:lnTo>
                  <a:pt x="4669" y="362"/>
                </a:lnTo>
                <a:lnTo>
                  <a:pt x="4670" y="362"/>
                </a:lnTo>
                <a:lnTo>
                  <a:pt x="4670" y="362"/>
                </a:lnTo>
                <a:lnTo>
                  <a:pt x="4671" y="349"/>
                </a:lnTo>
                <a:lnTo>
                  <a:pt x="4671" y="349"/>
                </a:lnTo>
                <a:lnTo>
                  <a:pt x="4671" y="349"/>
                </a:lnTo>
                <a:lnTo>
                  <a:pt x="4671" y="362"/>
                </a:lnTo>
                <a:lnTo>
                  <a:pt x="4672" y="362"/>
                </a:lnTo>
                <a:lnTo>
                  <a:pt x="4672" y="362"/>
                </a:lnTo>
                <a:lnTo>
                  <a:pt x="4672" y="362"/>
                </a:lnTo>
                <a:lnTo>
                  <a:pt x="4673" y="348"/>
                </a:lnTo>
                <a:lnTo>
                  <a:pt x="4673" y="356"/>
                </a:lnTo>
                <a:lnTo>
                  <a:pt x="4673" y="356"/>
                </a:lnTo>
                <a:lnTo>
                  <a:pt x="4674" y="357"/>
                </a:lnTo>
                <a:lnTo>
                  <a:pt x="4674" y="261"/>
                </a:lnTo>
                <a:lnTo>
                  <a:pt x="4674" y="264"/>
                </a:lnTo>
                <a:lnTo>
                  <a:pt x="4674" y="258"/>
                </a:lnTo>
                <a:lnTo>
                  <a:pt x="4674" y="165"/>
                </a:lnTo>
                <a:lnTo>
                  <a:pt x="4675" y="360"/>
                </a:lnTo>
                <a:lnTo>
                  <a:pt x="4675" y="351"/>
                </a:lnTo>
                <a:lnTo>
                  <a:pt x="4675" y="352"/>
                </a:lnTo>
                <a:lnTo>
                  <a:pt x="4676" y="356"/>
                </a:lnTo>
                <a:lnTo>
                  <a:pt x="4676" y="241"/>
                </a:lnTo>
                <a:lnTo>
                  <a:pt x="4676" y="354"/>
                </a:lnTo>
                <a:lnTo>
                  <a:pt x="4677" y="354"/>
                </a:lnTo>
                <a:lnTo>
                  <a:pt x="4677" y="261"/>
                </a:lnTo>
                <a:lnTo>
                  <a:pt x="4677" y="360"/>
                </a:lnTo>
                <a:lnTo>
                  <a:pt x="4677" y="348"/>
                </a:lnTo>
                <a:lnTo>
                  <a:pt x="4677" y="349"/>
                </a:lnTo>
                <a:lnTo>
                  <a:pt x="4678" y="215"/>
                </a:lnTo>
                <a:lnTo>
                  <a:pt x="4678" y="361"/>
                </a:lnTo>
                <a:lnTo>
                  <a:pt x="4679" y="359"/>
                </a:lnTo>
                <a:lnTo>
                  <a:pt x="4679" y="352"/>
                </a:lnTo>
                <a:lnTo>
                  <a:pt x="4679" y="360"/>
                </a:lnTo>
                <a:lnTo>
                  <a:pt x="4679" y="257"/>
                </a:lnTo>
                <a:lnTo>
                  <a:pt x="4680" y="354"/>
                </a:lnTo>
                <a:lnTo>
                  <a:pt x="4680" y="354"/>
                </a:lnTo>
                <a:lnTo>
                  <a:pt x="4681" y="260"/>
                </a:lnTo>
                <a:lnTo>
                  <a:pt x="4681" y="361"/>
                </a:lnTo>
                <a:lnTo>
                  <a:pt x="4681" y="361"/>
                </a:lnTo>
                <a:lnTo>
                  <a:pt x="4681" y="361"/>
                </a:lnTo>
                <a:lnTo>
                  <a:pt x="4681" y="316"/>
                </a:lnTo>
                <a:lnTo>
                  <a:pt x="4682" y="354"/>
                </a:lnTo>
                <a:lnTo>
                  <a:pt x="4682" y="354"/>
                </a:lnTo>
                <a:lnTo>
                  <a:pt x="4683" y="356"/>
                </a:lnTo>
                <a:lnTo>
                  <a:pt x="4683" y="345"/>
                </a:lnTo>
                <a:lnTo>
                  <a:pt x="4683" y="353"/>
                </a:lnTo>
                <a:lnTo>
                  <a:pt x="4683" y="353"/>
                </a:lnTo>
                <a:lnTo>
                  <a:pt x="4684" y="360"/>
                </a:lnTo>
                <a:lnTo>
                  <a:pt x="4684" y="299"/>
                </a:lnTo>
                <a:lnTo>
                  <a:pt x="4684" y="358"/>
                </a:lnTo>
                <a:lnTo>
                  <a:pt x="4685" y="352"/>
                </a:lnTo>
                <a:lnTo>
                  <a:pt x="4685" y="352"/>
                </a:lnTo>
                <a:lnTo>
                  <a:pt x="4685" y="323"/>
                </a:lnTo>
                <a:lnTo>
                  <a:pt x="4685" y="332"/>
                </a:lnTo>
                <a:lnTo>
                  <a:pt x="4685" y="333"/>
                </a:lnTo>
                <a:lnTo>
                  <a:pt x="4686" y="359"/>
                </a:lnTo>
                <a:lnTo>
                  <a:pt x="4687" y="287"/>
                </a:lnTo>
                <a:lnTo>
                  <a:pt x="4687" y="352"/>
                </a:lnTo>
                <a:lnTo>
                  <a:pt x="4687" y="358"/>
                </a:lnTo>
                <a:lnTo>
                  <a:pt x="4687" y="341"/>
                </a:lnTo>
                <a:lnTo>
                  <a:pt x="4688" y="348"/>
                </a:lnTo>
                <a:lnTo>
                  <a:pt x="4688" y="347"/>
                </a:lnTo>
                <a:lnTo>
                  <a:pt x="4688" y="360"/>
                </a:lnTo>
                <a:lnTo>
                  <a:pt x="4689" y="337"/>
                </a:lnTo>
                <a:lnTo>
                  <a:pt x="4689" y="354"/>
                </a:lnTo>
                <a:lnTo>
                  <a:pt x="4689" y="354"/>
                </a:lnTo>
                <a:lnTo>
                  <a:pt x="4689" y="359"/>
                </a:lnTo>
                <a:lnTo>
                  <a:pt x="4690" y="348"/>
                </a:lnTo>
                <a:lnTo>
                  <a:pt x="4690" y="348"/>
                </a:lnTo>
                <a:lnTo>
                  <a:pt x="4691" y="343"/>
                </a:lnTo>
                <a:lnTo>
                  <a:pt x="4691" y="360"/>
                </a:lnTo>
                <a:lnTo>
                  <a:pt x="4691" y="359"/>
                </a:lnTo>
                <a:lnTo>
                  <a:pt x="4691" y="359"/>
                </a:lnTo>
                <a:lnTo>
                  <a:pt x="4691" y="359"/>
                </a:lnTo>
                <a:lnTo>
                  <a:pt x="4692" y="345"/>
                </a:lnTo>
                <a:lnTo>
                  <a:pt x="4692" y="351"/>
                </a:lnTo>
                <a:lnTo>
                  <a:pt x="4693" y="354"/>
                </a:lnTo>
                <a:lnTo>
                  <a:pt x="4693" y="353"/>
                </a:lnTo>
                <a:lnTo>
                  <a:pt x="4693" y="362"/>
                </a:lnTo>
                <a:lnTo>
                  <a:pt x="4693" y="357"/>
                </a:lnTo>
                <a:lnTo>
                  <a:pt x="4693" y="357"/>
                </a:lnTo>
                <a:lnTo>
                  <a:pt x="4694" y="362"/>
                </a:lnTo>
                <a:lnTo>
                  <a:pt x="4694" y="355"/>
                </a:lnTo>
                <a:lnTo>
                  <a:pt x="4695" y="356"/>
                </a:lnTo>
                <a:lnTo>
                  <a:pt x="4695" y="356"/>
                </a:lnTo>
                <a:lnTo>
                  <a:pt x="4695" y="348"/>
                </a:lnTo>
                <a:lnTo>
                  <a:pt x="4695" y="362"/>
                </a:lnTo>
                <a:lnTo>
                  <a:pt x="4696" y="360"/>
                </a:lnTo>
                <a:lnTo>
                  <a:pt x="4696" y="360"/>
                </a:lnTo>
                <a:lnTo>
                  <a:pt x="4696" y="362"/>
                </a:lnTo>
                <a:lnTo>
                  <a:pt x="4697" y="346"/>
                </a:lnTo>
                <a:lnTo>
                  <a:pt x="4697" y="349"/>
                </a:lnTo>
                <a:lnTo>
                  <a:pt x="4697" y="349"/>
                </a:lnTo>
                <a:lnTo>
                  <a:pt x="4698" y="362"/>
                </a:lnTo>
                <a:lnTo>
                  <a:pt x="4698" y="362"/>
                </a:lnTo>
                <a:lnTo>
                  <a:pt x="4698" y="362"/>
                </a:lnTo>
                <a:lnTo>
                  <a:pt x="4699" y="208"/>
                </a:lnTo>
                <a:lnTo>
                  <a:pt x="4699" y="350"/>
                </a:lnTo>
                <a:lnTo>
                  <a:pt x="4699" y="350"/>
                </a:lnTo>
                <a:lnTo>
                  <a:pt x="4700" y="291"/>
                </a:lnTo>
                <a:lnTo>
                  <a:pt x="4700" y="356"/>
                </a:lnTo>
                <a:lnTo>
                  <a:pt x="4700" y="356"/>
                </a:lnTo>
                <a:lnTo>
                  <a:pt x="4701" y="336"/>
                </a:lnTo>
                <a:lnTo>
                  <a:pt x="4701" y="359"/>
                </a:lnTo>
                <a:lnTo>
                  <a:pt x="4702" y="351"/>
                </a:lnTo>
                <a:lnTo>
                  <a:pt x="4702" y="342"/>
                </a:lnTo>
                <a:lnTo>
                  <a:pt x="4702" y="335"/>
                </a:lnTo>
                <a:lnTo>
                  <a:pt x="4703" y="354"/>
                </a:lnTo>
                <a:lnTo>
                  <a:pt x="4703" y="342"/>
                </a:lnTo>
                <a:lnTo>
                  <a:pt x="4703" y="350"/>
                </a:lnTo>
                <a:lnTo>
                  <a:pt x="4704" y="360"/>
                </a:lnTo>
                <a:lnTo>
                  <a:pt x="4704" y="312"/>
                </a:lnTo>
                <a:lnTo>
                  <a:pt x="4704" y="317"/>
                </a:lnTo>
                <a:lnTo>
                  <a:pt x="4704" y="348"/>
                </a:lnTo>
                <a:lnTo>
                  <a:pt x="4704" y="352"/>
                </a:lnTo>
                <a:lnTo>
                  <a:pt x="4704" y="288"/>
                </a:lnTo>
                <a:lnTo>
                  <a:pt x="4705" y="346"/>
                </a:lnTo>
                <a:lnTo>
                  <a:pt x="4705" y="347"/>
                </a:lnTo>
                <a:lnTo>
                  <a:pt x="4706" y="360"/>
                </a:lnTo>
                <a:lnTo>
                  <a:pt x="4706" y="360"/>
                </a:lnTo>
                <a:lnTo>
                  <a:pt x="4706" y="360"/>
                </a:lnTo>
                <a:lnTo>
                  <a:pt x="4706" y="360"/>
                </a:lnTo>
                <a:lnTo>
                  <a:pt x="4707" y="346"/>
                </a:lnTo>
                <a:lnTo>
                  <a:pt x="4707" y="354"/>
                </a:lnTo>
                <a:lnTo>
                  <a:pt x="4708" y="354"/>
                </a:lnTo>
                <a:lnTo>
                  <a:pt x="4708" y="355"/>
                </a:lnTo>
                <a:lnTo>
                  <a:pt x="4708" y="352"/>
                </a:lnTo>
                <a:lnTo>
                  <a:pt x="4708" y="352"/>
                </a:lnTo>
                <a:lnTo>
                  <a:pt x="4709" y="358"/>
                </a:lnTo>
                <a:lnTo>
                  <a:pt x="4709" y="360"/>
                </a:lnTo>
                <a:lnTo>
                  <a:pt x="4709" y="351"/>
                </a:lnTo>
                <a:lnTo>
                  <a:pt x="4710" y="352"/>
                </a:lnTo>
                <a:lnTo>
                  <a:pt x="4710" y="352"/>
                </a:lnTo>
                <a:lnTo>
                  <a:pt x="4710" y="342"/>
                </a:lnTo>
                <a:lnTo>
                  <a:pt x="4711" y="360"/>
                </a:lnTo>
                <a:lnTo>
                  <a:pt x="4711" y="359"/>
                </a:lnTo>
                <a:lnTo>
                  <a:pt x="4711" y="359"/>
                </a:lnTo>
                <a:lnTo>
                  <a:pt x="4711" y="360"/>
                </a:lnTo>
                <a:lnTo>
                  <a:pt x="4712" y="302"/>
                </a:lnTo>
                <a:lnTo>
                  <a:pt x="4712" y="348"/>
                </a:lnTo>
                <a:lnTo>
                  <a:pt x="4712" y="348"/>
                </a:lnTo>
                <a:lnTo>
                  <a:pt x="4712" y="286"/>
                </a:lnTo>
                <a:lnTo>
                  <a:pt x="4713" y="351"/>
                </a:lnTo>
                <a:lnTo>
                  <a:pt x="4713" y="341"/>
                </a:lnTo>
                <a:lnTo>
                  <a:pt x="4713" y="339"/>
                </a:lnTo>
                <a:lnTo>
                  <a:pt x="4714" y="355"/>
                </a:lnTo>
                <a:lnTo>
                  <a:pt x="4714" y="354"/>
                </a:lnTo>
                <a:lnTo>
                  <a:pt x="4714" y="354"/>
                </a:lnTo>
                <a:lnTo>
                  <a:pt x="4714" y="355"/>
                </a:lnTo>
                <a:lnTo>
                  <a:pt x="4715" y="327"/>
                </a:lnTo>
                <a:lnTo>
                  <a:pt x="4715" y="353"/>
                </a:lnTo>
                <a:lnTo>
                  <a:pt x="4716" y="354"/>
                </a:lnTo>
                <a:lnTo>
                  <a:pt x="4716" y="351"/>
                </a:lnTo>
                <a:lnTo>
                  <a:pt x="4716" y="359"/>
                </a:lnTo>
                <a:lnTo>
                  <a:pt x="4716" y="354"/>
                </a:lnTo>
                <a:lnTo>
                  <a:pt x="4716" y="354"/>
                </a:lnTo>
                <a:lnTo>
                  <a:pt x="4717" y="346"/>
                </a:lnTo>
                <a:lnTo>
                  <a:pt x="4718" y="356"/>
                </a:lnTo>
                <a:lnTo>
                  <a:pt x="4718" y="353"/>
                </a:lnTo>
                <a:lnTo>
                  <a:pt x="4718" y="353"/>
                </a:lnTo>
                <a:lnTo>
                  <a:pt x="4718" y="353"/>
                </a:lnTo>
                <a:lnTo>
                  <a:pt x="4718" y="362"/>
                </a:lnTo>
                <a:lnTo>
                  <a:pt x="4719" y="357"/>
                </a:lnTo>
                <a:lnTo>
                  <a:pt x="4719" y="362"/>
                </a:lnTo>
                <a:lnTo>
                  <a:pt x="4719" y="362"/>
                </a:lnTo>
                <a:lnTo>
                  <a:pt x="4720" y="352"/>
                </a:lnTo>
                <a:lnTo>
                  <a:pt x="4720" y="356"/>
                </a:lnTo>
                <a:lnTo>
                  <a:pt x="4720" y="356"/>
                </a:lnTo>
                <a:lnTo>
                  <a:pt x="4720" y="349"/>
                </a:lnTo>
                <a:lnTo>
                  <a:pt x="4721" y="362"/>
                </a:lnTo>
                <a:lnTo>
                  <a:pt x="4721" y="362"/>
                </a:lnTo>
                <a:lnTo>
                  <a:pt x="4721" y="362"/>
                </a:lnTo>
                <a:lnTo>
                  <a:pt x="4721" y="362"/>
                </a:lnTo>
                <a:lnTo>
                  <a:pt x="4722" y="348"/>
                </a:lnTo>
                <a:lnTo>
                  <a:pt x="4722" y="349"/>
                </a:lnTo>
                <a:lnTo>
                  <a:pt x="4722" y="349"/>
                </a:lnTo>
                <a:lnTo>
                  <a:pt x="4722" y="349"/>
                </a:lnTo>
                <a:lnTo>
                  <a:pt x="4723" y="362"/>
                </a:lnTo>
                <a:lnTo>
                  <a:pt x="4723" y="360"/>
                </a:lnTo>
                <a:lnTo>
                  <a:pt x="4724" y="360"/>
                </a:lnTo>
                <a:lnTo>
                  <a:pt x="4724" y="362"/>
                </a:lnTo>
                <a:lnTo>
                  <a:pt x="4724" y="348"/>
                </a:lnTo>
                <a:lnTo>
                  <a:pt x="4724" y="356"/>
                </a:lnTo>
                <a:lnTo>
                  <a:pt x="4724" y="356"/>
                </a:lnTo>
                <a:lnTo>
                  <a:pt x="4725" y="357"/>
                </a:lnTo>
                <a:lnTo>
                  <a:pt x="4725" y="287"/>
                </a:lnTo>
                <a:lnTo>
                  <a:pt x="4726" y="350"/>
                </a:lnTo>
                <a:lnTo>
                  <a:pt x="4726" y="354"/>
                </a:lnTo>
                <a:lnTo>
                  <a:pt x="4726" y="360"/>
                </a:lnTo>
                <a:lnTo>
                  <a:pt x="4727" y="344"/>
                </a:lnTo>
                <a:lnTo>
                  <a:pt x="4727" y="344"/>
                </a:lnTo>
                <a:lnTo>
                  <a:pt x="4727" y="203"/>
                </a:lnTo>
                <a:lnTo>
                  <a:pt x="4728" y="360"/>
                </a:lnTo>
                <a:lnTo>
                  <a:pt x="4728" y="351"/>
                </a:lnTo>
                <a:lnTo>
                  <a:pt x="4728" y="351"/>
                </a:lnTo>
                <a:lnTo>
                  <a:pt x="4728" y="360"/>
                </a:lnTo>
                <a:lnTo>
                  <a:pt x="4729" y="246"/>
                </a:lnTo>
                <a:lnTo>
                  <a:pt x="4729" y="325"/>
                </a:lnTo>
                <a:lnTo>
                  <a:pt x="4729" y="340"/>
                </a:lnTo>
                <a:lnTo>
                  <a:pt x="4729" y="255"/>
                </a:lnTo>
                <a:lnTo>
                  <a:pt x="4730" y="358"/>
                </a:lnTo>
                <a:lnTo>
                  <a:pt x="4730" y="357"/>
                </a:lnTo>
                <a:lnTo>
                  <a:pt x="4731" y="361"/>
                </a:lnTo>
                <a:lnTo>
                  <a:pt x="4731" y="265"/>
                </a:lnTo>
                <a:lnTo>
                  <a:pt x="4731" y="355"/>
                </a:lnTo>
                <a:lnTo>
                  <a:pt x="4732" y="356"/>
                </a:lnTo>
                <a:lnTo>
                  <a:pt x="4732" y="349"/>
                </a:lnTo>
                <a:lnTo>
                  <a:pt x="4732" y="361"/>
                </a:lnTo>
                <a:lnTo>
                  <a:pt x="4732" y="360"/>
                </a:lnTo>
                <a:lnTo>
                  <a:pt x="4733" y="360"/>
                </a:lnTo>
                <a:lnTo>
                  <a:pt x="4733" y="361"/>
                </a:lnTo>
                <a:lnTo>
                  <a:pt x="4734" y="346"/>
                </a:lnTo>
                <a:lnTo>
                  <a:pt x="4734" y="347"/>
                </a:lnTo>
                <a:lnTo>
                  <a:pt x="4735" y="360"/>
                </a:lnTo>
                <a:lnTo>
                  <a:pt x="4735" y="356"/>
                </a:lnTo>
                <a:lnTo>
                  <a:pt x="4735" y="356"/>
                </a:lnTo>
                <a:lnTo>
                  <a:pt x="4736" y="338"/>
                </a:lnTo>
                <a:lnTo>
                  <a:pt x="4736" y="361"/>
                </a:lnTo>
                <a:lnTo>
                  <a:pt x="4736" y="359"/>
                </a:lnTo>
                <a:lnTo>
                  <a:pt x="4736" y="360"/>
                </a:lnTo>
                <a:lnTo>
                  <a:pt x="4737" y="279"/>
                </a:lnTo>
                <a:lnTo>
                  <a:pt x="4737" y="345"/>
                </a:lnTo>
                <a:lnTo>
                  <a:pt x="4737" y="345"/>
                </a:lnTo>
                <a:lnTo>
                  <a:pt x="4737" y="345"/>
                </a:lnTo>
                <a:lnTo>
                  <a:pt x="4738" y="358"/>
                </a:lnTo>
                <a:lnTo>
                  <a:pt x="4738" y="358"/>
                </a:lnTo>
                <a:lnTo>
                  <a:pt x="4738" y="356"/>
                </a:lnTo>
                <a:lnTo>
                  <a:pt x="4738" y="357"/>
                </a:lnTo>
                <a:lnTo>
                  <a:pt x="4738" y="342"/>
                </a:lnTo>
                <a:lnTo>
                  <a:pt x="4739" y="344"/>
                </a:lnTo>
                <a:lnTo>
                  <a:pt x="4740" y="344"/>
                </a:lnTo>
                <a:lnTo>
                  <a:pt x="4740" y="357"/>
                </a:lnTo>
                <a:lnTo>
                  <a:pt x="4740" y="353"/>
                </a:lnTo>
                <a:lnTo>
                  <a:pt x="4741" y="352"/>
                </a:lnTo>
                <a:lnTo>
                  <a:pt x="4741" y="334"/>
                </a:lnTo>
                <a:lnTo>
                  <a:pt x="4741" y="357"/>
                </a:lnTo>
                <a:lnTo>
                  <a:pt x="4742" y="351"/>
                </a:lnTo>
                <a:lnTo>
                  <a:pt x="4742" y="351"/>
                </a:lnTo>
                <a:lnTo>
                  <a:pt x="4742" y="346"/>
                </a:lnTo>
                <a:lnTo>
                  <a:pt x="4742" y="362"/>
                </a:lnTo>
                <a:lnTo>
                  <a:pt x="4743" y="362"/>
                </a:lnTo>
                <a:lnTo>
                  <a:pt x="4743" y="362"/>
                </a:lnTo>
                <a:lnTo>
                  <a:pt x="4743" y="362"/>
                </a:lnTo>
                <a:lnTo>
                  <a:pt x="4744" y="348"/>
                </a:lnTo>
                <a:lnTo>
                  <a:pt x="4744" y="349"/>
                </a:lnTo>
                <a:lnTo>
                  <a:pt x="4744" y="346"/>
                </a:lnTo>
                <a:lnTo>
                  <a:pt x="4744" y="346"/>
                </a:lnTo>
                <a:lnTo>
                  <a:pt x="4744" y="362"/>
                </a:lnTo>
                <a:lnTo>
                  <a:pt x="4745" y="362"/>
                </a:lnTo>
                <a:lnTo>
                  <a:pt x="4745" y="362"/>
                </a:lnTo>
                <a:lnTo>
                  <a:pt x="4745" y="362"/>
                </a:lnTo>
                <a:lnTo>
                  <a:pt x="4746" y="345"/>
                </a:lnTo>
                <a:lnTo>
                  <a:pt x="4746" y="353"/>
                </a:lnTo>
                <a:lnTo>
                  <a:pt x="4746" y="356"/>
                </a:lnTo>
                <a:lnTo>
                  <a:pt x="4747" y="362"/>
                </a:lnTo>
                <a:lnTo>
                  <a:pt x="4747" y="362"/>
                </a:lnTo>
                <a:lnTo>
                  <a:pt x="4748" y="357"/>
                </a:lnTo>
                <a:lnTo>
                  <a:pt x="4748" y="360"/>
                </a:lnTo>
                <a:lnTo>
                  <a:pt x="4748" y="352"/>
                </a:lnTo>
                <a:lnTo>
                  <a:pt x="4748" y="356"/>
                </a:lnTo>
                <a:lnTo>
                  <a:pt x="4749" y="356"/>
                </a:lnTo>
                <a:lnTo>
                  <a:pt x="4749" y="356"/>
                </a:lnTo>
                <a:lnTo>
                  <a:pt x="4749" y="362"/>
                </a:lnTo>
                <a:lnTo>
                  <a:pt x="4750" y="357"/>
                </a:lnTo>
                <a:lnTo>
                  <a:pt x="4750" y="357"/>
                </a:lnTo>
                <a:lnTo>
                  <a:pt x="4750" y="361"/>
                </a:lnTo>
                <a:lnTo>
                  <a:pt x="4751" y="209"/>
                </a:lnTo>
                <a:lnTo>
                  <a:pt x="4751" y="282"/>
                </a:lnTo>
                <a:lnTo>
                  <a:pt x="4751" y="255"/>
                </a:lnTo>
                <a:lnTo>
                  <a:pt x="4752" y="359"/>
                </a:lnTo>
                <a:lnTo>
                  <a:pt x="4752" y="356"/>
                </a:lnTo>
                <a:lnTo>
                  <a:pt x="4752" y="356"/>
                </a:lnTo>
                <a:lnTo>
                  <a:pt x="4752" y="361"/>
                </a:lnTo>
                <a:lnTo>
                  <a:pt x="4753" y="329"/>
                </a:lnTo>
                <a:lnTo>
                  <a:pt x="4753" y="331"/>
                </a:lnTo>
                <a:lnTo>
                  <a:pt x="4753" y="331"/>
                </a:lnTo>
                <a:lnTo>
                  <a:pt x="4754" y="361"/>
                </a:lnTo>
                <a:lnTo>
                  <a:pt x="4754" y="360"/>
                </a:lnTo>
                <a:lnTo>
                  <a:pt x="4754" y="360"/>
                </a:lnTo>
                <a:lnTo>
                  <a:pt x="4755" y="361"/>
                </a:lnTo>
                <a:lnTo>
                  <a:pt x="4755" y="354"/>
                </a:lnTo>
                <a:lnTo>
                  <a:pt x="4755" y="356"/>
                </a:lnTo>
                <a:lnTo>
                  <a:pt x="4755" y="356"/>
                </a:lnTo>
                <a:lnTo>
                  <a:pt x="4756" y="342"/>
                </a:lnTo>
                <a:lnTo>
                  <a:pt x="4756" y="360"/>
                </a:lnTo>
                <a:lnTo>
                  <a:pt x="4757" y="360"/>
                </a:lnTo>
                <a:lnTo>
                  <a:pt x="4757" y="320"/>
                </a:lnTo>
                <a:lnTo>
                  <a:pt x="4757" y="362"/>
                </a:lnTo>
                <a:lnTo>
                  <a:pt x="4758" y="345"/>
                </a:lnTo>
                <a:lnTo>
                  <a:pt x="4758" y="345"/>
                </a:lnTo>
                <a:lnTo>
                  <a:pt x="4758" y="343"/>
                </a:lnTo>
                <a:lnTo>
                  <a:pt x="4759" y="361"/>
                </a:lnTo>
                <a:lnTo>
                  <a:pt x="4759" y="361"/>
                </a:lnTo>
                <a:lnTo>
                  <a:pt x="4759" y="361"/>
                </a:lnTo>
                <a:lnTo>
                  <a:pt x="4759" y="361"/>
                </a:lnTo>
                <a:lnTo>
                  <a:pt x="4760" y="345"/>
                </a:lnTo>
                <a:lnTo>
                  <a:pt x="4760" y="356"/>
                </a:lnTo>
                <a:lnTo>
                  <a:pt x="4760" y="356"/>
                </a:lnTo>
                <a:lnTo>
                  <a:pt x="4761" y="294"/>
                </a:lnTo>
                <a:lnTo>
                  <a:pt x="4761" y="364"/>
                </a:lnTo>
                <a:lnTo>
                  <a:pt x="4761" y="361"/>
                </a:lnTo>
                <a:lnTo>
                  <a:pt x="4761" y="361"/>
                </a:lnTo>
                <a:lnTo>
                  <a:pt x="4762" y="364"/>
                </a:lnTo>
                <a:lnTo>
                  <a:pt x="4762" y="347"/>
                </a:lnTo>
                <a:lnTo>
                  <a:pt x="4762" y="356"/>
                </a:lnTo>
                <a:lnTo>
                  <a:pt x="4762" y="356"/>
                </a:lnTo>
                <a:lnTo>
                  <a:pt x="4762" y="364"/>
                </a:lnTo>
                <a:lnTo>
                  <a:pt x="4762" y="338"/>
                </a:lnTo>
                <a:lnTo>
                  <a:pt x="4763" y="344"/>
                </a:lnTo>
                <a:lnTo>
                  <a:pt x="4763" y="344"/>
                </a:lnTo>
                <a:lnTo>
                  <a:pt x="4764" y="358"/>
                </a:lnTo>
                <a:lnTo>
                  <a:pt x="4764" y="351"/>
                </a:lnTo>
                <a:lnTo>
                  <a:pt x="4765" y="352"/>
                </a:lnTo>
                <a:lnTo>
                  <a:pt x="4765" y="340"/>
                </a:lnTo>
                <a:lnTo>
                  <a:pt x="4765" y="364"/>
                </a:lnTo>
                <a:lnTo>
                  <a:pt x="4766" y="357"/>
                </a:lnTo>
                <a:lnTo>
                  <a:pt x="4766" y="357"/>
                </a:lnTo>
                <a:lnTo>
                  <a:pt x="4766" y="364"/>
                </a:lnTo>
                <a:lnTo>
                  <a:pt x="4766" y="345"/>
                </a:lnTo>
                <a:lnTo>
                  <a:pt x="4767" y="350"/>
                </a:lnTo>
                <a:lnTo>
                  <a:pt x="4767" y="350"/>
                </a:lnTo>
                <a:lnTo>
                  <a:pt x="4768" y="348"/>
                </a:lnTo>
                <a:lnTo>
                  <a:pt x="4768" y="359"/>
                </a:lnTo>
                <a:lnTo>
                  <a:pt x="4768" y="359"/>
                </a:lnTo>
                <a:lnTo>
                  <a:pt x="4768" y="359"/>
                </a:lnTo>
                <a:lnTo>
                  <a:pt x="4769" y="345"/>
                </a:lnTo>
                <a:lnTo>
                  <a:pt x="4769" y="364"/>
                </a:lnTo>
                <a:lnTo>
                  <a:pt x="4769" y="356"/>
                </a:lnTo>
                <a:lnTo>
                  <a:pt x="4769" y="356"/>
                </a:lnTo>
                <a:lnTo>
                  <a:pt x="4770" y="364"/>
                </a:lnTo>
                <a:lnTo>
                  <a:pt x="4770" y="357"/>
                </a:lnTo>
                <a:lnTo>
                  <a:pt x="4770" y="357"/>
                </a:lnTo>
                <a:lnTo>
                  <a:pt x="4770" y="362"/>
                </a:lnTo>
                <a:lnTo>
                  <a:pt x="4771" y="355"/>
                </a:lnTo>
                <a:lnTo>
                  <a:pt x="4771" y="356"/>
                </a:lnTo>
                <a:lnTo>
                  <a:pt x="4772" y="356"/>
                </a:lnTo>
                <a:lnTo>
                  <a:pt x="4772" y="348"/>
                </a:lnTo>
                <a:lnTo>
                  <a:pt x="4772" y="364"/>
                </a:lnTo>
                <a:lnTo>
                  <a:pt x="4772" y="362"/>
                </a:lnTo>
                <a:lnTo>
                  <a:pt x="4773" y="362"/>
                </a:lnTo>
                <a:lnTo>
                  <a:pt x="4773" y="354"/>
                </a:lnTo>
                <a:lnTo>
                  <a:pt x="4773" y="364"/>
                </a:lnTo>
                <a:lnTo>
                  <a:pt x="4774" y="356"/>
                </a:lnTo>
                <a:lnTo>
                  <a:pt x="4774" y="356"/>
                </a:lnTo>
                <a:lnTo>
                  <a:pt x="4774" y="364"/>
                </a:lnTo>
                <a:lnTo>
                  <a:pt x="4774" y="349"/>
                </a:lnTo>
                <a:lnTo>
                  <a:pt x="4775" y="360"/>
                </a:lnTo>
                <a:lnTo>
                  <a:pt x="4775" y="360"/>
                </a:lnTo>
                <a:lnTo>
                  <a:pt x="4775" y="364"/>
                </a:lnTo>
                <a:lnTo>
                  <a:pt x="4776" y="337"/>
                </a:lnTo>
                <a:lnTo>
                  <a:pt x="4776" y="349"/>
                </a:lnTo>
                <a:lnTo>
                  <a:pt x="4776" y="349"/>
                </a:lnTo>
                <a:lnTo>
                  <a:pt x="4776" y="364"/>
                </a:lnTo>
                <a:lnTo>
                  <a:pt x="4777" y="258"/>
                </a:lnTo>
                <a:lnTo>
                  <a:pt x="4777" y="341"/>
                </a:lnTo>
                <a:lnTo>
                  <a:pt x="4777" y="347"/>
                </a:lnTo>
                <a:lnTo>
                  <a:pt x="4778" y="308"/>
                </a:lnTo>
                <a:lnTo>
                  <a:pt x="4778" y="364"/>
                </a:lnTo>
                <a:lnTo>
                  <a:pt x="4778" y="353"/>
                </a:lnTo>
                <a:lnTo>
                  <a:pt x="4779" y="353"/>
                </a:lnTo>
                <a:lnTo>
                  <a:pt x="4779" y="285"/>
                </a:lnTo>
                <a:lnTo>
                  <a:pt x="4779" y="360"/>
                </a:lnTo>
                <a:lnTo>
                  <a:pt x="4779" y="360"/>
                </a:lnTo>
                <a:lnTo>
                  <a:pt x="4780" y="360"/>
                </a:lnTo>
                <a:lnTo>
                  <a:pt x="4780" y="364"/>
                </a:lnTo>
                <a:lnTo>
                  <a:pt x="4781" y="343"/>
                </a:lnTo>
                <a:lnTo>
                  <a:pt x="4781" y="351"/>
                </a:lnTo>
                <a:lnTo>
                  <a:pt x="4781" y="351"/>
                </a:lnTo>
                <a:lnTo>
                  <a:pt x="4781" y="344"/>
                </a:lnTo>
                <a:lnTo>
                  <a:pt x="4782" y="355"/>
                </a:lnTo>
                <a:lnTo>
                  <a:pt x="4782" y="352"/>
                </a:lnTo>
                <a:lnTo>
                  <a:pt x="4782" y="352"/>
                </a:lnTo>
                <a:lnTo>
                  <a:pt x="4782" y="364"/>
                </a:lnTo>
                <a:lnTo>
                  <a:pt x="4782" y="271"/>
                </a:lnTo>
                <a:lnTo>
                  <a:pt x="4783" y="347"/>
                </a:lnTo>
                <a:lnTo>
                  <a:pt x="4783" y="346"/>
                </a:lnTo>
                <a:lnTo>
                  <a:pt x="4783" y="344"/>
                </a:lnTo>
                <a:lnTo>
                  <a:pt x="4784" y="360"/>
                </a:lnTo>
                <a:lnTo>
                  <a:pt x="4784" y="359"/>
                </a:lnTo>
                <a:lnTo>
                  <a:pt x="4784" y="358"/>
                </a:lnTo>
                <a:lnTo>
                  <a:pt x="4784" y="364"/>
                </a:lnTo>
                <a:lnTo>
                  <a:pt x="4785" y="350"/>
                </a:lnTo>
                <a:lnTo>
                  <a:pt x="4785" y="354"/>
                </a:lnTo>
                <a:lnTo>
                  <a:pt x="4785" y="354"/>
                </a:lnTo>
                <a:lnTo>
                  <a:pt x="4786" y="347"/>
                </a:lnTo>
                <a:lnTo>
                  <a:pt x="4786" y="360"/>
                </a:lnTo>
                <a:lnTo>
                  <a:pt x="4787" y="364"/>
                </a:lnTo>
                <a:lnTo>
                  <a:pt x="4787" y="320"/>
                </a:lnTo>
                <a:lnTo>
                  <a:pt x="4787" y="346"/>
                </a:lnTo>
                <a:lnTo>
                  <a:pt x="4788" y="345"/>
                </a:lnTo>
                <a:lnTo>
                  <a:pt x="4788" y="352"/>
                </a:lnTo>
                <a:lnTo>
                  <a:pt x="4789" y="340"/>
                </a:lnTo>
                <a:lnTo>
                  <a:pt x="4789" y="349"/>
                </a:lnTo>
                <a:lnTo>
                  <a:pt x="4789" y="348"/>
                </a:lnTo>
                <a:lnTo>
                  <a:pt x="4789" y="364"/>
                </a:lnTo>
                <a:lnTo>
                  <a:pt x="4790" y="342"/>
                </a:lnTo>
                <a:lnTo>
                  <a:pt x="4790" y="343"/>
                </a:lnTo>
                <a:lnTo>
                  <a:pt x="4790" y="343"/>
                </a:lnTo>
                <a:lnTo>
                  <a:pt x="4790" y="364"/>
                </a:lnTo>
                <a:lnTo>
                  <a:pt x="4791" y="310"/>
                </a:lnTo>
                <a:lnTo>
                  <a:pt x="4791" y="318"/>
                </a:lnTo>
                <a:lnTo>
                  <a:pt x="4791" y="358"/>
                </a:lnTo>
                <a:lnTo>
                  <a:pt x="4791" y="359"/>
                </a:lnTo>
                <a:lnTo>
                  <a:pt x="4792" y="339"/>
                </a:lnTo>
                <a:lnTo>
                  <a:pt x="4792" y="349"/>
                </a:lnTo>
                <a:lnTo>
                  <a:pt x="4792" y="349"/>
                </a:lnTo>
                <a:lnTo>
                  <a:pt x="4793" y="346"/>
                </a:lnTo>
                <a:lnTo>
                  <a:pt x="4793" y="359"/>
                </a:lnTo>
                <a:lnTo>
                  <a:pt x="4793" y="359"/>
                </a:lnTo>
                <a:lnTo>
                  <a:pt x="4794" y="360"/>
                </a:lnTo>
                <a:lnTo>
                  <a:pt x="4794" y="347"/>
                </a:lnTo>
                <a:lnTo>
                  <a:pt x="4794" y="350"/>
                </a:lnTo>
                <a:lnTo>
                  <a:pt x="4794" y="352"/>
                </a:lnTo>
                <a:lnTo>
                  <a:pt x="4795" y="346"/>
                </a:lnTo>
                <a:lnTo>
                  <a:pt x="4795" y="362"/>
                </a:lnTo>
                <a:lnTo>
                  <a:pt x="4795" y="362"/>
                </a:lnTo>
                <a:lnTo>
                  <a:pt x="4796" y="362"/>
                </a:lnTo>
                <a:lnTo>
                  <a:pt x="4796" y="364"/>
                </a:lnTo>
                <a:lnTo>
                  <a:pt x="4796" y="354"/>
                </a:lnTo>
                <a:lnTo>
                  <a:pt x="4797" y="364"/>
                </a:lnTo>
                <a:lnTo>
                  <a:pt x="4797" y="356"/>
                </a:lnTo>
                <a:lnTo>
                  <a:pt x="4797" y="355"/>
                </a:lnTo>
                <a:lnTo>
                  <a:pt x="4797" y="364"/>
                </a:lnTo>
                <a:lnTo>
                  <a:pt x="4798" y="359"/>
                </a:lnTo>
                <a:lnTo>
                  <a:pt x="4798" y="357"/>
                </a:lnTo>
                <a:lnTo>
                  <a:pt x="4798" y="354"/>
                </a:lnTo>
                <a:lnTo>
                  <a:pt x="4798" y="362"/>
                </a:lnTo>
                <a:lnTo>
                  <a:pt x="4799" y="355"/>
                </a:lnTo>
                <a:lnTo>
                  <a:pt x="4799" y="356"/>
                </a:lnTo>
                <a:lnTo>
                  <a:pt x="4799" y="364"/>
                </a:lnTo>
                <a:lnTo>
                  <a:pt x="4799" y="349"/>
                </a:lnTo>
                <a:lnTo>
                  <a:pt x="4800" y="360"/>
                </a:lnTo>
                <a:lnTo>
                  <a:pt x="4800" y="360"/>
                </a:lnTo>
                <a:lnTo>
                  <a:pt x="4801" y="364"/>
                </a:lnTo>
                <a:lnTo>
                  <a:pt x="4801" y="348"/>
                </a:lnTo>
                <a:lnTo>
                  <a:pt x="4801" y="348"/>
                </a:lnTo>
                <a:lnTo>
                  <a:pt x="4801" y="346"/>
                </a:lnTo>
                <a:lnTo>
                  <a:pt x="4802" y="256"/>
                </a:lnTo>
                <a:lnTo>
                  <a:pt x="4802" y="359"/>
                </a:lnTo>
                <a:lnTo>
                  <a:pt x="4802" y="357"/>
                </a:lnTo>
                <a:lnTo>
                  <a:pt x="4802" y="359"/>
                </a:lnTo>
                <a:lnTo>
                  <a:pt x="4803" y="253"/>
                </a:lnTo>
                <a:lnTo>
                  <a:pt x="4803" y="361"/>
                </a:lnTo>
                <a:lnTo>
                  <a:pt x="4803" y="348"/>
                </a:lnTo>
                <a:lnTo>
                  <a:pt x="4804" y="348"/>
                </a:lnTo>
                <a:lnTo>
                  <a:pt x="4804" y="364"/>
                </a:lnTo>
                <a:lnTo>
                  <a:pt x="4804" y="329"/>
                </a:lnTo>
                <a:lnTo>
                  <a:pt x="4805" y="357"/>
                </a:lnTo>
                <a:lnTo>
                  <a:pt x="4805" y="341"/>
                </a:lnTo>
                <a:lnTo>
                  <a:pt x="4805" y="267"/>
                </a:lnTo>
                <a:lnTo>
                  <a:pt x="4805" y="357"/>
                </a:lnTo>
                <a:lnTo>
                  <a:pt x="4806" y="347"/>
                </a:lnTo>
                <a:lnTo>
                  <a:pt x="4806" y="345"/>
                </a:lnTo>
                <a:lnTo>
                  <a:pt x="4806" y="364"/>
                </a:lnTo>
                <a:lnTo>
                  <a:pt x="4806" y="341"/>
                </a:lnTo>
                <a:lnTo>
                  <a:pt x="4807" y="364"/>
                </a:lnTo>
                <a:lnTo>
                  <a:pt x="4807" y="348"/>
                </a:lnTo>
                <a:lnTo>
                  <a:pt x="4807" y="303"/>
                </a:lnTo>
                <a:lnTo>
                  <a:pt x="4808" y="364"/>
                </a:lnTo>
                <a:lnTo>
                  <a:pt x="4808" y="347"/>
                </a:lnTo>
                <a:lnTo>
                  <a:pt x="4808" y="347"/>
                </a:lnTo>
                <a:lnTo>
                  <a:pt x="4809" y="288"/>
                </a:lnTo>
                <a:lnTo>
                  <a:pt x="4809" y="352"/>
                </a:lnTo>
                <a:lnTo>
                  <a:pt x="4809" y="352"/>
                </a:lnTo>
                <a:lnTo>
                  <a:pt x="4809" y="352"/>
                </a:lnTo>
                <a:lnTo>
                  <a:pt x="4810" y="359"/>
                </a:lnTo>
                <a:lnTo>
                  <a:pt x="4810" y="346"/>
                </a:lnTo>
                <a:lnTo>
                  <a:pt x="4810" y="350"/>
                </a:lnTo>
                <a:lnTo>
                  <a:pt x="4811" y="350"/>
                </a:lnTo>
                <a:lnTo>
                  <a:pt x="4811" y="346"/>
                </a:lnTo>
                <a:lnTo>
                  <a:pt x="4811" y="364"/>
                </a:lnTo>
                <a:lnTo>
                  <a:pt x="4811" y="361"/>
                </a:lnTo>
                <a:lnTo>
                  <a:pt x="4812" y="361"/>
                </a:lnTo>
                <a:lnTo>
                  <a:pt x="4812" y="364"/>
                </a:lnTo>
                <a:lnTo>
                  <a:pt x="4812" y="344"/>
                </a:lnTo>
                <a:lnTo>
                  <a:pt x="4813" y="346"/>
                </a:lnTo>
                <a:lnTo>
                  <a:pt x="4813" y="346"/>
                </a:lnTo>
                <a:lnTo>
                  <a:pt x="4813" y="364"/>
                </a:lnTo>
                <a:lnTo>
                  <a:pt x="4813" y="269"/>
                </a:lnTo>
                <a:lnTo>
                  <a:pt x="4814" y="347"/>
                </a:lnTo>
                <a:lnTo>
                  <a:pt x="4814" y="347"/>
                </a:lnTo>
                <a:lnTo>
                  <a:pt x="4815" y="285"/>
                </a:lnTo>
                <a:lnTo>
                  <a:pt x="4815" y="364"/>
                </a:lnTo>
                <a:lnTo>
                  <a:pt x="4815" y="357"/>
                </a:lnTo>
                <a:lnTo>
                  <a:pt x="4815" y="357"/>
                </a:lnTo>
                <a:lnTo>
                  <a:pt x="4816" y="358"/>
                </a:lnTo>
                <a:lnTo>
                  <a:pt x="4816" y="345"/>
                </a:lnTo>
                <a:lnTo>
                  <a:pt x="4816" y="346"/>
                </a:lnTo>
                <a:lnTo>
                  <a:pt x="4816" y="347"/>
                </a:lnTo>
                <a:lnTo>
                  <a:pt x="4817" y="331"/>
                </a:lnTo>
                <a:lnTo>
                  <a:pt x="4817" y="364"/>
                </a:lnTo>
                <a:lnTo>
                  <a:pt x="4817" y="353"/>
                </a:lnTo>
                <a:lnTo>
                  <a:pt x="4817" y="349"/>
                </a:lnTo>
                <a:lnTo>
                  <a:pt x="4818" y="360"/>
                </a:lnTo>
                <a:lnTo>
                  <a:pt x="4818" y="344"/>
                </a:lnTo>
                <a:lnTo>
                  <a:pt x="4818" y="347"/>
                </a:lnTo>
                <a:lnTo>
                  <a:pt x="4819" y="347"/>
                </a:lnTo>
                <a:lnTo>
                  <a:pt x="4819" y="356"/>
                </a:lnTo>
                <a:lnTo>
                  <a:pt x="4819" y="356"/>
                </a:lnTo>
                <a:lnTo>
                  <a:pt x="4819" y="356"/>
                </a:lnTo>
                <a:lnTo>
                  <a:pt x="4820" y="354"/>
                </a:lnTo>
                <a:lnTo>
                  <a:pt x="4820" y="362"/>
                </a:lnTo>
                <a:lnTo>
                  <a:pt x="4821" y="362"/>
                </a:lnTo>
                <a:lnTo>
                  <a:pt x="4821" y="362"/>
                </a:lnTo>
                <a:lnTo>
                  <a:pt x="4821" y="349"/>
                </a:lnTo>
                <a:lnTo>
                  <a:pt x="4822" y="356"/>
                </a:lnTo>
                <a:lnTo>
                  <a:pt x="4822" y="353"/>
                </a:lnTo>
                <a:lnTo>
                  <a:pt x="4822" y="353"/>
                </a:lnTo>
                <a:lnTo>
                  <a:pt x="4822" y="362"/>
                </a:lnTo>
                <a:lnTo>
                  <a:pt x="4823" y="362"/>
                </a:lnTo>
                <a:lnTo>
                  <a:pt x="4823" y="362"/>
                </a:lnTo>
                <a:lnTo>
                  <a:pt x="4823" y="362"/>
                </a:lnTo>
                <a:lnTo>
                  <a:pt x="4823" y="348"/>
                </a:lnTo>
                <a:lnTo>
                  <a:pt x="4824" y="354"/>
                </a:lnTo>
                <a:lnTo>
                  <a:pt x="4824" y="354"/>
                </a:lnTo>
                <a:lnTo>
                  <a:pt x="4824" y="353"/>
                </a:lnTo>
                <a:lnTo>
                  <a:pt x="4824" y="362"/>
                </a:lnTo>
                <a:lnTo>
                  <a:pt x="4825" y="362"/>
                </a:lnTo>
                <a:lnTo>
                  <a:pt x="4825" y="362"/>
                </a:lnTo>
                <a:lnTo>
                  <a:pt x="4825" y="364"/>
                </a:lnTo>
                <a:lnTo>
                  <a:pt x="4826" y="285"/>
                </a:lnTo>
                <a:lnTo>
                  <a:pt x="4826" y="350"/>
                </a:lnTo>
                <a:lnTo>
                  <a:pt x="4827" y="347"/>
                </a:lnTo>
                <a:lnTo>
                  <a:pt x="4827" y="364"/>
                </a:lnTo>
                <a:lnTo>
                  <a:pt x="4827" y="303"/>
                </a:lnTo>
                <a:lnTo>
                  <a:pt x="4827" y="353"/>
                </a:lnTo>
                <a:lnTo>
                  <a:pt x="4827" y="353"/>
                </a:lnTo>
                <a:lnTo>
                  <a:pt x="4828" y="357"/>
                </a:lnTo>
                <a:lnTo>
                  <a:pt x="4828" y="330"/>
                </a:lnTo>
                <a:lnTo>
                  <a:pt x="4829" y="353"/>
                </a:lnTo>
                <a:lnTo>
                  <a:pt x="4829" y="339"/>
                </a:lnTo>
                <a:lnTo>
                  <a:pt x="4829" y="357"/>
                </a:lnTo>
                <a:lnTo>
                  <a:pt x="4829" y="337"/>
                </a:lnTo>
                <a:lnTo>
                  <a:pt x="4830" y="346"/>
                </a:lnTo>
                <a:lnTo>
                  <a:pt x="4830" y="349"/>
                </a:lnTo>
                <a:lnTo>
                  <a:pt x="4830" y="334"/>
                </a:lnTo>
                <a:lnTo>
                  <a:pt x="4830" y="357"/>
                </a:lnTo>
                <a:lnTo>
                  <a:pt x="4831" y="344"/>
                </a:lnTo>
                <a:lnTo>
                  <a:pt x="4831" y="344"/>
                </a:lnTo>
                <a:lnTo>
                  <a:pt x="4832" y="357"/>
                </a:lnTo>
                <a:lnTo>
                  <a:pt x="4832" y="292"/>
                </a:lnTo>
                <a:lnTo>
                  <a:pt x="4832" y="355"/>
                </a:lnTo>
                <a:lnTo>
                  <a:pt x="4832" y="355"/>
                </a:lnTo>
                <a:lnTo>
                  <a:pt x="4832" y="358"/>
                </a:lnTo>
                <a:lnTo>
                  <a:pt x="4832" y="264"/>
                </a:lnTo>
                <a:lnTo>
                  <a:pt x="4833" y="346"/>
                </a:lnTo>
                <a:lnTo>
                  <a:pt x="4833" y="346"/>
                </a:lnTo>
                <a:lnTo>
                  <a:pt x="4834" y="339"/>
                </a:lnTo>
                <a:lnTo>
                  <a:pt x="4834" y="359"/>
                </a:lnTo>
                <a:lnTo>
                  <a:pt x="4834" y="359"/>
                </a:lnTo>
                <a:lnTo>
                  <a:pt x="4835" y="358"/>
                </a:lnTo>
                <a:lnTo>
                  <a:pt x="4835" y="359"/>
                </a:lnTo>
                <a:lnTo>
                  <a:pt x="4835" y="337"/>
                </a:lnTo>
                <a:lnTo>
                  <a:pt x="4835" y="343"/>
                </a:lnTo>
                <a:lnTo>
                  <a:pt x="4835" y="344"/>
                </a:lnTo>
                <a:lnTo>
                  <a:pt x="4837" y="361"/>
                </a:lnTo>
                <a:lnTo>
                  <a:pt x="4837" y="361"/>
                </a:lnTo>
                <a:lnTo>
                  <a:pt x="4837" y="354"/>
                </a:lnTo>
                <a:lnTo>
                  <a:pt x="4838" y="364"/>
                </a:lnTo>
                <a:lnTo>
                  <a:pt x="4838" y="356"/>
                </a:lnTo>
                <a:lnTo>
                  <a:pt x="4838" y="356"/>
                </a:lnTo>
                <a:lnTo>
                  <a:pt x="4838" y="364"/>
                </a:lnTo>
                <a:lnTo>
                  <a:pt x="4839" y="314"/>
                </a:lnTo>
                <a:lnTo>
                  <a:pt x="4839" y="317"/>
                </a:lnTo>
                <a:lnTo>
                  <a:pt x="4839" y="321"/>
                </a:lnTo>
                <a:lnTo>
                  <a:pt x="4839" y="359"/>
                </a:lnTo>
                <a:lnTo>
                  <a:pt x="4840" y="290"/>
                </a:lnTo>
                <a:lnTo>
                  <a:pt x="4840" y="345"/>
                </a:lnTo>
                <a:lnTo>
                  <a:pt x="4840" y="345"/>
                </a:lnTo>
                <a:lnTo>
                  <a:pt x="4840" y="344"/>
                </a:lnTo>
                <a:lnTo>
                  <a:pt x="4841" y="357"/>
                </a:lnTo>
                <a:lnTo>
                  <a:pt x="4841" y="357"/>
                </a:lnTo>
                <a:lnTo>
                  <a:pt x="4841" y="356"/>
                </a:lnTo>
                <a:lnTo>
                  <a:pt x="4841" y="352"/>
                </a:lnTo>
                <a:lnTo>
                  <a:pt x="4842" y="364"/>
                </a:lnTo>
                <a:lnTo>
                  <a:pt x="4842" y="358"/>
                </a:lnTo>
                <a:lnTo>
                  <a:pt x="4843" y="352"/>
                </a:lnTo>
                <a:lnTo>
                  <a:pt x="4843" y="332"/>
                </a:lnTo>
                <a:lnTo>
                  <a:pt x="4843" y="358"/>
                </a:lnTo>
                <a:lnTo>
                  <a:pt x="4844" y="358"/>
                </a:lnTo>
                <a:lnTo>
                  <a:pt x="4844" y="359"/>
                </a:lnTo>
                <a:lnTo>
                  <a:pt x="4845" y="352"/>
                </a:lnTo>
                <a:lnTo>
                  <a:pt x="4845" y="353"/>
                </a:lnTo>
                <a:lnTo>
                  <a:pt x="4845" y="353"/>
                </a:lnTo>
                <a:lnTo>
                  <a:pt x="4845" y="344"/>
                </a:lnTo>
                <a:lnTo>
                  <a:pt x="4846" y="364"/>
                </a:lnTo>
                <a:lnTo>
                  <a:pt x="4846" y="362"/>
                </a:lnTo>
                <a:lnTo>
                  <a:pt x="4846" y="362"/>
                </a:lnTo>
                <a:lnTo>
                  <a:pt x="4846" y="357"/>
                </a:lnTo>
                <a:lnTo>
                  <a:pt x="4846" y="364"/>
                </a:lnTo>
                <a:lnTo>
                  <a:pt x="4847" y="362"/>
                </a:lnTo>
                <a:lnTo>
                  <a:pt x="4847" y="362"/>
                </a:lnTo>
                <a:lnTo>
                  <a:pt x="4847" y="349"/>
                </a:lnTo>
                <a:lnTo>
                  <a:pt x="4848" y="364"/>
                </a:lnTo>
                <a:lnTo>
                  <a:pt x="4848" y="362"/>
                </a:lnTo>
                <a:lnTo>
                  <a:pt x="4848" y="362"/>
                </a:lnTo>
                <a:lnTo>
                  <a:pt x="4848" y="364"/>
                </a:lnTo>
                <a:lnTo>
                  <a:pt x="4849" y="360"/>
                </a:lnTo>
                <a:lnTo>
                  <a:pt x="4849" y="362"/>
                </a:lnTo>
                <a:lnTo>
                  <a:pt x="4849" y="362"/>
                </a:lnTo>
                <a:lnTo>
                  <a:pt x="4849" y="348"/>
                </a:lnTo>
                <a:lnTo>
                  <a:pt x="4850" y="357"/>
                </a:lnTo>
                <a:lnTo>
                  <a:pt x="4851" y="356"/>
                </a:lnTo>
                <a:lnTo>
                  <a:pt x="4851" y="364"/>
                </a:lnTo>
                <a:lnTo>
                  <a:pt x="4851" y="362"/>
                </a:lnTo>
                <a:lnTo>
                  <a:pt x="4852" y="361"/>
                </a:lnTo>
                <a:lnTo>
                  <a:pt x="4852" y="362"/>
                </a:lnTo>
                <a:lnTo>
                  <a:pt x="4852" y="284"/>
                </a:lnTo>
                <a:lnTo>
                  <a:pt x="4853" y="343"/>
                </a:lnTo>
                <a:lnTo>
                  <a:pt x="4853" y="343"/>
                </a:lnTo>
                <a:lnTo>
                  <a:pt x="4853" y="364"/>
                </a:lnTo>
                <a:lnTo>
                  <a:pt x="4853" y="254"/>
                </a:lnTo>
                <a:lnTo>
                  <a:pt x="4854" y="339"/>
                </a:lnTo>
                <a:lnTo>
                  <a:pt x="4854" y="339"/>
                </a:lnTo>
                <a:lnTo>
                  <a:pt x="4854" y="332"/>
                </a:lnTo>
                <a:lnTo>
                  <a:pt x="4854" y="352"/>
                </a:lnTo>
                <a:lnTo>
                  <a:pt x="4855" y="342"/>
                </a:lnTo>
                <a:lnTo>
                  <a:pt x="4855" y="344"/>
                </a:lnTo>
                <a:lnTo>
                  <a:pt x="4855" y="335"/>
                </a:lnTo>
                <a:lnTo>
                  <a:pt x="4856" y="364"/>
                </a:lnTo>
                <a:lnTo>
                  <a:pt x="4856" y="345"/>
                </a:lnTo>
                <a:lnTo>
                  <a:pt x="4856" y="268"/>
                </a:lnTo>
                <a:lnTo>
                  <a:pt x="4856" y="357"/>
                </a:lnTo>
                <a:lnTo>
                  <a:pt x="4857" y="351"/>
                </a:lnTo>
                <a:lnTo>
                  <a:pt x="4857" y="353"/>
                </a:lnTo>
                <a:lnTo>
                  <a:pt x="4857" y="359"/>
                </a:lnTo>
                <a:lnTo>
                  <a:pt x="4858" y="335"/>
                </a:lnTo>
                <a:lnTo>
                  <a:pt x="4858" y="352"/>
                </a:lnTo>
                <a:lnTo>
                  <a:pt x="4858" y="352"/>
                </a:lnTo>
                <a:lnTo>
                  <a:pt x="4859" y="357"/>
                </a:lnTo>
                <a:lnTo>
                  <a:pt x="4860" y="340"/>
                </a:lnTo>
                <a:lnTo>
                  <a:pt x="4860" y="340"/>
                </a:lnTo>
                <a:lnTo>
                  <a:pt x="4860" y="340"/>
                </a:lnTo>
                <a:lnTo>
                  <a:pt x="4860" y="364"/>
                </a:lnTo>
                <a:lnTo>
                  <a:pt x="4861" y="351"/>
                </a:lnTo>
                <a:lnTo>
                  <a:pt x="4861" y="351"/>
                </a:lnTo>
                <a:lnTo>
                  <a:pt x="4861" y="349"/>
                </a:lnTo>
                <a:lnTo>
                  <a:pt x="4861" y="364"/>
                </a:lnTo>
                <a:lnTo>
                  <a:pt x="4862" y="351"/>
                </a:lnTo>
                <a:lnTo>
                  <a:pt x="4862" y="351"/>
                </a:lnTo>
                <a:lnTo>
                  <a:pt x="4862" y="282"/>
                </a:lnTo>
                <a:lnTo>
                  <a:pt x="4862" y="364"/>
                </a:lnTo>
                <a:lnTo>
                  <a:pt x="4863" y="362"/>
                </a:lnTo>
                <a:lnTo>
                  <a:pt x="4863" y="354"/>
                </a:lnTo>
                <a:lnTo>
                  <a:pt x="4864" y="364"/>
                </a:lnTo>
                <a:lnTo>
                  <a:pt x="4864" y="283"/>
                </a:lnTo>
                <a:lnTo>
                  <a:pt x="4864" y="354"/>
                </a:lnTo>
                <a:lnTo>
                  <a:pt x="4864" y="353"/>
                </a:lnTo>
                <a:lnTo>
                  <a:pt x="4865" y="347"/>
                </a:lnTo>
                <a:lnTo>
                  <a:pt x="4865" y="364"/>
                </a:lnTo>
                <a:lnTo>
                  <a:pt x="4865" y="364"/>
                </a:lnTo>
                <a:lnTo>
                  <a:pt x="4866" y="358"/>
                </a:lnTo>
                <a:lnTo>
                  <a:pt x="4866" y="364"/>
                </a:lnTo>
                <a:lnTo>
                  <a:pt x="4866" y="344"/>
                </a:lnTo>
                <a:lnTo>
                  <a:pt x="4866" y="346"/>
                </a:lnTo>
                <a:lnTo>
                  <a:pt x="4866" y="346"/>
                </a:lnTo>
                <a:lnTo>
                  <a:pt x="4867" y="346"/>
                </a:lnTo>
                <a:lnTo>
                  <a:pt x="4867" y="364"/>
                </a:lnTo>
                <a:lnTo>
                  <a:pt x="4868" y="354"/>
                </a:lnTo>
                <a:lnTo>
                  <a:pt x="4868" y="354"/>
                </a:lnTo>
                <a:lnTo>
                  <a:pt x="4868" y="335"/>
                </a:lnTo>
                <a:lnTo>
                  <a:pt x="4868" y="364"/>
                </a:lnTo>
                <a:lnTo>
                  <a:pt x="4869" y="355"/>
                </a:lnTo>
                <a:lnTo>
                  <a:pt x="4869" y="355"/>
                </a:lnTo>
                <a:lnTo>
                  <a:pt x="4869" y="348"/>
                </a:lnTo>
                <a:lnTo>
                  <a:pt x="4869" y="364"/>
                </a:lnTo>
                <a:lnTo>
                  <a:pt x="4870" y="358"/>
                </a:lnTo>
                <a:lnTo>
                  <a:pt x="4870" y="359"/>
                </a:lnTo>
                <a:lnTo>
                  <a:pt x="4870" y="364"/>
                </a:lnTo>
                <a:lnTo>
                  <a:pt x="4870" y="345"/>
                </a:lnTo>
                <a:lnTo>
                  <a:pt x="4871" y="354"/>
                </a:lnTo>
                <a:lnTo>
                  <a:pt x="4871" y="353"/>
                </a:lnTo>
                <a:lnTo>
                  <a:pt x="4871" y="364"/>
                </a:lnTo>
                <a:lnTo>
                  <a:pt x="4872" y="352"/>
                </a:lnTo>
                <a:lnTo>
                  <a:pt x="4872" y="352"/>
                </a:lnTo>
                <a:lnTo>
                  <a:pt x="4872" y="338"/>
                </a:lnTo>
                <a:lnTo>
                  <a:pt x="4873" y="362"/>
                </a:lnTo>
                <a:lnTo>
                  <a:pt x="4873" y="356"/>
                </a:lnTo>
                <a:lnTo>
                  <a:pt x="4874" y="356"/>
                </a:lnTo>
                <a:lnTo>
                  <a:pt x="4874" y="353"/>
                </a:lnTo>
                <a:lnTo>
                  <a:pt x="4874" y="364"/>
                </a:lnTo>
                <a:lnTo>
                  <a:pt x="4874" y="362"/>
                </a:lnTo>
                <a:lnTo>
                  <a:pt x="4875" y="362"/>
                </a:lnTo>
                <a:lnTo>
                  <a:pt x="4875" y="362"/>
                </a:lnTo>
                <a:lnTo>
                  <a:pt x="4876" y="353"/>
                </a:lnTo>
                <a:lnTo>
                  <a:pt x="4876" y="353"/>
                </a:lnTo>
                <a:lnTo>
                  <a:pt x="4876" y="353"/>
                </a:lnTo>
                <a:lnTo>
                  <a:pt x="4876" y="346"/>
                </a:lnTo>
                <a:lnTo>
                  <a:pt x="4877" y="362"/>
                </a:lnTo>
                <a:lnTo>
                  <a:pt x="4877" y="362"/>
                </a:lnTo>
                <a:lnTo>
                  <a:pt x="4877" y="362"/>
                </a:lnTo>
                <a:lnTo>
                  <a:pt x="4877" y="362"/>
                </a:lnTo>
                <a:lnTo>
                  <a:pt x="4878" y="284"/>
                </a:lnTo>
                <a:lnTo>
                  <a:pt x="4878" y="346"/>
                </a:lnTo>
                <a:lnTo>
                  <a:pt x="4878" y="346"/>
                </a:lnTo>
                <a:lnTo>
                  <a:pt x="4878" y="364"/>
                </a:lnTo>
                <a:lnTo>
                  <a:pt x="4879" y="317"/>
                </a:lnTo>
                <a:lnTo>
                  <a:pt x="4879" y="358"/>
                </a:lnTo>
                <a:lnTo>
                  <a:pt x="4879" y="358"/>
                </a:lnTo>
                <a:lnTo>
                  <a:pt x="4879" y="358"/>
                </a:lnTo>
                <a:lnTo>
                  <a:pt x="4879" y="304"/>
                </a:lnTo>
                <a:lnTo>
                  <a:pt x="4880" y="354"/>
                </a:lnTo>
                <a:lnTo>
                  <a:pt x="4880" y="357"/>
                </a:lnTo>
                <a:lnTo>
                  <a:pt x="4880" y="364"/>
                </a:lnTo>
                <a:lnTo>
                  <a:pt x="4881" y="347"/>
                </a:lnTo>
                <a:lnTo>
                  <a:pt x="4881" y="349"/>
                </a:lnTo>
                <a:lnTo>
                  <a:pt x="4882" y="364"/>
                </a:lnTo>
                <a:lnTo>
                  <a:pt x="4882" y="341"/>
                </a:lnTo>
                <a:lnTo>
                  <a:pt x="4882" y="342"/>
                </a:lnTo>
                <a:lnTo>
                  <a:pt x="4883" y="341"/>
                </a:lnTo>
                <a:lnTo>
                  <a:pt x="4883" y="341"/>
                </a:lnTo>
                <a:lnTo>
                  <a:pt x="4883" y="364"/>
                </a:lnTo>
                <a:lnTo>
                  <a:pt x="4884" y="361"/>
                </a:lnTo>
                <a:lnTo>
                  <a:pt x="4884" y="361"/>
                </a:lnTo>
                <a:lnTo>
                  <a:pt x="4885" y="285"/>
                </a:lnTo>
                <a:lnTo>
                  <a:pt x="4885" y="349"/>
                </a:lnTo>
                <a:lnTo>
                  <a:pt x="4885" y="350"/>
                </a:lnTo>
                <a:lnTo>
                  <a:pt x="4885" y="364"/>
                </a:lnTo>
                <a:lnTo>
                  <a:pt x="4885" y="333"/>
                </a:lnTo>
                <a:lnTo>
                  <a:pt x="4886" y="359"/>
                </a:lnTo>
                <a:lnTo>
                  <a:pt x="4886" y="358"/>
                </a:lnTo>
                <a:lnTo>
                  <a:pt x="4886" y="359"/>
                </a:lnTo>
                <a:lnTo>
                  <a:pt x="4886" y="294"/>
                </a:lnTo>
                <a:lnTo>
                  <a:pt x="4887" y="346"/>
                </a:lnTo>
                <a:lnTo>
                  <a:pt x="4887" y="307"/>
                </a:lnTo>
                <a:lnTo>
                  <a:pt x="4887" y="306"/>
                </a:lnTo>
                <a:lnTo>
                  <a:pt x="4887" y="364"/>
                </a:lnTo>
                <a:lnTo>
                  <a:pt x="4888" y="354"/>
                </a:lnTo>
                <a:lnTo>
                  <a:pt x="4888" y="354"/>
                </a:lnTo>
                <a:lnTo>
                  <a:pt x="4889" y="364"/>
                </a:lnTo>
                <a:lnTo>
                  <a:pt x="4889" y="346"/>
                </a:lnTo>
                <a:lnTo>
                  <a:pt x="4889" y="348"/>
                </a:lnTo>
                <a:lnTo>
                  <a:pt x="4890" y="343"/>
                </a:lnTo>
                <a:lnTo>
                  <a:pt x="4890" y="273"/>
                </a:lnTo>
                <a:lnTo>
                  <a:pt x="4890" y="344"/>
                </a:lnTo>
                <a:lnTo>
                  <a:pt x="4890" y="337"/>
                </a:lnTo>
                <a:lnTo>
                  <a:pt x="4891" y="338"/>
                </a:lnTo>
                <a:lnTo>
                  <a:pt x="4891" y="337"/>
                </a:lnTo>
                <a:lnTo>
                  <a:pt x="4891" y="364"/>
                </a:lnTo>
                <a:lnTo>
                  <a:pt x="4892" y="345"/>
                </a:lnTo>
                <a:lnTo>
                  <a:pt x="4892" y="351"/>
                </a:lnTo>
                <a:lnTo>
                  <a:pt x="4892" y="364"/>
                </a:lnTo>
                <a:lnTo>
                  <a:pt x="4892" y="349"/>
                </a:lnTo>
                <a:lnTo>
                  <a:pt x="4893" y="353"/>
                </a:lnTo>
                <a:lnTo>
                  <a:pt x="4893" y="353"/>
                </a:lnTo>
                <a:lnTo>
                  <a:pt x="4894" y="364"/>
                </a:lnTo>
                <a:lnTo>
                  <a:pt x="4894" y="348"/>
                </a:lnTo>
                <a:lnTo>
                  <a:pt x="4894" y="354"/>
                </a:lnTo>
                <a:lnTo>
                  <a:pt x="4894" y="354"/>
                </a:lnTo>
                <a:lnTo>
                  <a:pt x="4895" y="349"/>
                </a:lnTo>
                <a:lnTo>
                  <a:pt x="4895" y="357"/>
                </a:lnTo>
                <a:lnTo>
                  <a:pt x="4895" y="357"/>
                </a:lnTo>
                <a:lnTo>
                  <a:pt x="4895" y="357"/>
                </a:lnTo>
                <a:lnTo>
                  <a:pt x="4895" y="362"/>
                </a:lnTo>
                <a:lnTo>
                  <a:pt x="4896" y="354"/>
                </a:lnTo>
                <a:lnTo>
                  <a:pt x="4896" y="354"/>
                </a:lnTo>
                <a:lnTo>
                  <a:pt x="4896" y="354"/>
                </a:lnTo>
                <a:lnTo>
                  <a:pt x="4896" y="358"/>
                </a:lnTo>
                <a:lnTo>
                  <a:pt x="4896" y="348"/>
                </a:lnTo>
                <a:lnTo>
                  <a:pt x="4897" y="357"/>
                </a:lnTo>
                <a:lnTo>
                  <a:pt x="4897" y="357"/>
                </a:lnTo>
                <a:lnTo>
                  <a:pt x="4898" y="364"/>
                </a:lnTo>
                <a:lnTo>
                  <a:pt x="4898" y="354"/>
                </a:lnTo>
                <a:lnTo>
                  <a:pt x="4898" y="362"/>
                </a:lnTo>
                <a:lnTo>
                  <a:pt x="4899" y="362"/>
                </a:lnTo>
                <a:lnTo>
                  <a:pt x="4899" y="364"/>
                </a:lnTo>
                <a:lnTo>
                  <a:pt x="4900" y="353"/>
                </a:lnTo>
                <a:lnTo>
                  <a:pt x="4900" y="353"/>
                </a:lnTo>
                <a:lnTo>
                  <a:pt x="4900" y="353"/>
                </a:lnTo>
                <a:lnTo>
                  <a:pt x="4900" y="346"/>
                </a:lnTo>
                <a:lnTo>
                  <a:pt x="4900" y="364"/>
                </a:lnTo>
                <a:lnTo>
                  <a:pt x="4901" y="362"/>
                </a:lnTo>
                <a:lnTo>
                  <a:pt x="4901" y="362"/>
                </a:lnTo>
                <a:lnTo>
                  <a:pt x="4902" y="341"/>
                </a:lnTo>
                <a:lnTo>
                  <a:pt x="4902" y="349"/>
                </a:lnTo>
                <a:lnTo>
                  <a:pt x="4902" y="350"/>
                </a:lnTo>
                <a:lnTo>
                  <a:pt x="4902" y="349"/>
                </a:lnTo>
                <a:lnTo>
                  <a:pt x="4902" y="364"/>
                </a:lnTo>
                <a:lnTo>
                  <a:pt x="4903" y="361"/>
                </a:lnTo>
                <a:lnTo>
                  <a:pt x="4903" y="362"/>
                </a:lnTo>
                <a:lnTo>
                  <a:pt x="4903" y="362"/>
                </a:lnTo>
                <a:lnTo>
                  <a:pt x="4904" y="199"/>
                </a:lnTo>
                <a:lnTo>
                  <a:pt x="4904" y="353"/>
                </a:lnTo>
                <a:lnTo>
                  <a:pt x="4904" y="341"/>
                </a:lnTo>
                <a:lnTo>
                  <a:pt x="4905" y="330"/>
                </a:lnTo>
                <a:lnTo>
                  <a:pt x="4905" y="360"/>
                </a:lnTo>
                <a:lnTo>
                  <a:pt x="4905" y="354"/>
                </a:lnTo>
                <a:lnTo>
                  <a:pt x="4905" y="358"/>
                </a:lnTo>
                <a:lnTo>
                  <a:pt x="4906" y="364"/>
                </a:lnTo>
                <a:lnTo>
                  <a:pt x="4906" y="256"/>
                </a:lnTo>
                <a:lnTo>
                  <a:pt x="4906" y="335"/>
                </a:lnTo>
                <a:lnTo>
                  <a:pt x="4907" y="338"/>
                </a:lnTo>
                <a:lnTo>
                  <a:pt x="4907" y="278"/>
                </a:lnTo>
                <a:lnTo>
                  <a:pt x="4907" y="364"/>
                </a:lnTo>
                <a:lnTo>
                  <a:pt x="4908" y="343"/>
                </a:lnTo>
                <a:lnTo>
                  <a:pt x="4908" y="343"/>
                </a:lnTo>
                <a:lnTo>
                  <a:pt x="4908" y="334"/>
                </a:lnTo>
                <a:lnTo>
                  <a:pt x="4909" y="352"/>
                </a:lnTo>
                <a:lnTo>
                  <a:pt x="4909" y="345"/>
                </a:lnTo>
                <a:lnTo>
                  <a:pt x="4909" y="337"/>
                </a:lnTo>
                <a:lnTo>
                  <a:pt x="4909" y="334"/>
                </a:lnTo>
                <a:lnTo>
                  <a:pt x="4909" y="364"/>
                </a:lnTo>
                <a:lnTo>
                  <a:pt x="4910" y="361"/>
                </a:lnTo>
                <a:lnTo>
                  <a:pt x="4910" y="364"/>
                </a:lnTo>
                <a:lnTo>
                  <a:pt x="4910" y="357"/>
                </a:lnTo>
                <a:lnTo>
                  <a:pt x="4911" y="361"/>
                </a:lnTo>
                <a:lnTo>
                  <a:pt x="4911" y="361"/>
                </a:lnTo>
                <a:lnTo>
                  <a:pt x="4912" y="364"/>
                </a:lnTo>
                <a:lnTo>
                  <a:pt x="4912" y="350"/>
                </a:lnTo>
                <a:lnTo>
                  <a:pt x="4912" y="350"/>
                </a:lnTo>
                <a:lnTo>
                  <a:pt x="4912" y="350"/>
                </a:lnTo>
                <a:lnTo>
                  <a:pt x="4912" y="350"/>
                </a:lnTo>
                <a:lnTo>
                  <a:pt x="4913" y="364"/>
                </a:lnTo>
                <a:lnTo>
                  <a:pt x="4913" y="354"/>
                </a:lnTo>
                <a:lnTo>
                  <a:pt x="4914" y="354"/>
                </a:lnTo>
                <a:lnTo>
                  <a:pt x="4914" y="364"/>
                </a:lnTo>
                <a:lnTo>
                  <a:pt x="4914" y="358"/>
                </a:lnTo>
                <a:lnTo>
                  <a:pt x="4915" y="358"/>
                </a:lnTo>
                <a:lnTo>
                  <a:pt x="4915" y="364"/>
                </a:lnTo>
                <a:lnTo>
                  <a:pt x="4915" y="217"/>
                </a:lnTo>
                <a:lnTo>
                  <a:pt x="4916" y="348"/>
                </a:lnTo>
                <a:lnTo>
                  <a:pt x="4916" y="348"/>
                </a:lnTo>
                <a:lnTo>
                  <a:pt x="4916" y="364"/>
                </a:lnTo>
                <a:lnTo>
                  <a:pt x="4916" y="303"/>
                </a:lnTo>
                <a:lnTo>
                  <a:pt x="4917" y="357"/>
                </a:lnTo>
                <a:lnTo>
                  <a:pt x="4917" y="357"/>
                </a:lnTo>
                <a:lnTo>
                  <a:pt x="4917" y="347"/>
                </a:lnTo>
                <a:lnTo>
                  <a:pt x="4918" y="364"/>
                </a:lnTo>
                <a:lnTo>
                  <a:pt x="4918" y="354"/>
                </a:lnTo>
                <a:lnTo>
                  <a:pt x="4918" y="354"/>
                </a:lnTo>
                <a:lnTo>
                  <a:pt x="4918" y="358"/>
                </a:lnTo>
                <a:lnTo>
                  <a:pt x="4919" y="357"/>
                </a:lnTo>
                <a:lnTo>
                  <a:pt x="4919" y="358"/>
                </a:lnTo>
                <a:lnTo>
                  <a:pt x="4920" y="334"/>
                </a:lnTo>
                <a:lnTo>
                  <a:pt x="4920" y="364"/>
                </a:lnTo>
                <a:lnTo>
                  <a:pt x="4920" y="355"/>
                </a:lnTo>
                <a:lnTo>
                  <a:pt x="4920" y="355"/>
                </a:lnTo>
                <a:lnTo>
                  <a:pt x="4920" y="355"/>
                </a:lnTo>
                <a:lnTo>
                  <a:pt x="4921" y="335"/>
                </a:lnTo>
                <a:lnTo>
                  <a:pt x="4921" y="354"/>
                </a:lnTo>
                <a:lnTo>
                  <a:pt x="4922" y="358"/>
                </a:lnTo>
                <a:lnTo>
                  <a:pt x="4922" y="362"/>
                </a:lnTo>
                <a:lnTo>
                  <a:pt x="4922" y="353"/>
                </a:lnTo>
                <a:lnTo>
                  <a:pt x="4922" y="353"/>
                </a:lnTo>
                <a:lnTo>
                  <a:pt x="4922" y="353"/>
                </a:lnTo>
                <a:lnTo>
                  <a:pt x="4923" y="346"/>
                </a:lnTo>
                <a:lnTo>
                  <a:pt x="4924" y="364"/>
                </a:lnTo>
                <a:lnTo>
                  <a:pt x="4924" y="362"/>
                </a:lnTo>
                <a:lnTo>
                  <a:pt x="4924" y="362"/>
                </a:lnTo>
                <a:lnTo>
                  <a:pt x="4925" y="364"/>
                </a:lnTo>
                <a:lnTo>
                  <a:pt x="4925" y="348"/>
                </a:lnTo>
                <a:lnTo>
                  <a:pt x="4925" y="349"/>
                </a:lnTo>
                <a:lnTo>
                  <a:pt x="4925" y="349"/>
                </a:lnTo>
                <a:lnTo>
                  <a:pt x="4926" y="364"/>
                </a:lnTo>
                <a:lnTo>
                  <a:pt x="4926" y="362"/>
                </a:lnTo>
                <a:lnTo>
                  <a:pt x="4926" y="362"/>
                </a:lnTo>
                <a:lnTo>
                  <a:pt x="4926" y="354"/>
                </a:lnTo>
                <a:lnTo>
                  <a:pt x="4926" y="364"/>
                </a:lnTo>
                <a:lnTo>
                  <a:pt x="4927" y="362"/>
                </a:lnTo>
                <a:lnTo>
                  <a:pt x="4927" y="362"/>
                </a:lnTo>
                <a:lnTo>
                  <a:pt x="4928" y="349"/>
                </a:lnTo>
                <a:lnTo>
                  <a:pt x="4928" y="349"/>
                </a:lnTo>
                <a:lnTo>
                  <a:pt x="4928" y="346"/>
                </a:lnTo>
                <a:lnTo>
                  <a:pt x="4929" y="206"/>
                </a:lnTo>
                <a:lnTo>
                  <a:pt x="4929" y="364"/>
                </a:lnTo>
                <a:lnTo>
                  <a:pt x="4929" y="359"/>
                </a:lnTo>
                <a:lnTo>
                  <a:pt x="4930" y="348"/>
                </a:lnTo>
                <a:lnTo>
                  <a:pt x="4930" y="364"/>
                </a:lnTo>
                <a:lnTo>
                  <a:pt x="4930" y="326"/>
                </a:lnTo>
                <a:lnTo>
                  <a:pt x="4930" y="355"/>
                </a:lnTo>
                <a:lnTo>
                  <a:pt x="4930" y="355"/>
                </a:lnTo>
                <a:lnTo>
                  <a:pt x="4931" y="355"/>
                </a:lnTo>
                <a:lnTo>
                  <a:pt x="4931" y="360"/>
                </a:lnTo>
                <a:lnTo>
                  <a:pt x="4932" y="360"/>
                </a:lnTo>
                <a:lnTo>
                  <a:pt x="4932" y="320"/>
                </a:lnTo>
                <a:lnTo>
                  <a:pt x="4932" y="356"/>
                </a:lnTo>
                <a:lnTo>
                  <a:pt x="4933" y="355"/>
                </a:lnTo>
                <a:lnTo>
                  <a:pt x="4933" y="355"/>
                </a:lnTo>
                <a:lnTo>
                  <a:pt x="4933" y="364"/>
                </a:lnTo>
                <a:lnTo>
                  <a:pt x="4933" y="337"/>
                </a:lnTo>
                <a:lnTo>
                  <a:pt x="4934" y="353"/>
                </a:lnTo>
                <a:lnTo>
                  <a:pt x="4934" y="350"/>
                </a:lnTo>
                <a:lnTo>
                  <a:pt x="4934" y="364"/>
                </a:lnTo>
                <a:lnTo>
                  <a:pt x="4935" y="318"/>
                </a:lnTo>
                <a:lnTo>
                  <a:pt x="4935" y="351"/>
                </a:lnTo>
                <a:lnTo>
                  <a:pt x="4935" y="353"/>
                </a:lnTo>
                <a:lnTo>
                  <a:pt x="4936" y="341"/>
                </a:lnTo>
                <a:lnTo>
                  <a:pt x="4936" y="358"/>
                </a:lnTo>
                <a:lnTo>
                  <a:pt x="4936" y="358"/>
                </a:lnTo>
                <a:lnTo>
                  <a:pt x="4937" y="295"/>
                </a:lnTo>
                <a:lnTo>
                  <a:pt x="4937" y="364"/>
                </a:lnTo>
                <a:lnTo>
                  <a:pt x="4937" y="344"/>
                </a:lnTo>
                <a:lnTo>
                  <a:pt x="4938" y="343"/>
                </a:lnTo>
                <a:lnTo>
                  <a:pt x="4938" y="364"/>
                </a:lnTo>
                <a:lnTo>
                  <a:pt x="4939" y="360"/>
                </a:lnTo>
                <a:lnTo>
                  <a:pt x="4939" y="360"/>
                </a:lnTo>
                <a:lnTo>
                  <a:pt x="4939" y="286"/>
                </a:lnTo>
                <a:lnTo>
                  <a:pt x="4940" y="364"/>
                </a:lnTo>
                <a:lnTo>
                  <a:pt x="4940" y="364"/>
                </a:lnTo>
                <a:lnTo>
                  <a:pt x="4940" y="346"/>
                </a:lnTo>
                <a:lnTo>
                  <a:pt x="4940" y="354"/>
                </a:lnTo>
                <a:lnTo>
                  <a:pt x="4941" y="335"/>
                </a:lnTo>
                <a:lnTo>
                  <a:pt x="4941" y="344"/>
                </a:lnTo>
                <a:lnTo>
                  <a:pt x="4941" y="346"/>
                </a:lnTo>
                <a:lnTo>
                  <a:pt x="4942" y="364"/>
                </a:lnTo>
                <a:lnTo>
                  <a:pt x="4942" y="312"/>
                </a:lnTo>
                <a:lnTo>
                  <a:pt x="4942" y="356"/>
                </a:lnTo>
                <a:lnTo>
                  <a:pt x="4942" y="351"/>
                </a:lnTo>
                <a:lnTo>
                  <a:pt x="4943" y="276"/>
                </a:lnTo>
                <a:lnTo>
                  <a:pt x="4943" y="364"/>
                </a:lnTo>
                <a:lnTo>
                  <a:pt x="4943" y="351"/>
                </a:lnTo>
                <a:lnTo>
                  <a:pt x="4943" y="351"/>
                </a:lnTo>
                <a:lnTo>
                  <a:pt x="4944" y="364"/>
                </a:lnTo>
                <a:lnTo>
                  <a:pt x="4944" y="349"/>
                </a:lnTo>
                <a:lnTo>
                  <a:pt x="4944" y="349"/>
                </a:lnTo>
                <a:lnTo>
                  <a:pt x="4944" y="349"/>
                </a:lnTo>
                <a:lnTo>
                  <a:pt x="4945" y="348"/>
                </a:lnTo>
                <a:lnTo>
                  <a:pt x="4945" y="356"/>
                </a:lnTo>
                <a:lnTo>
                  <a:pt x="4945" y="351"/>
                </a:lnTo>
                <a:lnTo>
                  <a:pt x="4946" y="351"/>
                </a:lnTo>
                <a:lnTo>
                  <a:pt x="4946" y="340"/>
                </a:lnTo>
                <a:lnTo>
                  <a:pt x="4946" y="364"/>
                </a:lnTo>
                <a:lnTo>
                  <a:pt x="4947" y="360"/>
                </a:lnTo>
                <a:lnTo>
                  <a:pt x="4947" y="360"/>
                </a:lnTo>
                <a:lnTo>
                  <a:pt x="4947" y="311"/>
                </a:lnTo>
                <a:lnTo>
                  <a:pt x="4948" y="364"/>
                </a:lnTo>
                <a:lnTo>
                  <a:pt x="4948" y="353"/>
                </a:lnTo>
                <a:lnTo>
                  <a:pt x="4948" y="354"/>
                </a:lnTo>
                <a:lnTo>
                  <a:pt x="4948" y="350"/>
                </a:lnTo>
                <a:lnTo>
                  <a:pt x="4949" y="362"/>
                </a:lnTo>
                <a:lnTo>
                  <a:pt x="4949" y="357"/>
                </a:lnTo>
                <a:lnTo>
                  <a:pt x="4950" y="364"/>
                </a:lnTo>
                <a:lnTo>
                  <a:pt x="4950" y="352"/>
                </a:lnTo>
                <a:lnTo>
                  <a:pt x="4950" y="353"/>
                </a:lnTo>
                <a:lnTo>
                  <a:pt x="4950" y="353"/>
                </a:lnTo>
                <a:lnTo>
                  <a:pt x="4951" y="357"/>
                </a:lnTo>
                <a:lnTo>
                  <a:pt x="4951" y="349"/>
                </a:lnTo>
                <a:lnTo>
                  <a:pt x="4951" y="349"/>
                </a:lnTo>
                <a:lnTo>
                  <a:pt x="4951" y="357"/>
                </a:lnTo>
                <a:lnTo>
                  <a:pt x="4952" y="349"/>
                </a:lnTo>
                <a:lnTo>
                  <a:pt x="4952" y="364"/>
                </a:lnTo>
                <a:lnTo>
                  <a:pt x="4952" y="357"/>
                </a:lnTo>
                <a:lnTo>
                  <a:pt x="4953" y="357"/>
                </a:lnTo>
                <a:lnTo>
                  <a:pt x="4953" y="364"/>
                </a:lnTo>
                <a:lnTo>
                  <a:pt x="4953" y="354"/>
                </a:lnTo>
                <a:lnTo>
                  <a:pt x="4953" y="361"/>
                </a:lnTo>
                <a:lnTo>
                  <a:pt x="4954" y="362"/>
                </a:lnTo>
                <a:lnTo>
                  <a:pt x="4955" y="364"/>
                </a:lnTo>
                <a:lnTo>
                  <a:pt x="4955" y="289"/>
                </a:lnTo>
                <a:lnTo>
                  <a:pt x="4955" y="350"/>
                </a:lnTo>
                <a:lnTo>
                  <a:pt x="4955" y="354"/>
                </a:lnTo>
                <a:lnTo>
                  <a:pt x="4955" y="308"/>
                </a:lnTo>
                <a:lnTo>
                  <a:pt x="4956" y="364"/>
                </a:lnTo>
                <a:lnTo>
                  <a:pt x="4956" y="355"/>
                </a:lnTo>
                <a:lnTo>
                  <a:pt x="4956" y="354"/>
                </a:lnTo>
                <a:lnTo>
                  <a:pt x="4957" y="360"/>
                </a:lnTo>
                <a:lnTo>
                  <a:pt x="4957" y="258"/>
                </a:lnTo>
                <a:lnTo>
                  <a:pt x="4957" y="339"/>
                </a:lnTo>
                <a:lnTo>
                  <a:pt x="4957" y="346"/>
                </a:lnTo>
                <a:lnTo>
                  <a:pt x="4958" y="364"/>
                </a:lnTo>
                <a:lnTo>
                  <a:pt x="4958" y="312"/>
                </a:lnTo>
                <a:lnTo>
                  <a:pt x="4958" y="346"/>
                </a:lnTo>
                <a:lnTo>
                  <a:pt x="4958" y="360"/>
                </a:lnTo>
                <a:lnTo>
                  <a:pt x="4959" y="361"/>
                </a:lnTo>
                <a:lnTo>
                  <a:pt x="4959" y="355"/>
                </a:lnTo>
                <a:lnTo>
                  <a:pt x="4959" y="356"/>
                </a:lnTo>
                <a:lnTo>
                  <a:pt x="4959" y="356"/>
                </a:lnTo>
                <a:lnTo>
                  <a:pt x="4960" y="348"/>
                </a:lnTo>
                <a:lnTo>
                  <a:pt x="4960" y="361"/>
                </a:lnTo>
                <a:lnTo>
                  <a:pt x="4961" y="361"/>
                </a:lnTo>
                <a:lnTo>
                  <a:pt x="4961" y="364"/>
                </a:lnTo>
                <a:lnTo>
                  <a:pt x="4961" y="349"/>
                </a:lnTo>
                <a:lnTo>
                  <a:pt x="4961" y="349"/>
                </a:lnTo>
                <a:lnTo>
                  <a:pt x="4963" y="292"/>
                </a:lnTo>
                <a:lnTo>
                  <a:pt x="4963" y="361"/>
                </a:lnTo>
                <a:lnTo>
                  <a:pt x="4963" y="361"/>
                </a:lnTo>
                <a:lnTo>
                  <a:pt x="4963" y="361"/>
                </a:lnTo>
                <a:lnTo>
                  <a:pt x="4963" y="291"/>
                </a:lnTo>
                <a:lnTo>
                  <a:pt x="4964" y="364"/>
                </a:lnTo>
                <a:lnTo>
                  <a:pt x="4964" y="360"/>
                </a:lnTo>
                <a:lnTo>
                  <a:pt x="4964" y="354"/>
                </a:lnTo>
                <a:lnTo>
                  <a:pt x="4965" y="341"/>
                </a:lnTo>
                <a:lnTo>
                  <a:pt x="4965" y="364"/>
                </a:lnTo>
                <a:lnTo>
                  <a:pt x="4965" y="346"/>
                </a:lnTo>
                <a:lnTo>
                  <a:pt x="4965" y="346"/>
                </a:lnTo>
                <a:lnTo>
                  <a:pt x="4966" y="359"/>
                </a:lnTo>
                <a:lnTo>
                  <a:pt x="4966" y="354"/>
                </a:lnTo>
                <a:lnTo>
                  <a:pt x="4966" y="355"/>
                </a:lnTo>
                <a:lnTo>
                  <a:pt x="4966" y="324"/>
                </a:lnTo>
                <a:lnTo>
                  <a:pt x="4967" y="344"/>
                </a:lnTo>
                <a:lnTo>
                  <a:pt x="4967" y="353"/>
                </a:lnTo>
                <a:lnTo>
                  <a:pt x="4967" y="353"/>
                </a:lnTo>
                <a:lnTo>
                  <a:pt x="4968" y="358"/>
                </a:lnTo>
                <a:lnTo>
                  <a:pt x="4968" y="357"/>
                </a:lnTo>
                <a:lnTo>
                  <a:pt x="4969" y="358"/>
                </a:lnTo>
                <a:lnTo>
                  <a:pt x="4969" y="358"/>
                </a:lnTo>
                <a:lnTo>
                  <a:pt x="4969" y="339"/>
                </a:lnTo>
                <a:lnTo>
                  <a:pt x="4969" y="347"/>
                </a:lnTo>
                <a:lnTo>
                  <a:pt x="4969" y="347"/>
                </a:lnTo>
                <a:lnTo>
                  <a:pt x="4970" y="341"/>
                </a:lnTo>
                <a:lnTo>
                  <a:pt x="4971" y="360"/>
                </a:lnTo>
                <a:lnTo>
                  <a:pt x="4971" y="356"/>
                </a:lnTo>
                <a:lnTo>
                  <a:pt x="4971" y="353"/>
                </a:lnTo>
                <a:lnTo>
                  <a:pt x="4971" y="348"/>
                </a:lnTo>
                <a:lnTo>
                  <a:pt x="4972" y="356"/>
                </a:lnTo>
                <a:lnTo>
                  <a:pt x="4972" y="356"/>
                </a:lnTo>
                <a:lnTo>
                  <a:pt x="4972" y="356"/>
                </a:lnTo>
                <a:lnTo>
                  <a:pt x="4973" y="309"/>
                </a:lnTo>
                <a:lnTo>
                  <a:pt x="4973" y="358"/>
                </a:lnTo>
                <a:lnTo>
                  <a:pt x="4973" y="358"/>
                </a:lnTo>
                <a:lnTo>
                  <a:pt x="4973" y="358"/>
                </a:lnTo>
                <a:lnTo>
                  <a:pt x="4973" y="359"/>
                </a:lnTo>
                <a:lnTo>
                  <a:pt x="4974" y="350"/>
                </a:lnTo>
                <a:lnTo>
                  <a:pt x="4974" y="350"/>
                </a:lnTo>
                <a:lnTo>
                  <a:pt x="4974" y="344"/>
                </a:lnTo>
                <a:lnTo>
                  <a:pt x="4974" y="344"/>
                </a:lnTo>
                <a:lnTo>
                  <a:pt x="4975" y="362"/>
                </a:lnTo>
                <a:lnTo>
                  <a:pt x="4975" y="362"/>
                </a:lnTo>
                <a:lnTo>
                  <a:pt x="4975" y="362"/>
                </a:lnTo>
                <a:lnTo>
                  <a:pt x="4976" y="345"/>
                </a:lnTo>
                <a:lnTo>
                  <a:pt x="4976" y="349"/>
                </a:lnTo>
                <a:lnTo>
                  <a:pt x="4977" y="349"/>
                </a:lnTo>
                <a:lnTo>
                  <a:pt x="4977" y="362"/>
                </a:lnTo>
                <a:lnTo>
                  <a:pt x="4977" y="362"/>
                </a:lnTo>
                <a:lnTo>
                  <a:pt x="4978" y="361"/>
                </a:lnTo>
                <a:lnTo>
                  <a:pt x="4978" y="354"/>
                </a:lnTo>
                <a:lnTo>
                  <a:pt x="4978" y="362"/>
                </a:lnTo>
                <a:lnTo>
                  <a:pt x="4979" y="356"/>
                </a:lnTo>
                <a:lnTo>
                  <a:pt x="4979" y="356"/>
                </a:lnTo>
                <a:lnTo>
                  <a:pt x="4979" y="357"/>
                </a:lnTo>
                <a:lnTo>
                  <a:pt x="4980" y="346"/>
                </a:lnTo>
                <a:lnTo>
                  <a:pt x="4980" y="354"/>
                </a:lnTo>
                <a:lnTo>
                  <a:pt x="4980" y="354"/>
                </a:lnTo>
                <a:lnTo>
                  <a:pt x="4980" y="361"/>
                </a:lnTo>
                <a:lnTo>
                  <a:pt x="4980" y="212"/>
                </a:lnTo>
                <a:lnTo>
                  <a:pt x="4981" y="357"/>
                </a:lnTo>
                <a:lnTo>
                  <a:pt x="4981" y="358"/>
                </a:lnTo>
                <a:lnTo>
                  <a:pt x="4981" y="359"/>
                </a:lnTo>
                <a:lnTo>
                  <a:pt x="4982" y="258"/>
                </a:lnTo>
                <a:lnTo>
                  <a:pt x="4982" y="271"/>
                </a:lnTo>
                <a:lnTo>
                  <a:pt x="4982" y="273"/>
                </a:lnTo>
                <a:lnTo>
                  <a:pt x="4982" y="254"/>
                </a:lnTo>
                <a:lnTo>
                  <a:pt x="4983" y="359"/>
                </a:lnTo>
                <a:lnTo>
                  <a:pt x="4983" y="350"/>
                </a:lnTo>
                <a:lnTo>
                  <a:pt x="4983" y="351"/>
                </a:lnTo>
                <a:lnTo>
                  <a:pt x="4983" y="355"/>
                </a:lnTo>
                <a:lnTo>
                  <a:pt x="4984" y="317"/>
                </a:lnTo>
                <a:lnTo>
                  <a:pt x="4984" y="352"/>
                </a:lnTo>
                <a:lnTo>
                  <a:pt x="4985" y="352"/>
                </a:lnTo>
                <a:lnTo>
                  <a:pt x="4985" y="348"/>
                </a:lnTo>
                <a:lnTo>
                  <a:pt x="4985" y="359"/>
                </a:lnTo>
                <a:lnTo>
                  <a:pt x="4985" y="358"/>
                </a:lnTo>
                <a:lnTo>
                  <a:pt x="4986" y="358"/>
                </a:lnTo>
                <a:lnTo>
                  <a:pt x="4986" y="360"/>
                </a:lnTo>
                <a:lnTo>
                  <a:pt x="4987" y="259"/>
                </a:lnTo>
                <a:lnTo>
                  <a:pt x="4987" y="339"/>
                </a:lnTo>
                <a:lnTo>
                  <a:pt x="4988" y="360"/>
                </a:lnTo>
                <a:lnTo>
                  <a:pt x="4988" y="269"/>
                </a:lnTo>
                <a:lnTo>
                  <a:pt x="4988" y="272"/>
                </a:lnTo>
                <a:lnTo>
                  <a:pt x="4988" y="272"/>
                </a:lnTo>
                <a:lnTo>
                  <a:pt x="4988" y="272"/>
                </a:lnTo>
                <a:lnTo>
                  <a:pt x="4988" y="358"/>
                </a:lnTo>
                <a:lnTo>
                  <a:pt x="4989" y="339"/>
                </a:lnTo>
                <a:lnTo>
                  <a:pt x="4989" y="346"/>
                </a:lnTo>
                <a:lnTo>
                  <a:pt x="4990" y="315"/>
                </a:lnTo>
                <a:lnTo>
                  <a:pt x="4990" y="354"/>
                </a:lnTo>
                <a:lnTo>
                  <a:pt x="4990" y="354"/>
                </a:lnTo>
                <a:lnTo>
                  <a:pt x="4990" y="350"/>
                </a:lnTo>
                <a:lnTo>
                  <a:pt x="4991" y="349"/>
                </a:lnTo>
                <a:lnTo>
                  <a:pt x="4991" y="360"/>
                </a:lnTo>
                <a:lnTo>
                  <a:pt x="4991" y="360"/>
                </a:lnTo>
                <a:lnTo>
                  <a:pt x="4991" y="360"/>
                </a:lnTo>
                <a:lnTo>
                  <a:pt x="4992" y="318"/>
                </a:lnTo>
                <a:lnTo>
                  <a:pt x="4993" y="318"/>
                </a:lnTo>
                <a:lnTo>
                  <a:pt x="4993" y="316"/>
                </a:lnTo>
                <a:lnTo>
                  <a:pt x="4993" y="356"/>
                </a:lnTo>
                <a:lnTo>
                  <a:pt x="4993" y="356"/>
                </a:lnTo>
                <a:lnTo>
                  <a:pt x="4994" y="356"/>
                </a:lnTo>
                <a:lnTo>
                  <a:pt x="4994" y="356"/>
                </a:lnTo>
                <a:lnTo>
                  <a:pt x="4994" y="287"/>
                </a:lnTo>
                <a:lnTo>
                  <a:pt x="4995" y="349"/>
                </a:lnTo>
                <a:lnTo>
                  <a:pt x="4995" y="349"/>
                </a:lnTo>
                <a:lnTo>
                  <a:pt x="4996" y="351"/>
                </a:lnTo>
                <a:lnTo>
                  <a:pt x="4996" y="344"/>
                </a:lnTo>
                <a:lnTo>
                  <a:pt x="4996" y="345"/>
                </a:lnTo>
                <a:lnTo>
                  <a:pt x="4996" y="344"/>
                </a:lnTo>
                <a:lnTo>
                  <a:pt x="4997" y="355"/>
                </a:lnTo>
                <a:lnTo>
                  <a:pt x="4997" y="341"/>
                </a:lnTo>
                <a:lnTo>
                  <a:pt x="4997" y="343"/>
                </a:lnTo>
                <a:lnTo>
                  <a:pt x="4997" y="340"/>
                </a:lnTo>
                <a:lnTo>
                  <a:pt x="4998" y="362"/>
                </a:lnTo>
                <a:lnTo>
                  <a:pt x="4998" y="356"/>
                </a:lnTo>
                <a:lnTo>
                  <a:pt x="4998" y="352"/>
                </a:lnTo>
                <a:lnTo>
                  <a:pt x="4999" y="362"/>
                </a:lnTo>
                <a:lnTo>
                  <a:pt x="4999" y="348"/>
                </a:lnTo>
                <a:lnTo>
                  <a:pt x="4999" y="349"/>
                </a:lnTo>
                <a:lnTo>
                  <a:pt x="4999" y="349"/>
                </a:lnTo>
                <a:lnTo>
                  <a:pt x="5000" y="362"/>
                </a:lnTo>
                <a:lnTo>
                  <a:pt x="5000" y="356"/>
                </a:lnTo>
                <a:lnTo>
                  <a:pt x="5000" y="356"/>
                </a:lnTo>
                <a:lnTo>
                  <a:pt x="5001" y="362"/>
                </a:lnTo>
                <a:lnTo>
                  <a:pt x="5001" y="270"/>
                </a:lnTo>
                <a:lnTo>
                  <a:pt x="5001" y="346"/>
                </a:lnTo>
                <a:lnTo>
                  <a:pt x="5002" y="346"/>
                </a:lnTo>
                <a:lnTo>
                  <a:pt x="5002" y="329"/>
                </a:lnTo>
                <a:lnTo>
                  <a:pt x="5003" y="358"/>
                </a:lnTo>
                <a:lnTo>
                  <a:pt x="5003" y="352"/>
                </a:lnTo>
                <a:lnTo>
                  <a:pt x="5003" y="352"/>
                </a:lnTo>
                <a:lnTo>
                  <a:pt x="5003" y="359"/>
                </a:lnTo>
                <a:lnTo>
                  <a:pt x="5004" y="339"/>
                </a:lnTo>
                <a:lnTo>
                  <a:pt x="5004" y="343"/>
                </a:lnTo>
                <a:lnTo>
                  <a:pt x="5004" y="287"/>
                </a:lnTo>
                <a:lnTo>
                  <a:pt x="5004" y="360"/>
                </a:lnTo>
                <a:lnTo>
                  <a:pt x="5004" y="277"/>
                </a:lnTo>
                <a:lnTo>
                  <a:pt x="5005" y="336"/>
                </a:lnTo>
                <a:lnTo>
                  <a:pt x="5005" y="336"/>
                </a:lnTo>
                <a:lnTo>
                  <a:pt x="5005" y="357"/>
                </a:lnTo>
                <a:lnTo>
                  <a:pt x="5005" y="331"/>
                </a:lnTo>
                <a:lnTo>
                  <a:pt x="5006" y="351"/>
                </a:lnTo>
                <a:lnTo>
                  <a:pt x="5006" y="351"/>
                </a:lnTo>
                <a:lnTo>
                  <a:pt x="5006" y="350"/>
                </a:lnTo>
                <a:lnTo>
                  <a:pt x="5007" y="360"/>
                </a:lnTo>
                <a:lnTo>
                  <a:pt x="5007" y="360"/>
                </a:lnTo>
                <a:lnTo>
                  <a:pt x="5007" y="360"/>
                </a:lnTo>
                <a:lnTo>
                  <a:pt x="5007" y="362"/>
                </a:lnTo>
                <a:lnTo>
                  <a:pt x="5007" y="358"/>
                </a:lnTo>
                <a:lnTo>
                  <a:pt x="5008" y="362"/>
                </a:lnTo>
                <a:lnTo>
                  <a:pt x="5008" y="362"/>
                </a:lnTo>
                <a:lnTo>
                  <a:pt x="5009" y="362"/>
                </a:lnTo>
                <a:lnTo>
                  <a:pt x="5009" y="357"/>
                </a:lnTo>
                <a:lnTo>
                  <a:pt x="5010" y="359"/>
                </a:lnTo>
                <a:lnTo>
                  <a:pt x="5010" y="291"/>
                </a:lnTo>
                <a:lnTo>
                  <a:pt x="5010" y="360"/>
                </a:lnTo>
                <a:lnTo>
                  <a:pt x="5011" y="360"/>
                </a:lnTo>
                <a:lnTo>
                  <a:pt x="5011" y="360"/>
                </a:lnTo>
                <a:lnTo>
                  <a:pt x="5012" y="326"/>
                </a:lnTo>
                <a:lnTo>
                  <a:pt x="5012" y="361"/>
                </a:lnTo>
                <a:lnTo>
                  <a:pt x="5012" y="361"/>
                </a:lnTo>
                <a:lnTo>
                  <a:pt x="5012" y="359"/>
                </a:lnTo>
                <a:lnTo>
                  <a:pt x="5012" y="358"/>
                </a:lnTo>
                <a:lnTo>
                  <a:pt x="5013" y="362"/>
                </a:lnTo>
                <a:lnTo>
                  <a:pt x="5013" y="362"/>
                </a:lnTo>
                <a:lnTo>
                  <a:pt x="5013" y="360"/>
                </a:lnTo>
                <a:lnTo>
                  <a:pt x="5013" y="362"/>
                </a:lnTo>
                <a:lnTo>
                  <a:pt x="5013" y="356"/>
                </a:lnTo>
                <a:lnTo>
                  <a:pt x="5014" y="359"/>
                </a:lnTo>
                <a:lnTo>
                  <a:pt x="5014" y="359"/>
                </a:lnTo>
                <a:lnTo>
                  <a:pt x="5015" y="308"/>
                </a:lnTo>
                <a:lnTo>
                  <a:pt x="5015" y="316"/>
                </a:lnTo>
                <a:lnTo>
                  <a:pt x="5016" y="276"/>
                </a:lnTo>
                <a:lnTo>
                  <a:pt x="5016" y="337"/>
                </a:lnTo>
                <a:lnTo>
                  <a:pt x="5016" y="286"/>
                </a:lnTo>
                <a:lnTo>
                  <a:pt x="5017" y="287"/>
                </a:lnTo>
                <a:lnTo>
                  <a:pt x="5017" y="273"/>
                </a:lnTo>
                <a:lnTo>
                  <a:pt x="5018" y="347"/>
                </a:lnTo>
                <a:lnTo>
                  <a:pt x="5018" y="349"/>
                </a:lnTo>
                <a:lnTo>
                  <a:pt x="5018" y="286"/>
                </a:lnTo>
                <a:lnTo>
                  <a:pt x="5018" y="352"/>
                </a:lnTo>
                <a:lnTo>
                  <a:pt x="5019" y="339"/>
                </a:lnTo>
                <a:lnTo>
                  <a:pt x="5019" y="336"/>
                </a:lnTo>
                <a:lnTo>
                  <a:pt x="5020" y="308"/>
                </a:lnTo>
                <a:lnTo>
                  <a:pt x="5020" y="356"/>
                </a:lnTo>
                <a:lnTo>
                  <a:pt x="5020" y="356"/>
                </a:lnTo>
                <a:lnTo>
                  <a:pt x="5020" y="360"/>
                </a:lnTo>
                <a:lnTo>
                  <a:pt x="5021" y="360"/>
                </a:lnTo>
                <a:lnTo>
                  <a:pt x="5021" y="300"/>
                </a:lnTo>
                <a:lnTo>
                  <a:pt x="5021" y="359"/>
                </a:lnTo>
                <a:lnTo>
                  <a:pt x="5021" y="356"/>
                </a:lnTo>
                <a:lnTo>
                  <a:pt x="5022" y="362"/>
                </a:lnTo>
                <a:lnTo>
                  <a:pt x="5022" y="268"/>
                </a:lnTo>
                <a:lnTo>
                  <a:pt x="5022" y="360"/>
                </a:lnTo>
                <a:lnTo>
                  <a:pt x="5022" y="360"/>
                </a:lnTo>
                <a:lnTo>
                  <a:pt x="5022" y="360"/>
                </a:lnTo>
                <a:lnTo>
                  <a:pt x="5023" y="354"/>
                </a:lnTo>
                <a:lnTo>
                  <a:pt x="5023" y="358"/>
                </a:lnTo>
                <a:lnTo>
                  <a:pt x="5024" y="358"/>
                </a:lnTo>
                <a:lnTo>
                  <a:pt x="5024" y="292"/>
                </a:lnTo>
                <a:lnTo>
                  <a:pt x="5024" y="360"/>
                </a:lnTo>
                <a:lnTo>
                  <a:pt x="5024" y="360"/>
                </a:lnTo>
                <a:lnTo>
                  <a:pt x="5025" y="359"/>
                </a:lnTo>
                <a:lnTo>
                  <a:pt x="5025" y="292"/>
                </a:lnTo>
                <a:lnTo>
                  <a:pt x="5025" y="361"/>
                </a:lnTo>
                <a:lnTo>
                  <a:pt x="5026" y="361"/>
                </a:lnTo>
                <a:lnTo>
                  <a:pt x="5026" y="361"/>
                </a:lnTo>
                <a:lnTo>
                  <a:pt x="5026" y="361"/>
                </a:lnTo>
                <a:lnTo>
                  <a:pt x="5027" y="356"/>
                </a:lnTo>
                <a:lnTo>
                  <a:pt x="5027" y="361"/>
                </a:lnTo>
                <a:lnTo>
                  <a:pt x="5027" y="360"/>
                </a:lnTo>
                <a:lnTo>
                  <a:pt x="5027" y="360"/>
                </a:lnTo>
                <a:lnTo>
                  <a:pt x="5028" y="320"/>
                </a:lnTo>
                <a:lnTo>
                  <a:pt x="5028" y="319"/>
                </a:lnTo>
                <a:lnTo>
                  <a:pt x="5029" y="288"/>
                </a:lnTo>
                <a:lnTo>
                  <a:pt x="5029" y="288"/>
                </a:lnTo>
                <a:lnTo>
                  <a:pt x="5030" y="342"/>
                </a:lnTo>
                <a:lnTo>
                  <a:pt x="5030" y="285"/>
                </a:lnTo>
                <a:lnTo>
                  <a:pt x="5030" y="287"/>
                </a:lnTo>
                <a:lnTo>
                  <a:pt x="5030" y="287"/>
                </a:lnTo>
                <a:lnTo>
                  <a:pt x="5030" y="285"/>
                </a:lnTo>
                <a:lnTo>
                  <a:pt x="5031" y="344"/>
                </a:lnTo>
                <a:lnTo>
                  <a:pt x="5031" y="287"/>
                </a:lnTo>
                <a:lnTo>
                  <a:pt x="5032" y="294"/>
                </a:lnTo>
                <a:lnTo>
                  <a:pt x="5032" y="288"/>
                </a:lnTo>
                <a:lnTo>
                  <a:pt x="5032" y="349"/>
                </a:lnTo>
                <a:lnTo>
                  <a:pt x="5032" y="326"/>
                </a:lnTo>
                <a:lnTo>
                  <a:pt x="5033" y="328"/>
                </a:lnTo>
                <a:lnTo>
                  <a:pt x="5033" y="318"/>
                </a:lnTo>
                <a:lnTo>
                  <a:pt x="5034" y="354"/>
                </a:lnTo>
                <a:lnTo>
                  <a:pt x="5034" y="353"/>
                </a:lnTo>
                <a:lnTo>
                  <a:pt x="5034" y="356"/>
                </a:lnTo>
                <a:lnTo>
                  <a:pt x="5034" y="352"/>
                </a:lnTo>
                <a:lnTo>
                  <a:pt x="5035" y="362"/>
                </a:lnTo>
                <a:lnTo>
                  <a:pt x="5035" y="362"/>
                </a:lnTo>
                <a:lnTo>
                  <a:pt x="5035" y="362"/>
                </a:lnTo>
                <a:lnTo>
                  <a:pt x="5036" y="218"/>
                </a:lnTo>
                <a:lnTo>
                  <a:pt x="5036" y="358"/>
                </a:lnTo>
                <a:lnTo>
                  <a:pt x="5036" y="358"/>
                </a:lnTo>
                <a:lnTo>
                  <a:pt x="5037" y="360"/>
                </a:lnTo>
                <a:lnTo>
                  <a:pt x="5037" y="354"/>
                </a:lnTo>
                <a:lnTo>
                  <a:pt x="5037" y="360"/>
                </a:lnTo>
                <a:lnTo>
                  <a:pt x="5037" y="360"/>
                </a:lnTo>
                <a:lnTo>
                  <a:pt x="5037" y="360"/>
                </a:lnTo>
                <a:lnTo>
                  <a:pt x="5038" y="356"/>
                </a:lnTo>
                <a:lnTo>
                  <a:pt x="5038" y="360"/>
                </a:lnTo>
                <a:lnTo>
                  <a:pt x="5038" y="360"/>
                </a:lnTo>
                <a:lnTo>
                  <a:pt x="5039" y="356"/>
                </a:lnTo>
                <a:lnTo>
                  <a:pt x="5039" y="357"/>
                </a:lnTo>
                <a:lnTo>
                  <a:pt x="5039" y="357"/>
                </a:lnTo>
                <a:lnTo>
                  <a:pt x="5040" y="357"/>
                </a:lnTo>
                <a:lnTo>
                  <a:pt x="5040" y="360"/>
                </a:lnTo>
                <a:lnTo>
                  <a:pt x="5040" y="359"/>
                </a:lnTo>
                <a:lnTo>
                  <a:pt x="5041" y="359"/>
                </a:lnTo>
                <a:lnTo>
                  <a:pt x="5041" y="360"/>
                </a:lnTo>
                <a:lnTo>
                  <a:pt x="5042" y="316"/>
                </a:lnTo>
                <a:lnTo>
                  <a:pt x="5042" y="314"/>
                </a:lnTo>
                <a:lnTo>
                  <a:pt x="5043" y="341"/>
                </a:lnTo>
                <a:lnTo>
                  <a:pt x="5043" y="272"/>
                </a:lnTo>
                <a:lnTo>
                  <a:pt x="5043" y="275"/>
                </a:lnTo>
                <a:lnTo>
                  <a:pt x="5044" y="273"/>
                </a:lnTo>
                <a:lnTo>
                  <a:pt x="5044" y="345"/>
                </a:lnTo>
                <a:lnTo>
                  <a:pt x="5044" y="315"/>
                </a:lnTo>
                <a:lnTo>
                  <a:pt x="5044" y="342"/>
                </a:lnTo>
                <a:lnTo>
                  <a:pt x="5044" y="347"/>
                </a:lnTo>
                <a:lnTo>
                  <a:pt x="5045" y="273"/>
                </a:lnTo>
                <a:lnTo>
                  <a:pt x="5045" y="341"/>
                </a:lnTo>
                <a:lnTo>
                  <a:pt x="5045" y="333"/>
                </a:lnTo>
                <a:lnTo>
                  <a:pt x="5045" y="273"/>
                </a:lnTo>
                <a:lnTo>
                  <a:pt x="5046" y="350"/>
                </a:lnTo>
                <a:lnTo>
                  <a:pt x="5046" y="333"/>
                </a:lnTo>
                <a:lnTo>
                  <a:pt x="5046" y="333"/>
                </a:lnTo>
                <a:lnTo>
                  <a:pt x="5047" y="359"/>
                </a:lnTo>
                <a:lnTo>
                  <a:pt x="5047" y="357"/>
                </a:lnTo>
                <a:lnTo>
                  <a:pt x="5047" y="360"/>
                </a:lnTo>
                <a:lnTo>
                  <a:pt x="5048" y="296"/>
                </a:lnTo>
                <a:lnTo>
                  <a:pt x="5048" y="360"/>
                </a:lnTo>
                <a:lnTo>
                  <a:pt x="5048" y="360"/>
                </a:lnTo>
                <a:lnTo>
                  <a:pt x="5049" y="360"/>
                </a:lnTo>
                <a:lnTo>
                  <a:pt x="5049" y="362"/>
                </a:lnTo>
                <a:lnTo>
                  <a:pt x="5050" y="354"/>
                </a:lnTo>
                <a:lnTo>
                  <a:pt x="5050" y="358"/>
                </a:lnTo>
                <a:lnTo>
                  <a:pt x="5050" y="356"/>
                </a:lnTo>
                <a:lnTo>
                  <a:pt x="5050" y="293"/>
                </a:lnTo>
                <a:lnTo>
                  <a:pt x="5051" y="361"/>
                </a:lnTo>
                <a:lnTo>
                  <a:pt x="5051" y="357"/>
                </a:lnTo>
                <a:lnTo>
                  <a:pt x="5051" y="357"/>
                </a:lnTo>
                <a:lnTo>
                  <a:pt x="5051" y="360"/>
                </a:lnTo>
                <a:lnTo>
                  <a:pt x="5051" y="292"/>
                </a:lnTo>
                <a:lnTo>
                  <a:pt x="5052" y="358"/>
                </a:lnTo>
                <a:lnTo>
                  <a:pt x="5052" y="360"/>
                </a:lnTo>
                <a:lnTo>
                  <a:pt x="5053" y="296"/>
                </a:lnTo>
                <a:lnTo>
                  <a:pt x="5053" y="362"/>
                </a:lnTo>
                <a:lnTo>
                  <a:pt x="5053" y="358"/>
                </a:lnTo>
                <a:lnTo>
                  <a:pt x="5053" y="358"/>
                </a:lnTo>
                <a:lnTo>
                  <a:pt x="5054" y="362"/>
                </a:lnTo>
                <a:lnTo>
                  <a:pt x="5054" y="360"/>
                </a:lnTo>
                <a:lnTo>
                  <a:pt x="5054" y="359"/>
                </a:lnTo>
                <a:lnTo>
                  <a:pt x="5055" y="357"/>
                </a:lnTo>
                <a:lnTo>
                  <a:pt x="5055" y="360"/>
                </a:lnTo>
                <a:lnTo>
                  <a:pt x="5055" y="360"/>
                </a:lnTo>
                <a:lnTo>
                  <a:pt x="5056" y="360"/>
                </a:lnTo>
                <a:lnTo>
                  <a:pt x="5056" y="360"/>
                </a:lnTo>
                <a:lnTo>
                  <a:pt x="5056" y="328"/>
                </a:lnTo>
                <a:lnTo>
                  <a:pt x="5057" y="348"/>
                </a:lnTo>
                <a:lnTo>
                  <a:pt x="5057" y="350"/>
                </a:lnTo>
                <a:lnTo>
                  <a:pt x="5058" y="273"/>
                </a:lnTo>
                <a:lnTo>
                  <a:pt x="5058" y="274"/>
                </a:lnTo>
                <a:lnTo>
                  <a:pt x="5058" y="274"/>
                </a:lnTo>
                <a:lnTo>
                  <a:pt x="5058" y="347"/>
                </a:lnTo>
                <a:lnTo>
                  <a:pt x="5059" y="298"/>
                </a:lnTo>
                <a:lnTo>
                  <a:pt x="5059" y="299"/>
                </a:lnTo>
                <a:lnTo>
                  <a:pt x="5059" y="297"/>
                </a:lnTo>
                <a:lnTo>
                  <a:pt x="5059" y="352"/>
                </a:lnTo>
                <a:lnTo>
                  <a:pt x="5060" y="344"/>
                </a:lnTo>
                <a:lnTo>
                  <a:pt x="5060" y="352"/>
                </a:lnTo>
                <a:lnTo>
                  <a:pt x="5061" y="359"/>
                </a:lnTo>
                <a:lnTo>
                  <a:pt x="5061" y="319"/>
                </a:lnTo>
                <a:lnTo>
                  <a:pt x="5061" y="355"/>
                </a:lnTo>
                <a:lnTo>
                  <a:pt x="5061" y="355"/>
                </a:lnTo>
                <a:lnTo>
                  <a:pt x="5062" y="362"/>
                </a:lnTo>
                <a:lnTo>
                  <a:pt x="5062" y="362"/>
                </a:lnTo>
                <a:lnTo>
                  <a:pt x="5062" y="362"/>
                </a:lnTo>
                <a:lnTo>
                  <a:pt x="5063" y="248"/>
                </a:lnTo>
                <a:lnTo>
                  <a:pt x="5063" y="361"/>
                </a:lnTo>
                <a:lnTo>
                  <a:pt x="5064" y="361"/>
                </a:lnTo>
                <a:lnTo>
                  <a:pt x="5064" y="293"/>
                </a:lnTo>
                <a:lnTo>
                  <a:pt x="5064" y="357"/>
                </a:lnTo>
                <a:lnTo>
                  <a:pt x="5064" y="357"/>
                </a:lnTo>
                <a:lnTo>
                  <a:pt x="5065" y="361"/>
                </a:lnTo>
                <a:lnTo>
                  <a:pt x="5065" y="356"/>
                </a:lnTo>
                <a:lnTo>
                  <a:pt x="5066" y="360"/>
                </a:lnTo>
                <a:lnTo>
                  <a:pt x="5066" y="361"/>
                </a:lnTo>
                <a:lnTo>
                  <a:pt x="5066" y="356"/>
                </a:lnTo>
                <a:lnTo>
                  <a:pt x="5067" y="362"/>
                </a:lnTo>
                <a:lnTo>
                  <a:pt x="5067" y="358"/>
                </a:lnTo>
                <a:lnTo>
                  <a:pt x="5067" y="358"/>
                </a:lnTo>
                <a:lnTo>
                  <a:pt x="5067" y="293"/>
                </a:lnTo>
                <a:lnTo>
                  <a:pt x="5068" y="362"/>
                </a:lnTo>
                <a:lnTo>
                  <a:pt x="5068" y="359"/>
                </a:lnTo>
                <a:lnTo>
                  <a:pt x="5068" y="358"/>
                </a:lnTo>
                <a:lnTo>
                  <a:pt x="5068" y="358"/>
                </a:lnTo>
                <a:lnTo>
                  <a:pt x="5069" y="296"/>
                </a:lnTo>
                <a:lnTo>
                  <a:pt x="5069" y="352"/>
                </a:lnTo>
                <a:lnTo>
                  <a:pt x="5069" y="354"/>
                </a:lnTo>
                <a:lnTo>
                  <a:pt x="5069" y="359"/>
                </a:lnTo>
                <a:lnTo>
                  <a:pt x="5070" y="273"/>
                </a:lnTo>
                <a:lnTo>
                  <a:pt x="5070" y="337"/>
                </a:lnTo>
                <a:lnTo>
                  <a:pt x="5070" y="334"/>
                </a:lnTo>
                <a:lnTo>
                  <a:pt x="5070" y="357"/>
                </a:lnTo>
                <a:lnTo>
                  <a:pt x="5071" y="272"/>
                </a:lnTo>
                <a:lnTo>
                  <a:pt x="5071" y="279"/>
                </a:lnTo>
                <a:lnTo>
                  <a:pt x="5072" y="336"/>
                </a:lnTo>
                <a:lnTo>
                  <a:pt x="5072" y="274"/>
                </a:lnTo>
                <a:lnTo>
                  <a:pt x="5072" y="357"/>
                </a:lnTo>
                <a:lnTo>
                  <a:pt x="5072" y="316"/>
                </a:lnTo>
                <a:lnTo>
                  <a:pt x="5072" y="328"/>
                </a:lnTo>
                <a:lnTo>
                  <a:pt x="5073" y="292"/>
                </a:lnTo>
                <a:lnTo>
                  <a:pt x="5073" y="359"/>
                </a:lnTo>
                <a:lnTo>
                  <a:pt x="5074" y="345"/>
                </a:lnTo>
                <a:lnTo>
                  <a:pt x="5074" y="345"/>
                </a:lnTo>
                <a:lnTo>
                  <a:pt x="5074" y="331"/>
                </a:lnTo>
                <a:lnTo>
                  <a:pt x="5074" y="359"/>
                </a:lnTo>
                <a:lnTo>
                  <a:pt x="5075" y="359"/>
                </a:lnTo>
                <a:lnTo>
                  <a:pt x="5075" y="358"/>
                </a:lnTo>
                <a:lnTo>
                  <a:pt x="5075" y="301"/>
                </a:lnTo>
                <a:lnTo>
                  <a:pt x="5076" y="361"/>
                </a:lnTo>
                <a:lnTo>
                  <a:pt x="5076" y="358"/>
                </a:lnTo>
                <a:lnTo>
                  <a:pt x="5076" y="358"/>
                </a:lnTo>
                <a:lnTo>
                  <a:pt x="5077" y="317"/>
                </a:lnTo>
                <a:lnTo>
                  <a:pt x="5077" y="360"/>
                </a:lnTo>
                <a:lnTo>
                  <a:pt x="5077" y="360"/>
                </a:lnTo>
                <a:lnTo>
                  <a:pt x="5077" y="360"/>
                </a:lnTo>
                <a:lnTo>
                  <a:pt x="5077" y="361"/>
                </a:lnTo>
                <a:lnTo>
                  <a:pt x="5078" y="296"/>
                </a:lnTo>
                <a:lnTo>
                  <a:pt x="5078" y="360"/>
                </a:lnTo>
                <a:lnTo>
                  <a:pt x="5078" y="360"/>
                </a:lnTo>
                <a:lnTo>
                  <a:pt x="5079" y="361"/>
                </a:lnTo>
                <a:lnTo>
                  <a:pt x="5079" y="293"/>
                </a:lnTo>
                <a:lnTo>
                  <a:pt x="5079" y="360"/>
                </a:lnTo>
                <a:lnTo>
                  <a:pt x="5080" y="360"/>
                </a:lnTo>
                <a:lnTo>
                  <a:pt x="5080" y="362"/>
                </a:lnTo>
                <a:lnTo>
                  <a:pt x="5080" y="357"/>
                </a:lnTo>
                <a:lnTo>
                  <a:pt x="5080" y="362"/>
                </a:lnTo>
                <a:lnTo>
                  <a:pt x="5080" y="362"/>
                </a:lnTo>
                <a:lnTo>
                  <a:pt x="5081" y="362"/>
                </a:lnTo>
                <a:lnTo>
                  <a:pt x="5082" y="357"/>
                </a:lnTo>
                <a:lnTo>
                  <a:pt x="5082" y="358"/>
                </a:lnTo>
                <a:lnTo>
                  <a:pt x="5082" y="358"/>
                </a:lnTo>
                <a:lnTo>
                  <a:pt x="5083" y="309"/>
                </a:lnTo>
                <a:lnTo>
                  <a:pt x="5083" y="302"/>
                </a:lnTo>
                <a:lnTo>
                  <a:pt x="5084" y="347"/>
                </a:lnTo>
                <a:lnTo>
                  <a:pt x="5084" y="278"/>
                </a:lnTo>
                <a:lnTo>
                  <a:pt x="5084" y="285"/>
                </a:lnTo>
                <a:lnTo>
                  <a:pt x="5084" y="272"/>
                </a:lnTo>
                <a:lnTo>
                  <a:pt x="5085" y="347"/>
                </a:lnTo>
                <a:lnTo>
                  <a:pt x="5085" y="290"/>
                </a:lnTo>
                <a:lnTo>
                  <a:pt x="5085" y="325"/>
                </a:lnTo>
                <a:lnTo>
                  <a:pt x="5085" y="274"/>
                </a:lnTo>
                <a:lnTo>
                  <a:pt x="5086" y="344"/>
                </a:lnTo>
                <a:lnTo>
                  <a:pt x="5086" y="335"/>
                </a:lnTo>
                <a:lnTo>
                  <a:pt x="5086" y="334"/>
                </a:lnTo>
                <a:lnTo>
                  <a:pt x="5086" y="320"/>
                </a:lnTo>
                <a:lnTo>
                  <a:pt x="5087" y="344"/>
                </a:lnTo>
                <a:lnTo>
                  <a:pt x="5087" y="343"/>
                </a:lnTo>
                <a:lnTo>
                  <a:pt x="5088" y="346"/>
                </a:lnTo>
                <a:lnTo>
                  <a:pt x="5088" y="342"/>
                </a:lnTo>
                <a:lnTo>
                  <a:pt x="5088" y="359"/>
                </a:lnTo>
                <a:lnTo>
                  <a:pt x="5088" y="359"/>
                </a:lnTo>
                <a:lnTo>
                  <a:pt x="5089" y="358"/>
                </a:lnTo>
                <a:lnTo>
                  <a:pt x="5089" y="356"/>
                </a:lnTo>
                <a:lnTo>
                  <a:pt x="5090" y="362"/>
                </a:lnTo>
                <a:lnTo>
                  <a:pt x="5090" y="362"/>
                </a:lnTo>
                <a:lnTo>
                  <a:pt x="5090" y="362"/>
                </a:lnTo>
                <a:lnTo>
                  <a:pt x="5090" y="358"/>
                </a:lnTo>
                <a:lnTo>
                  <a:pt x="5090" y="362"/>
                </a:lnTo>
                <a:lnTo>
                  <a:pt x="5091" y="361"/>
                </a:lnTo>
                <a:lnTo>
                  <a:pt x="5091" y="361"/>
                </a:lnTo>
                <a:lnTo>
                  <a:pt x="5091" y="362"/>
                </a:lnTo>
                <a:lnTo>
                  <a:pt x="5091" y="358"/>
                </a:lnTo>
                <a:lnTo>
                  <a:pt x="5092" y="362"/>
                </a:lnTo>
                <a:lnTo>
                  <a:pt x="5092" y="362"/>
                </a:lnTo>
                <a:lnTo>
                  <a:pt x="5092" y="362"/>
                </a:lnTo>
                <a:lnTo>
                  <a:pt x="5093" y="358"/>
                </a:lnTo>
                <a:lnTo>
                  <a:pt x="5093" y="358"/>
                </a:lnTo>
                <a:lnTo>
                  <a:pt x="5093" y="359"/>
                </a:lnTo>
                <a:lnTo>
                  <a:pt x="5093" y="362"/>
                </a:lnTo>
                <a:lnTo>
                  <a:pt x="5094" y="358"/>
                </a:lnTo>
                <a:lnTo>
                  <a:pt x="5094" y="362"/>
                </a:lnTo>
                <a:lnTo>
                  <a:pt x="5094" y="362"/>
                </a:lnTo>
                <a:lnTo>
                  <a:pt x="5094" y="362"/>
                </a:lnTo>
                <a:lnTo>
                  <a:pt x="5095" y="356"/>
                </a:lnTo>
                <a:lnTo>
                  <a:pt x="5095" y="359"/>
                </a:lnTo>
                <a:lnTo>
                  <a:pt x="5096" y="359"/>
                </a:lnTo>
                <a:lnTo>
                  <a:pt x="5096" y="329"/>
                </a:lnTo>
                <a:lnTo>
                  <a:pt x="5096" y="330"/>
                </a:lnTo>
                <a:lnTo>
                  <a:pt x="5097" y="330"/>
                </a:lnTo>
                <a:lnTo>
                  <a:pt x="5097" y="320"/>
                </a:lnTo>
                <a:lnTo>
                  <a:pt x="5097" y="343"/>
                </a:lnTo>
                <a:lnTo>
                  <a:pt x="5098" y="336"/>
                </a:lnTo>
                <a:lnTo>
                  <a:pt x="5098" y="338"/>
                </a:lnTo>
                <a:lnTo>
                  <a:pt x="5098" y="347"/>
                </a:lnTo>
                <a:lnTo>
                  <a:pt x="5099" y="335"/>
                </a:lnTo>
                <a:lnTo>
                  <a:pt x="5099" y="342"/>
                </a:lnTo>
                <a:lnTo>
                  <a:pt x="5099" y="342"/>
                </a:lnTo>
                <a:lnTo>
                  <a:pt x="5099" y="346"/>
                </a:lnTo>
                <a:lnTo>
                  <a:pt x="5100" y="334"/>
                </a:lnTo>
                <a:lnTo>
                  <a:pt x="5100" y="344"/>
                </a:lnTo>
                <a:lnTo>
                  <a:pt x="5100" y="346"/>
                </a:lnTo>
                <a:lnTo>
                  <a:pt x="5101" y="358"/>
                </a:lnTo>
                <a:lnTo>
                  <a:pt x="5101" y="358"/>
                </a:lnTo>
                <a:lnTo>
                  <a:pt x="5101" y="358"/>
                </a:lnTo>
                <a:lnTo>
                  <a:pt x="5102" y="360"/>
                </a:lnTo>
                <a:lnTo>
                  <a:pt x="5102" y="354"/>
                </a:lnTo>
                <a:lnTo>
                  <a:pt x="5103" y="356"/>
                </a:lnTo>
                <a:lnTo>
                  <a:pt x="5103" y="362"/>
                </a:lnTo>
                <a:lnTo>
                  <a:pt x="5103" y="362"/>
                </a:lnTo>
                <a:lnTo>
                  <a:pt x="5103" y="361"/>
                </a:lnTo>
                <a:lnTo>
                  <a:pt x="5104" y="362"/>
                </a:lnTo>
                <a:lnTo>
                  <a:pt x="5104" y="358"/>
                </a:lnTo>
                <a:lnTo>
                  <a:pt x="5105" y="361"/>
                </a:lnTo>
                <a:lnTo>
                  <a:pt x="5105" y="361"/>
                </a:lnTo>
                <a:lnTo>
                  <a:pt x="5105" y="362"/>
                </a:lnTo>
                <a:lnTo>
                  <a:pt x="5105" y="358"/>
                </a:lnTo>
                <a:lnTo>
                  <a:pt x="5106" y="362"/>
                </a:lnTo>
                <a:lnTo>
                  <a:pt x="5106" y="362"/>
                </a:lnTo>
                <a:lnTo>
                  <a:pt x="5107" y="358"/>
                </a:lnTo>
                <a:lnTo>
                  <a:pt x="5107" y="358"/>
                </a:lnTo>
                <a:lnTo>
                  <a:pt x="5107" y="362"/>
                </a:lnTo>
                <a:lnTo>
                  <a:pt x="5108" y="358"/>
                </a:lnTo>
                <a:lnTo>
                  <a:pt x="5108" y="362"/>
                </a:lnTo>
                <a:lnTo>
                  <a:pt x="5108" y="362"/>
                </a:lnTo>
                <a:lnTo>
                  <a:pt x="5108" y="362"/>
                </a:lnTo>
                <a:lnTo>
                  <a:pt x="5108" y="362"/>
                </a:lnTo>
                <a:lnTo>
                  <a:pt x="5109" y="357"/>
                </a:lnTo>
                <a:lnTo>
                  <a:pt x="5109" y="360"/>
                </a:lnTo>
                <a:lnTo>
                  <a:pt x="5109" y="360"/>
                </a:lnTo>
                <a:lnTo>
                  <a:pt x="5109" y="360"/>
                </a:lnTo>
                <a:lnTo>
                  <a:pt x="5110" y="356"/>
                </a:lnTo>
                <a:lnTo>
                  <a:pt x="5110" y="357"/>
                </a:lnTo>
                <a:lnTo>
                  <a:pt x="5111" y="356"/>
                </a:lnTo>
                <a:lnTo>
                  <a:pt x="5111" y="359"/>
                </a:lnTo>
                <a:lnTo>
                  <a:pt x="5111" y="311"/>
                </a:lnTo>
                <a:lnTo>
                  <a:pt x="5111" y="335"/>
                </a:lnTo>
                <a:lnTo>
                  <a:pt x="5111" y="333"/>
                </a:lnTo>
                <a:lnTo>
                  <a:pt x="5112" y="284"/>
                </a:lnTo>
                <a:lnTo>
                  <a:pt x="5112" y="349"/>
                </a:lnTo>
                <a:lnTo>
                  <a:pt x="5113" y="325"/>
                </a:lnTo>
                <a:lnTo>
                  <a:pt x="5113" y="277"/>
                </a:lnTo>
                <a:lnTo>
                  <a:pt x="5113" y="275"/>
                </a:lnTo>
                <a:lnTo>
                  <a:pt x="5114" y="349"/>
                </a:lnTo>
                <a:lnTo>
                  <a:pt x="5114" y="342"/>
                </a:lnTo>
                <a:lnTo>
                  <a:pt x="5114" y="343"/>
                </a:lnTo>
                <a:lnTo>
                  <a:pt x="5114" y="320"/>
                </a:lnTo>
                <a:lnTo>
                  <a:pt x="5114" y="354"/>
                </a:lnTo>
                <a:lnTo>
                  <a:pt x="5115" y="347"/>
                </a:lnTo>
                <a:lnTo>
                  <a:pt x="5115" y="346"/>
                </a:lnTo>
                <a:lnTo>
                  <a:pt x="5115" y="344"/>
                </a:lnTo>
                <a:lnTo>
                  <a:pt x="5116" y="360"/>
                </a:lnTo>
                <a:lnTo>
                  <a:pt x="5116" y="360"/>
                </a:lnTo>
                <a:lnTo>
                  <a:pt x="5116" y="352"/>
                </a:lnTo>
                <a:lnTo>
                  <a:pt x="5116" y="349"/>
                </a:lnTo>
                <a:lnTo>
                  <a:pt x="5117" y="362"/>
                </a:lnTo>
                <a:lnTo>
                  <a:pt x="5117" y="358"/>
                </a:lnTo>
                <a:lnTo>
                  <a:pt x="5117" y="359"/>
                </a:lnTo>
                <a:lnTo>
                  <a:pt x="5117" y="356"/>
                </a:lnTo>
                <a:lnTo>
                  <a:pt x="5117" y="362"/>
                </a:lnTo>
                <a:lnTo>
                  <a:pt x="5118" y="362"/>
                </a:lnTo>
                <a:lnTo>
                  <a:pt x="5119" y="362"/>
                </a:lnTo>
                <a:lnTo>
                  <a:pt x="5119" y="362"/>
                </a:lnTo>
                <a:lnTo>
                  <a:pt x="5119" y="358"/>
                </a:lnTo>
                <a:lnTo>
                  <a:pt x="5119" y="358"/>
                </a:lnTo>
                <a:lnTo>
                  <a:pt x="5120" y="358"/>
                </a:lnTo>
                <a:lnTo>
                  <a:pt x="5120" y="362"/>
                </a:lnTo>
                <a:lnTo>
                  <a:pt x="5120" y="358"/>
                </a:lnTo>
                <a:lnTo>
                  <a:pt x="5121" y="362"/>
                </a:lnTo>
                <a:lnTo>
                  <a:pt x="5121" y="362"/>
                </a:lnTo>
                <a:lnTo>
                  <a:pt x="5121" y="362"/>
                </a:lnTo>
                <a:lnTo>
                  <a:pt x="5121" y="357"/>
                </a:lnTo>
                <a:lnTo>
                  <a:pt x="5122" y="362"/>
                </a:lnTo>
                <a:lnTo>
                  <a:pt x="5122" y="362"/>
                </a:lnTo>
                <a:lnTo>
                  <a:pt x="5123" y="335"/>
                </a:lnTo>
                <a:lnTo>
                  <a:pt x="5123" y="351"/>
                </a:lnTo>
                <a:lnTo>
                  <a:pt x="5123" y="350"/>
                </a:lnTo>
                <a:lnTo>
                  <a:pt x="5123" y="358"/>
                </a:lnTo>
                <a:lnTo>
                  <a:pt x="5124" y="279"/>
                </a:lnTo>
                <a:lnTo>
                  <a:pt x="5124" y="328"/>
                </a:lnTo>
                <a:lnTo>
                  <a:pt x="5124" y="346"/>
                </a:lnTo>
                <a:lnTo>
                  <a:pt x="5125" y="273"/>
                </a:lnTo>
                <a:lnTo>
                  <a:pt x="5125" y="281"/>
                </a:lnTo>
                <a:lnTo>
                  <a:pt x="5125" y="313"/>
                </a:lnTo>
                <a:lnTo>
                  <a:pt x="5125" y="336"/>
                </a:lnTo>
                <a:lnTo>
                  <a:pt x="5125" y="274"/>
                </a:lnTo>
                <a:lnTo>
                  <a:pt x="5126" y="290"/>
                </a:lnTo>
                <a:lnTo>
                  <a:pt x="5127" y="304"/>
                </a:lnTo>
                <a:lnTo>
                  <a:pt x="5127" y="339"/>
                </a:lnTo>
                <a:lnTo>
                  <a:pt x="5127" y="288"/>
                </a:lnTo>
                <a:lnTo>
                  <a:pt x="5127" y="337"/>
                </a:lnTo>
                <a:lnTo>
                  <a:pt x="5128" y="337"/>
                </a:lnTo>
                <a:lnTo>
                  <a:pt x="5128" y="325"/>
                </a:lnTo>
                <a:lnTo>
                  <a:pt x="5129" y="349"/>
                </a:lnTo>
                <a:lnTo>
                  <a:pt x="5129" y="348"/>
                </a:lnTo>
                <a:lnTo>
                  <a:pt x="5129" y="348"/>
                </a:lnTo>
                <a:lnTo>
                  <a:pt x="5130" y="360"/>
                </a:lnTo>
                <a:lnTo>
                  <a:pt x="5130" y="356"/>
                </a:lnTo>
                <a:lnTo>
                  <a:pt x="5130" y="356"/>
                </a:lnTo>
                <a:lnTo>
                  <a:pt x="5130" y="362"/>
                </a:lnTo>
                <a:lnTo>
                  <a:pt x="5131" y="362"/>
                </a:lnTo>
                <a:lnTo>
                  <a:pt x="5131" y="362"/>
                </a:lnTo>
                <a:lnTo>
                  <a:pt x="5131" y="362"/>
                </a:lnTo>
                <a:lnTo>
                  <a:pt x="5132" y="357"/>
                </a:lnTo>
                <a:lnTo>
                  <a:pt x="5132" y="362"/>
                </a:lnTo>
                <a:lnTo>
                  <a:pt x="5132" y="362"/>
                </a:lnTo>
                <a:lnTo>
                  <a:pt x="5132" y="362"/>
                </a:lnTo>
                <a:lnTo>
                  <a:pt x="5133" y="358"/>
                </a:lnTo>
                <a:lnTo>
                  <a:pt x="5133" y="362"/>
                </a:lnTo>
                <a:lnTo>
                  <a:pt x="5133" y="362"/>
                </a:lnTo>
                <a:lnTo>
                  <a:pt x="5133" y="362"/>
                </a:lnTo>
                <a:lnTo>
                  <a:pt x="5134" y="358"/>
                </a:lnTo>
                <a:lnTo>
                  <a:pt x="5134" y="362"/>
                </a:lnTo>
                <a:lnTo>
                  <a:pt x="5135" y="361"/>
                </a:lnTo>
                <a:lnTo>
                  <a:pt x="5135" y="357"/>
                </a:lnTo>
                <a:lnTo>
                  <a:pt x="5135" y="362"/>
                </a:lnTo>
                <a:lnTo>
                  <a:pt x="5135" y="361"/>
                </a:lnTo>
                <a:lnTo>
                  <a:pt x="5136" y="362"/>
                </a:lnTo>
                <a:lnTo>
                  <a:pt x="5136" y="362"/>
                </a:lnTo>
                <a:lnTo>
                  <a:pt x="5137" y="349"/>
                </a:lnTo>
                <a:lnTo>
                  <a:pt x="5137" y="349"/>
                </a:lnTo>
                <a:lnTo>
                  <a:pt x="5137" y="358"/>
                </a:lnTo>
                <a:lnTo>
                  <a:pt x="5137" y="302"/>
                </a:lnTo>
                <a:lnTo>
                  <a:pt x="5138" y="304"/>
                </a:lnTo>
                <a:lnTo>
                  <a:pt x="5138" y="325"/>
                </a:lnTo>
                <a:lnTo>
                  <a:pt x="5138" y="358"/>
                </a:lnTo>
                <a:lnTo>
                  <a:pt x="5139" y="271"/>
                </a:lnTo>
                <a:lnTo>
                  <a:pt x="5139" y="290"/>
                </a:lnTo>
                <a:lnTo>
                  <a:pt x="5139" y="289"/>
                </a:lnTo>
                <a:lnTo>
                  <a:pt x="5139" y="273"/>
                </a:lnTo>
                <a:lnTo>
                  <a:pt x="5140" y="346"/>
                </a:lnTo>
                <a:lnTo>
                  <a:pt x="5140" y="332"/>
                </a:lnTo>
                <a:lnTo>
                  <a:pt x="5140" y="337"/>
                </a:lnTo>
                <a:lnTo>
                  <a:pt x="5141" y="276"/>
                </a:lnTo>
                <a:lnTo>
                  <a:pt x="5141" y="345"/>
                </a:lnTo>
                <a:lnTo>
                  <a:pt x="5141" y="337"/>
                </a:lnTo>
                <a:lnTo>
                  <a:pt x="5141" y="326"/>
                </a:lnTo>
                <a:lnTo>
                  <a:pt x="5141" y="300"/>
                </a:lnTo>
                <a:lnTo>
                  <a:pt x="5142" y="359"/>
                </a:lnTo>
                <a:lnTo>
                  <a:pt x="5142" y="358"/>
                </a:lnTo>
                <a:lnTo>
                  <a:pt x="5142" y="358"/>
                </a:lnTo>
                <a:lnTo>
                  <a:pt x="5143" y="360"/>
                </a:lnTo>
                <a:lnTo>
                  <a:pt x="5143" y="299"/>
                </a:lnTo>
                <a:lnTo>
                  <a:pt x="5143" y="359"/>
                </a:lnTo>
                <a:lnTo>
                  <a:pt x="5144" y="359"/>
                </a:lnTo>
                <a:lnTo>
                  <a:pt x="5144" y="361"/>
                </a:lnTo>
                <a:lnTo>
                  <a:pt x="5145" y="290"/>
                </a:lnTo>
                <a:lnTo>
                  <a:pt x="5145" y="357"/>
                </a:lnTo>
                <a:lnTo>
                  <a:pt x="5145" y="358"/>
                </a:lnTo>
                <a:lnTo>
                  <a:pt x="5145" y="355"/>
                </a:lnTo>
                <a:lnTo>
                  <a:pt x="5145" y="361"/>
                </a:lnTo>
                <a:lnTo>
                  <a:pt x="5146" y="361"/>
                </a:lnTo>
                <a:lnTo>
                  <a:pt x="5146" y="361"/>
                </a:lnTo>
                <a:lnTo>
                  <a:pt x="5146" y="353"/>
                </a:lnTo>
                <a:lnTo>
                  <a:pt x="5147" y="361"/>
                </a:lnTo>
                <a:lnTo>
                  <a:pt x="5147" y="361"/>
                </a:lnTo>
                <a:lnTo>
                  <a:pt x="5147" y="360"/>
                </a:lnTo>
                <a:lnTo>
                  <a:pt x="5147" y="356"/>
                </a:lnTo>
                <a:lnTo>
                  <a:pt x="5148" y="361"/>
                </a:lnTo>
                <a:lnTo>
                  <a:pt x="5148" y="359"/>
                </a:lnTo>
                <a:lnTo>
                  <a:pt x="5148" y="358"/>
                </a:lnTo>
                <a:lnTo>
                  <a:pt x="5149" y="355"/>
                </a:lnTo>
                <a:lnTo>
                  <a:pt x="5149" y="361"/>
                </a:lnTo>
                <a:lnTo>
                  <a:pt x="5149" y="361"/>
                </a:lnTo>
                <a:lnTo>
                  <a:pt x="5149" y="361"/>
                </a:lnTo>
                <a:lnTo>
                  <a:pt x="5150" y="334"/>
                </a:lnTo>
                <a:lnTo>
                  <a:pt x="5150" y="347"/>
                </a:lnTo>
                <a:lnTo>
                  <a:pt x="5150" y="352"/>
                </a:lnTo>
                <a:lnTo>
                  <a:pt x="5151" y="358"/>
                </a:lnTo>
                <a:lnTo>
                  <a:pt x="5151" y="285"/>
                </a:lnTo>
                <a:lnTo>
                  <a:pt x="5151" y="340"/>
                </a:lnTo>
                <a:lnTo>
                  <a:pt x="5152" y="341"/>
                </a:lnTo>
                <a:lnTo>
                  <a:pt x="5152" y="358"/>
                </a:lnTo>
                <a:lnTo>
                  <a:pt x="5153" y="325"/>
                </a:lnTo>
                <a:lnTo>
                  <a:pt x="5153" y="348"/>
                </a:lnTo>
                <a:lnTo>
                  <a:pt x="5153" y="348"/>
                </a:lnTo>
                <a:lnTo>
                  <a:pt x="5153" y="356"/>
                </a:lnTo>
                <a:lnTo>
                  <a:pt x="5153" y="287"/>
                </a:lnTo>
                <a:lnTo>
                  <a:pt x="5154" y="335"/>
                </a:lnTo>
                <a:lnTo>
                  <a:pt x="5154" y="345"/>
                </a:lnTo>
                <a:lnTo>
                  <a:pt x="5154" y="357"/>
                </a:lnTo>
                <a:lnTo>
                  <a:pt x="5155" y="324"/>
                </a:lnTo>
                <a:lnTo>
                  <a:pt x="5155" y="330"/>
                </a:lnTo>
                <a:lnTo>
                  <a:pt x="5155" y="333"/>
                </a:lnTo>
                <a:lnTo>
                  <a:pt x="5156" y="359"/>
                </a:lnTo>
                <a:lnTo>
                  <a:pt x="5156" y="351"/>
                </a:lnTo>
                <a:lnTo>
                  <a:pt x="5156" y="351"/>
                </a:lnTo>
                <a:lnTo>
                  <a:pt x="5157" y="350"/>
                </a:lnTo>
                <a:lnTo>
                  <a:pt x="5157" y="360"/>
                </a:lnTo>
                <a:lnTo>
                  <a:pt x="5157" y="360"/>
                </a:lnTo>
                <a:lnTo>
                  <a:pt x="5157" y="359"/>
                </a:lnTo>
                <a:lnTo>
                  <a:pt x="5158" y="362"/>
                </a:lnTo>
                <a:lnTo>
                  <a:pt x="5158" y="228"/>
                </a:lnTo>
                <a:lnTo>
                  <a:pt x="5158" y="360"/>
                </a:lnTo>
                <a:lnTo>
                  <a:pt x="5159" y="360"/>
                </a:lnTo>
                <a:lnTo>
                  <a:pt x="5159" y="249"/>
                </a:lnTo>
                <a:lnTo>
                  <a:pt x="5159" y="362"/>
                </a:lnTo>
                <a:lnTo>
                  <a:pt x="5159" y="356"/>
                </a:lnTo>
                <a:lnTo>
                  <a:pt x="5160" y="356"/>
                </a:lnTo>
                <a:lnTo>
                  <a:pt x="5160" y="360"/>
                </a:lnTo>
                <a:lnTo>
                  <a:pt x="5160" y="287"/>
                </a:lnTo>
                <a:lnTo>
                  <a:pt x="5161" y="360"/>
                </a:lnTo>
                <a:lnTo>
                  <a:pt x="5161" y="360"/>
                </a:lnTo>
                <a:lnTo>
                  <a:pt x="5161" y="356"/>
                </a:lnTo>
                <a:lnTo>
                  <a:pt x="5161" y="361"/>
                </a:lnTo>
                <a:lnTo>
                  <a:pt x="5162" y="358"/>
                </a:lnTo>
                <a:lnTo>
                  <a:pt x="5162" y="362"/>
                </a:lnTo>
                <a:lnTo>
                  <a:pt x="5162" y="362"/>
                </a:lnTo>
                <a:lnTo>
                  <a:pt x="5163" y="357"/>
                </a:lnTo>
                <a:lnTo>
                  <a:pt x="5163" y="360"/>
                </a:lnTo>
                <a:lnTo>
                  <a:pt x="5163" y="360"/>
                </a:lnTo>
                <a:lnTo>
                  <a:pt x="5163" y="360"/>
                </a:lnTo>
                <a:lnTo>
                  <a:pt x="5164" y="326"/>
                </a:lnTo>
                <a:lnTo>
                  <a:pt x="5164" y="328"/>
                </a:lnTo>
                <a:lnTo>
                  <a:pt x="5165" y="288"/>
                </a:lnTo>
                <a:lnTo>
                  <a:pt x="5165" y="341"/>
                </a:lnTo>
                <a:lnTo>
                  <a:pt x="5165" y="338"/>
                </a:lnTo>
                <a:lnTo>
                  <a:pt x="5165" y="338"/>
                </a:lnTo>
                <a:lnTo>
                  <a:pt x="5165" y="339"/>
                </a:lnTo>
                <a:lnTo>
                  <a:pt x="5166" y="317"/>
                </a:lnTo>
                <a:lnTo>
                  <a:pt x="5166" y="335"/>
                </a:lnTo>
                <a:lnTo>
                  <a:pt x="5167" y="313"/>
                </a:lnTo>
                <a:lnTo>
                  <a:pt x="5167" y="359"/>
                </a:lnTo>
                <a:lnTo>
                  <a:pt x="5167" y="275"/>
                </a:lnTo>
                <a:lnTo>
                  <a:pt x="5167" y="275"/>
                </a:lnTo>
                <a:lnTo>
                  <a:pt x="5167" y="339"/>
                </a:lnTo>
                <a:lnTo>
                  <a:pt x="5168" y="359"/>
                </a:lnTo>
                <a:lnTo>
                  <a:pt x="5168" y="280"/>
                </a:lnTo>
                <a:lnTo>
                  <a:pt x="5169" y="327"/>
                </a:lnTo>
                <a:lnTo>
                  <a:pt x="5169" y="337"/>
                </a:lnTo>
                <a:lnTo>
                  <a:pt x="5169" y="327"/>
                </a:lnTo>
                <a:lnTo>
                  <a:pt x="5170" y="355"/>
                </a:lnTo>
                <a:lnTo>
                  <a:pt x="5170" y="352"/>
                </a:lnTo>
                <a:lnTo>
                  <a:pt x="5170" y="349"/>
                </a:lnTo>
                <a:lnTo>
                  <a:pt x="5171" y="361"/>
                </a:lnTo>
                <a:lnTo>
                  <a:pt x="5171" y="358"/>
                </a:lnTo>
                <a:lnTo>
                  <a:pt x="5171" y="358"/>
                </a:lnTo>
                <a:lnTo>
                  <a:pt x="5172" y="361"/>
                </a:lnTo>
                <a:lnTo>
                  <a:pt x="5172" y="299"/>
                </a:lnTo>
                <a:lnTo>
                  <a:pt x="5172" y="360"/>
                </a:lnTo>
                <a:lnTo>
                  <a:pt x="5172" y="360"/>
                </a:lnTo>
                <a:lnTo>
                  <a:pt x="5172" y="361"/>
                </a:lnTo>
                <a:lnTo>
                  <a:pt x="5173" y="356"/>
                </a:lnTo>
                <a:lnTo>
                  <a:pt x="5173" y="361"/>
                </a:lnTo>
                <a:lnTo>
                  <a:pt x="5173" y="361"/>
                </a:lnTo>
                <a:lnTo>
                  <a:pt x="5174" y="361"/>
                </a:lnTo>
                <a:lnTo>
                  <a:pt x="5174" y="299"/>
                </a:lnTo>
                <a:lnTo>
                  <a:pt x="5174" y="359"/>
                </a:lnTo>
                <a:lnTo>
                  <a:pt x="5175" y="359"/>
                </a:lnTo>
                <a:lnTo>
                  <a:pt x="5175" y="296"/>
                </a:lnTo>
                <a:lnTo>
                  <a:pt x="5175" y="362"/>
                </a:lnTo>
                <a:lnTo>
                  <a:pt x="5175" y="362"/>
                </a:lnTo>
                <a:lnTo>
                  <a:pt x="5175" y="362"/>
                </a:lnTo>
                <a:lnTo>
                  <a:pt x="5176" y="358"/>
                </a:lnTo>
                <a:lnTo>
                  <a:pt x="5176" y="362"/>
                </a:lnTo>
                <a:lnTo>
                  <a:pt x="5177" y="361"/>
                </a:lnTo>
                <a:lnTo>
                  <a:pt x="5177" y="360"/>
                </a:lnTo>
                <a:lnTo>
                  <a:pt x="5177" y="360"/>
                </a:lnTo>
                <a:lnTo>
                  <a:pt x="5178" y="327"/>
                </a:lnTo>
                <a:lnTo>
                  <a:pt x="5178" y="327"/>
                </a:lnTo>
                <a:lnTo>
                  <a:pt x="5178" y="347"/>
                </a:lnTo>
                <a:lnTo>
                  <a:pt x="5179" y="300"/>
                </a:lnTo>
                <a:lnTo>
                  <a:pt x="5179" y="298"/>
                </a:lnTo>
                <a:lnTo>
                  <a:pt x="5180" y="289"/>
                </a:lnTo>
                <a:lnTo>
                  <a:pt x="5180" y="343"/>
                </a:lnTo>
                <a:lnTo>
                  <a:pt x="5180" y="318"/>
                </a:lnTo>
                <a:lnTo>
                  <a:pt x="5180" y="314"/>
                </a:lnTo>
                <a:lnTo>
                  <a:pt x="5180" y="310"/>
                </a:lnTo>
                <a:lnTo>
                  <a:pt x="5181" y="352"/>
                </a:lnTo>
                <a:lnTo>
                  <a:pt x="5181" y="351"/>
                </a:lnTo>
                <a:lnTo>
                  <a:pt x="5181" y="349"/>
                </a:lnTo>
                <a:lnTo>
                  <a:pt x="5182" y="338"/>
                </a:lnTo>
                <a:lnTo>
                  <a:pt x="5182" y="356"/>
                </a:lnTo>
                <a:lnTo>
                  <a:pt x="5182" y="352"/>
                </a:lnTo>
                <a:lnTo>
                  <a:pt x="5183" y="354"/>
                </a:lnTo>
                <a:lnTo>
                  <a:pt x="5183" y="347"/>
                </a:lnTo>
                <a:lnTo>
                  <a:pt x="5183" y="360"/>
                </a:lnTo>
                <a:lnTo>
                  <a:pt x="5184" y="359"/>
                </a:lnTo>
                <a:lnTo>
                  <a:pt x="5184" y="359"/>
                </a:lnTo>
                <a:lnTo>
                  <a:pt x="5184" y="360"/>
                </a:lnTo>
                <a:lnTo>
                  <a:pt x="5185" y="306"/>
                </a:lnTo>
                <a:lnTo>
                  <a:pt x="5185" y="357"/>
                </a:lnTo>
                <a:lnTo>
                  <a:pt x="5185" y="357"/>
                </a:lnTo>
                <a:lnTo>
                  <a:pt x="5185" y="361"/>
                </a:lnTo>
                <a:lnTo>
                  <a:pt x="5186" y="357"/>
                </a:lnTo>
                <a:lnTo>
                  <a:pt x="5186" y="357"/>
                </a:lnTo>
                <a:lnTo>
                  <a:pt x="5186" y="254"/>
                </a:lnTo>
                <a:lnTo>
                  <a:pt x="5186" y="361"/>
                </a:lnTo>
                <a:lnTo>
                  <a:pt x="5187" y="361"/>
                </a:lnTo>
                <a:lnTo>
                  <a:pt x="5187" y="361"/>
                </a:lnTo>
                <a:lnTo>
                  <a:pt x="5188" y="362"/>
                </a:lnTo>
                <a:lnTo>
                  <a:pt x="5188" y="298"/>
                </a:lnTo>
                <a:lnTo>
                  <a:pt x="5188" y="361"/>
                </a:lnTo>
                <a:lnTo>
                  <a:pt x="5188" y="361"/>
                </a:lnTo>
                <a:lnTo>
                  <a:pt x="5188" y="356"/>
                </a:lnTo>
                <a:lnTo>
                  <a:pt x="5189" y="362"/>
                </a:lnTo>
                <a:lnTo>
                  <a:pt x="5189" y="362"/>
                </a:lnTo>
                <a:lnTo>
                  <a:pt x="5189" y="362"/>
                </a:lnTo>
                <a:lnTo>
                  <a:pt x="5190" y="356"/>
                </a:lnTo>
                <a:lnTo>
                  <a:pt x="5190" y="356"/>
                </a:lnTo>
                <a:lnTo>
                  <a:pt x="5191" y="356"/>
                </a:lnTo>
                <a:lnTo>
                  <a:pt x="5191" y="361"/>
                </a:lnTo>
                <a:lnTo>
                  <a:pt x="5192" y="352"/>
                </a:lnTo>
                <a:lnTo>
                  <a:pt x="5192" y="354"/>
                </a:lnTo>
                <a:lnTo>
                  <a:pt x="5192" y="358"/>
                </a:lnTo>
                <a:lnTo>
                  <a:pt x="5193" y="282"/>
                </a:lnTo>
                <a:lnTo>
                  <a:pt x="5193" y="337"/>
                </a:lnTo>
                <a:lnTo>
                  <a:pt x="5193" y="341"/>
                </a:lnTo>
                <a:lnTo>
                  <a:pt x="5194" y="351"/>
                </a:lnTo>
                <a:lnTo>
                  <a:pt x="5194" y="279"/>
                </a:lnTo>
                <a:lnTo>
                  <a:pt x="5194" y="282"/>
                </a:lnTo>
                <a:lnTo>
                  <a:pt x="5195" y="357"/>
                </a:lnTo>
                <a:lnTo>
                  <a:pt x="5195" y="311"/>
                </a:lnTo>
                <a:lnTo>
                  <a:pt x="5195" y="313"/>
                </a:lnTo>
                <a:lnTo>
                  <a:pt x="5196" y="359"/>
                </a:lnTo>
                <a:lnTo>
                  <a:pt x="5196" y="344"/>
                </a:lnTo>
                <a:lnTo>
                  <a:pt x="5196" y="346"/>
                </a:lnTo>
                <a:lnTo>
                  <a:pt x="5197" y="359"/>
                </a:lnTo>
                <a:lnTo>
                  <a:pt x="5197" y="329"/>
                </a:lnTo>
                <a:lnTo>
                  <a:pt x="5197" y="332"/>
                </a:lnTo>
                <a:lnTo>
                  <a:pt x="5198" y="351"/>
                </a:lnTo>
                <a:lnTo>
                  <a:pt x="5198" y="309"/>
                </a:lnTo>
                <a:lnTo>
                  <a:pt x="5198" y="360"/>
                </a:lnTo>
                <a:lnTo>
                  <a:pt x="5198" y="359"/>
                </a:lnTo>
                <a:lnTo>
                  <a:pt x="5199" y="360"/>
                </a:lnTo>
                <a:lnTo>
                  <a:pt x="5199" y="362"/>
                </a:lnTo>
                <a:lnTo>
                  <a:pt x="5200" y="252"/>
                </a:lnTo>
                <a:lnTo>
                  <a:pt x="5200" y="356"/>
                </a:lnTo>
                <a:lnTo>
                  <a:pt x="5200" y="359"/>
                </a:lnTo>
                <a:lnTo>
                  <a:pt x="5200" y="250"/>
                </a:lnTo>
                <a:lnTo>
                  <a:pt x="5201" y="361"/>
                </a:lnTo>
                <a:lnTo>
                  <a:pt x="5201" y="360"/>
                </a:lnTo>
                <a:lnTo>
                  <a:pt x="5201" y="360"/>
                </a:lnTo>
                <a:lnTo>
                  <a:pt x="5201" y="361"/>
                </a:lnTo>
                <a:lnTo>
                  <a:pt x="5202" y="294"/>
                </a:lnTo>
                <a:lnTo>
                  <a:pt x="5202" y="356"/>
                </a:lnTo>
                <a:lnTo>
                  <a:pt x="5202" y="360"/>
                </a:lnTo>
                <a:lnTo>
                  <a:pt x="5202" y="356"/>
                </a:lnTo>
                <a:lnTo>
                  <a:pt x="5203" y="362"/>
                </a:lnTo>
                <a:lnTo>
                  <a:pt x="5203" y="362"/>
                </a:lnTo>
                <a:lnTo>
                  <a:pt x="5203" y="358"/>
                </a:lnTo>
                <a:lnTo>
                  <a:pt x="5204" y="360"/>
                </a:lnTo>
                <a:lnTo>
                  <a:pt x="5204" y="360"/>
                </a:lnTo>
                <a:lnTo>
                  <a:pt x="5205" y="348"/>
                </a:lnTo>
                <a:lnTo>
                  <a:pt x="5205" y="348"/>
                </a:lnTo>
                <a:lnTo>
                  <a:pt x="5206" y="350"/>
                </a:lnTo>
                <a:lnTo>
                  <a:pt x="5206" y="354"/>
                </a:lnTo>
                <a:lnTo>
                  <a:pt x="5206" y="287"/>
                </a:lnTo>
                <a:lnTo>
                  <a:pt x="5206" y="329"/>
                </a:lnTo>
                <a:lnTo>
                  <a:pt x="5207" y="344"/>
                </a:lnTo>
                <a:lnTo>
                  <a:pt x="5207" y="275"/>
                </a:lnTo>
                <a:lnTo>
                  <a:pt x="5208" y="277"/>
                </a:lnTo>
                <a:lnTo>
                  <a:pt x="5208" y="322"/>
                </a:lnTo>
                <a:lnTo>
                  <a:pt x="5208" y="276"/>
                </a:lnTo>
                <a:lnTo>
                  <a:pt x="5209" y="339"/>
                </a:lnTo>
                <a:lnTo>
                  <a:pt x="5209" y="337"/>
                </a:lnTo>
                <a:lnTo>
                  <a:pt x="5209" y="343"/>
                </a:lnTo>
                <a:lnTo>
                  <a:pt x="5209" y="292"/>
                </a:lnTo>
                <a:lnTo>
                  <a:pt x="5210" y="348"/>
                </a:lnTo>
                <a:lnTo>
                  <a:pt x="5210" y="351"/>
                </a:lnTo>
                <a:lnTo>
                  <a:pt x="5210" y="359"/>
                </a:lnTo>
                <a:lnTo>
                  <a:pt x="5211" y="343"/>
                </a:lnTo>
                <a:lnTo>
                  <a:pt x="5211" y="350"/>
                </a:lnTo>
                <a:lnTo>
                  <a:pt x="5211" y="350"/>
                </a:lnTo>
                <a:lnTo>
                  <a:pt x="5211" y="310"/>
                </a:lnTo>
                <a:lnTo>
                  <a:pt x="5212" y="360"/>
                </a:lnTo>
                <a:lnTo>
                  <a:pt x="5212" y="360"/>
                </a:lnTo>
                <a:lnTo>
                  <a:pt x="5213" y="362"/>
                </a:lnTo>
                <a:lnTo>
                  <a:pt x="5213" y="317"/>
                </a:lnTo>
                <a:lnTo>
                  <a:pt x="5213" y="317"/>
                </a:lnTo>
                <a:lnTo>
                  <a:pt x="5214" y="359"/>
                </a:lnTo>
                <a:lnTo>
                  <a:pt x="5214" y="247"/>
                </a:lnTo>
                <a:lnTo>
                  <a:pt x="5214" y="343"/>
                </a:lnTo>
                <a:lnTo>
                  <a:pt x="5214" y="346"/>
                </a:lnTo>
                <a:lnTo>
                  <a:pt x="5215" y="322"/>
                </a:lnTo>
                <a:lnTo>
                  <a:pt x="5215" y="359"/>
                </a:lnTo>
                <a:lnTo>
                  <a:pt x="5216" y="345"/>
                </a:lnTo>
                <a:lnTo>
                  <a:pt x="5216" y="350"/>
                </a:lnTo>
                <a:lnTo>
                  <a:pt x="5216" y="350"/>
                </a:lnTo>
                <a:lnTo>
                  <a:pt x="5217" y="360"/>
                </a:lnTo>
                <a:lnTo>
                  <a:pt x="5217" y="360"/>
                </a:lnTo>
                <a:lnTo>
                  <a:pt x="5217" y="301"/>
                </a:lnTo>
                <a:lnTo>
                  <a:pt x="5218" y="361"/>
                </a:lnTo>
                <a:lnTo>
                  <a:pt x="5218" y="357"/>
                </a:lnTo>
                <a:lnTo>
                  <a:pt x="5218" y="357"/>
                </a:lnTo>
                <a:lnTo>
                  <a:pt x="5218" y="361"/>
                </a:lnTo>
                <a:lnTo>
                  <a:pt x="5219" y="356"/>
                </a:lnTo>
                <a:lnTo>
                  <a:pt x="5219" y="359"/>
                </a:lnTo>
                <a:lnTo>
                  <a:pt x="5219" y="359"/>
                </a:lnTo>
                <a:lnTo>
                  <a:pt x="5219" y="292"/>
                </a:lnTo>
                <a:lnTo>
                  <a:pt x="5220" y="361"/>
                </a:lnTo>
                <a:lnTo>
                  <a:pt x="5220" y="358"/>
                </a:lnTo>
                <a:lnTo>
                  <a:pt x="5220" y="360"/>
                </a:lnTo>
                <a:lnTo>
                  <a:pt x="5221" y="362"/>
                </a:lnTo>
                <a:lnTo>
                  <a:pt x="5221" y="358"/>
                </a:lnTo>
                <a:lnTo>
                  <a:pt x="5221" y="361"/>
                </a:lnTo>
                <a:lnTo>
                  <a:pt x="5222" y="361"/>
                </a:lnTo>
                <a:lnTo>
                  <a:pt x="5222" y="362"/>
                </a:lnTo>
                <a:lnTo>
                  <a:pt x="5222" y="356"/>
                </a:lnTo>
                <a:lnTo>
                  <a:pt x="5222" y="356"/>
                </a:lnTo>
                <a:lnTo>
                  <a:pt x="5223" y="360"/>
                </a:lnTo>
                <a:lnTo>
                  <a:pt x="5224" y="348"/>
                </a:lnTo>
                <a:lnTo>
                  <a:pt x="5224" y="353"/>
                </a:lnTo>
                <a:lnTo>
                  <a:pt x="5224" y="352"/>
                </a:lnTo>
                <a:lnTo>
                  <a:pt x="5225" y="276"/>
                </a:lnTo>
                <a:lnTo>
                  <a:pt x="5225" y="358"/>
                </a:lnTo>
                <a:lnTo>
                  <a:pt x="5225" y="331"/>
                </a:lnTo>
                <a:lnTo>
                  <a:pt x="5225" y="335"/>
                </a:lnTo>
                <a:lnTo>
                  <a:pt x="5226" y="349"/>
                </a:lnTo>
                <a:lnTo>
                  <a:pt x="5226" y="276"/>
                </a:lnTo>
                <a:lnTo>
                  <a:pt x="5226" y="325"/>
                </a:lnTo>
                <a:lnTo>
                  <a:pt x="5226" y="275"/>
                </a:lnTo>
                <a:lnTo>
                  <a:pt x="5226" y="273"/>
                </a:lnTo>
                <a:lnTo>
                  <a:pt x="5227" y="350"/>
                </a:lnTo>
                <a:lnTo>
                  <a:pt x="5227" y="323"/>
                </a:lnTo>
                <a:lnTo>
                  <a:pt x="5227" y="338"/>
                </a:lnTo>
                <a:lnTo>
                  <a:pt x="5228" y="283"/>
                </a:lnTo>
                <a:lnTo>
                  <a:pt x="5228" y="352"/>
                </a:lnTo>
                <a:lnTo>
                  <a:pt x="5228" y="318"/>
                </a:lnTo>
                <a:lnTo>
                  <a:pt x="5228" y="319"/>
                </a:lnTo>
                <a:lnTo>
                  <a:pt x="5228" y="316"/>
                </a:lnTo>
                <a:lnTo>
                  <a:pt x="5229" y="354"/>
                </a:lnTo>
                <a:lnTo>
                  <a:pt x="5230" y="356"/>
                </a:lnTo>
                <a:lnTo>
                  <a:pt x="5230" y="360"/>
                </a:lnTo>
                <a:lnTo>
                  <a:pt x="5230" y="298"/>
                </a:lnTo>
                <a:lnTo>
                  <a:pt x="5230" y="360"/>
                </a:lnTo>
                <a:lnTo>
                  <a:pt x="5231" y="360"/>
                </a:lnTo>
                <a:lnTo>
                  <a:pt x="5231" y="296"/>
                </a:lnTo>
                <a:lnTo>
                  <a:pt x="5232" y="361"/>
                </a:lnTo>
                <a:lnTo>
                  <a:pt x="5232" y="354"/>
                </a:lnTo>
                <a:lnTo>
                  <a:pt x="5232" y="354"/>
                </a:lnTo>
                <a:lnTo>
                  <a:pt x="5232" y="290"/>
                </a:lnTo>
                <a:lnTo>
                  <a:pt x="5232" y="360"/>
                </a:lnTo>
                <a:lnTo>
                  <a:pt x="5233" y="359"/>
                </a:lnTo>
                <a:lnTo>
                  <a:pt x="5233" y="359"/>
                </a:lnTo>
                <a:lnTo>
                  <a:pt x="5233" y="360"/>
                </a:lnTo>
                <a:lnTo>
                  <a:pt x="5234" y="292"/>
                </a:lnTo>
                <a:lnTo>
                  <a:pt x="5234" y="359"/>
                </a:lnTo>
                <a:lnTo>
                  <a:pt x="5234" y="359"/>
                </a:lnTo>
                <a:lnTo>
                  <a:pt x="5234" y="357"/>
                </a:lnTo>
                <a:lnTo>
                  <a:pt x="5235" y="361"/>
                </a:lnTo>
                <a:lnTo>
                  <a:pt x="5235" y="362"/>
                </a:lnTo>
                <a:lnTo>
                  <a:pt x="5236" y="362"/>
                </a:lnTo>
                <a:lnTo>
                  <a:pt x="5236" y="356"/>
                </a:lnTo>
                <a:lnTo>
                  <a:pt x="5236" y="360"/>
                </a:lnTo>
                <a:lnTo>
                  <a:pt x="5236" y="360"/>
                </a:lnTo>
                <a:lnTo>
                  <a:pt x="5236" y="360"/>
                </a:lnTo>
                <a:lnTo>
                  <a:pt x="5237" y="320"/>
                </a:lnTo>
                <a:lnTo>
                  <a:pt x="5238" y="318"/>
                </a:lnTo>
                <a:lnTo>
                  <a:pt x="5238" y="347"/>
                </a:lnTo>
                <a:lnTo>
                  <a:pt x="5238" y="287"/>
                </a:lnTo>
                <a:lnTo>
                  <a:pt x="5238" y="310"/>
                </a:lnTo>
                <a:lnTo>
                  <a:pt x="5239" y="286"/>
                </a:lnTo>
                <a:lnTo>
                  <a:pt x="5239" y="271"/>
                </a:lnTo>
                <a:lnTo>
                  <a:pt x="5239" y="340"/>
                </a:lnTo>
                <a:lnTo>
                  <a:pt x="5240" y="277"/>
                </a:lnTo>
                <a:lnTo>
                  <a:pt x="5240" y="296"/>
                </a:lnTo>
                <a:lnTo>
                  <a:pt x="5240" y="274"/>
                </a:lnTo>
                <a:lnTo>
                  <a:pt x="5240" y="345"/>
                </a:lnTo>
                <a:lnTo>
                  <a:pt x="5241" y="317"/>
                </a:lnTo>
                <a:lnTo>
                  <a:pt x="5241" y="288"/>
                </a:lnTo>
                <a:lnTo>
                  <a:pt x="5241" y="340"/>
                </a:lnTo>
                <a:lnTo>
                  <a:pt x="5241" y="287"/>
                </a:lnTo>
                <a:lnTo>
                  <a:pt x="5242" y="335"/>
                </a:lnTo>
                <a:lnTo>
                  <a:pt x="5242" y="335"/>
                </a:lnTo>
                <a:lnTo>
                  <a:pt x="5242" y="329"/>
                </a:lnTo>
                <a:lnTo>
                  <a:pt x="5243" y="356"/>
                </a:lnTo>
                <a:lnTo>
                  <a:pt x="5243" y="358"/>
                </a:lnTo>
                <a:lnTo>
                  <a:pt x="5244" y="283"/>
                </a:lnTo>
                <a:lnTo>
                  <a:pt x="5244" y="360"/>
                </a:lnTo>
                <a:lnTo>
                  <a:pt x="5244" y="360"/>
                </a:lnTo>
                <a:lnTo>
                  <a:pt x="5245" y="362"/>
                </a:lnTo>
                <a:lnTo>
                  <a:pt x="5245" y="323"/>
                </a:lnTo>
                <a:lnTo>
                  <a:pt x="5245" y="358"/>
                </a:lnTo>
                <a:lnTo>
                  <a:pt x="5245" y="358"/>
                </a:lnTo>
                <a:lnTo>
                  <a:pt x="5246" y="287"/>
                </a:lnTo>
                <a:lnTo>
                  <a:pt x="5246" y="361"/>
                </a:lnTo>
                <a:lnTo>
                  <a:pt x="5246" y="361"/>
                </a:lnTo>
                <a:lnTo>
                  <a:pt x="5247" y="361"/>
                </a:lnTo>
                <a:lnTo>
                  <a:pt x="5247" y="356"/>
                </a:lnTo>
                <a:lnTo>
                  <a:pt x="5247" y="362"/>
                </a:lnTo>
                <a:lnTo>
                  <a:pt x="5248" y="361"/>
                </a:lnTo>
                <a:lnTo>
                  <a:pt x="5248" y="361"/>
                </a:lnTo>
                <a:lnTo>
                  <a:pt x="5248" y="357"/>
                </a:lnTo>
                <a:lnTo>
                  <a:pt x="5248" y="362"/>
                </a:lnTo>
                <a:lnTo>
                  <a:pt x="5249" y="358"/>
                </a:lnTo>
                <a:lnTo>
                  <a:pt x="5249" y="356"/>
                </a:lnTo>
                <a:lnTo>
                  <a:pt x="5249" y="362"/>
                </a:lnTo>
                <a:lnTo>
                  <a:pt x="5250" y="357"/>
                </a:lnTo>
                <a:lnTo>
                  <a:pt x="5250" y="357"/>
                </a:lnTo>
                <a:lnTo>
                  <a:pt x="5250" y="360"/>
                </a:lnTo>
                <a:lnTo>
                  <a:pt x="5251" y="350"/>
                </a:lnTo>
                <a:lnTo>
                  <a:pt x="5251" y="348"/>
                </a:lnTo>
                <a:lnTo>
                  <a:pt x="5252" y="277"/>
                </a:lnTo>
                <a:lnTo>
                  <a:pt x="5252" y="324"/>
                </a:lnTo>
                <a:lnTo>
                  <a:pt x="5252" y="344"/>
                </a:lnTo>
                <a:lnTo>
                  <a:pt x="5253" y="277"/>
                </a:lnTo>
                <a:lnTo>
                  <a:pt x="5253" y="349"/>
                </a:lnTo>
                <a:lnTo>
                  <a:pt x="5253" y="287"/>
                </a:lnTo>
                <a:lnTo>
                  <a:pt x="5253" y="318"/>
                </a:lnTo>
                <a:lnTo>
                  <a:pt x="5254" y="343"/>
                </a:lnTo>
                <a:lnTo>
                  <a:pt x="5254" y="277"/>
                </a:lnTo>
                <a:lnTo>
                  <a:pt x="5255" y="288"/>
                </a:lnTo>
                <a:lnTo>
                  <a:pt x="5255" y="357"/>
                </a:lnTo>
                <a:lnTo>
                  <a:pt x="5256" y="333"/>
                </a:lnTo>
                <a:lnTo>
                  <a:pt x="5256" y="348"/>
                </a:lnTo>
                <a:lnTo>
                  <a:pt x="5256" y="346"/>
                </a:lnTo>
                <a:lnTo>
                  <a:pt x="5256" y="359"/>
                </a:lnTo>
                <a:lnTo>
                  <a:pt x="5257" y="357"/>
                </a:lnTo>
                <a:lnTo>
                  <a:pt x="5257" y="305"/>
                </a:lnTo>
                <a:lnTo>
                  <a:pt x="5258" y="362"/>
                </a:lnTo>
                <a:lnTo>
                  <a:pt x="5258" y="360"/>
                </a:lnTo>
                <a:lnTo>
                  <a:pt x="5258" y="360"/>
                </a:lnTo>
                <a:lnTo>
                  <a:pt x="5259" y="362"/>
                </a:lnTo>
                <a:lnTo>
                  <a:pt x="5259" y="295"/>
                </a:lnTo>
                <a:lnTo>
                  <a:pt x="5259" y="361"/>
                </a:lnTo>
                <a:lnTo>
                  <a:pt x="5259" y="361"/>
                </a:lnTo>
                <a:lnTo>
                  <a:pt x="5259" y="362"/>
                </a:lnTo>
                <a:lnTo>
                  <a:pt x="5260" y="296"/>
                </a:lnTo>
                <a:lnTo>
                  <a:pt x="5260" y="360"/>
                </a:lnTo>
                <a:lnTo>
                  <a:pt x="5261" y="360"/>
                </a:lnTo>
                <a:lnTo>
                  <a:pt x="5261" y="360"/>
                </a:lnTo>
                <a:lnTo>
                  <a:pt x="5261" y="357"/>
                </a:lnTo>
                <a:lnTo>
                  <a:pt x="5261" y="360"/>
                </a:lnTo>
                <a:lnTo>
                  <a:pt x="5262" y="360"/>
                </a:lnTo>
                <a:lnTo>
                  <a:pt x="5262" y="358"/>
                </a:lnTo>
                <a:lnTo>
                  <a:pt x="5262" y="362"/>
                </a:lnTo>
                <a:lnTo>
                  <a:pt x="5263" y="358"/>
                </a:lnTo>
                <a:lnTo>
                  <a:pt x="5263" y="358"/>
                </a:lnTo>
                <a:lnTo>
                  <a:pt x="5263" y="362"/>
                </a:lnTo>
                <a:lnTo>
                  <a:pt x="5264" y="356"/>
                </a:lnTo>
                <a:lnTo>
                  <a:pt x="5264" y="356"/>
                </a:lnTo>
                <a:lnTo>
                  <a:pt x="5264" y="359"/>
                </a:lnTo>
                <a:lnTo>
                  <a:pt x="5265" y="307"/>
                </a:lnTo>
                <a:lnTo>
                  <a:pt x="5265" y="356"/>
                </a:lnTo>
                <a:lnTo>
                  <a:pt x="5265" y="358"/>
                </a:lnTo>
                <a:lnTo>
                  <a:pt x="5266" y="313"/>
                </a:lnTo>
                <a:lnTo>
                  <a:pt x="5266" y="342"/>
                </a:lnTo>
                <a:lnTo>
                  <a:pt x="5266" y="346"/>
                </a:lnTo>
                <a:lnTo>
                  <a:pt x="5266" y="353"/>
                </a:lnTo>
                <a:lnTo>
                  <a:pt x="5267" y="326"/>
                </a:lnTo>
                <a:lnTo>
                  <a:pt x="5267" y="339"/>
                </a:lnTo>
                <a:lnTo>
                  <a:pt x="5267" y="335"/>
                </a:lnTo>
                <a:lnTo>
                  <a:pt x="5267" y="340"/>
                </a:lnTo>
                <a:lnTo>
                  <a:pt x="5268" y="320"/>
                </a:lnTo>
                <a:lnTo>
                  <a:pt x="5268" y="336"/>
                </a:lnTo>
                <a:lnTo>
                  <a:pt x="5269" y="337"/>
                </a:lnTo>
                <a:lnTo>
                  <a:pt x="5269" y="346"/>
                </a:lnTo>
                <a:lnTo>
                  <a:pt x="5269" y="334"/>
                </a:lnTo>
                <a:lnTo>
                  <a:pt x="5269" y="344"/>
                </a:lnTo>
                <a:lnTo>
                  <a:pt x="5270" y="345"/>
                </a:lnTo>
                <a:lnTo>
                  <a:pt x="5270" y="310"/>
                </a:lnTo>
                <a:lnTo>
                  <a:pt x="5270" y="352"/>
                </a:lnTo>
                <a:lnTo>
                  <a:pt x="5271" y="352"/>
                </a:lnTo>
                <a:lnTo>
                  <a:pt x="5271" y="354"/>
                </a:lnTo>
                <a:lnTo>
                  <a:pt x="5271" y="287"/>
                </a:lnTo>
                <a:lnTo>
                  <a:pt x="5271" y="360"/>
                </a:lnTo>
                <a:lnTo>
                  <a:pt x="5272" y="356"/>
                </a:lnTo>
                <a:lnTo>
                  <a:pt x="5272" y="356"/>
                </a:lnTo>
                <a:lnTo>
                  <a:pt x="5272" y="292"/>
                </a:lnTo>
                <a:lnTo>
                  <a:pt x="5273" y="361"/>
                </a:lnTo>
                <a:lnTo>
                  <a:pt x="5273" y="357"/>
                </a:lnTo>
                <a:lnTo>
                  <a:pt x="5273" y="357"/>
                </a:lnTo>
                <a:lnTo>
                  <a:pt x="5273" y="361"/>
                </a:lnTo>
                <a:lnTo>
                  <a:pt x="5273" y="321"/>
                </a:lnTo>
                <a:lnTo>
                  <a:pt x="5274" y="359"/>
                </a:lnTo>
                <a:lnTo>
                  <a:pt x="5274" y="359"/>
                </a:lnTo>
                <a:lnTo>
                  <a:pt x="5274" y="361"/>
                </a:lnTo>
                <a:lnTo>
                  <a:pt x="5275" y="289"/>
                </a:lnTo>
                <a:lnTo>
                  <a:pt x="5275" y="357"/>
                </a:lnTo>
                <a:lnTo>
                  <a:pt x="5275" y="360"/>
                </a:lnTo>
                <a:lnTo>
                  <a:pt x="5275" y="355"/>
                </a:lnTo>
                <a:lnTo>
                  <a:pt x="5276" y="362"/>
                </a:lnTo>
                <a:lnTo>
                  <a:pt x="5276" y="357"/>
                </a:lnTo>
                <a:lnTo>
                  <a:pt x="5277" y="357"/>
                </a:lnTo>
                <a:lnTo>
                  <a:pt x="5277" y="362"/>
                </a:lnTo>
                <a:lnTo>
                  <a:pt x="5277" y="356"/>
                </a:lnTo>
                <a:lnTo>
                  <a:pt x="5277" y="359"/>
                </a:lnTo>
                <a:lnTo>
                  <a:pt x="5278" y="359"/>
                </a:lnTo>
                <a:lnTo>
                  <a:pt x="5279" y="319"/>
                </a:lnTo>
                <a:lnTo>
                  <a:pt x="5279" y="359"/>
                </a:lnTo>
                <a:lnTo>
                  <a:pt x="5279" y="353"/>
                </a:lnTo>
                <a:lnTo>
                  <a:pt x="5279" y="309"/>
                </a:lnTo>
                <a:lnTo>
                  <a:pt x="5280" y="356"/>
                </a:lnTo>
                <a:lnTo>
                  <a:pt x="5280" y="351"/>
                </a:lnTo>
                <a:lnTo>
                  <a:pt x="5280" y="348"/>
                </a:lnTo>
                <a:lnTo>
                  <a:pt x="5280" y="359"/>
                </a:lnTo>
                <a:lnTo>
                  <a:pt x="5281" y="283"/>
                </a:lnTo>
                <a:lnTo>
                  <a:pt x="5281" y="338"/>
                </a:lnTo>
                <a:lnTo>
                  <a:pt x="5281" y="349"/>
                </a:lnTo>
                <a:lnTo>
                  <a:pt x="5281" y="358"/>
                </a:lnTo>
                <a:lnTo>
                  <a:pt x="5281" y="288"/>
                </a:lnTo>
                <a:lnTo>
                  <a:pt x="5282" y="343"/>
                </a:lnTo>
                <a:lnTo>
                  <a:pt x="5282" y="348"/>
                </a:lnTo>
                <a:lnTo>
                  <a:pt x="5282" y="314"/>
                </a:lnTo>
                <a:lnTo>
                  <a:pt x="5283" y="341"/>
                </a:lnTo>
                <a:lnTo>
                  <a:pt x="5283" y="340"/>
                </a:lnTo>
                <a:lnTo>
                  <a:pt x="5283" y="339"/>
                </a:lnTo>
                <a:lnTo>
                  <a:pt x="5284" y="353"/>
                </a:lnTo>
                <a:lnTo>
                  <a:pt x="5284" y="350"/>
                </a:lnTo>
                <a:lnTo>
                  <a:pt x="5284" y="349"/>
                </a:lnTo>
                <a:lnTo>
                  <a:pt x="5285" y="360"/>
                </a:lnTo>
                <a:lnTo>
                  <a:pt x="5285" y="296"/>
                </a:lnTo>
                <a:lnTo>
                  <a:pt x="5285" y="359"/>
                </a:lnTo>
                <a:lnTo>
                  <a:pt x="5286" y="359"/>
                </a:lnTo>
                <a:lnTo>
                  <a:pt x="5286" y="360"/>
                </a:lnTo>
                <a:lnTo>
                  <a:pt x="5287" y="354"/>
                </a:lnTo>
                <a:lnTo>
                  <a:pt x="5287" y="359"/>
                </a:lnTo>
                <a:lnTo>
                  <a:pt x="5287" y="359"/>
                </a:lnTo>
                <a:lnTo>
                  <a:pt x="5287" y="254"/>
                </a:lnTo>
                <a:lnTo>
                  <a:pt x="5288" y="360"/>
                </a:lnTo>
                <a:lnTo>
                  <a:pt x="5288" y="360"/>
                </a:lnTo>
                <a:lnTo>
                  <a:pt x="5288" y="360"/>
                </a:lnTo>
                <a:lnTo>
                  <a:pt x="5288" y="361"/>
                </a:lnTo>
                <a:lnTo>
                  <a:pt x="5289" y="357"/>
                </a:lnTo>
                <a:lnTo>
                  <a:pt x="5289" y="357"/>
                </a:lnTo>
                <a:lnTo>
                  <a:pt x="5289" y="360"/>
                </a:lnTo>
                <a:lnTo>
                  <a:pt x="5289" y="357"/>
                </a:lnTo>
                <a:lnTo>
                  <a:pt x="5290" y="360"/>
                </a:lnTo>
                <a:lnTo>
                  <a:pt x="5290" y="356"/>
                </a:lnTo>
                <a:lnTo>
                  <a:pt x="5290" y="362"/>
                </a:lnTo>
                <a:lnTo>
                  <a:pt x="5291" y="356"/>
                </a:lnTo>
                <a:lnTo>
                  <a:pt x="5291" y="360"/>
                </a:lnTo>
                <a:lnTo>
                  <a:pt x="5291" y="360"/>
                </a:lnTo>
                <a:lnTo>
                  <a:pt x="5292" y="347"/>
                </a:lnTo>
                <a:lnTo>
                  <a:pt x="5292" y="348"/>
                </a:lnTo>
                <a:lnTo>
                  <a:pt x="5292" y="347"/>
                </a:lnTo>
                <a:lnTo>
                  <a:pt x="5293" y="351"/>
                </a:lnTo>
                <a:lnTo>
                  <a:pt x="5293" y="317"/>
                </a:lnTo>
                <a:lnTo>
                  <a:pt x="5293" y="332"/>
                </a:lnTo>
                <a:lnTo>
                  <a:pt x="5294" y="338"/>
                </a:lnTo>
                <a:lnTo>
                  <a:pt x="5294" y="345"/>
                </a:lnTo>
                <a:lnTo>
                  <a:pt x="5295" y="298"/>
                </a:lnTo>
                <a:lnTo>
                  <a:pt x="5295" y="341"/>
                </a:lnTo>
                <a:lnTo>
                  <a:pt x="5295" y="317"/>
                </a:lnTo>
                <a:lnTo>
                  <a:pt x="5295" y="351"/>
                </a:lnTo>
                <a:lnTo>
                  <a:pt x="5296" y="340"/>
                </a:lnTo>
                <a:lnTo>
                  <a:pt x="5296" y="334"/>
                </a:lnTo>
                <a:lnTo>
                  <a:pt x="5297" y="352"/>
                </a:lnTo>
                <a:lnTo>
                  <a:pt x="5297" y="351"/>
                </a:lnTo>
                <a:lnTo>
                  <a:pt x="5298" y="360"/>
                </a:lnTo>
                <a:lnTo>
                  <a:pt x="5298" y="340"/>
                </a:lnTo>
                <a:lnTo>
                  <a:pt x="5298" y="345"/>
                </a:lnTo>
                <a:lnTo>
                  <a:pt x="5298" y="343"/>
                </a:lnTo>
                <a:lnTo>
                  <a:pt x="5299" y="360"/>
                </a:lnTo>
                <a:lnTo>
                  <a:pt x="5299" y="299"/>
                </a:lnTo>
                <a:lnTo>
                  <a:pt x="5299" y="360"/>
                </a:lnTo>
                <a:lnTo>
                  <a:pt x="5299" y="358"/>
                </a:lnTo>
                <a:lnTo>
                  <a:pt x="5300" y="362"/>
                </a:lnTo>
                <a:lnTo>
                  <a:pt x="5300" y="357"/>
                </a:lnTo>
                <a:lnTo>
                  <a:pt x="5300" y="361"/>
                </a:lnTo>
                <a:lnTo>
                  <a:pt x="5301" y="361"/>
                </a:lnTo>
                <a:lnTo>
                  <a:pt x="5301" y="362"/>
                </a:lnTo>
                <a:lnTo>
                  <a:pt x="5301" y="288"/>
                </a:lnTo>
                <a:lnTo>
                  <a:pt x="5301" y="359"/>
                </a:lnTo>
                <a:lnTo>
                  <a:pt x="5302" y="359"/>
                </a:lnTo>
                <a:lnTo>
                  <a:pt x="5302" y="355"/>
                </a:lnTo>
                <a:lnTo>
                  <a:pt x="5302" y="362"/>
                </a:lnTo>
                <a:lnTo>
                  <a:pt x="5303" y="360"/>
                </a:lnTo>
                <a:lnTo>
                  <a:pt x="5303" y="360"/>
                </a:lnTo>
                <a:lnTo>
                  <a:pt x="5303" y="362"/>
                </a:lnTo>
                <a:lnTo>
                  <a:pt x="5303" y="358"/>
                </a:lnTo>
                <a:lnTo>
                  <a:pt x="5304" y="362"/>
                </a:lnTo>
                <a:lnTo>
                  <a:pt x="5304" y="362"/>
                </a:lnTo>
                <a:lnTo>
                  <a:pt x="5305" y="350"/>
                </a:lnTo>
                <a:lnTo>
                  <a:pt x="5305" y="356"/>
                </a:lnTo>
                <a:lnTo>
                  <a:pt x="5305" y="356"/>
                </a:lnTo>
                <a:lnTo>
                  <a:pt x="5306" y="292"/>
                </a:lnTo>
                <a:lnTo>
                  <a:pt x="5306" y="309"/>
                </a:lnTo>
                <a:lnTo>
                  <a:pt x="5306" y="292"/>
                </a:lnTo>
                <a:lnTo>
                  <a:pt x="5307" y="344"/>
                </a:lnTo>
                <a:lnTo>
                  <a:pt x="5307" y="273"/>
                </a:lnTo>
                <a:lnTo>
                  <a:pt x="5307" y="342"/>
                </a:lnTo>
                <a:lnTo>
                  <a:pt x="5307" y="319"/>
                </a:lnTo>
                <a:lnTo>
                  <a:pt x="5308" y="264"/>
                </a:lnTo>
                <a:lnTo>
                  <a:pt x="5308" y="350"/>
                </a:lnTo>
                <a:lnTo>
                  <a:pt x="5308" y="336"/>
                </a:lnTo>
                <a:lnTo>
                  <a:pt x="5309" y="316"/>
                </a:lnTo>
                <a:lnTo>
                  <a:pt x="5309" y="341"/>
                </a:lnTo>
                <a:lnTo>
                  <a:pt x="5309" y="273"/>
                </a:lnTo>
                <a:lnTo>
                  <a:pt x="5309" y="319"/>
                </a:lnTo>
                <a:lnTo>
                  <a:pt x="5309" y="325"/>
                </a:lnTo>
                <a:lnTo>
                  <a:pt x="5310" y="306"/>
                </a:lnTo>
                <a:lnTo>
                  <a:pt x="5310" y="351"/>
                </a:lnTo>
                <a:lnTo>
                  <a:pt x="5311" y="350"/>
                </a:lnTo>
                <a:lnTo>
                  <a:pt x="5311" y="347"/>
                </a:lnTo>
                <a:lnTo>
                  <a:pt x="5311" y="342"/>
                </a:lnTo>
                <a:lnTo>
                  <a:pt x="5311" y="360"/>
                </a:lnTo>
                <a:lnTo>
                  <a:pt x="5312" y="359"/>
                </a:lnTo>
                <a:lnTo>
                  <a:pt x="5312" y="359"/>
                </a:lnTo>
                <a:lnTo>
                  <a:pt x="5312" y="355"/>
                </a:lnTo>
                <a:lnTo>
                  <a:pt x="5313" y="361"/>
                </a:lnTo>
                <a:lnTo>
                  <a:pt x="5313" y="361"/>
                </a:lnTo>
                <a:lnTo>
                  <a:pt x="5313" y="362"/>
                </a:lnTo>
                <a:lnTo>
                  <a:pt x="5314" y="295"/>
                </a:lnTo>
                <a:lnTo>
                  <a:pt x="5314" y="358"/>
                </a:lnTo>
                <a:lnTo>
                  <a:pt x="5314" y="358"/>
                </a:lnTo>
                <a:lnTo>
                  <a:pt x="5315" y="361"/>
                </a:lnTo>
                <a:lnTo>
                  <a:pt x="5315" y="356"/>
                </a:lnTo>
                <a:lnTo>
                  <a:pt x="5315" y="357"/>
                </a:lnTo>
                <a:lnTo>
                  <a:pt x="5315" y="361"/>
                </a:lnTo>
                <a:lnTo>
                  <a:pt x="5316" y="356"/>
                </a:lnTo>
                <a:lnTo>
                  <a:pt x="5316" y="357"/>
                </a:lnTo>
                <a:lnTo>
                  <a:pt x="5317" y="357"/>
                </a:lnTo>
                <a:lnTo>
                  <a:pt x="5317" y="357"/>
                </a:lnTo>
                <a:lnTo>
                  <a:pt x="5317" y="362"/>
                </a:lnTo>
                <a:lnTo>
                  <a:pt x="5317" y="360"/>
                </a:lnTo>
                <a:lnTo>
                  <a:pt x="5317" y="360"/>
                </a:lnTo>
                <a:lnTo>
                  <a:pt x="5318" y="360"/>
                </a:lnTo>
                <a:lnTo>
                  <a:pt x="5318" y="356"/>
                </a:lnTo>
                <a:lnTo>
                  <a:pt x="5319" y="357"/>
                </a:lnTo>
                <a:lnTo>
                  <a:pt x="5319" y="357"/>
                </a:lnTo>
                <a:lnTo>
                  <a:pt x="5320" y="279"/>
                </a:lnTo>
                <a:lnTo>
                  <a:pt x="5320" y="338"/>
                </a:lnTo>
                <a:lnTo>
                  <a:pt x="5320" y="346"/>
                </a:lnTo>
                <a:lnTo>
                  <a:pt x="5321" y="274"/>
                </a:lnTo>
                <a:lnTo>
                  <a:pt x="5321" y="327"/>
                </a:lnTo>
                <a:lnTo>
                  <a:pt x="5321" y="279"/>
                </a:lnTo>
                <a:lnTo>
                  <a:pt x="5321" y="273"/>
                </a:lnTo>
                <a:lnTo>
                  <a:pt x="5321" y="335"/>
                </a:lnTo>
                <a:lnTo>
                  <a:pt x="5322" y="284"/>
                </a:lnTo>
                <a:lnTo>
                  <a:pt x="5322" y="290"/>
                </a:lnTo>
                <a:lnTo>
                  <a:pt x="5322" y="279"/>
                </a:lnTo>
                <a:lnTo>
                  <a:pt x="5323" y="346"/>
                </a:lnTo>
                <a:lnTo>
                  <a:pt x="5323" y="336"/>
                </a:lnTo>
                <a:lnTo>
                  <a:pt x="5323" y="333"/>
                </a:lnTo>
                <a:lnTo>
                  <a:pt x="5324" y="314"/>
                </a:lnTo>
                <a:lnTo>
                  <a:pt x="5324" y="356"/>
                </a:lnTo>
                <a:lnTo>
                  <a:pt x="5324" y="352"/>
                </a:lnTo>
                <a:lnTo>
                  <a:pt x="5325" y="352"/>
                </a:lnTo>
                <a:lnTo>
                  <a:pt x="5325" y="360"/>
                </a:lnTo>
                <a:lnTo>
                  <a:pt x="5325" y="359"/>
                </a:lnTo>
                <a:lnTo>
                  <a:pt x="5325" y="360"/>
                </a:lnTo>
                <a:lnTo>
                  <a:pt x="5327" y="294"/>
                </a:lnTo>
                <a:lnTo>
                  <a:pt x="5327" y="364"/>
                </a:lnTo>
                <a:lnTo>
                  <a:pt x="5327" y="323"/>
                </a:lnTo>
                <a:lnTo>
                  <a:pt x="5327" y="361"/>
                </a:lnTo>
                <a:lnTo>
                  <a:pt x="5327" y="317"/>
                </a:lnTo>
                <a:lnTo>
                  <a:pt x="5328" y="361"/>
                </a:lnTo>
                <a:lnTo>
                  <a:pt x="5328" y="361"/>
                </a:lnTo>
                <a:lnTo>
                  <a:pt x="5329" y="356"/>
                </a:lnTo>
                <a:lnTo>
                  <a:pt x="5329" y="361"/>
                </a:lnTo>
                <a:lnTo>
                  <a:pt x="5329" y="361"/>
                </a:lnTo>
                <a:lnTo>
                  <a:pt x="5329" y="361"/>
                </a:lnTo>
                <a:lnTo>
                  <a:pt x="5329" y="357"/>
                </a:lnTo>
                <a:lnTo>
                  <a:pt x="5330" y="361"/>
                </a:lnTo>
                <a:lnTo>
                  <a:pt x="5330" y="361"/>
                </a:lnTo>
                <a:lnTo>
                  <a:pt x="5330" y="296"/>
                </a:lnTo>
                <a:lnTo>
                  <a:pt x="5331" y="362"/>
                </a:lnTo>
                <a:lnTo>
                  <a:pt x="5331" y="362"/>
                </a:lnTo>
                <a:lnTo>
                  <a:pt x="5332" y="348"/>
                </a:lnTo>
                <a:lnTo>
                  <a:pt x="5332" y="356"/>
                </a:lnTo>
                <a:lnTo>
                  <a:pt x="5333" y="353"/>
                </a:lnTo>
                <a:lnTo>
                  <a:pt x="5333" y="357"/>
                </a:lnTo>
                <a:lnTo>
                  <a:pt x="5333" y="278"/>
                </a:lnTo>
                <a:lnTo>
                  <a:pt x="5333" y="346"/>
                </a:lnTo>
                <a:lnTo>
                  <a:pt x="5334" y="297"/>
                </a:lnTo>
                <a:lnTo>
                  <a:pt x="5334" y="350"/>
                </a:lnTo>
                <a:lnTo>
                  <a:pt x="5334" y="268"/>
                </a:lnTo>
                <a:lnTo>
                  <a:pt x="5335" y="327"/>
                </a:lnTo>
                <a:lnTo>
                  <a:pt x="5335" y="335"/>
                </a:lnTo>
                <a:lnTo>
                  <a:pt x="5335" y="347"/>
                </a:lnTo>
                <a:lnTo>
                  <a:pt x="5336" y="272"/>
                </a:lnTo>
                <a:lnTo>
                  <a:pt x="5336" y="340"/>
                </a:lnTo>
                <a:lnTo>
                  <a:pt x="5336" y="274"/>
                </a:lnTo>
                <a:lnTo>
                  <a:pt x="5337" y="348"/>
                </a:lnTo>
                <a:lnTo>
                  <a:pt x="5337" y="314"/>
                </a:lnTo>
                <a:lnTo>
                  <a:pt x="5337" y="349"/>
                </a:lnTo>
                <a:lnTo>
                  <a:pt x="5337" y="295"/>
                </a:lnTo>
                <a:lnTo>
                  <a:pt x="5338" y="359"/>
                </a:lnTo>
                <a:lnTo>
                  <a:pt x="5338" y="346"/>
                </a:lnTo>
                <a:lnTo>
                  <a:pt x="5338" y="351"/>
                </a:lnTo>
                <a:lnTo>
                  <a:pt x="5339" y="360"/>
                </a:lnTo>
                <a:lnTo>
                  <a:pt x="5339" y="261"/>
                </a:lnTo>
                <a:lnTo>
                  <a:pt x="5339" y="354"/>
                </a:lnTo>
                <a:lnTo>
                  <a:pt x="5340" y="359"/>
                </a:lnTo>
                <a:lnTo>
                  <a:pt x="5340" y="355"/>
                </a:lnTo>
                <a:lnTo>
                  <a:pt x="5340" y="362"/>
                </a:lnTo>
                <a:lnTo>
                  <a:pt x="5340" y="362"/>
                </a:lnTo>
                <a:lnTo>
                  <a:pt x="5341" y="362"/>
                </a:lnTo>
                <a:lnTo>
                  <a:pt x="5341" y="362"/>
                </a:lnTo>
                <a:lnTo>
                  <a:pt x="5342" y="293"/>
                </a:lnTo>
                <a:lnTo>
                  <a:pt x="5342" y="360"/>
                </a:lnTo>
                <a:lnTo>
                  <a:pt x="5342" y="360"/>
                </a:lnTo>
                <a:lnTo>
                  <a:pt x="5342" y="361"/>
                </a:lnTo>
                <a:lnTo>
                  <a:pt x="5343" y="295"/>
                </a:lnTo>
                <a:lnTo>
                  <a:pt x="5343" y="356"/>
                </a:lnTo>
                <a:lnTo>
                  <a:pt x="5343" y="360"/>
                </a:lnTo>
                <a:lnTo>
                  <a:pt x="5343" y="357"/>
                </a:lnTo>
                <a:lnTo>
                  <a:pt x="5344" y="362"/>
                </a:lnTo>
                <a:lnTo>
                  <a:pt x="5344" y="358"/>
                </a:lnTo>
                <a:lnTo>
                  <a:pt x="5344" y="358"/>
                </a:lnTo>
                <a:lnTo>
                  <a:pt x="5344" y="362"/>
                </a:lnTo>
                <a:lnTo>
                  <a:pt x="5345" y="356"/>
                </a:lnTo>
                <a:lnTo>
                  <a:pt x="5345" y="357"/>
                </a:lnTo>
                <a:lnTo>
                  <a:pt x="5345" y="357"/>
                </a:lnTo>
                <a:lnTo>
                  <a:pt x="5345" y="360"/>
                </a:lnTo>
                <a:lnTo>
                  <a:pt x="5346" y="350"/>
                </a:lnTo>
                <a:lnTo>
                  <a:pt x="5346" y="357"/>
                </a:lnTo>
                <a:lnTo>
                  <a:pt x="5346" y="358"/>
                </a:lnTo>
                <a:lnTo>
                  <a:pt x="5346" y="360"/>
                </a:lnTo>
                <a:lnTo>
                  <a:pt x="5347" y="351"/>
                </a:lnTo>
                <a:lnTo>
                  <a:pt x="5347" y="354"/>
                </a:lnTo>
                <a:lnTo>
                  <a:pt x="5348" y="354"/>
                </a:lnTo>
                <a:lnTo>
                  <a:pt x="5348" y="358"/>
                </a:lnTo>
                <a:lnTo>
                  <a:pt x="5348" y="341"/>
                </a:lnTo>
                <a:lnTo>
                  <a:pt x="5348" y="343"/>
                </a:lnTo>
                <a:lnTo>
                  <a:pt x="5348" y="349"/>
                </a:lnTo>
                <a:lnTo>
                  <a:pt x="5349" y="352"/>
                </a:lnTo>
                <a:lnTo>
                  <a:pt x="5349" y="275"/>
                </a:lnTo>
                <a:lnTo>
                  <a:pt x="5350" y="333"/>
                </a:lnTo>
                <a:lnTo>
                  <a:pt x="5350" y="341"/>
                </a:lnTo>
                <a:lnTo>
                  <a:pt x="5350" y="277"/>
                </a:lnTo>
                <a:lnTo>
                  <a:pt x="5350" y="358"/>
                </a:lnTo>
                <a:lnTo>
                  <a:pt x="5351" y="344"/>
                </a:lnTo>
                <a:lnTo>
                  <a:pt x="5351" y="336"/>
                </a:lnTo>
                <a:lnTo>
                  <a:pt x="5351" y="308"/>
                </a:lnTo>
                <a:lnTo>
                  <a:pt x="5352" y="359"/>
                </a:lnTo>
                <a:lnTo>
                  <a:pt x="5352" y="348"/>
                </a:lnTo>
                <a:lnTo>
                  <a:pt x="5352" y="358"/>
                </a:lnTo>
                <a:lnTo>
                  <a:pt x="5352" y="353"/>
                </a:lnTo>
                <a:lnTo>
                  <a:pt x="5352" y="360"/>
                </a:lnTo>
                <a:lnTo>
                  <a:pt x="5353" y="356"/>
                </a:lnTo>
                <a:lnTo>
                  <a:pt x="5353" y="356"/>
                </a:lnTo>
                <a:lnTo>
                  <a:pt x="5354" y="362"/>
                </a:lnTo>
                <a:lnTo>
                  <a:pt x="5354" y="362"/>
                </a:lnTo>
                <a:lnTo>
                  <a:pt x="5354" y="358"/>
                </a:lnTo>
                <a:lnTo>
                  <a:pt x="5354" y="362"/>
                </a:lnTo>
                <a:lnTo>
                  <a:pt x="5355" y="357"/>
                </a:lnTo>
                <a:lnTo>
                  <a:pt x="5355" y="362"/>
                </a:lnTo>
                <a:lnTo>
                  <a:pt x="5356" y="362"/>
                </a:lnTo>
                <a:lnTo>
                  <a:pt x="5356" y="293"/>
                </a:lnTo>
                <a:lnTo>
                  <a:pt x="5356" y="358"/>
                </a:lnTo>
                <a:lnTo>
                  <a:pt x="5356" y="359"/>
                </a:lnTo>
                <a:lnTo>
                  <a:pt x="5357" y="293"/>
                </a:lnTo>
                <a:lnTo>
                  <a:pt x="5358" y="361"/>
                </a:lnTo>
                <a:lnTo>
                  <a:pt x="5358" y="359"/>
                </a:lnTo>
                <a:lnTo>
                  <a:pt x="5358" y="359"/>
                </a:lnTo>
                <a:lnTo>
                  <a:pt x="5358" y="342"/>
                </a:lnTo>
                <a:lnTo>
                  <a:pt x="5358" y="362"/>
                </a:lnTo>
                <a:lnTo>
                  <a:pt x="5359" y="360"/>
                </a:lnTo>
                <a:lnTo>
                  <a:pt x="5359" y="360"/>
                </a:lnTo>
                <a:lnTo>
                  <a:pt x="5359" y="360"/>
                </a:lnTo>
                <a:lnTo>
                  <a:pt x="5360" y="350"/>
                </a:lnTo>
                <a:lnTo>
                  <a:pt x="5360" y="356"/>
                </a:lnTo>
                <a:lnTo>
                  <a:pt x="5360" y="356"/>
                </a:lnTo>
                <a:lnTo>
                  <a:pt x="5361" y="277"/>
                </a:lnTo>
                <a:lnTo>
                  <a:pt x="5361" y="316"/>
                </a:lnTo>
                <a:lnTo>
                  <a:pt x="5361" y="329"/>
                </a:lnTo>
                <a:lnTo>
                  <a:pt x="5361" y="350"/>
                </a:lnTo>
                <a:lnTo>
                  <a:pt x="5362" y="272"/>
                </a:lnTo>
                <a:lnTo>
                  <a:pt x="5362" y="334"/>
                </a:lnTo>
                <a:lnTo>
                  <a:pt x="5362" y="326"/>
                </a:lnTo>
                <a:lnTo>
                  <a:pt x="5363" y="344"/>
                </a:lnTo>
                <a:lnTo>
                  <a:pt x="5363" y="275"/>
                </a:lnTo>
                <a:lnTo>
                  <a:pt x="5363" y="311"/>
                </a:lnTo>
                <a:lnTo>
                  <a:pt x="5364" y="325"/>
                </a:lnTo>
                <a:lnTo>
                  <a:pt x="5364" y="341"/>
                </a:lnTo>
                <a:lnTo>
                  <a:pt x="5364" y="277"/>
                </a:lnTo>
                <a:lnTo>
                  <a:pt x="5364" y="327"/>
                </a:lnTo>
                <a:lnTo>
                  <a:pt x="5365" y="326"/>
                </a:lnTo>
                <a:lnTo>
                  <a:pt x="5365" y="314"/>
                </a:lnTo>
                <a:lnTo>
                  <a:pt x="5366" y="352"/>
                </a:lnTo>
                <a:lnTo>
                  <a:pt x="5366" y="351"/>
                </a:lnTo>
                <a:lnTo>
                  <a:pt x="5366" y="341"/>
                </a:lnTo>
                <a:lnTo>
                  <a:pt x="5367" y="359"/>
                </a:lnTo>
                <a:lnTo>
                  <a:pt x="5367" y="359"/>
                </a:lnTo>
                <a:lnTo>
                  <a:pt x="5367" y="359"/>
                </a:lnTo>
                <a:lnTo>
                  <a:pt x="5368" y="359"/>
                </a:lnTo>
                <a:lnTo>
                  <a:pt x="5368" y="322"/>
                </a:lnTo>
                <a:lnTo>
                  <a:pt x="5368" y="358"/>
                </a:lnTo>
                <a:lnTo>
                  <a:pt x="5368" y="357"/>
                </a:lnTo>
                <a:lnTo>
                  <a:pt x="5368" y="356"/>
                </a:lnTo>
                <a:lnTo>
                  <a:pt x="5368" y="360"/>
                </a:lnTo>
                <a:lnTo>
                  <a:pt x="5369" y="360"/>
                </a:lnTo>
                <a:lnTo>
                  <a:pt x="5369" y="360"/>
                </a:lnTo>
                <a:lnTo>
                  <a:pt x="5369" y="360"/>
                </a:lnTo>
                <a:lnTo>
                  <a:pt x="5370" y="357"/>
                </a:lnTo>
                <a:lnTo>
                  <a:pt x="5370" y="360"/>
                </a:lnTo>
                <a:lnTo>
                  <a:pt x="5370" y="360"/>
                </a:lnTo>
                <a:lnTo>
                  <a:pt x="5370" y="356"/>
                </a:lnTo>
                <a:lnTo>
                  <a:pt x="5371" y="360"/>
                </a:lnTo>
                <a:lnTo>
                  <a:pt x="5371" y="360"/>
                </a:lnTo>
                <a:lnTo>
                  <a:pt x="5372" y="360"/>
                </a:lnTo>
                <a:lnTo>
                  <a:pt x="5372" y="354"/>
                </a:lnTo>
                <a:lnTo>
                  <a:pt x="5372" y="359"/>
                </a:lnTo>
                <a:lnTo>
                  <a:pt x="5373" y="359"/>
                </a:lnTo>
                <a:lnTo>
                  <a:pt x="5373" y="360"/>
                </a:lnTo>
                <a:lnTo>
                  <a:pt x="5373" y="296"/>
                </a:lnTo>
                <a:lnTo>
                  <a:pt x="5374" y="359"/>
                </a:lnTo>
                <a:lnTo>
                  <a:pt x="5374" y="359"/>
                </a:lnTo>
                <a:lnTo>
                  <a:pt x="5374" y="300"/>
                </a:lnTo>
                <a:lnTo>
                  <a:pt x="5374" y="360"/>
                </a:lnTo>
                <a:lnTo>
                  <a:pt x="5375" y="358"/>
                </a:lnTo>
                <a:lnTo>
                  <a:pt x="5375" y="358"/>
                </a:lnTo>
                <a:lnTo>
                  <a:pt x="5375" y="360"/>
                </a:lnTo>
                <a:lnTo>
                  <a:pt x="5376" y="325"/>
                </a:lnTo>
                <a:lnTo>
                  <a:pt x="5376" y="350"/>
                </a:lnTo>
                <a:lnTo>
                  <a:pt x="5376" y="346"/>
                </a:lnTo>
                <a:lnTo>
                  <a:pt x="5376" y="311"/>
                </a:lnTo>
                <a:lnTo>
                  <a:pt x="5376" y="351"/>
                </a:lnTo>
                <a:lnTo>
                  <a:pt x="5377" y="341"/>
                </a:lnTo>
                <a:lnTo>
                  <a:pt x="5377" y="344"/>
                </a:lnTo>
                <a:lnTo>
                  <a:pt x="5378" y="350"/>
                </a:lnTo>
                <a:lnTo>
                  <a:pt x="5378" y="292"/>
                </a:lnTo>
                <a:lnTo>
                  <a:pt x="5378" y="327"/>
                </a:lnTo>
                <a:lnTo>
                  <a:pt x="5378" y="312"/>
                </a:lnTo>
                <a:lnTo>
                  <a:pt x="5379" y="358"/>
                </a:lnTo>
                <a:lnTo>
                  <a:pt x="5379" y="352"/>
                </a:lnTo>
                <a:lnTo>
                  <a:pt x="5380" y="354"/>
                </a:lnTo>
                <a:lnTo>
                  <a:pt x="5380" y="353"/>
                </a:lnTo>
                <a:lnTo>
                  <a:pt x="5380" y="360"/>
                </a:lnTo>
                <a:lnTo>
                  <a:pt x="5381" y="359"/>
                </a:lnTo>
                <a:lnTo>
                  <a:pt x="5381" y="360"/>
                </a:lnTo>
                <a:lnTo>
                  <a:pt x="5382" y="354"/>
                </a:lnTo>
                <a:lnTo>
                  <a:pt x="5382" y="360"/>
                </a:lnTo>
                <a:lnTo>
                  <a:pt x="5382" y="360"/>
                </a:lnTo>
                <a:lnTo>
                  <a:pt x="5382" y="293"/>
                </a:lnTo>
                <a:lnTo>
                  <a:pt x="5382" y="360"/>
                </a:lnTo>
                <a:lnTo>
                  <a:pt x="5383" y="360"/>
                </a:lnTo>
                <a:lnTo>
                  <a:pt x="5383" y="360"/>
                </a:lnTo>
                <a:lnTo>
                  <a:pt x="5384" y="288"/>
                </a:lnTo>
                <a:lnTo>
                  <a:pt x="5384" y="360"/>
                </a:lnTo>
                <a:lnTo>
                  <a:pt x="5384" y="360"/>
                </a:lnTo>
                <a:lnTo>
                  <a:pt x="5384" y="360"/>
                </a:lnTo>
                <a:lnTo>
                  <a:pt x="5384" y="360"/>
                </a:lnTo>
                <a:lnTo>
                  <a:pt x="5385" y="290"/>
                </a:lnTo>
                <a:lnTo>
                  <a:pt x="5385" y="356"/>
                </a:lnTo>
                <a:lnTo>
                  <a:pt x="5385" y="355"/>
                </a:lnTo>
                <a:lnTo>
                  <a:pt x="5386" y="362"/>
                </a:lnTo>
                <a:lnTo>
                  <a:pt x="5386" y="359"/>
                </a:lnTo>
                <a:lnTo>
                  <a:pt x="5386" y="359"/>
                </a:lnTo>
                <a:lnTo>
                  <a:pt x="5387" y="339"/>
                </a:lnTo>
                <a:lnTo>
                  <a:pt x="5387" y="326"/>
                </a:lnTo>
                <a:lnTo>
                  <a:pt x="5388" y="339"/>
                </a:lnTo>
                <a:lnTo>
                  <a:pt x="5388" y="275"/>
                </a:lnTo>
                <a:lnTo>
                  <a:pt x="5388" y="306"/>
                </a:lnTo>
                <a:lnTo>
                  <a:pt x="5389" y="312"/>
                </a:lnTo>
                <a:lnTo>
                  <a:pt x="5389" y="276"/>
                </a:lnTo>
                <a:lnTo>
                  <a:pt x="5390" y="350"/>
                </a:lnTo>
                <a:lnTo>
                  <a:pt x="5390" y="350"/>
                </a:lnTo>
                <a:lnTo>
                  <a:pt x="5390" y="277"/>
                </a:lnTo>
                <a:lnTo>
                  <a:pt x="5391" y="315"/>
                </a:lnTo>
                <a:lnTo>
                  <a:pt x="5391" y="326"/>
                </a:lnTo>
                <a:lnTo>
                  <a:pt x="5391" y="265"/>
                </a:lnTo>
                <a:lnTo>
                  <a:pt x="5392" y="359"/>
                </a:lnTo>
                <a:lnTo>
                  <a:pt x="5392" y="346"/>
                </a:lnTo>
                <a:lnTo>
                  <a:pt x="5392" y="346"/>
                </a:lnTo>
                <a:lnTo>
                  <a:pt x="5392" y="337"/>
                </a:lnTo>
                <a:lnTo>
                  <a:pt x="5393" y="356"/>
                </a:lnTo>
                <a:lnTo>
                  <a:pt x="5393" y="356"/>
                </a:lnTo>
                <a:lnTo>
                  <a:pt x="5393" y="341"/>
                </a:lnTo>
                <a:lnTo>
                  <a:pt x="5394" y="359"/>
                </a:lnTo>
                <a:lnTo>
                  <a:pt x="5394" y="354"/>
                </a:lnTo>
                <a:lnTo>
                  <a:pt x="5394" y="354"/>
                </a:lnTo>
                <a:lnTo>
                  <a:pt x="5394" y="354"/>
                </a:lnTo>
                <a:lnTo>
                  <a:pt x="5395" y="361"/>
                </a:lnTo>
                <a:lnTo>
                  <a:pt x="5395" y="360"/>
                </a:lnTo>
                <a:lnTo>
                  <a:pt x="5395" y="360"/>
                </a:lnTo>
                <a:lnTo>
                  <a:pt x="5396" y="361"/>
                </a:lnTo>
                <a:lnTo>
                  <a:pt x="5396" y="294"/>
                </a:lnTo>
                <a:lnTo>
                  <a:pt x="5396" y="360"/>
                </a:lnTo>
                <a:lnTo>
                  <a:pt x="5397" y="360"/>
                </a:lnTo>
                <a:lnTo>
                  <a:pt x="5397" y="356"/>
                </a:lnTo>
                <a:lnTo>
                  <a:pt x="5397" y="361"/>
                </a:lnTo>
                <a:lnTo>
                  <a:pt x="5398" y="360"/>
                </a:lnTo>
                <a:lnTo>
                  <a:pt x="5398" y="360"/>
                </a:lnTo>
                <a:lnTo>
                  <a:pt x="5398" y="361"/>
                </a:lnTo>
                <a:lnTo>
                  <a:pt x="5398" y="295"/>
                </a:lnTo>
                <a:lnTo>
                  <a:pt x="5399" y="360"/>
                </a:lnTo>
                <a:lnTo>
                  <a:pt x="5399" y="360"/>
                </a:lnTo>
                <a:lnTo>
                  <a:pt x="5399" y="362"/>
                </a:lnTo>
                <a:lnTo>
                  <a:pt x="5400" y="356"/>
                </a:lnTo>
                <a:lnTo>
                  <a:pt x="5400" y="360"/>
                </a:lnTo>
                <a:lnTo>
                  <a:pt x="5400" y="360"/>
                </a:lnTo>
                <a:lnTo>
                  <a:pt x="5400" y="360"/>
                </a:lnTo>
                <a:lnTo>
                  <a:pt x="5401" y="350"/>
                </a:lnTo>
                <a:lnTo>
                  <a:pt x="5401" y="360"/>
                </a:lnTo>
                <a:lnTo>
                  <a:pt x="5401" y="360"/>
                </a:lnTo>
                <a:lnTo>
                  <a:pt x="5402" y="360"/>
                </a:lnTo>
                <a:lnTo>
                  <a:pt x="5402" y="336"/>
                </a:lnTo>
                <a:lnTo>
                  <a:pt x="5402" y="348"/>
                </a:lnTo>
                <a:lnTo>
                  <a:pt x="5402" y="346"/>
                </a:lnTo>
                <a:lnTo>
                  <a:pt x="5403" y="273"/>
                </a:lnTo>
                <a:lnTo>
                  <a:pt x="5403" y="338"/>
                </a:lnTo>
                <a:lnTo>
                  <a:pt x="5404" y="304"/>
                </a:lnTo>
                <a:lnTo>
                  <a:pt x="5404" y="270"/>
                </a:lnTo>
                <a:lnTo>
                  <a:pt x="5404" y="347"/>
                </a:lnTo>
                <a:lnTo>
                  <a:pt x="5404" y="291"/>
                </a:lnTo>
                <a:lnTo>
                  <a:pt x="5405" y="293"/>
                </a:lnTo>
                <a:lnTo>
                  <a:pt x="5405" y="292"/>
                </a:lnTo>
                <a:lnTo>
                  <a:pt x="5405" y="351"/>
                </a:lnTo>
                <a:lnTo>
                  <a:pt x="5406" y="333"/>
                </a:lnTo>
                <a:lnTo>
                  <a:pt x="5406" y="342"/>
                </a:lnTo>
                <a:lnTo>
                  <a:pt x="5406" y="328"/>
                </a:lnTo>
                <a:lnTo>
                  <a:pt x="5407" y="359"/>
                </a:lnTo>
                <a:lnTo>
                  <a:pt x="5407" y="349"/>
                </a:lnTo>
                <a:lnTo>
                  <a:pt x="5407" y="356"/>
                </a:lnTo>
                <a:lnTo>
                  <a:pt x="5408" y="305"/>
                </a:lnTo>
                <a:lnTo>
                  <a:pt x="5408" y="360"/>
                </a:lnTo>
                <a:lnTo>
                  <a:pt x="5408" y="356"/>
                </a:lnTo>
                <a:lnTo>
                  <a:pt x="5408" y="359"/>
                </a:lnTo>
                <a:lnTo>
                  <a:pt x="5408" y="355"/>
                </a:lnTo>
                <a:lnTo>
                  <a:pt x="5409" y="361"/>
                </a:lnTo>
                <a:lnTo>
                  <a:pt x="5409" y="357"/>
                </a:lnTo>
                <a:lnTo>
                  <a:pt x="5409" y="361"/>
                </a:lnTo>
                <a:lnTo>
                  <a:pt x="5409" y="362"/>
                </a:lnTo>
                <a:lnTo>
                  <a:pt x="5409" y="296"/>
                </a:lnTo>
                <a:lnTo>
                  <a:pt x="5410" y="361"/>
                </a:lnTo>
                <a:lnTo>
                  <a:pt x="5410" y="361"/>
                </a:lnTo>
                <a:lnTo>
                  <a:pt x="5410" y="292"/>
                </a:lnTo>
                <a:lnTo>
                  <a:pt x="5411" y="360"/>
                </a:lnTo>
                <a:lnTo>
                  <a:pt x="5412" y="360"/>
                </a:lnTo>
                <a:lnTo>
                  <a:pt x="5412" y="297"/>
                </a:lnTo>
                <a:lnTo>
                  <a:pt x="5412" y="361"/>
                </a:lnTo>
                <a:lnTo>
                  <a:pt x="5412" y="360"/>
                </a:lnTo>
                <a:lnTo>
                  <a:pt x="5412" y="360"/>
                </a:lnTo>
                <a:lnTo>
                  <a:pt x="5413" y="361"/>
                </a:lnTo>
                <a:lnTo>
                  <a:pt x="5414" y="356"/>
                </a:lnTo>
                <a:lnTo>
                  <a:pt x="5414" y="360"/>
                </a:lnTo>
                <a:lnTo>
                  <a:pt x="5414" y="360"/>
                </a:lnTo>
                <a:lnTo>
                  <a:pt x="5414" y="360"/>
                </a:lnTo>
                <a:lnTo>
                  <a:pt x="5415" y="292"/>
                </a:lnTo>
                <a:lnTo>
                  <a:pt x="5415" y="333"/>
                </a:lnTo>
                <a:lnTo>
                  <a:pt x="5415" y="359"/>
                </a:lnTo>
                <a:lnTo>
                  <a:pt x="5416" y="279"/>
                </a:lnTo>
                <a:lnTo>
                  <a:pt x="5416" y="283"/>
                </a:lnTo>
                <a:lnTo>
                  <a:pt x="5416" y="279"/>
                </a:lnTo>
                <a:lnTo>
                  <a:pt x="5416" y="350"/>
                </a:lnTo>
                <a:lnTo>
                  <a:pt x="5417" y="275"/>
                </a:lnTo>
                <a:lnTo>
                  <a:pt x="5417" y="333"/>
                </a:lnTo>
                <a:lnTo>
                  <a:pt x="5417" y="331"/>
                </a:lnTo>
                <a:lnTo>
                  <a:pt x="5418" y="275"/>
                </a:lnTo>
                <a:lnTo>
                  <a:pt x="5418" y="347"/>
                </a:lnTo>
                <a:lnTo>
                  <a:pt x="5418" y="288"/>
                </a:lnTo>
                <a:lnTo>
                  <a:pt x="5419" y="291"/>
                </a:lnTo>
                <a:lnTo>
                  <a:pt x="5419" y="287"/>
                </a:lnTo>
                <a:lnTo>
                  <a:pt x="5419" y="347"/>
                </a:lnTo>
                <a:lnTo>
                  <a:pt x="5419" y="344"/>
                </a:lnTo>
                <a:lnTo>
                  <a:pt x="5420" y="314"/>
                </a:lnTo>
                <a:lnTo>
                  <a:pt x="5421" y="359"/>
                </a:lnTo>
                <a:lnTo>
                  <a:pt x="5421" y="308"/>
                </a:lnTo>
                <a:lnTo>
                  <a:pt x="5421" y="352"/>
                </a:lnTo>
                <a:lnTo>
                  <a:pt x="5421" y="349"/>
                </a:lnTo>
                <a:lnTo>
                  <a:pt x="5422" y="360"/>
                </a:lnTo>
                <a:lnTo>
                  <a:pt x="5422" y="360"/>
                </a:lnTo>
                <a:lnTo>
                  <a:pt x="5422" y="360"/>
                </a:lnTo>
                <a:lnTo>
                  <a:pt x="5422" y="356"/>
                </a:lnTo>
                <a:lnTo>
                  <a:pt x="5423" y="362"/>
                </a:lnTo>
                <a:lnTo>
                  <a:pt x="5423" y="358"/>
                </a:lnTo>
                <a:lnTo>
                  <a:pt x="5423" y="358"/>
                </a:lnTo>
                <a:lnTo>
                  <a:pt x="5423" y="318"/>
                </a:lnTo>
                <a:lnTo>
                  <a:pt x="5424" y="360"/>
                </a:lnTo>
                <a:lnTo>
                  <a:pt x="5424" y="359"/>
                </a:lnTo>
                <a:lnTo>
                  <a:pt x="5424" y="359"/>
                </a:lnTo>
                <a:lnTo>
                  <a:pt x="5424" y="295"/>
                </a:lnTo>
                <a:lnTo>
                  <a:pt x="5425" y="361"/>
                </a:lnTo>
                <a:lnTo>
                  <a:pt x="5425" y="361"/>
                </a:lnTo>
                <a:lnTo>
                  <a:pt x="5425" y="361"/>
                </a:lnTo>
                <a:lnTo>
                  <a:pt x="5426" y="361"/>
                </a:lnTo>
                <a:lnTo>
                  <a:pt x="5426" y="288"/>
                </a:lnTo>
                <a:lnTo>
                  <a:pt x="5426" y="361"/>
                </a:lnTo>
                <a:lnTo>
                  <a:pt x="5426" y="361"/>
                </a:lnTo>
                <a:lnTo>
                  <a:pt x="5427" y="362"/>
                </a:lnTo>
                <a:lnTo>
                  <a:pt x="5427" y="319"/>
                </a:lnTo>
                <a:lnTo>
                  <a:pt x="5427" y="360"/>
                </a:lnTo>
                <a:lnTo>
                  <a:pt x="5428" y="359"/>
                </a:lnTo>
                <a:lnTo>
                  <a:pt x="5428" y="360"/>
                </a:lnTo>
                <a:lnTo>
                  <a:pt x="5429" y="304"/>
                </a:lnTo>
                <a:lnTo>
                  <a:pt x="5429" y="305"/>
                </a:lnTo>
                <a:lnTo>
                  <a:pt x="5430" y="305"/>
                </a:lnTo>
                <a:lnTo>
                  <a:pt x="5430" y="286"/>
                </a:lnTo>
                <a:lnTo>
                  <a:pt x="5430" y="287"/>
                </a:lnTo>
                <a:lnTo>
                  <a:pt x="5430" y="286"/>
                </a:lnTo>
                <a:lnTo>
                  <a:pt x="5430" y="352"/>
                </a:lnTo>
                <a:lnTo>
                  <a:pt x="5431" y="273"/>
                </a:lnTo>
                <a:lnTo>
                  <a:pt x="5431" y="312"/>
                </a:lnTo>
                <a:lnTo>
                  <a:pt x="5431" y="276"/>
                </a:lnTo>
                <a:lnTo>
                  <a:pt x="5432" y="347"/>
                </a:lnTo>
                <a:lnTo>
                  <a:pt x="5432" y="294"/>
                </a:lnTo>
                <a:lnTo>
                  <a:pt x="5432" y="294"/>
                </a:lnTo>
                <a:lnTo>
                  <a:pt x="5433" y="347"/>
                </a:lnTo>
                <a:lnTo>
                  <a:pt x="5433" y="332"/>
                </a:lnTo>
                <a:lnTo>
                  <a:pt x="5434" y="353"/>
                </a:lnTo>
                <a:lnTo>
                  <a:pt x="5434" y="293"/>
                </a:lnTo>
                <a:lnTo>
                  <a:pt x="5434" y="350"/>
                </a:lnTo>
                <a:lnTo>
                  <a:pt x="5434" y="295"/>
                </a:lnTo>
                <a:lnTo>
                  <a:pt x="5435" y="222"/>
                </a:lnTo>
                <a:lnTo>
                  <a:pt x="5435" y="360"/>
                </a:lnTo>
                <a:lnTo>
                  <a:pt x="5435" y="360"/>
                </a:lnTo>
                <a:lnTo>
                  <a:pt x="5436" y="360"/>
                </a:lnTo>
                <a:lnTo>
                  <a:pt x="5436" y="362"/>
                </a:lnTo>
                <a:lnTo>
                  <a:pt x="5436" y="342"/>
                </a:lnTo>
                <a:lnTo>
                  <a:pt x="5437" y="361"/>
                </a:lnTo>
                <a:lnTo>
                  <a:pt x="5437" y="360"/>
                </a:lnTo>
                <a:lnTo>
                  <a:pt x="5437" y="297"/>
                </a:lnTo>
                <a:lnTo>
                  <a:pt x="5438" y="361"/>
                </a:lnTo>
                <a:lnTo>
                  <a:pt x="5438" y="358"/>
                </a:lnTo>
                <a:lnTo>
                  <a:pt x="5438" y="357"/>
                </a:lnTo>
                <a:lnTo>
                  <a:pt x="5438" y="297"/>
                </a:lnTo>
                <a:lnTo>
                  <a:pt x="5439" y="362"/>
                </a:lnTo>
                <a:lnTo>
                  <a:pt x="5439" y="362"/>
                </a:lnTo>
                <a:lnTo>
                  <a:pt x="5439" y="362"/>
                </a:lnTo>
                <a:lnTo>
                  <a:pt x="5439" y="357"/>
                </a:lnTo>
                <a:lnTo>
                  <a:pt x="5440" y="361"/>
                </a:lnTo>
                <a:lnTo>
                  <a:pt x="5440" y="362"/>
                </a:lnTo>
                <a:lnTo>
                  <a:pt x="5440" y="362"/>
                </a:lnTo>
                <a:lnTo>
                  <a:pt x="5440" y="356"/>
                </a:lnTo>
                <a:lnTo>
                  <a:pt x="5441" y="359"/>
                </a:lnTo>
                <a:lnTo>
                  <a:pt x="5441" y="358"/>
                </a:lnTo>
                <a:lnTo>
                  <a:pt x="5441" y="359"/>
                </a:lnTo>
                <a:lnTo>
                  <a:pt x="5442" y="347"/>
                </a:lnTo>
                <a:lnTo>
                  <a:pt x="5442" y="348"/>
                </a:lnTo>
                <a:lnTo>
                  <a:pt x="5443" y="346"/>
                </a:lnTo>
                <a:lnTo>
                  <a:pt x="5443" y="349"/>
                </a:lnTo>
                <a:lnTo>
                  <a:pt x="5443" y="285"/>
                </a:lnTo>
                <a:lnTo>
                  <a:pt x="5443" y="290"/>
                </a:lnTo>
                <a:lnTo>
                  <a:pt x="5444" y="326"/>
                </a:lnTo>
                <a:lnTo>
                  <a:pt x="5444" y="337"/>
                </a:lnTo>
                <a:lnTo>
                  <a:pt x="5444" y="273"/>
                </a:lnTo>
                <a:lnTo>
                  <a:pt x="5445" y="300"/>
                </a:lnTo>
                <a:lnTo>
                  <a:pt x="5445" y="290"/>
                </a:lnTo>
                <a:lnTo>
                  <a:pt x="5445" y="286"/>
                </a:lnTo>
                <a:lnTo>
                  <a:pt x="5446" y="346"/>
                </a:lnTo>
                <a:lnTo>
                  <a:pt x="5446" y="293"/>
                </a:lnTo>
                <a:lnTo>
                  <a:pt x="5446" y="300"/>
                </a:lnTo>
                <a:lnTo>
                  <a:pt x="5446" y="291"/>
                </a:lnTo>
                <a:lnTo>
                  <a:pt x="5447" y="352"/>
                </a:lnTo>
                <a:lnTo>
                  <a:pt x="5447" y="353"/>
                </a:lnTo>
                <a:lnTo>
                  <a:pt x="5447" y="306"/>
                </a:lnTo>
                <a:lnTo>
                  <a:pt x="5447" y="359"/>
                </a:lnTo>
                <a:lnTo>
                  <a:pt x="5448" y="350"/>
                </a:lnTo>
                <a:lnTo>
                  <a:pt x="5448" y="351"/>
                </a:lnTo>
                <a:lnTo>
                  <a:pt x="5449" y="360"/>
                </a:lnTo>
                <a:lnTo>
                  <a:pt x="5449" y="291"/>
                </a:lnTo>
                <a:lnTo>
                  <a:pt x="5449" y="327"/>
                </a:lnTo>
                <a:lnTo>
                  <a:pt x="5449" y="359"/>
                </a:lnTo>
                <a:lnTo>
                  <a:pt x="5450" y="361"/>
                </a:lnTo>
                <a:lnTo>
                  <a:pt x="5450" y="292"/>
                </a:lnTo>
                <a:lnTo>
                  <a:pt x="5450" y="360"/>
                </a:lnTo>
                <a:lnTo>
                  <a:pt x="5451" y="360"/>
                </a:lnTo>
                <a:lnTo>
                  <a:pt x="5451" y="361"/>
                </a:lnTo>
                <a:lnTo>
                  <a:pt x="5451" y="356"/>
                </a:lnTo>
                <a:lnTo>
                  <a:pt x="5451" y="356"/>
                </a:lnTo>
                <a:lnTo>
                  <a:pt x="5451" y="356"/>
                </a:lnTo>
                <a:lnTo>
                  <a:pt x="5452" y="293"/>
                </a:lnTo>
                <a:lnTo>
                  <a:pt x="5452" y="360"/>
                </a:lnTo>
                <a:lnTo>
                  <a:pt x="5453" y="360"/>
                </a:lnTo>
                <a:lnTo>
                  <a:pt x="5453" y="360"/>
                </a:lnTo>
                <a:lnTo>
                  <a:pt x="5454" y="357"/>
                </a:lnTo>
                <a:lnTo>
                  <a:pt x="5454" y="362"/>
                </a:lnTo>
                <a:lnTo>
                  <a:pt x="5454" y="362"/>
                </a:lnTo>
                <a:lnTo>
                  <a:pt x="5454" y="362"/>
                </a:lnTo>
                <a:lnTo>
                  <a:pt x="5454" y="356"/>
                </a:lnTo>
                <a:lnTo>
                  <a:pt x="5455" y="359"/>
                </a:lnTo>
                <a:lnTo>
                  <a:pt x="5455" y="359"/>
                </a:lnTo>
                <a:lnTo>
                  <a:pt x="5456" y="289"/>
                </a:lnTo>
                <a:lnTo>
                  <a:pt x="5456" y="290"/>
                </a:lnTo>
                <a:lnTo>
                  <a:pt x="5456" y="341"/>
                </a:lnTo>
                <a:lnTo>
                  <a:pt x="5456" y="349"/>
                </a:lnTo>
                <a:lnTo>
                  <a:pt x="5457" y="272"/>
                </a:lnTo>
                <a:lnTo>
                  <a:pt x="5457" y="342"/>
                </a:lnTo>
                <a:lnTo>
                  <a:pt x="5457" y="337"/>
                </a:lnTo>
                <a:lnTo>
                  <a:pt x="5457" y="345"/>
                </a:lnTo>
                <a:lnTo>
                  <a:pt x="5458" y="273"/>
                </a:lnTo>
                <a:lnTo>
                  <a:pt x="5458" y="337"/>
                </a:lnTo>
                <a:lnTo>
                  <a:pt x="5459" y="325"/>
                </a:lnTo>
                <a:lnTo>
                  <a:pt x="5459" y="274"/>
                </a:lnTo>
                <a:lnTo>
                  <a:pt x="5459" y="344"/>
                </a:lnTo>
                <a:lnTo>
                  <a:pt x="5459" y="295"/>
                </a:lnTo>
                <a:lnTo>
                  <a:pt x="5459" y="340"/>
                </a:lnTo>
                <a:lnTo>
                  <a:pt x="5460" y="293"/>
                </a:lnTo>
                <a:lnTo>
                  <a:pt x="5461" y="350"/>
                </a:lnTo>
                <a:lnTo>
                  <a:pt x="5461" y="330"/>
                </a:lnTo>
                <a:lnTo>
                  <a:pt x="5461" y="337"/>
                </a:lnTo>
                <a:lnTo>
                  <a:pt x="5462" y="360"/>
                </a:lnTo>
                <a:lnTo>
                  <a:pt x="5462" y="357"/>
                </a:lnTo>
                <a:lnTo>
                  <a:pt x="5462" y="357"/>
                </a:lnTo>
                <a:lnTo>
                  <a:pt x="5462" y="356"/>
                </a:lnTo>
                <a:lnTo>
                  <a:pt x="5463" y="360"/>
                </a:lnTo>
                <a:lnTo>
                  <a:pt x="5463" y="360"/>
                </a:lnTo>
                <a:lnTo>
                  <a:pt x="5463" y="360"/>
                </a:lnTo>
                <a:lnTo>
                  <a:pt x="5464" y="362"/>
                </a:lnTo>
                <a:lnTo>
                  <a:pt x="5464" y="358"/>
                </a:lnTo>
                <a:lnTo>
                  <a:pt x="5464" y="362"/>
                </a:lnTo>
                <a:lnTo>
                  <a:pt x="5464" y="362"/>
                </a:lnTo>
                <a:lnTo>
                  <a:pt x="5464" y="362"/>
                </a:lnTo>
                <a:lnTo>
                  <a:pt x="5465" y="292"/>
                </a:lnTo>
                <a:lnTo>
                  <a:pt x="5465" y="359"/>
                </a:lnTo>
                <a:lnTo>
                  <a:pt x="5465" y="356"/>
                </a:lnTo>
                <a:lnTo>
                  <a:pt x="5465" y="356"/>
                </a:lnTo>
                <a:lnTo>
                  <a:pt x="5466" y="361"/>
                </a:lnTo>
                <a:lnTo>
                  <a:pt x="5466" y="356"/>
                </a:lnTo>
                <a:lnTo>
                  <a:pt x="5467" y="360"/>
                </a:lnTo>
                <a:lnTo>
                  <a:pt x="5467" y="362"/>
                </a:lnTo>
                <a:lnTo>
                  <a:pt x="5467" y="356"/>
                </a:lnTo>
                <a:lnTo>
                  <a:pt x="5467" y="360"/>
                </a:lnTo>
                <a:lnTo>
                  <a:pt x="5468" y="360"/>
                </a:lnTo>
                <a:lnTo>
                  <a:pt x="5468" y="356"/>
                </a:lnTo>
                <a:lnTo>
                  <a:pt x="5469" y="358"/>
                </a:lnTo>
                <a:lnTo>
                  <a:pt x="5469" y="358"/>
                </a:lnTo>
                <a:lnTo>
                  <a:pt x="5469" y="358"/>
                </a:lnTo>
                <a:lnTo>
                  <a:pt x="5470" y="286"/>
                </a:lnTo>
                <a:lnTo>
                  <a:pt x="5470" y="290"/>
                </a:lnTo>
                <a:lnTo>
                  <a:pt x="5470" y="344"/>
                </a:lnTo>
                <a:lnTo>
                  <a:pt x="5471" y="271"/>
                </a:lnTo>
                <a:lnTo>
                  <a:pt x="5471" y="300"/>
                </a:lnTo>
                <a:lnTo>
                  <a:pt x="5472" y="271"/>
                </a:lnTo>
                <a:lnTo>
                  <a:pt x="5472" y="345"/>
                </a:lnTo>
                <a:lnTo>
                  <a:pt x="5472" y="282"/>
                </a:lnTo>
                <a:lnTo>
                  <a:pt x="5472" y="285"/>
                </a:lnTo>
                <a:lnTo>
                  <a:pt x="5472" y="284"/>
                </a:lnTo>
                <a:lnTo>
                  <a:pt x="5473" y="350"/>
                </a:lnTo>
                <a:lnTo>
                  <a:pt x="5473" y="310"/>
                </a:lnTo>
                <a:lnTo>
                  <a:pt x="5473" y="325"/>
                </a:lnTo>
                <a:lnTo>
                  <a:pt x="5473" y="307"/>
                </a:lnTo>
                <a:lnTo>
                  <a:pt x="5474" y="352"/>
                </a:lnTo>
                <a:lnTo>
                  <a:pt x="5474" y="338"/>
                </a:lnTo>
                <a:lnTo>
                  <a:pt x="5475" y="338"/>
                </a:lnTo>
                <a:lnTo>
                  <a:pt x="5475" y="359"/>
                </a:lnTo>
                <a:lnTo>
                  <a:pt x="5476" y="359"/>
                </a:lnTo>
                <a:lnTo>
                  <a:pt x="5476" y="356"/>
                </a:lnTo>
                <a:lnTo>
                  <a:pt x="5476" y="360"/>
                </a:lnTo>
                <a:lnTo>
                  <a:pt x="5477" y="360"/>
                </a:lnTo>
                <a:lnTo>
                  <a:pt x="5477" y="360"/>
                </a:lnTo>
                <a:lnTo>
                  <a:pt x="5477" y="362"/>
                </a:lnTo>
                <a:lnTo>
                  <a:pt x="5477" y="322"/>
                </a:lnTo>
                <a:lnTo>
                  <a:pt x="5478" y="360"/>
                </a:lnTo>
                <a:lnTo>
                  <a:pt x="5478" y="360"/>
                </a:lnTo>
                <a:lnTo>
                  <a:pt x="5479" y="250"/>
                </a:lnTo>
                <a:lnTo>
                  <a:pt x="5479" y="361"/>
                </a:lnTo>
                <a:lnTo>
                  <a:pt x="5479" y="360"/>
                </a:lnTo>
                <a:lnTo>
                  <a:pt x="5479" y="360"/>
                </a:lnTo>
                <a:lnTo>
                  <a:pt x="5480" y="361"/>
                </a:lnTo>
                <a:lnTo>
                  <a:pt x="5480" y="296"/>
                </a:lnTo>
                <a:lnTo>
                  <a:pt x="5480" y="360"/>
                </a:lnTo>
                <a:lnTo>
                  <a:pt x="5480" y="360"/>
                </a:lnTo>
                <a:lnTo>
                  <a:pt x="5480" y="356"/>
                </a:lnTo>
                <a:lnTo>
                  <a:pt x="5481" y="360"/>
                </a:lnTo>
                <a:lnTo>
                  <a:pt x="5481" y="360"/>
                </a:lnTo>
                <a:lnTo>
                  <a:pt x="5481" y="360"/>
                </a:lnTo>
                <a:lnTo>
                  <a:pt x="5481" y="360"/>
                </a:lnTo>
                <a:lnTo>
                  <a:pt x="5482" y="356"/>
                </a:lnTo>
                <a:lnTo>
                  <a:pt x="5482" y="358"/>
                </a:lnTo>
                <a:lnTo>
                  <a:pt x="5483" y="358"/>
                </a:lnTo>
                <a:lnTo>
                  <a:pt x="5483" y="358"/>
                </a:lnTo>
                <a:lnTo>
                  <a:pt x="5483" y="293"/>
                </a:lnTo>
                <a:lnTo>
                  <a:pt x="5484" y="290"/>
                </a:lnTo>
                <a:lnTo>
                  <a:pt x="5484" y="349"/>
                </a:lnTo>
                <a:lnTo>
                  <a:pt x="5485" y="274"/>
                </a:lnTo>
                <a:lnTo>
                  <a:pt x="5485" y="274"/>
                </a:lnTo>
                <a:lnTo>
                  <a:pt x="5485" y="274"/>
                </a:lnTo>
                <a:lnTo>
                  <a:pt x="5485" y="271"/>
                </a:lnTo>
                <a:lnTo>
                  <a:pt x="5485" y="347"/>
                </a:lnTo>
                <a:lnTo>
                  <a:pt x="5486" y="331"/>
                </a:lnTo>
                <a:lnTo>
                  <a:pt x="5486" y="267"/>
                </a:lnTo>
                <a:lnTo>
                  <a:pt x="5486" y="348"/>
                </a:lnTo>
                <a:lnTo>
                  <a:pt x="5487" y="326"/>
                </a:lnTo>
                <a:lnTo>
                  <a:pt x="5487" y="338"/>
                </a:lnTo>
                <a:lnTo>
                  <a:pt x="5487" y="294"/>
                </a:lnTo>
                <a:lnTo>
                  <a:pt x="5487" y="343"/>
                </a:lnTo>
                <a:lnTo>
                  <a:pt x="5488" y="339"/>
                </a:lnTo>
                <a:lnTo>
                  <a:pt x="5488" y="339"/>
                </a:lnTo>
                <a:lnTo>
                  <a:pt x="5489" y="305"/>
                </a:lnTo>
                <a:lnTo>
                  <a:pt x="5489" y="359"/>
                </a:lnTo>
                <a:lnTo>
                  <a:pt x="5489" y="359"/>
                </a:lnTo>
                <a:lnTo>
                  <a:pt x="5489" y="356"/>
                </a:lnTo>
                <a:lnTo>
                  <a:pt x="5490" y="360"/>
                </a:lnTo>
                <a:lnTo>
                  <a:pt x="5490" y="351"/>
                </a:lnTo>
                <a:lnTo>
                  <a:pt x="5490" y="351"/>
                </a:lnTo>
                <a:lnTo>
                  <a:pt x="5491" y="322"/>
                </a:lnTo>
                <a:lnTo>
                  <a:pt x="5491" y="361"/>
                </a:lnTo>
                <a:lnTo>
                  <a:pt x="5491" y="360"/>
                </a:lnTo>
                <a:lnTo>
                  <a:pt x="5492" y="361"/>
                </a:lnTo>
                <a:lnTo>
                  <a:pt x="5492" y="361"/>
                </a:lnTo>
                <a:lnTo>
                  <a:pt x="5492" y="290"/>
                </a:lnTo>
                <a:lnTo>
                  <a:pt x="5493" y="358"/>
                </a:lnTo>
                <a:lnTo>
                  <a:pt x="5493" y="289"/>
                </a:lnTo>
                <a:lnTo>
                  <a:pt x="5494" y="362"/>
                </a:lnTo>
                <a:lnTo>
                  <a:pt x="5494" y="362"/>
                </a:lnTo>
                <a:lnTo>
                  <a:pt x="5494" y="362"/>
                </a:lnTo>
                <a:lnTo>
                  <a:pt x="5494" y="358"/>
                </a:lnTo>
                <a:lnTo>
                  <a:pt x="5495" y="360"/>
                </a:lnTo>
                <a:lnTo>
                  <a:pt x="5495" y="360"/>
                </a:lnTo>
                <a:lnTo>
                  <a:pt x="5495" y="356"/>
                </a:lnTo>
                <a:lnTo>
                  <a:pt x="5496" y="358"/>
                </a:lnTo>
                <a:lnTo>
                  <a:pt x="5496" y="357"/>
                </a:lnTo>
                <a:lnTo>
                  <a:pt x="5497" y="275"/>
                </a:lnTo>
                <a:lnTo>
                  <a:pt x="5497" y="347"/>
                </a:lnTo>
                <a:lnTo>
                  <a:pt x="5498" y="347"/>
                </a:lnTo>
                <a:lnTo>
                  <a:pt x="5498" y="351"/>
                </a:lnTo>
                <a:lnTo>
                  <a:pt x="5498" y="275"/>
                </a:lnTo>
                <a:lnTo>
                  <a:pt x="5498" y="329"/>
                </a:lnTo>
                <a:lnTo>
                  <a:pt x="5498" y="328"/>
                </a:lnTo>
                <a:lnTo>
                  <a:pt x="5499" y="275"/>
                </a:lnTo>
                <a:lnTo>
                  <a:pt x="5499" y="344"/>
                </a:lnTo>
                <a:lnTo>
                  <a:pt x="5500" y="327"/>
                </a:lnTo>
                <a:lnTo>
                  <a:pt x="5500" y="320"/>
                </a:lnTo>
                <a:lnTo>
                  <a:pt x="5500" y="276"/>
                </a:lnTo>
                <a:lnTo>
                  <a:pt x="5500" y="346"/>
                </a:lnTo>
                <a:lnTo>
                  <a:pt x="5501" y="292"/>
                </a:lnTo>
                <a:lnTo>
                  <a:pt x="5501" y="297"/>
                </a:lnTo>
                <a:lnTo>
                  <a:pt x="5502" y="353"/>
                </a:lnTo>
                <a:lnTo>
                  <a:pt x="5502" y="347"/>
                </a:lnTo>
                <a:lnTo>
                  <a:pt x="5502" y="348"/>
                </a:lnTo>
                <a:lnTo>
                  <a:pt x="5503" y="359"/>
                </a:lnTo>
                <a:lnTo>
                  <a:pt x="5503" y="321"/>
                </a:lnTo>
                <a:lnTo>
                  <a:pt x="5503" y="355"/>
                </a:lnTo>
                <a:lnTo>
                  <a:pt x="5503" y="355"/>
                </a:lnTo>
                <a:lnTo>
                  <a:pt x="5504" y="360"/>
                </a:lnTo>
                <a:lnTo>
                  <a:pt x="5504" y="356"/>
                </a:lnTo>
                <a:lnTo>
                  <a:pt x="5504" y="360"/>
                </a:lnTo>
                <a:lnTo>
                  <a:pt x="5504" y="362"/>
                </a:lnTo>
                <a:lnTo>
                  <a:pt x="5505" y="351"/>
                </a:lnTo>
                <a:lnTo>
                  <a:pt x="5505" y="356"/>
                </a:lnTo>
                <a:lnTo>
                  <a:pt x="5506" y="360"/>
                </a:lnTo>
                <a:lnTo>
                  <a:pt x="5506" y="361"/>
                </a:lnTo>
                <a:lnTo>
                  <a:pt x="5506" y="353"/>
                </a:lnTo>
                <a:lnTo>
                  <a:pt x="5506" y="358"/>
                </a:lnTo>
                <a:lnTo>
                  <a:pt x="5507" y="358"/>
                </a:lnTo>
                <a:lnTo>
                  <a:pt x="5507" y="290"/>
                </a:lnTo>
                <a:lnTo>
                  <a:pt x="5507" y="361"/>
                </a:lnTo>
                <a:lnTo>
                  <a:pt x="5508" y="360"/>
                </a:lnTo>
                <a:lnTo>
                  <a:pt x="5508" y="360"/>
                </a:lnTo>
                <a:lnTo>
                  <a:pt x="5508" y="362"/>
                </a:lnTo>
                <a:lnTo>
                  <a:pt x="5509" y="356"/>
                </a:lnTo>
                <a:lnTo>
                  <a:pt x="5509" y="356"/>
                </a:lnTo>
                <a:lnTo>
                  <a:pt x="5509" y="360"/>
                </a:lnTo>
                <a:lnTo>
                  <a:pt x="5509" y="360"/>
                </a:lnTo>
                <a:lnTo>
                  <a:pt x="5510" y="351"/>
                </a:lnTo>
                <a:lnTo>
                  <a:pt x="5510" y="351"/>
                </a:lnTo>
                <a:lnTo>
                  <a:pt x="5510" y="352"/>
                </a:lnTo>
                <a:lnTo>
                  <a:pt x="5510" y="353"/>
                </a:lnTo>
                <a:lnTo>
                  <a:pt x="5511" y="343"/>
                </a:lnTo>
                <a:lnTo>
                  <a:pt x="5511" y="345"/>
                </a:lnTo>
                <a:lnTo>
                  <a:pt x="5511" y="346"/>
                </a:lnTo>
                <a:lnTo>
                  <a:pt x="5511" y="346"/>
                </a:lnTo>
                <a:lnTo>
                  <a:pt x="5512" y="275"/>
                </a:lnTo>
                <a:lnTo>
                  <a:pt x="5512" y="283"/>
                </a:lnTo>
                <a:lnTo>
                  <a:pt x="5512" y="276"/>
                </a:lnTo>
                <a:lnTo>
                  <a:pt x="5512" y="272"/>
                </a:lnTo>
                <a:lnTo>
                  <a:pt x="5513" y="343"/>
                </a:lnTo>
                <a:lnTo>
                  <a:pt x="5513" y="276"/>
                </a:lnTo>
                <a:lnTo>
                  <a:pt x="5514" y="284"/>
                </a:lnTo>
                <a:lnTo>
                  <a:pt x="5514" y="274"/>
                </a:lnTo>
                <a:lnTo>
                  <a:pt x="5514" y="362"/>
                </a:lnTo>
                <a:lnTo>
                  <a:pt x="5514" y="359"/>
                </a:lnTo>
                <a:lnTo>
                  <a:pt x="5515" y="359"/>
                </a:lnTo>
                <a:lnTo>
                  <a:pt x="5515" y="355"/>
                </a:lnTo>
                <a:lnTo>
                  <a:pt x="5515" y="362"/>
                </a:lnTo>
                <a:lnTo>
                  <a:pt x="5516" y="360"/>
                </a:lnTo>
                <a:lnTo>
                  <a:pt x="5516" y="357"/>
                </a:lnTo>
                <a:lnTo>
                  <a:pt x="5516" y="360"/>
                </a:lnTo>
                <a:lnTo>
                  <a:pt x="5517" y="351"/>
                </a:lnTo>
                <a:lnTo>
                  <a:pt x="5517" y="351"/>
                </a:lnTo>
                <a:lnTo>
                  <a:pt x="5517" y="351"/>
                </a:lnTo>
                <a:lnTo>
                  <a:pt x="5517" y="355"/>
                </a:lnTo>
                <a:lnTo>
                  <a:pt x="5518" y="283"/>
                </a:lnTo>
                <a:lnTo>
                  <a:pt x="5518" y="311"/>
                </a:lnTo>
                <a:lnTo>
                  <a:pt x="5518" y="277"/>
                </a:lnTo>
                <a:lnTo>
                  <a:pt x="5519" y="345"/>
                </a:lnTo>
                <a:lnTo>
                  <a:pt x="5519" y="273"/>
                </a:lnTo>
                <a:lnTo>
                  <a:pt x="5519" y="274"/>
                </a:lnTo>
                <a:lnTo>
                  <a:pt x="5519" y="279"/>
                </a:lnTo>
                <a:lnTo>
                  <a:pt x="5519" y="337"/>
                </a:lnTo>
                <a:lnTo>
                  <a:pt x="5520" y="273"/>
                </a:lnTo>
                <a:lnTo>
                  <a:pt x="5520" y="335"/>
                </a:lnTo>
                <a:lnTo>
                  <a:pt x="5520" y="325"/>
                </a:lnTo>
                <a:lnTo>
                  <a:pt x="5521" y="280"/>
                </a:lnTo>
                <a:lnTo>
                  <a:pt x="5521" y="345"/>
                </a:lnTo>
                <a:lnTo>
                  <a:pt x="5521" y="316"/>
                </a:lnTo>
                <a:lnTo>
                  <a:pt x="5522" y="323"/>
                </a:lnTo>
                <a:lnTo>
                  <a:pt x="5522" y="320"/>
                </a:lnTo>
                <a:lnTo>
                  <a:pt x="5522" y="351"/>
                </a:lnTo>
                <a:lnTo>
                  <a:pt x="5523" y="351"/>
                </a:lnTo>
                <a:lnTo>
                  <a:pt x="5523" y="345"/>
                </a:lnTo>
                <a:lnTo>
                  <a:pt x="5524" y="360"/>
                </a:lnTo>
                <a:lnTo>
                  <a:pt x="5524" y="359"/>
                </a:lnTo>
                <a:lnTo>
                  <a:pt x="5524" y="358"/>
                </a:lnTo>
                <a:lnTo>
                  <a:pt x="5524" y="360"/>
                </a:lnTo>
                <a:lnTo>
                  <a:pt x="5524" y="357"/>
                </a:lnTo>
                <a:lnTo>
                  <a:pt x="5525" y="360"/>
                </a:lnTo>
                <a:lnTo>
                  <a:pt x="5525" y="361"/>
                </a:lnTo>
                <a:lnTo>
                  <a:pt x="5525" y="357"/>
                </a:lnTo>
                <a:lnTo>
                  <a:pt x="5525" y="362"/>
                </a:lnTo>
                <a:lnTo>
                  <a:pt x="5526" y="358"/>
                </a:lnTo>
                <a:lnTo>
                  <a:pt x="5526" y="358"/>
                </a:lnTo>
                <a:lnTo>
                  <a:pt x="5527" y="362"/>
                </a:lnTo>
                <a:lnTo>
                  <a:pt x="5527" y="357"/>
                </a:lnTo>
                <a:lnTo>
                  <a:pt x="5527" y="358"/>
                </a:lnTo>
                <a:lnTo>
                  <a:pt x="5527" y="362"/>
                </a:lnTo>
                <a:lnTo>
                  <a:pt x="5527" y="362"/>
                </a:lnTo>
                <a:lnTo>
                  <a:pt x="5528" y="358"/>
                </a:lnTo>
                <a:lnTo>
                  <a:pt x="5528" y="362"/>
                </a:lnTo>
                <a:lnTo>
                  <a:pt x="5528" y="362"/>
                </a:lnTo>
                <a:lnTo>
                  <a:pt x="5528" y="362"/>
                </a:lnTo>
                <a:lnTo>
                  <a:pt x="5529" y="324"/>
                </a:lnTo>
                <a:lnTo>
                  <a:pt x="5529" y="359"/>
                </a:lnTo>
                <a:lnTo>
                  <a:pt x="5529" y="360"/>
                </a:lnTo>
                <a:lnTo>
                  <a:pt x="5530" y="360"/>
                </a:lnTo>
                <a:lnTo>
                  <a:pt x="5530" y="346"/>
                </a:lnTo>
                <a:lnTo>
                  <a:pt x="5531" y="346"/>
                </a:lnTo>
                <a:lnTo>
                  <a:pt x="5531" y="360"/>
                </a:lnTo>
                <a:lnTo>
                  <a:pt x="5532" y="339"/>
                </a:lnTo>
                <a:lnTo>
                  <a:pt x="5532" y="351"/>
                </a:lnTo>
                <a:lnTo>
                  <a:pt x="5532" y="341"/>
                </a:lnTo>
                <a:lnTo>
                  <a:pt x="5532" y="286"/>
                </a:lnTo>
                <a:lnTo>
                  <a:pt x="5533" y="358"/>
                </a:lnTo>
                <a:lnTo>
                  <a:pt x="5533" y="353"/>
                </a:lnTo>
                <a:lnTo>
                  <a:pt x="5533" y="347"/>
                </a:lnTo>
                <a:lnTo>
                  <a:pt x="5533" y="281"/>
                </a:lnTo>
                <a:lnTo>
                  <a:pt x="5534" y="329"/>
                </a:lnTo>
                <a:lnTo>
                  <a:pt x="5534" y="330"/>
                </a:lnTo>
                <a:lnTo>
                  <a:pt x="5535" y="275"/>
                </a:lnTo>
                <a:lnTo>
                  <a:pt x="5535" y="344"/>
                </a:lnTo>
                <a:lnTo>
                  <a:pt x="5535" y="338"/>
                </a:lnTo>
                <a:lnTo>
                  <a:pt x="5535" y="313"/>
                </a:lnTo>
                <a:lnTo>
                  <a:pt x="5536" y="353"/>
                </a:lnTo>
                <a:lnTo>
                  <a:pt x="5536" y="352"/>
                </a:lnTo>
                <a:lnTo>
                  <a:pt x="5536" y="337"/>
                </a:lnTo>
                <a:lnTo>
                  <a:pt x="5537" y="360"/>
                </a:lnTo>
                <a:lnTo>
                  <a:pt x="5537" y="360"/>
                </a:lnTo>
                <a:lnTo>
                  <a:pt x="5538" y="356"/>
                </a:lnTo>
                <a:lnTo>
                  <a:pt x="5538" y="362"/>
                </a:lnTo>
                <a:lnTo>
                  <a:pt x="5538" y="361"/>
                </a:lnTo>
                <a:lnTo>
                  <a:pt x="5539" y="358"/>
                </a:lnTo>
                <a:lnTo>
                  <a:pt x="5539" y="362"/>
                </a:lnTo>
                <a:lnTo>
                  <a:pt x="5540" y="358"/>
                </a:lnTo>
                <a:lnTo>
                  <a:pt x="5540" y="358"/>
                </a:lnTo>
                <a:lnTo>
                  <a:pt x="5540" y="356"/>
                </a:lnTo>
                <a:lnTo>
                  <a:pt x="5540" y="362"/>
                </a:lnTo>
                <a:lnTo>
                  <a:pt x="5541" y="357"/>
                </a:lnTo>
                <a:lnTo>
                  <a:pt x="5541" y="357"/>
                </a:lnTo>
                <a:lnTo>
                  <a:pt x="5542" y="362"/>
                </a:lnTo>
                <a:lnTo>
                  <a:pt x="5542" y="358"/>
                </a:lnTo>
                <a:lnTo>
                  <a:pt x="5542" y="358"/>
                </a:lnTo>
                <a:lnTo>
                  <a:pt x="5542" y="362"/>
                </a:lnTo>
                <a:lnTo>
                  <a:pt x="5543" y="340"/>
                </a:lnTo>
                <a:lnTo>
                  <a:pt x="5543" y="360"/>
                </a:lnTo>
                <a:lnTo>
                  <a:pt x="5543" y="360"/>
                </a:lnTo>
                <a:lnTo>
                  <a:pt x="5544" y="350"/>
                </a:lnTo>
                <a:lnTo>
                  <a:pt x="5544" y="358"/>
                </a:lnTo>
                <a:lnTo>
                  <a:pt x="5544" y="358"/>
                </a:lnTo>
                <a:lnTo>
                  <a:pt x="5545" y="348"/>
                </a:lnTo>
                <a:lnTo>
                  <a:pt x="5546" y="352"/>
                </a:lnTo>
                <a:lnTo>
                  <a:pt x="5546" y="334"/>
                </a:lnTo>
                <a:lnTo>
                  <a:pt x="5546" y="354"/>
                </a:lnTo>
                <a:lnTo>
                  <a:pt x="5547" y="349"/>
                </a:lnTo>
                <a:lnTo>
                  <a:pt x="5547" y="328"/>
                </a:lnTo>
                <a:lnTo>
                  <a:pt x="5548" y="352"/>
                </a:lnTo>
                <a:lnTo>
                  <a:pt x="5548" y="338"/>
                </a:lnTo>
                <a:lnTo>
                  <a:pt x="5548" y="333"/>
                </a:lnTo>
                <a:lnTo>
                  <a:pt x="5548" y="295"/>
                </a:lnTo>
                <a:lnTo>
                  <a:pt x="5549" y="353"/>
                </a:lnTo>
                <a:lnTo>
                  <a:pt x="5549" y="353"/>
                </a:lnTo>
                <a:lnTo>
                  <a:pt x="5549" y="360"/>
                </a:lnTo>
                <a:lnTo>
                  <a:pt x="5550" y="328"/>
                </a:lnTo>
                <a:lnTo>
                  <a:pt x="5550" y="350"/>
                </a:lnTo>
                <a:lnTo>
                  <a:pt x="5550" y="344"/>
                </a:lnTo>
                <a:lnTo>
                  <a:pt x="5551" y="360"/>
                </a:lnTo>
                <a:lnTo>
                  <a:pt x="5551" y="360"/>
                </a:lnTo>
                <a:lnTo>
                  <a:pt x="5552" y="357"/>
                </a:lnTo>
                <a:lnTo>
                  <a:pt x="5552" y="362"/>
                </a:lnTo>
                <a:lnTo>
                  <a:pt x="5552" y="362"/>
                </a:lnTo>
                <a:lnTo>
                  <a:pt x="5552" y="362"/>
                </a:lnTo>
                <a:lnTo>
                  <a:pt x="5553" y="362"/>
                </a:lnTo>
                <a:lnTo>
                  <a:pt x="5553" y="357"/>
                </a:lnTo>
                <a:lnTo>
                  <a:pt x="5554" y="358"/>
                </a:lnTo>
                <a:lnTo>
                  <a:pt x="5554" y="362"/>
                </a:lnTo>
                <a:lnTo>
                  <a:pt x="5554" y="362"/>
                </a:lnTo>
                <a:lnTo>
                  <a:pt x="5554" y="362"/>
                </a:lnTo>
                <a:lnTo>
                  <a:pt x="5555" y="362"/>
                </a:lnTo>
                <a:lnTo>
                  <a:pt x="5555" y="357"/>
                </a:lnTo>
                <a:lnTo>
                  <a:pt x="5556" y="362"/>
                </a:lnTo>
                <a:lnTo>
                  <a:pt x="5556" y="362"/>
                </a:lnTo>
                <a:lnTo>
                  <a:pt x="5556" y="362"/>
                </a:lnTo>
                <a:lnTo>
                  <a:pt x="5557" y="355"/>
                </a:lnTo>
                <a:lnTo>
                  <a:pt x="5557" y="360"/>
                </a:lnTo>
                <a:lnTo>
                  <a:pt x="5557" y="360"/>
                </a:lnTo>
                <a:lnTo>
                  <a:pt x="5557" y="360"/>
                </a:lnTo>
                <a:lnTo>
                  <a:pt x="5558" y="340"/>
                </a:lnTo>
                <a:lnTo>
                  <a:pt x="5558" y="341"/>
                </a:lnTo>
                <a:lnTo>
                  <a:pt x="5558" y="341"/>
                </a:lnTo>
                <a:lnTo>
                  <a:pt x="5558" y="347"/>
                </a:lnTo>
                <a:lnTo>
                  <a:pt x="5559" y="275"/>
                </a:lnTo>
                <a:lnTo>
                  <a:pt x="5559" y="276"/>
                </a:lnTo>
                <a:lnTo>
                  <a:pt x="5559" y="277"/>
                </a:lnTo>
                <a:lnTo>
                  <a:pt x="5560" y="344"/>
                </a:lnTo>
                <a:lnTo>
                  <a:pt x="5560" y="274"/>
                </a:lnTo>
                <a:lnTo>
                  <a:pt x="5560" y="288"/>
                </a:lnTo>
                <a:lnTo>
                  <a:pt x="5560" y="338"/>
                </a:lnTo>
                <a:lnTo>
                  <a:pt x="5560" y="273"/>
                </a:lnTo>
                <a:lnTo>
                  <a:pt x="5561" y="345"/>
                </a:lnTo>
                <a:lnTo>
                  <a:pt x="5561" y="323"/>
                </a:lnTo>
                <a:lnTo>
                  <a:pt x="5562" y="333"/>
                </a:lnTo>
                <a:lnTo>
                  <a:pt x="5562" y="283"/>
                </a:lnTo>
                <a:lnTo>
                  <a:pt x="5562" y="352"/>
                </a:lnTo>
                <a:lnTo>
                  <a:pt x="5562" y="346"/>
                </a:lnTo>
                <a:lnTo>
                  <a:pt x="5562" y="352"/>
                </a:lnTo>
                <a:lnTo>
                  <a:pt x="5564" y="334"/>
                </a:lnTo>
                <a:lnTo>
                  <a:pt x="5564" y="352"/>
                </a:lnTo>
                <a:lnTo>
                  <a:pt x="5564" y="348"/>
                </a:lnTo>
                <a:lnTo>
                  <a:pt x="5564" y="347"/>
                </a:lnTo>
                <a:lnTo>
                  <a:pt x="5564" y="360"/>
                </a:lnTo>
                <a:lnTo>
                  <a:pt x="5565" y="360"/>
                </a:lnTo>
                <a:lnTo>
                  <a:pt x="5565" y="360"/>
                </a:lnTo>
                <a:lnTo>
                  <a:pt x="5565" y="356"/>
                </a:lnTo>
                <a:lnTo>
                  <a:pt x="5566" y="362"/>
                </a:lnTo>
                <a:lnTo>
                  <a:pt x="5566" y="361"/>
                </a:lnTo>
                <a:lnTo>
                  <a:pt x="5566" y="361"/>
                </a:lnTo>
                <a:lnTo>
                  <a:pt x="5566" y="362"/>
                </a:lnTo>
                <a:lnTo>
                  <a:pt x="5567" y="357"/>
                </a:lnTo>
                <a:lnTo>
                  <a:pt x="5567" y="362"/>
                </a:lnTo>
                <a:lnTo>
                  <a:pt x="5567" y="362"/>
                </a:lnTo>
                <a:lnTo>
                  <a:pt x="5568" y="358"/>
                </a:lnTo>
                <a:lnTo>
                  <a:pt x="5568" y="361"/>
                </a:lnTo>
                <a:lnTo>
                  <a:pt x="5568" y="361"/>
                </a:lnTo>
                <a:lnTo>
                  <a:pt x="5568" y="357"/>
                </a:lnTo>
                <a:lnTo>
                  <a:pt x="5569" y="362"/>
                </a:lnTo>
                <a:lnTo>
                  <a:pt x="5569" y="358"/>
                </a:lnTo>
                <a:lnTo>
                  <a:pt x="5570" y="358"/>
                </a:lnTo>
                <a:lnTo>
                  <a:pt x="5570" y="362"/>
                </a:lnTo>
                <a:lnTo>
                  <a:pt x="5570" y="355"/>
                </a:lnTo>
                <a:lnTo>
                  <a:pt x="5570" y="357"/>
                </a:lnTo>
                <a:lnTo>
                  <a:pt x="5570" y="357"/>
                </a:lnTo>
                <a:lnTo>
                  <a:pt x="5571" y="360"/>
                </a:lnTo>
                <a:lnTo>
                  <a:pt x="5572" y="327"/>
                </a:lnTo>
                <a:lnTo>
                  <a:pt x="5572" y="324"/>
                </a:lnTo>
                <a:lnTo>
                  <a:pt x="5573" y="271"/>
                </a:lnTo>
                <a:lnTo>
                  <a:pt x="5573" y="350"/>
                </a:lnTo>
                <a:lnTo>
                  <a:pt x="5573" y="349"/>
                </a:lnTo>
                <a:lnTo>
                  <a:pt x="5573" y="346"/>
                </a:lnTo>
                <a:lnTo>
                  <a:pt x="5573" y="353"/>
                </a:lnTo>
                <a:lnTo>
                  <a:pt x="5574" y="272"/>
                </a:lnTo>
                <a:lnTo>
                  <a:pt x="5574" y="340"/>
                </a:lnTo>
                <a:lnTo>
                  <a:pt x="5574" y="327"/>
                </a:lnTo>
                <a:lnTo>
                  <a:pt x="5574" y="278"/>
                </a:lnTo>
                <a:lnTo>
                  <a:pt x="5575" y="352"/>
                </a:lnTo>
                <a:lnTo>
                  <a:pt x="5575" y="335"/>
                </a:lnTo>
                <a:lnTo>
                  <a:pt x="5575" y="287"/>
                </a:lnTo>
                <a:lnTo>
                  <a:pt x="5575" y="273"/>
                </a:lnTo>
                <a:lnTo>
                  <a:pt x="5576" y="344"/>
                </a:lnTo>
                <a:lnTo>
                  <a:pt x="5576" y="327"/>
                </a:lnTo>
                <a:lnTo>
                  <a:pt x="5576" y="326"/>
                </a:lnTo>
                <a:lnTo>
                  <a:pt x="5577" y="319"/>
                </a:lnTo>
                <a:lnTo>
                  <a:pt x="5577" y="359"/>
                </a:lnTo>
                <a:lnTo>
                  <a:pt x="5577" y="356"/>
                </a:lnTo>
                <a:lnTo>
                  <a:pt x="5578" y="357"/>
                </a:lnTo>
                <a:lnTo>
                  <a:pt x="5578" y="360"/>
                </a:lnTo>
                <a:lnTo>
                  <a:pt x="5578" y="296"/>
                </a:lnTo>
                <a:lnTo>
                  <a:pt x="5579" y="356"/>
                </a:lnTo>
                <a:lnTo>
                  <a:pt x="5579" y="356"/>
                </a:lnTo>
                <a:lnTo>
                  <a:pt x="5579" y="361"/>
                </a:lnTo>
                <a:lnTo>
                  <a:pt x="5580" y="231"/>
                </a:lnTo>
                <a:lnTo>
                  <a:pt x="5580" y="356"/>
                </a:lnTo>
                <a:lnTo>
                  <a:pt x="5580" y="358"/>
                </a:lnTo>
                <a:lnTo>
                  <a:pt x="5580" y="361"/>
                </a:lnTo>
                <a:lnTo>
                  <a:pt x="5581" y="292"/>
                </a:lnTo>
                <a:lnTo>
                  <a:pt x="5581" y="333"/>
                </a:lnTo>
                <a:lnTo>
                  <a:pt x="5582" y="361"/>
                </a:lnTo>
                <a:lnTo>
                  <a:pt x="5582" y="360"/>
                </a:lnTo>
                <a:lnTo>
                  <a:pt x="5582" y="360"/>
                </a:lnTo>
                <a:lnTo>
                  <a:pt x="5583" y="362"/>
                </a:lnTo>
                <a:lnTo>
                  <a:pt x="5583" y="358"/>
                </a:lnTo>
                <a:lnTo>
                  <a:pt x="5583" y="362"/>
                </a:lnTo>
                <a:lnTo>
                  <a:pt x="5583" y="362"/>
                </a:lnTo>
                <a:lnTo>
                  <a:pt x="5584" y="356"/>
                </a:lnTo>
                <a:lnTo>
                  <a:pt x="5584" y="360"/>
                </a:lnTo>
                <a:lnTo>
                  <a:pt x="5585" y="359"/>
                </a:lnTo>
                <a:lnTo>
                  <a:pt x="5585" y="359"/>
                </a:lnTo>
                <a:lnTo>
                  <a:pt x="5585" y="327"/>
                </a:lnTo>
                <a:lnTo>
                  <a:pt x="5585" y="350"/>
                </a:lnTo>
                <a:lnTo>
                  <a:pt x="5586" y="341"/>
                </a:lnTo>
                <a:lnTo>
                  <a:pt x="5586" y="352"/>
                </a:lnTo>
                <a:lnTo>
                  <a:pt x="5586" y="284"/>
                </a:lnTo>
                <a:lnTo>
                  <a:pt x="5587" y="335"/>
                </a:lnTo>
                <a:lnTo>
                  <a:pt x="5587" y="304"/>
                </a:lnTo>
                <a:lnTo>
                  <a:pt x="5587" y="274"/>
                </a:lnTo>
                <a:lnTo>
                  <a:pt x="5588" y="344"/>
                </a:lnTo>
                <a:lnTo>
                  <a:pt x="5588" y="326"/>
                </a:lnTo>
                <a:lnTo>
                  <a:pt x="5588" y="335"/>
                </a:lnTo>
                <a:lnTo>
                  <a:pt x="5588" y="346"/>
                </a:lnTo>
                <a:lnTo>
                  <a:pt x="5589" y="285"/>
                </a:lnTo>
                <a:lnTo>
                  <a:pt x="5589" y="301"/>
                </a:lnTo>
                <a:lnTo>
                  <a:pt x="5589" y="281"/>
                </a:lnTo>
                <a:lnTo>
                  <a:pt x="5589" y="278"/>
                </a:lnTo>
                <a:lnTo>
                  <a:pt x="5590" y="347"/>
                </a:lnTo>
                <a:lnTo>
                  <a:pt x="5590" y="329"/>
                </a:lnTo>
                <a:lnTo>
                  <a:pt x="5590" y="329"/>
                </a:lnTo>
                <a:lnTo>
                  <a:pt x="5591" y="357"/>
                </a:lnTo>
                <a:lnTo>
                  <a:pt x="5591" y="349"/>
                </a:lnTo>
                <a:lnTo>
                  <a:pt x="5591" y="350"/>
                </a:lnTo>
                <a:lnTo>
                  <a:pt x="5591" y="349"/>
                </a:lnTo>
                <a:lnTo>
                  <a:pt x="5592" y="359"/>
                </a:lnTo>
                <a:lnTo>
                  <a:pt x="5592" y="356"/>
                </a:lnTo>
                <a:lnTo>
                  <a:pt x="5593" y="359"/>
                </a:lnTo>
                <a:lnTo>
                  <a:pt x="5593" y="355"/>
                </a:lnTo>
                <a:lnTo>
                  <a:pt x="5593" y="361"/>
                </a:lnTo>
                <a:lnTo>
                  <a:pt x="5593" y="361"/>
                </a:lnTo>
                <a:lnTo>
                  <a:pt x="5593" y="361"/>
                </a:lnTo>
                <a:lnTo>
                  <a:pt x="5594" y="356"/>
                </a:lnTo>
                <a:lnTo>
                  <a:pt x="5595" y="360"/>
                </a:lnTo>
                <a:lnTo>
                  <a:pt x="5595" y="360"/>
                </a:lnTo>
                <a:lnTo>
                  <a:pt x="5595" y="361"/>
                </a:lnTo>
                <a:lnTo>
                  <a:pt x="5595" y="356"/>
                </a:lnTo>
                <a:lnTo>
                  <a:pt x="5596" y="361"/>
                </a:lnTo>
                <a:lnTo>
                  <a:pt x="5596" y="360"/>
                </a:lnTo>
                <a:lnTo>
                  <a:pt x="5596" y="355"/>
                </a:lnTo>
                <a:lnTo>
                  <a:pt x="5596" y="361"/>
                </a:lnTo>
                <a:lnTo>
                  <a:pt x="5597" y="360"/>
                </a:lnTo>
                <a:lnTo>
                  <a:pt x="5597" y="360"/>
                </a:lnTo>
                <a:lnTo>
                  <a:pt x="5597" y="360"/>
                </a:lnTo>
                <a:lnTo>
                  <a:pt x="5598" y="355"/>
                </a:lnTo>
                <a:lnTo>
                  <a:pt x="5598" y="359"/>
                </a:lnTo>
                <a:lnTo>
                  <a:pt x="5598" y="359"/>
                </a:lnTo>
                <a:lnTo>
                  <a:pt x="5598" y="359"/>
                </a:lnTo>
                <a:lnTo>
                  <a:pt x="5599" y="309"/>
                </a:lnTo>
                <a:lnTo>
                  <a:pt x="5599" y="345"/>
                </a:lnTo>
                <a:lnTo>
                  <a:pt x="5600" y="347"/>
                </a:lnTo>
                <a:lnTo>
                  <a:pt x="5600" y="285"/>
                </a:lnTo>
                <a:lnTo>
                  <a:pt x="5600" y="287"/>
                </a:lnTo>
                <a:lnTo>
                  <a:pt x="5601" y="288"/>
                </a:lnTo>
                <a:lnTo>
                  <a:pt x="5601" y="327"/>
                </a:lnTo>
                <a:lnTo>
                  <a:pt x="5601" y="273"/>
                </a:lnTo>
                <a:lnTo>
                  <a:pt x="5601" y="297"/>
                </a:lnTo>
                <a:lnTo>
                  <a:pt x="5601" y="292"/>
                </a:lnTo>
                <a:lnTo>
                  <a:pt x="5602" y="287"/>
                </a:lnTo>
                <a:lnTo>
                  <a:pt x="5603" y="342"/>
                </a:lnTo>
                <a:lnTo>
                  <a:pt x="5603" y="317"/>
                </a:lnTo>
                <a:lnTo>
                  <a:pt x="5603" y="300"/>
                </a:lnTo>
                <a:lnTo>
                  <a:pt x="5604" y="342"/>
                </a:lnTo>
                <a:lnTo>
                  <a:pt x="5604" y="336"/>
                </a:lnTo>
                <a:lnTo>
                  <a:pt x="5604" y="338"/>
                </a:lnTo>
                <a:lnTo>
                  <a:pt x="5604" y="332"/>
                </a:lnTo>
                <a:lnTo>
                  <a:pt x="5605" y="356"/>
                </a:lnTo>
                <a:lnTo>
                  <a:pt x="5605" y="352"/>
                </a:lnTo>
                <a:lnTo>
                  <a:pt x="5605" y="352"/>
                </a:lnTo>
                <a:lnTo>
                  <a:pt x="5605" y="349"/>
                </a:lnTo>
                <a:lnTo>
                  <a:pt x="5606" y="360"/>
                </a:lnTo>
                <a:lnTo>
                  <a:pt x="5606" y="360"/>
                </a:lnTo>
                <a:lnTo>
                  <a:pt x="5606" y="360"/>
                </a:lnTo>
                <a:lnTo>
                  <a:pt x="5607" y="356"/>
                </a:lnTo>
                <a:lnTo>
                  <a:pt x="5607" y="362"/>
                </a:lnTo>
                <a:lnTo>
                  <a:pt x="5607" y="362"/>
                </a:lnTo>
                <a:lnTo>
                  <a:pt x="5607" y="362"/>
                </a:lnTo>
                <a:lnTo>
                  <a:pt x="5607" y="362"/>
                </a:lnTo>
                <a:lnTo>
                  <a:pt x="5608" y="293"/>
                </a:lnTo>
                <a:lnTo>
                  <a:pt x="5608" y="358"/>
                </a:lnTo>
                <a:lnTo>
                  <a:pt x="5609" y="358"/>
                </a:lnTo>
                <a:lnTo>
                  <a:pt x="5609" y="356"/>
                </a:lnTo>
                <a:lnTo>
                  <a:pt x="5609" y="361"/>
                </a:lnTo>
                <a:lnTo>
                  <a:pt x="5609" y="360"/>
                </a:lnTo>
                <a:lnTo>
                  <a:pt x="5610" y="360"/>
                </a:lnTo>
                <a:lnTo>
                  <a:pt x="5610" y="362"/>
                </a:lnTo>
                <a:lnTo>
                  <a:pt x="5611" y="358"/>
                </a:lnTo>
                <a:lnTo>
                  <a:pt x="5611" y="362"/>
                </a:lnTo>
                <a:lnTo>
                  <a:pt x="5611" y="362"/>
                </a:lnTo>
                <a:lnTo>
                  <a:pt x="5612" y="350"/>
                </a:lnTo>
                <a:lnTo>
                  <a:pt x="5612" y="350"/>
                </a:lnTo>
                <a:lnTo>
                  <a:pt x="5612" y="350"/>
                </a:lnTo>
                <a:lnTo>
                  <a:pt x="5612" y="352"/>
                </a:lnTo>
                <a:lnTo>
                  <a:pt x="5613" y="334"/>
                </a:lnTo>
                <a:lnTo>
                  <a:pt x="5613" y="346"/>
                </a:lnTo>
                <a:lnTo>
                  <a:pt x="5613" y="344"/>
                </a:lnTo>
                <a:lnTo>
                  <a:pt x="5613" y="350"/>
                </a:lnTo>
                <a:lnTo>
                  <a:pt x="5613" y="304"/>
                </a:lnTo>
                <a:lnTo>
                  <a:pt x="5614" y="327"/>
                </a:lnTo>
                <a:lnTo>
                  <a:pt x="5614" y="328"/>
                </a:lnTo>
                <a:lnTo>
                  <a:pt x="5615" y="343"/>
                </a:lnTo>
                <a:lnTo>
                  <a:pt x="5615" y="288"/>
                </a:lnTo>
                <a:lnTo>
                  <a:pt x="5615" y="315"/>
                </a:lnTo>
                <a:lnTo>
                  <a:pt x="5615" y="307"/>
                </a:lnTo>
                <a:lnTo>
                  <a:pt x="5616" y="341"/>
                </a:lnTo>
                <a:lnTo>
                  <a:pt x="5616" y="298"/>
                </a:lnTo>
                <a:lnTo>
                  <a:pt x="5617" y="294"/>
                </a:lnTo>
                <a:lnTo>
                  <a:pt x="5617" y="342"/>
                </a:lnTo>
                <a:lnTo>
                  <a:pt x="5617" y="331"/>
                </a:lnTo>
                <a:lnTo>
                  <a:pt x="5618" y="346"/>
                </a:lnTo>
                <a:lnTo>
                  <a:pt x="5618" y="335"/>
                </a:lnTo>
                <a:lnTo>
                  <a:pt x="5619" y="356"/>
                </a:lnTo>
                <a:lnTo>
                  <a:pt x="5619" y="350"/>
                </a:lnTo>
                <a:lnTo>
                  <a:pt x="5619" y="351"/>
                </a:lnTo>
                <a:lnTo>
                  <a:pt x="5619" y="350"/>
                </a:lnTo>
                <a:lnTo>
                  <a:pt x="5620" y="360"/>
                </a:lnTo>
                <a:lnTo>
                  <a:pt x="5620" y="360"/>
                </a:lnTo>
                <a:lnTo>
                  <a:pt x="5620" y="360"/>
                </a:lnTo>
                <a:lnTo>
                  <a:pt x="5620" y="362"/>
                </a:lnTo>
                <a:lnTo>
                  <a:pt x="5621" y="295"/>
                </a:lnTo>
                <a:lnTo>
                  <a:pt x="5621" y="354"/>
                </a:lnTo>
                <a:lnTo>
                  <a:pt x="5621" y="358"/>
                </a:lnTo>
                <a:lnTo>
                  <a:pt x="5621" y="361"/>
                </a:lnTo>
                <a:lnTo>
                  <a:pt x="5621" y="356"/>
                </a:lnTo>
                <a:lnTo>
                  <a:pt x="5622" y="360"/>
                </a:lnTo>
                <a:lnTo>
                  <a:pt x="5622" y="360"/>
                </a:lnTo>
                <a:lnTo>
                  <a:pt x="5623" y="361"/>
                </a:lnTo>
                <a:lnTo>
                  <a:pt x="5623" y="296"/>
                </a:lnTo>
                <a:lnTo>
                  <a:pt x="5623" y="361"/>
                </a:lnTo>
                <a:lnTo>
                  <a:pt x="5623" y="362"/>
                </a:lnTo>
                <a:lnTo>
                  <a:pt x="5624" y="362"/>
                </a:lnTo>
                <a:lnTo>
                  <a:pt x="5624" y="357"/>
                </a:lnTo>
                <a:lnTo>
                  <a:pt x="5625" y="358"/>
                </a:lnTo>
                <a:lnTo>
                  <a:pt x="5625" y="362"/>
                </a:lnTo>
                <a:lnTo>
                  <a:pt x="5625" y="356"/>
                </a:lnTo>
                <a:lnTo>
                  <a:pt x="5625" y="359"/>
                </a:lnTo>
                <a:lnTo>
                  <a:pt x="5626" y="358"/>
                </a:lnTo>
                <a:lnTo>
                  <a:pt x="5626" y="358"/>
                </a:lnTo>
                <a:lnTo>
                  <a:pt x="5627" y="339"/>
                </a:lnTo>
                <a:lnTo>
                  <a:pt x="5627" y="346"/>
                </a:lnTo>
                <a:lnTo>
                  <a:pt x="5627" y="348"/>
                </a:lnTo>
                <a:lnTo>
                  <a:pt x="5627" y="348"/>
                </a:lnTo>
                <a:lnTo>
                  <a:pt x="5628" y="273"/>
                </a:lnTo>
                <a:lnTo>
                  <a:pt x="5628" y="275"/>
                </a:lnTo>
                <a:lnTo>
                  <a:pt x="5628" y="312"/>
                </a:lnTo>
                <a:lnTo>
                  <a:pt x="5628" y="281"/>
                </a:lnTo>
                <a:lnTo>
                  <a:pt x="5628" y="347"/>
                </a:lnTo>
                <a:lnTo>
                  <a:pt x="5629" y="344"/>
                </a:lnTo>
                <a:lnTo>
                  <a:pt x="5629" y="348"/>
                </a:lnTo>
                <a:lnTo>
                  <a:pt x="5629" y="268"/>
                </a:lnTo>
                <a:lnTo>
                  <a:pt x="5630" y="357"/>
                </a:lnTo>
                <a:lnTo>
                  <a:pt x="5630" y="350"/>
                </a:lnTo>
                <a:lnTo>
                  <a:pt x="5630" y="349"/>
                </a:lnTo>
                <a:lnTo>
                  <a:pt x="5631" y="309"/>
                </a:lnTo>
                <a:lnTo>
                  <a:pt x="5631" y="358"/>
                </a:lnTo>
                <a:lnTo>
                  <a:pt x="5631" y="335"/>
                </a:lnTo>
                <a:lnTo>
                  <a:pt x="5631" y="335"/>
                </a:lnTo>
                <a:lnTo>
                  <a:pt x="5631" y="332"/>
                </a:lnTo>
                <a:lnTo>
                  <a:pt x="5632" y="358"/>
                </a:lnTo>
                <a:lnTo>
                  <a:pt x="5632" y="357"/>
                </a:lnTo>
                <a:lnTo>
                  <a:pt x="5632" y="351"/>
                </a:lnTo>
                <a:lnTo>
                  <a:pt x="5633" y="343"/>
                </a:lnTo>
                <a:lnTo>
                  <a:pt x="5633" y="360"/>
                </a:lnTo>
                <a:lnTo>
                  <a:pt x="5634" y="360"/>
                </a:lnTo>
                <a:lnTo>
                  <a:pt x="5634" y="362"/>
                </a:lnTo>
                <a:lnTo>
                  <a:pt x="5635" y="296"/>
                </a:lnTo>
                <a:lnTo>
                  <a:pt x="5635" y="358"/>
                </a:lnTo>
                <a:lnTo>
                  <a:pt x="5635" y="360"/>
                </a:lnTo>
                <a:lnTo>
                  <a:pt x="5635" y="361"/>
                </a:lnTo>
                <a:lnTo>
                  <a:pt x="5635" y="354"/>
                </a:lnTo>
                <a:lnTo>
                  <a:pt x="5636" y="361"/>
                </a:lnTo>
                <a:lnTo>
                  <a:pt x="5636" y="361"/>
                </a:lnTo>
                <a:lnTo>
                  <a:pt x="5636" y="361"/>
                </a:lnTo>
                <a:lnTo>
                  <a:pt x="5636" y="292"/>
                </a:lnTo>
                <a:lnTo>
                  <a:pt x="5637" y="358"/>
                </a:lnTo>
                <a:lnTo>
                  <a:pt x="5637" y="358"/>
                </a:lnTo>
                <a:lnTo>
                  <a:pt x="5637" y="358"/>
                </a:lnTo>
                <a:lnTo>
                  <a:pt x="5638" y="362"/>
                </a:lnTo>
                <a:lnTo>
                  <a:pt x="5638" y="362"/>
                </a:lnTo>
                <a:lnTo>
                  <a:pt x="5638" y="362"/>
                </a:lnTo>
                <a:lnTo>
                  <a:pt x="5639" y="356"/>
                </a:lnTo>
                <a:lnTo>
                  <a:pt x="5639" y="358"/>
                </a:lnTo>
                <a:lnTo>
                  <a:pt x="5639" y="359"/>
                </a:lnTo>
                <a:lnTo>
                  <a:pt x="5640" y="293"/>
                </a:lnTo>
                <a:lnTo>
                  <a:pt x="5640" y="294"/>
                </a:lnTo>
                <a:lnTo>
                  <a:pt x="5640" y="303"/>
                </a:lnTo>
                <a:lnTo>
                  <a:pt x="5641" y="348"/>
                </a:lnTo>
                <a:lnTo>
                  <a:pt x="5641" y="273"/>
                </a:lnTo>
                <a:lnTo>
                  <a:pt x="5641" y="275"/>
                </a:lnTo>
                <a:lnTo>
                  <a:pt x="5642" y="272"/>
                </a:lnTo>
                <a:lnTo>
                  <a:pt x="5642" y="350"/>
                </a:lnTo>
                <a:lnTo>
                  <a:pt x="5643" y="338"/>
                </a:lnTo>
                <a:lnTo>
                  <a:pt x="5643" y="278"/>
                </a:lnTo>
                <a:lnTo>
                  <a:pt x="5643" y="276"/>
                </a:lnTo>
                <a:lnTo>
                  <a:pt x="5643" y="340"/>
                </a:lnTo>
                <a:lnTo>
                  <a:pt x="5644" y="290"/>
                </a:lnTo>
                <a:lnTo>
                  <a:pt x="5644" y="335"/>
                </a:lnTo>
                <a:lnTo>
                  <a:pt x="5645" y="246"/>
                </a:lnTo>
                <a:lnTo>
                  <a:pt x="5645" y="357"/>
                </a:lnTo>
                <a:lnTo>
                  <a:pt x="5645" y="335"/>
                </a:lnTo>
                <a:lnTo>
                  <a:pt x="5645" y="328"/>
                </a:lnTo>
                <a:lnTo>
                  <a:pt x="5645" y="359"/>
                </a:lnTo>
                <a:lnTo>
                  <a:pt x="5646" y="354"/>
                </a:lnTo>
                <a:lnTo>
                  <a:pt x="5646" y="354"/>
                </a:lnTo>
                <a:lnTo>
                  <a:pt x="5647" y="299"/>
                </a:lnTo>
                <a:lnTo>
                  <a:pt x="5647" y="360"/>
                </a:lnTo>
                <a:lnTo>
                  <a:pt x="5647" y="360"/>
                </a:lnTo>
                <a:lnTo>
                  <a:pt x="5647" y="360"/>
                </a:lnTo>
                <a:lnTo>
                  <a:pt x="5647" y="356"/>
                </a:lnTo>
                <a:lnTo>
                  <a:pt x="5648" y="362"/>
                </a:lnTo>
                <a:lnTo>
                  <a:pt x="5648" y="361"/>
                </a:lnTo>
                <a:lnTo>
                  <a:pt x="5649" y="357"/>
                </a:lnTo>
                <a:lnTo>
                  <a:pt x="5649" y="362"/>
                </a:lnTo>
                <a:lnTo>
                  <a:pt x="5649" y="362"/>
                </a:lnTo>
                <a:lnTo>
                  <a:pt x="5650" y="362"/>
                </a:lnTo>
                <a:lnTo>
                  <a:pt x="5650" y="357"/>
                </a:lnTo>
                <a:lnTo>
                  <a:pt x="5650" y="362"/>
                </a:lnTo>
                <a:lnTo>
                  <a:pt x="5651" y="362"/>
                </a:lnTo>
                <a:lnTo>
                  <a:pt x="5651" y="362"/>
                </a:lnTo>
                <a:lnTo>
                  <a:pt x="5651" y="358"/>
                </a:lnTo>
                <a:lnTo>
                  <a:pt x="5652" y="362"/>
                </a:lnTo>
                <a:lnTo>
                  <a:pt x="5652" y="361"/>
                </a:lnTo>
                <a:lnTo>
                  <a:pt x="5652" y="362"/>
                </a:lnTo>
                <a:lnTo>
                  <a:pt x="5652" y="356"/>
                </a:lnTo>
                <a:lnTo>
                  <a:pt x="5653" y="356"/>
                </a:lnTo>
                <a:lnTo>
                  <a:pt x="5653" y="358"/>
                </a:lnTo>
                <a:lnTo>
                  <a:pt x="5653" y="360"/>
                </a:lnTo>
                <a:lnTo>
                  <a:pt x="5653" y="352"/>
                </a:lnTo>
                <a:lnTo>
                  <a:pt x="5654" y="359"/>
                </a:lnTo>
                <a:lnTo>
                  <a:pt x="5654" y="359"/>
                </a:lnTo>
                <a:lnTo>
                  <a:pt x="5654" y="359"/>
                </a:lnTo>
                <a:lnTo>
                  <a:pt x="5655" y="319"/>
                </a:lnTo>
                <a:lnTo>
                  <a:pt x="5656" y="338"/>
                </a:lnTo>
                <a:lnTo>
                  <a:pt x="5656" y="287"/>
                </a:lnTo>
                <a:lnTo>
                  <a:pt x="5656" y="352"/>
                </a:lnTo>
                <a:lnTo>
                  <a:pt x="5656" y="340"/>
                </a:lnTo>
                <a:lnTo>
                  <a:pt x="5657" y="329"/>
                </a:lnTo>
                <a:lnTo>
                  <a:pt x="5657" y="341"/>
                </a:lnTo>
                <a:lnTo>
                  <a:pt x="5657" y="277"/>
                </a:lnTo>
                <a:lnTo>
                  <a:pt x="5658" y="301"/>
                </a:lnTo>
                <a:lnTo>
                  <a:pt x="5658" y="306"/>
                </a:lnTo>
                <a:lnTo>
                  <a:pt x="5658" y="296"/>
                </a:lnTo>
                <a:lnTo>
                  <a:pt x="5659" y="347"/>
                </a:lnTo>
                <a:lnTo>
                  <a:pt x="5659" y="323"/>
                </a:lnTo>
                <a:lnTo>
                  <a:pt x="5659" y="325"/>
                </a:lnTo>
                <a:lnTo>
                  <a:pt x="5659" y="253"/>
                </a:lnTo>
                <a:lnTo>
                  <a:pt x="5660" y="357"/>
                </a:lnTo>
                <a:lnTo>
                  <a:pt x="5660" y="349"/>
                </a:lnTo>
                <a:lnTo>
                  <a:pt x="5660" y="346"/>
                </a:lnTo>
                <a:lnTo>
                  <a:pt x="5660" y="301"/>
                </a:lnTo>
                <a:lnTo>
                  <a:pt x="5661" y="360"/>
                </a:lnTo>
                <a:lnTo>
                  <a:pt x="5661" y="360"/>
                </a:lnTo>
                <a:lnTo>
                  <a:pt x="5662" y="335"/>
                </a:lnTo>
                <a:lnTo>
                  <a:pt x="5662" y="361"/>
                </a:lnTo>
                <a:lnTo>
                  <a:pt x="5662" y="357"/>
                </a:lnTo>
                <a:lnTo>
                  <a:pt x="5662" y="357"/>
                </a:lnTo>
                <a:lnTo>
                  <a:pt x="5662" y="361"/>
                </a:lnTo>
                <a:lnTo>
                  <a:pt x="5663" y="290"/>
                </a:lnTo>
                <a:lnTo>
                  <a:pt x="5663" y="360"/>
                </a:lnTo>
                <a:lnTo>
                  <a:pt x="5664" y="360"/>
                </a:lnTo>
                <a:lnTo>
                  <a:pt x="5664" y="357"/>
                </a:lnTo>
                <a:lnTo>
                  <a:pt x="5664" y="362"/>
                </a:lnTo>
                <a:lnTo>
                  <a:pt x="5664" y="362"/>
                </a:lnTo>
                <a:lnTo>
                  <a:pt x="5665" y="361"/>
                </a:lnTo>
                <a:lnTo>
                  <a:pt x="5665" y="357"/>
                </a:lnTo>
                <a:lnTo>
                  <a:pt x="5665" y="362"/>
                </a:lnTo>
                <a:lnTo>
                  <a:pt x="5666" y="362"/>
                </a:lnTo>
                <a:lnTo>
                  <a:pt x="5666" y="362"/>
                </a:lnTo>
                <a:lnTo>
                  <a:pt x="5667" y="352"/>
                </a:lnTo>
                <a:lnTo>
                  <a:pt x="5667" y="357"/>
                </a:lnTo>
                <a:lnTo>
                  <a:pt x="5667" y="350"/>
                </a:lnTo>
                <a:lnTo>
                  <a:pt x="5667" y="351"/>
                </a:lnTo>
                <a:lnTo>
                  <a:pt x="5668" y="313"/>
                </a:lnTo>
                <a:lnTo>
                  <a:pt x="5668" y="322"/>
                </a:lnTo>
                <a:lnTo>
                  <a:pt x="5668" y="319"/>
                </a:lnTo>
                <a:lnTo>
                  <a:pt x="5668" y="287"/>
                </a:lnTo>
                <a:lnTo>
                  <a:pt x="5669" y="343"/>
                </a:lnTo>
                <a:lnTo>
                  <a:pt x="5669" y="337"/>
                </a:lnTo>
                <a:lnTo>
                  <a:pt x="5669" y="338"/>
                </a:lnTo>
                <a:lnTo>
                  <a:pt x="5670" y="273"/>
                </a:lnTo>
                <a:lnTo>
                  <a:pt x="5670" y="313"/>
                </a:lnTo>
                <a:lnTo>
                  <a:pt x="5670" y="281"/>
                </a:lnTo>
                <a:lnTo>
                  <a:pt x="5670" y="279"/>
                </a:lnTo>
                <a:lnTo>
                  <a:pt x="5671" y="346"/>
                </a:lnTo>
                <a:lnTo>
                  <a:pt x="5671" y="334"/>
                </a:lnTo>
                <a:lnTo>
                  <a:pt x="5672" y="302"/>
                </a:lnTo>
                <a:lnTo>
                  <a:pt x="5672" y="347"/>
                </a:lnTo>
                <a:lnTo>
                  <a:pt x="5673" y="346"/>
                </a:lnTo>
                <a:lnTo>
                  <a:pt x="5673" y="299"/>
                </a:lnTo>
                <a:lnTo>
                  <a:pt x="5674" y="359"/>
                </a:lnTo>
                <a:lnTo>
                  <a:pt x="5674" y="359"/>
                </a:lnTo>
                <a:lnTo>
                  <a:pt x="5674" y="359"/>
                </a:lnTo>
                <a:lnTo>
                  <a:pt x="5675" y="356"/>
                </a:lnTo>
                <a:lnTo>
                  <a:pt x="5675" y="360"/>
                </a:lnTo>
                <a:lnTo>
                  <a:pt x="5675" y="360"/>
                </a:lnTo>
                <a:lnTo>
                  <a:pt x="5675" y="362"/>
                </a:lnTo>
                <a:lnTo>
                  <a:pt x="5676" y="356"/>
                </a:lnTo>
                <a:lnTo>
                  <a:pt x="5676" y="356"/>
                </a:lnTo>
                <a:lnTo>
                  <a:pt x="5676" y="352"/>
                </a:lnTo>
                <a:lnTo>
                  <a:pt x="5677" y="361"/>
                </a:lnTo>
                <a:lnTo>
                  <a:pt x="5677" y="361"/>
                </a:lnTo>
                <a:lnTo>
                  <a:pt x="5678" y="297"/>
                </a:lnTo>
                <a:lnTo>
                  <a:pt x="5678" y="362"/>
                </a:lnTo>
                <a:lnTo>
                  <a:pt x="5678" y="358"/>
                </a:lnTo>
                <a:lnTo>
                  <a:pt x="5678" y="362"/>
                </a:lnTo>
                <a:lnTo>
                  <a:pt x="5679" y="357"/>
                </a:lnTo>
                <a:lnTo>
                  <a:pt x="5679" y="362"/>
                </a:lnTo>
                <a:lnTo>
                  <a:pt x="5679" y="361"/>
                </a:lnTo>
                <a:lnTo>
                  <a:pt x="5679" y="360"/>
                </a:lnTo>
                <a:lnTo>
                  <a:pt x="5680" y="341"/>
                </a:lnTo>
                <a:lnTo>
                  <a:pt x="5680" y="357"/>
                </a:lnTo>
                <a:lnTo>
                  <a:pt x="5681" y="359"/>
                </a:lnTo>
                <a:lnTo>
                  <a:pt x="5681" y="360"/>
                </a:lnTo>
                <a:lnTo>
                  <a:pt x="5682" y="296"/>
                </a:lnTo>
                <a:lnTo>
                  <a:pt x="5682" y="297"/>
                </a:lnTo>
                <a:lnTo>
                  <a:pt x="5682" y="288"/>
                </a:lnTo>
                <a:lnTo>
                  <a:pt x="5683" y="344"/>
                </a:lnTo>
                <a:lnTo>
                  <a:pt x="5683" y="289"/>
                </a:lnTo>
                <a:lnTo>
                  <a:pt x="5683" y="288"/>
                </a:lnTo>
                <a:lnTo>
                  <a:pt x="5683" y="286"/>
                </a:lnTo>
                <a:lnTo>
                  <a:pt x="5684" y="291"/>
                </a:lnTo>
                <a:lnTo>
                  <a:pt x="5684" y="288"/>
                </a:lnTo>
                <a:lnTo>
                  <a:pt x="5684" y="292"/>
                </a:lnTo>
                <a:lnTo>
                  <a:pt x="5684" y="292"/>
                </a:lnTo>
                <a:lnTo>
                  <a:pt x="5684" y="325"/>
                </a:lnTo>
                <a:lnTo>
                  <a:pt x="5685" y="321"/>
                </a:lnTo>
                <a:lnTo>
                  <a:pt x="5685" y="325"/>
                </a:lnTo>
                <a:lnTo>
                  <a:pt x="5685" y="325"/>
                </a:lnTo>
                <a:lnTo>
                  <a:pt x="5685" y="322"/>
                </a:lnTo>
              </a:path>
            </a:pathLst>
          </a:custGeom>
          <a:noFill/>
          <a:ln w="4763"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15" name="Freeform 53">
            <a:extLst>
              <a:ext uri="{FF2B5EF4-FFF2-40B4-BE49-F238E27FC236}">
                <a16:creationId xmlns:a16="http://schemas.microsoft.com/office/drawing/2014/main" id="{CC949F68-FACA-4A9B-AA29-A467D2DF8B7D}"/>
              </a:ext>
            </a:extLst>
          </p:cNvPr>
          <p:cNvSpPr>
            <a:spLocks/>
          </p:cNvSpPr>
          <p:nvPr/>
        </p:nvSpPr>
        <p:spPr bwMode="auto">
          <a:xfrm>
            <a:off x="5764229" y="577652"/>
            <a:ext cx="6179755" cy="305064"/>
          </a:xfrm>
          <a:custGeom>
            <a:avLst/>
            <a:gdLst>
              <a:gd name="T0" fmla="*/ 89 w 5685"/>
              <a:gd name="T1" fmla="*/ 270 h 296"/>
              <a:gd name="T2" fmla="*/ 177 w 5685"/>
              <a:gd name="T3" fmla="*/ 294 h 296"/>
              <a:gd name="T4" fmla="*/ 266 w 5685"/>
              <a:gd name="T5" fmla="*/ 243 h 296"/>
              <a:gd name="T6" fmla="*/ 358 w 5685"/>
              <a:gd name="T7" fmla="*/ 274 h 296"/>
              <a:gd name="T8" fmla="*/ 447 w 5685"/>
              <a:gd name="T9" fmla="*/ 283 h 296"/>
              <a:gd name="T10" fmla="*/ 536 w 5685"/>
              <a:gd name="T11" fmla="*/ 294 h 296"/>
              <a:gd name="T12" fmla="*/ 628 w 5685"/>
              <a:gd name="T13" fmla="*/ 293 h 296"/>
              <a:gd name="T14" fmla="*/ 721 w 5685"/>
              <a:gd name="T15" fmla="*/ 268 h 296"/>
              <a:gd name="T16" fmla="*/ 812 w 5685"/>
              <a:gd name="T17" fmla="*/ 294 h 296"/>
              <a:gd name="T18" fmla="*/ 905 w 5685"/>
              <a:gd name="T19" fmla="*/ 240 h 296"/>
              <a:gd name="T20" fmla="*/ 995 w 5685"/>
              <a:gd name="T21" fmla="*/ 290 h 296"/>
              <a:gd name="T22" fmla="*/ 1086 w 5685"/>
              <a:gd name="T23" fmla="*/ 294 h 296"/>
              <a:gd name="T24" fmla="*/ 1175 w 5685"/>
              <a:gd name="T25" fmla="*/ 273 h 296"/>
              <a:gd name="T26" fmla="*/ 1267 w 5685"/>
              <a:gd name="T27" fmla="*/ 289 h 296"/>
              <a:gd name="T28" fmla="*/ 1354 w 5685"/>
              <a:gd name="T29" fmla="*/ 294 h 296"/>
              <a:gd name="T30" fmla="*/ 1445 w 5685"/>
              <a:gd name="T31" fmla="*/ 282 h 296"/>
              <a:gd name="T32" fmla="*/ 1536 w 5685"/>
              <a:gd name="T33" fmla="*/ 290 h 296"/>
              <a:gd name="T34" fmla="*/ 1625 w 5685"/>
              <a:gd name="T35" fmla="*/ 294 h 296"/>
              <a:gd name="T36" fmla="*/ 1713 w 5685"/>
              <a:gd name="T37" fmla="*/ 223 h 296"/>
              <a:gd name="T38" fmla="*/ 1802 w 5685"/>
              <a:gd name="T39" fmla="*/ 248 h 296"/>
              <a:gd name="T40" fmla="*/ 1892 w 5685"/>
              <a:gd name="T41" fmla="*/ 294 h 296"/>
              <a:gd name="T42" fmla="*/ 1981 w 5685"/>
              <a:gd name="T43" fmla="*/ 285 h 296"/>
              <a:gd name="T44" fmla="*/ 2074 w 5685"/>
              <a:gd name="T45" fmla="*/ 293 h 296"/>
              <a:gd name="T46" fmla="*/ 2162 w 5685"/>
              <a:gd name="T47" fmla="*/ 237 h 296"/>
              <a:gd name="T48" fmla="*/ 2253 w 5685"/>
              <a:gd name="T49" fmla="*/ 293 h 296"/>
              <a:gd name="T50" fmla="*/ 2345 w 5685"/>
              <a:gd name="T51" fmla="*/ 270 h 296"/>
              <a:gd name="T52" fmla="*/ 2435 w 5685"/>
              <a:gd name="T53" fmla="*/ 294 h 296"/>
              <a:gd name="T54" fmla="*/ 2524 w 5685"/>
              <a:gd name="T55" fmla="*/ 277 h 296"/>
              <a:gd name="T56" fmla="*/ 2612 w 5685"/>
              <a:gd name="T57" fmla="*/ 290 h 296"/>
              <a:gd name="T58" fmla="*/ 2699 w 5685"/>
              <a:gd name="T59" fmla="*/ 294 h 296"/>
              <a:gd name="T60" fmla="*/ 2787 w 5685"/>
              <a:gd name="T61" fmla="*/ 294 h 296"/>
              <a:gd name="T62" fmla="*/ 2877 w 5685"/>
              <a:gd name="T63" fmla="*/ 239 h 296"/>
              <a:gd name="T64" fmla="*/ 2965 w 5685"/>
              <a:gd name="T65" fmla="*/ 294 h 296"/>
              <a:gd name="T66" fmla="*/ 3053 w 5685"/>
              <a:gd name="T67" fmla="*/ 294 h 296"/>
              <a:gd name="T68" fmla="*/ 3144 w 5685"/>
              <a:gd name="T69" fmla="*/ 292 h 296"/>
              <a:gd name="T70" fmla="*/ 3233 w 5685"/>
              <a:gd name="T71" fmla="*/ 289 h 296"/>
              <a:gd name="T72" fmla="*/ 3322 w 5685"/>
              <a:gd name="T73" fmla="*/ 294 h 296"/>
              <a:gd name="T74" fmla="*/ 3410 w 5685"/>
              <a:gd name="T75" fmla="*/ 293 h 296"/>
              <a:gd name="T76" fmla="*/ 3502 w 5685"/>
              <a:gd name="T77" fmla="*/ 294 h 296"/>
              <a:gd name="T78" fmla="*/ 3589 w 5685"/>
              <a:gd name="T79" fmla="*/ 292 h 296"/>
              <a:gd name="T80" fmla="*/ 3676 w 5685"/>
              <a:gd name="T81" fmla="*/ 294 h 296"/>
              <a:gd name="T82" fmla="*/ 3766 w 5685"/>
              <a:gd name="T83" fmla="*/ 292 h 296"/>
              <a:gd name="T84" fmla="*/ 3855 w 5685"/>
              <a:gd name="T85" fmla="*/ 239 h 296"/>
              <a:gd name="T86" fmla="*/ 3946 w 5685"/>
              <a:gd name="T87" fmla="*/ 292 h 296"/>
              <a:gd name="T88" fmla="*/ 4034 w 5685"/>
              <a:gd name="T89" fmla="*/ 294 h 296"/>
              <a:gd name="T90" fmla="*/ 4123 w 5685"/>
              <a:gd name="T91" fmla="*/ 290 h 296"/>
              <a:gd name="T92" fmla="*/ 4211 w 5685"/>
              <a:gd name="T93" fmla="*/ 294 h 296"/>
              <a:gd name="T94" fmla="*/ 4300 w 5685"/>
              <a:gd name="T95" fmla="*/ 234 h 296"/>
              <a:gd name="T96" fmla="*/ 4388 w 5685"/>
              <a:gd name="T97" fmla="*/ 293 h 296"/>
              <a:gd name="T98" fmla="*/ 4477 w 5685"/>
              <a:gd name="T99" fmla="*/ 291 h 296"/>
              <a:gd name="T100" fmla="*/ 4566 w 5685"/>
              <a:gd name="T101" fmla="*/ 292 h 296"/>
              <a:gd name="T102" fmla="*/ 4656 w 5685"/>
              <a:gd name="T103" fmla="*/ 289 h 296"/>
              <a:gd name="T104" fmla="*/ 4744 w 5685"/>
              <a:gd name="T105" fmla="*/ 282 h 296"/>
              <a:gd name="T106" fmla="*/ 4831 w 5685"/>
              <a:gd name="T107" fmla="*/ 289 h 296"/>
              <a:gd name="T108" fmla="*/ 4925 w 5685"/>
              <a:gd name="T109" fmla="*/ 293 h 296"/>
              <a:gd name="T110" fmla="*/ 5013 w 5685"/>
              <a:gd name="T111" fmla="*/ 292 h 296"/>
              <a:gd name="T112" fmla="*/ 5101 w 5685"/>
              <a:gd name="T113" fmla="*/ 295 h 296"/>
              <a:gd name="T114" fmla="*/ 5189 w 5685"/>
              <a:gd name="T115" fmla="*/ 280 h 296"/>
              <a:gd name="T116" fmla="*/ 5274 w 5685"/>
              <a:gd name="T117" fmla="*/ 287 h 296"/>
              <a:gd name="T118" fmla="*/ 5360 w 5685"/>
              <a:gd name="T119" fmla="*/ 290 h 296"/>
              <a:gd name="T120" fmla="*/ 5445 w 5685"/>
              <a:gd name="T121" fmla="*/ 293 h 296"/>
              <a:gd name="T122" fmla="*/ 5529 w 5685"/>
              <a:gd name="T123" fmla="*/ 289 h 296"/>
              <a:gd name="T124" fmla="*/ 5615 w 5685"/>
              <a:gd name="T125" fmla="*/ 28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85" h="296">
                <a:moveTo>
                  <a:pt x="0" y="242"/>
                </a:moveTo>
                <a:lnTo>
                  <a:pt x="0" y="284"/>
                </a:lnTo>
                <a:lnTo>
                  <a:pt x="0" y="226"/>
                </a:lnTo>
                <a:lnTo>
                  <a:pt x="1" y="279"/>
                </a:lnTo>
                <a:lnTo>
                  <a:pt x="1" y="265"/>
                </a:lnTo>
                <a:lnTo>
                  <a:pt x="1" y="243"/>
                </a:lnTo>
                <a:lnTo>
                  <a:pt x="2" y="280"/>
                </a:lnTo>
                <a:lnTo>
                  <a:pt x="2" y="279"/>
                </a:lnTo>
                <a:lnTo>
                  <a:pt x="2" y="280"/>
                </a:lnTo>
                <a:lnTo>
                  <a:pt x="3" y="293"/>
                </a:lnTo>
                <a:lnTo>
                  <a:pt x="3" y="238"/>
                </a:lnTo>
                <a:lnTo>
                  <a:pt x="3" y="292"/>
                </a:lnTo>
                <a:lnTo>
                  <a:pt x="3" y="292"/>
                </a:lnTo>
                <a:lnTo>
                  <a:pt x="3" y="292"/>
                </a:lnTo>
                <a:lnTo>
                  <a:pt x="3" y="244"/>
                </a:lnTo>
                <a:lnTo>
                  <a:pt x="4" y="290"/>
                </a:lnTo>
                <a:lnTo>
                  <a:pt x="4" y="290"/>
                </a:lnTo>
                <a:lnTo>
                  <a:pt x="4" y="290"/>
                </a:lnTo>
                <a:lnTo>
                  <a:pt x="5" y="295"/>
                </a:lnTo>
                <a:lnTo>
                  <a:pt x="5" y="294"/>
                </a:lnTo>
                <a:lnTo>
                  <a:pt x="5" y="294"/>
                </a:lnTo>
                <a:lnTo>
                  <a:pt x="6" y="240"/>
                </a:lnTo>
                <a:lnTo>
                  <a:pt x="6" y="288"/>
                </a:lnTo>
                <a:lnTo>
                  <a:pt x="7" y="288"/>
                </a:lnTo>
                <a:lnTo>
                  <a:pt x="7" y="240"/>
                </a:lnTo>
                <a:lnTo>
                  <a:pt x="7" y="294"/>
                </a:lnTo>
                <a:lnTo>
                  <a:pt x="7" y="293"/>
                </a:lnTo>
                <a:lnTo>
                  <a:pt x="8" y="293"/>
                </a:lnTo>
                <a:lnTo>
                  <a:pt x="8" y="290"/>
                </a:lnTo>
                <a:lnTo>
                  <a:pt x="8" y="294"/>
                </a:lnTo>
                <a:lnTo>
                  <a:pt x="9" y="294"/>
                </a:lnTo>
                <a:lnTo>
                  <a:pt x="9" y="294"/>
                </a:lnTo>
                <a:lnTo>
                  <a:pt x="9" y="293"/>
                </a:lnTo>
                <a:lnTo>
                  <a:pt x="9" y="294"/>
                </a:lnTo>
                <a:lnTo>
                  <a:pt x="10" y="294"/>
                </a:lnTo>
                <a:lnTo>
                  <a:pt x="10" y="291"/>
                </a:lnTo>
                <a:lnTo>
                  <a:pt x="10" y="289"/>
                </a:lnTo>
                <a:lnTo>
                  <a:pt x="11" y="293"/>
                </a:lnTo>
                <a:lnTo>
                  <a:pt x="11" y="293"/>
                </a:lnTo>
                <a:lnTo>
                  <a:pt x="11" y="293"/>
                </a:lnTo>
                <a:lnTo>
                  <a:pt x="12" y="293"/>
                </a:lnTo>
                <a:lnTo>
                  <a:pt x="12" y="290"/>
                </a:lnTo>
                <a:lnTo>
                  <a:pt x="12" y="290"/>
                </a:lnTo>
                <a:lnTo>
                  <a:pt x="12" y="290"/>
                </a:lnTo>
                <a:lnTo>
                  <a:pt x="13" y="246"/>
                </a:lnTo>
                <a:lnTo>
                  <a:pt x="13" y="286"/>
                </a:lnTo>
                <a:lnTo>
                  <a:pt x="13" y="287"/>
                </a:lnTo>
                <a:lnTo>
                  <a:pt x="13" y="292"/>
                </a:lnTo>
                <a:lnTo>
                  <a:pt x="14" y="270"/>
                </a:lnTo>
                <a:lnTo>
                  <a:pt x="14" y="271"/>
                </a:lnTo>
                <a:lnTo>
                  <a:pt x="15" y="271"/>
                </a:lnTo>
                <a:lnTo>
                  <a:pt x="15" y="263"/>
                </a:lnTo>
                <a:lnTo>
                  <a:pt x="15" y="283"/>
                </a:lnTo>
                <a:lnTo>
                  <a:pt x="15" y="274"/>
                </a:lnTo>
                <a:lnTo>
                  <a:pt x="16" y="275"/>
                </a:lnTo>
                <a:lnTo>
                  <a:pt x="16" y="262"/>
                </a:lnTo>
                <a:lnTo>
                  <a:pt x="17" y="285"/>
                </a:lnTo>
                <a:lnTo>
                  <a:pt x="17" y="284"/>
                </a:lnTo>
                <a:lnTo>
                  <a:pt x="17" y="285"/>
                </a:lnTo>
                <a:lnTo>
                  <a:pt x="17" y="281"/>
                </a:lnTo>
                <a:lnTo>
                  <a:pt x="18" y="291"/>
                </a:lnTo>
                <a:lnTo>
                  <a:pt x="18" y="291"/>
                </a:lnTo>
                <a:lnTo>
                  <a:pt x="18" y="291"/>
                </a:lnTo>
                <a:lnTo>
                  <a:pt x="18" y="246"/>
                </a:lnTo>
                <a:lnTo>
                  <a:pt x="19" y="292"/>
                </a:lnTo>
                <a:lnTo>
                  <a:pt x="19" y="292"/>
                </a:lnTo>
                <a:lnTo>
                  <a:pt x="19" y="292"/>
                </a:lnTo>
                <a:lnTo>
                  <a:pt x="20" y="292"/>
                </a:lnTo>
                <a:lnTo>
                  <a:pt x="20" y="294"/>
                </a:lnTo>
                <a:lnTo>
                  <a:pt x="20" y="294"/>
                </a:lnTo>
                <a:lnTo>
                  <a:pt x="20" y="294"/>
                </a:lnTo>
                <a:lnTo>
                  <a:pt x="21" y="260"/>
                </a:lnTo>
                <a:lnTo>
                  <a:pt x="21" y="293"/>
                </a:lnTo>
                <a:lnTo>
                  <a:pt x="21" y="293"/>
                </a:lnTo>
                <a:lnTo>
                  <a:pt x="22" y="294"/>
                </a:lnTo>
                <a:lnTo>
                  <a:pt x="22" y="292"/>
                </a:lnTo>
                <a:lnTo>
                  <a:pt x="22" y="292"/>
                </a:lnTo>
                <a:lnTo>
                  <a:pt x="22" y="292"/>
                </a:lnTo>
                <a:lnTo>
                  <a:pt x="23" y="236"/>
                </a:lnTo>
                <a:lnTo>
                  <a:pt x="23" y="293"/>
                </a:lnTo>
                <a:lnTo>
                  <a:pt x="23" y="293"/>
                </a:lnTo>
                <a:lnTo>
                  <a:pt x="24" y="293"/>
                </a:lnTo>
                <a:lnTo>
                  <a:pt x="24" y="291"/>
                </a:lnTo>
                <a:lnTo>
                  <a:pt x="24" y="294"/>
                </a:lnTo>
                <a:lnTo>
                  <a:pt x="25" y="294"/>
                </a:lnTo>
                <a:lnTo>
                  <a:pt x="25" y="291"/>
                </a:lnTo>
                <a:lnTo>
                  <a:pt x="25" y="290"/>
                </a:lnTo>
                <a:lnTo>
                  <a:pt x="25" y="293"/>
                </a:lnTo>
                <a:lnTo>
                  <a:pt x="26" y="293"/>
                </a:lnTo>
                <a:lnTo>
                  <a:pt x="26" y="293"/>
                </a:lnTo>
                <a:lnTo>
                  <a:pt x="26" y="293"/>
                </a:lnTo>
                <a:lnTo>
                  <a:pt x="27" y="256"/>
                </a:lnTo>
                <a:lnTo>
                  <a:pt x="27" y="271"/>
                </a:lnTo>
                <a:lnTo>
                  <a:pt x="28" y="225"/>
                </a:lnTo>
                <a:lnTo>
                  <a:pt x="28" y="277"/>
                </a:lnTo>
                <a:lnTo>
                  <a:pt x="28" y="248"/>
                </a:lnTo>
                <a:lnTo>
                  <a:pt x="28" y="256"/>
                </a:lnTo>
                <a:lnTo>
                  <a:pt x="29" y="283"/>
                </a:lnTo>
                <a:lnTo>
                  <a:pt x="29" y="237"/>
                </a:lnTo>
                <a:lnTo>
                  <a:pt x="29" y="279"/>
                </a:lnTo>
                <a:lnTo>
                  <a:pt x="29" y="275"/>
                </a:lnTo>
                <a:lnTo>
                  <a:pt x="29" y="223"/>
                </a:lnTo>
                <a:lnTo>
                  <a:pt x="30" y="283"/>
                </a:lnTo>
                <a:lnTo>
                  <a:pt x="30" y="267"/>
                </a:lnTo>
                <a:lnTo>
                  <a:pt x="30" y="273"/>
                </a:lnTo>
                <a:lnTo>
                  <a:pt x="31" y="223"/>
                </a:lnTo>
                <a:lnTo>
                  <a:pt x="31" y="283"/>
                </a:lnTo>
                <a:lnTo>
                  <a:pt x="31" y="275"/>
                </a:lnTo>
                <a:lnTo>
                  <a:pt x="32" y="278"/>
                </a:lnTo>
                <a:lnTo>
                  <a:pt x="32" y="251"/>
                </a:lnTo>
                <a:lnTo>
                  <a:pt x="32" y="284"/>
                </a:lnTo>
                <a:lnTo>
                  <a:pt x="33" y="279"/>
                </a:lnTo>
                <a:lnTo>
                  <a:pt x="33" y="279"/>
                </a:lnTo>
                <a:lnTo>
                  <a:pt x="34" y="290"/>
                </a:lnTo>
                <a:lnTo>
                  <a:pt x="34" y="290"/>
                </a:lnTo>
                <a:lnTo>
                  <a:pt x="34" y="290"/>
                </a:lnTo>
                <a:lnTo>
                  <a:pt x="35" y="293"/>
                </a:lnTo>
                <a:lnTo>
                  <a:pt x="35" y="293"/>
                </a:lnTo>
                <a:lnTo>
                  <a:pt x="35" y="293"/>
                </a:lnTo>
                <a:lnTo>
                  <a:pt x="35" y="294"/>
                </a:lnTo>
                <a:lnTo>
                  <a:pt x="35" y="291"/>
                </a:lnTo>
                <a:lnTo>
                  <a:pt x="36" y="294"/>
                </a:lnTo>
                <a:lnTo>
                  <a:pt x="36" y="294"/>
                </a:lnTo>
                <a:lnTo>
                  <a:pt x="36" y="294"/>
                </a:lnTo>
                <a:lnTo>
                  <a:pt x="37" y="294"/>
                </a:lnTo>
                <a:lnTo>
                  <a:pt x="37" y="294"/>
                </a:lnTo>
                <a:lnTo>
                  <a:pt x="37" y="294"/>
                </a:lnTo>
                <a:lnTo>
                  <a:pt x="38" y="291"/>
                </a:lnTo>
                <a:lnTo>
                  <a:pt x="38" y="294"/>
                </a:lnTo>
                <a:lnTo>
                  <a:pt x="39" y="294"/>
                </a:lnTo>
                <a:lnTo>
                  <a:pt x="39" y="294"/>
                </a:lnTo>
                <a:lnTo>
                  <a:pt x="39" y="294"/>
                </a:lnTo>
                <a:lnTo>
                  <a:pt x="39" y="294"/>
                </a:lnTo>
                <a:lnTo>
                  <a:pt x="40" y="294"/>
                </a:lnTo>
                <a:lnTo>
                  <a:pt x="40" y="290"/>
                </a:lnTo>
                <a:lnTo>
                  <a:pt x="41" y="293"/>
                </a:lnTo>
                <a:lnTo>
                  <a:pt x="41" y="293"/>
                </a:lnTo>
                <a:lnTo>
                  <a:pt x="41" y="289"/>
                </a:lnTo>
                <a:lnTo>
                  <a:pt x="42" y="292"/>
                </a:lnTo>
                <a:lnTo>
                  <a:pt x="42" y="285"/>
                </a:lnTo>
                <a:lnTo>
                  <a:pt x="43" y="237"/>
                </a:lnTo>
                <a:lnTo>
                  <a:pt x="43" y="239"/>
                </a:lnTo>
                <a:lnTo>
                  <a:pt x="43" y="252"/>
                </a:lnTo>
                <a:lnTo>
                  <a:pt x="44" y="230"/>
                </a:lnTo>
                <a:lnTo>
                  <a:pt x="44" y="234"/>
                </a:lnTo>
                <a:lnTo>
                  <a:pt x="44" y="235"/>
                </a:lnTo>
                <a:lnTo>
                  <a:pt x="45" y="262"/>
                </a:lnTo>
                <a:lnTo>
                  <a:pt x="45" y="233"/>
                </a:lnTo>
                <a:lnTo>
                  <a:pt x="45" y="235"/>
                </a:lnTo>
                <a:lnTo>
                  <a:pt x="45" y="235"/>
                </a:lnTo>
                <a:lnTo>
                  <a:pt x="46" y="265"/>
                </a:lnTo>
                <a:lnTo>
                  <a:pt x="46" y="233"/>
                </a:lnTo>
                <a:lnTo>
                  <a:pt x="46" y="250"/>
                </a:lnTo>
                <a:lnTo>
                  <a:pt x="47" y="248"/>
                </a:lnTo>
                <a:lnTo>
                  <a:pt x="47" y="277"/>
                </a:lnTo>
                <a:lnTo>
                  <a:pt x="47" y="273"/>
                </a:lnTo>
                <a:lnTo>
                  <a:pt x="48" y="273"/>
                </a:lnTo>
                <a:lnTo>
                  <a:pt x="48" y="273"/>
                </a:lnTo>
                <a:lnTo>
                  <a:pt x="49" y="289"/>
                </a:lnTo>
                <a:lnTo>
                  <a:pt x="49" y="289"/>
                </a:lnTo>
                <a:lnTo>
                  <a:pt x="49" y="289"/>
                </a:lnTo>
                <a:lnTo>
                  <a:pt x="49" y="289"/>
                </a:lnTo>
                <a:lnTo>
                  <a:pt x="50" y="292"/>
                </a:lnTo>
                <a:lnTo>
                  <a:pt x="50" y="292"/>
                </a:lnTo>
                <a:lnTo>
                  <a:pt x="50" y="292"/>
                </a:lnTo>
                <a:lnTo>
                  <a:pt x="51" y="289"/>
                </a:lnTo>
                <a:lnTo>
                  <a:pt x="51" y="294"/>
                </a:lnTo>
                <a:lnTo>
                  <a:pt x="51" y="294"/>
                </a:lnTo>
                <a:lnTo>
                  <a:pt x="51" y="287"/>
                </a:lnTo>
                <a:lnTo>
                  <a:pt x="52" y="291"/>
                </a:lnTo>
                <a:lnTo>
                  <a:pt x="52" y="290"/>
                </a:lnTo>
                <a:lnTo>
                  <a:pt x="53" y="238"/>
                </a:lnTo>
                <a:lnTo>
                  <a:pt x="53" y="294"/>
                </a:lnTo>
                <a:lnTo>
                  <a:pt x="53" y="292"/>
                </a:lnTo>
                <a:lnTo>
                  <a:pt x="53" y="292"/>
                </a:lnTo>
                <a:lnTo>
                  <a:pt x="53" y="294"/>
                </a:lnTo>
                <a:lnTo>
                  <a:pt x="54" y="291"/>
                </a:lnTo>
                <a:lnTo>
                  <a:pt x="54" y="294"/>
                </a:lnTo>
                <a:lnTo>
                  <a:pt x="55" y="294"/>
                </a:lnTo>
                <a:lnTo>
                  <a:pt x="55" y="294"/>
                </a:lnTo>
                <a:lnTo>
                  <a:pt x="55" y="290"/>
                </a:lnTo>
                <a:lnTo>
                  <a:pt x="55" y="290"/>
                </a:lnTo>
                <a:lnTo>
                  <a:pt x="56" y="293"/>
                </a:lnTo>
                <a:lnTo>
                  <a:pt x="57" y="284"/>
                </a:lnTo>
                <a:lnTo>
                  <a:pt x="57" y="286"/>
                </a:lnTo>
                <a:lnTo>
                  <a:pt x="57" y="287"/>
                </a:lnTo>
                <a:lnTo>
                  <a:pt x="57" y="293"/>
                </a:lnTo>
                <a:lnTo>
                  <a:pt x="58" y="275"/>
                </a:lnTo>
                <a:lnTo>
                  <a:pt x="58" y="283"/>
                </a:lnTo>
                <a:lnTo>
                  <a:pt x="58" y="284"/>
                </a:lnTo>
                <a:lnTo>
                  <a:pt x="59" y="278"/>
                </a:lnTo>
                <a:lnTo>
                  <a:pt x="59" y="290"/>
                </a:lnTo>
                <a:lnTo>
                  <a:pt x="59" y="291"/>
                </a:lnTo>
                <a:lnTo>
                  <a:pt x="59" y="292"/>
                </a:lnTo>
                <a:lnTo>
                  <a:pt x="60" y="276"/>
                </a:lnTo>
                <a:lnTo>
                  <a:pt x="60" y="284"/>
                </a:lnTo>
                <a:lnTo>
                  <a:pt x="60" y="285"/>
                </a:lnTo>
                <a:lnTo>
                  <a:pt x="61" y="290"/>
                </a:lnTo>
                <a:lnTo>
                  <a:pt x="61" y="265"/>
                </a:lnTo>
                <a:lnTo>
                  <a:pt x="61" y="267"/>
                </a:lnTo>
                <a:lnTo>
                  <a:pt x="61" y="271"/>
                </a:lnTo>
                <a:lnTo>
                  <a:pt x="61" y="238"/>
                </a:lnTo>
                <a:lnTo>
                  <a:pt x="62" y="285"/>
                </a:lnTo>
                <a:lnTo>
                  <a:pt x="62" y="261"/>
                </a:lnTo>
                <a:lnTo>
                  <a:pt x="63" y="262"/>
                </a:lnTo>
                <a:lnTo>
                  <a:pt x="63" y="286"/>
                </a:lnTo>
                <a:lnTo>
                  <a:pt x="63" y="286"/>
                </a:lnTo>
                <a:lnTo>
                  <a:pt x="63" y="287"/>
                </a:lnTo>
                <a:lnTo>
                  <a:pt x="65" y="292"/>
                </a:lnTo>
                <a:lnTo>
                  <a:pt x="65" y="290"/>
                </a:lnTo>
                <a:lnTo>
                  <a:pt x="65" y="290"/>
                </a:lnTo>
                <a:lnTo>
                  <a:pt x="65" y="290"/>
                </a:lnTo>
                <a:lnTo>
                  <a:pt x="66" y="294"/>
                </a:lnTo>
                <a:lnTo>
                  <a:pt x="66" y="294"/>
                </a:lnTo>
                <a:lnTo>
                  <a:pt x="66" y="294"/>
                </a:lnTo>
                <a:lnTo>
                  <a:pt x="66" y="294"/>
                </a:lnTo>
                <a:lnTo>
                  <a:pt x="67" y="292"/>
                </a:lnTo>
                <a:lnTo>
                  <a:pt x="67" y="292"/>
                </a:lnTo>
                <a:lnTo>
                  <a:pt x="67" y="292"/>
                </a:lnTo>
                <a:lnTo>
                  <a:pt x="67" y="294"/>
                </a:lnTo>
                <a:lnTo>
                  <a:pt x="67" y="240"/>
                </a:lnTo>
                <a:lnTo>
                  <a:pt x="68" y="293"/>
                </a:lnTo>
                <a:lnTo>
                  <a:pt x="68" y="293"/>
                </a:lnTo>
                <a:lnTo>
                  <a:pt x="68" y="293"/>
                </a:lnTo>
                <a:lnTo>
                  <a:pt x="69" y="290"/>
                </a:lnTo>
                <a:lnTo>
                  <a:pt x="69" y="293"/>
                </a:lnTo>
                <a:lnTo>
                  <a:pt x="69" y="293"/>
                </a:lnTo>
                <a:lnTo>
                  <a:pt x="69" y="292"/>
                </a:lnTo>
                <a:lnTo>
                  <a:pt x="70" y="293"/>
                </a:lnTo>
                <a:lnTo>
                  <a:pt x="70" y="292"/>
                </a:lnTo>
                <a:lnTo>
                  <a:pt x="71" y="292"/>
                </a:lnTo>
                <a:lnTo>
                  <a:pt x="71" y="292"/>
                </a:lnTo>
                <a:lnTo>
                  <a:pt x="71" y="285"/>
                </a:lnTo>
                <a:lnTo>
                  <a:pt x="71" y="286"/>
                </a:lnTo>
                <a:lnTo>
                  <a:pt x="72" y="285"/>
                </a:lnTo>
                <a:lnTo>
                  <a:pt x="73" y="239"/>
                </a:lnTo>
                <a:lnTo>
                  <a:pt x="73" y="240"/>
                </a:lnTo>
                <a:lnTo>
                  <a:pt x="73" y="285"/>
                </a:lnTo>
                <a:lnTo>
                  <a:pt x="73" y="223"/>
                </a:lnTo>
                <a:lnTo>
                  <a:pt x="74" y="223"/>
                </a:lnTo>
                <a:lnTo>
                  <a:pt x="74" y="225"/>
                </a:lnTo>
                <a:lnTo>
                  <a:pt x="75" y="283"/>
                </a:lnTo>
                <a:lnTo>
                  <a:pt x="75" y="221"/>
                </a:lnTo>
                <a:lnTo>
                  <a:pt x="75" y="268"/>
                </a:lnTo>
                <a:lnTo>
                  <a:pt x="75" y="226"/>
                </a:lnTo>
                <a:lnTo>
                  <a:pt x="75" y="223"/>
                </a:lnTo>
                <a:lnTo>
                  <a:pt x="76" y="281"/>
                </a:lnTo>
                <a:lnTo>
                  <a:pt x="76" y="267"/>
                </a:lnTo>
                <a:lnTo>
                  <a:pt x="76" y="270"/>
                </a:lnTo>
                <a:lnTo>
                  <a:pt x="77" y="252"/>
                </a:lnTo>
                <a:lnTo>
                  <a:pt x="77" y="282"/>
                </a:lnTo>
                <a:lnTo>
                  <a:pt x="77" y="269"/>
                </a:lnTo>
                <a:lnTo>
                  <a:pt x="78" y="270"/>
                </a:lnTo>
                <a:lnTo>
                  <a:pt x="78" y="292"/>
                </a:lnTo>
                <a:lnTo>
                  <a:pt x="78" y="289"/>
                </a:lnTo>
                <a:lnTo>
                  <a:pt x="79" y="290"/>
                </a:lnTo>
                <a:lnTo>
                  <a:pt x="79" y="284"/>
                </a:lnTo>
                <a:lnTo>
                  <a:pt x="80" y="293"/>
                </a:lnTo>
                <a:lnTo>
                  <a:pt x="80" y="293"/>
                </a:lnTo>
                <a:lnTo>
                  <a:pt x="81" y="288"/>
                </a:lnTo>
                <a:lnTo>
                  <a:pt x="81" y="288"/>
                </a:lnTo>
                <a:lnTo>
                  <a:pt x="81" y="292"/>
                </a:lnTo>
                <a:lnTo>
                  <a:pt x="81" y="240"/>
                </a:lnTo>
                <a:lnTo>
                  <a:pt x="81" y="293"/>
                </a:lnTo>
                <a:lnTo>
                  <a:pt x="82" y="291"/>
                </a:lnTo>
                <a:lnTo>
                  <a:pt x="82" y="291"/>
                </a:lnTo>
                <a:lnTo>
                  <a:pt x="82" y="241"/>
                </a:lnTo>
                <a:lnTo>
                  <a:pt x="83" y="294"/>
                </a:lnTo>
                <a:lnTo>
                  <a:pt x="83" y="293"/>
                </a:lnTo>
                <a:lnTo>
                  <a:pt x="83" y="293"/>
                </a:lnTo>
                <a:lnTo>
                  <a:pt x="84" y="288"/>
                </a:lnTo>
                <a:lnTo>
                  <a:pt x="84" y="294"/>
                </a:lnTo>
                <a:lnTo>
                  <a:pt x="84" y="294"/>
                </a:lnTo>
                <a:lnTo>
                  <a:pt x="85" y="291"/>
                </a:lnTo>
                <a:lnTo>
                  <a:pt x="85" y="292"/>
                </a:lnTo>
                <a:lnTo>
                  <a:pt x="86" y="292"/>
                </a:lnTo>
                <a:lnTo>
                  <a:pt x="86" y="290"/>
                </a:lnTo>
                <a:lnTo>
                  <a:pt x="86" y="293"/>
                </a:lnTo>
                <a:lnTo>
                  <a:pt x="86" y="291"/>
                </a:lnTo>
                <a:lnTo>
                  <a:pt x="86" y="291"/>
                </a:lnTo>
                <a:lnTo>
                  <a:pt x="88" y="236"/>
                </a:lnTo>
                <a:lnTo>
                  <a:pt x="88" y="281"/>
                </a:lnTo>
                <a:lnTo>
                  <a:pt x="88" y="283"/>
                </a:lnTo>
                <a:lnTo>
                  <a:pt x="88" y="285"/>
                </a:lnTo>
                <a:lnTo>
                  <a:pt x="88" y="222"/>
                </a:lnTo>
                <a:lnTo>
                  <a:pt x="89" y="270"/>
                </a:lnTo>
                <a:lnTo>
                  <a:pt x="89" y="265"/>
                </a:lnTo>
                <a:lnTo>
                  <a:pt x="89" y="283"/>
                </a:lnTo>
                <a:lnTo>
                  <a:pt x="90" y="203"/>
                </a:lnTo>
                <a:lnTo>
                  <a:pt x="90" y="279"/>
                </a:lnTo>
                <a:lnTo>
                  <a:pt x="90" y="259"/>
                </a:lnTo>
                <a:lnTo>
                  <a:pt x="90" y="223"/>
                </a:lnTo>
                <a:lnTo>
                  <a:pt x="90" y="284"/>
                </a:lnTo>
                <a:lnTo>
                  <a:pt x="91" y="281"/>
                </a:lnTo>
                <a:lnTo>
                  <a:pt x="91" y="246"/>
                </a:lnTo>
                <a:lnTo>
                  <a:pt x="91" y="239"/>
                </a:lnTo>
                <a:lnTo>
                  <a:pt x="92" y="283"/>
                </a:lnTo>
                <a:lnTo>
                  <a:pt x="92" y="273"/>
                </a:lnTo>
                <a:lnTo>
                  <a:pt x="92" y="275"/>
                </a:lnTo>
                <a:lnTo>
                  <a:pt x="93" y="290"/>
                </a:lnTo>
                <a:lnTo>
                  <a:pt x="93" y="252"/>
                </a:lnTo>
                <a:lnTo>
                  <a:pt x="93" y="286"/>
                </a:lnTo>
                <a:lnTo>
                  <a:pt x="94" y="287"/>
                </a:lnTo>
                <a:lnTo>
                  <a:pt x="94" y="282"/>
                </a:lnTo>
                <a:lnTo>
                  <a:pt x="94" y="293"/>
                </a:lnTo>
                <a:lnTo>
                  <a:pt x="94" y="293"/>
                </a:lnTo>
                <a:lnTo>
                  <a:pt x="95" y="294"/>
                </a:lnTo>
                <a:lnTo>
                  <a:pt x="96" y="289"/>
                </a:lnTo>
                <a:lnTo>
                  <a:pt x="96" y="289"/>
                </a:lnTo>
                <a:lnTo>
                  <a:pt x="96" y="235"/>
                </a:lnTo>
                <a:lnTo>
                  <a:pt x="96" y="293"/>
                </a:lnTo>
                <a:lnTo>
                  <a:pt x="97" y="293"/>
                </a:lnTo>
                <a:lnTo>
                  <a:pt x="97" y="293"/>
                </a:lnTo>
                <a:lnTo>
                  <a:pt x="97" y="293"/>
                </a:lnTo>
                <a:lnTo>
                  <a:pt x="97" y="236"/>
                </a:lnTo>
                <a:lnTo>
                  <a:pt x="98" y="293"/>
                </a:lnTo>
                <a:lnTo>
                  <a:pt x="98" y="293"/>
                </a:lnTo>
                <a:lnTo>
                  <a:pt x="98" y="294"/>
                </a:lnTo>
                <a:lnTo>
                  <a:pt x="99" y="290"/>
                </a:lnTo>
                <a:lnTo>
                  <a:pt x="99" y="292"/>
                </a:lnTo>
                <a:lnTo>
                  <a:pt x="99" y="292"/>
                </a:lnTo>
                <a:lnTo>
                  <a:pt x="99" y="292"/>
                </a:lnTo>
                <a:lnTo>
                  <a:pt x="100" y="294"/>
                </a:lnTo>
                <a:lnTo>
                  <a:pt x="100" y="294"/>
                </a:lnTo>
                <a:lnTo>
                  <a:pt x="100" y="294"/>
                </a:lnTo>
                <a:lnTo>
                  <a:pt x="101" y="283"/>
                </a:lnTo>
                <a:lnTo>
                  <a:pt x="101" y="290"/>
                </a:lnTo>
                <a:lnTo>
                  <a:pt x="102" y="290"/>
                </a:lnTo>
                <a:lnTo>
                  <a:pt x="102" y="291"/>
                </a:lnTo>
                <a:lnTo>
                  <a:pt x="102" y="237"/>
                </a:lnTo>
                <a:lnTo>
                  <a:pt x="102" y="238"/>
                </a:lnTo>
                <a:lnTo>
                  <a:pt x="103" y="285"/>
                </a:lnTo>
                <a:lnTo>
                  <a:pt x="104" y="219"/>
                </a:lnTo>
                <a:lnTo>
                  <a:pt x="104" y="224"/>
                </a:lnTo>
                <a:lnTo>
                  <a:pt x="104" y="265"/>
                </a:lnTo>
                <a:lnTo>
                  <a:pt x="104" y="219"/>
                </a:lnTo>
                <a:lnTo>
                  <a:pt x="104" y="283"/>
                </a:lnTo>
                <a:lnTo>
                  <a:pt x="105" y="222"/>
                </a:lnTo>
                <a:lnTo>
                  <a:pt x="105" y="273"/>
                </a:lnTo>
                <a:lnTo>
                  <a:pt x="105" y="219"/>
                </a:lnTo>
                <a:lnTo>
                  <a:pt x="105" y="282"/>
                </a:lnTo>
                <a:lnTo>
                  <a:pt x="106" y="266"/>
                </a:lnTo>
                <a:lnTo>
                  <a:pt x="106" y="271"/>
                </a:lnTo>
                <a:lnTo>
                  <a:pt x="106" y="238"/>
                </a:lnTo>
                <a:lnTo>
                  <a:pt x="107" y="283"/>
                </a:lnTo>
                <a:lnTo>
                  <a:pt x="107" y="281"/>
                </a:lnTo>
                <a:lnTo>
                  <a:pt x="107" y="284"/>
                </a:lnTo>
                <a:lnTo>
                  <a:pt x="107" y="262"/>
                </a:lnTo>
                <a:lnTo>
                  <a:pt x="108" y="287"/>
                </a:lnTo>
                <a:lnTo>
                  <a:pt x="108" y="286"/>
                </a:lnTo>
                <a:lnTo>
                  <a:pt x="108" y="287"/>
                </a:lnTo>
                <a:lnTo>
                  <a:pt x="108" y="260"/>
                </a:lnTo>
                <a:lnTo>
                  <a:pt x="109" y="292"/>
                </a:lnTo>
                <a:lnTo>
                  <a:pt x="110" y="292"/>
                </a:lnTo>
                <a:lnTo>
                  <a:pt x="110" y="293"/>
                </a:lnTo>
                <a:lnTo>
                  <a:pt x="110" y="289"/>
                </a:lnTo>
                <a:lnTo>
                  <a:pt x="110" y="292"/>
                </a:lnTo>
                <a:lnTo>
                  <a:pt x="111" y="292"/>
                </a:lnTo>
                <a:lnTo>
                  <a:pt x="111" y="294"/>
                </a:lnTo>
                <a:lnTo>
                  <a:pt x="111" y="204"/>
                </a:lnTo>
                <a:lnTo>
                  <a:pt x="112" y="293"/>
                </a:lnTo>
                <a:lnTo>
                  <a:pt x="112" y="293"/>
                </a:lnTo>
                <a:lnTo>
                  <a:pt x="112" y="288"/>
                </a:lnTo>
                <a:lnTo>
                  <a:pt x="113" y="293"/>
                </a:lnTo>
                <a:lnTo>
                  <a:pt x="113" y="293"/>
                </a:lnTo>
                <a:lnTo>
                  <a:pt x="114" y="293"/>
                </a:lnTo>
                <a:lnTo>
                  <a:pt x="114" y="264"/>
                </a:lnTo>
                <a:lnTo>
                  <a:pt x="114" y="290"/>
                </a:lnTo>
                <a:lnTo>
                  <a:pt x="114" y="290"/>
                </a:lnTo>
                <a:lnTo>
                  <a:pt x="114" y="290"/>
                </a:lnTo>
                <a:lnTo>
                  <a:pt x="114" y="294"/>
                </a:lnTo>
                <a:lnTo>
                  <a:pt x="115" y="292"/>
                </a:lnTo>
                <a:lnTo>
                  <a:pt x="115" y="294"/>
                </a:lnTo>
                <a:lnTo>
                  <a:pt x="115" y="294"/>
                </a:lnTo>
                <a:lnTo>
                  <a:pt x="116" y="289"/>
                </a:lnTo>
                <a:lnTo>
                  <a:pt x="116" y="289"/>
                </a:lnTo>
                <a:lnTo>
                  <a:pt x="117" y="239"/>
                </a:lnTo>
                <a:lnTo>
                  <a:pt x="117" y="279"/>
                </a:lnTo>
                <a:lnTo>
                  <a:pt x="118" y="267"/>
                </a:lnTo>
                <a:lnTo>
                  <a:pt x="118" y="221"/>
                </a:lnTo>
                <a:lnTo>
                  <a:pt x="118" y="281"/>
                </a:lnTo>
                <a:lnTo>
                  <a:pt x="118" y="279"/>
                </a:lnTo>
                <a:lnTo>
                  <a:pt x="119" y="278"/>
                </a:lnTo>
                <a:lnTo>
                  <a:pt x="119" y="225"/>
                </a:lnTo>
                <a:lnTo>
                  <a:pt x="119" y="285"/>
                </a:lnTo>
                <a:lnTo>
                  <a:pt x="120" y="275"/>
                </a:lnTo>
                <a:lnTo>
                  <a:pt x="120" y="274"/>
                </a:lnTo>
                <a:lnTo>
                  <a:pt x="120" y="281"/>
                </a:lnTo>
                <a:lnTo>
                  <a:pt x="120" y="258"/>
                </a:lnTo>
                <a:lnTo>
                  <a:pt x="121" y="265"/>
                </a:lnTo>
                <a:lnTo>
                  <a:pt x="121" y="265"/>
                </a:lnTo>
                <a:lnTo>
                  <a:pt x="121" y="228"/>
                </a:lnTo>
                <a:lnTo>
                  <a:pt x="122" y="277"/>
                </a:lnTo>
                <a:lnTo>
                  <a:pt x="122" y="267"/>
                </a:lnTo>
                <a:lnTo>
                  <a:pt x="122" y="249"/>
                </a:lnTo>
                <a:lnTo>
                  <a:pt x="122" y="289"/>
                </a:lnTo>
                <a:lnTo>
                  <a:pt x="123" y="280"/>
                </a:lnTo>
                <a:lnTo>
                  <a:pt x="123" y="281"/>
                </a:lnTo>
                <a:lnTo>
                  <a:pt x="124" y="286"/>
                </a:lnTo>
                <a:lnTo>
                  <a:pt x="124" y="252"/>
                </a:lnTo>
                <a:lnTo>
                  <a:pt x="124" y="285"/>
                </a:lnTo>
                <a:lnTo>
                  <a:pt x="125" y="270"/>
                </a:lnTo>
                <a:lnTo>
                  <a:pt x="125" y="292"/>
                </a:lnTo>
                <a:lnTo>
                  <a:pt x="125" y="292"/>
                </a:lnTo>
                <a:lnTo>
                  <a:pt x="125" y="292"/>
                </a:lnTo>
                <a:lnTo>
                  <a:pt x="126" y="294"/>
                </a:lnTo>
                <a:lnTo>
                  <a:pt x="126" y="292"/>
                </a:lnTo>
                <a:lnTo>
                  <a:pt x="126" y="292"/>
                </a:lnTo>
                <a:lnTo>
                  <a:pt x="127" y="292"/>
                </a:lnTo>
                <a:lnTo>
                  <a:pt x="127" y="292"/>
                </a:lnTo>
                <a:lnTo>
                  <a:pt x="128" y="239"/>
                </a:lnTo>
                <a:lnTo>
                  <a:pt x="128" y="285"/>
                </a:lnTo>
                <a:lnTo>
                  <a:pt x="128" y="289"/>
                </a:lnTo>
                <a:lnTo>
                  <a:pt x="128" y="289"/>
                </a:lnTo>
                <a:lnTo>
                  <a:pt x="129" y="294"/>
                </a:lnTo>
                <a:lnTo>
                  <a:pt x="129" y="293"/>
                </a:lnTo>
                <a:lnTo>
                  <a:pt x="129" y="293"/>
                </a:lnTo>
                <a:lnTo>
                  <a:pt x="129" y="294"/>
                </a:lnTo>
                <a:lnTo>
                  <a:pt x="129" y="237"/>
                </a:lnTo>
                <a:lnTo>
                  <a:pt x="130" y="290"/>
                </a:lnTo>
                <a:lnTo>
                  <a:pt x="130" y="290"/>
                </a:lnTo>
                <a:lnTo>
                  <a:pt x="131" y="294"/>
                </a:lnTo>
                <a:lnTo>
                  <a:pt x="131" y="290"/>
                </a:lnTo>
                <a:lnTo>
                  <a:pt x="131" y="290"/>
                </a:lnTo>
                <a:lnTo>
                  <a:pt x="131" y="290"/>
                </a:lnTo>
                <a:lnTo>
                  <a:pt x="132" y="292"/>
                </a:lnTo>
                <a:lnTo>
                  <a:pt x="132" y="285"/>
                </a:lnTo>
                <a:lnTo>
                  <a:pt x="132" y="285"/>
                </a:lnTo>
                <a:lnTo>
                  <a:pt x="132" y="285"/>
                </a:lnTo>
                <a:lnTo>
                  <a:pt x="133" y="242"/>
                </a:lnTo>
                <a:lnTo>
                  <a:pt x="133" y="246"/>
                </a:lnTo>
                <a:lnTo>
                  <a:pt x="133" y="247"/>
                </a:lnTo>
                <a:lnTo>
                  <a:pt x="134" y="277"/>
                </a:lnTo>
                <a:lnTo>
                  <a:pt x="134" y="224"/>
                </a:lnTo>
                <a:lnTo>
                  <a:pt x="134" y="269"/>
                </a:lnTo>
                <a:lnTo>
                  <a:pt x="135" y="275"/>
                </a:lnTo>
                <a:lnTo>
                  <a:pt x="135" y="281"/>
                </a:lnTo>
                <a:lnTo>
                  <a:pt x="135" y="221"/>
                </a:lnTo>
                <a:lnTo>
                  <a:pt x="136" y="224"/>
                </a:lnTo>
                <a:lnTo>
                  <a:pt x="136" y="225"/>
                </a:lnTo>
                <a:lnTo>
                  <a:pt x="136" y="280"/>
                </a:lnTo>
                <a:lnTo>
                  <a:pt x="137" y="271"/>
                </a:lnTo>
                <a:lnTo>
                  <a:pt x="137" y="236"/>
                </a:lnTo>
                <a:lnTo>
                  <a:pt x="137" y="236"/>
                </a:lnTo>
                <a:lnTo>
                  <a:pt x="138" y="285"/>
                </a:lnTo>
                <a:lnTo>
                  <a:pt x="138" y="262"/>
                </a:lnTo>
                <a:lnTo>
                  <a:pt x="138" y="262"/>
                </a:lnTo>
                <a:lnTo>
                  <a:pt x="138" y="286"/>
                </a:lnTo>
                <a:lnTo>
                  <a:pt x="139" y="283"/>
                </a:lnTo>
                <a:lnTo>
                  <a:pt x="139" y="284"/>
                </a:lnTo>
                <a:lnTo>
                  <a:pt x="140" y="205"/>
                </a:lnTo>
                <a:lnTo>
                  <a:pt x="140" y="292"/>
                </a:lnTo>
                <a:lnTo>
                  <a:pt x="140" y="292"/>
                </a:lnTo>
                <a:lnTo>
                  <a:pt x="140" y="292"/>
                </a:lnTo>
                <a:lnTo>
                  <a:pt x="141" y="292"/>
                </a:lnTo>
                <a:lnTo>
                  <a:pt x="141" y="289"/>
                </a:lnTo>
                <a:lnTo>
                  <a:pt x="141" y="289"/>
                </a:lnTo>
                <a:lnTo>
                  <a:pt x="142" y="289"/>
                </a:lnTo>
                <a:lnTo>
                  <a:pt x="142" y="240"/>
                </a:lnTo>
                <a:lnTo>
                  <a:pt x="142" y="294"/>
                </a:lnTo>
                <a:lnTo>
                  <a:pt x="142" y="291"/>
                </a:lnTo>
                <a:lnTo>
                  <a:pt x="143" y="291"/>
                </a:lnTo>
                <a:lnTo>
                  <a:pt x="143" y="291"/>
                </a:lnTo>
                <a:lnTo>
                  <a:pt x="143" y="293"/>
                </a:lnTo>
                <a:lnTo>
                  <a:pt x="144" y="293"/>
                </a:lnTo>
                <a:lnTo>
                  <a:pt x="144" y="293"/>
                </a:lnTo>
                <a:lnTo>
                  <a:pt x="144" y="236"/>
                </a:lnTo>
                <a:lnTo>
                  <a:pt x="145" y="293"/>
                </a:lnTo>
                <a:lnTo>
                  <a:pt x="145" y="293"/>
                </a:lnTo>
                <a:lnTo>
                  <a:pt x="145" y="294"/>
                </a:lnTo>
                <a:lnTo>
                  <a:pt x="146" y="291"/>
                </a:lnTo>
                <a:lnTo>
                  <a:pt x="146" y="292"/>
                </a:lnTo>
                <a:lnTo>
                  <a:pt x="146" y="292"/>
                </a:lnTo>
                <a:lnTo>
                  <a:pt x="146" y="289"/>
                </a:lnTo>
                <a:lnTo>
                  <a:pt x="146" y="294"/>
                </a:lnTo>
                <a:lnTo>
                  <a:pt x="147" y="293"/>
                </a:lnTo>
                <a:lnTo>
                  <a:pt x="147" y="293"/>
                </a:lnTo>
                <a:lnTo>
                  <a:pt x="147" y="293"/>
                </a:lnTo>
                <a:lnTo>
                  <a:pt x="148" y="290"/>
                </a:lnTo>
                <a:lnTo>
                  <a:pt x="148" y="292"/>
                </a:lnTo>
                <a:lnTo>
                  <a:pt x="148" y="292"/>
                </a:lnTo>
                <a:lnTo>
                  <a:pt x="149" y="239"/>
                </a:lnTo>
                <a:lnTo>
                  <a:pt x="149" y="266"/>
                </a:lnTo>
                <a:lnTo>
                  <a:pt x="150" y="238"/>
                </a:lnTo>
                <a:lnTo>
                  <a:pt x="150" y="236"/>
                </a:lnTo>
                <a:lnTo>
                  <a:pt x="150" y="275"/>
                </a:lnTo>
                <a:lnTo>
                  <a:pt x="150" y="264"/>
                </a:lnTo>
                <a:lnTo>
                  <a:pt x="151" y="222"/>
                </a:lnTo>
                <a:lnTo>
                  <a:pt x="152" y="279"/>
                </a:lnTo>
                <a:lnTo>
                  <a:pt x="152" y="273"/>
                </a:lnTo>
                <a:lnTo>
                  <a:pt x="152" y="244"/>
                </a:lnTo>
                <a:lnTo>
                  <a:pt x="152" y="226"/>
                </a:lnTo>
                <a:lnTo>
                  <a:pt x="153" y="284"/>
                </a:lnTo>
                <a:lnTo>
                  <a:pt x="153" y="271"/>
                </a:lnTo>
                <a:lnTo>
                  <a:pt x="153" y="272"/>
                </a:lnTo>
                <a:lnTo>
                  <a:pt x="153" y="284"/>
                </a:lnTo>
                <a:lnTo>
                  <a:pt x="154" y="244"/>
                </a:lnTo>
                <a:lnTo>
                  <a:pt x="154" y="250"/>
                </a:lnTo>
                <a:lnTo>
                  <a:pt x="154" y="232"/>
                </a:lnTo>
                <a:lnTo>
                  <a:pt x="155" y="284"/>
                </a:lnTo>
                <a:lnTo>
                  <a:pt x="155" y="284"/>
                </a:lnTo>
                <a:lnTo>
                  <a:pt x="155" y="285"/>
                </a:lnTo>
                <a:lnTo>
                  <a:pt x="156" y="248"/>
                </a:lnTo>
                <a:lnTo>
                  <a:pt x="156" y="292"/>
                </a:lnTo>
                <a:lnTo>
                  <a:pt x="157" y="292"/>
                </a:lnTo>
                <a:lnTo>
                  <a:pt x="157" y="293"/>
                </a:lnTo>
                <a:lnTo>
                  <a:pt x="157" y="289"/>
                </a:lnTo>
                <a:lnTo>
                  <a:pt x="157" y="292"/>
                </a:lnTo>
                <a:lnTo>
                  <a:pt x="158" y="292"/>
                </a:lnTo>
                <a:lnTo>
                  <a:pt x="158" y="294"/>
                </a:lnTo>
                <a:lnTo>
                  <a:pt x="159" y="294"/>
                </a:lnTo>
                <a:lnTo>
                  <a:pt x="159" y="294"/>
                </a:lnTo>
                <a:lnTo>
                  <a:pt x="159" y="291"/>
                </a:lnTo>
                <a:lnTo>
                  <a:pt x="160" y="291"/>
                </a:lnTo>
                <a:lnTo>
                  <a:pt x="160" y="291"/>
                </a:lnTo>
                <a:lnTo>
                  <a:pt x="160" y="239"/>
                </a:lnTo>
                <a:lnTo>
                  <a:pt x="160" y="294"/>
                </a:lnTo>
                <a:lnTo>
                  <a:pt x="161" y="292"/>
                </a:lnTo>
                <a:lnTo>
                  <a:pt x="161" y="292"/>
                </a:lnTo>
                <a:lnTo>
                  <a:pt x="161" y="294"/>
                </a:lnTo>
                <a:lnTo>
                  <a:pt x="161" y="242"/>
                </a:lnTo>
                <a:lnTo>
                  <a:pt x="162" y="292"/>
                </a:lnTo>
                <a:lnTo>
                  <a:pt x="162" y="294"/>
                </a:lnTo>
                <a:lnTo>
                  <a:pt x="162" y="294"/>
                </a:lnTo>
                <a:lnTo>
                  <a:pt x="163" y="293"/>
                </a:lnTo>
                <a:lnTo>
                  <a:pt x="163" y="293"/>
                </a:lnTo>
                <a:lnTo>
                  <a:pt x="163" y="293"/>
                </a:lnTo>
                <a:lnTo>
                  <a:pt x="164" y="284"/>
                </a:lnTo>
                <a:lnTo>
                  <a:pt x="164" y="290"/>
                </a:lnTo>
                <a:lnTo>
                  <a:pt x="164" y="291"/>
                </a:lnTo>
                <a:lnTo>
                  <a:pt x="165" y="253"/>
                </a:lnTo>
                <a:lnTo>
                  <a:pt x="165" y="292"/>
                </a:lnTo>
                <a:lnTo>
                  <a:pt x="165" y="291"/>
                </a:lnTo>
                <a:lnTo>
                  <a:pt x="166" y="286"/>
                </a:lnTo>
                <a:lnTo>
                  <a:pt x="166" y="286"/>
                </a:lnTo>
                <a:lnTo>
                  <a:pt x="166" y="273"/>
                </a:lnTo>
                <a:lnTo>
                  <a:pt x="167" y="281"/>
                </a:lnTo>
                <a:lnTo>
                  <a:pt x="167" y="281"/>
                </a:lnTo>
                <a:lnTo>
                  <a:pt x="167" y="221"/>
                </a:lnTo>
                <a:lnTo>
                  <a:pt x="168" y="265"/>
                </a:lnTo>
                <a:lnTo>
                  <a:pt x="168" y="254"/>
                </a:lnTo>
                <a:lnTo>
                  <a:pt x="168" y="223"/>
                </a:lnTo>
                <a:lnTo>
                  <a:pt x="169" y="289"/>
                </a:lnTo>
                <a:lnTo>
                  <a:pt x="169" y="265"/>
                </a:lnTo>
                <a:lnTo>
                  <a:pt x="169" y="243"/>
                </a:lnTo>
                <a:lnTo>
                  <a:pt x="169" y="229"/>
                </a:lnTo>
                <a:lnTo>
                  <a:pt x="169" y="292"/>
                </a:lnTo>
                <a:lnTo>
                  <a:pt x="170" y="269"/>
                </a:lnTo>
                <a:lnTo>
                  <a:pt x="170" y="267"/>
                </a:lnTo>
                <a:lnTo>
                  <a:pt x="171" y="285"/>
                </a:lnTo>
                <a:lnTo>
                  <a:pt x="171" y="256"/>
                </a:lnTo>
                <a:lnTo>
                  <a:pt x="171" y="282"/>
                </a:lnTo>
                <a:lnTo>
                  <a:pt x="171" y="284"/>
                </a:lnTo>
                <a:lnTo>
                  <a:pt x="172" y="292"/>
                </a:lnTo>
                <a:lnTo>
                  <a:pt x="172" y="290"/>
                </a:lnTo>
                <a:lnTo>
                  <a:pt x="172" y="290"/>
                </a:lnTo>
                <a:lnTo>
                  <a:pt x="173" y="290"/>
                </a:lnTo>
                <a:lnTo>
                  <a:pt x="173" y="294"/>
                </a:lnTo>
                <a:lnTo>
                  <a:pt x="173" y="294"/>
                </a:lnTo>
                <a:lnTo>
                  <a:pt x="174" y="294"/>
                </a:lnTo>
                <a:lnTo>
                  <a:pt x="174" y="294"/>
                </a:lnTo>
                <a:lnTo>
                  <a:pt x="174" y="163"/>
                </a:lnTo>
                <a:lnTo>
                  <a:pt x="175" y="291"/>
                </a:lnTo>
                <a:lnTo>
                  <a:pt x="175" y="291"/>
                </a:lnTo>
                <a:lnTo>
                  <a:pt x="176" y="240"/>
                </a:lnTo>
                <a:lnTo>
                  <a:pt x="176" y="294"/>
                </a:lnTo>
                <a:lnTo>
                  <a:pt x="176" y="293"/>
                </a:lnTo>
                <a:lnTo>
                  <a:pt x="176" y="291"/>
                </a:lnTo>
                <a:lnTo>
                  <a:pt x="176" y="290"/>
                </a:lnTo>
                <a:lnTo>
                  <a:pt x="177" y="294"/>
                </a:lnTo>
                <a:lnTo>
                  <a:pt x="177" y="294"/>
                </a:lnTo>
                <a:lnTo>
                  <a:pt x="177" y="294"/>
                </a:lnTo>
                <a:lnTo>
                  <a:pt x="177" y="294"/>
                </a:lnTo>
                <a:lnTo>
                  <a:pt x="178" y="291"/>
                </a:lnTo>
                <a:lnTo>
                  <a:pt x="178" y="292"/>
                </a:lnTo>
                <a:lnTo>
                  <a:pt x="178" y="292"/>
                </a:lnTo>
                <a:lnTo>
                  <a:pt x="178" y="294"/>
                </a:lnTo>
                <a:lnTo>
                  <a:pt x="179" y="292"/>
                </a:lnTo>
                <a:lnTo>
                  <a:pt x="179" y="292"/>
                </a:lnTo>
                <a:lnTo>
                  <a:pt x="179" y="293"/>
                </a:lnTo>
                <a:lnTo>
                  <a:pt x="180" y="280"/>
                </a:lnTo>
                <a:lnTo>
                  <a:pt x="180" y="284"/>
                </a:lnTo>
                <a:lnTo>
                  <a:pt x="181" y="283"/>
                </a:lnTo>
                <a:lnTo>
                  <a:pt x="181" y="290"/>
                </a:lnTo>
                <a:lnTo>
                  <a:pt x="181" y="256"/>
                </a:lnTo>
                <a:lnTo>
                  <a:pt x="181" y="278"/>
                </a:lnTo>
                <a:lnTo>
                  <a:pt x="182" y="278"/>
                </a:lnTo>
                <a:lnTo>
                  <a:pt x="182" y="283"/>
                </a:lnTo>
                <a:lnTo>
                  <a:pt x="183" y="273"/>
                </a:lnTo>
                <a:lnTo>
                  <a:pt x="183" y="274"/>
                </a:lnTo>
                <a:lnTo>
                  <a:pt x="183" y="268"/>
                </a:lnTo>
                <a:lnTo>
                  <a:pt x="183" y="267"/>
                </a:lnTo>
                <a:lnTo>
                  <a:pt x="183" y="283"/>
                </a:lnTo>
                <a:lnTo>
                  <a:pt x="184" y="282"/>
                </a:lnTo>
                <a:lnTo>
                  <a:pt x="184" y="283"/>
                </a:lnTo>
                <a:lnTo>
                  <a:pt x="184" y="287"/>
                </a:lnTo>
                <a:lnTo>
                  <a:pt x="185" y="235"/>
                </a:lnTo>
                <a:lnTo>
                  <a:pt x="185" y="232"/>
                </a:lnTo>
                <a:lnTo>
                  <a:pt x="185" y="190"/>
                </a:lnTo>
                <a:lnTo>
                  <a:pt x="186" y="292"/>
                </a:lnTo>
                <a:lnTo>
                  <a:pt x="186" y="292"/>
                </a:lnTo>
                <a:lnTo>
                  <a:pt x="187" y="247"/>
                </a:lnTo>
                <a:lnTo>
                  <a:pt x="187" y="292"/>
                </a:lnTo>
                <a:lnTo>
                  <a:pt x="187" y="292"/>
                </a:lnTo>
                <a:lnTo>
                  <a:pt x="188" y="293"/>
                </a:lnTo>
                <a:lnTo>
                  <a:pt x="188" y="258"/>
                </a:lnTo>
                <a:lnTo>
                  <a:pt x="188" y="291"/>
                </a:lnTo>
                <a:lnTo>
                  <a:pt x="189" y="291"/>
                </a:lnTo>
                <a:lnTo>
                  <a:pt x="189" y="294"/>
                </a:lnTo>
                <a:lnTo>
                  <a:pt x="189" y="250"/>
                </a:lnTo>
                <a:lnTo>
                  <a:pt x="189" y="291"/>
                </a:lnTo>
                <a:lnTo>
                  <a:pt x="189" y="291"/>
                </a:lnTo>
                <a:lnTo>
                  <a:pt x="190" y="294"/>
                </a:lnTo>
                <a:lnTo>
                  <a:pt x="190" y="239"/>
                </a:lnTo>
                <a:lnTo>
                  <a:pt x="191" y="291"/>
                </a:lnTo>
                <a:lnTo>
                  <a:pt x="191" y="291"/>
                </a:lnTo>
                <a:lnTo>
                  <a:pt x="191" y="291"/>
                </a:lnTo>
                <a:lnTo>
                  <a:pt x="192" y="294"/>
                </a:lnTo>
                <a:lnTo>
                  <a:pt x="192" y="294"/>
                </a:lnTo>
                <a:lnTo>
                  <a:pt x="192" y="294"/>
                </a:lnTo>
                <a:lnTo>
                  <a:pt x="192" y="242"/>
                </a:lnTo>
                <a:lnTo>
                  <a:pt x="193" y="294"/>
                </a:lnTo>
                <a:lnTo>
                  <a:pt x="193" y="294"/>
                </a:lnTo>
                <a:lnTo>
                  <a:pt x="193" y="294"/>
                </a:lnTo>
                <a:lnTo>
                  <a:pt x="193" y="294"/>
                </a:lnTo>
                <a:lnTo>
                  <a:pt x="194" y="290"/>
                </a:lnTo>
                <a:lnTo>
                  <a:pt x="194" y="290"/>
                </a:lnTo>
                <a:lnTo>
                  <a:pt x="195" y="293"/>
                </a:lnTo>
                <a:lnTo>
                  <a:pt x="195" y="291"/>
                </a:lnTo>
                <a:lnTo>
                  <a:pt x="195" y="290"/>
                </a:lnTo>
                <a:lnTo>
                  <a:pt x="195" y="290"/>
                </a:lnTo>
                <a:lnTo>
                  <a:pt x="196" y="246"/>
                </a:lnTo>
                <a:lnTo>
                  <a:pt x="196" y="277"/>
                </a:lnTo>
                <a:lnTo>
                  <a:pt x="197" y="236"/>
                </a:lnTo>
                <a:lnTo>
                  <a:pt x="197" y="234"/>
                </a:lnTo>
                <a:lnTo>
                  <a:pt x="197" y="283"/>
                </a:lnTo>
                <a:lnTo>
                  <a:pt x="197" y="265"/>
                </a:lnTo>
                <a:lnTo>
                  <a:pt x="197" y="273"/>
                </a:lnTo>
                <a:lnTo>
                  <a:pt x="198" y="258"/>
                </a:lnTo>
                <a:lnTo>
                  <a:pt x="199" y="291"/>
                </a:lnTo>
                <a:lnTo>
                  <a:pt x="199" y="290"/>
                </a:lnTo>
                <a:lnTo>
                  <a:pt x="199" y="289"/>
                </a:lnTo>
                <a:lnTo>
                  <a:pt x="199" y="262"/>
                </a:lnTo>
                <a:lnTo>
                  <a:pt x="200" y="289"/>
                </a:lnTo>
                <a:lnTo>
                  <a:pt x="200" y="273"/>
                </a:lnTo>
                <a:lnTo>
                  <a:pt x="200" y="271"/>
                </a:lnTo>
                <a:lnTo>
                  <a:pt x="200" y="290"/>
                </a:lnTo>
                <a:lnTo>
                  <a:pt x="201" y="265"/>
                </a:lnTo>
                <a:lnTo>
                  <a:pt x="201" y="272"/>
                </a:lnTo>
                <a:lnTo>
                  <a:pt x="201" y="269"/>
                </a:lnTo>
                <a:lnTo>
                  <a:pt x="202" y="288"/>
                </a:lnTo>
                <a:lnTo>
                  <a:pt x="202" y="276"/>
                </a:lnTo>
                <a:lnTo>
                  <a:pt x="202" y="276"/>
                </a:lnTo>
                <a:lnTo>
                  <a:pt x="203" y="292"/>
                </a:lnTo>
                <a:lnTo>
                  <a:pt x="203" y="250"/>
                </a:lnTo>
                <a:lnTo>
                  <a:pt x="203" y="291"/>
                </a:lnTo>
                <a:lnTo>
                  <a:pt x="203" y="290"/>
                </a:lnTo>
                <a:lnTo>
                  <a:pt x="203" y="289"/>
                </a:lnTo>
                <a:lnTo>
                  <a:pt x="204" y="293"/>
                </a:lnTo>
                <a:lnTo>
                  <a:pt x="204" y="293"/>
                </a:lnTo>
                <a:lnTo>
                  <a:pt x="205" y="293"/>
                </a:lnTo>
                <a:lnTo>
                  <a:pt x="205" y="294"/>
                </a:lnTo>
                <a:lnTo>
                  <a:pt x="205" y="262"/>
                </a:lnTo>
                <a:lnTo>
                  <a:pt x="205" y="289"/>
                </a:lnTo>
                <a:lnTo>
                  <a:pt x="206" y="293"/>
                </a:lnTo>
                <a:lnTo>
                  <a:pt x="206" y="240"/>
                </a:lnTo>
                <a:lnTo>
                  <a:pt x="207" y="289"/>
                </a:lnTo>
                <a:lnTo>
                  <a:pt x="207" y="289"/>
                </a:lnTo>
                <a:lnTo>
                  <a:pt x="207" y="294"/>
                </a:lnTo>
                <a:lnTo>
                  <a:pt x="208" y="240"/>
                </a:lnTo>
                <a:lnTo>
                  <a:pt x="208" y="293"/>
                </a:lnTo>
                <a:lnTo>
                  <a:pt x="208" y="293"/>
                </a:lnTo>
                <a:lnTo>
                  <a:pt x="208" y="294"/>
                </a:lnTo>
                <a:lnTo>
                  <a:pt x="208" y="290"/>
                </a:lnTo>
                <a:lnTo>
                  <a:pt x="209" y="293"/>
                </a:lnTo>
                <a:lnTo>
                  <a:pt x="209" y="293"/>
                </a:lnTo>
                <a:lnTo>
                  <a:pt x="210" y="294"/>
                </a:lnTo>
                <a:lnTo>
                  <a:pt x="210" y="290"/>
                </a:lnTo>
                <a:lnTo>
                  <a:pt x="210" y="290"/>
                </a:lnTo>
                <a:lnTo>
                  <a:pt x="211" y="292"/>
                </a:lnTo>
                <a:lnTo>
                  <a:pt x="211" y="283"/>
                </a:lnTo>
                <a:lnTo>
                  <a:pt x="211" y="284"/>
                </a:lnTo>
                <a:lnTo>
                  <a:pt x="211" y="285"/>
                </a:lnTo>
                <a:lnTo>
                  <a:pt x="212" y="228"/>
                </a:lnTo>
                <a:lnTo>
                  <a:pt x="212" y="281"/>
                </a:lnTo>
                <a:lnTo>
                  <a:pt x="213" y="282"/>
                </a:lnTo>
                <a:lnTo>
                  <a:pt x="213" y="283"/>
                </a:lnTo>
                <a:lnTo>
                  <a:pt x="213" y="224"/>
                </a:lnTo>
                <a:lnTo>
                  <a:pt x="213" y="269"/>
                </a:lnTo>
                <a:lnTo>
                  <a:pt x="214" y="257"/>
                </a:lnTo>
                <a:lnTo>
                  <a:pt x="214" y="223"/>
                </a:lnTo>
                <a:lnTo>
                  <a:pt x="215" y="278"/>
                </a:lnTo>
                <a:lnTo>
                  <a:pt x="215" y="274"/>
                </a:lnTo>
                <a:lnTo>
                  <a:pt x="215" y="279"/>
                </a:lnTo>
                <a:lnTo>
                  <a:pt x="215" y="286"/>
                </a:lnTo>
                <a:lnTo>
                  <a:pt x="215" y="236"/>
                </a:lnTo>
                <a:lnTo>
                  <a:pt x="216" y="269"/>
                </a:lnTo>
                <a:lnTo>
                  <a:pt x="216" y="267"/>
                </a:lnTo>
                <a:lnTo>
                  <a:pt x="216" y="265"/>
                </a:lnTo>
                <a:lnTo>
                  <a:pt x="217" y="286"/>
                </a:lnTo>
                <a:lnTo>
                  <a:pt x="217" y="286"/>
                </a:lnTo>
                <a:lnTo>
                  <a:pt x="217" y="284"/>
                </a:lnTo>
                <a:lnTo>
                  <a:pt x="217" y="265"/>
                </a:lnTo>
                <a:lnTo>
                  <a:pt x="218" y="274"/>
                </a:lnTo>
                <a:lnTo>
                  <a:pt x="218" y="283"/>
                </a:lnTo>
                <a:lnTo>
                  <a:pt x="219" y="292"/>
                </a:lnTo>
                <a:lnTo>
                  <a:pt x="219" y="266"/>
                </a:lnTo>
                <a:lnTo>
                  <a:pt x="219" y="289"/>
                </a:lnTo>
                <a:lnTo>
                  <a:pt x="219" y="289"/>
                </a:lnTo>
                <a:lnTo>
                  <a:pt x="220" y="294"/>
                </a:lnTo>
                <a:lnTo>
                  <a:pt x="220" y="293"/>
                </a:lnTo>
                <a:lnTo>
                  <a:pt x="221" y="293"/>
                </a:lnTo>
                <a:lnTo>
                  <a:pt x="221" y="294"/>
                </a:lnTo>
                <a:lnTo>
                  <a:pt x="221" y="261"/>
                </a:lnTo>
                <a:lnTo>
                  <a:pt x="221" y="291"/>
                </a:lnTo>
                <a:lnTo>
                  <a:pt x="222" y="291"/>
                </a:lnTo>
                <a:lnTo>
                  <a:pt x="223" y="294"/>
                </a:lnTo>
                <a:lnTo>
                  <a:pt x="223" y="241"/>
                </a:lnTo>
                <a:lnTo>
                  <a:pt x="223" y="294"/>
                </a:lnTo>
                <a:lnTo>
                  <a:pt x="223" y="238"/>
                </a:lnTo>
                <a:lnTo>
                  <a:pt x="224" y="293"/>
                </a:lnTo>
                <a:lnTo>
                  <a:pt x="224" y="293"/>
                </a:lnTo>
                <a:lnTo>
                  <a:pt x="224" y="294"/>
                </a:lnTo>
                <a:lnTo>
                  <a:pt x="225" y="293"/>
                </a:lnTo>
                <a:lnTo>
                  <a:pt x="225" y="293"/>
                </a:lnTo>
                <a:lnTo>
                  <a:pt x="225" y="293"/>
                </a:lnTo>
                <a:lnTo>
                  <a:pt x="226" y="290"/>
                </a:lnTo>
                <a:lnTo>
                  <a:pt x="226" y="293"/>
                </a:lnTo>
                <a:lnTo>
                  <a:pt x="226" y="293"/>
                </a:lnTo>
                <a:lnTo>
                  <a:pt x="227" y="286"/>
                </a:lnTo>
                <a:lnTo>
                  <a:pt x="227" y="293"/>
                </a:lnTo>
                <a:lnTo>
                  <a:pt x="227" y="290"/>
                </a:lnTo>
                <a:lnTo>
                  <a:pt x="227" y="290"/>
                </a:lnTo>
                <a:lnTo>
                  <a:pt x="228" y="287"/>
                </a:lnTo>
                <a:lnTo>
                  <a:pt x="228" y="293"/>
                </a:lnTo>
                <a:lnTo>
                  <a:pt x="228" y="292"/>
                </a:lnTo>
                <a:lnTo>
                  <a:pt x="228" y="293"/>
                </a:lnTo>
                <a:lnTo>
                  <a:pt x="229" y="281"/>
                </a:lnTo>
                <a:lnTo>
                  <a:pt x="229" y="284"/>
                </a:lnTo>
                <a:lnTo>
                  <a:pt x="230" y="284"/>
                </a:lnTo>
                <a:lnTo>
                  <a:pt x="230" y="289"/>
                </a:lnTo>
                <a:lnTo>
                  <a:pt x="231" y="225"/>
                </a:lnTo>
                <a:lnTo>
                  <a:pt x="231" y="267"/>
                </a:lnTo>
                <a:lnTo>
                  <a:pt x="231" y="269"/>
                </a:lnTo>
                <a:lnTo>
                  <a:pt x="231" y="285"/>
                </a:lnTo>
                <a:lnTo>
                  <a:pt x="231" y="224"/>
                </a:lnTo>
                <a:lnTo>
                  <a:pt x="232" y="281"/>
                </a:lnTo>
                <a:lnTo>
                  <a:pt x="232" y="234"/>
                </a:lnTo>
                <a:lnTo>
                  <a:pt x="233" y="286"/>
                </a:lnTo>
                <a:lnTo>
                  <a:pt x="233" y="267"/>
                </a:lnTo>
                <a:lnTo>
                  <a:pt x="233" y="267"/>
                </a:lnTo>
                <a:lnTo>
                  <a:pt x="234" y="260"/>
                </a:lnTo>
                <a:lnTo>
                  <a:pt x="234" y="290"/>
                </a:lnTo>
                <a:lnTo>
                  <a:pt x="234" y="290"/>
                </a:lnTo>
                <a:lnTo>
                  <a:pt x="234" y="290"/>
                </a:lnTo>
                <a:lnTo>
                  <a:pt x="235" y="289"/>
                </a:lnTo>
                <a:lnTo>
                  <a:pt x="235" y="293"/>
                </a:lnTo>
                <a:lnTo>
                  <a:pt x="235" y="293"/>
                </a:lnTo>
                <a:lnTo>
                  <a:pt x="235" y="293"/>
                </a:lnTo>
                <a:lnTo>
                  <a:pt x="236" y="293"/>
                </a:lnTo>
                <a:lnTo>
                  <a:pt x="236" y="290"/>
                </a:lnTo>
                <a:lnTo>
                  <a:pt x="236" y="292"/>
                </a:lnTo>
                <a:lnTo>
                  <a:pt x="236" y="292"/>
                </a:lnTo>
                <a:lnTo>
                  <a:pt x="237" y="294"/>
                </a:lnTo>
                <a:lnTo>
                  <a:pt x="237" y="265"/>
                </a:lnTo>
                <a:lnTo>
                  <a:pt x="238" y="293"/>
                </a:lnTo>
                <a:lnTo>
                  <a:pt x="238" y="293"/>
                </a:lnTo>
                <a:lnTo>
                  <a:pt x="238" y="294"/>
                </a:lnTo>
                <a:lnTo>
                  <a:pt x="239" y="241"/>
                </a:lnTo>
                <a:lnTo>
                  <a:pt x="239" y="294"/>
                </a:lnTo>
                <a:lnTo>
                  <a:pt x="239" y="293"/>
                </a:lnTo>
                <a:lnTo>
                  <a:pt x="239" y="294"/>
                </a:lnTo>
                <a:lnTo>
                  <a:pt x="239" y="238"/>
                </a:lnTo>
                <a:lnTo>
                  <a:pt x="240" y="292"/>
                </a:lnTo>
                <a:lnTo>
                  <a:pt x="240" y="292"/>
                </a:lnTo>
                <a:lnTo>
                  <a:pt x="240" y="294"/>
                </a:lnTo>
                <a:lnTo>
                  <a:pt x="241" y="294"/>
                </a:lnTo>
                <a:lnTo>
                  <a:pt x="241" y="294"/>
                </a:lnTo>
                <a:lnTo>
                  <a:pt x="241" y="294"/>
                </a:lnTo>
                <a:lnTo>
                  <a:pt x="242" y="288"/>
                </a:lnTo>
                <a:lnTo>
                  <a:pt x="242" y="293"/>
                </a:lnTo>
                <a:lnTo>
                  <a:pt x="242" y="293"/>
                </a:lnTo>
                <a:lnTo>
                  <a:pt x="243" y="278"/>
                </a:lnTo>
                <a:lnTo>
                  <a:pt x="243" y="290"/>
                </a:lnTo>
                <a:lnTo>
                  <a:pt x="244" y="289"/>
                </a:lnTo>
                <a:lnTo>
                  <a:pt x="244" y="284"/>
                </a:lnTo>
                <a:lnTo>
                  <a:pt x="244" y="293"/>
                </a:lnTo>
                <a:lnTo>
                  <a:pt x="244" y="292"/>
                </a:lnTo>
                <a:lnTo>
                  <a:pt x="245" y="252"/>
                </a:lnTo>
                <a:lnTo>
                  <a:pt x="246" y="283"/>
                </a:lnTo>
                <a:lnTo>
                  <a:pt x="246" y="283"/>
                </a:lnTo>
                <a:lnTo>
                  <a:pt x="246" y="286"/>
                </a:lnTo>
                <a:lnTo>
                  <a:pt x="247" y="255"/>
                </a:lnTo>
                <a:lnTo>
                  <a:pt x="247" y="274"/>
                </a:lnTo>
                <a:lnTo>
                  <a:pt x="247" y="272"/>
                </a:lnTo>
                <a:lnTo>
                  <a:pt x="247" y="281"/>
                </a:lnTo>
                <a:lnTo>
                  <a:pt x="248" y="224"/>
                </a:lnTo>
                <a:lnTo>
                  <a:pt x="248" y="261"/>
                </a:lnTo>
                <a:lnTo>
                  <a:pt x="248" y="285"/>
                </a:lnTo>
                <a:lnTo>
                  <a:pt x="248" y="287"/>
                </a:lnTo>
                <a:lnTo>
                  <a:pt x="249" y="256"/>
                </a:lnTo>
                <a:lnTo>
                  <a:pt x="249" y="275"/>
                </a:lnTo>
                <a:lnTo>
                  <a:pt x="249" y="276"/>
                </a:lnTo>
                <a:lnTo>
                  <a:pt x="250" y="273"/>
                </a:lnTo>
                <a:lnTo>
                  <a:pt x="250" y="292"/>
                </a:lnTo>
                <a:lnTo>
                  <a:pt x="250" y="286"/>
                </a:lnTo>
                <a:lnTo>
                  <a:pt x="250" y="287"/>
                </a:lnTo>
                <a:lnTo>
                  <a:pt x="251" y="292"/>
                </a:lnTo>
                <a:lnTo>
                  <a:pt x="252" y="293"/>
                </a:lnTo>
                <a:lnTo>
                  <a:pt x="252" y="294"/>
                </a:lnTo>
                <a:lnTo>
                  <a:pt x="252" y="292"/>
                </a:lnTo>
                <a:lnTo>
                  <a:pt x="252" y="292"/>
                </a:lnTo>
                <a:lnTo>
                  <a:pt x="253" y="292"/>
                </a:lnTo>
                <a:lnTo>
                  <a:pt x="253" y="237"/>
                </a:lnTo>
                <a:lnTo>
                  <a:pt x="254" y="294"/>
                </a:lnTo>
                <a:lnTo>
                  <a:pt x="254" y="294"/>
                </a:lnTo>
                <a:lnTo>
                  <a:pt x="254" y="294"/>
                </a:lnTo>
                <a:lnTo>
                  <a:pt x="254" y="241"/>
                </a:lnTo>
                <a:lnTo>
                  <a:pt x="255" y="291"/>
                </a:lnTo>
                <a:lnTo>
                  <a:pt x="255" y="291"/>
                </a:lnTo>
                <a:lnTo>
                  <a:pt x="256" y="294"/>
                </a:lnTo>
                <a:lnTo>
                  <a:pt x="256" y="294"/>
                </a:lnTo>
                <a:lnTo>
                  <a:pt x="256" y="294"/>
                </a:lnTo>
                <a:lnTo>
                  <a:pt x="256" y="294"/>
                </a:lnTo>
                <a:lnTo>
                  <a:pt x="256" y="291"/>
                </a:lnTo>
                <a:lnTo>
                  <a:pt x="257" y="292"/>
                </a:lnTo>
                <a:lnTo>
                  <a:pt x="257" y="292"/>
                </a:lnTo>
                <a:lnTo>
                  <a:pt x="257" y="294"/>
                </a:lnTo>
                <a:lnTo>
                  <a:pt x="258" y="293"/>
                </a:lnTo>
                <a:lnTo>
                  <a:pt x="258" y="293"/>
                </a:lnTo>
                <a:lnTo>
                  <a:pt x="258" y="293"/>
                </a:lnTo>
                <a:lnTo>
                  <a:pt x="259" y="240"/>
                </a:lnTo>
                <a:lnTo>
                  <a:pt x="259" y="247"/>
                </a:lnTo>
                <a:lnTo>
                  <a:pt x="260" y="266"/>
                </a:lnTo>
                <a:lnTo>
                  <a:pt x="260" y="283"/>
                </a:lnTo>
                <a:lnTo>
                  <a:pt x="260" y="230"/>
                </a:lnTo>
                <a:lnTo>
                  <a:pt x="260" y="275"/>
                </a:lnTo>
                <a:lnTo>
                  <a:pt x="261" y="266"/>
                </a:lnTo>
                <a:lnTo>
                  <a:pt x="261" y="221"/>
                </a:lnTo>
                <a:lnTo>
                  <a:pt x="262" y="278"/>
                </a:lnTo>
                <a:lnTo>
                  <a:pt x="262" y="223"/>
                </a:lnTo>
                <a:lnTo>
                  <a:pt x="262" y="272"/>
                </a:lnTo>
                <a:lnTo>
                  <a:pt x="262" y="225"/>
                </a:lnTo>
                <a:lnTo>
                  <a:pt x="262" y="280"/>
                </a:lnTo>
                <a:lnTo>
                  <a:pt x="263" y="235"/>
                </a:lnTo>
                <a:lnTo>
                  <a:pt x="263" y="236"/>
                </a:lnTo>
                <a:lnTo>
                  <a:pt x="263" y="234"/>
                </a:lnTo>
                <a:lnTo>
                  <a:pt x="264" y="285"/>
                </a:lnTo>
                <a:lnTo>
                  <a:pt x="264" y="254"/>
                </a:lnTo>
                <a:lnTo>
                  <a:pt x="264" y="256"/>
                </a:lnTo>
                <a:lnTo>
                  <a:pt x="264" y="285"/>
                </a:lnTo>
                <a:lnTo>
                  <a:pt x="265" y="281"/>
                </a:lnTo>
                <a:lnTo>
                  <a:pt x="265" y="282"/>
                </a:lnTo>
                <a:lnTo>
                  <a:pt x="266" y="292"/>
                </a:lnTo>
                <a:lnTo>
                  <a:pt x="266" y="266"/>
                </a:lnTo>
                <a:lnTo>
                  <a:pt x="266" y="289"/>
                </a:lnTo>
                <a:lnTo>
                  <a:pt x="266" y="288"/>
                </a:lnTo>
                <a:lnTo>
                  <a:pt x="266" y="243"/>
                </a:lnTo>
                <a:lnTo>
                  <a:pt x="267" y="292"/>
                </a:lnTo>
                <a:lnTo>
                  <a:pt x="267" y="292"/>
                </a:lnTo>
                <a:lnTo>
                  <a:pt x="267" y="292"/>
                </a:lnTo>
                <a:lnTo>
                  <a:pt x="268" y="294"/>
                </a:lnTo>
                <a:lnTo>
                  <a:pt x="268" y="291"/>
                </a:lnTo>
                <a:lnTo>
                  <a:pt x="268" y="292"/>
                </a:lnTo>
                <a:lnTo>
                  <a:pt x="269" y="292"/>
                </a:lnTo>
                <a:lnTo>
                  <a:pt x="269" y="294"/>
                </a:lnTo>
                <a:lnTo>
                  <a:pt x="269" y="240"/>
                </a:lnTo>
                <a:lnTo>
                  <a:pt x="270" y="293"/>
                </a:lnTo>
                <a:lnTo>
                  <a:pt x="270" y="293"/>
                </a:lnTo>
                <a:lnTo>
                  <a:pt x="270" y="294"/>
                </a:lnTo>
                <a:lnTo>
                  <a:pt x="270" y="291"/>
                </a:lnTo>
                <a:lnTo>
                  <a:pt x="271" y="294"/>
                </a:lnTo>
                <a:lnTo>
                  <a:pt x="271" y="293"/>
                </a:lnTo>
                <a:lnTo>
                  <a:pt x="271" y="294"/>
                </a:lnTo>
                <a:lnTo>
                  <a:pt x="271" y="293"/>
                </a:lnTo>
                <a:lnTo>
                  <a:pt x="272" y="294"/>
                </a:lnTo>
                <a:lnTo>
                  <a:pt x="272" y="294"/>
                </a:lnTo>
                <a:lnTo>
                  <a:pt x="272" y="290"/>
                </a:lnTo>
                <a:lnTo>
                  <a:pt x="273" y="293"/>
                </a:lnTo>
                <a:lnTo>
                  <a:pt x="273" y="293"/>
                </a:lnTo>
                <a:lnTo>
                  <a:pt x="273" y="293"/>
                </a:lnTo>
                <a:lnTo>
                  <a:pt x="274" y="250"/>
                </a:lnTo>
                <a:lnTo>
                  <a:pt x="274" y="289"/>
                </a:lnTo>
                <a:lnTo>
                  <a:pt x="274" y="289"/>
                </a:lnTo>
                <a:lnTo>
                  <a:pt x="275" y="238"/>
                </a:lnTo>
                <a:lnTo>
                  <a:pt x="275" y="240"/>
                </a:lnTo>
                <a:lnTo>
                  <a:pt x="276" y="282"/>
                </a:lnTo>
                <a:lnTo>
                  <a:pt x="276" y="223"/>
                </a:lnTo>
                <a:lnTo>
                  <a:pt x="276" y="230"/>
                </a:lnTo>
                <a:lnTo>
                  <a:pt x="277" y="238"/>
                </a:lnTo>
                <a:lnTo>
                  <a:pt x="277" y="283"/>
                </a:lnTo>
                <a:lnTo>
                  <a:pt x="277" y="220"/>
                </a:lnTo>
                <a:lnTo>
                  <a:pt x="278" y="281"/>
                </a:lnTo>
                <a:lnTo>
                  <a:pt x="278" y="224"/>
                </a:lnTo>
                <a:lnTo>
                  <a:pt x="278" y="282"/>
                </a:lnTo>
                <a:lnTo>
                  <a:pt x="279" y="238"/>
                </a:lnTo>
                <a:lnTo>
                  <a:pt x="279" y="236"/>
                </a:lnTo>
                <a:lnTo>
                  <a:pt x="279" y="231"/>
                </a:lnTo>
                <a:lnTo>
                  <a:pt x="280" y="279"/>
                </a:lnTo>
                <a:lnTo>
                  <a:pt x="280" y="256"/>
                </a:lnTo>
                <a:lnTo>
                  <a:pt x="280" y="261"/>
                </a:lnTo>
                <a:lnTo>
                  <a:pt x="281" y="285"/>
                </a:lnTo>
                <a:lnTo>
                  <a:pt x="281" y="286"/>
                </a:lnTo>
                <a:lnTo>
                  <a:pt x="282" y="283"/>
                </a:lnTo>
                <a:lnTo>
                  <a:pt x="282" y="292"/>
                </a:lnTo>
                <a:lnTo>
                  <a:pt x="282" y="292"/>
                </a:lnTo>
                <a:lnTo>
                  <a:pt x="283" y="289"/>
                </a:lnTo>
                <a:lnTo>
                  <a:pt x="283" y="293"/>
                </a:lnTo>
                <a:lnTo>
                  <a:pt x="283" y="293"/>
                </a:lnTo>
                <a:lnTo>
                  <a:pt x="284" y="293"/>
                </a:lnTo>
                <a:lnTo>
                  <a:pt x="284" y="294"/>
                </a:lnTo>
                <a:lnTo>
                  <a:pt x="284" y="294"/>
                </a:lnTo>
                <a:lnTo>
                  <a:pt x="285" y="291"/>
                </a:lnTo>
                <a:lnTo>
                  <a:pt x="285" y="293"/>
                </a:lnTo>
                <a:lnTo>
                  <a:pt x="286" y="293"/>
                </a:lnTo>
                <a:lnTo>
                  <a:pt x="286" y="293"/>
                </a:lnTo>
                <a:lnTo>
                  <a:pt x="286" y="294"/>
                </a:lnTo>
                <a:lnTo>
                  <a:pt x="287" y="290"/>
                </a:lnTo>
                <a:lnTo>
                  <a:pt x="287" y="290"/>
                </a:lnTo>
                <a:lnTo>
                  <a:pt x="287" y="292"/>
                </a:lnTo>
                <a:lnTo>
                  <a:pt x="288" y="294"/>
                </a:lnTo>
                <a:lnTo>
                  <a:pt x="288" y="294"/>
                </a:lnTo>
                <a:lnTo>
                  <a:pt x="288" y="294"/>
                </a:lnTo>
                <a:lnTo>
                  <a:pt x="288" y="294"/>
                </a:lnTo>
                <a:lnTo>
                  <a:pt x="289" y="289"/>
                </a:lnTo>
                <a:lnTo>
                  <a:pt x="289" y="290"/>
                </a:lnTo>
                <a:lnTo>
                  <a:pt x="289" y="290"/>
                </a:lnTo>
                <a:lnTo>
                  <a:pt x="289" y="290"/>
                </a:lnTo>
                <a:lnTo>
                  <a:pt x="290" y="283"/>
                </a:lnTo>
                <a:lnTo>
                  <a:pt x="290" y="285"/>
                </a:lnTo>
                <a:lnTo>
                  <a:pt x="290" y="285"/>
                </a:lnTo>
                <a:lnTo>
                  <a:pt x="290" y="285"/>
                </a:lnTo>
                <a:lnTo>
                  <a:pt x="291" y="242"/>
                </a:lnTo>
                <a:lnTo>
                  <a:pt x="291" y="246"/>
                </a:lnTo>
                <a:lnTo>
                  <a:pt x="292" y="258"/>
                </a:lnTo>
                <a:lnTo>
                  <a:pt x="292" y="224"/>
                </a:lnTo>
                <a:lnTo>
                  <a:pt x="292" y="281"/>
                </a:lnTo>
                <a:lnTo>
                  <a:pt x="292" y="228"/>
                </a:lnTo>
                <a:lnTo>
                  <a:pt x="293" y="235"/>
                </a:lnTo>
                <a:lnTo>
                  <a:pt x="293" y="281"/>
                </a:lnTo>
                <a:lnTo>
                  <a:pt x="293" y="231"/>
                </a:lnTo>
                <a:lnTo>
                  <a:pt x="294" y="276"/>
                </a:lnTo>
                <a:lnTo>
                  <a:pt x="294" y="278"/>
                </a:lnTo>
                <a:lnTo>
                  <a:pt x="294" y="223"/>
                </a:lnTo>
                <a:lnTo>
                  <a:pt x="295" y="236"/>
                </a:lnTo>
                <a:lnTo>
                  <a:pt x="295" y="235"/>
                </a:lnTo>
                <a:lnTo>
                  <a:pt x="296" y="279"/>
                </a:lnTo>
                <a:lnTo>
                  <a:pt x="296" y="262"/>
                </a:lnTo>
                <a:lnTo>
                  <a:pt x="296" y="262"/>
                </a:lnTo>
                <a:lnTo>
                  <a:pt x="297" y="287"/>
                </a:lnTo>
                <a:lnTo>
                  <a:pt x="297" y="285"/>
                </a:lnTo>
                <a:lnTo>
                  <a:pt x="297" y="289"/>
                </a:lnTo>
                <a:lnTo>
                  <a:pt x="297" y="252"/>
                </a:lnTo>
                <a:lnTo>
                  <a:pt x="298" y="292"/>
                </a:lnTo>
                <a:lnTo>
                  <a:pt x="298" y="291"/>
                </a:lnTo>
                <a:lnTo>
                  <a:pt x="298" y="291"/>
                </a:lnTo>
                <a:lnTo>
                  <a:pt x="299" y="293"/>
                </a:lnTo>
                <a:lnTo>
                  <a:pt x="299" y="239"/>
                </a:lnTo>
                <a:lnTo>
                  <a:pt x="299" y="290"/>
                </a:lnTo>
                <a:lnTo>
                  <a:pt x="300" y="290"/>
                </a:lnTo>
                <a:lnTo>
                  <a:pt x="300" y="287"/>
                </a:lnTo>
                <a:lnTo>
                  <a:pt x="300" y="294"/>
                </a:lnTo>
                <a:lnTo>
                  <a:pt x="300" y="294"/>
                </a:lnTo>
                <a:lnTo>
                  <a:pt x="300" y="294"/>
                </a:lnTo>
                <a:lnTo>
                  <a:pt x="301" y="294"/>
                </a:lnTo>
                <a:lnTo>
                  <a:pt x="302" y="168"/>
                </a:lnTo>
                <a:lnTo>
                  <a:pt x="302" y="174"/>
                </a:lnTo>
                <a:lnTo>
                  <a:pt x="302" y="186"/>
                </a:lnTo>
                <a:lnTo>
                  <a:pt x="302" y="293"/>
                </a:lnTo>
                <a:lnTo>
                  <a:pt x="303" y="290"/>
                </a:lnTo>
                <a:lnTo>
                  <a:pt x="303" y="290"/>
                </a:lnTo>
                <a:lnTo>
                  <a:pt x="304" y="293"/>
                </a:lnTo>
                <a:lnTo>
                  <a:pt x="304" y="288"/>
                </a:lnTo>
                <a:lnTo>
                  <a:pt x="304" y="292"/>
                </a:lnTo>
                <a:lnTo>
                  <a:pt x="304" y="292"/>
                </a:lnTo>
                <a:lnTo>
                  <a:pt x="304" y="294"/>
                </a:lnTo>
                <a:lnTo>
                  <a:pt x="305" y="289"/>
                </a:lnTo>
                <a:lnTo>
                  <a:pt x="305" y="289"/>
                </a:lnTo>
                <a:lnTo>
                  <a:pt x="305" y="289"/>
                </a:lnTo>
                <a:lnTo>
                  <a:pt x="306" y="276"/>
                </a:lnTo>
                <a:lnTo>
                  <a:pt x="306" y="279"/>
                </a:lnTo>
                <a:lnTo>
                  <a:pt x="306" y="285"/>
                </a:lnTo>
                <a:lnTo>
                  <a:pt x="307" y="238"/>
                </a:lnTo>
                <a:lnTo>
                  <a:pt x="307" y="253"/>
                </a:lnTo>
                <a:lnTo>
                  <a:pt x="308" y="261"/>
                </a:lnTo>
                <a:lnTo>
                  <a:pt x="308" y="234"/>
                </a:lnTo>
                <a:lnTo>
                  <a:pt x="308" y="277"/>
                </a:lnTo>
                <a:lnTo>
                  <a:pt x="308" y="235"/>
                </a:lnTo>
                <a:lnTo>
                  <a:pt x="308" y="235"/>
                </a:lnTo>
                <a:lnTo>
                  <a:pt x="309" y="233"/>
                </a:lnTo>
                <a:lnTo>
                  <a:pt x="310" y="280"/>
                </a:lnTo>
                <a:lnTo>
                  <a:pt x="310" y="279"/>
                </a:lnTo>
                <a:lnTo>
                  <a:pt x="310" y="282"/>
                </a:lnTo>
                <a:lnTo>
                  <a:pt x="310" y="230"/>
                </a:lnTo>
                <a:lnTo>
                  <a:pt x="311" y="247"/>
                </a:lnTo>
                <a:lnTo>
                  <a:pt x="311" y="249"/>
                </a:lnTo>
                <a:lnTo>
                  <a:pt x="311" y="281"/>
                </a:lnTo>
                <a:lnTo>
                  <a:pt x="312" y="273"/>
                </a:lnTo>
                <a:lnTo>
                  <a:pt x="312" y="275"/>
                </a:lnTo>
                <a:lnTo>
                  <a:pt x="313" y="292"/>
                </a:lnTo>
                <a:lnTo>
                  <a:pt x="313" y="291"/>
                </a:lnTo>
                <a:lnTo>
                  <a:pt x="313" y="292"/>
                </a:lnTo>
                <a:lnTo>
                  <a:pt x="314" y="292"/>
                </a:lnTo>
                <a:lnTo>
                  <a:pt x="314" y="288"/>
                </a:lnTo>
                <a:lnTo>
                  <a:pt x="314" y="290"/>
                </a:lnTo>
                <a:lnTo>
                  <a:pt x="314" y="290"/>
                </a:lnTo>
                <a:lnTo>
                  <a:pt x="314" y="290"/>
                </a:lnTo>
                <a:lnTo>
                  <a:pt x="315" y="295"/>
                </a:lnTo>
                <a:lnTo>
                  <a:pt x="315" y="294"/>
                </a:lnTo>
                <a:lnTo>
                  <a:pt x="316" y="294"/>
                </a:lnTo>
                <a:lnTo>
                  <a:pt x="316" y="295"/>
                </a:lnTo>
                <a:lnTo>
                  <a:pt x="316" y="289"/>
                </a:lnTo>
                <a:lnTo>
                  <a:pt x="317" y="292"/>
                </a:lnTo>
                <a:lnTo>
                  <a:pt x="317" y="292"/>
                </a:lnTo>
                <a:lnTo>
                  <a:pt x="317" y="292"/>
                </a:lnTo>
                <a:lnTo>
                  <a:pt x="317" y="294"/>
                </a:lnTo>
                <a:lnTo>
                  <a:pt x="318" y="294"/>
                </a:lnTo>
                <a:lnTo>
                  <a:pt x="318" y="294"/>
                </a:lnTo>
                <a:lnTo>
                  <a:pt x="318" y="294"/>
                </a:lnTo>
                <a:lnTo>
                  <a:pt x="318" y="291"/>
                </a:lnTo>
                <a:lnTo>
                  <a:pt x="319" y="292"/>
                </a:lnTo>
                <a:lnTo>
                  <a:pt x="319" y="292"/>
                </a:lnTo>
                <a:lnTo>
                  <a:pt x="319" y="294"/>
                </a:lnTo>
                <a:lnTo>
                  <a:pt x="320" y="294"/>
                </a:lnTo>
                <a:lnTo>
                  <a:pt x="320" y="294"/>
                </a:lnTo>
                <a:lnTo>
                  <a:pt x="321" y="284"/>
                </a:lnTo>
                <a:lnTo>
                  <a:pt x="321" y="285"/>
                </a:lnTo>
                <a:lnTo>
                  <a:pt x="321" y="285"/>
                </a:lnTo>
                <a:lnTo>
                  <a:pt x="322" y="274"/>
                </a:lnTo>
                <a:lnTo>
                  <a:pt x="322" y="275"/>
                </a:lnTo>
                <a:lnTo>
                  <a:pt x="323" y="271"/>
                </a:lnTo>
                <a:lnTo>
                  <a:pt x="323" y="230"/>
                </a:lnTo>
                <a:lnTo>
                  <a:pt x="323" y="278"/>
                </a:lnTo>
                <a:lnTo>
                  <a:pt x="324" y="227"/>
                </a:lnTo>
                <a:lnTo>
                  <a:pt x="324" y="274"/>
                </a:lnTo>
                <a:lnTo>
                  <a:pt x="325" y="222"/>
                </a:lnTo>
                <a:lnTo>
                  <a:pt x="325" y="269"/>
                </a:lnTo>
                <a:lnTo>
                  <a:pt x="325" y="263"/>
                </a:lnTo>
                <a:lnTo>
                  <a:pt x="325" y="226"/>
                </a:lnTo>
                <a:lnTo>
                  <a:pt x="325" y="281"/>
                </a:lnTo>
                <a:lnTo>
                  <a:pt x="326" y="237"/>
                </a:lnTo>
                <a:lnTo>
                  <a:pt x="326" y="235"/>
                </a:lnTo>
                <a:lnTo>
                  <a:pt x="327" y="275"/>
                </a:lnTo>
                <a:lnTo>
                  <a:pt x="327" y="273"/>
                </a:lnTo>
                <a:lnTo>
                  <a:pt x="327" y="265"/>
                </a:lnTo>
                <a:lnTo>
                  <a:pt x="327" y="290"/>
                </a:lnTo>
                <a:lnTo>
                  <a:pt x="328" y="287"/>
                </a:lnTo>
                <a:lnTo>
                  <a:pt x="328" y="287"/>
                </a:lnTo>
                <a:lnTo>
                  <a:pt x="328" y="286"/>
                </a:lnTo>
                <a:lnTo>
                  <a:pt x="329" y="293"/>
                </a:lnTo>
                <a:lnTo>
                  <a:pt x="329" y="290"/>
                </a:lnTo>
                <a:lnTo>
                  <a:pt x="329" y="290"/>
                </a:lnTo>
                <a:lnTo>
                  <a:pt x="330" y="289"/>
                </a:lnTo>
                <a:lnTo>
                  <a:pt x="330" y="293"/>
                </a:lnTo>
                <a:lnTo>
                  <a:pt x="331" y="293"/>
                </a:lnTo>
                <a:lnTo>
                  <a:pt x="331" y="293"/>
                </a:lnTo>
                <a:lnTo>
                  <a:pt x="331" y="294"/>
                </a:lnTo>
                <a:lnTo>
                  <a:pt x="331" y="294"/>
                </a:lnTo>
                <a:lnTo>
                  <a:pt x="331" y="294"/>
                </a:lnTo>
                <a:lnTo>
                  <a:pt x="332" y="294"/>
                </a:lnTo>
                <a:lnTo>
                  <a:pt x="332" y="291"/>
                </a:lnTo>
                <a:lnTo>
                  <a:pt x="333" y="294"/>
                </a:lnTo>
                <a:lnTo>
                  <a:pt x="333" y="294"/>
                </a:lnTo>
                <a:lnTo>
                  <a:pt x="333" y="294"/>
                </a:lnTo>
                <a:lnTo>
                  <a:pt x="333" y="294"/>
                </a:lnTo>
                <a:lnTo>
                  <a:pt x="334" y="294"/>
                </a:lnTo>
                <a:lnTo>
                  <a:pt x="334" y="294"/>
                </a:lnTo>
                <a:lnTo>
                  <a:pt x="334" y="291"/>
                </a:lnTo>
                <a:lnTo>
                  <a:pt x="335" y="294"/>
                </a:lnTo>
                <a:lnTo>
                  <a:pt x="335" y="294"/>
                </a:lnTo>
                <a:lnTo>
                  <a:pt x="335" y="294"/>
                </a:lnTo>
                <a:lnTo>
                  <a:pt x="336" y="278"/>
                </a:lnTo>
                <a:lnTo>
                  <a:pt x="336" y="290"/>
                </a:lnTo>
                <a:lnTo>
                  <a:pt x="336" y="290"/>
                </a:lnTo>
                <a:lnTo>
                  <a:pt x="336" y="290"/>
                </a:lnTo>
                <a:lnTo>
                  <a:pt x="337" y="279"/>
                </a:lnTo>
                <a:lnTo>
                  <a:pt x="337" y="280"/>
                </a:lnTo>
                <a:lnTo>
                  <a:pt x="337" y="280"/>
                </a:lnTo>
                <a:lnTo>
                  <a:pt x="337" y="283"/>
                </a:lnTo>
                <a:lnTo>
                  <a:pt x="338" y="224"/>
                </a:lnTo>
                <a:lnTo>
                  <a:pt x="339" y="229"/>
                </a:lnTo>
                <a:lnTo>
                  <a:pt x="339" y="279"/>
                </a:lnTo>
                <a:lnTo>
                  <a:pt x="339" y="221"/>
                </a:lnTo>
                <a:lnTo>
                  <a:pt x="339" y="223"/>
                </a:lnTo>
                <a:lnTo>
                  <a:pt x="339" y="271"/>
                </a:lnTo>
                <a:lnTo>
                  <a:pt x="340" y="220"/>
                </a:lnTo>
                <a:lnTo>
                  <a:pt x="341" y="276"/>
                </a:lnTo>
                <a:lnTo>
                  <a:pt x="341" y="232"/>
                </a:lnTo>
                <a:lnTo>
                  <a:pt x="341" y="230"/>
                </a:lnTo>
                <a:lnTo>
                  <a:pt x="341" y="224"/>
                </a:lnTo>
                <a:lnTo>
                  <a:pt x="341" y="282"/>
                </a:lnTo>
                <a:lnTo>
                  <a:pt x="342" y="274"/>
                </a:lnTo>
                <a:lnTo>
                  <a:pt x="342" y="274"/>
                </a:lnTo>
                <a:lnTo>
                  <a:pt x="342" y="246"/>
                </a:lnTo>
                <a:lnTo>
                  <a:pt x="343" y="276"/>
                </a:lnTo>
                <a:lnTo>
                  <a:pt x="343" y="272"/>
                </a:lnTo>
                <a:lnTo>
                  <a:pt x="343" y="268"/>
                </a:lnTo>
                <a:lnTo>
                  <a:pt x="344" y="283"/>
                </a:lnTo>
                <a:lnTo>
                  <a:pt x="344" y="283"/>
                </a:lnTo>
                <a:lnTo>
                  <a:pt x="345" y="289"/>
                </a:lnTo>
                <a:lnTo>
                  <a:pt x="345" y="245"/>
                </a:lnTo>
                <a:lnTo>
                  <a:pt x="345" y="289"/>
                </a:lnTo>
                <a:lnTo>
                  <a:pt x="345" y="289"/>
                </a:lnTo>
                <a:lnTo>
                  <a:pt x="345" y="289"/>
                </a:lnTo>
                <a:lnTo>
                  <a:pt x="346" y="294"/>
                </a:lnTo>
                <a:lnTo>
                  <a:pt x="347" y="294"/>
                </a:lnTo>
                <a:lnTo>
                  <a:pt x="347" y="294"/>
                </a:lnTo>
                <a:lnTo>
                  <a:pt x="347" y="260"/>
                </a:lnTo>
                <a:lnTo>
                  <a:pt x="347" y="293"/>
                </a:lnTo>
                <a:lnTo>
                  <a:pt x="347" y="293"/>
                </a:lnTo>
                <a:lnTo>
                  <a:pt x="348" y="292"/>
                </a:lnTo>
                <a:lnTo>
                  <a:pt x="349" y="293"/>
                </a:lnTo>
                <a:lnTo>
                  <a:pt x="349" y="290"/>
                </a:lnTo>
                <a:lnTo>
                  <a:pt x="349" y="293"/>
                </a:lnTo>
                <a:lnTo>
                  <a:pt x="350" y="293"/>
                </a:lnTo>
                <a:lnTo>
                  <a:pt x="350" y="293"/>
                </a:lnTo>
                <a:lnTo>
                  <a:pt x="350" y="293"/>
                </a:lnTo>
                <a:lnTo>
                  <a:pt x="351" y="237"/>
                </a:lnTo>
                <a:lnTo>
                  <a:pt x="351" y="291"/>
                </a:lnTo>
                <a:lnTo>
                  <a:pt x="351" y="291"/>
                </a:lnTo>
                <a:lnTo>
                  <a:pt x="351" y="289"/>
                </a:lnTo>
                <a:lnTo>
                  <a:pt x="351" y="293"/>
                </a:lnTo>
                <a:lnTo>
                  <a:pt x="352" y="291"/>
                </a:lnTo>
                <a:lnTo>
                  <a:pt x="352" y="290"/>
                </a:lnTo>
                <a:lnTo>
                  <a:pt x="352" y="292"/>
                </a:lnTo>
                <a:lnTo>
                  <a:pt x="353" y="276"/>
                </a:lnTo>
                <a:lnTo>
                  <a:pt x="353" y="277"/>
                </a:lnTo>
                <a:lnTo>
                  <a:pt x="353" y="282"/>
                </a:lnTo>
                <a:lnTo>
                  <a:pt x="354" y="234"/>
                </a:lnTo>
                <a:lnTo>
                  <a:pt x="354" y="252"/>
                </a:lnTo>
                <a:lnTo>
                  <a:pt x="355" y="247"/>
                </a:lnTo>
                <a:lnTo>
                  <a:pt x="355" y="223"/>
                </a:lnTo>
                <a:lnTo>
                  <a:pt x="355" y="273"/>
                </a:lnTo>
                <a:lnTo>
                  <a:pt x="355" y="229"/>
                </a:lnTo>
                <a:lnTo>
                  <a:pt x="356" y="228"/>
                </a:lnTo>
                <a:lnTo>
                  <a:pt x="356" y="224"/>
                </a:lnTo>
                <a:lnTo>
                  <a:pt x="357" y="273"/>
                </a:lnTo>
                <a:lnTo>
                  <a:pt x="357" y="259"/>
                </a:lnTo>
                <a:lnTo>
                  <a:pt x="357" y="260"/>
                </a:lnTo>
                <a:lnTo>
                  <a:pt x="357" y="247"/>
                </a:lnTo>
                <a:lnTo>
                  <a:pt x="358" y="277"/>
                </a:lnTo>
                <a:lnTo>
                  <a:pt x="358" y="273"/>
                </a:lnTo>
                <a:lnTo>
                  <a:pt x="358" y="276"/>
                </a:lnTo>
                <a:lnTo>
                  <a:pt x="358" y="274"/>
                </a:lnTo>
                <a:lnTo>
                  <a:pt x="359" y="284"/>
                </a:lnTo>
                <a:lnTo>
                  <a:pt x="359" y="283"/>
                </a:lnTo>
                <a:lnTo>
                  <a:pt x="359" y="283"/>
                </a:lnTo>
                <a:lnTo>
                  <a:pt x="359" y="286"/>
                </a:lnTo>
                <a:lnTo>
                  <a:pt x="359" y="281"/>
                </a:lnTo>
                <a:lnTo>
                  <a:pt x="360" y="284"/>
                </a:lnTo>
                <a:lnTo>
                  <a:pt x="360" y="285"/>
                </a:lnTo>
                <a:lnTo>
                  <a:pt x="360" y="284"/>
                </a:lnTo>
                <a:lnTo>
                  <a:pt x="361" y="293"/>
                </a:lnTo>
                <a:lnTo>
                  <a:pt x="361" y="293"/>
                </a:lnTo>
                <a:lnTo>
                  <a:pt x="362" y="294"/>
                </a:lnTo>
                <a:lnTo>
                  <a:pt x="362" y="237"/>
                </a:lnTo>
                <a:lnTo>
                  <a:pt x="362" y="289"/>
                </a:lnTo>
                <a:lnTo>
                  <a:pt x="363" y="289"/>
                </a:lnTo>
                <a:lnTo>
                  <a:pt x="363" y="288"/>
                </a:lnTo>
                <a:lnTo>
                  <a:pt x="363" y="293"/>
                </a:lnTo>
                <a:lnTo>
                  <a:pt x="363" y="293"/>
                </a:lnTo>
                <a:lnTo>
                  <a:pt x="364" y="290"/>
                </a:lnTo>
                <a:lnTo>
                  <a:pt x="364" y="238"/>
                </a:lnTo>
                <a:lnTo>
                  <a:pt x="364" y="294"/>
                </a:lnTo>
                <a:lnTo>
                  <a:pt x="365" y="294"/>
                </a:lnTo>
                <a:lnTo>
                  <a:pt x="365" y="294"/>
                </a:lnTo>
                <a:lnTo>
                  <a:pt x="365" y="294"/>
                </a:lnTo>
                <a:lnTo>
                  <a:pt x="365" y="242"/>
                </a:lnTo>
                <a:lnTo>
                  <a:pt x="366" y="292"/>
                </a:lnTo>
                <a:lnTo>
                  <a:pt x="366" y="294"/>
                </a:lnTo>
                <a:lnTo>
                  <a:pt x="366" y="294"/>
                </a:lnTo>
                <a:lnTo>
                  <a:pt x="366" y="294"/>
                </a:lnTo>
                <a:lnTo>
                  <a:pt x="367" y="294"/>
                </a:lnTo>
                <a:lnTo>
                  <a:pt x="367" y="294"/>
                </a:lnTo>
                <a:lnTo>
                  <a:pt x="367" y="289"/>
                </a:lnTo>
                <a:lnTo>
                  <a:pt x="368" y="292"/>
                </a:lnTo>
                <a:lnTo>
                  <a:pt x="368" y="292"/>
                </a:lnTo>
                <a:lnTo>
                  <a:pt x="369" y="293"/>
                </a:lnTo>
                <a:lnTo>
                  <a:pt x="369" y="290"/>
                </a:lnTo>
                <a:lnTo>
                  <a:pt x="369" y="290"/>
                </a:lnTo>
                <a:lnTo>
                  <a:pt x="369" y="290"/>
                </a:lnTo>
                <a:lnTo>
                  <a:pt x="370" y="293"/>
                </a:lnTo>
                <a:lnTo>
                  <a:pt x="370" y="251"/>
                </a:lnTo>
                <a:lnTo>
                  <a:pt x="370" y="290"/>
                </a:lnTo>
                <a:lnTo>
                  <a:pt x="370" y="285"/>
                </a:lnTo>
                <a:lnTo>
                  <a:pt x="371" y="292"/>
                </a:lnTo>
                <a:lnTo>
                  <a:pt x="371" y="258"/>
                </a:lnTo>
                <a:lnTo>
                  <a:pt x="371" y="291"/>
                </a:lnTo>
                <a:lnTo>
                  <a:pt x="372" y="291"/>
                </a:lnTo>
                <a:lnTo>
                  <a:pt x="372" y="231"/>
                </a:lnTo>
                <a:lnTo>
                  <a:pt x="373" y="292"/>
                </a:lnTo>
                <a:lnTo>
                  <a:pt x="373" y="292"/>
                </a:lnTo>
                <a:lnTo>
                  <a:pt x="373" y="294"/>
                </a:lnTo>
                <a:lnTo>
                  <a:pt x="373" y="252"/>
                </a:lnTo>
                <a:lnTo>
                  <a:pt x="374" y="281"/>
                </a:lnTo>
                <a:lnTo>
                  <a:pt x="374" y="281"/>
                </a:lnTo>
                <a:lnTo>
                  <a:pt x="374" y="273"/>
                </a:lnTo>
                <a:lnTo>
                  <a:pt x="375" y="287"/>
                </a:lnTo>
                <a:lnTo>
                  <a:pt x="375" y="283"/>
                </a:lnTo>
                <a:lnTo>
                  <a:pt x="375" y="284"/>
                </a:lnTo>
                <a:lnTo>
                  <a:pt x="376" y="248"/>
                </a:lnTo>
                <a:lnTo>
                  <a:pt x="376" y="293"/>
                </a:lnTo>
                <a:lnTo>
                  <a:pt x="376" y="293"/>
                </a:lnTo>
                <a:lnTo>
                  <a:pt x="376" y="293"/>
                </a:lnTo>
                <a:lnTo>
                  <a:pt x="376" y="293"/>
                </a:lnTo>
                <a:lnTo>
                  <a:pt x="377" y="239"/>
                </a:lnTo>
                <a:lnTo>
                  <a:pt x="377" y="292"/>
                </a:lnTo>
                <a:lnTo>
                  <a:pt x="377" y="292"/>
                </a:lnTo>
                <a:lnTo>
                  <a:pt x="377" y="294"/>
                </a:lnTo>
                <a:lnTo>
                  <a:pt x="378" y="237"/>
                </a:lnTo>
                <a:lnTo>
                  <a:pt x="378" y="291"/>
                </a:lnTo>
                <a:lnTo>
                  <a:pt x="378" y="291"/>
                </a:lnTo>
                <a:lnTo>
                  <a:pt x="379" y="237"/>
                </a:lnTo>
                <a:lnTo>
                  <a:pt x="379" y="292"/>
                </a:lnTo>
                <a:lnTo>
                  <a:pt x="379" y="291"/>
                </a:lnTo>
                <a:lnTo>
                  <a:pt x="380" y="291"/>
                </a:lnTo>
                <a:lnTo>
                  <a:pt x="380" y="291"/>
                </a:lnTo>
                <a:lnTo>
                  <a:pt x="380" y="293"/>
                </a:lnTo>
                <a:lnTo>
                  <a:pt x="381" y="293"/>
                </a:lnTo>
                <a:lnTo>
                  <a:pt x="381" y="293"/>
                </a:lnTo>
                <a:lnTo>
                  <a:pt x="381" y="290"/>
                </a:lnTo>
                <a:lnTo>
                  <a:pt x="382" y="291"/>
                </a:lnTo>
                <a:lnTo>
                  <a:pt x="382" y="291"/>
                </a:lnTo>
                <a:lnTo>
                  <a:pt x="383" y="293"/>
                </a:lnTo>
                <a:lnTo>
                  <a:pt x="383" y="293"/>
                </a:lnTo>
                <a:lnTo>
                  <a:pt x="383" y="293"/>
                </a:lnTo>
                <a:lnTo>
                  <a:pt x="383" y="238"/>
                </a:lnTo>
                <a:lnTo>
                  <a:pt x="384" y="292"/>
                </a:lnTo>
                <a:lnTo>
                  <a:pt x="384" y="294"/>
                </a:lnTo>
                <a:lnTo>
                  <a:pt x="385" y="294"/>
                </a:lnTo>
                <a:lnTo>
                  <a:pt x="385" y="294"/>
                </a:lnTo>
                <a:lnTo>
                  <a:pt x="385" y="294"/>
                </a:lnTo>
                <a:lnTo>
                  <a:pt x="385" y="294"/>
                </a:lnTo>
                <a:lnTo>
                  <a:pt x="386" y="288"/>
                </a:lnTo>
                <a:lnTo>
                  <a:pt x="386" y="293"/>
                </a:lnTo>
                <a:lnTo>
                  <a:pt x="387" y="293"/>
                </a:lnTo>
                <a:lnTo>
                  <a:pt x="387" y="291"/>
                </a:lnTo>
                <a:lnTo>
                  <a:pt x="387" y="292"/>
                </a:lnTo>
                <a:lnTo>
                  <a:pt x="388" y="292"/>
                </a:lnTo>
                <a:lnTo>
                  <a:pt x="389" y="290"/>
                </a:lnTo>
                <a:lnTo>
                  <a:pt x="389" y="292"/>
                </a:lnTo>
                <a:lnTo>
                  <a:pt x="389" y="292"/>
                </a:lnTo>
                <a:lnTo>
                  <a:pt x="389" y="290"/>
                </a:lnTo>
                <a:lnTo>
                  <a:pt x="390" y="292"/>
                </a:lnTo>
                <a:lnTo>
                  <a:pt x="390" y="292"/>
                </a:lnTo>
                <a:lnTo>
                  <a:pt x="390" y="255"/>
                </a:lnTo>
                <a:lnTo>
                  <a:pt x="391" y="288"/>
                </a:lnTo>
                <a:lnTo>
                  <a:pt x="391" y="288"/>
                </a:lnTo>
                <a:lnTo>
                  <a:pt x="392" y="290"/>
                </a:lnTo>
                <a:lnTo>
                  <a:pt x="392" y="279"/>
                </a:lnTo>
                <a:lnTo>
                  <a:pt x="392" y="279"/>
                </a:lnTo>
                <a:lnTo>
                  <a:pt x="392" y="278"/>
                </a:lnTo>
                <a:lnTo>
                  <a:pt x="393" y="290"/>
                </a:lnTo>
                <a:lnTo>
                  <a:pt x="393" y="290"/>
                </a:lnTo>
                <a:lnTo>
                  <a:pt x="393" y="290"/>
                </a:lnTo>
                <a:lnTo>
                  <a:pt x="393" y="290"/>
                </a:lnTo>
                <a:lnTo>
                  <a:pt x="394" y="268"/>
                </a:lnTo>
                <a:lnTo>
                  <a:pt x="394" y="274"/>
                </a:lnTo>
                <a:lnTo>
                  <a:pt x="395" y="274"/>
                </a:lnTo>
                <a:lnTo>
                  <a:pt x="395" y="271"/>
                </a:lnTo>
                <a:lnTo>
                  <a:pt x="395" y="287"/>
                </a:lnTo>
                <a:lnTo>
                  <a:pt x="396" y="287"/>
                </a:lnTo>
                <a:lnTo>
                  <a:pt x="396" y="287"/>
                </a:lnTo>
                <a:lnTo>
                  <a:pt x="396" y="255"/>
                </a:lnTo>
                <a:lnTo>
                  <a:pt x="397" y="279"/>
                </a:lnTo>
                <a:lnTo>
                  <a:pt x="397" y="280"/>
                </a:lnTo>
                <a:lnTo>
                  <a:pt x="397" y="284"/>
                </a:lnTo>
                <a:lnTo>
                  <a:pt x="397" y="276"/>
                </a:lnTo>
                <a:lnTo>
                  <a:pt x="398" y="282"/>
                </a:lnTo>
                <a:lnTo>
                  <a:pt x="398" y="281"/>
                </a:lnTo>
                <a:lnTo>
                  <a:pt x="398" y="260"/>
                </a:lnTo>
                <a:lnTo>
                  <a:pt x="399" y="284"/>
                </a:lnTo>
                <a:lnTo>
                  <a:pt x="399" y="283"/>
                </a:lnTo>
                <a:lnTo>
                  <a:pt x="399" y="283"/>
                </a:lnTo>
                <a:lnTo>
                  <a:pt x="399" y="280"/>
                </a:lnTo>
                <a:lnTo>
                  <a:pt x="400" y="292"/>
                </a:lnTo>
                <a:lnTo>
                  <a:pt x="400" y="290"/>
                </a:lnTo>
                <a:lnTo>
                  <a:pt x="400" y="290"/>
                </a:lnTo>
                <a:lnTo>
                  <a:pt x="401" y="292"/>
                </a:lnTo>
                <a:lnTo>
                  <a:pt x="401" y="290"/>
                </a:lnTo>
                <a:lnTo>
                  <a:pt x="401" y="290"/>
                </a:lnTo>
                <a:lnTo>
                  <a:pt x="402" y="290"/>
                </a:lnTo>
                <a:lnTo>
                  <a:pt x="402" y="290"/>
                </a:lnTo>
                <a:lnTo>
                  <a:pt x="402" y="293"/>
                </a:lnTo>
                <a:lnTo>
                  <a:pt x="402" y="293"/>
                </a:lnTo>
                <a:lnTo>
                  <a:pt x="403" y="293"/>
                </a:lnTo>
                <a:lnTo>
                  <a:pt x="403" y="293"/>
                </a:lnTo>
                <a:lnTo>
                  <a:pt x="403" y="294"/>
                </a:lnTo>
                <a:lnTo>
                  <a:pt x="404" y="294"/>
                </a:lnTo>
                <a:lnTo>
                  <a:pt x="404" y="294"/>
                </a:lnTo>
                <a:lnTo>
                  <a:pt x="404" y="291"/>
                </a:lnTo>
                <a:lnTo>
                  <a:pt x="405" y="292"/>
                </a:lnTo>
                <a:lnTo>
                  <a:pt x="405" y="292"/>
                </a:lnTo>
                <a:lnTo>
                  <a:pt x="405" y="292"/>
                </a:lnTo>
                <a:lnTo>
                  <a:pt x="406" y="294"/>
                </a:lnTo>
                <a:lnTo>
                  <a:pt x="406" y="294"/>
                </a:lnTo>
                <a:lnTo>
                  <a:pt x="406" y="293"/>
                </a:lnTo>
                <a:lnTo>
                  <a:pt x="406" y="292"/>
                </a:lnTo>
                <a:lnTo>
                  <a:pt x="406" y="294"/>
                </a:lnTo>
                <a:lnTo>
                  <a:pt x="407" y="294"/>
                </a:lnTo>
                <a:lnTo>
                  <a:pt x="407" y="238"/>
                </a:lnTo>
                <a:lnTo>
                  <a:pt x="408" y="294"/>
                </a:lnTo>
                <a:lnTo>
                  <a:pt x="408" y="238"/>
                </a:lnTo>
                <a:lnTo>
                  <a:pt x="408" y="291"/>
                </a:lnTo>
                <a:lnTo>
                  <a:pt x="408" y="291"/>
                </a:lnTo>
                <a:lnTo>
                  <a:pt x="408" y="290"/>
                </a:lnTo>
                <a:lnTo>
                  <a:pt x="409" y="294"/>
                </a:lnTo>
                <a:lnTo>
                  <a:pt x="409" y="294"/>
                </a:lnTo>
                <a:lnTo>
                  <a:pt x="409" y="294"/>
                </a:lnTo>
                <a:lnTo>
                  <a:pt x="410" y="294"/>
                </a:lnTo>
                <a:lnTo>
                  <a:pt x="410" y="294"/>
                </a:lnTo>
                <a:lnTo>
                  <a:pt x="410" y="294"/>
                </a:lnTo>
                <a:lnTo>
                  <a:pt x="411" y="294"/>
                </a:lnTo>
                <a:lnTo>
                  <a:pt x="411" y="294"/>
                </a:lnTo>
                <a:lnTo>
                  <a:pt x="412" y="290"/>
                </a:lnTo>
                <a:lnTo>
                  <a:pt x="412" y="290"/>
                </a:lnTo>
                <a:lnTo>
                  <a:pt x="412" y="290"/>
                </a:lnTo>
                <a:lnTo>
                  <a:pt x="412" y="293"/>
                </a:lnTo>
                <a:lnTo>
                  <a:pt x="413" y="292"/>
                </a:lnTo>
                <a:lnTo>
                  <a:pt x="413" y="292"/>
                </a:lnTo>
                <a:lnTo>
                  <a:pt x="414" y="291"/>
                </a:lnTo>
                <a:lnTo>
                  <a:pt x="414" y="291"/>
                </a:lnTo>
                <a:lnTo>
                  <a:pt x="414" y="291"/>
                </a:lnTo>
                <a:lnTo>
                  <a:pt x="415" y="247"/>
                </a:lnTo>
                <a:lnTo>
                  <a:pt x="415" y="269"/>
                </a:lnTo>
                <a:lnTo>
                  <a:pt x="415" y="278"/>
                </a:lnTo>
                <a:lnTo>
                  <a:pt x="416" y="257"/>
                </a:lnTo>
                <a:lnTo>
                  <a:pt x="416" y="273"/>
                </a:lnTo>
                <a:lnTo>
                  <a:pt x="416" y="276"/>
                </a:lnTo>
                <a:lnTo>
                  <a:pt x="416" y="278"/>
                </a:lnTo>
                <a:lnTo>
                  <a:pt x="417" y="219"/>
                </a:lnTo>
                <a:lnTo>
                  <a:pt x="417" y="277"/>
                </a:lnTo>
                <a:lnTo>
                  <a:pt x="417" y="275"/>
                </a:lnTo>
                <a:lnTo>
                  <a:pt x="418" y="222"/>
                </a:lnTo>
                <a:lnTo>
                  <a:pt x="418" y="284"/>
                </a:lnTo>
                <a:lnTo>
                  <a:pt x="418" y="272"/>
                </a:lnTo>
                <a:lnTo>
                  <a:pt x="419" y="273"/>
                </a:lnTo>
                <a:lnTo>
                  <a:pt x="419" y="222"/>
                </a:lnTo>
                <a:lnTo>
                  <a:pt x="419" y="274"/>
                </a:lnTo>
                <a:lnTo>
                  <a:pt x="420" y="261"/>
                </a:lnTo>
                <a:lnTo>
                  <a:pt x="420" y="258"/>
                </a:lnTo>
                <a:lnTo>
                  <a:pt x="420" y="246"/>
                </a:lnTo>
                <a:lnTo>
                  <a:pt x="420" y="290"/>
                </a:lnTo>
                <a:lnTo>
                  <a:pt x="421" y="277"/>
                </a:lnTo>
                <a:lnTo>
                  <a:pt x="421" y="275"/>
                </a:lnTo>
                <a:lnTo>
                  <a:pt x="421" y="226"/>
                </a:lnTo>
                <a:lnTo>
                  <a:pt x="422" y="290"/>
                </a:lnTo>
                <a:lnTo>
                  <a:pt x="422" y="280"/>
                </a:lnTo>
                <a:lnTo>
                  <a:pt x="422" y="279"/>
                </a:lnTo>
                <a:lnTo>
                  <a:pt x="422" y="273"/>
                </a:lnTo>
                <a:lnTo>
                  <a:pt x="423" y="283"/>
                </a:lnTo>
                <a:lnTo>
                  <a:pt x="423" y="283"/>
                </a:lnTo>
                <a:lnTo>
                  <a:pt x="423" y="283"/>
                </a:lnTo>
                <a:lnTo>
                  <a:pt x="424" y="291"/>
                </a:lnTo>
                <a:lnTo>
                  <a:pt x="424" y="250"/>
                </a:lnTo>
                <a:lnTo>
                  <a:pt x="424" y="281"/>
                </a:lnTo>
                <a:lnTo>
                  <a:pt x="424" y="281"/>
                </a:lnTo>
                <a:lnTo>
                  <a:pt x="424" y="281"/>
                </a:lnTo>
                <a:lnTo>
                  <a:pt x="425" y="289"/>
                </a:lnTo>
                <a:lnTo>
                  <a:pt x="425" y="283"/>
                </a:lnTo>
                <a:lnTo>
                  <a:pt x="426" y="283"/>
                </a:lnTo>
                <a:lnTo>
                  <a:pt x="426" y="289"/>
                </a:lnTo>
                <a:lnTo>
                  <a:pt x="426" y="279"/>
                </a:lnTo>
                <a:lnTo>
                  <a:pt x="426" y="281"/>
                </a:lnTo>
                <a:lnTo>
                  <a:pt x="427" y="280"/>
                </a:lnTo>
                <a:lnTo>
                  <a:pt x="427" y="279"/>
                </a:lnTo>
                <a:lnTo>
                  <a:pt x="428" y="292"/>
                </a:lnTo>
                <a:lnTo>
                  <a:pt x="428" y="292"/>
                </a:lnTo>
                <a:lnTo>
                  <a:pt x="428" y="291"/>
                </a:lnTo>
                <a:lnTo>
                  <a:pt x="428" y="292"/>
                </a:lnTo>
                <a:lnTo>
                  <a:pt x="428" y="289"/>
                </a:lnTo>
                <a:lnTo>
                  <a:pt x="429" y="289"/>
                </a:lnTo>
                <a:lnTo>
                  <a:pt x="429" y="290"/>
                </a:lnTo>
                <a:lnTo>
                  <a:pt x="429" y="243"/>
                </a:lnTo>
                <a:lnTo>
                  <a:pt x="430" y="294"/>
                </a:lnTo>
                <a:lnTo>
                  <a:pt x="430" y="293"/>
                </a:lnTo>
                <a:lnTo>
                  <a:pt x="430" y="293"/>
                </a:lnTo>
                <a:lnTo>
                  <a:pt x="430" y="294"/>
                </a:lnTo>
                <a:lnTo>
                  <a:pt x="431" y="233"/>
                </a:lnTo>
                <a:lnTo>
                  <a:pt x="431" y="291"/>
                </a:lnTo>
                <a:lnTo>
                  <a:pt x="431" y="291"/>
                </a:lnTo>
                <a:lnTo>
                  <a:pt x="431" y="291"/>
                </a:lnTo>
                <a:lnTo>
                  <a:pt x="432" y="293"/>
                </a:lnTo>
                <a:lnTo>
                  <a:pt x="432" y="293"/>
                </a:lnTo>
                <a:lnTo>
                  <a:pt x="432" y="293"/>
                </a:lnTo>
                <a:lnTo>
                  <a:pt x="433" y="241"/>
                </a:lnTo>
                <a:lnTo>
                  <a:pt x="433" y="294"/>
                </a:lnTo>
                <a:lnTo>
                  <a:pt x="433" y="291"/>
                </a:lnTo>
                <a:lnTo>
                  <a:pt x="434" y="291"/>
                </a:lnTo>
                <a:lnTo>
                  <a:pt x="434" y="294"/>
                </a:lnTo>
                <a:lnTo>
                  <a:pt x="434" y="294"/>
                </a:lnTo>
                <a:lnTo>
                  <a:pt x="434" y="294"/>
                </a:lnTo>
                <a:lnTo>
                  <a:pt x="435" y="240"/>
                </a:lnTo>
                <a:lnTo>
                  <a:pt x="436" y="294"/>
                </a:lnTo>
                <a:lnTo>
                  <a:pt x="436" y="294"/>
                </a:lnTo>
                <a:lnTo>
                  <a:pt x="436" y="294"/>
                </a:lnTo>
                <a:lnTo>
                  <a:pt x="436" y="294"/>
                </a:lnTo>
                <a:lnTo>
                  <a:pt x="437" y="289"/>
                </a:lnTo>
                <a:lnTo>
                  <a:pt x="437" y="292"/>
                </a:lnTo>
                <a:lnTo>
                  <a:pt x="437" y="292"/>
                </a:lnTo>
                <a:lnTo>
                  <a:pt x="437" y="292"/>
                </a:lnTo>
                <a:lnTo>
                  <a:pt x="438" y="294"/>
                </a:lnTo>
                <a:lnTo>
                  <a:pt x="438" y="294"/>
                </a:lnTo>
                <a:lnTo>
                  <a:pt x="438" y="294"/>
                </a:lnTo>
                <a:lnTo>
                  <a:pt x="438" y="294"/>
                </a:lnTo>
                <a:lnTo>
                  <a:pt x="439" y="293"/>
                </a:lnTo>
                <a:lnTo>
                  <a:pt x="439" y="293"/>
                </a:lnTo>
                <a:lnTo>
                  <a:pt x="440" y="290"/>
                </a:lnTo>
                <a:lnTo>
                  <a:pt x="440" y="290"/>
                </a:lnTo>
                <a:lnTo>
                  <a:pt x="440" y="290"/>
                </a:lnTo>
                <a:lnTo>
                  <a:pt x="441" y="274"/>
                </a:lnTo>
                <a:lnTo>
                  <a:pt x="442" y="275"/>
                </a:lnTo>
                <a:lnTo>
                  <a:pt x="442" y="282"/>
                </a:lnTo>
                <a:lnTo>
                  <a:pt x="442" y="237"/>
                </a:lnTo>
                <a:lnTo>
                  <a:pt x="442" y="263"/>
                </a:lnTo>
                <a:lnTo>
                  <a:pt x="442" y="263"/>
                </a:lnTo>
                <a:lnTo>
                  <a:pt x="443" y="273"/>
                </a:lnTo>
                <a:lnTo>
                  <a:pt x="444" y="223"/>
                </a:lnTo>
                <a:lnTo>
                  <a:pt x="444" y="267"/>
                </a:lnTo>
                <a:lnTo>
                  <a:pt x="444" y="273"/>
                </a:lnTo>
                <a:lnTo>
                  <a:pt x="444" y="275"/>
                </a:lnTo>
                <a:lnTo>
                  <a:pt x="444" y="221"/>
                </a:lnTo>
                <a:lnTo>
                  <a:pt x="445" y="265"/>
                </a:lnTo>
                <a:lnTo>
                  <a:pt x="445" y="224"/>
                </a:lnTo>
                <a:lnTo>
                  <a:pt x="446" y="217"/>
                </a:lnTo>
                <a:lnTo>
                  <a:pt x="446" y="291"/>
                </a:lnTo>
                <a:lnTo>
                  <a:pt x="446" y="291"/>
                </a:lnTo>
                <a:lnTo>
                  <a:pt x="446" y="291"/>
                </a:lnTo>
                <a:lnTo>
                  <a:pt x="446" y="251"/>
                </a:lnTo>
                <a:lnTo>
                  <a:pt x="447" y="283"/>
                </a:lnTo>
                <a:lnTo>
                  <a:pt x="447" y="282"/>
                </a:lnTo>
                <a:lnTo>
                  <a:pt x="447" y="282"/>
                </a:lnTo>
                <a:lnTo>
                  <a:pt x="448" y="223"/>
                </a:lnTo>
                <a:lnTo>
                  <a:pt x="448" y="262"/>
                </a:lnTo>
                <a:lnTo>
                  <a:pt x="448" y="264"/>
                </a:lnTo>
                <a:lnTo>
                  <a:pt x="448" y="224"/>
                </a:lnTo>
                <a:lnTo>
                  <a:pt x="449" y="281"/>
                </a:lnTo>
                <a:lnTo>
                  <a:pt x="449" y="251"/>
                </a:lnTo>
                <a:lnTo>
                  <a:pt x="450" y="251"/>
                </a:lnTo>
                <a:lnTo>
                  <a:pt x="450" y="250"/>
                </a:lnTo>
                <a:lnTo>
                  <a:pt x="450" y="285"/>
                </a:lnTo>
                <a:lnTo>
                  <a:pt x="450" y="282"/>
                </a:lnTo>
                <a:lnTo>
                  <a:pt x="450" y="281"/>
                </a:lnTo>
                <a:lnTo>
                  <a:pt x="451" y="256"/>
                </a:lnTo>
                <a:lnTo>
                  <a:pt x="451" y="281"/>
                </a:lnTo>
                <a:lnTo>
                  <a:pt x="452" y="281"/>
                </a:lnTo>
                <a:lnTo>
                  <a:pt x="452" y="281"/>
                </a:lnTo>
                <a:lnTo>
                  <a:pt x="453" y="287"/>
                </a:lnTo>
                <a:lnTo>
                  <a:pt x="453" y="251"/>
                </a:lnTo>
                <a:lnTo>
                  <a:pt x="453" y="286"/>
                </a:lnTo>
                <a:lnTo>
                  <a:pt x="453" y="287"/>
                </a:lnTo>
                <a:lnTo>
                  <a:pt x="453" y="287"/>
                </a:lnTo>
                <a:lnTo>
                  <a:pt x="454" y="290"/>
                </a:lnTo>
                <a:lnTo>
                  <a:pt x="454" y="290"/>
                </a:lnTo>
                <a:lnTo>
                  <a:pt x="454" y="290"/>
                </a:lnTo>
                <a:lnTo>
                  <a:pt x="454" y="290"/>
                </a:lnTo>
                <a:lnTo>
                  <a:pt x="455" y="293"/>
                </a:lnTo>
                <a:lnTo>
                  <a:pt x="455" y="293"/>
                </a:lnTo>
                <a:lnTo>
                  <a:pt x="455" y="293"/>
                </a:lnTo>
                <a:lnTo>
                  <a:pt x="456" y="293"/>
                </a:lnTo>
                <a:lnTo>
                  <a:pt x="456" y="293"/>
                </a:lnTo>
                <a:lnTo>
                  <a:pt x="456" y="293"/>
                </a:lnTo>
                <a:lnTo>
                  <a:pt x="456" y="294"/>
                </a:lnTo>
                <a:lnTo>
                  <a:pt x="457" y="286"/>
                </a:lnTo>
                <a:lnTo>
                  <a:pt x="457" y="289"/>
                </a:lnTo>
                <a:lnTo>
                  <a:pt x="458" y="289"/>
                </a:lnTo>
                <a:lnTo>
                  <a:pt x="458" y="193"/>
                </a:lnTo>
                <a:lnTo>
                  <a:pt x="458" y="293"/>
                </a:lnTo>
                <a:lnTo>
                  <a:pt x="458" y="293"/>
                </a:lnTo>
                <a:lnTo>
                  <a:pt x="459" y="293"/>
                </a:lnTo>
                <a:lnTo>
                  <a:pt x="459" y="241"/>
                </a:lnTo>
                <a:lnTo>
                  <a:pt x="459" y="294"/>
                </a:lnTo>
                <a:lnTo>
                  <a:pt x="460" y="293"/>
                </a:lnTo>
                <a:lnTo>
                  <a:pt x="460" y="293"/>
                </a:lnTo>
                <a:lnTo>
                  <a:pt x="460" y="293"/>
                </a:lnTo>
                <a:lnTo>
                  <a:pt x="460" y="290"/>
                </a:lnTo>
                <a:lnTo>
                  <a:pt x="461" y="291"/>
                </a:lnTo>
                <a:lnTo>
                  <a:pt x="461" y="291"/>
                </a:lnTo>
                <a:lnTo>
                  <a:pt x="461" y="293"/>
                </a:lnTo>
                <a:lnTo>
                  <a:pt x="462" y="293"/>
                </a:lnTo>
                <a:lnTo>
                  <a:pt x="462" y="293"/>
                </a:lnTo>
                <a:lnTo>
                  <a:pt x="462" y="293"/>
                </a:lnTo>
                <a:lnTo>
                  <a:pt x="463" y="293"/>
                </a:lnTo>
                <a:lnTo>
                  <a:pt x="463" y="293"/>
                </a:lnTo>
                <a:lnTo>
                  <a:pt x="463" y="293"/>
                </a:lnTo>
                <a:lnTo>
                  <a:pt x="463" y="293"/>
                </a:lnTo>
                <a:lnTo>
                  <a:pt x="464" y="289"/>
                </a:lnTo>
                <a:lnTo>
                  <a:pt x="464" y="289"/>
                </a:lnTo>
                <a:lnTo>
                  <a:pt x="465" y="293"/>
                </a:lnTo>
                <a:lnTo>
                  <a:pt x="465" y="292"/>
                </a:lnTo>
                <a:lnTo>
                  <a:pt x="466" y="293"/>
                </a:lnTo>
                <a:lnTo>
                  <a:pt x="466" y="293"/>
                </a:lnTo>
                <a:lnTo>
                  <a:pt x="466" y="242"/>
                </a:lnTo>
                <a:lnTo>
                  <a:pt x="466" y="289"/>
                </a:lnTo>
                <a:lnTo>
                  <a:pt x="467" y="289"/>
                </a:lnTo>
                <a:lnTo>
                  <a:pt x="467" y="289"/>
                </a:lnTo>
                <a:lnTo>
                  <a:pt x="467" y="291"/>
                </a:lnTo>
                <a:lnTo>
                  <a:pt x="468" y="289"/>
                </a:lnTo>
                <a:lnTo>
                  <a:pt x="468" y="289"/>
                </a:lnTo>
                <a:lnTo>
                  <a:pt x="469" y="252"/>
                </a:lnTo>
                <a:lnTo>
                  <a:pt x="469" y="252"/>
                </a:lnTo>
                <a:lnTo>
                  <a:pt x="469" y="251"/>
                </a:lnTo>
                <a:lnTo>
                  <a:pt x="469" y="280"/>
                </a:lnTo>
                <a:lnTo>
                  <a:pt x="470" y="235"/>
                </a:lnTo>
                <a:lnTo>
                  <a:pt x="470" y="236"/>
                </a:lnTo>
                <a:lnTo>
                  <a:pt x="470" y="280"/>
                </a:lnTo>
                <a:lnTo>
                  <a:pt x="471" y="222"/>
                </a:lnTo>
                <a:lnTo>
                  <a:pt x="471" y="257"/>
                </a:lnTo>
                <a:lnTo>
                  <a:pt x="471" y="272"/>
                </a:lnTo>
                <a:lnTo>
                  <a:pt x="471" y="223"/>
                </a:lnTo>
                <a:lnTo>
                  <a:pt x="472" y="285"/>
                </a:lnTo>
                <a:lnTo>
                  <a:pt x="472" y="286"/>
                </a:lnTo>
                <a:lnTo>
                  <a:pt x="473" y="231"/>
                </a:lnTo>
                <a:lnTo>
                  <a:pt x="473" y="292"/>
                </a:lnTo>
                <a:lnTo>
                  <a:pt x="473" y="292"/>
                </a:lnTo>
                <a:lnTo>
                  <a:pt x="474" y="293"/>
                </a:lnTo>
                <a:lnTo>
                  <a:pt x="474" y="288"/>
                </a:lnTo>
                <a:lnTo>
                  <a:pt x="474" y="288"/>
                </a:lnTo>
                <a:lnTo>
                  <a:pt x="475" y="288"/>
                </a:lnTo>
                <a:lnTo>
                  <a:pt x="476" y="292"/>
                </a:lnTo>
                <a:lnTo>
                  <a:pt x="476" y="292"/>
                </a:lnTo>
                <a:lnTo>
                  <a:pt x="476" y="292"/>
                </a:lnTo>
                <a:lnTo>
                  <a:pt x="476" y="292"/>
                </a:lnTo>
                <a:lnTo>
                  <a:pt x="477" y="293"/>
                </a:lnTo>
                <a:lnTo>
                  <a:pt x="477" y="293"/>
                </a:lnTo>
                <a:lnTo>
                  <a:pt x="477" y="293"/>
                </a:lnTo>
                <a:lnTo>
                  <a:pt x="477" y="293"/>
                </a:lnTo>
                <a:lnTo>
                  <a:pt x="478" y="263"/>
                </a:lnTo>
                <a:lnTo>
                  <a:pt x="478" y="292"/>
                </a:lnTo>
                <a:lnTo>
                  <a:pt x="478" y="263"/>
                </a:lnTo>
                <a:lnTo>
                  <a:pt x="479" y="204"/>
                </a:lnTo>
                <a:lnTo>
                  <a:pt x="479" y="293"/>
                </a:lnTo>
                <a:lnTo>
                  <a:pt x="479" y="293"/>
                </a:lnTo>
                <a:lnTo>
                  <a:pt x="479" y="293"/>
                </a:lnTo>
                <a:lnTo>
                  <a:pt x="479" y="293"/>
                </a:lnTo>
                <a:lnTo>
                  <a:pt x="480" y="290"/>
                </a:lnTo>
                <a:lnTo>
                  <a:pt x="481" y="290"/>
                </a:lnTo>
                <a:lnTo>
                  <a:pt x="481" y="237"/>
                </a:lnTo>
                <a:lnTo>
                  <a:pt x="481" y="293"/>
                </a:lnTo>
                <a:lnTo>
                  <a:pt x="481" y="293"/>
                </a:lnTo>
                <a:lnTo>
                  <a:pt x="481" y="293"/>
                </a:lnTo>
                <a:lnTo>
                  <a:pt x="482" y="294"/>
                </a:lnTo>
                <a:lnTo>
                  <a:pt x="483" y="294"/>
                </a:lnTo>
                <a:lnTo>
                  <a:pt x="483" y="294"/>
                </a:lnTo>
                <a:lnTo>
                  <a:pt x="484" y="291"/>
                </a:lnTo>
                <a:lnTo>
                  <a:pt x="484" y="292"/>
                </a:lnTo>
                <a:lnTo>
                  <a:pt x="484" y="292"/>
                </a:lnTo>
                <a:lnTo>
                  <a:pt x="485" y="294"/>
                </a:lnTo>
                <a:lnTo>
                  <a:pt x="485" y="294"/>
                </a:lnTo>
                <a:lnTo>
                  <a:pt x="485" y="294"/>
                </a:lnTo>
                <a:lnTo>
                  <a:pt x="485" y="294"/>
                </a:lnTo>
                <a:lnTo>
                  <a:pt x="485" y="293"/>
                </a:lnTo>
                <a:lnTo>
                  <a:pt x="486" y="293"/>
                </a:lnTo>
                <a:lnTo>
                  <a:pt x="486" y="293"/>
                </a:lnTo>
                <a:lnTo>
                  <a:pt x="486" y="293"/>
                </a:lnTo>
                <a:lnTo>
                  <a:pt x="487" y="289"/>
                </a:lnTo>
                <a:lnTo>
                  <a:pt x="487" y="289"/>
                </a:lnTo>
                <a:lnTo>
                  <a:pt x="487" y="289"/>
                </a:lnTo>
                <a:lnTo>
                  <a:pt x="488" y="280"/>
                </a:lnTo>
                <a:lnTo>
                  <a:pt x="488" y="280"/>
                </a:lnTo>
                <a:lnTo>
                  <a:pt x="489" y="281"/>
                </a:lnTo>
                <a:lnTo>
                  <a:pt x="489" y="281"/>
                </a:lnTo>
                <a:lnTo>
                  <a:pt x="489" y="258"/>
                </a:lnTo>
                <a:lnTo>
                  <a:pt x="489" y="253"/>
                </a:lnTo>
                <a:lnTo>
                  <a:pt x="490" y="269"/>
                </a:lnTo>
                <a:lnTo>
                  <a:pt x="490" y="239"/>
                </a:lnTo>
                <a:lnTo>
                  <a:pt x="491" y="250"/>
                </a:lnTo>
                <a:lnTo>
                  <a:pt x="491" y="249"/>
                </a:lnTo>
                <a:lnTo>
                  <a:pt x="491" y="276"/>
                </a:lnTo>
                <a:lnTo>
                  <a:pt x="492" y="234"/>
                </a:lnTo>
                <a:lnTo>
                  <a:pt x="492" y="237"/>
                </a:lnTo>
                <a:lnTo>
                  <a:pt x="492" y="234"/>
                </a:lnTo>
                <a:lnTo>
                  <a:pt x="493" y="240"/>
                </a:lnTo>
                <a:lnTo>
                  <a:pt x="493" y="232"/>
                </a:lnTo>
                <a:lnTo>
                  <a:pt x="493" y="234"/>
                </a:lnTo>
                <a:lnTo>
                  <a:pt x="493" y="233"/>
                </a:lnTo>
                <a:lnTo>
                  <a:pt x="493" y="229"/>
                </a:lnTo>
                <a:lnTo>
                  <a:pt x="493" y="271"/>
                </a:lnTo>
                <a:lnTo>
                  <a:pt x="494" y="254"/>
                </a:lnTo>
                <a:lnTo>
                  <a:pt x="494" y="254"/>
                </a:lnTo>
                <a:lnTo>
                  <a:pt x="495" y="271"/>
                </a:lnTo>
                <a:lnTo>
                  <a:pt x="495" y="249"/>
                </a:lnTo>
                <a:lnTo>
                  <a:pt x="495" y="253"/>
                </a:lnTo>
                <a:lnTo>
                  <a:pt x="495" y="253"/>
                </a:lnTo>
                <a:lnTo>
                  <a:pt x="495" y="238"/>
                </a:lnTo>
                <a:lnTo>
                  <a:pt x="496" y="267"/>
                </a:lnTo>
                <a:lnTo>
                  <a:pt x="496" y="260"/>
                </a:lnTo>
                <a:lnTo>
                  <a:pt x="497" y="263"/>
                </a:lnTo>
                <a:lnTo>
                  <a:pt x="497" y="280"/>
                </a:lnTo>
                <a:lnTo>
                  <a:pt x="497" y="279"/>
                </a:lnTo>
                <a:lnTo>
                  <a:pt x="498" y="277"/>
                </a:lnTo>
                <a:lnTo>
                  <a:pt x="498" y="267"/>
                </a:lnTo>
                <a:lnTo>
                  <a:pt x="499" y="275"/>
                </a:lnTo>
                <a:lnTo>
                  <a:pt x="499" y="275"/>
                </a:lnTo>
                <a:lnTo>
                  <a:pt x="499" y="284"/>
                </a:lnTo>
                <a:lnTo>
                  <a:pt x="500" y="240"/>
                </a:lnTo>
                <a:lnTo>
                  <a:pt x="500" y="280"/>
                </a:lnTo>
                <a:lnTo>
                  <a:pt x="500" y="286"/>
                </a:lnTo>
                <a:lnTo>
                  <a:pt x="501" y="243"/>
                </a:lnTo>
                <a:lnTo>
                  <a:pt x="501" y="280"/>
                </a:lnTo>
                <a:lnTo>
                  <a:pt x="501" y="279"/>
                </a:lnTo>
                <a:lnTo>
                  <a:pt x="501" y="238"/>
                </a:lnTo>
                <a:lnTo>
                  <a:pt x="502" y="291"/>
                </a:lnTo>
                <a:lnTo>
                  <a:pt x="502" y="292"/>
                </a:lnTo>
                <a:lnTo>
                  <a:pt x="503" y="293"/>
                </a:lnTo>
                <a:lnTo>
                  <a:pt x="503" y="293"/>
                </a:lnTo>
                <a:lnTo>
                  <a:pt x="503" y="293"/>
                </a:lnTo>
                <a:lnTo>
                  <a:pt x="503" y="289"/>
                </a:lnTo>
                <a:lnTo>
                  <a:pt x="504" y="292"/>
                </a:lnTo>
                <a:lnTo>
                  <a:pt x="505" y="292"/>
                </a:lnTo>
                <a:lnTo>
                  <a:pt x="505" y="241"/>
                </a:lnTo>
                <a:lnTo>
                  <a:pt x="505" y="294"/>
                </a:lnTo>
                <a:lnTo>
                  <a:pt x="505" y="293"/>
                </a:lnTo>
                <a:lnTo>
                  <a:pt x="506" y="293"/>
                </a:lnTo>
                <a:lnTo>
                  <a:pt x="507" y="294"/>
                </a:lnTo>
                <a:lnTo>
                  <a:pt x="507" y="237"/>
                </a:lnTo>
                <a:lnTo>
                  <a:pt x="507" y="291"/>
                </a:lnTo>
                <a:lnTo>
                  <a:pt x="507" y="287"/>
                </a:lnTo>
                <a:lnTo>
                  <a:pt x="507" y="289"/>
                </a:lnTo>
                <a:lnTo>
                  <a:pt x="508" y="287"/>
                </a:lnTo>
                <a:lnTo>
                  <a:pt x="508" y="292"/>
                </a:lnTo>
                <a:lnTo>
                  <a:pt x="508" y="241"/>
                </a:lnTo>
                <a:lnTo>
                  <a:pt x="509" y="294"/>
                </a:lnTo>
                <a:lnTo>
                  <a:pt x="509" y="294"/>
                </a:lnTo>
                <a:lnTo>
                  <a:pt x="509" y="294"/>
                </a:lnTo>
                <a:lnTo>
                  <a:pt x="510" y="294"/>
                </a:lnTo>
                <a:lnTo>
                  <a:pt x="510" y="291"/>
                </a:lnTo>
                <a:lnTo>
                  <a:pt x="510" y="291"/>
                </a:lnTo>
                <a:lnTo>
                  <a:pt x="510" y="291"/>
                </a:lnTo>
                <a:lnTo>
                  <a:pt x="510" y="291"/>
                </a:lnTo>
                <a:lnTo>
                  <a:pt x="511" y="294"/>
                </a:lnTo>
                <a:lnTo>
                  <a:pt x="511" y="294"/>
                </a:lnTo>
                <a:lnTo>
                  <a:pt x="511" y="294"/>
                </a:lnTo>
                <a:lnTo>
                  <a:pt x="511" y="294"/>
                </a:lnTo>
                <a:lnTo>
                  <a:pt x="512" y="294"/>
                </a:lnTo>
                <a:lnTo>
                  <a:pt x="512" y="294"/>
                </a:lnTo>
                <a:lnTo>
                  <a:pt x="513" y="289"/>
                </a:lnTo>
                <a:lnTo>
                  <a:pt x="513" y="290"/>
                </a:lnTo>
                <a:lnTo>
                  <a:pt x="514" y="290"/>
                </a:lnTo>
                <a:lnTo>
                  <a:pt x="514" y="290"/>
                </a:lnTo>
                <a:lnTo>
                  <a:pt x="514" y="284"/>
                </a:lnTo>
                <a:lnTo>
                  <a:pt x="515" y="285"/>
                </a:lnTo>
                <a:lnTo>
                  <a:pt x="515" y="284"/>
                </a:lnTo>
                <a:lnTo>
                  <a:pt x="515" y="285"/>
                </a:lnTo>
                <a:lnTo>
                  <a:pt x="516" y="249"/>
                </a:lnTo>
                <a:lnTo>
                  <a:pt x="516" y="260"/>
                </a:lnTo>
                <a:lnTo>
                  <a:pt x="516" y="267"/>
                </a:lnTo>
                <a:lnTo>
                  <a:pt x="516" y="285"/>
                </a:lnTo>
                <a:lnTo>
                  <a:pt x="517" y="231"/>
                </a:lnTo>
                <a:lnTo>
                  <a:pt x="517" y="271"/>
                </a:lnTo>
                <a:lnTo>
                  <a:pt x="517" y="238"/>
                </a:lnTo>
                <a:lnTo>
                  <a:pt x="517" y="274"/>
                </a:lnTo>
                <a:lnTo>
                  <a:pt x="518" y="222"/>
                </a:lnTo>
                <a:lnTo>
                  <a:pt x="518" y="223"/>
                </a:lnTo>
                <a:lnTo>
                  <a:pt x="518" y="221"/>
                </a:lnTo>
                <a:lnTo>
                  <a:pt x="519" y="279"/>
                </a:lnTo>
                <a:lnTo>
                  <a:pt x="519" y="219"/>
                </a:lnTo>
                <a:lnTo>
                  <a:pt x="519" y="225"/>
                </a:lnTo>
                <a:lnTo>
                  <a:pt x="519" y="222"/>
                </a:lnTo>
                <a:lnTo>
                  <a:pt x="520" y="283"/>
                </a:lnTo>
                <a:lnTo>
                  <a:pt x="520" y="242"/>
                </a:lnTo>
                <a:lnTo>
                  <a:pt x="520" y="259"/>
                </a:lnTo>
                <a:lnTo>
                  <a:pt x="521" y="223"/>
                </a:lnTo>
                <a:lnTo>
                  <a:pt x="521" y="284"/>
                </a:lnTo>
                <a:lnTo>
                  <a:pt x="521" y="271"/>
                </a:lnTo>
                <a:lnTo>
                  <a:pt x="522" y="284"/>
                </a:lnTo>
                <a:lnTo>
                  <a:pt x="522" y="222"/>
                </a:lnTo>
                <a:lnTo>
                  <a:pt x="523" y="281"/>
                </a:lnTo>
                <a:lnTo>
                  <a:pt x="523" y="281"/>
                </a:lnTo>
                <a:lnTo>
                  <a:pt x="523" y="284"/>
                </a:lnTo>
                <a:lnTo>
                  <a:pt x="523" y="242"/>
                </a:lnTo>
                <a:lnTo>
                  <a:pt x="524" y="272"/>
                </a:lnTo>
                <a:lnTo>
                  <a:pt x="524" y="276"/>
                </a:lnTo>
                <a:lnTo>
                  <a:pt x="524" y="270"/>
                </a:lnTo>
                <a:lnTo>
                  <a:pt x="525" y="285"/>
                </a:lnTo>
                <a:lnTo>
                  <a:pt x="525" y="283"/>
                </a:lnTo>
                <a:lnTo>
                  <a:pt x="525" y="282"/>
                </a:lnTo>
                <a:lnTo>
                  <a:pt x="525" y="265"/>
                </a:lnTo>
                <a:lnTo>
                  <a:pt x="526" y="286"/>
                </a:lnTo>
                <a:lnTo>
                  <a:pt x="526" y="282"/>
                </a:lnTo>
                <a:lnTo>
                  <a:pt x="526" y="282"/>
                </a:lnTo>
                <a:lnTo>
                  <a:pt x="526" y="279"/>
                </a:lnTo>
                <a:lnTo>
                  <a:pt x="527" y="291"/>
                </a:lnTo>
                <a:lnTo>
                  <a:pt x="527" y="289"/>
                </a:lnTo>
                <a:lnTo>
                  <a:pt x="527" y="288"/>
                </a:lnTo>
                <a:lnTo>
                  <a:pt x="528" y="251"/>
                </a:lnTo>
                <a:lnTo>
                  <a:pt x="528" y="292"/>
                </a:lnTo>
                <a:lnTo>
                  <a:pt x="528" y="291"/>
                </a:lnTo>
                <a:lnTo>
                  <a:pt x="529" y="290"/>
                </a:lnTo>
                <a:lnTo>
                  <a:pt x="529" y="290"/>
                </a:lnTo>
                <a:lnTo>
                  <a:pt x="529" y="293"/>
                </a:lnTo>
                <a:lnTo>
                  <a:pt x="529" y="293"/>
                </a:lnTo>
                <a:lnTo>
                  <a:pt x="530" y="289"/>
                </a:lnTo>
                <a:lnTo>
                  <a:pt x="530" y="290"/>
                </a:lnTo>
                <a:lnTo>
                  <a:pt x="531" y="287"/>
                </a:lnTo>
                <a:lnTo>
                  <a:pt x="531" y="289"/>
                </a:lnTo>
                <a:lnTo>
                  <a:pt x="531" y="289"/>
                </a:lnTo>
                <a:lnTo>
                  <a:pt x="531" y="287"/>
                </a:lnTo>
                <a:lnTo>
                  <a:pt x="531" y="294"/>
                </a:lnTo>
                <a:lnTo>
                  <a:pt x="532" y="290"/>
                </a:lnTo>
                <a:lnTo>
                  <a:pt x="532" y="290"/>
                </a:lnTo>
                <a:lnTo>
                  <a:pt x="533" y="238"/>
                </a:lnTo>
                <a:lnTo>
                  <a:pt x="533" y="292"/>
                </a:lnTo>
                <a:lnTo>
                  <a:pt x="533" y="292"/>
                </a:lnTo>
                <a:lnTo>
                  <a:pt x="533" y="292"/>
                </a:lnTo>
                <a:lnTo>
                  <a:pt x="533" y="289"/>
                </a:lnTo>
                <a:lnTo>
                  <a:pt x="533" y="294"/>
                </a:lnTo>
                <a:lnTo>
                  <a:pt x="534" y="294"/>
                </a:lnTo>
                <a:lnTo>
                  <a:pt x="534" y="294"/>
                </a:lnTo>
                <a:lnTo>
                  <a:pt x="534" y="294"/>
                </a:lnTo>
                <a:lnTo>
                  <a:pt x="535" y="291"/>
                </a:lnTo>
                <a:lnTo>
                  <a:pt x="535" y="291"/>
                </a:lnTo>
                <a:lnTo>
                  <a:pt x="535" y="291"/>
                </a:lnTo>
                <a:lnTo>
                  <a:pt x="535" y="238"/>
                </a:lnTo>
                <a:lnTo>
                  <a:pt x="536" y="294"/>
                </a:lnTo>
                <a:lnTo>
                  <a:pt x="536" y="294"/>
                </a:lnTo>
                <a:lnTo>
                  <a:pt x="537" y="294"/>
                </a:lnTo>
                <a:lnTo>
                  <a:pt x="537" y="294"/>
                </a:lnTo>
                <a:lnTo>
                  <a:pt x="537" y="294"/>
                </a:lnTo>
                <a:lnTo>
                  <a:pt x="538" y="294"/>
                </a:lnTo>
                <a:lnTo>
                  <a:pt x="538" y="291"/>
                </a:lnTo>
                <a:lnTo>
                  <a:pt x="539" y="292"/>
                </a:lnTo>
                <a:lnTo>
                  <a:pt x="539" y="291"/>
                </a:lnTo>
                <a:lnTo>
                  <a:pt x="539" y="294"/>
                </a:lnTo>
                <a:lnTo>
                  <a:pt x="540" y="293"/>
                </a:lnTo>
                <a:lnTo>
                  <a:pt x="540" y="292"/>
                </a:lnTo>
                <a:lnTo>
                  <a:pt x="541" y="293"/>
                </a:lnTo>
                <a:lnTo>
                  <a:pt x="541" y="285"/>
                </a:lnTo>
                <a:lnTo>
                  <a:pt x="541" y="291"/>
                </a:lnTo>
                <a:lnTo>
                  <a:pt x="541" y="292"/>
                </a:lnTo>
                <a:lnTo>
                  <a:pt x="541" y="289"/>
                </a:lnTo>
                <a:lnTo>
                  <a:pt x="542" y="290"/>
                </a:lnTo>
                <a:lnTo>
                  <a:pt x="542" y="289"/>
                </a:lnTo>
                <a:lnTo>
                  <a:pt x="542" y="258"/>
                </a:lnTo>
                <a:lnTo>
                  <a:pt x="543" y="282"/>
                </a:lnTo>
                <a:lnTo>
                  <a:pt x="543" y="282"/>
                </a:lnTo>
                <a:lnTo>
                  <a:pt x="544" y="284"/>
                </a:lnTo>
                <a:lnTo>
                  <a:pt x="544" y="271"/>
                </a:lnTo>
                <a:lnTo>
                  <a:pt x="544" y="275"/>
                </a:lnTo>
                <a:lnTo>
                  <a:pt x="545" y="276"/>
                </a:lnTo>
                <a:lnTo>
                  <a:pt x="545" y="282"/>
                </a:lnTo>
                <a:lnTo>
                  <a:pt x="545" y="224"/>
                </a:lnTo>
                <a:lnTo>
                  <a:pt x="545" y="256"/>
                </a:lnTo>
                <a:lnTo>
                  <a:pt x="545" y="268"/>
                </a:lnTo>
                <a:lnTo>
                  <a:pt x="546" y="277"/>
                </a:lnTo>
                <a:lnTo>
                  <a:pt x="546" y="222"/>
                </a:lnTo>
                <a:lnTo>
                  <a:pt x="547" y="273"/>
                </a:lnTo>
                <a:lnTo>
                  <a:pt x="547" y="271"/>
                </a:lnTo>
                <a:lnTo>
                  <a:pt x="547" y="277"/>
                </a:lnTo>
                <a:lnTo>
                  <a:pt x="548" y="224"/>
                </a:lnTo>
                <a:lnTo>
                  <a:pt x="548" y="260"/>
                </a:lnTo>
                <a:lnTo>
                  <a:pt x="548" y="223"/>
                </a:lnTo>
                <a:lnTo>
                  <a:pt x="548" y="222"/>
                </a:lnTo>
                <a:lnTo>
                  <a:pt x="549" y="280"/>
                </a:lnTo>
                <a:lnTo>
                  <a:pt x="549" y="259"/>
                </a:lnTo>
                <a:lnTo>
                  <a:pt x="549" y="255"/>
                </a:lnTo>
                <a:lnTo>
                  <a:pt x="549" y="278"/>
                </a:lnTo>
                <a:lnTo>
                  <a:pt x="549" y="242"/>
                </a:lnTo>
                <a:lnTo>
                  <a:pt x="550" y="246"/>
                </a:lnTo>
                <a:lnTo>
                  <a:pt x="550" y="237"/>
                </a:lnTo>
                <a:lnTo>
                  <a:pt x="551" y="289"/>
                </a:lnTo>
                <a:lnTo>
                  <a:pt x="551" y="266"/>
                </a:lnTo>
                <a:lnTo>
                  <a:pt x="551" y="282"/>
                </a:lnTo>
                <a:lnTo>
                  <a:pt x="551" y="254"/>
                </a:lnTo>
                <a:lnTo>
                  <a:pt x="552" y="277"/>
                </a:lnTo>
                <a:lnTo>
                  <a:pt x="553" y="277"/>
                </a:lnTo>
                <a:lnTo>
                  <a:pt x="553" y="272"/>
                </a:lnTo>
                <a:lnTo>
                  <a:pt x="553" y="292"/>
                </a:lnTo>
                <a:lnTo>
                  <a:pt x="553" y="291"/>
                </a:lnTo>
                <a:lnTo>
                  <a:pt x="553" y="291"/>
                </a:lnTo>
                <a:lnTo>
                  <a:pt x="554" y="293"/>
                </a:lnTo>
                <a:lnTo>
                  <a:pt x="555" y="244"/>
                </a:lnTo>
                <a:lnTo>
                  <a:pt x="555" y="289"/>
                </a:lnTo>
                <a:lnTo>
                  <a:pt x="555" y="289"/>
                </a:lnTo>
                <a:lnTo>
                  <a:pt x="556" y="293"/>
                </a:lnTo>
                <a:lnTo>
                  <a:pt x="556" y="292"/>
                </a:lnTo>
                <a:lnTo>
                  <a:pt x="556" y="292"/>
                </a:lnTo>
                <a:lnTo>
                  <a:pt x="557" y="294"/>
                </a:lnTo>
                <a:lnTo>
                  <a:pt x="557" y="294"/>
                </a:lnTo>
                <a:lnTo>
                  <a:pt x="557" y="294"/>
                </a:lnTo>
                <a:lnTo>
                  <a:pt x="557" y="294"/>
                </a:lnTo>
                <a:lnTo>
                  <a:pt x="558" y="235"/>
                </a:lnTo>
                <a:lnTo>
                  <a:pt x="558" y="288"/>
                </a:lnTo>
                <a:lnTo>
                  <a:pt x="558" y="288"/>
                </a:lnTo>
                <a:lnTo>
                  <a:pt x="559" y="293"/>
                </a:lnTo>
                <a:lnTo>
                  <a:pt x="559" y="293"/>
                </a:lnTo>
                <a:lnTo>
                  <a:pt x="559" y="293"/>
                </a:lnTo>
                <a:lnTo>
                  <a:pt x="560" y="265"/>
                </a:lnTo>
                <a:lnTo>
                  <a:pt x="560" y="294"/>
                </a:lnTo>
                <a:lnTo>
                  <a:pt x="560" y="294"/>
                </a:lnTo>
                <a:lnTo>
                  <a:pt x="561" y="294"/>
                </a:lnTo>
                <a:lnTo>
                  <a:pt x="561" y="291"/>
                </a:lnTo>
                <a:lnTo>
                  <a:pt x="562" y="292"/>
                </a:lnTo>
                <a:lnTo>
                  <a:pt x="562" y="292"/>
                </a:lnTo>
                <a:lnTo>
                  <a:pt x="562" y="289"/>
                </a:lnTo>
                <a:lnTo>
                  <a:pt x="562" y="294"/>
                </a:lnTo>
                <a:lnTo>
                  <a:pt x="563" y="294"/>
                </a:lnTo>
                <a:lnTo>
                  <a:pt x="563" y="294"/>
                </a:lnTo>
                <a:lnTo>
                  <a:pt x="563" y="294"/>
                </a:lnTo>
                <a:lnTo>
                  <a:pt x="564" y="294"/>
                </a:lnTo>
                <a:lnTo>
                  <a:pt x="564" y="294"/>
                </a:lnTo>
                <a:lnTo>
                  <a:pt x="564" y="294"/>
                </a:lnTo>
                <a:lnTo>
                  <a:pt x="564" y="294"/>
                </a:lnTo>
                <a:lnTo>
                  <a:pt x="565" y="291"/>
                </a:lnTo>
                <a:lnTo>
                  <a:pt x="565" y="292"/>
                </a:lnTo>
                <a:lnTo>
                  <a:pt x="565" y="292"/>
                </a:lnTo>
                <a:lnTo>
                  <a:pt x="566" y="292"/>
                </a:lnTo>
                <a:lnTo>
                  <a:pt x="566" y="294"/>
                </a:lnTo>
                <a:lnTo>
                  <a:pt x="566" y="294"/>
                </a:lnTo>
                <a:lnTo>
                  <a:pt x="566" y="293"/>
                </a:lnTo>
                <a:lnTo>
                  <a:pt x="566" y="293"/>
                </a:lnTo>
                <a:lnTo>
                  <a:pt x="567" y="293"/>
                </a:lnTo>
                <a:lnTo>
                  <a:pt x="567" y="293"/>
                </a:lnTo>
                <a:lnTo>
                  <a:pt x="568" y="293"/>
                </a:lnTo>
                <a:lnTo>
                  <a:pt x="568" y="293"/>
                </a:lnTo>
                <a:lnTo>
                  <a:pt x="568" y="290"/>
                </a:lnTo>
                <a:lnTo>
                  <a:pt x="568" y="290"/>
                </a:lnTo>
                <a:lnTo>
                  <a:pt x="569" y="290"/>
                </a:lnTo>
                <a:lnTo>
                  <a:pt x="569" y="290"/>
                </a:lnTo>
                <a:lnTo>
                  <a:pt x="569" y="283"/>
                </a:lnTo>
                <a:lnTo>
                  <a:pt x="570" y="283"/>
                </a:lnTo>
                <a:lnTo>
                  <a:pt x="570" y="283"/>
                </a:lnTo>
                <a:lnTo>
                  <a:pt x="571" y="275"/>
                </a:lnTo>
                <a:lnTo>
                  <a:pt x="571" y="276"/>
                </a:lnTo>
                <a:lnTo>
                  <a:pt x="572" y="231"/>
                </a:lnTo>
                <a:lnTo>
                  <a:pt x="572" y="254"/>
                </a:lnTo>
                <a:lnTo>
                  <a:pt x="572" y="262"/>
                </a:lnTo>
                <a:lnTo>
                  <a:pt x="572" y="273"/>
                </a:lnTo>
                <a:lnTo>
                  <a:pt x="573" y="223"/>
                </a:lnTo>
                <a:lnTo>
                  <a:pt x="573" y="265"/>
                </a:lnTo>
                <a:lnTo>
                  <a:pt x="573" y="254"/>
                </a:lnTo>
                <a:lnTo>
                  <a:pt x="574" y="271"/>
                </a:lnTo>
                <a:lnTo>
                  <a:pt x="574" y="222"/>
                </a:lnTo>
                <a:lnTo>
                  <a:pt x="574" y="268"/>
                </a:lnTo>
                <a:lnTo>
                  <a:pt x="574" y="285"/>
                </a:lnTo>
                <a:lnTo>
                  <a:pt x="575" y="227"/>
                </a:lnTo>
                <a:lnTo>
                  <a:pt x="575" y="274"/>
                </a:lnTo>
                <a:lnTo>
                  <a:pt x="576" y="273"/>
                </a:lnTo>
                <a:lnTo>
                  <a:pt x="576" y="256"/>
                </a:lnTo>
                <a:lnTo>
                  <a:pt x="576" y="282"/>
                </a:lnTo>
                <a:lnTo>
                  <a:pt x="576" y="281"/>
                </a:lnTo>
                <a:lnTo>
                  <a:pt x="576" y="280"/>
                </a:lnTo>
                <a:lnTo>
                  <a:pt x="577" y="249"/>
                </a:lnTo>
                <a:lnTo>
                  <a:pt x="577" y="292"/>
                </a:lnTo>
                <a:lnTo>
                  <a:pt x="578" y="289"/>
                </a:lnTo>
                <a:lnTo>
                  <a:pt x="578" y="289"/>
                </a:lnTo>
                <a:lnTo>
                  <a:pt x="578" y="246"/>
                </a:lnTo>
                <a:lnTo>
                  <a:pt x="579" y="294"/>
                </a:lnTo>
                <a:lnTo>
                  <a:pt x="579" y="242"/>
                </a:lnTo>
                <a:lnTo>
                  <a:pt x="579" y="294"/>
                </a:lnTo>
                <a:lnTo>
                  <a:pt x="580" y="293"/>
                </a:lnTo>
                <a:lnTo>
                  <a:pt x="580" y="293"/>
                </a:lnTo>
                <a:lnTo>
                  <a:pt x="580" y="240"/>
                </a:lnTo>
                <a:lnTo>
                  <a:pt x="581" y="294"/>
                </a:lnTo>
                <a:lnTo>
                  <a:pt x="581" y="294"/>
                </a:lnTo>
                <a:lnTo>
                  <a:pt x="581" y="294"/>
                </a:lnTo>
                <a:lnTo>
                  <a:pt x="582" y="291"/>
                </a:lnTo>
                <a:lnTo>
                  <a:pt x="582" y="292"/>
                </a:lnTo>
                <a:lnTo>
                  <a:pt x="582" y="292"/>
                </a:lnTo>
                <a:lnTo>
                  <a:pt x="583" y="289"/>
                </a:lnTo>
                <a:lnTo>
                  <a:pt x="583" y="294"/>
                </a:lnTo>
                <a:lnTo>
                  <a:pt x="583" y="294"/>
                </a:lnTo>
                <a:lnTo>
                  <a:pt x="584" y="294"/>
                </a:lnTo>
                <a:lnTo>
                  <a:pt x="584" y="294"/>
                </a:lnTo>
                <a:lnTo>
                  <a:pt x="584" y="294"/>
                </a:lnTo>
                <a:lnTo>
                  <a:pt x="584" y="294"/>
                </a:lnTo>
                <a:lnTo>
                  <a:pt x="585" y="294"/>
                </a:lnTo>
                <a:lnTo>
                  <a:pt x="586" y="294"/>
                </a:lnTo>
                <a:lnTo>
                  <a:pt x="586" y="294"/>
                </a:lnTo>
                <a:lnTo>
                  <a:pt x="586" y="291"/>
                </a:lnTo>
                <a:lnTo>
                  <a:pt x="587" y="292"/>
                </a:lnTo>
                <a:lnTo>
                  <a:pt x="587" y="292"/>
                </a:lnTo>
                <a:lnTo>
                  <a:pt x="587" y="292"/>
                </a:lnTo>
                <a:lnTo>
                  <a:pt x="588" y="294"/>
                </a:lnTo>
                <a:lnTo>
                  <a:pt x="588" y="294"/>
                </a:lnTo>
                <a:lnTo>
                  <a:pt x="588" y="294"/>
                </a:lnTo>
                <a:lnTo>
                  <a:pt x="589" y="292"/>
                </a:lnTo>
                <a:lnTo>
                  <a:pt x="589" y="292"/>
                </a:lnTo>
                <a:lnTo>
                  <a:pt x="590" y="286"/>
                </a:lnTo>
                <a:lnTo>
                  <a:pt x="590" y="286"/>
                </a:lnTo>
                <a:lnTo>
                  <a:pt x="590" y="289"/>
                </a:lnTo>
                <a:lnTo>
                  <a:pt x="590" y="290"/>
                </a:lnTo>
                <a:lnTo>
                  <a:pt x="591" y="283"/>
                </a:lnTo>
                <a:lnTo>
                  <a:pt x="592" y="283"/>
                </a:lnTo>
                <a:lnTo>
                  <a:pt x="592" y="283"/>
                </a:lnTo>
                <a:lnTo>
                  <a:pt x="592" y="286"/>
                </a:lnTo>
                <a:lnTo>
                  <a:pt x="592" y="287"/>
                </a:lnTo>
                <a:lnTo>
                  <a:pt x="594" y="255"/>
                </a:lnTo>
                <a:lnTo>
                  <a:pt x="594" y="273"/>
                </a:lnTo>
                <a:lnTo>
                  <a:pt x="594" y="281"/>
                </a:lnTo>
                <a:lnTo>
                  <a:pt x="594" y="242"/>
                </a:lnTo>
                <a:lnTo>
                  <a:pt x="595" y="257"/>
                </a:lnTo>
                <a:lnTo>
                  <a:pt x="595" y="254"/>
                </a:lnTo>
                <a:lnTo>
                  <a:pt x="595" y="241"/>
                </a:lnTo>
                <a:lnTo>
                  <a:pt x="596" y="261"/>
                </a:lnTo>
                <a:lnTo>
                  <a:pt x="596" y="255"/>
                </a:lnTo>
                <a:lnTo>
                  <a:pt x="596" y="258"/>
                </a:lnTo>
                <a:lnTo>
                  <a:pt x="596" y="262"/>
                </a:lnTo>
                <a:lnTo>
                  <a:pt x="597" y="222"/>
                </a:lnTo>
                <a:lnTo>
                  <a:pt x="597" y="234"/>
                </a:lnTo>
                <a:lnTo>
                  <a:pt x="597" y="238"/>
                </a:lnTo>
                <a:lnTo>
                  <a:pt x="598" y="222"/>
                </a:lnTo>
                <a:lnTo>
                  <a:pt x="598" y="272"/>
                </a:lnTo>
                <a:lnTo>
                  <a:pt x="598" y="273"/>
                </a:lnTo>
                <a:lnTo>
                  <a:pt x="598" y="278"/>
                </a:lnTo>
                <a:lnTo>
                  <a:pt x="599" y="236"/>
                </a:lnTo>
                <a:lnTo>
                  <a:pt x="599" y="267"/>
                </a:lnTo>
                <a:lnTo>
                  <a:pt x="600" y="251"/>
                </a:lnTo>
                <a:lnTo>
                  <a:pt x="600" y="241"/>
                </a:lnTo>
                <a:lnTo>
                  <a:pt x="600" y="268"/>
                </a:lnTo>
                <a:lnTo>
                  <a:pt x="600" y="260"/>
                </a:lnTo>
                <a:lnTo>
                  <a:pt x="601" y="264"/>
                </a:lnTo>
                <a:lnTo>
                  <a:pt x="601" y="230"/>
                </a:lnTo>
                <a:lnTo>
                  <a:pt x="601" y="279"/>
                </a:lnTo>
                <a:lnTo>
                  <a:pt x="602" y="273"/>
                </a:lnTo>
                <a:lnTo>
                  <a:pt x="602" y="243"/>
                </a:lnTo>
                <a:lnTo>
                  <a:pt x="602" y="234"/>
                </a:lnTo>
                <a:lnTo>
                  <a:pt x="603" y="285"/>
                </a:lnTo>
                <a:lnTo>
                  <a:pt x="603" y="278"/>
                </a:lnTo>
                <a:lnTo>
                  <a:pt x="603" y="254"/>
                </a:lnTo>
                <a:lnTo>
                  <a:pt x="604" y="289"/>
                </a:lnTo>
                <a:lnTo>
                  <a:pt x="604" y="275"/>
                </a:lnTo>
                <a:lnTo>
                  <a:pt x="604" y="289"/>
                </a:lnTo>
                <a:lnTo>
                  <a:pt x="605" y="247"/>
                </a:lnTo>
                <a:lnTo>
                  <a:pt x="605" y="289"/>
                </a:lnTo>
                <a:lnTo>
                  <a:pt x="605" y="289"/>
                </a:lnTo>
                <a:lnTo>
                  <a:pt x="605" y="289"/>
                </a:lnTo>
                <a:lnTo>
                  <a:pt x="605" y="290"/>
                </a:lnTo>
                <a:lnTo>
                  <a:pt x="606" y="288"/>
                </a:lnTo>
                <a:lnTo>
                  <a:pt x="606" y="289"/>
                </a:lnTo>
                <a:lnTo>
                  <a:pt x="606" y="251"/>
                </a:lnTo>
                <a:lnTo>
                  <a:pt x="607" y="293"/>
                </a:lnTo>
                <a:lnTo>
                  <a:pt x="607" y="293"/>
                </a:lnTo>
                <a:lnTo>
                  <a:pt x="608" y="293"/>
                </a:lnTo>
                <a:lnTo>
                  <a:pt x="608" y="293"/>
                </a:lnTo>
                <a:lnTo>
                  <a:pt x="608" y="205"/>
                </a:lnTo>
                <a:lnTo>
                  <a:pt x="608" y="260"/>
                </a:lnTo>
                <a:lnTo>
                  <a:pt x="609" y="289"/>
                </a:lnTo>
                <a:lnTo>
                  <a:pt x="609" y="288"/>
                </a:lnTo>
                <a:lnTo>
                  <a:pt x="609" y="292"/>
                </a:lnTo>
                <a:lnTo>
                  <a:pt x="610" y="291"/>
                </a:lnTo>
                <a:lnTo>
                  <a:pt x="610" y="291"/>
                </a:lnTo>
                <a:lnTo>
                  <a:pt x="610" y="290"/>
                </a:lnTo>
                <a:lnTo>
                  <a:pt x="611" y="294"/>
                </a:lnTo>
                <a:lnTo>
                  <a:pt x="611" y="294"/>
                </a:lnTo>
                <a:lnTo>
                  <a:pt x="611" y="294"/>
                </a:lnTo>
                <a:lnTo>
                  <a:pt x="611" y="294"/>
                </a:lnTo>
                <a:lnTo>
                  <a:pt x="612" y="240"/>
                </a:lnTo>
                <a:lnTo>
                  <a:pt x="612" y="291"/>
                </a:lnTo>
                <a:lnTo>
                  <a:pt x="612" y="291"/>
                </a:lnTo>
                <a:lnTo>
                  <a:pt x="612" y="290"/>
                </a:lnTo>
                <a:lnTo>
                  <a:pt x="613" y="294"/>
                </a:lnTo>
                <a:lnTo>
                  <a:pt x="613" y="293"/>
                </a:lnTo>
                <a:lnTo>
                  <a:pt x="613" y="294"/>
                </a:lnTo>
                <a:lnTo>
                  <a:pt x="614" y="292"/>
                </a:lnTo>
                <a:lnTo>
                  <a:pt x="614" y="292"/>
                </a:lnTo>
                <a:lnTo>
                  <a:pt x="614" y="293"/>
                </a:lnTo>
                <a:lnTo>
                  <a:pt x="614" y="293"/>
                </a:lnTo>
                <a:lnTo>
                  <a:pt x="615" y="290"/>
                </a:lnTo>
                <a:lnTo>
                  <a:pt x="615" y="291"/>
                </a:lnTo>
                <a:lnTo>
                  <a:pt x="615" y="291"/>
                </a:lnTo>
                <a:lnTo>
                  <a:pt x="616" y="291"/>
                </a:lnTo>
                <a:lnTo>
                  <a:pt x="616" y="223"/>
                </a:lnTo>
                <a:lnTo>
                  <a:pt x="616" y="224"/>
                </a:lnTo>
                <a:lnTo>
                  <a:pt x="617" y="224"/>
                </a:lnTo>
                <a:lnTo>
                  <a:pt x="617" y="282"/>
                </a:lnTo>
                <a:lnTo>
                  <a:pt x="618" y="220"/>
                </a:lnTo>
                <a:lnTo>
                  <a:pt x="618" y="228"/>
                </a:lnTo>
                <a:lnTo>
                  <a:pt x="618" y="231"/>
                </a:lnTo>
                <a:lnTo>
                  <a:pt x="618" y="283"/>
                </a:lnTo>
                <a:lnTo>
                  <a:pt x="618" y="224"/>
                </a:lnTo>
                <a:lnTo>
                  <a:pt x="619" y="280"/>
                </a:lnTo>
                <a:lnTo>
                  <a:pt x="619" y="280"/>
                </a:lnTo>
                <a:lnTo>
                  <a:pt x="619" y="260"/>
                </a:lnTo>
                <a:lnTo>
                  <a:pt x="620" y="285"/>
                </a:lnTo>
                <a:lnTo>
                  <a:pt x="620" y="283"/>
                </a:lnTo>
                <a:lnTo>
                  <a:pt x="620" y="290"/>
                </a:lnTo>
                <a:lnTo>
                  <a:pt x="620" y="290"/>
                </a:lnTo>
                <a:lnTo>
                  <a:pt x="620" y="246"/>
                </a:lnTo>
                <a:lnTo>
                  <a:pt x="621" y="289"/>
                </a:lnTo>
                <a:lnTo>
                  <a:pt x="621" y="289"/>
                </a:lnTo>
                <a:lnTo>
                  <a:pt x="622" y="281"/>
                </a:lnTo>
                <a:lnTo>
                  <a:pt x="622" y="281"/>
                </a:lnTo>
                <a:lnTo>
                  <a:pt x="623" y="247"/>
                </a:lnTo>
                <a:lnTo>
                  <a:pt x="623" y="290"/>
                </a:lnTo>
                <a:lnTo>
                  <a:pt x="623" y="289"/>
                </a:lnTo>
                <a:lnTo>
                  <a:pt x="623" y="289"/>
                </a:lnTo>
                <a:lnTo>
                  <a:pt x="624" y="288"/>
                </a:lnTo>
                <a:lnTo>
                  <a:pt x="624" y="293"/>
                </a:lnTo>
                <a:lnTo>
                  <a:pt x="624" y="293"/>
                </a:lnTo>
                <a:lnTo>
                  <a:pt x="625" y="293"/>
                </a:lnTo>
                <a:lnTo>
                  <a:pt x="625" y="293"/>
                </a:lnTo>
                <a:lnTo>
                  <a:pt x="625" y="292"/>
                </a:lnTo>
                <a:lnTo>
                  <a:pt x="626" y="293"/>
                </a:lnTo>
                <a:lnTo>
                  <a:pt x="626" y="293"/>
                </a:lnTo>
                <a:lnTo>
                  <a:pt x="626" y="294"/>
                </a:lnTo>
                <a:lnTo>
                  <a:pt x="627" y="289"/>
                </a:lnTo>
                <a:lnTo>
                  <a:pt x="627" y="289"/>
                </a:lnTo>
                <a:lnTo>
                  <a:pt x="627" y="293"/>
                </a:lnTo>
                <a:lnTo>
                  <a:pt x="627" y="191"/>
                </a:lnTo>
                <a:lnTo>
                  <a:pt x="628" y="252"/>
                </a:lnTo>
                <a:lnTo>
                  <a:pt x="628" y="293"/>
                </a:lnTo>
                <a:lnTo>
                  <a:pt x="628" y="250"/>
                </a:lnTo>
                <a:lnTo>
                  <a:pt x="628" y="293"/>
                </a:lnTo>
                <a:lnTo>
                  <a:pt x="629" y="293"/>
                </a:lnTo>
                <a:lnTo>
                  <a:pt x="629" y="293"/>
                </a:lnTo>
                <a:lnTo>
                  <a:pt x="629" y="290"/>
                </a:lnTo>
                <a:lnTo>
                  <a:pt x="630" y="291"/>
                </a:lnTo>
                <a:lnTo>
                  <a:pt x="630" y="291"/>
                </a:lnTo>
                <a:lnTo>
                  <a:pt x="630" y="293"/>
                </a:lnTo>
                <a:lnTo>
                  <a:pt x="631" y="293"/>
                </a:lnTo>
                <a:lnTo>
                  <a:pt x="632" y="293"/>
                </a:lnTo>
                <a:lnTo>
                  <a:pt x="632" y="293"/>
                </a:lnTo>
                <a:lnTo>
                  <a:pt x="632" y="293"/>
                </a:lnTo>
                <a:lnTo>
                  <a:pt x="633" y="293"/>
                </a:lnTo>
                <a:lnTo>
                  <a:pt x="633" y="293"/>
                </a:lnTo>
                <a:lnTo>
                  <a:pt x="633" y="290"/>
                </a:lnTo>
                <a:lnTo>
                  <a:pt x="634" y="291"/>
                </a:lnTo>
                <a:lnTo>
                  <a:pt x="634" y="291"/>
                </a:lnTo>
                <a:lnTo>
                  <a:pt x="634" y="291"/>
                </a:lnTo>
                <a:lnTo>
                  <a:pt x="635" y="294"/>
                </a:lnTo>
                <a:lnTo>
                  <a:pt x="635" y="294"/>
                </a:lnTo>
                <a:lnTo>
                  <a:pt x="635" y="294"/>
                </a:lnTo>
                <a:lnTo>
                  <a:pt x="635" y="294"/>
                </a:lnTo>
                <a:lnTo>
                  <a:pt x="635" y="241"/>
                </a:lnTo>
                <a:lnTo>
                  <a:pt x="636" y="287"/>
                </a:lnTo>
                <a:lnTo>
                  <a:pt x="636" y="287"/>
                </a:lnTo>
                <a:lnTo>
                  <a:pt x="636" y="289"/>
                </a:lnTo>
                <a:lnTo>
                  <a:pt x="637" y="231"/>
                </a:lnTo>
                <a:lnTo>
                  <a:pt x="637" y="285"/>
                </a:lnTo>
                <a:lnTo>
                  <a:pt x="637" y="284"/>
                </a:lnTo>
                <a:lnTo>
                  <a:pt x="637" y="290"/>
                </a:lnTo>
                <a:lnTo>
                  <a:pt x="638" y="278"/>
                </a:lnTo>
                <a:lnTo>
                  <a:pt x="638" y="282"/>
                </a:lnTo>
                <a:lnTo>
                  <a:pt x="639" y="269"/>
                </a:lnTo>
                <a:lnTo>
                  <a:pt x="639" y="275"/>
                </a:lnTo>
                <a:lnTo>
                  <a:pt x="639" y="240"/>
                </a:lnTo>
                <a:lnTo>
                  <a:pt x="640" y="239"/>
                </a:lnTo>
                <a:lnTo>
                  <a:pt x="640" y="244"/>
                </a:lnTo>
                <a:lnTo>
                  <a:pt x="641" y="234"/>
                </a:lnTo>
                <a:lnTo>
                  <a:pt x="641" y="235"/>
                </a:lnTo>
                <a:lnTo>
                  <a:pt x="641" y="235"/>
                </a:lnTo>
                <a:lnTo>
                  <a:pt x="641" y="284"/>
                </a:lnTo>
                <a:lnTo>
                  <a:pt x="642" y="225"/>
                </a:lnTo>
                <a:lnTo>
                  <a:pt x="642" y="227"/>
                </a:lnTo>
                <a:lnTo>
                  <a:pt x="642" y="230"/>
                </a:lnTo>
                <a:lnTo>
                  <a:pt x="642" y="282"/>
                </a:lnTo>
                <a:lnTo>
                  <a:pt x="643" y="222"/>
                </a:lnTo>
                <a:lnTo>
                  <a:pt x="643" y="224"/>
                </a:lnTo>
                <a:lnTo>
                  <a:pt x="643" y="224"/>
                </a:lnTo>
                <a:lnTo>
                  <a:pt x="643" y="224"/>
                </a:lnTo>
                <a:lnTo>
                  <a:pt x="644" y="283"/>
                </a:lnTo>
                <a:lnTo>
                  <a:pt x="644" y="279"/>
                </a:lnTo>
                <a:lnTo>
                  <a:pt x="644" y="279"/>
                </a:lnTo>
                <a:lnTo>
                  <a:pt x="645" y="260"/>
                </a:lnTo>
                <a:lnTo>
                  <a:pt x="645" y="267"/>
                </a:lnTo>
                <a:lnTo>
                  <a:pt x="645" y="266"/>
                </a:lnTo>
                <a:lnTo>
                  <a:pt x="646" y="242"/>
                </a:lnTo>
                <a:lnTo>
                  <a:pt x="646" y="279"/>
                </a:lnTo>
                <a:lnTo>
                  <a:pt x="647" y="283"/>
                </a:lnTo>
                <a:lnTo>
                  <a:pt x="647" y="293"/>
                </a:lnTo>
                <a:lnTo>
                  <a:pt x="647" y="290"/>
                </a:lnTo>
                <a:lnTo>
                  <a:pt x="648" y="290"/>
                </a:lnTo>
                <a:lnTo>
                  <a:pt x="649" y="282"/>
                </a:lnTo>
                <a:lnTo>
                  <a:pt x="649" y="282"/>
                </a:lnTo>
                <a:lnTo>
                  <a:pt x="649" y="280"/>
                </a:lnTo>
                <a:lnTo>
                  <a:pt x="649" y="293"/>
                </a:lnTo>
                <a:lnTo>
                  <a:pt x="650" y="293"/>
                </a:lnTo>
                <a:lnTo>
                  <a:pt x="650" y="293"/>
                </a:lnTo>
                <a:lnTo>
                  <a:pt x="651" y="285"/>
                </a:lnTo>
                <a:lnTo>
                  <a:pt x="651" y="290"/>
                </a:lnTo>
                <a:lnTo>
                  <a:pt x="651" y="289"/>
                </a:lnTo>
                <a:lnTo>
                  <a:pt x="652" y="289"/>
                </a:lnTo>
                <a:lnTo>
                  <a:pt x="652" y="291"/>
                </a:lnTo>
                <a:lnTo>
                  <a:pt x="652" y="291"/>
                </a:lnTo>
                <a:lnTo>
                  <a:pt x="653" y="245"/>
                </a:lnTo>
                <a:lnTo>
                  <a:pt x="653" y="293"/>
                </a:lnTo>
                <a:lnTo>
                  <a:pt x="653" y="292"/>
                </a:lnTo>
                <a:lnTo>
                  <a:pt x="653" y="292"/>
                </a:lnTo>
                <a:lnTo>
                  <a:pt x="653" y="294"/>
                </a:lnTo>
                <a:lnTo>
                  <a:pt x="654" y="287"/>
                </a:lnTo>
                <a:lnTo>
                  <a:pt x="654" y="289"/>
                </a:lnTo>
                <a:lnTo>
                  <a:pt x="654" y="289"/>
                </a:lnTo>
                <a:lnTo>
                  <a:pt x="655" y="258"/>
                </a:lnTo>
                <a:lnTo>
                  <a:pt x="655" y="294"/>
                </a:lnTo>
                <a:lnTo>
                  <a:pt x="655" y="294"/>
                </a:lnTo>
                <a:lnTo>
                  <a:pt x="656" y="293"/>
                </a:lnTo>
                <a:lnTo>
                  <a:pt x="656" y="294"/>
                </a:lnTo>
                <a:lnTo>
                  <a:pt x="657" y="236"/>
                </a:lnTo>
                <a:lnTo>
                  <a:pt x="657" y="290"/>
                </a:lnTo>
                <a:lnTo>
                  <a:pt x="657" y="291"/>
                </a:lnTo>
                <a:lnTo>
                  <a:pt x="657" y="294"/>
                </a:lnTo>
                <a:lnTo>
                  <a:pt x="658" y="294"/>
                </a:lnTo>
                <a:lnTo>
                  <a:pt x="658" y="294"/>
                </a:lnTo>
                <a:lnTo>
                  <a:pt x="659" y="294"/>
                </a:lnTo>
                <a:lnTo>
                  <a:pt x="659" y="294"/>
                </a:lnTo>
                <a:lnTo>
                  <a:pt x="659" y="294"/>
                </a:lnTo>
                <a:lnTo>
                  <a:pt x="660" y="238"/>
                </a:lnTo>
                <a:lnTo>
                  <a:pt x="660" y="290"/>
                </a:lnTo>
                <a:lnTo>
                  <a:pt x="660" y="293"/>
                </a:lnTo>
                <a:lnTo>
                  <a:pt x="660" y="293"/>
                </a:lnTo>
                <a:lnTo>
                  <a:pt x="661" y="294"/>
                </a:lnTo>
                <a:lnTo>
                  <a:pt x="661" y="293"/>
                </a:lnTo>
                <a:lnTo>
                  <a:pt x="661" y="293"/>
                </a:lnTo>
                <a:lnTo>
                  <a:pt x="662" y="294"/>
                </a:lnTo>
                <a:lnTo>
                  <a:pt x="662" y="289"/>
                </a:lnTo>
                <a:lnTo>
                  <a:pt x="662" y="289"/>
                </a:lnTo>
                <a:lnTo>
                  <a:pt x="663" y="289"/>
                </a:lnTo>
                <a:lnTo>
                  <a:pt x="663" y="292"/>
                </a:lnTo>
                <a:lnTo>
                  <a:pt x="663" y="292"/>
                </a:lnTo>
                <a:lnTo>
                  <a:pt x="664" y="292"/>
                </a:lnTo>
                <a:lnTo>
                  <a:pt x="665" y="290"/>
                </a:lnTo>
                <a:lnTo>
                  <a:pt x="665" y="290"/>
                </a:lnTo>
                <a:lnTo>
                  <a:pt x="666" y="251"/>
                </a:lnTo>
                <a:lnTo>
                  <a:pt x="666" y="252"/>
                </a:lnTo>
                <a:lnTo>
                  <a:pt x="666" y="253"/>
                </a:lnTo>
                <a:lnTo>
                  <a:pt x="666" y="253"/>
                </a:lnTo>
                <a:lnTo>
                  <a:pt x="667" y="238"/>
                </a:lnTo>
                <a:lnTo>
                  <a:pt x="667" y="238"/>
                </a:lnTo>
                <a:lnTo>
                  <a:pt x="667" y="275"/>
                </a:lnTo>
                <a:lnTo>
                  <a:pt x="668" y="223"/>
                </a:lnTo>
                <a:lnTo>
                  <a:pt x="668" y="282"/>
                </a:lnTo>
                <a:lnTo>
                  <a:pt x="668" y="278"/>
                </a:lnTo>
                <a:lnTo>
                  <a:pt x="668" y="225"/>
                </a:lnTo>
                <a:lnTo>
                  <a:pt x="668" y="284"/>
                </a:lnTo>
                <a:lnTo>
                  <a:pt x="669" y="221"/>
                </a:lnTo>
                <a:lnTo>
                  <a:pt x="669" y="224"/>
                </a:lnTo>
                <a:lnTo>
                  <a:pt x="669" y="225"/>
                </a:lnTo>
                <a:lnTo>
                  <a:pt x="670" y="223"/>
                </a:lnTo>
                <a:lnTo>
                  <a:pt x="670" y="281"/>
                </a:lnTo>
                <a:lnTo>
                  <a:pt x="670" y="279"/>
                </a:lnTo>
                <a:lnTo>
                  <a:pt x="671" y="239"/>
                </a:lnTo>
                <a:lnTo>
                  <a:pt x="671" y="226"/>
                </a:lnTo>
                <a:lnTo>
                  <a:pt x="671" y="280"/>
                </a:lnTo>
                <a:lnTo>
                  <a:pt x="671" y="227"/>
                </a:lnTo>
                <a:lnTo>
                  <a:pt x="672" y="222"/>
                </a:lnTo>
                <a:lnTo>
                  <a:pt x="673" y="280"/>
                </a:lnTo>
                <a:lnTo>
                  <a:pt x="673" y="274"/>
                </a:lnTo>
                <a:lnTo>
                  <a:pt x="673" y="239"/>
                </a:lnTo>
                <a:lnTo>
                  <a:pt x="673" y="234"/>
                </a:lnTo>
                <a:lnTo>
                  <a:pt x="674" y="283"/>
                </a:lnTo>
                <a:lnTo>
                  <a:pt x="674" y="252"/>
                </a:lnTo>
                <a:lnTo>
                  <a:pt x="675" y="284"/>
                </a:lnTo>
                <a:lnTo>
                  <a:pt x="675" y="283"/>
                </a:lnTo>
                <a:lnTo>
                  <a:pt x="675" y="283"/>
                </a:lnTo>
                <a:lnTo>
                  <a:pt x="675" y="269"/>
                </a:lnTo>
                <a:lnTo>
                  <a:pt x="675" y="287"/>
                </a:lnTo>
                <a:lnTo>
                  <a:pt x="676" y="280"/>
                </a:lnTo>
                <a:lnTo>
                  <a:pt x="676" y="276"/>
                </a:lnTo>
                <a:lnTo>
                  <a:pt x="677" y="283"/>
                </a:lnTo>
                <a:lnTo>
                  <a:pt x="677" y="251"/>
                </a:lnTo>
                <a:lnTo>
                  <a:pt x="677" y="283"/>
                </a:lnTo>
                <a:lnTo>
                  <a:pt x="677" y="283"/>
                </a:lnTo>
                <a:lnTo>
                  <a:pt x="678" y="218"/>
                </a:lnTo>
                <a:lnTo>
                  <a:pt x="678" y="291"/>
                </a:lnTo>
                <a:lnTo>
                  <a:pt x="678" y="289"/>
                </a:lnTo>
                <a:lnTo>
                  <a:pt x="679" y="290"/>
                </a:lnTo>
                <a:lnTo>
                  <a:pt x="679" y="292"/>
                </a:lnTo>
                <a:lnTo>
                  <a:pt x="679" y="268"/>
                </a:lnTo>
                <a:lnTo>
                  <a:pt x="679" y="290"/>
                </a:lnTo>
                <a:lnTo>
                  <a:pt x="679" y="290"/>
                </a:lnTo>
                <a:lnTo>
                  <a:pt x="680" y="289"/>
                </a:lnTo>
                <a:lnTo>
                  <a:pt x="681" y="294"/>
                </a:lnTo>
                <a:lnTo>
                  <a:pt x="681" y="294"/>
                </a:lnTo>
                <a:lnTo>
                  <a:pt x="681" y="294"/>
                </a:lnTo>
                <a:lnTo>
                  <a:pt x="681" y="294"/>
                </a:lnTo>
                <a:lnTo>
                  <a:pt x="681" y="240"/>
                </a:lnTo>
                <a:lnTo>
                  <a:pt x="682" y="293"/>
                </a:lnTo>
                <a:lnTo>
                  <a:pt x="682" y="293"/>
                </a:lnTo>
                <a:lnTo>
                  <a:pt x="682" y="293"/>
                </a:lnTo>
                <a:lnTo>
                  <a:pt x="682" y="288"/>
                </a:lnTo>
                <a:lnTo>
                  <a:pt x="683" y="288"/>
                </a:lnTo>
                <a:lnTo>
                  <a:pt x="683" y="288"/>
                </a:lnTo>
                <a:lnTo>
                  <a:pt x="683" y="288"/>
                </a:lnTo>
                <a:lnTo>
                  <a:pt x="684" y="294"/>
                </a:lnTo>
                <a:lnTo>
                  <a:pt x="684" y="294"/>
                </a:lnTo>
                <a:lnTo>
                  <a:pt x="684" y="294"/>
                </a:lnTo>
                <a:lnTo>
                  <a:pt x="684" y="294"/>
                </a:lnTo>
                <a:lnTo>
                  <a:pt x="685" y="294"/>
                </a:lnTo>
                <a:lnTo>
                  <a:pt x="685" y="294"/>
                </a:lnTo>
                <a:lnTo>
                  <a:pt x="685" y="294"/>
                </a:lnTo>
                <a:lnTo>
                  <a:pt x="685" y="291"/>
                </a:lnTo>
                <a:lnTo>
                  <a:pt x="686" y="291"/>
                </a:lnTo>
                <a:lnTo>
                  <a:pt x="687" y="239"/>
                </a:lnTo>
                <a:lnTo>
                  <a:pt x="687" y="238"/>
                </a:lnTo>
                <a:lnTo>
                  <a:pt x="687" y="294"/>
                </a:lnTo>
                <a:lnTo>
                  <a:pt x="687" y="294"/>
                </a:lnTo>
                <a:lnTo>
                  <a:pt x="687" y="294"/>
                </a:lnTo>
                <a:lnTo>
                  <a:pt x="689" y="291"/>
                </a:lnTo>
                <a:lnTo>
                  <a:pt x="689" y="291"/>
                </a:lnTo>
                <a:lnTo>
                  <a:pt x="689" y="291"/>
                </a:lnTo>
                <a:lnTo>
                  <a:pt x="689" y="289"/>
                </a:lnTo>
                <a:lnTo>
                  <a:pt x="690" y="293"/>
                </a:lnTo>
                <a:lnTo>
                  <a:pt x="690" y="293"/>
                </a:lnTo>
                <a:lnTo>
                  <a:pt x="690" y="292"/>
                </a:lnTo>
                <a:lnTo>
                  <a:pt x="690" y="293"/>
                </a:lnTo>
                <a:lnTo>
                  <a:pt x="691" y="292"/>
                </a:lnTo>
                <a:lnTo>
                  <a:pt x="691" y="292"/>
                </a:lnTo>
                <a:lnTo>
                  <a:pt x="691" y="292"/>
                </a:lnTo>
                <a:lnTo>
                  <a:pt x="692" y="289"/>
                </a:lnTo>
                <a:lnTo>
                  <a:pt x="692" y="290"/>
                </a:lnTo>
                <a:lnTo>
                  <a:pt x="692" y="290"/>
                </a:lnTo>
                <a:lnTo>
                  <a:pt x="693" y="240"/>
                </a:lnTo>
                <a:lnTo>
                  <a:pt x="693" y="242"/>
                </a:lnTo>
                <a:lnTo>
                  <a:pt x="693" y="240"/>
                </a:lnTo>
                <a:lnTo>
                  <a:pt x="694" y="243"/>
                </a:lnTo>
                <a:lnTo>
                  <a:pt x="694" y="233"/>
                </a:lnTo>
                <a:lnTo>
                  <a:pt x="694" y="235"/>
                </a:lnTo>
                <a:lnTo>
                  <a:pt x="695" y="233"/>
                </a:lnTo>
                <a:lnTo>
                  <a:pt x="695" y="277"/>
                </a:lnTo>
                <a:lnTo>
                  <a:pt x="695" y="231"/>
                </a:lnTo>
                <a:lnTo>
                  <a:pt x="695" y="233"/>
                </a:lnTo>
                <a:lnTo>
                  <a:pt x="695" y="233"/>
                </a:lnTo>
                <a:lnTo>
                  <a:pt x="696" y="231"/>
                </a:lnTo>
                <a:lnTo>
                  <a:pt x="697" y="236"/>
                </a:lnTo>
                <a:lnTo>
                  <a:pt x="697" y="234"/>
                </a:lnTo>
                <a:lnTo>
                  <a:pt x="697" y="233"/>
                </a:lnTo>
                <a:lnTo>
                  <a:pt x="697" y="238"/>
                </a:lnTo>
                <a:lnTo>
                  <a:pt x="698" y="236"/>
                </a:lnTo>
                <a:lnTo>
                  <a:pt x="698" y="235"/>
                </a:lnTo>
                <a:lnTo>
                  <a:pt x="698" y="235"/>
                </a:lnTo>
                <a:lnTo>
                  <a:pt x="699" y="246"/>
                </a:lnTo>
                <a:lnTo>
                  <a:pt x="699" y="243"/>
                </a:lnTo>
                <a:lnTo>
                  <a:pt x="699" y="244"/>
                </a:lnTo>
                <a:lnTo>
                  <a:pt x="700" y="265"/>
                </a:lnTo>
                <a:lnTo>
                  <a:pt x="700" y="262"/>
                </a:lnTo>
                <a:lnTo>
                  <a:pt x="700" y="264"/>
                </a:lnTo>
                <a:lnTo>
                  <a:pt x="701" y="284"/>
                </a:lnTo>
                <a:lnTo>
                  <a:pt x="701" y="275"/>
                </a:lnTo>
                <a:lnTo>
                  <a:pt x="702" y="275"/>
                </a:lnTo>
                <a:lnTo>
                  <a:pt x="702" y="287"/>
                </a:lnTo>
                <a:lnTo>
                  <a:pt x="702" y="283"/>
                </a:lnTo>
                <a:lnTo>
                  <a:pt x="703" y="284"/>
                </a:lnTo>
                <a:lnTo>
                  <a:pt x="703" y="292"/>
                </a:lnTo>
                <a:lnTo>
                  <a:pt x="703" y="247"/>
                </a:lnTo>
                <a:lnTo>
                  <a:pt x="703" y="292"/>
                </a:lnTo>
                <a:lnTo>
                  <a:pt x="704" y="291"/>
                </a:lnTo>
                <a:lnTo>
                  <a:pt x="704" y="292"/>
                </a:lnTo>
                <a:lnTo>
                  <a:pt x="704" y="290"/>
                </a:lnTo>
                <a:lnTo>
                  <a:pt x="705" y="290"/>
                </a:lnTo>
                <a:lnTo>
                  <a:pt x="705" y="290"/>
                </a:lnTo>
                <a:lnTo>
                  <a:pt x="705" y="290"/>
                </a:lnTo>
                <a:lnTo>
                  <a:pt x="706" y="294"/>
                </a:lnTo>
                <a:lnTo>
                  <a:pt x="706" y="294"/>
                </a:lnTo>
                <a:lnTo>
                  <a:pt x="706" y="294"/>
                </a:lnTo>
                <a:lnTo>
                  <a:pt x="707" y="294"/>
                </a:lnTo>
                <a:lnTo>
                  <a:pt x="707" y="294"/>
                </a:lnTo>
                <a:lnTo>
                  <a:pt x="707" y="294"/>
                </a:lnTo>
                <a:lnTo>
                  <a:pt x="708" y="260"/>
                </a:lnTo>
                <a:lnTo>
                  <a:pt x="708" y="291"/>
                </a:lnTo>
                <a:lnTo>
                  <a:pt x="708" y="291"/>
                </a:lnTo>
                <a:lnTo>
                  <a:pt x="709" y="283"/>
                </a:lnTo>
                <a:lnTo>
                  <a:pt x="709" y="294"/>
                </a:lnTo>
                <a:lnTo>
                  <a:pt x="709" y="292"/>
                </a:lnTo>
                <a:lnTo>
                  <a:pt x="709" y="294"/>
                </a:lnTo>
                <a:lnTo>
                  <a:pt x="710" y="241"/>
                </a:lnTo>
                <a:lnTo>
                  <a:pt x="710" y="294"/>
                </a:lnTo>
                <a:lnTo>
                  <a:pt x="710" y="294"/>
                </a:lnTo>
                <a:lnTo>
                  <a:pt x="711" y="294"/>
                </a:lnTo>
                <a:lnTo>
                  <a:pt x="711" y="292"/>
                </a:lnTo>
                <a:lnTo>
                  <a:pt x="711" y="294"/>
                </a:lnTo>
                <a:lnTo>
                  <a:pt x="711" y="294"/>
                </a:lnTo>
                <a:lnTo>
                  <a:pt x="712" y="294"/>
                </a:lnTo>
                <a:lnTo>
                  <a:pt x="712" y="294"/>
                </a:lnTo>
                <a:lnTo>
                  <a:pt x="712" y="294"/>
                </a:lnTo>
                <a:lnTo>
                  <a:pt x="713" y="294"/>
                </a:lnTo>
                <a:lnTo>
                  <a:pt x="713" y="294"/>
                </a:lnTo>
                <a:lnTo>
                  <a:pt x="713" y="291"/>
                </a:lnTo>
                <a:lnTo>
                  <a:pt x="714" y="292"/>
                </a:lnTo>
                <a:lnTo>
                  <a:pt x="714" y="292"/>
                </a:lnTo>
                <a:lnTo>
                  <a:pt x="714" y="294"/>
                </a:lnTo>
                <a:lnTo>
                  <a:pt x="715" y="293"/>
                </a:lnTo>
                <a:lnTo>
                  <a:pt x="715" y="293"/>
                </a:lnTo>
                <a:lnTo>
                  <a:pt x="716" y="293"/>
                </a:lnTo>
                <a:lnTo>
                  <a:pt x="716" y="292"/>
                </a:lnTo>
                <a:lnTo>
                  <a:pt x="716" y="290"/>
                </a:lnTo>
                <a:lnTo>
                  <a:pt x="717" y="283"/>
                </a:lnTo>
                <a:lnTo>
                  <a:pt x="717" y="284"/>
                </a:lnTo>
                <a:lnTo>
                  <a:pt x="718" y="285"/>
                </a:lnTo>
                <a:lnTo>
                  <a:pt x="718" y="287"/>
                </a:lnTo>
                <a:lnTo>
                  <a:pt x="718" y="258"/>
                </a:lnTo>
                <a:lnTo>
                  <a:pt x="718" y="280"/>
                </a:lnTo>
                <a:lnTo>
                  <a:pt x="720" y="282"/>
                </a:lnTo>
                <a:lnTo>
                  <a:pt x="720" y="256"/>
                </a:lnTo>
                <a:lnTo>
                  <a:pt x="720" y="276"/>
                </a:lnTo>
                <a:lnTo>
                  <a:pt x="720" y="273"/>
                </a:lnTo>
                <a:lnTo>
                  <a:pt x="720" y="248"/>
                </a:lnTo>
                <a:lnTo>
                  <a:pt x="721" y="268"/>
                </a:lnTo>
                <a:lnTo>
                  <a:pt x="721" y="268"/>
                </a:lnTo>
                <a:lnTo>
                  <a:pt x="722" y="243"/>
                </a:lnTo>
                <a:lnTo>
                  <a:pt x="722" y="265"/>
                </a:lnTo>
                <a:lnTo>
                  <a:pt x="722" y="264"/>
                </a:lnTo>
                <a:lnTo>
                  <a:pt x="722" y="280"/>
                </a:lnTo>
                <a:lnTo>
                  <a:pt x="722" y="256"/>
                </a:lnTo>
                <a:lnTo>
                  <a:pt x="723" y="263"/>
                </a:lnTo>
                <a:lnTo>
                  <a:pt x="723" y="265"/>
                </a:lnTo>
                <a:lnTo>
                  <a:pt x="723" y="266"/>
                </a:lnTo>
                <a:lnTo>
                  <a:pt x="724" y="234"/>
                </a:lnTo>
                <a:lnTo>
                  <a:pt x="724" y="266"/>
                </a:lnTo>
                <a:lnTo>
                  <a:pt x="724" y="268"/>
                </a:lnTo>
                <a:lnTo>
                  <a:pt x="724" y="266"/>
                </a:lnTo>
                <a:lnTo>
                  <a:pt x="725" y="274"/>
                </a:lnTo>
                <a:lnTo>
                  <a:pt x="726" y="275"/>
                </a:lnTo>
                <a:lnTo>
                  <a:pt x="726" y="273"/>
                </a:lnTo>
                <a:lnTo>
                  <a:pt x="726" y="281"/>
                </a:lnTo>
                <a:lnTo>
                  <a:pt x="726" y="281"/>
                </a:lnTo>
                <a:lnTo>
                  <a:pt x="727" y="286"/>
                </a:lnTo>
                <a:lnTo>
                  <a:pt x="727" y="281"/>
                </a:lnTo>
                <a:lnTo>
                  <a:pt x="728" y="285"/>
                </a:lnTo>
                <a:lnTo>
                  <a:pt x="728" y="286"/>
                </a:lnTo>
                <a:lnTo>
                  <a:pt x="728" y="291"/>
                </a:lnTo>
                <a:lnTo>
                  <a:pt x="729" y="285"/>
                </a:lnTo>
                <a:lnTo>
                  <a:pt x="729" y="291"/>
                </a:lnTo>
                <a:lnTo>
                  <a:pt x="729" y="291"/>
                </a:lnTo>
                <a:lnTo>
                  <a:pt x="729" y="289"/>
                </a:lnTo>
                <a:lnTo>
                  <a:pt x="730" y="290"/>
                </a:lnTo>
                <a:lnTo>
                  <a:pt x="730" y="290"/>
                </a:lnTo>
                <a:lnTo>
                  <a:pt x="730" y="290"/>
                </a:lnTo>
                <a:lnTo>
                  <a:pt x="731" y="293"/>
                </a:lnTo>
                <a:lnTo>
                  <a:pt x="731" y="293"/>
                </a:lnTo>
                <a:lnTo>
                  <a:pt x="731" y="293"/>
                </a:lnTo>
                <a:lnTo>
                  <a:pt x="731" y="293"/>
                </a:lnTo>
                <a:lnTo>
                  <a:pt x="732" y="294"/>
                </a:lnTo>
                <a:lnTo>
                  <a:pt x="732" y="294"/>
                </a:lnTo>
                <a:lnTo>
                  <a:pt x="732" y="294"/>
                </a:lnTo>
                <a:lnTo>
                  <a:pt x="732" y="288"/>
                </a:lnTo>
                <a:lnTo>
                  <a:pt x="733" y="292"/>
                </a:lnTo>
                <a:lnTo>
                  <a:pt x="734" y="292"/>
                </a:lnTo>
                <a:lnTo>
                  <a:pt x="734" y="292"/>
                </a:lnTo>
                <a:lnTo>
                  <a:pt x="734" y="295"/>
                </a:lnTo>
                <a:lnTo>
                  <a:pt x="734" y="295"/>
                </a:lnTo>
                <a:lnTo>
                  <a:pt x="734" y="294"/>
                </a:lnTo>
                <a:lnTo>
                  <a:pt x="735" y="294"/>
                </a:lnTo>
                <a:lnTo>
                  <a:pt x="736" y="294"/>
                </a:lnTo>
                <a:lnTo>
                  <a:pt x="736" y="294"/>
                </a:lnTo>
                <a:lnTo>
                  <a:pt x="736" y="294"/>
                </a:lnTo>
                <a:lnTo>
                  <a:pt x="736" y="291"/>
                </a:lnTo>
                <a:lnTo>
                  <a:pt x="737" y="292"/>
                </a:lnTo>
                <a:lnTo>
                  <a:pt x="737" y="292"/>
                </a:lnTo>
                <a:lnTo>
                  <a:pt x="737" y="292"/>
                </a:lnTo>
                <a:lnTo>
                  <a:pt x="738" y="294"/>
                </a:lnTo>
                <a:lnTo>
                  <a:pt x="738" y="294"/>
                </a:lnTo>
                <a:lnTo>
                  <a:pt x="738" y="294"/>
                </a:lnTo>
                <a:lnTo>
                  <a:pt x="738" y="294"/>
                </a:lnTo>
                <a:lnTo>
                  <a:pt x="739" y="294"/>
                </a:lnTo>
                <a:lnTo>
                  <a:pt x="739" y="294"/>
                </a:lnTo>
                <a:lnTo>
                  <a:pt x="739" y="294"/>
                </a:lnTo>
                <a:lnTo>
                  <a:pt x="740" y="291"/>
                </a:lnTo>
                <a:lnTo>
                  <a:pt x="740" y="292"/>
                </a:lnTo>
                <a:lnTo>
                  <a:pt x="740" y="292"/>
                </a:lnTo>
                <a:lnTo>
                  <a:pt x="740" y="289"/>
                </a:lnTo>
                <a:lnTo>
                  <a:pt x="741" y="293"/>
                </a:lnTo>
                <a:lnTo>
                  <a:pt x="741" y="293"/>
                </a:lnTo>
                <a:lnTo>
                  <a:pt x="742" y="293"/>
                </a:lnTo>
                <a:lnTo>
                  <a:pt x="742" y="290"/>
                </a:lnTo>
                <a:lnTo>
                  <a:pt x="742" y="290"/>
                </a:lnTo>
                <a:lnTo>
                  <a:pt x="743" y="289"/>
                </a:lnTo>
                <a:lnTo>
                  <a:pt x="743" y="291"/>
                </a:lnTo>
                <a:lnTo>
                  <a:pt x="744" y="278"/>
                </a:lnTo>
                <a:lnTo>
                  <a:pt x="744" y="274"/>
                </a:lnTo>
                <a:lnTo>
                  <a:pt x="744" y="276"/>
                </a:lnTo>
                <a:lnTo>
                  <a:pt x="745" y="243"/>
                </a:lnTo>
                <a:lnTo>
                  <a:pt x="745" y="244"/>
                </a:lnTo>
                <a:lnTo>
                  <a:pt x="745" y="244"/>
                </a:lnTo>
                <a:lnTo>
                  <a:pt x="745" y="247"/>
                </a:lnTo>
                <a:lnTo>
                  <a:pt x="746" y="239"/>
                </a:lnTo>
                <a:lnTo>
                  <a:pt x="746" y="240"/>
                </a:lnTo>
                <a:lnTo>
                  <a:pt x="746" y="239"/>
                </a:lnTo>
                <a:lnTo>
                  <a:pt x="746" y="267"/>
                </a:lnTo>
                <a:lnTo>
                  <a:pt x="747" y="234"/>
                </a:lnTo>
                <a:lnTo>
                  <a:pt x="747" y="238"/>
                </a:lnTo>
                <a:lnTo>
                  <a:pt x="747" y="240"/>
                </a:lnTo>
                <a:lnTo>
                  <a:pt x="748" y="263"/>
                </a:lnTo>
                <a:lnTo>
                  <a:pt x="748" y="234"/>
                </a:lnTo>
                <a:lnTo>
                  <a:pt x="748" y="273"/>
                </a:lnTo>
                <a:lnTo>
                  <a:pt x="748" y="274"/>
                </a:lnTo>
                <a:lnTo>
                  <a:pt x="749" y="233"/>
                </a:lnTo>
                <a:lnTo>
                  <a:pt x="749" y="259"/>
                </a:lnTo>
                <a:lnTo>
                  <a:pt x="750" y="266"/>
                </a:lnTo>
                <a:lnTo>
                  <a:pt x="750" y="274"/>
                </a:lnTo>
                <a:lnTo>
                  <a:pt x="750" y="235"/>
                </a:lnTo>
                <a:lnTo>
                  <a:pt x="750" y="248"/>
                </a:lnTo>
                <a:lnTo>
                  <a:pt x="751" y="273"/>
                </a:lnTo>
                <a:lnTo>
                  <a:pt x="751" y="277"/>
                </a:lnTo>
                <a:lnTo>
                  <a:pt x="751" y="238"/>
                </a:lnTo>
                <a:lnTo>
                  <a:pt x="752" y="264"/>
                </a:lnTo>
                <a:lnTo>
                  <a:pt x="752" y="265"/>
                </a:lnTo>
                <a:lnTo>
                  <a:pt x="752" y="262"/>
                </a:lnTo>
                <a:lnTo>
                  <a:pt x="752" y="278"/>
                </a:lnTo>
                <a:lnTo>
                  <a:pt x="753" y="271"/>
                </a:lnTo>
                <a:lnTo>
                  <a:pt x="753" y="271"/>
                </a:lnTo>
                <a:lnTo>
                  <a:pt x="754" y="283"/>
                </a:lnTo>
                <a:lnTo>
                  <a:pt x="754" y="284"/>
                </a:lnTo>
                <a:lnTo>
                  <a:pt x="754" y="284"/>
                </a:lnTo>
                <a:lnTo>
                  <a:pt x="755" y="280"/>
                </a:lnTo>
                <a:lnTo>
                  <a:pt x="755" y="282"/>
                </a:lnTo>
                <a:lnTo>
                  <a:pt x="755" y="283"/>
                </a:lnTo>
                <a:lnTo>
                  <a:pt x="756" y="289"/>
                </a:lnTo>
                <a:lnTo>
                  <a:pt x="756" y="291"/>
                </a:lnTo>
                <a:lnTo>
                  <a:pt x="757" y="293"/>
                </a:lnTo>
                <a:lnTo>
                  <a:pt x="757" y="293"/>
                </a:lnTo>
                <a:lnTo>
                  <a:pt x="758" y="295"/>
                </a:lnTo>
                <a:lnTo>
                  <a:pt x="758" y="295"/>
                </a:lnTo>
                <a:lnTo>
                  <a:pt x="759" y="292"/>
                </a:lnTo>
                <a:lnTo>
                  <a:pt x="759" y="292"/>
                </a:lnTo>
                <a:lnTo>
                  <a:pt x="760" y="292"/>
                </a:lnTo>
                <a:lnTo>
                  <a:pt x="760" y="292"/>
                </a:lnTo>
                <a:lnTo>
                  <a:pt x="760" y="295"/>
                </a:lnTo>
                <a:lnTo>
                  <a:pt x="761" y="295"/>
                </a:lnTo>
                <a:lnTo>
                  <a:pt x="761" y="295"/>
                </a:lnTo>
                <a:lnTo>
                  <a:pt x="761" y="294"/>
                </a:lnTo>
                <a:lnTo>
                  <a:pt x="762" y="294"/>
                </a:lnTo>
                <a:lnTo>
                  <a:pt x="762" y="294"/>
                </a:lnTo>
                <a:lnTo>
                  <a:pt x="762" y="294"/>
                </a:lnTo>
                <a:lnTo>
                  <a:pt x="763" y="291"/>
                </a:lnTo>
                <a:lnTo>
                  <a:pt x="763" y="292"/>
                </a:lnTo>
                <a:lnTo>
                  <a:pt x="763" y="292"/>
                </a:lnTo>
                <a:lnTo>
                  <a:pt x="764" y="294"/>
                </a:lnTo>
                <a:lnTo>
                  <a:pt x="764" y="294"/>
                </a:lnTo>
                <a:lnTo>
                  <a:pt x="764" y="294"/>
                </a:lnTo>
                <a:lnTo>
                  <a:pt x="764" y="294"/>
                </a:lnTo>
                <a:lnTo>
                  <a:pt x="764" y="293"/>
                </a:lnTo>
                <a:lnTo>
                  <a:pt x="765" y="294"/>
                </a:lnTo>
                <a:lnTo>
                  <a:pt x="765" y="294"/>
                </a:lnTo>
                <a:lnTo>
                  <a:pt x="766" y="291"/>
                </a:lnTo>
                <a:lnTo>
                  <a:pt x="766" y="291"/>
                </a:lnTo>
                <a:lnTo>
                  <a:pt x="767" y="291"/>
                </a:lnTo>
                <a:lnTo>
                  <a:pt x="768" y="292"/>
                </a:lnTo>
                <a:lnTo>
                  <a:pt x="768" y="289"/>
                </a:lnTo>
                <a:lnTo>
                  <a:pt x="768" y="289"/>
                </a:lnTo>
                <a:lnTo>
                  <a:pt x="768" y="289"/>
                </a:lnTo>
                <a:lnTo>
                  <a:pt x="768" y="293"/>
                </a:lnTo>
                <a:lnTo>
                  <a:pt x="769" y="292"/>
                </a:lnTo>
                <a:lnTo>
                  <a:pt x="769" y="292"/>
                </a:lnTo>
                <a:lnTo>
                  <a:pt x="769" y="293"/>
                </a:lnTo>
                <a:lnTo>
                  <a:pt x="770" y="285"/>
                </a:lnTo>
                <a:lnTo>
                  <a:pt x="770" y="286"/>
                </a:lnTo>
                <a:lnTo>
                  <a:pt x="770" y="290"/>
                </a:lnTo>
                <a:lnTo>
                  <a:pt x="770" y="290"/>
                </a:lnTo>
                <a:lnTo>
                  <a:pt x="771" y="283"/>
                </a:lnTo>
                <a:lnTo>
                  <a:pt x="771" y="283"/>
                </a:lnTo>
                <a:lnTo>
                  <a:pt x="771" y="284"/>
                </a:lnTo>
                <a:lnTo>
                  <a:pt x="772" y="290"/>
                </a:lnTo>
                <a:lnTo>
                  <a:pt x="772" y="281"/>
                </a:lnTo>
                <a:lnTo>
                  <a:pt x="772" y="281"/>
                </a:lnTo>
                <a:lnTo>
                  <a:pt x="772" y="277"/>
                </a:lnTo>
                <a:lnTo>
                  <a:pt x="773" y="279"/>
                </a:lnTo>
                <a:lnTo>
                  <a:pt x="773" y="272"/>
                </a:lnTo>
                <a:lnTo>
                  <a:pt x="773" y="278"/>
                </a:lnTo>
                <a:lnTo>
                  <a:pt x="774" y="278"/>
                </a:lnTo>
                <a:lnTo>
                  <a:pt x="774" y="262"/>
                </a:lnTo>
                <a:lnTo>
                  <a:pt x="774" y="266"/>
                </a:lnTo>
                <a:lnTo>
                  <a:pt x="775" y="267"/>
                </a:lnTo>
                <a:lnTo>
                  <a:pt x="775" y="279"/>
                </a:lnTo>
                <a:lnTo>
                  <a:pt x="776" y="236"/>
                </a:lnTo>
                <a:lnTo>
                  <a:pt x="776" y="267"/>
                </a:lnTo>
                <a:lnTo>
                  <a:pt x="776" y="268"/>
                </a:lnTo>
                <a:lnTo>
                  <a:pt x="776" y="225"/>
                </a:lnTo>
                <a:lnTo>
                  <a:pt x="777" y="275"/>
                </a:lnTo>
                <a:lnTo>
                  <a:pt x="777" y="266"/>
                </a:lnTo>
                <a:lnTo>
                  <a:pt x="777" y="263"/>
                </a:lnTo>
                <a:lnTo>
                  <a:pt x="777" y="235"/>
                </a:lnTo>
                <a:lnTo>
                  <a:pt x="778" y="273"/>
                </a:lnTo>
                <a:lnTo>
                  <a:pt x="778" y="273"/>
                </a:lnTo>
                <a:lnTo>
                  <a:pt x="778" y="273"/>
                </a:lnTo>
                <a:lnTo>
                  <a:pt x="778" y="230"/>
                </a:lnTo>
                <a:lnTo>
                  <a:pt x="779" y="278"/>
                </a:lnTo>
                <a:lnTo>
                  <a:pt x="779" y="264"/>
                </a:lnTo>
                <a:lnTo>
                  <a:pt x="779" y="256"/>
                </a:lnTo>
                <a:lnTo>
                  <a:pt x="780" y="283"/>
                </a:lnTo>
                <a:lnTo>
                  <a:pt x="780" y="281"/>
                </a:lnTo>
                <a:lnTo>
                  <a:pt x="780" y="292"/>
                </a:lnTo>
                <a:lnTo>
                  <a:pt x="780" y="277"/>
                </a:lnTo>
                <a:lnTo>
                  <a:pt x="781" y="292"/>
                </a:lnTo>
                <a:lnTo>
                  <a:pt x="781" y="290"/>
                </a:lnTo>
                <a:lnTo>
                  <a:pt x="782" y="290"/>
                </a:lnTo>
                <a:lnTo>
                  <a:pt x="782" y="286"/>
                </a:lnTo>
                <a:lnTo>
                  <a:pt x="782" y="292"/>
                </a:lnTo>
                <a:lnTo>
                  <a:pt x="782" y="290"/>
                </a:lnTo>
                <a:lnTo>
                  <a:pt x="783" y="290"/>
                </a:lnTo>
                <a:lnTo>
                  <a:pt x="783" y="290"/>
                </a:lnTo>
                <a:lnTo>
                  <a:pt x="784" y="290"/>
                </a:lnTo>
                <a:lnTo>
                  <a:pt x="784" y="290"/>
                </a:lnTo>
                <a:lnTo>
                  <a:pt x="784" y="290"/>
                </a:lnTo>
                <a:lnTo>
                  <a:pt x="784" y="290"/>
                </a:lnTo>
                <a:lnTo>
                  <a:pt x="784" y="293"/>
                </a:lnTo>
                <a:lnTo>
                  <a:pt x="785" y="293"/>
                </a:lnTo>
                <a:lnTo>
                  <a:pt x="785" y="293"/>
                </a:lnTo>
                <a:lnTo>
                  <a:pt x="785" y="295"/>
                </a:lnTo>
                <a:lnTo>
                  <a:pt x="786" y="244"/>
                </a:lnTo>
                <a:lnTo>
                  <a:pt x="786" y="292"/>
                </a:lnTo>
                <a:lnTo>
                  <a:pt x="786" y="292"/>
                </a:lnTo>
                <a:lnTo>
                  <a:pt x="786" y="293"/>
                </a:lnTo>
                <a:lnTo>
                  <a:pt x="786" y="290"/>
                </a:lnTo>
                <a:lnTo>
                  <a:pt x="787" y="291"/>
                </a:lnTo>
                <a:lnTo>
                  <a:pt x="787" y="291"/>
                </a:lnTo>
                <a:lnTo>
                  <a:pt x="788" y="289"/>
                </a:lnTo>
                <a:lnTo>
                  <a:pt x="788" y="293"/>
                </a:lnTo>
                <a:lnTo>
                  <a:pt x="788" y="293"/>
                </a:lnTo>
                <a:lnTo>
                  <a:pt x="788" y="293"/>
                </a:lnTo>
                <a:lnTo>
                  <a:pt x="789" y="290"/>
                </a:lnTo>
                <a:lnTo>
                  <a:pt x="789" y="292"/>
                </a:lnTo>
                <a:lnTo>
                  <a:pt x="790" y="292"/>
                </a:lnTo>
                <a:lnTo>
                  <a:pt x="790" y="292"/>
                </a:lnTo>
                <a:lnTo>
                  <a:pt x="790" y="294"/>
                </a:lnTo>
                <a:lnTo>
                  <a:pt x="790" y="294"/>
                </a:lnTo>
                <a:lnTo>
                  <a:pt x="790" y="294"/>
                </a:lnTo>
                <a:lnTo>
                  <a:pt x="791" y="294"/>
                </a:lnTo>
                <a:lnTo>
                  <a:pt x="792" y="294"/>
                </a:lnTo>
                <a:lnTo>
                  <a:pt x="792" y="294"/>
                </a:lnTo>
                <a:lnTo>
                  <a:pt x="792" y="294"/>
                </a:lnTo>
                <a:lnTo>
                  <a:pt x="792" y="294"/>
                </a:lnTo>
                <a:lnTo>
                  <a:pt x="792" y="289"/>
                </a:lnTo>
                <a:lnTo>
                  <a:pt x="793" y="290"/>
                </a:lnTo>
                <a:lnTo>
                  <a:pt x="793" y="290"/>
                </a:lnTo>
                <a:lnTo>
                  <a:pt x="794" y="293"/>
                </a:lnTo>
                <a:lnTo>
                  <a:pt x="794" y="293"/>
                </a:lnTo>
                <a:lnTo>
                  <a:pt x="795" y="278"/>
                </a:lnTo>
                <a:lnTo>
                  <a:pt x="795" y="279"/>
                </a:lnTo>
                <a:lnTo>
                  <a:pt x="795" y="280"/>
                </a:lnTo>
                <a:lnTo>
                  <a:pt x="795" y="285"/>
                </a:lnTo>
                <a:lnTo>
                  <a:pt x="796" y="246"/>
                </a:lnTo>
                <a:lnTo>
                  <a:pt x="796" y="245"/>
                </a:lnTo>
                <a:lnTo>
                  <a:pt x="797" y="277"/>
                </a:lnTo>
                <a:lnTo>
                  <a:pt x="797" y="235"/>
                </a:lnTo>
                <a:lnTo>
                  <a:pt x="797" y="235"/>
                </a:lnTo>
                <a:lnTo>
                  <a:pt x="798" y="235"/>
                </a:lnTo>
                <a:lnTo>
                  <a:pt x="798" y="221"/>
                </a:lnTo>
                <a:lnTo>
                  <a:pt x="798" y="272"/>
                </a:lnTo>
                <a:lnTo>
                  <a:pt x="799" y="222"/>
                </a:lnTo>
                <a:lnTo>
                  <a:pt x="799" y="279"/>
                </a:lnTo>
                <a:lnTo>
                  <a:pt x="799" y="224"/>
                </a:lnTo>
                <a:lnTo>
                  <a:pt x="799" y="285"/>
                </a:lnTo>
                <a:lnTo>
                  <a:pt x="800" y="267"/>
                </a:lnTo>
                <a:lnTo>
                  <a:pt x="800" y="235"/>
                </a:lnTo>
                <a:lnTo>
                  <a:pt x="800" y="275"/>
                </a:lnTo>
                <a:lnTo>
                  <a:pt x="800" y="219"/>
                </a:lnTo>
                <a:lnTo>
                  <a:pt x="801" y="269"/>
                </a:lnTo>
                <a:lnTo>
                  <a:pt x="801" y="252"/>
                </a:lnTo>
                <a:lnTo>
                  <a:pt x="802" y="219"/>
                </a:lnTo>
                <a:lnTo>
                  <a:pt x="802" y="273"/>
                </a:lnTo>
                <a:lnTo>
                  <a:pt x="802" y="268"/>
                </a:lnTo>
                <a:lnTo>
                  <a:pt x="802" y="273"/>
                </a:lnTo>
                <a:lnTo>
                  <a:pt x="803" y="229"/>
                </a:lnTo>
                <a:lnTo>
                  <a:pt x="803" y="275"/>
                </a:lnTo>
                <a:lnTo>
                  <a:pt x="803" y="275"/>
                </a:lnTo>
                <a:lnTo>
                  <a:pt x="803" y="276"/>
                </a:lnTo>
                <a:lnTo>
                  <a:pt x="804" y="282"/>
                </a:lnTo>
                <a:lnTo>
                  <a:pt x="804" y="243"/>
                </a:lnTo>
                <a:lnTo>
                  <a:pt x="804" y="262"/>
                </a:lnTo>
                <a:lnTo>
                  <a:pt x="804" y="245"/>
                </a:lnTo>
                <a:lnTo>
                  <a:pt x="805" y="283"/>
                </a:lnTo>
                <a:lnTo>
                  <a:pt x="805" y="279"/>
                </a:lnTo>
                <a:lnTo>
                  <a:pt x="806" y="283"/>
                </a:lnTo>
                <a:lnTo>
                  <a:pt x="806" y="290"/>
                </a:lnTo>
                <a:lnTo>
                  <a:pt x="807" y="275"/>
                </a:lnTo>
                <a:lnTo>
                  <a:pt x="807" y="279"/>
                </a:lnTo>
                <a:lnTo>
                  <a:pt x="807" y="293"/>
                </a:lnTo>
                <a:lnTo>
                  <a:pt x="808" y="292"/>
                </a:lnTo>
                <a:lnTo>
                  <a:pt x="808" y="292"/>
                </a:lnTo>
                <a:lnTo>
                  <a:pt x="808" y="293"/>
                </a:lnTo>
                <a:lnTo>
                  <a:pt x="809" y="289"/>
                </a:lnTo>
                <a:lnTo>
                  <a:pt x="809" y="292"/>
                </a:lnTo>
                <a:lnTo>
                  <a:pt x="809" y="293"/>
                </a:lnTo>
                <a:lnTo>
                  <a:pt x="809" y="293"/>
                </a:lnTo>
                <a:lnTo>
                  <a:pt x="810" y="289"/>
                </a:lnTo>
                <a:lnTo>
                  <a:pt x="810" y="290"/>
                </a:lnTo>
                <a:lnTo>
                  <a:pt x="810" y="290"/>
                </a:lnTo>
                <a:lnTo>
                  <a:pt x="811" y="294"/>
                </a:lnTo>
                <a:lnTo>
                  <a:pt x="811" y="294"/>
                </a:lnTo>
                <a:lnTo>
                  <a:pt x="811" y="294"/>
                </a:lnTo>
                <a:lnTo>
                  <a:pt x="812" y="294"/>
                </a:lnTo>
                <a:lnTo>
                  <a:pt x="812" y="294"/>
                </a:lnTo>
                <a:lnTo>
                  <a:pt x="812" y="294"/>
                </a:lnTo>
                <a:lnTo>
                  <a:pt x="813" y="294"/>
                </a:lnTo>
                <a:lnTo>
                  <a:pt x="813" y="295"/>
                </a:lnTo>
                <a:lnTo>
                  <a:pt x="813" y="292"/>
                </a:lnTo>
                <a:lnTo>
                  <a:pt x="813" y="292"/>
                </a:lnTo>
                <a:lnTo>
                  <a:pt x="814" y="292"/>
                </a:lnTo>
                <a:lnTo>
                  <a:pt x="814" y="289"/>
                </a:lnTo>
                <a:lnTo>
                  <a:pt x="815" y="294"/>
                </a:lnTo>
                <a:lnTo>
                  <a:pt x="815" y="294"/>
                </a:lnTo>
                <a:lnTo>
                  <a:pt x="815" y="294"/>
                </a:lnTo>
                <a:lnTo>
                  <a:pt x="816" y="294"/>
                </a:lnTo>
                <a:lnTo>
                  <a:pt x="816" y="294"/>
                </a:lnTo>
                <a:lnTo>
                  <a:pt x="816" y="294"/>
                </a:lnTo>
                <a:lnTo>
                  <a:pt x="816" y="294"/>
                </a:lnTo>
                <a:lnTo>
                  <a:pt x="817" y="291"/>
                </a:lnTo>
                <a:lnTo>
                  <a:pt x="817" y="292"/>
                </a:lnTo>
                <a:lnTo>
                  <a:pt x="817" y="292"/>
                </a:lnTo>
                <a:lnTo>
                  <a:pt x="817" y="292"/>
                </a:lnTo>
                <a:lnTo>
                  <a:pt x="818" y="292"/>
                </a:lnTo>
                <a:lnTo>
                  <a:pt x="818" y="294"/>
                </a:lnTo>
                <a:lnTo>
                  <a:pt x="819" y="294"/>
                </a:lnTo>
                <a:lnTo>
                  <a:pt x="819" y="294"/>
                </a:lnTo>
                <a:lnTo>
                  <a:pt x="819" y="293"/>
                </a:lnTo>
                <a:lnTo>
                  <a:pt x="819" y="293"/>
                </a:lnTo>
                <a:lnTo>
                  <a:pt x="820" y="290"/>
                </a:lnTo>
                <a:lnTo>
                  <a:pt x="821" y="290"/>
                </a:lnTo>
                <a:lnTo>
                  <a:pt x="821" y="284"/>
                </a:lnTo>
                <a:lnTo>
                  <a:pt x="821" y="288"/>
                </a:lnTo>
                <a:lnTo>
                  <a:pt x="821" y="284"/>
                </a:lnTo>
                <a:lnTo>
                  <a:pt x="822" y="287"/>
                </a:lnTo>
                <a:lnTo>
                  <a:pt x="823" y="238"/>
                </a:lnTo>
                <a:lnTo>
                  <a:pt x="823" y="234"/>
                </a:lnTo>
                <a:lnTo>
                  <a:pt x="823" y="277"/>
                </a:lnTo>
                <a:lnTo>
                  <a:pt x="824" y="273"/>
                </a:lnTo>
                <a:lnTo>
                  <a:pt x="824" y="268"/>
                </a:lnTo>
                <a:lnTo>
                  <a:pt x="825" y="245"/>
                </a:lnTo>
                <a:lnTo>
                  <a:pt x="825" y="280"/>
                </a:lnTo>
                <a:lnTo>
                  <a:pt x="825" y="281"/>
                </a:lnTo>
                <a:lnTo>
                  <a:pt x="825" y="284"/>
                </a:lnTo>
                <a:lnTo>
                  <a:pt x="826" y="267"/>
                </a:lnTo>
                <a:lnTo>
                  <a:pt x="826" y="264"/>
                </a:lnTo>
                <a:lnTo>
                  <a:pt x="827" y="279"/>
                </a:lnTo>
                <a:lnTo>
                  <a:pt x="827" y="263"/>
                </a:lnTo>
                <a:lnTo>
                  <a:pt x="827" y="263"/>
                </a:lnTo>
                <a:lnTo>
                  <a:pt x="828" y="272"/>
                </a:lnTo>
                <a:lnTo>
                  <a:pt x="828" y="228"/>
                </a:lnTo>
                <a:lnTo>
                  <a:pt x="829" y="256"/>
                </a:lnTo>
                <a:lnTo>
                  <a:pt x="829" y="267"/>
                </a:lnTo>
                <a:lnTo>
                  <a:pt x="829" y="242"/>
                </a:lnTo>
                <a:lnTo>
                  <a:pt x="829" y="238"/>
                </a:lnTo>
                <a:lnTo>
                  <a:pt x="831" y="275"/>
                </a:lnTo>
                <a:lnTo>
                  <a:pt x="831" y="274"/>
                </a:lnTo>
                <a:lnTo>
                  <a:pt x="831" y="274"/>
                </a:lnTo>
                <a:lnTo>
                  <a:pt x="831" y="253"/>
                </a:lnTo>
                <a:lnTo>
                  <a:pt x="832" y="278"/>
                </a:lnTo>
                <a:lnTo>
                  <a:pt x="832" y="265"/>
                </a:lnTo>
                <a:lnTo>
                  <a:pt x="832" y="268"/>
                </a:lnTo>
                <a:lnTo>
                  <a:pt x="832" y="267"/>
                </a:lnTo>
                <a:lnTo>
                  <a:pt x="833" y="284"/>
                </a:lnTo>
                <a:lnTo>
                  <a:pt x="833" y="285"/>
                </a:lnTo>
                <a:lnTo>
                  <a:pt x="833" y="283"/>
                </a:lnTo>
                <a:lnTo>
                  <a:pt x="834" y="292"/>
                </a:lnTo>
                <a:lnTo>
                  <a:pt x="834" y="292"/>
                </a:lnTo>
                <a:lnTo>
                  <a:pt x="834" y="292"/>
                </a:lnTo>
                <a:lnTo>
                  <a:pt x="835" y="292"/>
                </a:lnTo>
                <a:lnTo>
                  <a:pt x="835" y="290"/>
                </a:lnTo>
                <a:lnTo>
                  <a:pt x="835" y="290"/>
                </a:lnTo>
                <a:lnTo>
                  <a:pt x="835" y="290"/>
                </a:lnTo>
                <a:lnTo>
                  <a:pt x="836" y="290"/>
                </a:lnTo>
                <a:lnTo>
                  <a:pt x="836" y="293"/>
                </a:lnTo>
                <a:lnTo>
                  <a:pt x="837" y="293"/>
                </a:lnTo>
                <a:lnTo>
                  <a:pt x="837" y="294"/>
                </a:lnTo>
                <a:lnTo>
                  <a:pt x="837" y="293"/>
                </a:lnTo>
                <a:lnTo>
                  <a:pt x="837" y="294"/>
                </a:lnTo>
                <a:lnTo>
                  <a:pt x="837" y="294"/>
                </a:lnTo>
                <a:lnTo>
                  <a:pt x="839" y="292"/>
                </a:lnTo>
                <a:lnTo>
                  <a:pt x="839" y="292"/>
                </a:lnTo>
                <a:lnTo>
                  <a:pt x="839" y="292"/>
                </a:lnTo>
                <a:lnTo>
                  <a:pt x="839" y="292"/>
                </a:lnTo>
                <a:lnTo>
                  <a:pt x="840" y="294"/>
                </a:lnTo>
                <a:lnTo>
                  <a:pt x="840" y="294"/>
                </a:lnTo>
                <a:lnTo>
                  <a:pt x="840" y="294"/>
                </a:lnTo>
                <a:lnTo>
                  <a:pt x="840" y="294"/>
                </a:lnTo>
                <a:lnTo>
                  <a:pt x="840" y="294"/>
                </a:lnTo>
                <a:lnTo>
                  <a:pt x="841" y="294"/>
                </a:lnTo>
                <a:lnTo>
                  <a:pt x="841" y="294"/>
                </a:lnTo>
                <a:lnTo>
                  <a:pt x="841" y="294"/>
                </a:lnTo>
                <a:lnTo>
                  <a:pt x="842" y="292"/>
                </a:lnTo>
                <a:lnTo>
                  <a:pt x="842" y="292"/>
                </a:lnTo>
                <a:lnTo>
                  <a:pt x="842" y="292"/>
                </a:lnTo>
                <a:lnTo>
                  <a:pt x="842" y="292"/>
                </a:lnTo>
                <a:lnTo>
                  <a:pt x="843" y="294"/>
                </a:lnTo>
                <a:lnTo>
                  <a:pt x="843" y="294"/>
                </a:lnTo>
                <a:lnTo>
                  <a:pt x="843" y="294"/>
                </a:lnTo>
                <a:lnTo>
                  <a:pt x="843" y="294"/>
                </a:lnTo>
                <a:lnTo>
                  <a:pt x="844" y="294"/>
                </a:lnTo>
                <a:lnTo>
                  <a:pt x="844" y="294"/>
                </a:lnTo>
                <a:lnTo>
                  <a:pt x="845" y="294"/>
                </a:lnTo>
                <a:lnTo>
                  <a:pt x="845" y="291"/>
                </a:lnTo>
                <a:lnTo>
                  <a:pt x="845" y="291"/>
                </a:lnTo>
                <a:lnTo>
                  <a:pt x="846" y="292"/>
                </a:lnTo>
                <a:lnTo>
                  <a:pt x="846" y="289"/>
                </a:lnTo>
                <a:lnTo>
                  <a:pt x="847" y="293"/>
                </a:lnTo>
                <a:lnTo>
                  <a:pt x="847" y="292"/>
                </a:lnTo>
                <a:lnTo>
                  <a:pt x="847" y="292"/>
                </a:lnTo>
                <a:lnTo>
                  <a:pt x="847" y="292"/>
                </a:lnTo>
                <a:lnTo>
                  <a:pt x="848" y="292"/>
                </a:lnTo>
                <a:lnTo>
                  <a:pt x="848" y="292"/>
                </a:lnTo>
                <a:lnTo>
                  <a:pt x="849" y="253"/>
                </a:lnTo>
                <a:lnTo>
                  <a:pt x="849" y="253"/>
                </a:lnTo>
                <a:lnTo>
                  <a:pt x="849" y="253"/>
                </a:lnTo>
                <a:lnTo>
                  <a:pt x="850" y="270"/>
                </a:lnTo>
                <a:lnTo>
                  <a:pt x="850" y="239"/>
                </a:lnTo>
                <a:lnTo>
                  <a:pt x="850" y="248"/>
                </a:lnTo>
                <a:lnTo>
                  <a:pt x="850" y="247"/>
                </a:lnTo>
                <a:lnTo>
                  <a:pt x="851" y="234"/>
                </a:lnTo>
                <a:lnTo>
                  <a:pt x="851" y="237"/>
                </a:lnTo>
                <a:lnTo>
                  <a:pt x="852" y="222"/>
                </a:lnTo>
                <a:lnTo>
                  <a:pt x="852" y="264"/>
                </a:lnTo>
                <a:lnTo>
                  <a:pt x="852" y="256"/>
                </a:lnTo>
                <a:lnTo>
                  <a:pt x="853" y="242"/>
                </a:lnTo>
                <a:lnTo>
                  <a:pt x="853" y="223"/>
                </a:lnTo>
                <a:lnTo>
                  <a:pt x="853" y="269"/>
                </a:lnTo>
                <a:lnTo>
                  <a:pt x="853" y="268"/>
                </a:lnTo>
                <a:lnTo>
                  <a:pt x="854" y="273"/>
                </a:lnTo>
                <a:lnTo>
                  <a:pt x="854" y="287"/>
                </a:lnTo>
                <a:lnTo>
                  <a:pt x="855" y="260"/>
                </a:lnTo>
                <a:lnTo>
                  <a:pt x="855" y="261"/>
                </a:lnTo>
                <a:lnTo>
                  <a:pt x="855" y="234"/>
                </a:lnTo>
                <a:lnTo>
                  <a:pt x="855" y="279"/>
                </a:lnTo>
                <a:lnTo>
                  <a:pt x="856" y="269"/>
                </a:lnTo>
                <a:lnTo>
                  <a:pt x="856" y="268"/>
                </a:lnTo>
                <a:lnTo>
                  <a:pt x="856" y="227"/>
                </a:lnTo>
                <a:lnTo>
                  <a:pt x="857" y="279"/>
                </a:lnTo>
                <a:lnTo>
                  <a:pt x="857" y="279"/>
                </a:lnTo>
                <a:lnTo>
                  <a:pt x="857" y="277"/>
                </a:lnTo>
                <a:lnTo>
                  <a:pt x="857" y="266"/>
                </a:lnTo>
                <a:lnTo>
                  <a:pt x="858" y="282"/>
                </a:lnTo>
                <a:lnTo>
                  <a:pt x="858" y="271"/>
                </a:lnTo>
                <a:lnTo>
                  <a:pt x="858" y="271"/>
                </a:lnTo>
                <a:lnTo>
                  <a:pt x="859" y="266"/>
                </a:lnTo>
                <a:lnTo>
                  <a:pt x="859" y="280"/>
                </a:lnTo>
                <a:lnTo>
                  <a:pt x="859" y="275"/>
                </a:lnTo>
                <a:lnTo>
                  <a:pt x="859" y="279"/>
                </a:lnTo>
                <a:lnTo>
                  <a:pt x="860" y="285"/>
                </a:lnTo>
                <a:lnTo>
                  <a:pt x="860" y="283"/>
                </a:lnTo>
                <a:lnTo>
                  <a:pt x="860" y="281"/>
                </a:lnTo>
                <a:lnTo>
                  <a:pt x="861" y="291"/>
                </a:lnTo>
                <a:lnTo>
                  <a:pt x="861" y="289"/>
                </a:lnTo>
                <a:lnTo>
                  <a:pt x="862" y="289"/>
                </a:lnTo>
                <a:lnTo>
                  <a:pt x="863" y="293"/>
                </a:lnTo>
                <a:lnTo>
                  <a:pt x="863" y="293"/>
                </a:lnTo>
                <a:lnTo>
                  <a:pt x="863" y="293"/>
                </a:lnTo>
                <a:lnTo>
                  <a:pt x="863" y="293"/>
                </a:lnTo>
                <a:lnTo>
                  <a:pt x="864" y="290"/>
                </a:lnTo>
                <a:lnTo>
                  <a:pt x="864" y="290"/>
                </a:lnTo>
                <a:lnTo>
                  <a:pt x="864" y="290"/>
                </a:lnTo>
                <a:lnTo>
                  <a:pt x="865" y="294"/>
                </a:lnTo>
                <a:lnTo>
                  <a:pt x="865" y="294"/>
                </a:lnTo>
                <a:lnTo>
                  <a:pt x="865" y="294"/>
                </a:lnTo>
                <a:lnTo>
                  <a:pt x="865" y="294"/>
                </a:lnTo>
                <a:lnTo>
                  <a:pt x="865" y="294"/>
                </a:lnTo>
                <a:lnTo>
                  <a:pt x="866" y="294"/>
                </a:lnTo>
                <a:lnTo>
                  <a:pt x="866" y="294"/>
                </a:lnTo>
                <a:lnTo>
                  <a:pt x="866" y="294"/>
                </a:lnTo>
                <a:lnTo>
                  <a:pt x="867" y="291"/>
                </a:lnTo>
                <a:lnTo>
                  <a:pt x="867" y="292"/>
                </a:lnTo>
                <a:lnTo>
                  <a:pt x="867" y="292"/>
                </a:lnTo>
                <a:lnTo>
                  <a:pt x="868" y="292"/>
                </a:lnTo>
                <a:lnTo>
                  <a:pt x="868" y="294"/>
                </a:lnTo>
                <a:lnTo>
                  <a:pt x="868" y="292"/>
                </a:lnTo>
                <a:lnTo>
                  <a:pt x="868" y="292"/>
                </a:lnTo>
                <a:lnTo>
                  <a:pt x="869" y="294"/>
                </a:lnTo>
                <a:lnTo>
                  <a:pt x="869" y="294"/>
                </a:lnTo>
                <a:lnTo>
                  <a:pt x="870" y="294"/>
                </a:lnTo>
                <a:lnTo>
                  <a:pt x="870" y="291"/>
                </a:lnTo>
                <a:lnTo>
                  <a:pt x="871" y="292"/>
                </a:lnTo>
                <a:lnTo>
                  <a:pt x="871" y="292"/>
                </a:lnTo>
                <a:lnTo>
                  <a:pt x="872" y="294"/>
                </a:lnTo>
                <a:lnTo>
                  <a:pt x="872" y="294"/>
                </a:lnTo>
                <a:lnTo>
                  <a:pt x="872" y="294"/>
                </a:lnTo>
                <a:lnTo>
                  <a:pt x="872" y="294"/>
                </a:lnTo>
                <a:lnTo>
                  <a:pt x="873" y="293"/>
                </a:lnTo>
                <a:lnTo>
                  <a:pt x="873" y="293"/>
                </a:lnTo>
                <a:lnTo>
                  <a:pt x="873" y="293"/>
                </a:lnTo>
                <a:lnTo>
                  <a:pt x="873" y="293"/>
                </a:lnTo>
                <a:lnTo>
                  <a:pt x="874" y="290"/>
                </a:lnTo>
                <a:lnTo>
                  <a:pt x="874" y="290"/>
                </a:lnTo>
                <a:lnTo>
                  <a:pt x="874" y="290"/>
                </a:lnTo>
                <a:lnTo>
                  <a:pt x="875" y="289"/>
                </a:lnTo>
                <a:lnTo>
                  <a:pt x="875" y="291"/>
                </a:lnTo>
                <a:lnTo>
                  <a:pt x="875" y="291"/>
                </a:lnTo>
                <a:lnTo>
                  <a:pt x="876" y="291"/>
                </a:lnTo>
                <a:lnTo>
                  <a:pt x="876" y="245"/>
                </a:lnTo>
                <a:lnTo>
                  <a:pt x="876" y="246"/>
                </a:lnTo>
                <a:lnTo>
                  <a:pt x="877" y="246"/>
                </a:lnTo>
                <a:lnTo>
                  <a:pt x="878" y="247"/>
                </a:lnTo>
                <a:lnTo>
                  <a:pt x="878" y="238"/>
                </a:lnTo>
                <a:lnTo>
                  <a:pt x="878" y="239"/>
                </a:lnTo>
                <a:lnTo>
                  <a:pt x="878" y="238"/>
                </a:lnTo>
                <a:lnTo>
                  <a:pt x="878" y="235"/>
                </a:lnTo>
                <a:lnTo>
                  <a:pt x="879" y="240"/>
                </a:lnTo>
                <a:lnTo>
                  <a:pt x="879" y="238"/>
                </a:lnTo>
                <a:lnTo>
                  <a:pt x="880" y="285"/>
                </a:lnTo>
                <a:lnTo>
                  <a:pt x="880" y="226"/>
                </a:lnTo>
                <a:lnTo>
                  <a:pt x="880" y="233"/>
                </a:lnTo>
                <a:lnTo>
                  <a:pt x="880" y="235"/>
                </a:lnTo>
                <a:lnTo>
                  <a:pt x="880" y="285"/>
                </a:lnTo>
                <a:lnTo>
                  <a:pt x="880" y="228"/>
                </a:lnTo>
                <a:lnTo>
                  <a:pt x="881" y="237"/>
                </a:lnTo>
                <a:lnTo>
                  <a:pt x="881" y="237"/>
                </a:lnTo>
                <a:lnTo>
                  <a:pt x="882" y="274"/>
                </a:lnTo>
                <a:lnTo>
                  <a:pt x="882" y="236"/>
                </a:lnTo>
                <a:lnTo>
                  <a:pt x="882" y="240"/>
                </a:lnTo>
                <a:lnTo>
                  <a:pt x="882" y="240"/>
                </a:lnTo>
                <a:lnTo>
                  <a:pt x="882" y="240"/>
                </a:lnTo>
                <a:lnTo>
                  <a:pt x="883" y="250"/>
                </a:lnTo>
                <a:lnTo>
                  <a:pt x="883" y="248"/>
                </a:lnTo>
                <a:lnTo>
                  <a:pt x="884" y="249"/>
                </a:lnTo>
                <a:lnTo>
                  <a:pt x="884" y="248"/>
                </a:lnTo>
                <a:lnTo>
                  <a:pt x="884" y="267"/>
                </a:lnTo>
                <a:lnTo>
                  <a:pt x="884" y="266"/>
                </a:lnTo>
                <a:lnTo>
                  <a:pt x="885" y="266"/>
                </a:lnTo>
                <a:lnTo>
                  <a:pt x="885" y="265"/>
                </a:lnTo>
                <a:lnTo>
                  <a:pt x="885" y="280"/>
                </a:lnTo>
                <a:lnTo>
                  <a:pt x="886" y="276"/>
                </a:lnTo>
                <a:lnTo>
                  <a:pt x="886" y="277"/>
                </a:lnTo>
                <a:lnTo>
                  <a:pt x="886" y="275"/>
                </a:lnTo>
                <a:lnTo>
                  <a:pt x="886" y="283"/>
                </a:lnTo>
                <a:lnTo>
                  <a:pt x="887" y="283"/>
                </a:lnTo>
                <a:lnTo>
                  <a:pt x="887" y="283"/>
                </a:lnTo>
                <a:lnTo>
                  <a:pt x="888" y="291"/>
                </a:lnTo>
                <a:lnTo>
                  <a:pt x="888" y="291"/>
                </a:lnTo>
                <a:lnTo>
                  <a:pt x="888" y="291"/>
                </a:lnTo>
                <a:lnTo>
                  <a:pt x="888" y="292"/>
                </a:lnTo>
                <a:lnTo>
                  <a:pt x="889" y="289"/>
                </a:lnTo>
                <a:lnTo>
                  <a:pt x="889" y="290"/>
                </a:lnTo>
                <a:lnTo>
                  <a:pt x="889" y="290"/>
                </a:lnTo>
                <a:lnTo>
                  <a:pt x="889" y="290"/>
                </a:lnTo>
                <a:lnTo>
                  <a:pt x="890" y="241"/>
                </a:lnTo>
                <a:lnTo>
                  <a:pt x="890" y="289"/>
                </a:lnTo>
                <a:lnTo>
                  <a:pt x="890" y="289"/>
                </a:lnTo>
                <a:lnTo>
                  <a:pt x="890" y="289"/>
                </a:lnTo>
                <a:lnTo>
                  <a:pt x="891" y="292"/>
                </a:lnTo>
                <a:lnTo>
                  <a:pt x="891" y="292"/>
                </a:lnTo>
                <a:lnTo>
                  <a:pt x="892" y="292"/>
                </a:lnTo>
                <a:lnTo>
                  <a:pt x="892" y="292"/>
                </a:lnTo>
                <a:lnTo>
                  <a:pt x="892" y="238"/>
                </a:lnTo>
                <a:lnTo>
                  <a:pt x="892" y="289"/>
                </a:lnTo>
                <a:lnTo>
                  <a:pt x="893" y="289"/>
                </a:lnTo>
                <a:lnTo>
                  <a:pt x="893" y="289"/>
                </a:lnTo>
                <a:lnTo>
                  <a:pt x="893" y="287"/>
                </a:lnTo>
                <a:lnTo>
                  <a:pt x="894" y="289"/>
                </a:lnTo>
                <a:lnTo>
                  <a:pt x="894" y="289"/>
                </a:lnTo>
                <a:lnTo>
                  <a:pt x="895" y="240"/>
                </a:lnTo>
                <a:lnTo>
                  <a:pt x="895" y="293"/>
                </a:lnTo>
                <a:lnTo>
                  <a:pt x="895" y="293"/>
                </a:lnTo>
                <a:lnTo>
                  <a:pt x="895" y="293"/>
                </a:lnTo>
                <a:lnTo>
                  <a:pt x="896" y="293"/>
                </a:lnTo>
                <a:lnTo>
                  <a:pt x="896" y="293"/>
                </a:lnTo>
                <a:lnTo>
                  <a:pt x="896" y="290"/>
                </a:lnTo>
                <a:lnTo>
                  <a:pt x="897" y="292"/>
                </a:lnTo>
                <a:lnTo>
                  <a:pt x="897" y="291"/>
                </a:lnTo>
                <a:lnTo>
                  <a:pt x="897" y="291"/>
                </a:lnTo>
                <a:lnTo>
                  <a:pt x="898" y="291"/>
                </a:lnTo>
                <a:lnTo>
                  <a:pt x="898" y="291"/>
                </a:lnTo>
                <a:lnTo>
                  <a:pt x="898" y="291"/>
                </a:lnTo>
                <a:lnTo>
                  <a:pt x="898" y="291"/>
                </a:lnTo>
                <a:lnTo>
                  <a:pt x="898" y="291"/>
                </a:lnTo>
                <a:lnTo>
                  <a:pt x="899" y="291"/>
                </a:lnTo>
                <a:lnTo>
                  <a:pt x="899" y="291"/>
                </a:lnTo>
                <a:lnTo>
                  <a:pt x="900" y="289"/>
                </a:lnTo>
                <a:lnTo>
                  <a:pt x="900" y="293"/>
                </a:lnTo>
                <a:lnTo>
                  <a:pt x="901" y="293"/>
                </a:lnTo>
                <a:lnTo>
                  <a:pt x="901" y="293"/>
                </a:lnTo>
                <a:lnTo>
                  <a:pt x="902" y="292"/>
                </a:lnTo>
                <a:lnTo>
                  <a:pt x="902" y="293"/>
                </a:lnTo>
                <a:lnTo>
                  <a:pt x="902" y="292"/>
                </a:lnTo>
                <a:lnTo>
                  <a:pt x="902" y="293"/>
                </a:lnTo>
                <a:lnTo>
                  <a:pt x="903" y="284"/>
                </a:lnTo>
                <a:lnTo>
                  <a:pt x="903" y="282"/>
                </a:lnTo>
                <a:lnTo>
                  <a:pt x="904" y="292"/>
                </a:lnTo>
                <a:lnTo>
                  <a:pt x="904" y="247"/>
                </a:lnTo>
                <a:lnTo>
                  <a:pt x="904" y="284"/>
                </a:lnTo>
                <a:lnTo>
                  <a:pt x="904" y="285"/>
                </a:lnTo>
                <a:lnTo>
                  <a:pt x="904" y="234"/>
                </a:lnTo>
                <a:lnTo>
                  <a:pt x="905" y="240"/>
                </a:lnTo>
                <a:lnTo>
                  <a:pt x="905" y="240"/>
                </a:lnTo>
                <a:lnTo>
                  <a:pt x="905" y="284"/>
                </a:lnTo>
                <a:lnTo>
                  <a:pt x="906" y="221"/>
                </a:lnTo>
                <a:lnTo>
                  <a:pt x="906" y="272"/>
                </a:lnTo>
                <a:lnTo>
                  <a:pt x="906" y="240"/>
                </a:lnTo>
                <a:lnTo>
                  <a:pt x="906" y="221"/>
                </a:lnTo>
                <a:lnTo>
                  <a:pt x="906" y="273"/>
                </a:lnTo>
                <a:lnTo>
                  <a:pt x="907" y="232"/>
                </a:lnTo>
                <a:lnTo>
                  <a:pt x="907" y="234"/>
                </a:lnTo>
                <a:lnTo>
                  <a:pt x="908" y="270"/>
                </a:lnTo>
                <a:lnTo>
                  <a:pt x="908" y="228"/>
                </a:lnTo>
                <a:lnTo>
                  <a:pt x="908" y="238"/>
                </a:lnTo>
                <a:lnTo>
                  <a:pt x="909" y="249"/>
                </a:lnTo>
                <a:lnTo>
                  <a:pt x="909" y="280"/>
                </a:lnTo>
                <a:lnTo>
                  <a:pt x="910" y="240"/>
                </a:lnTo>
                <a:lnTo>
                  <a:pt x="910" y="271"/>
                </a:lnTo>
                <a:lnTo>
                  <a:pt x="910" y="273"/>
                </a:lnTo>
                <a:lnTo>
                  <a:pt x="910" y="248"/>
                </a:lnTo>
                <a:lnTo>
                  <a:pt x="910" y="282"/>
                </a:lnTo>
                <a:lnTo>
                  <a:pt x="911" y="281"/>
                </a:lnTo>
                <a:lnTo>
                  <a:pt x="911" y="262"/>
                </a:lnTo>
                <a:lnTo>
                  <a:pt x="911" y="260"/>
                </a:lnTo>
                <a:lnTo>
                  <a:pt x="912" y="285"/>
                </a:lnTo>
                <a:lnTo>
                  <a:pt x="912" y="280"/>
                </a:lnTo>
                <a:lnTo>
                  <a:pt x="912" y="272"/>
                </a:lnTo>
                <a:lnTo>
                  <a:pt x="913" y="290"/>
                </a:lnTo>
                <a:lnTo>
                  <a:pt x="913" y="284"/>
                </a:lnTo>
                <a:lnTo>
                  <a:pt x="913" y="284"/>
                </a:lnTo>
                <a:lnTo>
                  <a:pt x="914" y="290"/>
                </a:lnTo>
                <a:lnTo>
                  <a:pt x="914" y="290"/>
                </a:lnTo>
                <a:lnTo>
                  <a:pt x="915" y="289"/>
                </a:lnTo>
                <a:lnTo>
                  <a:pt x="915" y="292"/>
                </a:lnTo>
                <a:lnTo>
                  <a:pt x="916" y="292"/>
                </a:lnTo>
                <a:lnTo>
                  <a:pt x="916" y="293"/>
                </a:lnTo>
                <a:lnTo>
                  <a:pt x="916" y="293"/>
                </a:lnTo>
                <a:lnTo>
                  <a:pt x="917" y="293"/>
                </a:lnTo>
                <a:lnTo>
                  <a:pt x="918" y="295"/>
                </a:lnTo>
                <a:lnTo>
                  <a:pt x="918" y="291"/>
                </a:lnTo>
                <a:lnTo>
                  <a:pt x="918" y="292"/>
                </a:lnTo>
                <a:lnTo>
                  <a:pt x="918" y="292"/>
                </a:lnTo>
                <a:lnTo>
                  <a:pt x="918" y="292"/>
                </a:lnTo>
                <a:lnTo>
                  <a:pt x="918" y="292"/>
                </a:lnTo>
                <a:lnTo>
                  <a:pt x="919" y="292"/>
                </a:lnTo>
                <a:lnTo>
                  <a:pt x="919" y="292"/>
                </a:lnTo>
                <a:lnTo>
                  <a:pt x="919" y="292"/>
                </a:lnTo>
                <a:lnTo>
                  <a:pt x="920" y="294"/>
                </a:lnTo>
                <a:lnTo>
                  <a:pt x="920" y="293"/>
                </a:lnTo>
                <a:lnTo>
                  <a:pt x="920" y="294"/>
                </a:lnTo>
                <a:lnTo>
                  <a:pt x="921" y="294"/>
                </a:lnTo>
                <a:lnTo>
                  <a:pt x="921" y="294"/>
                </a:lnTo>
                <a:lnTo>
                  <a:pt x="921" y="294"/>
                </a:lnTo>
                <a:lnTo>
                  <a:pt x="922" y="291"/>
                </a:lnTo>
                <a:lnTo>
                  <a:pt x="922" y="291"/>
                </a:lnTo>
                <a:lnTo>
                  <a:pt x="922" y="291"/>
                </a:lnTo>
                <a:lnTo>
                  <a:pt x="922" y="291"/>
                </a:lnTo>
                <a:lnTo>
                  <a:pt x="923" y="292"/>
                </a:lnTo>
                <a:lnTo>
                  <a:pt x="923" y="292"/>
                </a:lnTo>
                <a:lnTo>
                  <a:pt x="924" y="292"/>
                </a:lnTo>
                <a:lnTo>
                  <a:pt x="924" y="292"/>
                </a:lnTo>
                <a:lnTo>
                  <a:pt x="924" y="294"/>
                </a:lnTo>
                <a:lnTo>
                  <a:pt x="924" y="294"/>
                </a:lnTo>
                <a:lnTo>
                  <a:pt x="924" y="294"/>
                </a:lnTo>
                <a:lnTo>
                  <a:pt x="925" y="294"/>
                </a:lnTo>
                <a:lnTo>
                  <a:pt x="925" y="294"/>
                </a:lnTo>
                <a:lnTo>
                  <a:pt x="926" y="294"/>
                </a:lnTo>
                <a:lnTo>
                  <a:pt x="926" y="294"/>
                </a:lnTo>
                <a:lnTo>
                  <a:pt x="926" y="294"/>
                </a:lnTo>
                <a:lnTo>
                  <a:pt x="927" y="291"/>
                </a:lnTo>
                <a:lnTo>
                  <a:pt x="927" y="291"/>
                </a:lnTo>
                <a:lnTo>
                  <a:pt x="927" y="291"/>
                </a:lnTo>
                <a:lnTo>
                  <a:pt x="927" y="292"/>
                </a:lnTo>
                <a:lnTo>
                  <a:pt x="927" y="289"/>
                </a:lnTo>
                <a:lnTo>
                  <a:pt x="928" y="290"/>
                </a:lnTo>
                <a:lnTo>
                  <a:pt x="928" y="290"/>
                </a:lnTo>
                <a:lnTo>
                  <a:pt x="929" y="285"/>
                </a:lnTo>
                <a:lnTo>
                  <a:pt x="929" y="292"/>
                </a:lnTo>
                <a:lnTo>
                  <a:pt x="929" y="292"/>
                </a:lnTo>
                <a:lnTo>
                  <a:pt x="929" y="292"/>
                </a:lnTo>
                <a:lnTo>
                  <a:pt x="929" y="293"/>
                </a:lnTo>
                <a:lnTo>
                  <a:pt x="930" y="284"/>
                </a:lnTo>
                <a:lnTo>
                  <a:pt x="930" y="285"/>
                </a:lnTo>
                <a:lnTo>
                  <a:pt x="930" y="285"/>
                </a:lnTo>
                <a:lnTo>
                  <a:pt x="930" y="281"/>
                </a:lnTo>
                <a:lnTo>
                  <a:pt x="931" y="287"/>
                </a:lnTo>
                <a:lnTo>
                  <a:pt x="931" y="284"/>
                </a:lnTo>
                <a:lnTo>
                  <a:pt x="932" y="285"/>
                </a:lnTo>
                <a:lnTo>
                  <a:pt x="932" y="290"/>
                </a:lnTo>
                <a:lnTo>
                  <a:pt x="932" y="284"/>
                </a:lnTo>
                <a:lnTo>
                  <a:pt x="932" y="284"/>
                </a:lnTo>
                <a:lnTo>
                  <a:pt x="933" y="293"/>
                </a:lnTo>
                <a:lnTo>
                  <a:pt x="934" y="292"/>
                </a:lnTo>
                <a:lnTo>
                  <a:pt x="934" y="292"/>
                </a:lnTo>
                <a:lnTo>
                  <a:pt x="934" y="293"/>
                </a:lnTo>
                <a:lnTo>
                  <a:pt x="935" y="277"/>
                </a:lnTo>
                <a:lnTo>
                  <a:pt x="935" y="277"/>
                </a:lnTo>
                <a:lnTo>
                  <a:pt x="936" y="231"/>
                </a:lnTo>
                <a:lnTo>
                  <a:pt x="936" y="280"/>
                </a:lnTo>
                <a:lnTo>
                  <a:pt x="936" y="279"/>
                </a:lnTo>
                <a:lnTo>
                  <a:pt x="936" y="221"/>
                </a:lnTo>
                <a:lnTo>
                  <a:pt x="937" y="267"/>
                </a:lnTo>
                <a:lnTo>
                  <a:pt x="937" y="272"/>
                </a:lnTo>
                <a:lnTo>
                  <a:pt x="938" y="248"/>
                </a:lnTo>
                <a:lnTo>
                  <a:pt x="938" y="292"/>
                </a:lnTo>
                <a:lnTo>
                  <a:pt x="938" y="281"/>
                </a:lnTo>
                <a:lnTo>
                  <a:pt x="938" y="275"/>
                </a:lnTo>
                <a:lnTo>
                  <a:pt x="938" y="295"/>
                </a:lnTo>
                <a:lnTo>
                  <a:pt x="939" y="286"/>
                </a:lnTo>
                <a:lnTo>
                  <a:pt x="940" y="285"/>
                </a:lnTo>
                <a:lnTo>
                  <a:pt x="940" y="291"/>
                </a:lnTo>
                <a:lnTo>
                  <a:pt x="940" y="279"/>
                </a:lnTo>
                <a:lnTo>
                  <a:pt x="940" y="290"/>
                </a:lnTo>
                <a:lnTo>
                  <a:pt x="940" y="290"/>
                </a:lnTo>
                <a:lnTo>
                  <a:pt x="941" y="290"/>
                </a:lnTo>
                <a:lnTo>
                  <a:pt x="941" y="290"/>
                </a:lnTo>
                <a:lnTo>
                  <a:pt x="942" y="290"/>
                </a:lnTo>
                <a:lnTo>
                  <a:pt x="942" y="290"/>
                </a:lnTo>
                <a:lnTo>
                  <a:pt x="942" y="284"/>
                </a:lnTo>
                <a:lnTo>
                  <a:pt x="943" y="292"/>
                </a:lnTo>
                <a:lnTo>
                  <a:pt x="943" y="292"/>
                </a:lnTo>
                <a:lnTo>
                  <a:pt x="943" y="292"/>
                </a:lnTo>
                <a:lnTo>
                  <a:pt x="944" y="295"/>
                </a:lnTo>
                <a:lnTo>
                  <a:pt x="944" y="294"/>
                </a:lnTo>
                <a:lnTo>
                  <a:pt x="944" y="295"/>
                </a:lnTo>
                <a:lnTo>
                  <a:pt x="945" y="295"/>
                </a:lnTo>
                <a:lnTo>
                  <a:pt x="945" y="291"/>
                </a:lnTo>
                <a:lnTo>
                  <a:pt x="945" y="292"/>
                </a:lnTo>
                <a:lnTo>
                  <a:pt x="946" y="292"/>
                </a:lnTo>
                <a:lnTo>
                  <a:pt x="946" y="292"/>
                </a:lnTo>
                <a:lnTo>
                  <a:pt x="946" y="292"/>
                </a:lnTo>
                <a:lnTo>
                  <a:pt x="947" y="292"/>
                </a:lnTo>
                <a:lnTo>
                  <a:pt x="947" y="294"/>
                </a:lnTo>
                <a:lnTo>
                  <a:pt x="947" y="294"/>
                </a:lnTo>
                <a:lnTo>
                  <a:pt x="948" y="294"/>
                </a:lnTo>
                <a:lnTo>
                  <a:pt x="948" y="294"/>
                </a:lnTo>
                <a:lnTo>
                  <a:pt x="948" y="294"/>
                </a:lnTo>
                <a:lnTo>
                  <a:pt x="949" y="294"/>
                </a:lnTo>
                <a:lnTo>
                  <a:pt x="949" y="294"/>
                </a:lnTo>
                <a:lnTo>
                  <a:pt x="950" y="291"/>
                </a:lnTo>
                <a:lnTo>
                  <a:pt x="950" y="292"/>
                </a:lnTo>
                <a:lnTo>
                  <a:pt x="950" y="292"/>
                </a:lnTo>
                <a:lnTo>
                  <a:pt x="950" y="291"/>
                </a:lnTo>
                <a:lnTo>
                  <a:pt x="951" y="292"/>
                </a:lnTo>
                <a:lnTo>
                  <a:pt x="951" y="292"/>
                </a:lnTo>
                <a:lnTo>
                  <a:pt x="951" y="292"/>
                </a:lnTo>
                <a:lnTo>
                  <a:pt x="951" y="292"/>
                </a:lnTo>
                <a:lnTo>
                  <a:pt x="952" y="294"/>
                </a:lnTo>
                <a:lnTo>
                  <a:pt x="952" y="294"/>
                </a:lnTo>
                <a:lnTo>
                  <a:pt x="952" y="294"/>
                </a:lnTo>
                <a:lnTo>
                  <a:pt x="952" y="294"/>
                </a:lnTo>
                <a:lnTo>
                  <a:pt x="953" y="292"/>
                </a:lnTo>
                <a:lnTo>
                  <a:pt x="953" y="293"/>
                </a:lnTo>
                <a:lnTo>
                  <a:pt x="953" y="293"/>
                </a:lnTo>
                <a:lnTo>
                  <a:pt x="953" y="293"/>
                </a:lnTo>
                <a:lnTo>
                  <a:pt x="954" y="289"/>
                </a:lnTo>
                <a:lnTo>
                  <a:pt x="954" y="289"/>
                </a:lnTo>
                <a:lnTo>
                  <a:pt x="955" y="290"/>
                </a:lnTo>
                <a:lnTo>
                  <a:pt x="955" y="290"/>
                </a:lnTo>
                <a:lnTo>
                  <a:pt x="955" y="271"/>
                </a:lnTo>
                <a:lnTo>
                  <a:pt x="955" y="280"/>
                </a:lnTo>
                <a:lnTo>
                  <a:pt x="956" y="278"/>
                </a:lnTo>
                <a:lnTo>
                  <a:pt x="956" y="286"/>
                </a:lnTo>
                <a:lnTo>
                  <a:pt x="956" y="275"/>
                </a:lnTo>
                <a:lnTo>
                  <a:pt x="957" y="278"/>
                </a:lnTo>
                <a:lnTo>
                  <a:pt x="957" y="277"/>
                </a:lnTo>
                <a:lnTo>
                  <a:pt x="957" y="278"/>
                </a:lnTo>
                <a:lnTo>
                  <a:pt x="958" y="232"/>
                </a:lnTo>
                <a:lnTo>
                  <a:pt x="958" y="236"/>
                </a:lnTo>
                <a:lnTo>
                  <a:pt x="958" y="269"/>
                </a:lnTo>
                <a:lnTo>
                  <a:pt x="958" y="283"/>
                </a:lnTo>
                <a:lnTo>
                  <a:pt x="959" y="228"/>
                </a:lnTo>
                <a:lnTo>
                  <a:pt x="959" y="239"/>
                </a:lnTo>
                <a:lnTo>
                  <a:pt x="959" y="240"/>
                </a:lnTo>
                <a:lnTo>
                  <a:pt x="959" y="240"/>
                </a:lnTo>
                <a:lnTo>
                  <a:pt x="960" y="280"/>
                </a:lnTo>
                <a:lnTo>
                  <a:pt x="960" y="270"/>
                </a:lnTo>
                <a:lnTo>
                  <a:pt x="960" y="270"/>
                </a:lnTo>
                <a:lnTo>
                  <a:pt x="960" y="281"/>
                </a:lnTo>
                <a:lnTo>
                  <a:pt x="961" y="239"/>
                </a:lnTo>
                <a:lnTo>
                  <a:pt x="961" y="275"/>
                </a:lnTo>
                <a:lnTo>
                  <a:pt x="961" y="273"/>
                </a:lnTo>
                <a:lnTo>
                  <a:pt x="962" y="252"/>
                </a:lnTo>
                <a:lnTo>
                  <a:pt x="962" y="267"/>
                </a:lnTo>
                <a:lnTo>
                  <a:pt x="963" y="266"/>
                </a:lnTo>
                <a:lnTo>
                  <a:pt x="963" y="271"/>
                </a:lnTo>
                <a:lnTo>
                  <a:pt x="963" y="244"/>
                </a:lnTo>
                <a:lnTo>
                  <a:pt x="963" y="249"/>
                </a:lnTo>
                <a:lnTo>
                  <a:pt x="963" y="253"/>
                </a:lnTo>
                <a:lnTo>
                  <a:pt x="964" y="251"/>
                </a:lnTo>
                <a:lnTo>
                  <a:pt x="964" y="279"/>
                </a:lnTo>
                <a:lnTo>
                  <a:pt x="965" y="273"/>
                </a:lnTo>
                <a:lnTo>
                  <a:pt x="965" y="275"/>
                </a:lnTo>
                <a:lnTo>
                  <a:pt x="965" y="275"/>
                </a:lnTo>
                <a:lnTo>
                  <a:pt x="966" y="286"/>
                </a:lnTo>
                <a:lnTo>
                  <a:pt x="966" y="280"/>
                </a:lnTo>
                <a:lnTo>
                  <a:pt x="966" y="281"/>
                </a:lnTo>
                <a:lnTo>
                  <a:pt x="966" y="274"/>
                </a:lnTo>
                <a:lnTo>
                  <a:pt x="966" y="283"/>
                </a:lnTo>
                <a:lnTo>
                  <a:pt x="967" y="280"/>
                </a:lnTo>
                <a:lnTo>
                  <a:pt x="967" y="281"/>
                </a:lnTo>
                <a:lnTo>
                  <a:pt x="967" y="280"/>
                </a:lnTo>
                <a:lnTo>
                  <a:pt x="967" y="284"/>
                </a:lnTo>
                <a:lnTo>
                  <a:pt x="968" y="283"/>
                </a:lnTo>
                <a:lnTo>
                  <a:pt x="968" y="283"/>
                </a:lnTo>
                <a:lnTo>
                  <a:pt x="969" y="292"/>
                </a:lnTo>
                <a:lnTo>
                  <a:pt x="969" y="291"/>
                </a:lnTo>
                <a:lnTo>
                  <a:pt x="970" y="294"/>
                </a:lnTo>
                <a:lnTo>
                  <a:pt x="971" y="294"/>
                </a:lnTo>
                <a:lnTo>
                  <a:pt x="971" y="294"/>
                </a:lnTo>
                <a:lnTo>
                  <a:pt x="971" y="291"/>
                </a:lnTo>
                <a:lnTo>
                  <a:pt x="971" y="292"/>
                </a:lnTo>
                <a:lnTo>
                  <a:pt x="971" y="292"/>
                </a:lnTo>
                <a:lnTo>
                  <a:pt x="972" y="292"/>
                </a:lnTo>
                <a:lnTo>
                  <a:pt x="972" y="294"/>
                </a:lnTo>
                <a:lnTo>
                  <a:pt x="973" y="294"/>
                </a:lnTo>
                <a:lnTo>
                  <a:pt x="973" y="294"/>
                </a:lnTo>
                <a:lnTo>
                  <a:pt x="973" y="294"/>
                </a:lnTo>
                <a:lnTo>
                  <a:pt x="974" y="294"/>
                </a:lnTo>
                <a:lnTo>
                  <a:pt x="974" y="294"/>
                </a:lnTo>
                <a:lnTo>
                  <a:pt x="974" y="294"/>
                </a:lnTo>
                <a:lnTo>
                  <a:pt x="975" y="291"/>
                </a:lnTo>
                <a:lnTo>
                  <a:pt x="975" y="291"/>
                </a:lnTo>
                <a:lnTo>
                  <a:pt x="975" y="292"/>
                </a:lnTo>
                <a:lnTo>
                  <a:pt x="975" y="292"/>
                </a:lnTo>
                <a:lnTo>
                  <a:pt x="976" y="292"/>
                </a:lnTo>
                <a:lnTo>
                  <a:pt x="976" y="292"/>
                </a:lnTo>
                <a:lnTo>
                  <a:pt x="976" y="292"/>
                </a:lnTo>
                <a:lnTo>
                  <a:pt x="976" y="294"/>
                </a:lnTo>
                <a:lnTo>
                  <a:pt x="977" y="294"/>
                </a:lnTo>
                <a:lnTo>
                  <a:pt x="977" y="294"/>
                </a:lnTo>
                <a:lnTo>
                  <a:pt x="978" y="294"/>
                </a:lnTo>
                <a:lnTo>
                  <a:pt x="978" y="294"/>
                </a:lnTo>
                <a:lnTo>
                  <a:pt x="979" y="294"/>
                </a:lnTo>
                <a:lnTo>
                  <a:pt x="979" y="294"/>
                </a:lnTo>
                <a:lnTo>
                  <a:pt x="979" y="281"/>
                </a:lnTo>
                <a:lnTo>
                  <a:pt x="979" y="290"/>
                </a:lnTo>
                <a:lnTo>
                  <a:pt x="979" y="290"/>
                </a:lnTo>
                <a:lnTo>
                  <a:pt x="980" y="290"/>
                </a:lnTo>
                <a:lnTo>
                  <a:pt x="980" y="292"/>
                </a:lnTo>
                <a:lnTo>
                  <a:pt x="981" y="292"/>
                </a:lnTo>
                <a:lnTo>
                  <a:pt x="981" y="292"/>
                </a:lnTo>
                <a:lnTo>
                  <a:pt x="982" y="267"/>
                </a:lnTo>
                <a:lnTo>
                  <a:pt x="982" y="267"/>
                </a:lnTo>
                <a:lnTo>
                  <a:pt x="982" y="271"/>
                </a:lnTo>
                <a:lnTo>
                  <a:pt x="983" y="241"/>
                </a:lnTo>
                <a:lnTo>
                  <a:pt x="983" y="242"/>
                </a:lnTo>
                <a:lnTo>
                  <a:pt x="983" y="240"/>
                </a:lnTo>
                <a:lnTo>
                  <a:pt x="983" y="279"/>
                </a:lnTo>
                <a:lnTo>
                  <a:pt x="984" y="221"/>
                </a:lnTo>
                <a:lnTo>
                  <a:pt x="984" y="222"/>
                </a:lnTo>
                <a:lnTo>
                  <a:pt x="985" y="221"/>
                </a:lnTo>
                <a:lnTo>
                  <a:pt x="985" y="270"/>
                </a:lnTo>
                <a:lnTo>
                  <a:pt x="985" y="260"/>
                </a:lnTo>
                <a:lnTo>
                  <a:pt x="985" y="262"/>
                </a:lnTo>
                <a:lnTo>
                  <a:pt x="986" y="222"/>
                </a:lnTo>
                <a:lnTo>
                  <a:pt x="986" y="283"/>
                </a:lnTo>
                <a:lnTo>
                  <a:pt x="986" y="240"/>
                </a:lnTo>
                <a:lnTo>
                  <a:pt x="987" y="278"/>
                </a:lnTo>
                <a:lnTo>
                  <a:pt x="987" y="279"/>
                </a:lnTo>
                <a:lnTo>
                  <a:pt x="987" y="223"/>
                </a:lnTo>
                <a:lnTo>
                  <a:pt x="987" y="275"/>
                </a:lnTo>
                <a:lnTo>
                  <a:pt x="988" y="273"/>
                </a:lnTo>
                <a:lnTo>
                  <a:pt x="988" y="222"/>
                </a:lnTo>
                <a:lnTo>
                  <a:pt x="988" y="281"/>
                </a:lnTo>
                <a:lnTo>
                  <a:pt x="989" y="240"/>
                </a:lnTo>
                <a:lnTo>
                  <a:pt x="989" y="257"/>
                </a:lnTo>
                <a:lnTo>
                  <a:pt x="989" y="234"/>
                </a:lnTo>
                <a:lnTo>
                  <a:pt x="989" y="283"/>
                </a:lnTo>
                <a:lnTo>
                  <a:pt x="990" y="278"/>
                </a:lnTo>
                <a:lnTo>
                  <a:pt x="990" y="279"/>
                </a:lnTo>
                <a:lnTo>
                  <a:pt x="990" y="283"/>
                </a:lnTo>
                <a:lnTo>
                  <a:pt x="990" y="261"/>
                </a:lnTo>
                <a:lnTo>
                  <a:pt x="991" y="277"/>
                </a:lnTo>
                <a:lnTo>
                  <a:pt x="991" y="271"/>
                </a:lnTo>
                <a:lnTo>
                  <a:pt x="991" y="271"/>
                </a:lnTo>
                <a:lnTo>
                  <a:pt x="992" y="286"/>
                </a:lnTo>
                <a:lnTo>
                  <a:pt x="992" y="284"/>
                </a:lnTo>
                <a:lnTo>
                  <a:pt x="993" y="292"/>
                </a:lnTo>
                <a:lnTo>
                  <a:pt x="993" y="250"/>
                </a:lnTo>
                <a:lnTo>
                  <a:pt x="993" y="291"/>
                </a:lnTo>
                <a:lnTo>
                  <a:pt x="993" y="291"/>
                </a:lnTo>
                <a:lnTo>
                  <a:pt x="994" y="289"/>
                </a:lnTo>
                <a:lnTo>
                  <a:pt x="994" y="290"/>
                </a:lnTo>
                <a:lnTo>
                  <a:pt x="995" y="290"/>
                </a:lnTo>
                <a:lnTo>
                  <a:pt x="995" y="290"/>
                </a:lnTo>
                <a:lnTo>
                  <a:pt x="995" y="290"/>
                </a:lnTo>
                <a:lnTo>
                  <a:pt x="995" y="290"/>
                </a:lnTo>
                <a:lnTo>
                  <a:pt x="996" y="290"/>
                </a:lnTo>
                <a:lnTo>
                  <a:pt x="996" y="242"/>
                </a:lnTo>
                <a:lnTo>
                  <a:pt x="997" y="294"/>
                </a:lnTo>
                <a:lnTo>
                  <a:pt x="997" y="294"/>
                </a:lnTo>
                <a:lnTo>
                  <a:pt x="997" y="294"/>
                </a:lnTo>
                <a:lnTo>
                  <a:pt x="997" y="294"/>
                </a:lnTo>
                <a:lnTo>
                  <a:pt x="997" y="240"/>
                </a:lnTo>
                <a:lnTo>
                  <a:pt x="998" y="290"/>
                </a:lnTo>
                <a:lnTo>
                  <a:pt x="998" y="290"/>
                </a:lnTo>
                <a:lnTo>
                  <a:pt x="999" y="293"/>
                </a:lnTo>
                <a:lnTo>
                  <a:pt x="999" y="293"/>
                </a:lnTo>
                <a:lnTo>
                  <a:pt x="999" y="293"/>
                </a:lnTo>
                <a:lnTo>
                  <a:pt x="999" y="293"/>
                </a:lnTo>
                <a:lnTo>
                  <a:pt x="1000" y="292"/>
                </a:lnTo>
                <a:lnTo>
                  <a:pt x="1000" y="293"/>
                </a:lnTo>
                <a:lnTo>
                  <a:pt x="1000" y="293"/>
                </a:lnTo>
                <a:lnTo>
                  <a:pt x="1001" y="294"/>
                </a:lnTo>
                <a:lnTo>
                  <a:pt x="1001" y="292"/>
                </a:lnTo>
                <a:lnTo>
                  <a:pt x="1001" y="292"/>
                </a:lnTo>
                <a:lnTo>
                  <a:pt x="1001" y="291"/>
                </a:lnTo>
                <a:lnTo>
                  <a:pt x="1001" y="290"/>
                </a:lnTo>
                <a:lnTo>
                  <a:pt x="1002" y="292"/>
                </a:lnTo>
                <a:lnTo>
                  <a:pt x="1002" y="291"/>
                </a:lnTo>
                <a:lnTo>
                  <a:pt x="1002" y="291"/>
                </a:lnTo>
                <a:lnTo>
                  <a:pt x="1003" y="237"/>
                </a:lnTo>
                <a:lnTo>
                  <a:pt x="1003" y="294"/>
                </a:lnTo>
                <a:lnTo>
                  <a:pt x="1003" y="294"/>
                </a:lnTo>
                <a:lnTo>
                  <a:pt x="1004" y="294"/>
                </a:lnTo>
                <a:lnTo>
                  <a:pt x="1004" y="294"/>
                </a:lnTo>
                <a:lnTo>
                  <a:pt x="1004" y="294"/>
                </a:lnTo>
                <a:lnTo>
                  <a:pt x="1005" y="294"/>
                </a:lnTo>
                <a:lnTo>
                  <a:pt x="1005" y="294"/>
                </a:lnTo>
                <a:lnTo>
                  <a:pt x="1005" y="289"/>
                </a:lnTo>
                <a:lnTo>
                  <a:pt x="1006" y="289"/>
                </a:lnTo>
                <a:lnTo>
                  <a:pt x="1006" y="289"/>
                </a:lnTo>
                <a:lnTo>
                  <a:pt x="1007" y="292"/>
                </a:lnTo>
                <a:lnTo>
                  <a:pt x="1007" y="292"/>
                </a:lnTo>
                <a:lnTo>
                  <a:pt x="1007" y="292"/>
                </a:lnTo>
                <a:lnTo>
                  <a:pt x="1007" y="292"/>
                </a:lnTo>
                <a:lnTo>
                  <a:pt x="1008" y="290"/>
                </a:lnTo>
                <a:lnTo>
                  <a:pt x="1008" y="290"/>
                </a:lnTo>
                <a:lnTo>
                  <a:pt x="1008" y="290"/>
                </a:lnTo>
                <a:lnTo>
                  <a:pt x="1008" y="291"/>
                </a:lnTo>
                <a:lnTo>
                  <a:pt x="1009" y="282"/>
                </a:lnTo>
                <a:lnTo>
                  <a:pt x="1009" y="284"/>
                </a:lnTo>
                <a:lnTo>
                  <a:pt x="1009" y="282"/>
                </a:lnTo>
                <a:lnTo>
                  <a:pt x="1009" y="285"/>
                </a:lnTo>
                <a:lnTo>
                  <a:pt x="1010" y="275"/>
                </a:lnTo>
                <a:lnTo>
                  <a:pt x="1010" y="279"/>
                </a:lnTo>
                <a:lnTo>
                  <a:pt x="1010" y="277"/>
                </a:lnTo>
                <a:lnTo>
                  <a:pt x="1011" y="227"/>
                </a:lnTo>
                <a:lnTo>
                  <a:pt x="1011" y="235"/>
                </a:lnTo>
                <a:lnTo>
                  <a:pt x="1012" y="235"/>
                </a:lnTo>
                <a:lnTo>
                  <a:pt x="1012" y="234"/>
                </a:lnTo>
                <a:lnTo>
                  <a:pt x="1012" y="276"/>
                </a:lnTo>
                <a:lnTo>
                  <a:pt x="1013" y="235"/>
                </a:lnTo>
                <a:lnTo>
                  <a:pt x="1013" y="233"/>
                </a:lnTo>
                <a:lnTo>
                  <a:pt x="1014" y="275"/>
                </a:lnTo>
                <a:lnTo>
                  <a:pt x="1014" y="233"/>
                </a:lnTo>
                <a:lnTo>
                  <a:pt x="1014" y="233"/>
                </a:lnTo>
                <a:lnTo>
                  <a:pt x="1014" y="226"/>
                </a:lnTo>
                <a:lnTo>
                  <a:pt x="1015" y="279"/>
                </a:lnTo>
                <a:lnTo>
                  <a:pt x="1015" y="236"/>
                </a:lnTo>
                <a:lnTo>
                  <a:pt x="1015" y="236"/>
                </a:lnTo>
                <a:lnTo>
                  <a:pt x="1015" y="235"/>
                </a:lnTo>
                <a:lnTo>
                  <a:pt x="1016" y="279"/>
                </a:lnTo>
                <a:lnTo>
                  <a:pt x="1016" y="246"/>
                </a:lnTo>
                <a:lnTo>
                  <a:pt x="1016" y="243"/>
                </a:lnTo>
                <a:lnTo>
                  <a:pt x="1017" y="284"/>
                </a:lnTo>
                <a:lnTo>
                  <a:pt x="1017" y="264"/>
                </a:lnTo>
                <a:lnTo>
                  <a:pt x="1017" y="262"/>
                </a:lnTo>
                <a:lnTo>
                  <a:pt x="1018" y="286"/>
                </a:lnTo>
                <a:lnTo>
                  <a:pt x="1019" y="287"/>
                </a:lnTo>
                <a:lnTo>
                  <a:pt x="1019" y="275"/>
                </a:lnTo>
                <a:lnTo>
                  <a:pt x="1019" y="290"/>
                </a:lnTo>
                <a:lnTo>
                  <a:pt x="1019" y="283"/>
                </a:lnTo>
                <a:lnTo>
                  <a:pt x="1020" y="284"/>
                </a:lnTo>
                <a:lnTo>
                  <a:pt x="1020" y="276"/>
                </a:lnTo>
                <a:lnTo>
                  <a:pt x="1020" y="292"/>
                </a:lnTo>
                <a:lnTo>
                  <a:pt x="1021" y="290"/>
                </a:lnTo>
                <a:lnTo>
                  <a:pt x="1021" y="290"/>
                </a:lnTo>
                <a:lnTo>
                  <a:pt x="1022" y="290"/>
                </a:lnTo>
                <a:lnTo>
                  <a:pt x="1022" y="290"/>
                </a:lnTo>
                <a:lnTo>
                  <a:pt x="1022" y="290"/>
                </a:lnTo>
                <a:lnTo>
                  <a:pt x="1022" y="290"/>
                </a:lnTo>
                <a:lnTo>
                  <a:pt x="1023" y="293"/>
                </a:lnTo>
                <a:lnTo>
                  <a:pt x="1023" y="293"/>
                </a:lnTo>
                <a:lnTo>
                  <a:pt x="1023" y="293"/>
                </a:lnTo>
                <a:lnTo>
                  <a:pt x="1023" y="293"/>
                </a:lnTo>
                <a:lnTo>
                  <a:pt x="1024" y="295"/>
                </a:lnTo>
                <a:lnTo>
                  <a:pt x="1024" y="295"/>
                </a:lnTo>
                <a:lnTo>
                  <a:pt x="1024" y="295"/>
                </a:lnTo>
                <a:lnTo>
                  <a:pt x="1025" y="243"/>
                </a:lnTo>
                <a:lnTo>
                  <a:pt x="1025" y="291"/>
                </a:lnTo>
                <a:lnTo>
                  <a:pt x="1025" y="291"/>
                </a:lnTo>
                <a:lnTo>
                  <a:pt x="1026" y="288"/>
                </a:lnTo>
                <a:lnTo>
                  <a:pt x="1026" y="288"/>
                </a:lnTo>
                <a:lnTo>
                  <a:pt x="1027" y="288"/>
                </a:lnTo>
                <a:lnTo>
                  <a:pt x="1027" y="286"/>
                </a:lnTo>
                <a:lnTo>
                  <a:pt x="1027" y="294"/>
                </a:lnTo>
                <a:lnTo>
                  <a:pt x="1027" y="294"/>
                </a:lnTo>
                <a:lnTo>
                  <a:pt x="1028" y="294"/>
                </a:lnTo>
                <a:lnTo>
                  <a:pt x="1028" y="294"/>
                </a:lnTo>
                <a:lnTo>
                  <a:pt x="1028" y="294"/>
                </a:lnTo>
                <a:lnTo>
                  <a:pt x="1029" y="294"/>
                </a:lnTo>
                <a:lnTo>
                  <a:pt x="1029" y="294"/>
                </a:lnTo>
                <a:lnTo>
                  <a:pt x="1029" y="241"/>
                </a:lnTo>
                <a:lnTo>
                  <a:pt x="1030" y="291"/>
                </a:lnTo>
                <a:lnTo>
                  <a:pt x="1030" y="291"/>
                </a:lnTo>
                <a:lnTo>
                  <a:pt x="1030" y="291"/>
                </a:lnTo>
                <a:lnTo>
                  <a:pt x="1031" y="294"/>
                </a:lnTo>
                <a:lnTo>
                  <a:pt x="1031" y="294"/>
                </a:lnTo>
                <a:lnTo>
                  <a:pt x="1031" y="294"/>
                </a:lnTo>
                <a:lnTo>
                  <a:pt x="1032" y="294"/>
                </a:lnTo>
                <a:lnTo>
                  <a:pt x="1032" y="294"/>
                </a:lnTo>
                <a:lnTo>
                  <a:pt x="1032" y="294"/>
                </a:lnTo>
                <a:lnTo>
                  <a:pt x="1033" y="293"/>
                </a:lnTo>
                <a:lnTo>
                  <a:pt x="1033" y="293"/>
                </a:lnTo>
                <a:lnTo>
                  <a:pt x="1034" y="293"/>
                </a:lnTo>
                <a:lnTo>
                  <a:pt x="1034" y="289"/>
                </a:lnTo>
                <a:lnTo>
                  <a:pt x="1035" y="289"/>
                </a:lnTo>
                <a:lnTo>
                  <a:pt x="1035" y="290"/>
                </a:lnTo>
                <a:lnTo>
                  <a:pt x="1035" y="281"/>
                </a:lnTo>
                <a:lnTo>
                  <a:pt x="1036" y="284"/>
                </a:lnTo>
                <a:lnTo>
                  <a:pt x="1036" y="287"/>
                </a:lnTo>
                <a:lnTo>
                  <a:pt x="1037" y="241"/>
                </a:lnTo>
                <a:lnTo>
                  <a:pt x="1037" y="262"/>
                </a:lnTo>
                <a:lnTo>
                  <a:pt x="1037" y="271"/>
                </a:lnTo>
                <a:lnTo>
                  <a:pt x="1037" y="282"/>
                </a:lnTo>
                <a:lnTo>
                  <a:pt x="1037" y="235"/>
                </a:lnTo>
                <a:lnTo>
                  <a:pt x="1038" y="243"/>
                </a:lnTo>
                <a:lnTo>
                  <a:pt x="1038" y="236"/>
                </a:lnTo>
                <a:lnTo>
                  <a:pt x="1039" y="262"/>
                </a:lnTo>
                <a:lnTo>
                  <a:pt x="1039" y="233"/>
                </a:lnTo>
                <a:lnTo>
                  <a:pt x="1039" y="237"/>
                </a:lnTo>
                <a:lnTo>
                  <a:pt x="1039" y="235"/>
                </a:lnTo>
                <a:lnTo>
                  <a:pt x="1040" y="233"/>
                </a:lnTo>
                <a:lnTo>
                  <a:pt x="1040" y="279"/>
                </a:lnTo>
                <a:lnTo>
                  <a:pt x="1040" y="235"/>
                </a:lnTo>
                <a:lnTo>
                  <a:pt x="1040" y="235"/>
                </a:lnTo>
                <a:lnTo>
                  <a:pt x="1040" y="234"/>
                </a:lnTo>
                <a:lnTo>
                  <a:pt x="1041" y="267"/>
                </a:lnTo>
                <a:lnTo>
                  <a:pt x="1041" y="238"/>
                </a:lnTo>
                <a:lnTo>
                  <a:pt x="1041" y="272"/>
                </a:lnTo>
                <a:lnTo>
                  <a:pt x="1042" y="235"/>
                </a:lnTo>
                <a:lnTo>
                  <a:pt x="1043" y="256"/>
                </a:lnTo>
                <a:lnTo>
                  <a:pt x="1043" y="235"/>
                </a:lnTo>
                <a:lnTo>
                  <a:pt x="1044" y="280"/>
                </a:lnTo>
                <a:lnTo>
                  <a:pt x="1044" y="254"/>
                </a:lnTo>
                <a:lnTo>
                  <a:pt x="1044" y="256"/>
                </a:lnTo>
                <a:lnTo>
                  <a:pt x="1044" y="255"/>
                </a:lnTo>
                <a:lnTo>
                  <a:pt x="1045" y="286"/>
                </a:lnTo>
                <a:lnTo>
                  <a:pt x="1045" y="285"/>
                </a:lnTo>
                <a:lnTo>
                  <a:pt x="1045" y="271"/>
                </a:lnTo>
                <a:lnTo>
                  <a:pt x="1045" y="268"/>
                </a:lnTo>
                <a:lnTo>
                  <a:pt x="1045" y="283"/>
                </a:lnTo>
                <a:lnTo>
                  <a:pt x="1046" y="281"/>
                </a:lnTo>
                <a:lnTo>
                  <a:pt x="1046" y="285"/>
                </a:lnTo>
                <a:lnTo>
                  <a:pt x="1046" y="281"/>
                </a:lnTo>
                <a:lnTo>
                  <a:pt x="1047" y="289"/>
                </a:lnTo>
                <a:lnTo>
                  <a:pt x="1047" y="289"/>
                </a:lnTo>
                <a:lnTo>
                  <a:pt x="1047" y="289"/>
                </a:lnTo>
                <a:lnTo>
                  <a:pt x="1048" y="292"/>
                </a:lnTo>
                <a:lnTo>
                  <a:pt x="1048" y="292"/>
                </a:lnTo>
                <a:lnTo>
                  <a:pt x="1048" y="292"/>
                </a:lnTo>
                <a:lnTo>
                  <a:pt x="1049" y="293"/>
                </a:lnTo>
                <a:lnTo>
                  <a:pt x="1049" y="293"/>
                </a:lnTo>
                <a:lnTo>
                  <a:pt x="1049" y="293"/>
                </a:lnTo>
                <a:lnTo>
                  <a:pt x="1050" y="294"/>
                </a:lnTo>
                <a:lnTo>
                  <a:pt x="1050" y="292"/>
                </a:lnTo>
                <a:lnTo>
                  <a:pt x="1051" y="292"/>
                </a:lnTo>
                <a:lnTo>
                  <a:pt x="1052" y="292"/>
                </a:lnTo>
                <a:lnTo>
                  <a:pt x="1052" y="292"/>
                </a:lnTo>
                <a:lnTo>
                  <a:pt x="1052" y="290"/>
                </a:lnTo>
                <a:lnTo>
                  <a:pt x="1052" y="295"/>
                </a:lnTo>
                <a:lnTo>
                  <a:pt x="1052" y="242"/>
                </a:lnTo>
                <a:lnTo>
                  <a:pt x="1053" y="293"/>
                </a:lnTo>
                <a:lnTo>
                  <a:pt x="1053" y="293"/>
                </a:lnTo>
                <a:lnTo>
                  <a:pt x="1054" y="289"/>
                </a:lnTo>
                <a:lnTo>
                  <a:pt x="1054" y="293"/>
                </a:lnTo>
                <a:lnTo>
                  <a:pt x="1054" y="290"/>
                </a:lnTo>
                <a:lnTo>
                  <a:pt x="1054" y="290"/>
                </a:lnTo>
                <a:lnTo>
                  <a:pt x="1055" y="292"/>
                </a:lnTo>
                <a:lnTo>
                  <a:pt x="1055" y="292"/>
                </a:lnTo>
                <a:lnTo>
                  <a:pt x="1055" y="292"/>
                </a:lnTo>
                <a:lnTo>
                  <a:pt x="1055" y="292"/>
                </a:lnTo>
                <a:lnTo>
                  <a:pt x="1056" y="294"/>
                </a:lnTo>
                <a:lnTo>
                  <a:pt x="1056" y="294"/>
                </a:lnTo>
                <a:lnTo>
                  <a:pt x="1056" y="294"/>
                </a:lnTo>
                <a:lnTo>
                  <a:pt x="1057" y="242"/>
                </a:lnTo>
                <a:lnTo>
                  <a:pt x="1057" y="294"/>
                </a:lnTo>
                <a:lnTo>
                  <a:pt x="1057" y="294"/>
                </a:lnTo>
                <a:lnTo>
                  <a:pt x="1058" y="294"/>
                </a:lnTo>
                <a:lnTo>
                  <a:pt x="1058" y="294"/>
                </a:lnTo>
                <a:lnTo>
                  <a:pt x="1058" y="291"/>
                </a:lnTo>
                <a:lnTo>
                  <a:pt x="1058" y="292"/>
                </a:lnTo>
                <a:lnTo>
                  <a:pt x="1059" y="292"/>
                </a:lnTo>
                <a:lnTo>
                  <a:pt x="1059" y="292"/>
                </a:lnTo>
                <a:lnTo>
                  <a:pt x="1060" y="294"/>
                </a:lnTo>
                <a:lnTo>
                  <a:pt x="1060" y="294"/>
                </a:lnTo>
                <a:lnTo>
                  <a:pt x="1060" y="294"/>
                </a:lnTo>
                <a:lnTo>
                  <a:pt x="1060" y="294"/>
                </a:lnTo>
                <a:lnTo>
                  <a:pt x="1060" y="292"/>
                </a:lnTo>
                <a:lnTo>
                  <a:pt x="1061" y="293"/>
                </a:lnTo>
                <a:lnTo>
                  <a:pt x="1061" y="293"/>
                </a:lnTo>
                <a:lnTo>
                  <a:pt x="1061" y="293"/>
                </a:lnTo>
                <a:lnTo>
                  <a:pt x="1062" y="290"/>
                </a:lnTo>
                <a:lnTo>
                  <a:pt x="1062" y="290"/>
                </a:lnTo>
                <a:lnTo>
                  <a:pt x="1062" y="290"/>
                </a:lnTo>
                <a:lnTo>
                  <a:pt x="1062" y="290"/>
                </a:lnTo>
                <a:lnTo>
                  <a:pt x="1063" y="289"/>
                </a:lnTo>
                <a:lnTo>
                  <a:pt x="1063" y="290"/>
                </a:lnTo>
                <a:lnTo>
                  <a:pt x="1063" y="289"/>
                </a:lnTo>
                <a:lnTo>
                  <a:pt x="1063" y="284"/>
                </a:lnTo>
                <a:lnTo>
                  <a:pt x="1064" y="290"/>
                </a:lnTo>
                <a:lnTo>
                  <a:pt x="1064" y="290"/>
                </a:lnTo>
                <a:lnTo>
                  <a:pt x="1064" y="290"/>
                </a:lnTo>
                <a:lnTo>
                  <a:pt x="1065" y="231"/>
                </a:lnTo>
                <a:lnTo>
                  <a:pt x="1065" y="235"/>
                </a:lnTo>
                <a:lnTo>
                  <a:pt x="1066" y="242"/>
                </a:lnTo>
                <a:lnTo>
                  <a:pt x="1066" y="219"/>
                </a:lnTo>
                <a:lnTo>
                  <a:pt x="1066" y="272"/>
                </a:lnTo>
                <a:lnTo>
                  <a:pt x="1066" y="235"/>
                </a:lnTo>
                <a:lnTo>
                  <a:pt x="1066" y="235"/>
                </a:lnTo>
                <a:lnTo>
                  <a:pt x="1067" y="233"/>
                </a:lnTo>
                <a:lnTo>
                  <a:pt x="1068" y="275"/>
                </a:lnTo>
                <a:lnTo>
                  <a:pt x="1068" y="236"/>
                </a:lnTo>
                <a:lnTo>
                  <a:pt x="1068" y="237"/>
                </a:lnTo>
                <a:lnTo>
                  <a:pt x="1068" y="276"/>
                </a:lnTo>
                <a:lnTo>
                  <a:pt x="1068" y="235"/>
                </a:lnTo>
                <a:lnTo>
                  <a:pt x="1069" y="238"/>
                </a:lnTo>
                <a:lnTo>
                  <a:pt x="1069" y="239"/>
                </a:lnTo>
                <a:lnTo>
                  <a:pt x="1069" y="236"/>
                </a:lnTo>
                <a:lnTo>
                  <a:pt x="1069" y="272"/>
                </a:lnTo>
                <a:lnTo>
                  <a:pt x="1070" y="248"/>
                </a:lnTo>
                <a:lnTo>
                  <a:pt x="1070" y="249"/>
                </a:lnTo>
                <a:lnTo>
                  <a:pt x="1070" y="246"/>
                </a:lnTo>
                <a:lnTo>
                  <a:pt x="1070" y="284"/>
                </a:lnTo>
                <a:lnTo>
                  <a:pt x="1071" y="280"/>
                </a:lnTo>
                <a:lnTo>
                  <a:pt x="1071" y="258"/>
                </a:lnTo>
                <a:lnTo>
                  <a:pt x="1072" y="286"/>
                </a:lnTo>
                <a:lnTo>
                  <a:pt x="1072" y="273"/>
                </a:lnTo>
                <a:lnTo>
                  <a:pt x="1072" y="273"/>
                </a:lnTo>
                <a:lnTo>
                  <a:pt x="1072" y="273"/>
                </a:lnTo>
                <a:lnTo>
                  <a:pt x="1073" y="286"/>
                </a:lnTo>
                <a:lnTo>
                  <a:pt x="1073" y="283"/>
                </a:lnTo>
                <a:lnTo>
                  <a:pt x="1074" y="283"/>
                </a:lnTo>
                <a:lnTo>
                  <a:pt x="1074" y="290"/>
                </a:lnTo>
                <a:lnTo>
                  <a:pt x="1074" y="290"/>
                </a:lnTo>
                <a:lnTo>
                  <a:pt x="1074" y="290"/>
                </a:lnTo>
                <a:lnTo>
                  <a:pt x="1076" y="293"/>
                </a:lnTo>
                <a:lnTo>
                  <a:pt x="1076" y="292"/>
                </a:lnTo>
                <a:lnTo>
                  <a:pt x="1076" y="292"/>
                </a:lnTo>
                <a:lnTo>
                  <a:pt x="1076" y="210"/>
                </a:lnTo>
                <a:lnTo>
                  <a:pt x="1076" y="296"/>
                </a:lnTo>
                <a:lnTo>
                  <a:pt x="1077" y="289"/>
                </a:lnTo>
                <a:lnTo>
                  <a:pt x="1077" y="289"/>
                </a:lnTo>
                <a:lnTo>
                  <a:pt x="1077" y="239"/>
                </a:lnTo>
                <a:lnTo>
                  <a:pt x="1078" y="292"/>
                </a:lnTo>
                <a:lnTo>
                  <a:pt x="1078" y="275"/>
                </a:lnTo>
                <a:lnTo>
                  <a:pt x="1078" y="275"/>
                </a:lnTo>
                <a:lnTo>
                  <a:pt x="1078" y="294"/>
                </a:lnTo>
                <a:lnTo>
                  <a:pt x="1079" y="292"/>
                </a:lnTo>
                <a:lnTo>
                  <a:pt x="1079" y="293"/>
                </a:lnTo>
                <a:lnTo>
                  <a:pt x="1079" y="238"/>
                </a:lnTo>
                <a:lnTo>
                  <a:pt x="1079" y="294"/>
                </a:lnTo>
                <a:lnTo>
                  <a:pt x="1080" y="294"/>
                </a:lnTo>
                <a:lnTo>
                  <a:pt x="1080" y="294"/>
                </a:lnTo>
                <a:lnTo>
                  <a:pt x="1081" y="287"/>
                </a:lnTo>
                <a:lnTo>
                  <a:pt x="1081" y="289"/>
                </a:lnTo>
                <a:lnTo>
                  <a:pt x="1082" y="287"/>
                </a:lnTo>
                <a:lnTo>
                  <a:pt x="1082" y="287"/>
                </a:lnTo>
                <a:lnTo>
                  <a:pt x="1082" y="292"/>
                </a:lnTo>
                <a:lnTo>
                  <a:pt x="1082" y="292"/>
                </a:lnTo>
                <a:lnTo>
                  <a:pt x="1082" y="292"/>
                </a:lnTo>
                <a:lnTo>
                  <a:pt x="1083" y="294"/>
                </a:lnTo>
                <a:lnTo>
                  <a:pt x="1083" y="291"/>
                </a:lnTo>
                <a:lnTo>
                  <a:pt x="1084" y="292"/>
                </a:lnTo>
                <a:lnTo>
                  <a:pt x="1084" y="292"/>
                </a:lnTo>
                <a:lnTo>
                  <a:pt x="1084" y="292"/>
                </a:lnTo>
                <a:lnTo>
                  <a:pt x="1085" y="294"/>
                </a:lnTo>
                <a:lnTo>
                  <a:pt x="1085" y="294"/>
                </a:lnTo>
                <a:lnTo>
                  <a:pt x="1085" y="294"/>
                </a:lnTo>
                <a:lnTo>
                  <a:pt x="1085" y="294"/>
                </a:lnTo>
                <a:lnTo>
                  <a:pt x="1085" y="294"/>
                </a:lnTo>
                <a:lnTo>
                  <a:pt x="1086" y="294"/>
                </a:lnTo>
                <a:lnTo>
                  <a:pt x="1086" y="294"/>
                </a:lnTo>
                <a:lnTo>
                  <a:pt x="1086" y="291"/>
                </a:lnTo>
                <a:lnTo>
                  <a:pt x="1087" y="292"/>
                </a:lnTo>
                <a:lnTo>
                  <a:pt x="1087" y="292"/>
                </a:lnTo>
                <a:lnTo>
                  <a:pt x="1087" y="290"/>
                </a:lnTo>
                <a:lnTo>
                  <a:pt x="1088" y="293"/>
                </a:lnTo>
                <a:lnTo>
                  <a:pt x="1088" y="293"/>
                </a:lnTo>
                <a:lnTo>
                  <a:pt x="1088" y="293"/>
                </a:lnTo>
                <a:lnTo>
                  <a:pt x="1089" y="289"/>
                </a:lnTo>
                <a:lnTo>
                  <a:pt x="1090" y="289"/>
                </a:lnTo>
                <a:lnTo>
                  <a:pt x="1090" y="253"/>
                </a:lnTo>
                <a:lnTo>
                  <a:pt x="1090" y="272"/>
                </a:lnTo>
                <a:lnTo>
                  <a:pt x="1091" y="267"/>
                </a:lnTo>
                <a:lnTo>
                  <a:pt x="1091" y="283"/>
                </a:lnTo>
                <a:lnTo>
                  <a:pt x="1092" y="238"/>
                </a:lnTo>
                <a:lnTo>
                  <a:pt x="1092" y="239"/>
                </a:lnTo>
                <a:lnTo>
                  <a:pt x="1092" y="242"/>
                </a:lnTo>
                <a:lnTo>
                  <a:pt x="1092" y="282"/>
                </a:lnTo>
                <a:lnTo>
                  <a:pt x="1092" y="237"/>
                </a:lnTo>
                <a:lnTo>
                  <a:pt x="1093" y="240"/>
                </a:lnTo>
                <a:lnTo>
                  <a:pt x="1093" y="243"/>
                </a:lnTo>
                <a:lnTo>
                  <a:pt x="1094" y="235"/>
                </a:lnTo>
                <a:lnTo>
                  <a:pt x="1094" y="278"/>
                </a:lnTo>
                <a:lnTo>
                  <a:pt x="1094" y="236"/>
                </a:lnTo>
                <a:lnTo>
                  <a:pt x="1094" y="237"/>
                </a:lnTo>
                <a:lnTo>
                  <a:pt x="1094" y="267"/>
                </a:lnTo>
                <a:lnTo>
                  <a:pt x="1095" y="235"/>
                </a:lnTo>
                <a:lnTo>
                  <a:pt x="1095" y="238"/>
                </a:lnTo>
                <a:lnTo>
                  <a:pt x="1095" y="266"/>
                </a:lnTo>
                <a:lnTo>
                  <a:pt x="1095" y="234"/>
                </a:lnTo>
                <a:lnTo>
                  <a:pt x="1096" y="274"/>
                </a:lnTo>
                <a:lnTo>
                  <a:pt x="1096" y="243"/>
                </a:lnTo>
                <a:lnTo>
                  <a:pt x="1096" y="242"/>
                </a:lnTo>
                <a:lnTo>
                  <a:pt x="1097" y="276"/>
                </a:lnTo>
                <a:lnTo>
                  <a:pt x="1098" y="275"/>
                </a:lnTo>
                <a:lnTo>
                  <a:pt x="1098" y="256"/>
                </a:lnTo>
                <a:lnTo>
                  <a:pt x="1098" y="279"/>
                </a:lnTo>
                <a:lnTo>
                  <a:pt x="1099" y="280"/>
                </a:lnTo>
                <a:lnTo>
                  <a:pt x="1099" y="262"/>
                </a:lnTo>
                <a:lnTo>
                  <a:pt x="1099" y="282"/>
                </a:lnTo>
                <a:lnTo>
                  <a:pt x="1100" y="273"/>
                </a:lnTo>
                <a:lnTo>
                  <a:pt x="1100" y="273"/>
                </a:lnTo>
                <a:lnTo>
                  <a:pt x="1100" y="273"/>
                </a:lnTo>
                <a:lnTo>
                  <a:pt x="1100" y="283"/>
                </a:lnTo>
                <a:lnTo>
                  <a:pt x="1101" y="282"/>
                </a:lnTo>
                <a:lnTo>
                  <a:pt x="1101" y="282"/>
                </a:lnTo>
                <a:lnTo>
                  <a:pt x="1102" y="290"/>
                </a:lnTo>
                <a:lnTo>
                  <a:pt x="1102" y="289"/>
                </a:lnTo>
                <a:lnTo>
                  <a:pt x="1102" y="289"/>
                </a:lnTo>
                <a:lnTo>
                  <a:pt x="1102" y="240"/>
                </a:lnTo>
                <a:lnTo>
                  <a:pt x="1102" y="290"/>
                </a:lnTo>
                <a:lnTo>
                  <a:pt x="1103" y="289"/>
                </a:lnTo>
                <a:lnTo>
                  <a:pt x="1103" y="289"/>
                </a:lnTo>
                <a:lnTo>
                  <a:pt x="1104" y="290"/>
                </a:lnTo>
                <a:lnTo>
                  <a:pt x="1104" y="241"/>
                </a:lnTo>
                <a:lnTo>
                  <a:pt x="1104" y="289"/>
                </a:lnTo>
                <a:lnTo>
                  <a:pt x="1104" y="289"/>
                </a:lnTo>
                <a:lnTo>
                  <a:pt x="1104" y="289"/>
                </a:lnTo>
                <a:lnTo>
                  <a:pt x="1105" y="292"/>
                </a:lnTo>
                <a:lnTo>
                  <a:pt x="1105" y="290"/>
                </a:lnTo>
                <a:lnTo>
                  <a:pt x="1105" y="290"/>
                </a:lnTo>
                <a:lnTo>
                  <a:pt x="1106" y="203"/>
                </a:lnTo>
                <a:lnTo>
                  <a:pt x="1106" y="292"/>
                </a:lnTo>
                <a:lnTo>
                  <a:pt x="1106" y="285"/>
                </a:lnTo>
                <a:lnTo>
                  <a:pt x="1107" y="285"/>
                </a:lnTo>
                <a:lnTo>
                  <a:pt x="1107" y="288"/>
                </a:lnTo>
                <a:lnTo>
                  <a:pt x="1107" y="234"/>
                </a:lnTo>
                <a:lnTo>
                  <a:pt x="1108" y="286"/>
                </a:lnTo>
                <a:lnTo>
                  <a:pt x="1108" y="286"/>
                </a:lnTo>
                <a:lnTo>
                  <a:pt x="1109" y="238"/>
                </a:lnTo>
                <a:lnTo>
                  <a:pt x="1109" y="290"/>
                </a:lnTo>
                <a:lnTo>
                  <a:pt x="1109" y="290"/>
                </a:lnTo>
                <a:lnTo>
                  <a:pt x="1110" y="290"/>
                </a:lnTo>
                <a:lnTo>
                  <a:pt x="1110" y="237"/>
                </a:lnTo>
                <a:lnTo>
                  <a:pt x="1110" y="290"/>
                </a:lnTo>
                <a:lnTo>
                  <a:pt x="1110" y="288"/>
                </a:lnTo>
                <a:lnTo>
                  <a:pt x="1111" y="293"/>
                </a:lnTo>
                <a:lnTo>
                  <a:pt x="1111" y="293"/>
                </a:lnTo>
                <a:lnTo>
                  <a:pt x="1111" y="292"/>
                </a:lnTo>
                <a:lnTo>
                  <a:pt x="1112" y="294"/>
                </a:lnTo>
                <a:lnTo>
                  <a:pt x="1112" y="294"/>
                </a:lnTo>
                <a:lnTo>
                  <a:pt x="1112" y="294"/>
                </a:lnTo>
                <a:lnTo>
                  <a:pt x="1113" y="294"/>
                </a:lnTo>
                <a:lnTo>
                  <a:pt x="1113" y="290"/>
                </a:lnTo>
                <a:lnTo>
                  <a:pt x="1113" y="290"/>
                </a:lnTo>
                <a:lnTo>
                  <a:pt x="1113" y="290"/>
                </a:lnTo>
                <a:lnTo>
                  <a:pt x="1114" y="289"/>
                </a:lnTo>
                <a:lnTo>
                  <a:pt x="1115" y="292"/>
                </a:lnTo>
                <a:lnTo>
                  <a:pt x="1115" y="290"/>
                </a:lnTo>
                <a:lnTo>
                  <a:pt x="1115" y="290"/>
                </a:lnTo>
                <a:lnTo>
                  <a:pt x="1115" y="293"/>
                </a:lnTo>
                <a:lnTo>
                  <a:pt x="1116" y="291"/>
                </a:lnTo>
                <a:lnTo>
                  <a:pt x="1116" y="291"/>
                </a:lnTo>
                <a:lnTo>
                  <a:pt x="1117" y="283"/>
                </a:lnTo>
                <a:lnTo>
                  <a:pt x="1117" y="284"/>
                </a:lnTo>
                <a:lnTo>
                  <a:pt x="1118" y="258"/>
                </a:lnTo>
                <a:lnTo>
                  <a:pt x="1118" y="274"/>
                </a:lnTo>
                <a:lnTo>
                  <a:pt x="1118" y="280"/>
                </a:lnTo>
                <a:lnTo>
                  <a:pt x="1119" y="239"/>
                </a:lnTo>
                <a:lnTo>
                  <a:pt x="1119" y="242"/>
                </a:lnTo>
                <a:lnTo>
                  <a:pt x="1119" y="243"/>
                </a:lnTo>
                <a:lnTo>
                  <a:pt x="1119" y="278"/>
                </a:lnTo>
                <a:lnTo>
                  <a:pt x="1119" y="237"/>
                </a:lnTo>
                <a:lnTo>
                  <a:pt x="1120" y="243"/>
                </a:lnTo>
                <a:lnTo>
                  <a:pt x="1121" y="238"/>
                </a:lnTo>
                <a:lnTo>
                  <a:pt x="1121" y="281"/>
                </a:lnTo>
                <a:lnTo>
                  <a:pt x="1121" y="233"/>
                </a:lnTo>
                <a:lnTo>
                  <a:pt x="1121" y="242"/>
                </a:lnTo>
                <a:lnTo>
                  <a:pt x="1122" y="256"/>
                </a:lnTo>
                <a:lnTo>
                  <a:pt x="1122" y="229"/>
                </a:lnTo>
                <a:lnTo>
                  <a:pt x="1123" y="277"/>
                </a:lnTo>
                <a:lnTo>
                  <a:pt x="1123" y="275"/>
                </a:lnTo>
                <a:lnTo>
                  <a:pt x="1123" y="277"/>
                </a:lnTo>
                <a:lnTo>
                  <a:pt x="1123" y="233"/>
                </a:lnTo>
                <a:lnTo>
                  <a:pt x="1124" y="277"/>
                </a:lnTo>
                <a:lnTo>
                  <a:pt x="1124" y="277"/>
                </a:lnTo>
                <a:lnTo>
                  <a:pt x="1124" y="278"/>
                </a:lnTo>
                <a:lnTo>
                  <a:pt x="1125" y="266"/>
                </a:lnTo>
                <a:lnTo>
                  <a:pt x="1125" y="267"/>
                </a:lnTo>
                <a:lnTo>
                  <a:pt x="1125" y="284"/>
                </a:lnTo>
                <a:lnTo>
                  <a:pt x="1126" y="248"/>
                </a:lnTo>
                <a:lnTo>
                  <a:pt x="1126" y="257"/>
                </a:lnTo>
                <a:lnTo>
                  <a:pt x="1126" y="265"/>
                </a:lnTo>
                <a:lnTo>
                  <a:pt x="1126" y="257"/>
                </a:lnTo>
                <a:lnTo>
                  <a:pt x="1127" y="281"/>
                </a:lnTo>
                <a:lnTo>
                  <a:pt x="1127" y="275"/>
                </a:lnTo>
                <a:lnTo>
                  <a:pt x="1127" y="275"/>
                </a:lnTo>
                <a:lnTo>
                  <a:pt x="1128" y="284"/>
                </a:lnTo>
                <a:lnTo>
                  <a:pt x="1128" y="174"/>
                </a:lnTo>
                <a:lnTo>
                  <a:pt x="1128" y="193"/>
                </a:lnTo>
                <a:lnTo>
                  <a:pt x="1129" y="204"/>
                </a:lnTo>
                <a:lnTo>
                  <a:pt x="1129" y="143"/>
                </a:lnTo>
                <a:lnTo>
                  <a:pt x="1129" y="292"/>
                </a:lnTo>
                <a:lnTo>
                  <a:pt x="1129" y="289"/>
                </a:lnTo>
                <a:lnTo>
                  <a:pt x="1130" y="290"/>
                </a:lnTo>
                <a:lnTo>
                  <a:pt x="1130" y="190"/>
                </a:lnTo>
                <a:lnTo>
                  <a:pt x="1130" y="290"/>
                </a:lnTo>
                <a:lnTo>
                  <a:pt x="1131" y="290"/>
                </a:lnTo>
                <a:lnTo>
                  <a:pt x="1131" y="290"/>
                </a:lnTo>
                <a:lnTo>
                  <a:pt x="1131" y="290"/>
                </a:lnTo>
                <a:lnTo>
                  <a:pt x="1132" y="283"/>
                </a:lnTo>
                <a:lnTo>
                  <a:pt x="1132" y="284"/>
                </a:lnTo>
                <a:lnTo>
                  <a:pt x="1132" y="286"/>
                </a:lnTo>
                <a:lnTo>
                  <a:pt x="1132" y="284"/>
                </a:lnTo>
                <a:lnTo>
                  <a:pt x="1133" y="287"/>
                </a:lnTo>
                <a:lnTo>
                  <a:pt x="1133" y="286"/>
                </a:lnTo>
                <a:lnTo>
                  <a:pt x="1133" y="286"/>
                </a:lnTo>
                <a:lnTo>
                  <a:pt x="1134" y="233"/>
                </a:lnTo>
                <a:lnTo>
                  <a:pt x="1134" y="290"/>
                </a:lnTo>
                <a:lnTo>
                  <a:pt x="1134" y="290"/>
                </a:lnTo>
                <a:lnTo>
                  <a:pt x="1135" y="290"/>
                </a:lnTo>
                <a:lnTo>
                  <a:pt x="1135" y="290"/>
                </a:lnTo>
                <a:lnTo>
                  <a:pt x="1135" y="290"/>
                </a:lnTo>
                <a:lnTo>
                  <a:pt x="1136" y="288"/>
                </a:lnTo>
                <a:lnTo>
                  <a:pt x="1136" y="291"/>
                </a:lnTo>
                <a:lnTo>
                  <a:pt x="1136" y="289"/>
                </a:lnTo>
                <a:lnTo>
                  <a:pt x="1137" y="289"/>
                </a:lnTo>
                <a:lnTo>
                  <a:pt x="1137" y="289"/>
                </a:lnTo>
                <a:lnTo>
                  <a:pt x="1137" y="291"/>
                </a:lnTo>
                <a:lnTo>
                  <a:pt x="1137" y="291"/>
                </a:lnTo>
                <a:lnTo>
                  <a:pt x="1138" y="291"/>
                </a:lnTo>
                <a:lnTo>
                  <a:pt x="1138" y="290"/>
                </a:lnTo>
                <a:lnTo>
                  <a:pt x="1138" y="294"/>
                </a:lnTo>
                <a:lnTo>
                  <a:pt x="1139" y="294"/>
                </a:lnTo>
                <a:lnTo>
                  <a:pt x="1139" y="294"/>
                </a:lnTo>
                <a:lnTo>
                  <a:pt x="1139" y="293"/>
                </a:lnTo>
                <a:lnTo>
                  <a:pt x="1139" y="294"/>
                </a:lnTo>
                <a:lnTo>
                  <a:pt x="1140" y="294"/>
                </a:lnTo>
                <a:lnTo>
                  <a:pt x="1140" y="294"/>
                </a:lnTo>
                <a:lnTo>
                  <a:pt x="1140" y="294"/>
                </a:lnTo>
                <a:lnTo>
                  <a:pt x="1140" y="291"/>
                </a:lnTo>
                <a:lnTo>
                  <a:pt x="1141" y="292"/>
                </a:lnTo>
                <a:lnTo>
                  <a:pt x="1141" y="292"/>
                </a:lnTo>
                <a:lnTo>
                  <a:pt x="1141" y="292"/>
                </a:lnTo>
                <a:lnTo>
                  <a:pt x="1142" y="290"/>
                </a:lnTo>
                <a:lnTo>
                  <a:pt x="1142" y="290"/>
                </a:lnTo>
                <a:lnTo>
                  <a:pt x="1142" y="290"/>
                </a:lnTo>
                <a:lnTo>
                  <a:pt x="1142" y="290"/>
                </a:lnTo>
                <a:lnTo>
                  <a:pt x="1143" y="290"/>
                </a:lnTo>
                <a:lnTo>
                  <a:pt x="1143" y="290"/>
                </a:lnTo>
                <a:lnTo>
                  <a:pt x="1143" y="290"/>
                </a:lnTo>
                <a:lnTo>
                  <a:pt x="1144" y="262"/>
                </a:lnTo>
                <a:lnTo>
                  <a:pt x="1144" y="260"/>
                </a:lnTo>
                <a:lnTo>
                  <a:pt x="1145" y="281"/>
                </a:lnTo>
                <a:lnTo>
                  <a:pt x="1145" y="243"/>
                </a:lnTo>
                <a:lnTo>
                  <a:pt x="1145" y="246"/>
                </a:lnTo>
                <a:lnTo>
                  <a:pt x="1146" y="246"/>
                </a:lnTo>
                <a:lnTo>
                  <a:pt x="1147" y="285"/>
                </a:lnTo>
                <a:lnTo>
                  <a:pt x="1147" y="226"/>
                </a:lnTo>
                <a:lnTo>
                  <a:pt x="1147" y="280"/>
                </a:lnTo>
                <a:lnTo>
                  <a:pt x="1147" y="283"/>
                </a:lnTo>
                <a:lnTo>
                  <a:pt x="1148" y="224"/>
                </a:lnTo>
                <a:lnTo>
                  <a:pt x="1148" y="227"/>
                </a:lnTo>
                <a:lnTo>
                  <a:pt x="1148" y="227"/>
                </a:lnTo>
                <a:lnTo>
                  <a:pt x="1148" y="283"/>
                </a:lnTo>
                <a:lnTo>
                  <a:pt x="1149" y="224"/>
                </a:lnTo>
                <a:lnTo>
                  <a:pt x="1149" y="275"/>
                </a:lnTo>
                <a:lnTo>
                  <a:pt x="1149" y="227"/>
                </a:lnTo>
                <a:lnTo>
                  <a:pt x="1149" y="281"/>
                </a:lnTo>
                <a:lnTo>
                  <a:pt x="1149" y="221"/>
                </a:lnTo>
                <a:lnTo>
                  <a:pt x="1150" y="233"/>
                </a:lnTo>
                <a:lnTo>
                  <a:pt x="1150" y="241"/>
                </a:lnTo>
                <a:lnTo>
                  <a:pt x="1151" y="277"/>
                </a:lnTo>
                <a:lnTo>
                  <a:pt x="1151" y="229"/>
                </a:lnTo>
                <a:lnTo>
                  <a:pt x="1151" y="273"/>
                </a:lnTo>
                <a:lnTo>
                  <a:pt x="1151" y="272"/>
                </a:lnTo>
                <a:lnTo>
                  <a:pt x="1152" y="229"/>
                </a:lnTo>
                <a:lnTo>
                  <a:pt x="1152" y="277"/>
                </a:lnTo>
                <a:lnTo>
                  <a:pt x="1152" y="243"/>
                </a:lnTo>
                <a:lnTo>
                  <a:pt x="1152" y="273"/>
                </a:lnTo>
                <a:lnTo>
                  <a:pt x="1153" y="241"/>
                </a:lnTo>
                <a:lnTo>
                  <a:pt x="1153" y="283"/>
                </a:lnTo>
                <a:lnTo>
                  <a:pt x="1153" y="271"/>
                </a:lnTo>
                <a:lnTo>
                  <a:pt x="1154" y="269"/>
                </a:lnTo>
                <a:lnTo>
                  <a:pt x="1154" y="265"/>
                </a:lnTo>
                <a:lnTo>
                  <a:pt x="1155" y="289"/>
                </a:lnTo>
                <a:lnTo>
                  <a:pt x="1155" y="279"/>
                </a:lnTo>
                <a:lnTo>
                  <a:pt x="1155" y="282"/>
                </a:lnTo>
                <a:lnTo>
                  <a:pt x="1155" y="280"/>
                </a:lnTo>
                <a:lnTo>
                  <a:pt x="1156" y="292"/>
                </a:lnTo>
                <a:lnTo>
                  <a:pt x="1156" y="291"/>
                </a:lnTo>
                <a:lnTo>
                  <a:pt x="1156" y="291"/>
                </a:lnTo>
                <a:lnTo>
                  <a:pt x="1156" y="292"/>
                </a:lnTo>
                <a:lnTo>
                  <a:pt x="1156" y="244"/>
                </a:lnTo>
                <a:lnTo>
                  <a:pt x="1157" y="288"/>
                </a:lnTo>
                <a:lnTo>
                  <a:pt x="1157" y="288"/>
                </a:lnTo>
                <a:lnTo>
                  <a:pt x="1158" y="262"/>
                </a:lnTo>
                <a:lnTo>
                  <a:pt x="1158" y="289"/>
                </a:lnTo>
                <a:lnTo>
                  <a:pt x="1158" y="289"/>
                </a:lnTo>
                <a:lnTo>
                  <a:pt x="1158" y="292"/>
                </a:lnTo>
                <a:lnTo>
                  <a:pt x="1159" y="292"/>
                </a:lnTo>
                <a:lnTo>
                  <a:pt x="1159" y="294"/>
                </a:lnTo>
                <a:lnTo>
                  <a:pt x="1159" y="294"/>
                </a:lnTo>
                <a:lnTo>
                  <a:pt x="1159" y="294"/>
                </a:lnTo>
                <a:lnTo>
                  <a:pt x="1160" y="294"/>
                </a:lnTo>
                <a:lnTo>
                  <a:pt x="1160" y="290"/>
                </a:lnTo>
                <a:lnTo>
                  <a:pt x="1160" y="291"/>
                </a:lnTo>
                <a:lnTo>
                  <a:pt x="1161" y="291"/>
                </a:lnTo>
                <a:lnTo>
                  <a:pt x="1161" y="291"/>
                </a:lnTo>
                <a:lnTo>
                  <a:pt x="1161" y="291"/>
                </a:lnTo>
                <a:lnTo>
                  <a:pt x="1162" y="291"/>
                </a:lnTo>
                <a:lnTo>
                  <a:pt x="1162" y="291"/>
                </a:lnTo>
                <a:lnTo>
                  <a:pt x="1162" y="294"/>
                </a:lnTo>
                <a:lnTo>
                  <a:pt x="1163" y="294"/>
                </a:lnTo>
                <a:lnTo>
                  <a:pt x="1163" y="293"/>
                </a:lnTo>
                <a:lnTo>
                  <a:pt x="1163" y="294"/>
                </a:lnTo>
                <a:lnTo>
                  <a:pt x="1163" y="290"/>
                </a:lnTo>
                <a:lnTo>
                  <a:pt x="1164" y="294"/>
                </a:lnTo>
                <a:lnTo>
                  <a:pt x="1164" y="294"/>
                </a:lnTo>
                <a:lnTo>
                  <a:pt x="1165" y="290"/>
                </a:lnTo>
                <a:lnTo>
                  <a:pt x="1165" y="291"/>
                </a:lnTo>
                <a:lnTo>
                  <a:pt x="1165" y="291"/>
                </a:lnTo>
                <a:lnTo>
                  <a:pt x="1165" y="291"/>
                </a:lnTo>
                <a:lnTo>
                  <a:pt x="1165" y="238"/>
                </a:lnTo>
                <a:lnTo>
                  <a:pt x="1166" y="290"/>
                </a:lnTo>
                <a:lnTo>
                  <a:pt x="1166" y="291"/>
                </a:lnTo>
                <a:lnTo>
                  <a:pt x="1166" y="291"/>
                </a:lnTo>
                <a:lnTo>
                  <a:pt x="1166" y="293"/>
                </a:lnTo>
                <a:lnTo>
                  <a:pt x="1167" y="292"/>
                </a:lnTo>
                <a:lnTo>
                  <a:pt x="1167" y="292"/>
                </a:lnTo>
                <a:lnTo>
                  <a:pt x="1167" y="292"/>
                </a:lnTo>
                <a:lnTo>
                  <a:pt x="1168" y="289"/>
                </a:lnTo>
                <a:lnTo>
                  <a:pt x="1168" y="289"/>
                </a:lnTo>
                <a:lnTo>
                  <a:pt x="1169" y="289"/>
                </a:lnTo>
                <a:lnTo>
                  <a:pt x="1169" y="267"/>
                </a:lnTo>
                <a:lnTo>
                  <a:pt x="1169" y="268"/>
                </a:lnTo>
                <a:lnTo>
                  <a:pt x="1170" y="266"/>
                </a:lnTo>
                <a:lnTo>
                  <a:pt x="1171" y="238"/>
                </a:lnTo>
                <a:lnTo>
                  <a:pt x="1171" y="238"/>
                </a:lnTo>
                <a:lnTo>
                  <a:pt x="1171" y="238"/>
                </a:lnTo>
                <a:lnTo>
                  <a:pt x="1171" y="279"/>
                </a:lnTo>
                <a:lnTo>
                  <a:pt x="1171" y="235"/>
                </a:lnTo>
                <a:lnTo>
                  <a:pt x="1172" y="235"/>
                </a:lnTo>
                <a:lnTo>
                  <a:pt x="1172" y="236"/>
                </a:lnTo>
                <a:lnTo>
                  <a:pt x="1172" y="209"/>
                </a:lnTo>
                <a:lnTo>
                  <a:pt x="1173" y="273"/>
                </a:lnTo>
                <a:lnTo>
                  <a:pt x="1173" y="235"/>
                </a:lnTo>
                <a:lnTo>
                  <a:pt x="1173" y="235"/>
                </a:lnTo>
                <a:lnTo>
                  <a:pt x="1173" y="232"/>
                </a:lnTo>
                <a:lnTo>
                  <a:pt x="1174" y="279"/>
                </a:lnTo>
                <a:lnTo>
                  <a:pt x="1174" y="265"/>
                </a:lnTo>
                <a:lnTo>
                  <a:pt x="1174" y="267"/>
                </a:lnTo>
                <a:lnTo>
                  <a:pt x="1174" y="233"/>
                </a:lnTo>
                <a:lnTo>
                  <a:pt x="1174" y="281"/>
                </a:lnTo>
                <a:lnTo>
                  <a:pt x="1175" y="273"/>
                </a:lnTo>
                <a:lnTo>
                  <a:pt x="1175" y="273"/>
                </a:lnTo>
                <a:lnTo>
                  <a:pt x="1176" y="267"/>
                </a:lnTo>
                <a:lnTo>
                  <a:pt x="1176" y="278"/>
                </a:lnTo>
                <a:lnTo>
                  <a:pt x="1176" y="273"/>
                </a:lnTo>
                <a:lnTo>
                  <a:pt x="1177" y="273"/>
                </a:lnTo>
                <a:lnTo>
                  <a:pt x="1177" y="285"/>
                </a:lnTo>
                <a:lnTo>
                  <a:pt x="1177" y="283"/>
                </a:lnTo>
                <a:lnTo>
                  <a:pt x="1177" y="283"/>
                </a:lnTo>
                <a:lnTo>
                  <a:pt x="1178" y="289"/>
                </a:lnTo>
                <a:lnTo>
                  <a:pt x="1179" y="244"/>
                </a:lnTo>
                <a:lnTo>
                  <a:pt x="1179" y="250"/>
                </a:lnTo>
                <a:lnTo>
                  <a:pt x="1179" y="249"/>
                </a:lnTo>
                <a:lnTo>
                  <a:pt x="1180" y="291"/>
                </a:lnTo>
                <a:lnTo>
                  <a:pt x="1180" y="270"/>
                </a:lnTo>
                <a:lnTo>
                  <a:pt x="1180" y="291"/>
                </a:lnTo>
                <a:lnTo>
                  <a:pt x="1180" y="291"/>
                </a:lnTo>
                <a:lnTo>
                  <a:pt x="1181" y="292"/>
                </a:lnTo>
                <a:lnTo>
                  <a:pt x="1181" y="292"/>
                </a:lnTo>
                <a:lnTo>
                  <a:pt x="1181" y="292"/>
                </a:lnTo>
                <a:lnTo>
                  <a:pt x="1182" y="294"/>
                </a:lnTo>
                <a:lnTo>
                  <a:pt x="1182" y="291"/>
                </a:lnTo>
                <a:lnTo>
                  <a:pt x="1182" y="291"/>
                </a:lnTo>
                <a:lnTo>
                  <a:pt x="1182" y="291"/>
                </a:lnTo>
                <a:lnTo>
                  <a:pt x="1183" y="292"/>
                </a:lnTo>
                <a:lnTo>
                  <a:pt x="1183" y="284"/>
                </a:lnTo>
                <a:lnTo>
                  <a:pt x="1183" y="289"/>
                </a:lnTo>
                <a:lnTo>
                  <a:pt x="1183" y="289"/>
                </a:lnTo>
                <a:lnTo>
                  <a:pt x="1183" y="238"/>
                </a:lnTo>
                <a:lnTo>
                  <a:pt x="1184" y="293"/>
                </a:lnTo>
                <a:lnTo>
                  <a:pt x="1184" y="293"/>
                </a:lnTo>
                <a:lnTo>
                  <a:pt x="1185" y="293"/>
                </a:lnTo>
                <a:lnTo>
                  <a:pt x="1185" y="293"/>
                </a:lnTo>
                <a:lnTo>
                  <a:pt x="1185" y="293"/>
                </a:lnTo>
                <a:lnTo>
                  <a:pt x="1185" y="293"/>
                </a:lnTo>
                <a:lnTo>
                  <a:pt x="1185" y="293"/>
                </a:lnTo>
                <a:lnTo>
                  <a:pt x="1186" y="293"/>
                </a:lnTo>
                <a:lnTo>
                  <a:pt x="1187" y="237"/>
                </a:lnTo>
                <a:lnTo>
                  <a:pt x="1187" y="289"/>
                </a:lnTo>
                <a:lnTo>
                  <a:pt x="1187" y="290"/>
                </a:lnTo>
                <a:lnTo>
                  <a:pt x="1187" y="290"/>
                </a:lnTo>
                <a:lnTo>
                  <a:pt x="1187" y="289"/>
                </a:lnTo>
                <a:lnTo>
                  <a:pt x="1188" y="289"/>
                </a:lnTo>
                <a:lnTo>
                  <a:pt x="1188" y="289"/>
                </a:lnTo>
                <a:lnTo>
                  <a:pt x="1188" y="289"/>
                </a:lnTo>
                <a:lnTo>
                  <a:pt x="1189" y="294"/>
                </a:lnTo>
                <a:lnTo>
                  <a:pt x="1189" y="294"/>
                </a:lnTo>
                <a:lnTo>
                  <a:pt x="1189" y="294"/>
                </a:lnTo>
                <a:lnTo>
                  <a:pt x="1190" y="294"/>
                </a:lnTo>
                <a:lnTo>
                  <a:pt x="1190" y="294"/>
                </a:lnTo>
                <a:lnTo>
                  <a:pt x="1190" y="294"/>
                </a:lnTo>
                <a:lnTo>
                  <a:pt x="1190" y="294"/>
                </a:lnTo>
                <a:lnTo>
                  <a:pt x="1191" y="289"/>
                </a:lnTo>
                <a:lnTo>
                  <a:pt x="1191" y="290"/>
                </a:lnTo>
                <a:lnTo>
                  <a:pt x="1191" y="289"/>
                </a:lnTo>
                <a:lnTo>
                  <a:pt x="1191" y="292"/>
                </a:lnTo>
                <a:lnTo>
                  <a:pt x="1192" y="290"/>
                </a:lnTo>
                <a:lnTo>
                  <a:pt x="1193" y="293"/>
                </a:lnTo>
                <a:lnTo>
                  <a:pt x="1194" y="289"/>
                </a:lnTo>
                <a:lnTo>
                  <a:pt x="1194" y="285"/>
                </a:lnTo>
                <a:lnTo>
                  <a:pt x="1195" y="277"/>
                </a:lnTo>
                <a:lnTo>
                  <a:pt x="1195" y="286"/>
                </a:lnTo>
                <a:lnTo>
                  <a:pt x="1195" y="286"/>
                </a:lnTo>
                <a:lnTo>
                  <a:pt x="1195" y="286"/>
                </a:lnTo>
                <a:lnTo>
                  <a:pt x="1196" y="237"/>
                </a:lnTo>
                <a:lnTo>
                  <a:pt x="1196" y="273"/>
                </a:lnTo>
                <a:lnTo>
                  <a:pt x="1196" y="255"/>
                </a:lnTo>
                <a:lnTo>
                  <a:pt x="1196" y="278"/>
                </a:lnTo>
                <a:lnTo>
                  <a:pt x="1197" y="235"/>
                </a:lnTo>
                <a:lnTo>
                  <a:pt x="1197" y="237"/>
                </a:lnTo>
                <a:lnTo>
                  <a:pt x="1197" y="238"/>
                </a:lnTo>
                <a:lnTo>
                  <a:pt x="1197" y="280"/>
                </a:lnTo>
                <a:lnTo>
                  <a:pt x="1198" y="230"/>
                </a:lnTo>
                <a:lnTo>
                  <a:pt x="1198" y="230"/>
                </a:lnTo>
                <a:lnTo>
                  <a:pt x="1198" y="236"/>
                </a:lnTo>
                <a:lnTo>
                  <a:pt x="1198" y="245"/>
                </a:lnTo>
                <a:lnTo>
                  <a:pt x="1199" y="225"/>
                </a:lnTo>
                <a:lnTo>
                  <a:pt x="1199" y="233"/>
                </a:lnTo>
                <a:lnTo>
                  <a:pt x="1200" y="228"/>
                </a:lnTo>
                <a:lnTo>
                  <a:pt x="1200" y="283"/>
                </a:lnTo>
                <a:lnTo>
                  <a:pt x="1200" y="274"/>
                </a:lnTo>
                <a:lnTo>
                  <a:pt x="1201" y="276"/>
                </a:lnTo>
                <a:lnTo>
                  <a:pt x="1201" y="228"/>
                </a:lnTo>
                <a:lnTo>
                  <a:pt x="1201" y="278"/>
                </a:lnTo>
                <a:lnTo>
                  <a:pt x="1202" y="238"/>
                </a:lnTo>
                <a:lnTo>
                  <a:pt x="1202" y="279"/>
                </a:lnTo>
                <a:lnTo>
                  <a:pt x="1202" y="240"/>
                </a:lnTo>
                <a:lnTo>
                  <a:pt x="1202" y="282"/>
                </a:lnTo>
                <a:lnTo>
                  <a:pt x="1203" y="271"/>
                </a:lnTo>
                <a:lnTo>
                  <a:pt x="1203" y="271"/>
                </a:lnTo>
                <a:lnTo>
                  <a:pt x="1203" y="253"/>
                </a:lnTo>
                <a:lnTo>
                  <a:pt x="1203" y="282"/>
                </a:lnTo>
                <a:lnTo>
                  <a:pt x="1204" y="274"/>
                </a:lnTo>
                <a:lnTo>
                  <a:pt x="1204" y="275"/>
                </a:lnTo>
                <a:lnTo>
                  <a:pt x="1204" y="266"/>
                </a:lnTo>
                <a:lnTo>
                  <a:pt x="1205" y="282"/>
                </a:lnTo>
                <a:lnTo>
                  <a:pt x="1205" y="279"/>
                </a:lnTo>
                <a:lnTo>
                  <a:pt x="1205" y="278"/>
                </a:lnTo>
                <a:lnTo>
                  <a:pt x="1206" y="246"/>
                </a:lnTo>
                <a:lnTo>
                  <a:pt x="1206" y="290"/>
                </a:lnTo>
                <a:lnTo>
                  <a:pt x="1206" y="284"/>
                </a:lnTo>
                <a:lnTo>
                  <a:pt x="1206" y="284"/>
                </a:lnTo>
                <a:lnTo>
                  <a:pt x="1207" y="283"/>
                </a:lnTo>
                <a:lnTo>
                  <a:pt x="1207" y="292"/>
                </a:lnTo>
                <a:lnTo>
                  <a:pt x="1207" y="292"/>
                </a:lnTo>
                <a:lnTo>
                  <a:pt x="1208" y="292"/>
                </a:lnTo>
                <a:lnTo>
                  <a:pt x="1208" y="292"/>
                </a:lnTo>
                <a:lnTo>
                  <a:pt x="1208" y="293"/>
                </a:lnTo>
                <a:lnTo>
                  <a:pt x="1208" y="293"/>
                </a:lnTo>
                <a:lnTo>
                  <a:pt x="1209" y="290"/>
                </a:lnTo>
                <a:lnTo>
                  <a:pt x="1210" y="292"/>
                </a:lnTo>
                <a:lnTo>
                  <a:pt x="1210" y="292"/>
                </a:lnTo>
                <a:lnTo>
                  <a:pt x="1210" y="237"/>
                </a:lnTo>
                <a:lnTo>
                  <a:pt x="1211" y="292"/>
                </a:lnTo>
                <a:lnTo>
                  <a:pt x="1211" y="251"/>
                </a:lnTo>
                <a:lnTo>
                  <a:pt x="1211" y="292"/>
                </a:lnTo>
                <a:lnTo>
                  <a:pt x="1211" y="250"/>
                </a:lnTo>
                <a:lnTo>
                  <a:pt x="1211" y="294"/>
                </a:lnTo>
                <a:lnTo>
                  <a:pt x="1212" y="293"/>
                </a:lnTo>
                <a:lnTo>
                  <a:pt x="1212" y="293"/>
                </a:lnTo>
                <a:lnTo>
                  <a:pt x="1213" y="238"/>
                </a:lnTo>
                <a:lnTo>
                  <a:pt x="1213" y="291"/>
                </a:lnTo>
                <a:lnTo>
                  <a:pt x="1213" y="291"/>
                </a:lnTo>
                <a:lnTo>
                  <a:pt x="1214" y="294"/>
                </a:lnTo>
                <a:lnTo>
                  <a:pt x="1214" y="237"/>
                </a:lnTo>
                <a:lnTo>
                  <a:pt x="1214" y="237"/>
                </a:lnTo>
                <a:lnTo>
                  <a:pt x="1215" y="293"/>
                </a:lnTo>
                <a:lnTo>
                  <a:pt x="1215" y="290"/>
                </a:lnTo>
                <a:lnTo>
                  <a:pt x="1216" y="290"/>
                </a:lnTo>
                <a:lnTo>
                  <a:pt x="1216" y="292"/>
                </a:lnTo>
                <a:lnTo>
                  <a:pt x="1216" y="292"/>
                </a:lnTo>
                <a:lnTo>
                  <a:pt x="1216" y="292"/>
                </a:lnTo>
                <a:lnTo>
                  <a:pt x="1217" y="292"/>
                </a:lnTo>
                <a:lnTo>
                  <a:pt x="1217" y="294"/>
                </a:lnTo>
                <a:lnTo>
                  <a:pt x="1218" y="294"/>
                </a:lnTo>
                <a:lnTo>
                  <a:pt x="1218" y="294"/>
                </a:lnTo>
                <a:lnTo>
                  <a:pt x="1219" y="293"/>
                </a:lnTo>
                <a:lnTo>
                  <a:pt x="1219" y="293"/>
                </a:lnTo>
                <a:lnTo>
                  <a:pt x="1219" y="293"/>
                </a:lnTo>
                <a:lnTo>
                  <a:pt x="1220" y="285"/>
                </a:lnTo>
                <a:lnTo>
                  <a:pt x="1220" y="289"/>
                </a:lnTo>
                <a:lnTo>
                  <a:pt x="1221" y="255"/>
                </a:lnTo>
                <a:lnTo>
                  <a:pt x="1221" y="257"/>
                </a:lnTo>
                <a:lnTo>
                  <a:pt x="1221" y="254"/>
                </a:lnTo>
                <a:lnTo>
                  <a:pt x="1221" y="246"/>
                </a:lnTo>
                <a:lnTo>
                  <a:pt x="1222" y="290"/>
                </a:lnTo>
                <a:lnTo>
                  <a:pt x="1222" y="283"/>
                </a:lnTo>
                <a:lnTo>
                  <a:pt x="1222" y="251"/>
                </a:lnTo>
                <a:lnTo>
                  <a:pt x="1222" y="245"/>
                </a:lnTo>
                <a:lnTo>
                  <a:pt x="1223" y="291"/>
                </a:lnTo>
                <a:lnTo>
                  <a:pt x="1223" y="283"/>
                </a:lnTo>
                <a:lnTo>
                  <a:pt x="1224" y="283"/>
                </a:lnTo>
                <a:lnTo>
                  <a:pt x="1224" y="284"/>
                </a:lnTo>
                <a:lnTo>
                  <a:pt x="1224" y="279"/>
                </a:lnTo>
                <a:lnTo>
                  <a:pt x="1224" y="280"/>
                </a:lnTo>
                <a:lnTo>
                  <a:pt x="1224" y="280"/>
                </a:lnTo>
                <a:lnTo>
                  <a:pt x="1225" y="281"/>
                </a:lnTo>
                <a:lnTo>
                  <a:pt x="1225" y="270"/>
                </a:lnTo>
                <a:lnTo>
                  <a:pt x="1226" y="276"/>
                </a:lnTo>
                <a:lnTo>
                  <a:pt x="1226" y="276"/>
                </a:lnTo>
                <a:lnTo>
                  <a:pt x="1226" y="276"/>
                </a:lnTo>
                <a:lnTo>
                  <a:pt x="1227" y="264"/>
                </a:lnTo>
                <a:lnTo>
                  <a:pt x="1227" y="271"/>
                </a:lnTo>
                <a:lnTo>
                  <a:pt x="1227" y="268"/>
                </a:lnTo>
                <a:lnTo>
                  <a:pt x="1227" y="277"/>
                </a:lnTo>
                <a:lnTo>
                  <a:pt x="1228" y="250"/>
                </a:lnTo>
                <a:lnTo>
                  <a:pt x="1228" y="255"/>
                </a:lnTo>
                <a:lnTo>
                  <a:pt x="1228" y="254"/>
                </a:lnTo>
                <a:lnTo>
                  <a:pt x="1228" y="282"/>
                </a:lnTo>
                <a:lnTo>
                  <a:pt x="1229" y="279"/>
                </a:lnTo>
                <a:lnTo>
                  <a:pt x="1229" y="273"/>
                </a:lnTo>
                <a:lnTo>
                  <a:pt x="1229" y="265"/>
                </a:lnTo>
                <a:lnTo>
                  <a:pt x="1230" y="285"/>
                </a:lnTo>
                <a:lnTo>
                  <a:pt x="1230" y="284"/>
                </a:lnTo>
                <a:lnTo>
                  <a:pt x="1230" y="282"/>
                </a:lnTo>
                <a:lnTo>
                  <a:pt x="1231" y="247"/>
                </a:lnTo>
                <a:lnTo>
                  <a:pt x="1231" y="289"/>
                </a:lnTo>
                <a:lnTo>
                  <a:pt x="1231" y="289"/>
                </a:lnTo>
                <a:lnTo>
                  <a:pt x="1232" y="289"/>
                </a:lnTo>
                <a:lnTo>
                  <a:pt x="1232" y="250"/>
                </a:lnTo>
                <a:lnTo>
                  <a:pt x="1232" y="292"/>
                </a:lnTo>
                <a:lnTo>
                  <a:pt x="1233" y="292"/>
                </a:lnTo>
                <a:lnTo>
                  <a:pt x="1233" y="292"/>
                </a:lnTo>
                <a:lnTo>
                  <a:pt x="1234" y="289"/>
                </a:lnTo>
                <a:lnTo>
                  <a:pt x="1234" y="289"/>
                </a:lnTo>
                <a:lnTo>
                  <a:pt x="1234" y="289"/>
                </a:lnTo>
                <a:lnTo>
                  <a:pt x="1235" y="291"/>
                </a:lnTo>
                <a:lnTo>
                  <a:pt x="1235" y="291"/>
                </a:lnTo>
                <a:lnTo>
                  <a:pt x="1235" y="291"/>
                </a:lnTo>
                <a:lnTo>
                  <a:pt x="1235" y="288"/>
                </a:lnTo>
                <a:lnTo>
                  <a:pt x="1236" y="292"/>
                </a:lnTo>
                <a:lnTo>
                  <a:pt x="1236" y="290"/>
                </a:lnTo>
                <a:lnTo>
                  <a:pt x="1236" y="292"/>
                </a:lnTo>
                <a:lnTo>
                  <a:pt x="1237" y="238"/>
                </a:lnTo>
                <a:lnTo>
                  <a:pt x="1237" y="251"/>
                </a:lnTo>
                <a:lnTo>
                  <a:pt x="1237" y="286"/>
                </a:lnTo>
                <a:lnTo>
                  <a:pt x="1237" y="292"/>
                </a:lnTo>
                <a:lnTo>
                  <a:pt x="1238" y="235"/>
                </a:lnTo>
                <a:lnTo>
                  <a:pt x="1238" y="291"/>
                </a:lnTo>
                <a:lnTo>
                  <a:pt x="1239" y="294"/>
                </a:lnTo>
                <a:lnTo>
                  <a:pt x="1239" y="294"/>
                </a:lnTo>
                <a:lnTo>
                  <a:pt x="1240" y="294"/>
                </a:lnTo>
                <a:lnTo>
                  <a:pt x="1240" y="294"/>
                </a:lnTo>
                <a:lnTo>
                  <a:pt x="1240" y="237"/>
                </a:lnTo>
                <a:lnTo>
                  <a:pt x="1240" y="289"/>
                </a:lnTo>
                <a:lnTo>
                  <a:pt x="1241" y="288"/>
                </a:lnTo>
                <a:lnTo>
                  <a:pt x="1241" y="288"/>
                </a:lnTo>
                <a:lnTo>
                  <a:pt x="1242" y="290"/>
                </a:lnTo>
                <a:lnTo>
                  <a:pt x="1242" y="290"/>
                </a:lnTo>
                <a:lnTo>
                  <a:pt x="1242" y="290"/>
                </a:lnTo>
                <a:lnTo>
                  <a:pt x="1242" y="293"/>
                </a:lnTo>
                <a:lnTo>
                  <a:pt x="1243" y="293"/>
                </a:lnTo>
                <a:lnTo>
                  <a:pt x="1243" y="293"/>
                </a:lnTo>
                <a:lnTo>
                  <a:pt x="1243" y="293"/>
                </a:lnTo>
                <a:lnTo>
                  <a:pt x="1244" y="294"/>
                </a:lnTo>
                <a:lnTo>
                  <a:pt x="1244" y="294"/>
                </a:lnTo>
                <a:lnTo>
                  <a:pt x="1244" y="294"/>
                </a:lnTo>
                <a:lnTo>
                  <a:pt x="1244" y="294"/>
                </a:lnTo>
                <a:lnTo>
                  <a:pt x="1244" y="289"/>
                </a:lnTo>
                <a:lnTo>
                  <a:pt x="1245" y="290"/>
                </a:lnTo>
                <a:lnTo>
                  <a:pt x="1245" y="290"/>
                </a:lnTo>
                <a:lnTo>
                  <a:pt x="1246" y="292"/>
                </a:lnTo>
                <a:lnTo>
                  <a:pt x="1246" y="290"/>
                </a:lnTo>
                <a:lnTo>
                  <a:pt x="1246" y="290"/>
                </a:lnTo>
                <a:lnTo>
                  <a:pt x="1247" y="259"/>
                </a:lnTo>
                <a:lnTo>
                  <a:pt x="1247" y="275"/>
                </a:lnTo>
                <a:lnTo>
                  <a:pt x="1247" y="282"/>
                </a:lnTo>
                <a:lnTo>
                  <a:pt x="1248" y="282"/>
                </a:lnTo>
                <a:lnTo>
                  <a:pt x="1248" y="242"/>
                </a:lnTo>
                <a:lnTo>
                  <a:pt x="1249" y="253"/>
                </a:lnTo>
                <a:lnTo>
                  <a:pt x="1249" y="277"/>
                </a:lnTo>
                <a:lnTo>
                  <a:pt x="1250" y="237"/>
                </a:lnTo>
                <a:lnTo>
                  <a:pt x="1250" y="254"/>
                </a:lnTo>
                <a:lnTo>
                  <a:pt x="1250" y="236"/>
                </a:lnTo>
                <a:lnTo>
                  <a:pt x="1250" y="280"/>
                </a:lnTo>
                <a:lnTo>
                  <a:pt x="1251" y="235"/>
                </a:lnTo>
                <a:lnTo>
                  <a:pt x="1251" y="242"/>
                </a:lnTo>
                <a:lnTo>
                  <a:pt x="1251" y="248"/>
                </a:lnTo>
                <a:lnTo>
                  <a:pt x="1251" y="276"/>
                </a:lnTo>
                <a:lnTo>
                  <a:pt x="1252" y="274"/>
                </a:lnTo>
                <a:lnTo>
                  <a:pt x="1252" y="274"/>
                </a:lnTo>
                <a:lnTo>
                  <a:pt x="1253" y="278"/>
                </a:lnTo>
                <a:lnTo>
                  <a:pt x="1253" y="259"/>
                </a:lnTo>
                <a:lnTo>
                  <a:pt x="1253" y="260"/>
                </a:lnTo>
                <a:lnTo>
                  <a:pt x="1253" y="262"/>
                </a:lnTo>
                <a:lnTo>
                  <a:pt x="1254" y="274"/>
                </a:lnTo>
                <a:lnTo>
                  <a:pt x="1254" y="273"/>
                </a:lnTo>
                <a:lnTo>
                  <a:pt x="1254" y="273"/>
                </a:lnTo>
                <a:lnTo>
                  <a:pt x="1254" y="264"/>
                </a:lnTo>
                <a:lnTo>
                  <a:pt x="1255" y="282"/>
                </a:lnTo>
                <a:lnTo>
                  <a:pt x="1255" y="283"/>
                </a:lnTo>
                <a:lnTo>
                  <a:pt x="1256" y="289"/>
                </a:lnTo>
                <a:lnTo>
                  <a:pt x="1256" y="273"/>
                </a:lnTo>
                <a:lnTo>
                  <a:pt x="1256" y="279"/>
                </a:lnTo>
                <a:lnTo>
                  <a:pt x="1257" y="273"/>
                </a:lnTo>
                <a:lnTo>
                  <a:pt x="1257" y="270"/>
                </a:lnTo>
                <a:lnTo>
                  <a:pt x="1257" y="291"/>
                </a:lnTo>
                <a:lnTo>
                  <a:pt x="1258" y="286"/>
                </a:lnTo>
                <a:lnTo>
                  <a:pt x="1258" y="286"/>
                </a:lnTo>
                <a:lnTo>
                  <a:pt x="1258" y="290"/>
                </a:lnTo>
                <a:lnTo>
                  <a:pt x="1258" y="274"/>
                </a:lnTo>
                <a:lnTo>
                  <a:pt x="1259" y="287"/>
                </a:lnTo>
                <a:lnTo>
                  <a:pt x="1259" y="287"/>
                </a:lnTo>
                <a:lnTo>
                  <a:pt x="1260" y="290"/>
                </a:lnTo>
                <a:lnTo>
                  <a:pt x="1260" y="244"/>
                </a:lnTo>
                <a:lnTo>
                  <a:pt x="1260" y="290"/>
                </a:lnTo>
                <a:lnTo>
                  <a:pt x="1260" y="290"/>
                </a:lnTo>
                <a:lnTo>
                  <a:pt x="1260" y="290"/>
                </a:lnTo>
                <a:lnTo>
                  <a:pt x="1261" y="293"/>
                </a:lnTo>
                <a:lnTo>
                  <a:pt x="1261" y="293"/>
                </a:lnTo>
                <a:lnTo>
                  <a:pt x="1261" y="293"/>
                </a:lnTo>
                <a:lnTo>
                  <a:pt x="1262" y="294"/>
                </a:lnTo>
                <a:lnTo>
                  <a:pt x="1262" y="294"/>
                </a:lnTo>
                <a:lnTo>
                  <a:pt x="1262" y="294"/>
                </a:lnTo>
                <a:lnTo>
                  <a:pt x="1263" y="203"/>
                </a:lnTo>
                <a:lnTo>
                  <a:pt x="1263" y="259"/>
                </a:lnTo>
                <a:lnTo>
                  <a:pt x="1264" y="289"/>
                </a:lnTo>
                <a:lnTo>
                  <a:pt x="1264" y="237"/>
                </a:lnTo>
                <a:lnTo>
                  <a:pt x="1264" y="293"/>
                </a:lnTo>
                <a:lnTo>
                  <a:pt x="1265" y="292"/>
                </a:lnTo>
                <a:lnTo>
                  <a:pt x="1265" y="293"/>
                </a:lnTo>
                <a:lnTo>
                  <a:pt x="1266" y="290"/>
                </a:lnTo>
                <a:lnTo>
                  <a:pt x="1266" y="290"/>
                </a:lnTo>
                <a:lnTo>
                  <a:pt x="1266" y="290"/>
                </a:lnTo>
                <a:lnTo>
                  <a:pt x="1267" y="291"/>
                </a:lnTo>
                <a:lnTo>
                  <a:pt x="1267" y="238"/>
                </a:lnTo>
                <a:lnTo>
                  <a:pt x="1267" y="289"/>
                </a:lnTo>
                <a:lnTo>
                  <a:pt x="1267" y="289"/>
                </a:lnTo>
                <a:lnTo>
                  <a:pt x="1267" y="289"/>
                </a:lnTo>
                <a:lnTo>
                  <a:pt x="1268" y="293"/>
                </a:lnTo>
                <a:lnTo>
                  <a:pt x="1268" y="293"/>
                </a:lnTo>
                <a:lnTo>
                  <a:pt x="1268" y="293"/>
                </a:lnTo>
                <a:lnTo>
                  <a:pt x="1269" y="294"/>
                </a:lnTo>
                <a:lnTo>
                  <a:pt x="1269" y="291"/>
                </a:lnTo>
                <a:lnTo>
                  <a:pt x="1269" y="292"/>
                </a:lnTo>
                <a:lnTo>
                  <a:pt x="1269" y="292"/>
                </a:lnTo>
                <a:lnTo>
                  <a:pt x="1270" y="292"/>
                </a:lnTo>
                <a:lnTo>
                  <a:pt x="1270" y="290"/>
                </a:lnTo>
                <a:lnTo>
                  <a:pt x="1270" y="292"/>
                </a:lnTo>
                <a:lnTo>
                  <a:pt x="1270" y="290"/>
                </a:lnTo>
                <a:lnTo>
                  <a:pt x="1270" y="290"/>
                </a:lnTo>
                <a:lnTo>
                  <a:pt x="1270" y="293"/>
                </a:lnTo>
                <a:lnTo>
                  <a:pt x="1271" y="291"/>
                </a:lnTo>
                <a:lnTo>
                  <a:pt x="1272" y="291"/>
                </a:lnTo>
                <a:lnTo>
                  <a:pt x="1272" y="291"/>
                </a:lnTo>
                <a:lnTo>
                  <a:pt x="1273" y="283"/>
                </a:lnTo>
                <a:lnTo>
                  <a:pt x="1273" y="283"/>
                </a:lnTo>
                <a:lnTo>
                  <a:pt x="1273" y="283"/>
                </a:lnTo>
                <a:lnTo>
                  <a:pt x="1273" y="283"/>
                </a:lnTo>
                <a:lnTo>
                  <a:pt x="1273" y="269"/>
                </a:lnTo>
                <a:lnTo>
                  <a:pt x="1274" y="280"/>
                </a:lnTo>
                <a:lnTo>
                  <a:pt x="1274" y="276"/>
                </a:lnTo>
                <a:lnTo>
                  <a:pt x="1275" y="259"/>
                </a:lnTo>
                <a:lnTo>
                  <a:pt x="1275" y="281"/>
                </a:lnTo>
                <a:lnTo>
                  <a:pt x="1275" y="276"/>
                </a:lnTo>
                <a:lnTo>
                  <a:pt x="1275" y="281"/>
                </a:lnTo>
                <a:lnTo>
                  <a:pt x="1275" y="281"/>
                </a:lnTo>
                <a:lnTo>
                  <a:pt x="1275" y="252"/>
                </a:lnTo>
                <a:lnTo>
                  <a:pt x="1276" y="271"/>
                </a:lnTo>
                <a:lnTo>
                  <a:pt x="1276" y="273"/>
                </a:lnTo>
                <a:lnTo>
                  <a:pt x="1276" y="241"/>
                </a:lnTo>
                <a:lnTo>
                  <a:pt x="1277" y="276"/>
                </a:lnTo>
                <a:lnTo>
                  <a:pt x="1277" y="250"/>
                </a:lnTo>
                <a:lnTo>
                  <a:pt x="1277" y="252"/>
                </a:lnTo>
                <a:lnTo>
                  <a:pt x="1278" y="276"/>
                </a:lnTo>
                <a:lnTo>
                  <a:pt x="1278" y="234"/>
                </a:lnTo>
                <a:lnTo>
                  <a:pt x="1278" y="235"/>
                </a:lnTo>
                <a:lnTo>
                  <a:pt x="1279" y="237"/>
                </a:lnTo>
                <a:lnTo>
                  <a:pt x="1279" y="236"/>
                </a:lnTo>
                <a:lnTo>
                  <a:pt x="1279" y="273"/>
                </a:lnTo>
                <a:lnTo>
                  <a:pt x="1279" y="240"/>
                </a:lnTo>
                <a:lnTo>
                  <a:pt x="1280" y="241"/>
                </a:lnTo>
                <a:lnTo>
                  <a:pt x="1280" y="239"/>
                </a:lnTo>
                <a:lnTo>
                  <a:pt x="1280" y="280"/>
                </a:lnTo>
                <a:lnTo>
                  <a:pt x="1281" y="278"/>
                </a:lnTo>
                <a:lnTo>
                  <a:pt x="1281" y="265"/>
                </a:lnTo>
                <a:lnTo>
                  <a:pt x="1281" y="263"/>
                </a:lnTo>
                <a:lnTo>
                  <a:pt x="1281" y="282"/>
                </a:lnTo>
                <a:lnTo>
                  <a:pt x="1282" y="280"/>
                </a:lnTo>
                <a:lnTo>
                  <a:pt x="1282" y="278"/>
                </a:lnTo>
                <a:lnTo>
                  <a:pt x="1282" y="279"/>
                </a:lnTo>
                <a:lnTo>
                  <a:pt x="1282" y="267"/>
                </a:lnTo>
                <a:lnTo>
                  <a:pt x="1283" y="275"/>
                </a:lnTo>
                <a:lnTo>
                  <a:pt x="1283" y="273"/>
                </a:lnTo>
                <a:lnTo>
                  <a:pt x="1283" y="272"/>
                </a:lnTo>
                <a:lnTo>
                  <a:pt x="1283" y="281"/>
                </a:lnTo>
                <a:lnTo>
                  <a:pt x="1284" y="281"/>
                </a:lnTo>
                <a:lnTo>
                  <a:pt x="1284" y="281"/>
                </a:lnTo>
                <a:lnTo>
                  <a:pt x="1285" y="289"/>
                </a:lnTo>
                <a:lnTo>
                  <a:pt x="1285" y="288"/>
                </a:lnTo>
                <a:lnTo>
                  <a:pt x="1285" y="285"/>
                </a:lnTo>
                <a:lnTo>
                  <a:pt x="1286" y="285"/>
                </a:lnTo>
                <a:lnTo>
                  <a:pt x="1286" y="273"/>
                </a:lnTo>
                <a:lnTo>
                  <a:pt x="1286" y="277"/>
                </a:lnTo>
                <a:lnTo>
                  <a:pt x="1286" y="277"/>
                </a:lnTo>
                <a:lnTo>
                  <a:pt x="1287" y="252"/>
                </a:lnTo>
                <a:lnTo>
                  <a:pt x="1287" y="283"/>
                </a:lnTo>
                <a:lnTo>
                  <a:pt x="1287" y="273"/>
                </a:lnTo>
                <a:lnTo>
                  <a:pt x="1288" y="266"/>
                </a:lnTo>
                <a:lnTo>
                  <a:pt x="1288" y="264"/>
                </a:lnTo>
                <a:lnTo>
                  <a:pt x="1289" y="292"/>
                </a:lnTo>
                <a:lnTo>
                  <a:pt x="1289" y="292"/>
                </a:lnTo>
                <a:lnTo>
                  <a:pt x="1289" y="291"/>
                </a:lnTo>
                <a:lnTo>
                  <a:pt x="1289" y="281"/>
                </a:lnTo>
                <a:lnTo>
                  <a:pt x="1290" y="290"/>
                </a:lnTo>
                <a:lnTo>
                  <a:pt x="1290" y="290"/>
                </a:lnTo>
                <a:lnTo>
                  <a:pt x="1290" y="290"/>
                </a:lnTo>
                <a:lnTo>
                  <a:pt x="1291" y="290"/>
                </a:lnTo>
                <a:lnTo>
                  <a:pt x="1291" y="290"/>
                </a:lnTo>
                <a:lnTo>
                  <a:pt x="1291" y="290"/>
                </a:lnTo>
                <a:lnTo>
                  <a:pt x="1292" y="290"/>
                </a:lnTo>
                <a:lnTo>
                  <a:pt x="1292" y="293"/>
                </a:lnTo>
                <a:lnTo>
                  <a:pt x="1292" y="293"/>
                </a:lnTo>
                <a:lnTo>
                  <a:pt x="1293" y="295"/>
                </a:lnTo>
                <a:lnTo>
                  <a:pt x="1293" y="294"/>
                </a:lnTo>
                <a:lnTo>
                  <a:pt x="1293" y="294"/>
                </a:lnTo>
                <a:lnTo>
                  <a:pt x="1294" y="294"/>
                </a:lnTo>
                <a:lnTo>
                  <a:pt x="1294" y="294"/>
                </a:lnTo>
                <a:lnTo>
                  <a:pt x="1294" y="294"/>
                </a:lnTo>
                <a:lnTo>
                  <a:pt x="1295" y="294"/>
                </a:lnTo>
                <a:lnTo>
                  <a:pt x="1295" y="291"/>
                </a:lnTo>
                <a:lnTo>
                  <a:pt x="1295" y="292"/>
                </a:lnTo>
                <a:lnTo>
                  <a:pt x="1296" y="292"/>
                </a:lnTo>
                <a:lnTo>
                  <a:pt x="1296" y="292"/>
                </a:lnTo>
                <a:lnTo>
                  <a:pt x="1297" y="292"/>
                </a:lnTo>
                <a:lnTo>
                  <a:pt x="1297" y="292"/>
                </a:lnTo>
                <a:lnTo>
                  <a:pt x="1297" y="292"/>
                </a:lnTo>
                <a:lnTo>
                  <a:pt x="1297" y="294"/>
                </a:lnTo>
                <a:lnTo>
                  <a:pt x="1298" y="294"/>
                </a:lnTo>
                <a:lnTo>
                  <a:pt x="1298" y="294"/>
                </a:lnTo>
                <a:lnTo>
                  <a:pt x="1299" y="292"/>
                </a:lnTo>
                <a:lnTo>
                  <a:pt x="1299" y="294"/>
                </a:lnTo>
                <a:lnTo>
                  <a:pt x="1299" y="294"/>
                </a:lnTo>
                <a:lnTo>
                  <a:pt x="1299" y="294"/>
                </a:lnTo>
                <a:lnTo>
                  <a:pt x="1300" y="291"/>
                </a:lnTo>
                <a:lnTo>
                  <a:pt x="1300" y="291"/>
                </a:lnTo>
                <a:lnTo>
                  <a:pt x="1300" y="291"/>
                </a:lnTo>
                <a:lnTo>
                  <a:pt x="1301" y="292"/>
                </a:lnTo>
                <a:lnTo>
                  <a:pt x="1301" y="292"/>
                </a:lnTo>
                <a:lnTo>
                  <a:pt x="1301" y="292"/>
                </a:lnTo>
                <a:lnTo>
                  <a:pt x="1302" y="292"/>
                </a:lnTo>
                <a:lnTo>
                  <a:pt x="1302" y="294"/>
                </a:lnTo>
                <a:lnTo>
                  <a:pt x="1302" y="293"/>
                </a:lnTo>
                <a:lnTo>
                  <a:pt x="1303" y="293"/>
                </a:lnTo>
                <a:lnTo>
                  <a:pt x="1303" y="293"/>
                </a:lnTo>
                <a:lnTo>
                  <a:pt x="1303" y="292"/>
                </a:lnTo>
                <a:lnTo>
                  <a:pt x="1303" y="292"/>
                </a:lnTo>
                <a:lnTo>
                  <a:pt x="1304" y="292"/>
                </a:lnTo>
                <a:lnTo>
                  <a:pt x="1305" y="266"/>
                </a:lnTo>
                <a:lnTo>
                  <a:pt x="1305" y="266"/>
                </a:lnTo>
                <a:lnTo>
                  <a:pt x="1305" y="266"/>
                </a:lnTo>
                <a:lnTo>
                  <a:pt x="1305" y="266"/>
                </a:lnTo>
                <a:lnTo>
                  <a:pt x="1306" y="248"/>
                </a:lnTo>
                <a:lnTo>
                  <a:pt x="1306" y="249"/>
                </a:lnTo>
                <a:lnTo>
                  <a:pt x="1306" y="248"/>
                </a:lnTo>
                <a:lnTo>
                  <a:pt x="1306" y="248"/>
                </a:lnTo>
                <a:lnTo>
                  <a:pt x="1307" y="237"/>
                </a:lnTo>
                <a:lnTo>
                  <a:pt x="1307" y="238"/>
                </a:lnTo>
                <a:lnTo>
                  <a:pt x="1307" y="238"/>
                </a:lnTo>
                <a:lnTo>
                  <a:pt x="1307" y="233"/>
                </a:lnTo>
                <a:lnTo>
                  <a:pt x="1307" y="274"/>
                </a:lnTo>
                <a:lnTo>
                  <a:pt x="1308" y="235"/>
                </a:lnTo>
                <a:lnTo>
                  <a:pt x="1308" y="233"/>
                </a:lnTo>
                <a:lnTo>
                  <a:pt x="1309" y="278"/>
                </a:lnTo>
                <a:lnTo>
                  <a:pt x="1309" y="220"/>
                </a:lnTo>
                <a:lnTo>
                  <a:pt x="1309" y="228"/>
                </a:lnTo>
                <a:lnTo>
                  <a:pt x="1309" y="226"/>
                </a:lnTo>
                <a:lnTo>
                  <a:pt x="1310" y="225"/>
                </a:lnTo>
                <a:lnTo>
                  <a:pt x="1310" y="279"/>
                </a:lnTo>
                <a:lnTo>
                  <a:pt x="1310" y="235"/>
                </a:lnTo>
                <a:lnTo>
                  <a:pt x="1311" y="234"/>
                </a:lnTo>
                <a:lnTo>
                  <a:pt x="1311" y="223"/>
                </a:lnTo>
                <a:lnTo>
                  <a:pt x="1311" y="283"/>
                </a:lnTo>
                <a:lnTo>
                  <a:pt x="1311" y="224"/>
                </a:lnTo>
                <a:lnTo>
                  <a:pt x="1311" y="236"/>
                </a:lnTo>
                <a:lnTo>
                  <a:pt x="1312" y="234"/>
                </a:lnTo>
                <a:lnTo>
                  <a:pt x="1313" y="285"/>
                </a:lnTo>
                <a:lnTo>
                  <a:pt x="1313" y="238"/>
                </a:lnTo>
                <a:lnTo>
                  <a:pt x="1313" y="243"/>
                </a:lnTo>
                <a:lnTo>
                  <a:pt x="1313" y="240"/>
                </a:lnTo>
                <a:lnTo>
                  <a:pt x="1313" y="283"/>
                </a:lnTo>
                <a:lnTo>
                  <a:pt x="1314" y="266"/>
                </a:lnTo>
                <a:lnTo>
                  <a:pt x="1314" y="256"/>
                </a:lnTo>
                <a:lnTo>
                  <a:pt x="1314" y="255"/>
                </a:lnTo>
                <a:lnTo>
                  <a:pt x="1315" y="283"/>
                </a:lnTo>
                <a:lnTo>
                  <a:pt x="1315" y="272"/>
                </a:lnTo>
                <a:lnTo>
                  <a:pt x="1315" y="284"/>
                </a:lnTo>
                <a:lnTo>
                  <a:pt x="1315" y="271"/>
                </a:lnTo>
                <a:lnTo>
                  <a:pt x="1316" y="292"/>
                </a:lnTo>
                <a:lnTo>
                  <a:pt x="1316" y="289"/>
                </a:lnTo>
                <a:lnTo>
                  <a:pt x="1316" y="289"/>
                </a:lnTo>
                <a:lnTo>
                  <a:pt x="1316" y="289"/>
                </a:lnTo>
                <a:lnTo>
                  <a:pt x="1317" y="292"/>
                </a:lnTo>
                <a:lnTo>
                  <a:pt x="1317" y="292"/>
                </a:lnTo>
                <a:lnTo>
                  <a:pt x="1317" y="292"/>
                </a:lnTo>
                <a:lnTo>
                  <a:pt x="1318" y="292"/>
                </a:lnTo>
                <a:lnTo>
                  <a:pt x="1318" y="290"/>
                </a:lnTo>
                <a:lnTo>
                  <a:pt x="1318" y="290"/>
                </a:lnTo>
                <a:lnTo>
                  <a:pt x="1319" y="290"/>
                </a:lnTo>
                <a:lnTo>
                  <a:pt x="1319" y="290"/>
                </a:lnTo>
                <a:lnTo>
                  <a:pt x="1319" y="289"/>
                </a:lnTo>
                <a:lnTo>
                  <a:pt x="1319" y="290"/>
                </a:lnTo>
                <a:lnTo>
                  <a:pt x="1319" y="290"/>
                </a:lnTo>
                <a:lnTo>
                  <a:pt x="1320" y="290"/>
                </a:lnTo>
                <a:lnTo>
                  <a:pt x="1320" y="294"/>
                </a:lnTo>
                <a:lnTo>
                  <a:pt x="1321" y="294"/>
                </a:lnTo>
                <a:lnTo>
                  <a:pt x="1321" y="294"/>
                </a:lnTo>
                <a:lnTo>
                  <a:pt x="1321" y="294"/>
                </a:lnTo>
                <a:lnTo>
                  <a:pt x="1321" y="294"/>
                </a:lnTo>
                <a:lnTo>
                  <a:pt x="1322" y="294"/>
                </a:lnTo>
                <a:lnTo>
                  <a:pt x="1322" y="294"/>
                </a:lnTo>
                <a:lnTo>
                  <a:pt x="1322" y="294"/>
                </a:lnTo>
                <a:lnTo>
                  <a:pt x="1323" y="291"/>
                </a:lnTo>
                <a:lnTo>
                  <a:pt x="1323" y="292"/>
                </a:lnTo>
                <a:lnTo>
                  <a:pt x="1323" y="292"/>
                </a:lnTo>
                <a:lnTo>
                  <a:pt x="1323" y="292"/>
                </a:lnTo>
                <a:lnTo>
                  <a:pt x="1324" y="292"/>
                </a:lnTo>
                <a:lnTo>
                  <a:pt x="1324" y="292"/>
                </a:lnTo>
                <a:lnTo>
                  <a:pt x="1324" y="292"/>
                </a:lnTo>
                <a:lnTo>
                  <a:pt x="1324" y="292"/>
                </a:lnTo>
                <a:lnTo>
                  <a:pt x="1324" y="294"/>
                </a:lnTo>
                <a:lnTo>
                  <a:pt x="1325" y="294"/>
                </a:lnTo>
                <a:lnTo>
                  <a:pt x="1325" y="294"/>
                </a:lnTo>
                <a:lnTo>
                  <a:pt x="1325" y="294"/>
                </a:lnTo>
                <a:lnTo>
                  <a:pt x="1325" y="294"/>
                </a:lnTo>
                <a:lnTo>
                  <a:pt x="1326" y="294"/>
                </a:lnTo>
                <a:lnTo>
                  <a:pt x="1327" y="294"/>
                </a:lnTo>
                <a:lnTo>
                  <a:pt x="1327" y="294"/>
                </a:lnTo>
                <a:lnTo>
                  <a:pt x="1327" y="291"/>
                </a:lnTo>
                <a:lnTo>
                  <a:pt x="1327" y="292"/>
                </a:lnTo>
                <a:lnTo>
                  <a:pt x="1327" y="291"/>
                </a:lnTo>
                <a:lnTo>
                  <a:pt x="1329" y="294"/>
                </a:lnTo>
                <a:lnTo>
                  <a:pt x="1329" y="294"/>
                </a:lnTo>
                <a:lnTo>
                  <a:pt x="1329" y="294"/>
                </a:lnTo>
                <a:lnTo>
                  <a:pt x="1330" y="292"/>
                </a:lnTo>
                <a:lnTo>
                  <a:pt x="1330" y="293"/>
                </a:lnTo>
                <a:lnTo>
                  <a:pt x="1330" y="292"/>
                </a:lnTo>
                <a:lnTo>
                  <a:pt x="1330" y="293"/>
                </a:lnTo>
                <a:lnTo>
                  <a:pt x="1331" y="291"/>
                </a:lnTo>
                <a:lnTo>
                  <a:pt x="1331" y="292"/>
                </a:lnTo>
                <a:lnTo>
                  <a:pt x="1331" y="291"/>
                </a:lnTo>
                <a:lnTo>
                  <a:pt x="1331" y="292"/>
                </a:lnTo>
                <a:lnTo>
                  <a:pt x="1332" y="269"/>
                </a:lnTo>
                <a:lnTo>
                  <a:pt x="1332" y="271"/>
                </a:lnTo>
                <a:lnTo>
                  <a:pt x="1332" y="267"/>
                </a:lnTo>
                <a:lnTo>
                  <a:pt x="1333" y="272"/>
                </a:lnTo>
                <a:lnTo>
                  <a:pt x="1333" y="250"/>
                </a:lnTo>
                <a:lnTo>
                  <a:pt x="1333" y="250"/>
                </a:lnTo>
                <a:lnTo>
                  <a:pt x="1333" y="252"/>
                </a:lnTo>
                <a:lnTo>
                  <a:pt x="1334" y="254"/>
                </a:lnTo>
                <a:lnTo>
                  <a:pt x="1334" y="241"/>
                </a:lnTo>
                <a:lnTo>
                  <a:pt x="1334" y="244"/>
                </a:lnTo>
                <a:lnTo>
                  <a:pt x="1335" y="245"/>
                </a:lnTo>
                <a:lnTo>
                  <a:pt x="1335" y="280"/>
                </a:lnTo>
                <a:lnTo>
                  <a:pt x="1335" y="235"/>
                </a:lnTo>
                <a:lnTo>
                  <a:pt x="1335" y="277"/>
                </a:lnTo>
                <a:lnTo>
                  <a:pt x="1336" y="238"/>
                </a:lnTo>
                <a:lnTo>
                  <a:pt x="1336" y="279"/>
                </a:lnTo>
                <a:lnTo>
                  <a:pt x="1336" y="226"/>
                </a:lnTo>
                <a:lnTo>
                  <a:pt x="1337" y="238"/>
                </a:lnTo>
                <a:lnTo>
                  <a:pt x="1337" y="238"/>
                </a:lnTo>
                <a:lnTo>
                  <a:pt x="1337" y="232"/>
                </a:lnTo>
                <a:lnTo>
                  <a:pt x="1337" y="277"/>
                </a:lnTo>
                <a:lnTo>
                  <a:pt x="1338" y="237"/>
                </a:lnTo>
                <a:lnTo>
                  <a:pt x="1338" y="235"/>
                </a:lnTo>
                <a:lnTo>
                  <a:pt x="1338" y="231"/>
                </a:lnTo>
                <a:lnTo>
                  <a:pt x="1339" y="281"/>
                </a:lnTo>
                <a:lnTo>
                  <a:pt x="1339" y="272"/>
                </a:lnTo>
                <a:lnTo>
                  <a:pt x="1339" y="273"/>
                </a:lnTo>
                <a:lnTo>
                  <a:pt x="1339" y="239"/>
                </a:lnTo>
                <a:lnTo>
                  <a:pt x="1340" y="277"/>
                </a:lnTo>
                <a:lnTo>
                  <a:pt x="1340" y="253"/>
                </a:lnTo>
                <a:lnTo>
                  <a:pt x="1341" y="282"/>
                </a:lnTo>
                <a:lnTo>
                  <a:pt x="1341" y="281"/>
                </a:lnTo>
                <a:lnTo>
                  <a:pt x="1341" y="280"/>
                </a:lnTo>
                <a:lnTo>
                  <a:pt x="1342" y="278"/>
                </a:lnTo>
                <a:lnTo>
                  <a:pt x="1342" y="285"/>
                </a:lnTo>
                <a:lnTo>
                  <a:pt x="1342" y="284"/>
                </a:lnTo>
                <a:lnTo>
                  <a:pt x="1343" y="284"/>
                </a:lnTo>
                <a:lnTo>
                  <a:pt x="1343" y="286"/>
                </a:lnTo>
                <a:lnTo>
                  <a:pt x="1343" y="283"/>
                </a:lnTo>
                <a:lnTo>
                  <a:pt x="1343" y="285"/>
                </a:lnTo>
                <a:lnTo>
                  <a:pt x="1344" y="285"/>
                </a:lnTo>
                <a:lnTo>
                  <a:pt x="1344" y="285"/>
                </a:lnTo>
                <a:lnTo>
                  <a:pt x="1345" y="289"/>
                </a:lnTo>
                <a:lnTo>
                  <a:pt x="1345" y="289"/>
                </a:lnTo>
                <a:lnTo>
                  <a:pt x="1345" y="289"/>
                </a:lnTo>
                <a:lnTo>
                  <a:pt x="1346" y="293"/>
                </a:lnTo>
                <a:lnTo>
                  <a:pt x="1346" y="293"/>
                </a:lnTo>
                <a:lnTo>
                  <a:pt x="1346" y="293"/>
                </a:lnTo>
                <a:lnTo>
                  <a:pt x="1346" y="293"/>
                </a:lnTo>
                <a:lnTo>
                  <a:pt x="1347" y="294"/>
                </a:lnTo>
                <a:lnTo>
                  <a:pt x="1347" y="294"/>
                </a:lnTo>
                <a:lnTo>
                  <a:pt x="1347" y="294"/>
                </a:lnTo>
                <a:lnTo>
                  <a:pt x="1347" y="294"/>
                </a:lnTo>
                <a:lnTo>
                  <a:pt x="1347" y="291"/>
                </a:lnTo>
                <a:lnTo>
                  <a:pt x="1348" y="292"/>
                </a:lnTo>
                <a:lnTo>
                  <a:pt x="1348" y="292"/>
                </a:lnTo>
                <a:lnTo>
                  <a:pt x="1349" y="292"/>
                </a:lnTo>
                <a:lnTo>
                  <a:pt x="1349" y="294"/>
                </a:lnTo>
                <a:lnTo>
                  <a:pt x="1349" y="294"/>
                </a:lnTo>
                <a:lnTo>
                  <a:pt x="1349" y="294"/>
                </a:lnTo>
                <a:lnTo>
                  <a:pt x="1350" y="294"/>
                </a:lnTo>
                <a:lnTo>
                  <a:pt x="1350" y="294"/>
                </a:lnTo>
                <a:lnTo>
                  <a:pt x="1351" y="294"/>
                </a:lnTo>
                <a:lnTo>
                  <a:pt x="1351" y="291"/>
                </a:lnTo>
                <a:lnTo>
                  <a:pt x="1352" y="292"/>
                </a:lnTo>
                <a:lnTo>
                  <a:pt x="1352" y="294"/>
                </a:lnTo>
                <a:lnTo>
                  <a:pt x="1352" y="291"/>
                </a:lnTo>
                <a:lnTo>
                  <a:pt x="1353" y="292"/>
                </a:lnTo>
                <a:lnTo>
                  <a:pt x="1353" y="292"/>
                </a:lnTo>
                <a:lnTo>
                  <a:pt x="1353" y="289"/>
                </a:lnTo>
                <a:lnTo>
                  <a:pt x="1354" y="294"/>
                </a:lnTo>
                <a:lnTo>
                  <a:pt x="1354" y="294"/>
                </a:lnTo>
                <a:lnTo>
                  <a:pt x="1354" y="294"/>
                </a:lnTo>
                <a:lnTo>
                  <a:pt x="1354" y="294"/>
                </a:lnTo>
                <a:lnTo>
                  <a:pt x="1355" y="294"/>
                </a:lnTo>
                <a:lnTo>
                  <a:pt x="1355" y="294"/>
                </a:lnTo>
                <a:lnTo>
                  <a:pt x="1356" y="291"/>
                </a:lnTo>
                <a:lnTo>
                  <a:pt x="1356" y="292"/>
                </a:lnTo>
                <a:lnTo>
                  <a:pt x="1356" y="292"/>
                </a:lnTo>
                <a:lnTo>
                  <a:pt x="1357" y="290"/>
                </a:lnTo>
                <a:lnTo>
                  <a:pt x="1357" y="293"/>
                </a:lnTo>
                <a:lnTo>
                  <a:pt x="1357" y="293"/>
                </a:lnTo>
                <a:lnTo>
                  <a:pt x="1358" y="293"/>
                </a:lnTo>
                <a:lnTo>
                  <a:pt x="1358" y="293"/>
                </a:lnTo>
                <a:lnTo>
                  <a:pt x="1358" y="290"/>
                </a:lnTo>
                <a:lnTo>
                  <a:pt x="1358" y="291"/>
                </a:lnTo>
                <a:lnTo>
                  <a:pt x="1358" y="291"/>
                </a:lnTo>
                <a:lnTo>
                  <a:pt x="1360" y="259"/>
                </a:lnTo>
                <a:lnTo>
                  <a:pt x="1360" y="270"/>
                </a:lnTo>
                <a:lnTo>
                  <a:pt x="1360" y="273"/>
                </a:lnTo>
                <a:lnTo>
                  <a:pt x="1360" y="275"/>
                </a:lnTo>
                <a:lnTo>
                  <a:pt x="1360" y="253"/>
                </a:lnTo>
                <a:lnTo>
                  <a:pt x="1361" y="271"/>
                </a:lnTo>
                <a:lnTo>
                  <a:pt x="1361" y="274"/>
                </a:lnTo>
                <a:lnTo>
                  <a:pt x="1362" y="235"/>
                </a:lnTo>
                <a:lnTo>
                  <a:pt x="1362" y="242"/>
                </a:lnTo>
                <a:lnTo>
                  <a:pt x="1362" y="235"/>
                </a:lnTo>
                <a:lnTo>
                  <a:pt x="1362" y="227"/>
                </a:lnTo>
                <a:lnTo>
                  <a:pt x="1363" y="272"/>
                </a:lnTo>
                <a:lnTo>
                  <a:pt x="1363" y="266"/>
                </a:lnTo>
                <a:lnTo>
                  <a:pt x="1363" y="273"/>
                </a:lnTo>
                <a:lnTo>
                  <a:pt x="1364" y="264"/>
                </a:lnTo>
                <a:lnTo>
                  <a:pt x="1364" y="282"/>
                </a:lnTo>
                <a:lnTo>
                  <a:pt x="1364" y="281"/>
                </a:lnTo>
                <a:lnTo>
                  <a:pt x="1364" y="282"/>
                </a:lnTo>
                <a:lnTo>
                  <a:pt x="1365" y="273"/>
                </a:lnTo>
                <a:lnTo>
                  <a:pt x="1365" y="279"/>
                </a:lnTo>
                <a:lnTo>
                  <a:pt x="1366" y="273"/>
                </a:lnTo>
                <a:lnTo>
                  <a:pt x="1366" y="267"/>
                </a:lnTo>
                <a:lnTo>
                  <a:pt x="1366" y="285"/>
                </a:lnTo>
                <a:lnTo>
                  <a:pt x="1366" y="282"/>
                </a:lnTo>
                <a:lnTo>
                  <a:pt x="1367" y="284"/>
                </a:lnTo>
                <a:lnTo>
                  <a:pt x="1367" y="231"/>
                </a:lnTo>
                <a:lnTo>
                  <a:pt x="1368" y="268"/>
                </a:lnTo>
                <a:lnTo>
                  <a:pt x="1368" y="269"/>
                </a:lnTo>
                <a:lnTo>
                  <a:pt x="1368" y="268"/>
                </a:lnTo>
                <a:lnTo>
                  <a:pt x="1368" y="283"/>
                </a:lnTo>
                <a:lnTo>
                  <a:pt x="1369" y="277"/>
                </a:lnTo>
                <a:lnTo>
                  <a:pt x="1369" y="275"/>
                </a:lnTo>
                <a:lnTo>
                  <a:pt x="1369" y="270"/>
                </a:lnTo>
                <a:lnTo>
                  <a:pt x="1370" y="282"/>
                </a:lnTo>
                <a:lnTo>
                  <a:pt x="1370" y="281"/>
                </a:lnTo>
                <a:lnTo>
                  <a:pt x="1370" y="279"/>
                </a:lnTo>
                <a:lnTo>
                  <a:pt x="1370" y="277"/>
                </a:lnTo>
                <a:lnTo>
                  <a:pt x="1371" y="287"/>
                </a:lnTo>
                <a:lnTo>
                  <a:pt x="1371" y="285"/>
                </a:lnTo>
                <a:lnTo>
                  <a:pt x="1371" y="286"/>
                </a:lnTo>
                <a:lnTo>
                  <a:pt x="1372" y="284"/>
                </a:lnTo>
                <a:lnTo>
                  <a:pt x="1372" y="290"/>
                </a:lnTo>
                <a:lnTo>
                  <a:pt x="1372" y="290"/>
                </a:lnTo>
                <a:lnTo>
                  <a:pt x="1372" y="290"/>
                </a:lnTo>
                <a:lnTo>
                  <a:pt x="1373" y="290"/>
                </a:lnTo>
                <a:lnTo>
                  <a:pt x="1373" y="293"/>
                </a:lnTo>
                <a:lnTo>
                  <a:pt x="1373" y="293"/>
                </a:lnTo>
                <a:lnTo>
                  <a:pt x="1374" y="293"/>
                </a:lnTo>
                <a:lnTo>
                  <a:pt x="1374" y="293"/>
                </a:lnTo>
                <a:lnTo>
                  <a:pt x="1374" y="295"/>
                </a:lnTo>
                <a:lnTo>
                  <a:pt x="1375" y="294"/>
                </a:lnTo>
                <a:lnTo>
                  <a:pt x="1376" y="291"/>
                </a:lnTo>
                <a:lnTo>
                  <a:pt x="1376" y="292"/>
                </a:lnTo>
                <a:lnTo>
                  <a:pt x="1376" y="292"/>
                </a:lnTo>
                <a:lnTo>
                  <a:pt x="1376" y="289"/>
                </a:lnTo>
                <a:lnTo>
                  <a:pt x="1377" y="294"/>
                </a:lnTo>
                <a:lnTo>
                  <a:pt x="1377" y="294"/>
                </a:lnTo>
                <a:lnTo>
                  <a:pt x="1377" y="294"/>
                </a:lnTo>
                <a:lnTo>
                  <a:pt x="1377" y="294"/>
                </a:lnTo>
                <a:lnTo>
                  <a:pt x="1378" y="294"/>
                </a:lnTo>
                <a:lnTo>
                  <a:pt x="1378" y="294"/>
                </a:lnTo>
                <a:lnTo>
                  <a:pt x="1378" y="294"/>
                </a:lnTo>
                <a:lnTo>
                  <a:pt x="1379" y="291"/>
                </a:lnTo>
                <a:lnTo>
                  <a:pt x="1379" y="292"/>
                </a:lnTo>
                <a:lnTo>
                  <a:pt x="1379" y="292"/>
                </a:lnTo>
                <a:lnTo>
                  <a:pt x="1380" y="292"/>
                </a:lnTo>
                <a:lnTo>
                  <a:pt x="1380" y="294"/>
                </a:lnTo>
                <a:lnTo>
                  <a:pt x="1380" y="294"/>
                </a:lnTo>
                <a:lnTo>
                  <a:pt x="1380" y="294"/>
                </a:lnTo>
                <a:lnTo>
                  <a:pt x="1381" y="294"/>
                </a:lnTo>
                <a:lnTo>
                  <a:pt x="1381" y="294"/>
                </a:lnTo>
                <a:lnTo>
                  <a:pt x="1382" y="294"/>
                </a:lnTo>
                <a:lnTo>
                  <a:pt x="1382" y="291"/>
                </a:lnTo>
                <a:lnTo>
                  <a:pt x="1382" y="292"/>
                </a:lnTo>
                <a:lnTo>
                  <a:pt x="1383" y="292"/>
                </a:lnTo>
                <a:lnTo>
                  <a:pt x="1383" y="292"/>
                </a:lnTo>
                <a:lnTo>
                  <a:pt x="1384" y="290"/>
                </a:lnTo>
                <a:lnTo>
                  <a:pt x="1384" y="290"/>
                </a:lnTo>
                <a:lnTo>
                  <a:pt x="1384" y="292"/>
                </a:lnTo>
                <a:lnTo>
                  <a:pt x="1384" y="290"/>
                </a:lnTo>
                <a:lnTo>
                  <a:pt x="1384" y="293"/>
                </a:lnTo>
                <a:lnTo>
                  <a:pt x="1385" y="293"/>
                </a:lnTo>
                <a:lnTo>
                  <a:pt x="1385" y="293"/>
                </a:lnTo>
                <a:lnTo>
                  <a:pt x="1385" y="293"/>
                </a:lnTo>
                <a:lnTo>
                  <a:pt x="1386" y="259"/>
                </a:lnTo>
                <a:lnTo>
                  <a:pt x="1386" y="261"/>
                </a:lnTo>
                <a:lnTo>
                  <a:pt x="1386" y="276"/>
                </a:lnTo>
                <a:lnTo>
                  <a:pt x="1386" y="280"/>
                </a:lnTo>
                <a:lnTo>
                  <a:pt x="1387" y="238"/>
                </a:lnTo>
                <a:lnTo>
                  <a:pt x="1387" y="245"/>
                </a:lnTo>
                <a:lnTo>
                  <a:pt x="1387" y="246"/>
                </a:lnTo>
                <a:lnTo>
                  <a:pt x="1388" y="275"/>
                </a:lnTo>
                <a:lnTo>
                  <a:pt x="1388" y="229"/>
                </a:lnTo>
                <a:lnTo>
                  <a:pt x="1388" y="261"/>
                </a:lnTo>
                <a:lnTo>
                  <a:pt x="1388" y="270"/>
                </a:lnTo>
                <a:lnTo>
                  <a:pt x="1389" y="279"/>
                </a:lnTo>
                <a:lnTo>
                  <a:pt x="1389" y="220"/>
                </a:lnTo>
                <a:lnTo>
                  <a:pt x="1389" y="274"/>
                </a:lnTo>
                <a:lnTo>
                  <a:pt x="1389" y="247"/>
                </a:lnTo>
                <a:lnTo>
                  <a:pt x="1390" y="220"/>
                </a:lnTo>
                <a:lnTo>
                  <a:pt x="1390" y="280"/>
                </a:lnTo>
                <a:lnTo>
                  <a:pt x="1390" y="225"/>
                </a:lnTo>
                <a:lnTo>
                  <a:pt x="1391" y="229"/>
                </a:lnTo>
                <a:lnTo>
                  <a:pt x="1391" y="222"/>
                </a:lnTo>
                <a:lnTo>
                  <a:pt x="1392" y="281"/>
                </a:lnTo>
                <a:lnTo>
                  <a:pt x="1392" y="279"/>
                </a:lnTo>
                <a:lnTo>
                  <a:pt x="1392" y="281"/>
                </a:lnTo>
                <a:lnTo>
                  <a:pt x="1392" y="227"/>
                </a:lnTo>
                <a:lnTo>
                  <a:pt x="1393" y="235"/>
                </a:lnTo>
                <a:lnTo>
                  <a:pt x="1393" y="250"/>
                </a:lnTo>
                <a:lnTo>
                  <a:pt x="1393" y="235"/>
                </a:lnTo>
                <a:lnTo>
                  <a:pt x="1394" y="285"/>
                </a:lnTo>
                <a:lnTo>
                  <a:pt x="1394" y="260"/>
                </a:lnTo>
                <a:lnTo>
                  <a:pt x="1394" y="255"/>
                </a:lnTo>
                <a:lnTo>
                  <a:pt x="1395" y="285"/>
                </a:lnTo>
                <a:lnTo>
                  <a:pt x="1395" y="273"/>
                </a:lnTo>
                <a:lnTo>
                  <a:pt x="1395" y="273"/>
                </a:lnTo>
                <a:lnTo>
                  <a:pt x="1395" y="273"/>
                </a:lnTo>
                <a:lnTo>
                  <a:pt x="1396" y="290"/>
                </a:lnTo>
                <a:lnTo>
                  <a:pt x="1396" y="283"/>
                </a:lnTo>
                <a:lnTo>
                  <a:pt x="1396" y="286"/>
                </a:lnTo>
                <a:lnTo>
                  <a:pt x="1396" y="281"/>
                </a:lnTo>
                <a:lnTo>
                  <a:pt x="1397" y="292"/>
                </a:lnTo>
                <a:lnTo>
                  <a:pt x="1397" y="292"/>
                </a:lnTo>
                <a:lnTo>
                  <a:pt x="1397" y="292"/>
                </a:lnTo>
                <a:lnTo>
                  <a:pt x="1398" y="293"/>
                </a:lnTo>
                <a:lnTo>
                  <a:pt x="1398" y="290"/>
                </a:lnTo>
                <a:lnTo>
                  <a:pt x="1399" y="293"/>
                </a:lnTo>
                <a:lnTo>
                  <a:pt x="1399" y="289"/>
                </a:lnTo>
                <a:lnTo>
                  <a:pt x="1400" y="290"/>
                </a:lnTo>
                <a:lnTo>
                  <a:pt x="1400" y="290"/>
                </a:lnTo>
                <a:lnTo>
                  <a:pt x="1400" y="289"/>
                </a:lnTo>
                <a:lnTo>
                  <a:pt x="1401" y="295"/>
                </a:lnTo>
                <a:lnTo>
                  <a:pt x="1401" y="294"/>
                </a:lnTo>
                <a:lnTo>
                  <a:pt x="1401" y="295"/>
                </a:lnTo>
                <a:lnTo>
                  <a:pt x="1402" y="294"/>
                </a:lnTo>
                <a:lnTo>
                  <a:pt x="1402" y="294"/>
                </a:lnTo>
                <a:lnTo>
                  <a:pt x="1402" y="294"/>
                </a:lnTo>
                <a:lnTo>
                  <a:pt x="1402" y="294"/>
                </a:lnTo>
                <a:lnTo>
                  <a:pt x="1403" y="291"/>
                </a:lnTo>
                <a:lnTo>
                  <a:pt x="1403" y="292"/>
                </a:lnTo>
                <a:lnTo>
                  <a:pt x="1403" y="292"/>
                </a:lnTo>
                <a:lnTo>
                  <a:pt x="1403" y="292"/>
                </a:lnTo>
                <a:lnTo>
                  <a:pt x="1404" y="292"/>
                </a:lnTo>
                <a:lnTo>
                  <a:pt x="1404" y="292"/>
                </a:lnTo>
                <a:lnTo>
                  <a:pt x="1404" y="292"/>
                </a:lnTo>
                <a:lnTo>
                  <a:pt x="1405" y="294"/>
                </a:lnTo>
                <a:lnTo>
                  <a:pt x="1405" y="294"/>
                </a:lnTo>
                <a:lnTo>
                  <a:pt x="1406" y="294"/>
                </a:lnTo>
                <a:lnTo>
                  <a:pt x="1406" y="294"/>
                </a:lnTo>
                <a:lnTo>
                  <a:pt x="1406" y="294"/>
                </a:lnTo>
                <a:lnTo>
                  <a:pt x="1407" y="294"/>
                </a:lnTo>
                <a:lnTo>
                  <a:pt x="1407" y="294"/>
                </a:lnTo>
                <a:lnTo>
                  <a:pt x="1408" y="289"/>
                </a:lnTo>
                <a:lnTo>
                  <a:pt x="1408" y="292"/>
                </a:lnTo>
                <a:lnTo>
                  <a:pt x="1408" y="292"/>
                </a:lnTo>
                <a:lnTo>
                  <a:pt x="1408" y="292"/>
                </a:lnTo>
                <a:lnTo>
                  <a:pt x="1409" y="294"/>
                </a:lnTo>
                <a:lnTo>
                  <a:pt x="1409" y="294"/>
                </a:lnTo>
                <a:lnTo>
                  <a:pt x="1409" y="294"/>
                </a:lnTo>
                <a:lnTo>
                  <a:pt x="1409" y="294"/>
                </a:lnTo>
                <a:lnTo>
                  <a:pt x="1409" y="294"/>
                </a:lnTo>
                <a:lnTo>
                  <a:pt x="1410" y="294"/>
                </a:lnTo>
                <a:lnTo>
                  <a:pt x="1410" y="294"/>
                </a:lnTo>
                <a:lnTo>
                  <a:pt x="1411" y="290"/>
                </a:lnTo>
                <a:lnTo>
                  <a:pt x="1411" y="290"/>
                </a:lnTo>
                <a:lnTo>
                  <a:pt x="1411" y="290"/>
                </a:lnTo>
                <a:lnTo>
                  <a:pt x="1411" y="293"/>
                </a:lnTo>
                <a:lnTo>
                  <a:pt x="1412" y="284"/>
                </a:lnTo>
                <a:lnTo>
                  <a:pt x="1412" y="289"/>
                </a:lnTo>
                <a:lnTo>
                  <a:pt x="1412" y="284"/>
                </a:lnTo>
                <a:lnTo>
                  <a:pt x="1412" y="267"/>
                </a:lnTo>
                <a:lnTo>
                  <a:pt x="1413" y="285"/>
                </a:lnTo>
                <a:lnTo>
                  <a:pt x="1413" y="279"/>
                </a:lnTo>
                <a:lnTo>
                  <a:pt x="1414" y="279"/>
                </a:lnTo>
                <a:lnTo>
                  <a:pt x="1414" y="239"/>
                </a:lnTo>
                <a:lnTo>
                  <a:pt x="1414" y="241"/>
                </a:lnTo>
                <a:lnTo>
                  <a:pt x="1415" y="242"/>
                </a:lnTo>
                <a:lnTo>
                  <a:pt x="1415" y="243"/>
                </a:lnTo>
                <a:lnTo>
                  <a:pt x="1416" y="238"/>
                </a:lnTo>
                <a:lnTo>
                  <a:pt x="1416" y="238"/>
                </a:lnTo>
                <a:lnTo>
                  <a:pt x="1417" y="222"/>
                </a:lnTo>
                <a:lnTo>
                  <a:pt x="1417" y="269"/>
                </a:lnTo>
                <a:lnTo>
                  <a:pt x="1417" y="267"/>
                </a:lnTo>
                <a:lnTo>
                  <a:pt x="1417" y="264"/>
                </a:lnTo>
                <a:lnTo>
                  <a:pt x="1417" y="284"/>
                </a:lnTo>
                <a:lnTo>
                  <a:pt x="1418" y="223"/>
                </a:lnTo>
                <a:lnTo>
                  <a:pt x="1418" y="251"/>
                </a:lnTo>
                <a:lnTo>
                  <a:pt x="1418" y="225"/>
                </a:lnTo>
                <a:lnTo>
                  <a:pt x="1419" y="278"/>
                </a:lnTo>
                <a:lnTo>
                  <a:pt x="1419" y="276"/>
                </a:lnTo>
                <a:lnTo>
                  <a:pt x="1419" y="265"/>
                </a:lnTo>
                <a:lnTo>
                  <a:pt x="1420" y="281"/>
                </a:lnTo>
                <a:lnTo>
                  <a:pt x="1420" y="227"/>
                </a:lnTo>
                <a:lnTo>
                  <a:pt x="1420" y="237"/>
                </a:lnTo>
                <a:lnTo>
                  <a:pt x="1420" y="247"/>
                </a:lnTo>
                <a:lnTo>
                  <a:pt x="1421" y="280"/>
                </a:lnTo>
                <a:lnTo>
                  <a:pt x="1421" y="277"/>
                </a:lnTo>
                <a:lnTo>
                  <a:pt x="1422" y="279"/>
                </a:lnTo>
                <a:lnTo>
                  <a:pt x="1422" y="283"/>
                </a:lnTo>
                <a:lnTo>
                  <a:pt x="1422" y="267"/>
                </a:lnTo>
                <a:lnTo>
                  <a:pt x="1422" y="267"/>
                </a:lnTo>
                <a:lnTo>
                  <a:pt x="1422" y="269"/>
                </a:lnTo>
                <a:lnTo>
                  <a:pt x="1423" y="282"/>
                </a:lnTo>
                <a:lnTo>
                  <a:pt x="1424" y="282"/>
                </a:lnTo>
                <a:lnTo>
                  <a:pt x="1424" y="282"/>
                </a:lnTo>
                <a:lnTo>
                  <a:pt x="1424" y="281"/>
                </a:lnTo>
                <a:lnTo>
                  <a:pt x="1425" y="286"/>
                </a:lnTo>
                <a:lnTo>
                  <a:pt x="1425" y="286"/>
                </a:lnTo>
                <a:lnTo>
                  <a:pt x="1425" y="285"/>
                </a:lnTo>
                <a:lnTo>
                  <a:pt x="1426" y="292"/>
                </a:lnTo>
                <a:lnTo>
                  <a:pt x="1426" y="292"/>
                </a:lnTo>
                <a:lnTo>
                  <a:pt x="1427" y="293"/>
                </a:lnTo>
                <a:lnTo>
                  <a:pt x="1427" y="290"/>
                </a:lnTo>
                <a:lnTo>
                  <a:pt x="1427" y="290"/>
                </a:lnTo>
                <a:lnTo>
                  <a:pt x="1427" y="290"/>
                </a:lnTo>
                <a:lnTo>
                  <a:pt x="1427" y="290"/>
                </a:lnTo>
                <a:lnTo>
                  <a:pt x="1428" y="292"/>
                </a:lnTo>
                <a:lnTo>
                  <a:pt x="1428" y="292"/>
                </a:lnTo>
                <a:lnTo>
                  <a:pt x="1428" y="292"/>
                </a:lnTo>
                <a:lnTo>
                  <a:pt x="1428" y="292"/>
                </a:lnTo>
                <a:lnTo>
                  <a:pt x="1429" y="295"/>
                </a:lnTo>
                <a:lnTo>
                  <a:pt x="1429" y="294"/>
                </a:lnTo>
                <a:lnTo>
                  <a:pt x="1430" y="294"/>
                </a:lnTo>
                <a:lnTo>
                  <a:pt x="1430" y="295"/>
                </a:lnTo>
                <a:lnTo>
                  <a:pt x="1430" y="294"/>
                </a:lnTo>
                <a:lnTo>
                  <a:pt x="1430" y="294"/>
                </a:lnTo>
                <a:lnTo>
                  <a:pt x="1431" y="295"/>
                </a:lnTo>
                <a:lnTo>
                  <a:pt x="1431" y="291"/>
                </a:lnTo>
                <a:lnTo>
                  <a:pt x="1432" y="292"/>
                </a:lnTo>
                <a:lnTo>
                  <a:pt x="1432" y="292"/>
                </a:lnTo>
                <a:lnTo>
                  <a:pt x="1432" y="289"/>
                </a:lnTo>
                <a:lnTo>
                  <a:pt x="1433" y="294"/>
                </a:lnTo>
                <a:lnTo>
                  <a:pt x="1433" y="294"/>
                </a:lnTo>
                <a:lnTo>
                  <a:pt x="1433" y="294"/>
                </a:lnTo>
                <a:lnTo>
                  <a:pt x="1433" y="294"/>
                </a:lnTo>
                <a:lnTo>
                  <a:pt x="1434" y="294"/>
                </a:lnTo>
                <a:lnTo>
                  <a:pt x="1434" y="294"/>
                </a:lnTo>
                <a:lnTo>
                  <a:pt x="1434" y="294"/>
                </a:lnTo>
                <a:lnTo>
                  <a:pt x="1435" y="291"/>
                </a:lnTo>
                <a:lnTo>
                  <a:pt x="1435" y="292"/>
                </a:lnTo>
                <a:lnTo>
                  <a:pt x="1435" y="292"/>
                </a:lnTo>
                <a:lnTo>
                  <a:pt x="1436" y="292"/>
                </a:lnTo>
                <a:lnTo>
                  <a:pt x="1436" y="292"/>
                </a:lnTo>
                <a:lnTo>
                  <a:pt x="1436" y="294"/>
                </a:lnTo>
                <a:lnTo>
                  <a:pt x="1437" y="294"/>
                </a:lnTo>
                <a:lnTo>
                  <a:pt x="1437" y="294"/>
                </a:lnTo>
                <a:lnTo>
                  <a:pt x="1438" y="294"/>
                </a:lnTo>
                <a:lnTo>
                  <a:pt x="1438" y="294"/>
                </a:lnTo>
                <a:lnTo>
                  <a:pt x="1439" y="295"/>
                </a:lnTo>
                <a:lnTo>
                  <a:pt x="1439" y="294"/>
                </a:lnTo>
                <a:lnTo>
                  <a:pt x="1439" y="289"/>
                </a:lnTo>
                <a:lnTo>
                  <a:pt x="1440" y="290"/>
                </a:lnTo>
                <a:lnTo>
                  <a:pt x="1440" y="290"/>
                </a:lnTo>
                <a:lnTo>
                  <a:pt x="1440" y="292"/>
                </a:lnTo>
                <a:lnTo>
                  <a:pt x="1441" y="267"/>
                </a:lnTo>
                <a:lnTo>
                  <a:pt x="1441" y="278"/>
                </a:lnTo>
                <a:lnTo>
                  <a:pt x="1441" y="279"/>
                </a:lnTo>
                <a:lnTo>
                  <a:pt x="1441" y="290"/>
                </a:lnTo>
                <a:lnTo>
                  <a:pt x="1441" y="265"/>
                </a:lnTo>
                <a:lnTo>
                  <a:pt x="1442" y="279"/>
                </a:lnTo>
                <a:lnTo>
                  <a:pt x="1442" y="276"/>
                </a:lnTo>
                <a:lnTo>
                  <a:pt x="1442" y="277"/>
                </a:lnTo>
                <a:lnTo>
                  <a:pt x="1443" y="235"/>
                </a:lnTo>
                <a:lnTo>
                  <a:pt x="1443" y="275"/>
                </a:lnTo>
                <a:lnTo>
                  <a:pt x="1443" y="273"/>
                </a:lnTo>
                <a:lnTo>
                  <a:pt x="1444" y="282"/>
                </a:lnTo>
                <a:lnTo>
                  <a:pt x="1444" y="224"/>
                </a:lnTo>
                <a:lnTo>
                  <a:pt x="1444" y="249"/>
                </a:lnTo>
                <a:lnTo>
                  <a:pt x="1445" y="230"/>
                </a:lnTo>
                <a:lnTo>
                  <a:pt x="1445" y="282"/>
                </a:lnTo>
                <a:lnTo>
                  <a:pt x="1445" y="224"/>
                </a:lnTo>
                <a:lnTo>
                  <a:pt x="1445" y="265"/>
                </a:lnTo>
                <a:lnTo>
                  <a:pt x="1446" y="254"/>
                </a:lnTo>
                <a:lnTo>
                  <a:pt x="1446" y="278"/>
                </a:lnTo>
                <a:lnTo>
                  <a:pt x="1447" y="225"/>
                </a:lnTo>
                <a:lnTo>
                  <a:pt x="1447" y="234"/>
                </a:lnTo>
                <a:lnTo>
                  <a:pt x="1447" y="234"/>
                </a:lnTo>
                <a:lnTo>
                  <a:pt x="1447" y="227"/>
                </a:lnTo>
                <a:lnTo>
                  <a:pt x="1447" y="285"/>
                </a:lnTo>
                <a:lnTo>
                  <a:pt x="1448" y="276"/>
                </a:lnTo>
                <a:lnTo>
                  <a:pt x="1448" y="277"/>
                </a:lnTo>
                <a:lnTo>
                  <a:pt x="1448" y="272"/>
                </a:lnTo>
                <a:lnTo>
                  <a:pt x="1449" y="292"/>
                </a:lnTo>
                <a:lnTo>
                  <a:pt x="1449" y="280"/>
                </a:lnTo>
                <a:lnTo>
                  <a:pt x="1449" y="278"/>
                </a:lnTo>
                <a:lnTo>
                  <a:pt x="1449" y="275"/>
                </a:lnTo>
                <a:lnTo>
                  <a:pt x="1450" y="292"/>
                </a:lnTo>
                <a:lnTo>
                  <a:pt x="1450" y="281"/>
                </a:lnTo>
                <a:lnTo>
                  <a:pt x="1450" y="281"/>
                </a:lnTo>
                <a:lnTo>
                  <a:pt x="1450" y="286"/>
                </a:lnTo>
                <a:lnTo>
                  <a:pt x="1451" y="285"/>
                </a:lnTo>
                <a:lnTo>
                  <a:pt x="1451" y="285"/>
                </a:lnTo>
                <a:lnTo>
                  <a:pt x="1452" y="282"/>
                </a:lnTo>
                <a:lnTo>
                  <a:pt x="1452" y="290"/>
                </a:lnTo>
                <a:lnTo>
                  <a:pt x="1453" y="290"/>
                </a:lnTo>
                <a:lnTo>
                  <a:pt x="1453" y="295"/>
                </a:lnTo>
                <a:lnTo>
                  <a:pt x="1453" y="294"/>
                </a:lnTo>
                <a:lnTo>
                  <a:pt x="1453" y="294"/>
                </a:lnTo>
                <a:lnTo>
                  <a:pt x="1454" y="295"/>
                </a:lnTo>
                <a:lnTo>
                  <a:pt x="1454" y="293"/>
                </a:lnTo>
                <a:lnTo>
                  <a:pt x="1455" y="294"/>
                </a:lnTo>
                <a:lnTo>
                  <a:pt x="1455" y="294"/>
                </a:lnTo>
                <a:lnTo>
                  <a:pt x="1455" y="294"/>
                </a:lnTo>
                <a:lnTo>
                  <a:pt x="1455" y="291"/>
                </a:lnTo>
                <a:lnTo>
                  <a:pt x="1456" y="292"/>
                </a:lnTo>
                <a:lnTo>
                  <a:pt x="1456" y="292"/>
                </a:lnTo>
                <a:lnTo>
                  <a:pt x="1456" y="290"/>
                </a:lnTo>
                <a:lnTo>
                  <a:pt x="1457" y="294"/>
                </a:lnTo>
                <a:lnTo>
                  <a:pt x="1457" y="294"/>
                </a:lnTo>
                <a:lnTo>
                  <a:pt x="1457" y="294"/>
                </a:lnTo>
                <a:lnTo>
                  <a:pt x="1458" y="294"/>
                </a:lnTo>
                <a:lnTo>
                  <a:pt x="1458" y="294"/>
                </a:lnTo>
                <a:lnTo>
                  <a:pt x="1459" y="294"/>
                </a:lnTo>
                <a:lnTo>
                  <a:pt x="1459" y="294"/>
                </a:lnTo>
                <a:lnTo>
                  <a:pt x="1459" y="294"/>
                </a:lnTo>
                <a:lnTo>
                  <a:pt x="1459" y="291"/>
                </a:lnTo>
                <a:lnTo>
                  <a:pt x="1460" y="292"/>
                </a:lnTo>
                <a:lnTo>
                  <a:pt x="1461" y="292"/>
                </a:lnTo>
                <a:lnTo>
                  <a:pt x="1461" y="292"/>
                </a:lnTo>
                <a:lnTo>
                  <a:pt x="1461" y="294"/>
                </a:lnTo>
                <a:lnTo>
                  <a:pt x="1461" y="294"/>
                </a:lnTo>
                <a:lnTo>
                  <a:pt x="1461" y="294"/>
                </a:lnTo>
                <a:lnTo>
                  <a:pt x="1462" y="294"/>
                </a:lnTo>
                <a:lnTo>
                  <a:pt x="1463" y="294"/>
                </a:lnTo>
                <a:lnTo>
                  <a:pt x="1463" y="294"/>
                </a:lnTo>
                <a:lnTo>
                  <a:pt x="1463" y="294"/>
                </a:lnTo>
                <a:lnTo>
                  <a:pt x="1463" y="291"/>
                </a:lnTo>
                <a:lnTo>
                  <a:pt x="1464" y="292"/>
                </a:lnTo>
                <a:lnTo>
                  <a:pt x="1464" y="292"/>
                </a:lnTo>
                <a:lnTo>
                  <a:pt x="1464" y="289"/>
                </a:lnTo>
                <a:lnTo>
                  <a:pt x="1465" y="292"/>
                </a:lnTo>
                <a:lnTo>
                  <a:pt x="1465" y="292"/>
                </a:lnTo>
                <a:lnTo>
                  <a:pt x="1465" y="292"/>
                </a:lnTo>
                <a:lnTo>
                  <a:pt x="1465" y="292"/>
                </a:lnTo>
                <a:lnTo>
                  <a:pt x="1465" y="294"/>
                </a:lnTo>
                <a:lnTo>
                  <a:pt x="1466" y="293"/>
                </a:lnTo>
                <a:lnTo>
                  <a:pt x="1466" y="293"/>
                </a:lnTo>
                <a:lnTo>
                  <a:pt x="1467" y="267"/>
                </a:lnTo>
                <a:lnTo>
                  <a:pt x="1467" y="266"/>
                </a:lnTo>
                <a:lnTo>
                  <a:pt x="1468" y="252"/>
                </a:lnTo>
                <a:lnTo>
                  <a:pt x="1468" y="253"/>
                </a:lnTo>
                <a:lnTo>
                  <a:pt x="1469" y="252"/>
                </a:lnTo>
                <a:lnTo>
                  <a:pt x="1469" y="252"/>
                </a:lnTo>
                <a:lnTo>
                  <a:pt x="1469" y="236"/>
                </a:lnTo>
                <a:lnTo>
                  <a:pt x="1469" y="238"/>
                </a:lnTo>
                <a:lnTo>
                  <a:pt x="1469" y="238"/>
                </a:lnTo>
                <a:lnTo>
                  <a:pt x="1470" y="286"/>
                </a:lnTo>
                <a:lnTo>
                  <a:pt x="1471" y="231"/>
                </a:lnTo>
                <a:lnTo>
                  <a:pt x="1471" y="234"/>
                </a:lnTo>
                <a:lnTo>
                  <a:pt x="1471" y="237"/>
                </a:lnTo>
                <a:lnTo>
                  <a:pt x="1471" y="285"/>
                </a:lnTo>
                <a:lnTo>
                  <a:pt x="1471" y="222"/>
                </a:lnTo>
                <a:lnTo>
                  <a:pt x="1472" y="235"/>
                </a:lnTo>
                <a:lnTo>
                  <a:pt x="1472" y="229"/>
                </a:lnTo>
                <a:lnTo>
                  <a:pt x="1473" y="281"/>
                </a:lnTo>
                <a:lnTo>
                  <a:pt x="1473" y="223"/>
                </a:lnTo>
                <a:lnTo>
                  <a:pt x="1473" y="276"/>
                </a:lnTo>
                <a:lnTo>
                  <a:pt x="1473" y="236"/>
                </a:lnTo>
                <a:lnTo>
                  <a:pt x="1473" y="283"/>
                </a:lnTo>
                <a:lnTo>
                  <a:pt x="1473" y="222"/>
                </a:lnTo>
                <a:lnTo>
                  <a:pt x="1474" y="237"/>
                </a:lnTo>
                <a:lnTo>
                  <a:pt x="1474" y="240"/>
                </a:lnTo>
                <a:lnTo>
                  <a:pt x="1475" y="284"/>
                </a:lnTo>
                <a:lnTo>
                  <a:pt x="1475" y="233"/>
                </a:lnTo>
                <a:lnTo>
                  <a:pt x="1475" y="273"/>
                </a:lnTo>
                <a:lnTo>
                  <a:pt x="1475" y="265"/>
                </a:lnTo>
                <a:lnTo>
                  <a:pt x="1476" y="249"/>
                </a:lnTo>
                <a:lnTo>
                  <a:pt x="1476" y="283"/>
                </a:lnTo>
                <a:lnTo>
                  <a:pt x="1477" y="284"/>
                </a:lnTo>
                <a:lnTo>
                  <a:pt x="1477" y="267"/>
                </a:lnTo>
                <a:lnTo>
                  <a:pt x="1477" y="285"/>
                </a:lnTo>
                <a:lnTo>
                  <a:pt x="1477" y="285"/>
                </a:lnTo>
                <a:lnTo>
                  <a:pt x="1478" y="278"/>
                </a:lnTo>
                <a:lnTo>
                  <a:pt x="1478" y="277"/>
                </a:lnTo>
                <a:lnTo>
                  <a:pt x="1479" y="290"/>
                </a:lnTo>
                <a:lnTo>
                  <a:pt x="1479" y="290"/>
                </a:lnTo>
                <a:lnTo>
                  <a:pt x="1479" y="290"/>
                </a:lnTo>
                <a:lnTo>
                  <a:pt x="1479" y="290"/>
                </a:lnTo>
                <a:lnTo>
                  <a:pt x="1480" y="293"/>
                </a:lnTo>
                <a:lnTo>
                  <a:pt x="1480" y="293"/>
                </a:lnTo>
                <a:lnTo>
                  <a:pt x="1480" y="289"/>
                </a:lnTo>
                <a:lnTo>
                  <a:pt x="1481" y="290"/>
                </a:lnTo>
                <a:lnTo>
                  <a:pt x="1481" y="290"/>
                </a:lnTo>
                <a:lnTo>
                  <a:pt x="1482" y="290"/>
                </a:lnTo>
                <a:lnTo>
                  <a:pt x="1482" y="294"/>
                </a:lnTo>
                <a:lnTo>
                  <a:pt x="1482" y="294"/>
                </a:lnTo>
                <a:lnTo>
                  <a:pt x="1482" y="294"/>
                </a:lnTo>
                <a:lnTo>
                  <a:pt x="1483" y="294"/>
                </a:lnTo>
                <a:lnTo>
                  <a:pt x="1483" y="294"/>
                </a:lnTo>
                <a:lnTo>
                  <a:pt x="1483" y="294"/>
                </a:lnTo>
                <a:lnTo>
                  <a:pt x="1483" y="295"/>
                </a:lnTo>
                <a:lnTo>
                  <a:pt x="1484" y="291"/>
                </a:lnTo>
                <a:lnTo>
                  <a:pt x="1484" y="292"/>
                </a:lnTo>
                <a:lnTo>
                  <a:pt x="1485" y="292"/>
                </a:lnTo>
                <a:lnTo>
                  <a:pt x="1485" y="292"/>
                </a:lnTo>
                <a:lnTo>
                  <a:pt x="1485" y="292"/>
                </a:lnTo>
                <a:lnTo>
                  <a:pt x="1486" y="292"/>
                </a:lnTo>
                <a:lnTo>
                  <a:pt x="1487" y="294"/>
                </a:lnTo>
                <a:lnTo>
                  <a:pt x="1487" y="294"/>
                </a:lnTo>
                <a:lnTo>
                  <a:pt x="1487" y="294"/>
                </a:lnTo>
                <a:lnTo>
                  <a:pt x="1487" y="293"/>
                </a:lnTo>
                <a:lnTo>
                  <a:pt x="1488" y="294"/>
                </a:lnTo>
                <a:lnTo>
                  <a:pt x="1488" y="294"/>
                </a:lnTo>
                <a:lnTo>
                  <a:pt x="1488" y="291"/>
                </a:lnTo>
                <a:lnTo>
                  <a:pt x="1489" y="292"/>
                </a:lnTo>
                <a:lnTo>
                  <a:pt x="1489" y="292"/>
                </a:lnTo>
                <a:lnTo>
                  <a:pt x="1490" y="294"/>
                </a:lnTo>
                <a:lnTo>
                  <a:pt x="1490" y="294"/>
                </a:lnTo>
                <a:lnTo>
                  <a:pt x="1490" y="294"/>
                </a:lnTo>
                <a:lnTo>
                  <a:pt x="1491" y="294"/>
                </a:lnTo>
                <a:lnTo>
                  <a:pt x="1491" y="294"/>
                </a:lnTo>
                <a:lnTo>
                  <a:pt x="1491" y="294"/>
                </a:lnTo>
                <a:lnTo>
                  <a:pt x="1491" y="294"/>
                </a:lnTo>
                <a:lnTo>
                  <a:pt x="1492" y="291"/>
                </a:lnTo>
                <a:lnTo>
                  <a:pt x="1492" y="292"/>
                </a:lnTo>
                <a:lnTo>
                  <a:pt x="1492" y="291"/>
                </a:lnTo>
                <a:lnTo>
                  <a:pt x="1493" y="292"/>
                </a:lnTo>
                <a:lnTo>
                  <a:pt x="1493" y="289"/>
                </a:lnTo>
                <a:lnTo>
                  <a:pt x="1493" y="290"/>
                </a:lnTo>
                <a:lnTo>
                  <a:pt x="1494" y="290"/>
                </a:lnTo>
                <a:lnTo>
                  <a:pt x="1494" y="290"/>
                </a:lnTo>
                <a:lnTo>
                  <a:pt x="1495" y="292"/>
                </a:lnTo>
                <a:lnTo>
                  <a:pt x="1495" y="292"/>
                </a:lnTo>
                <a:lnTo>
                  <a:pt x="1495" y="292"/>
                </a:lnTo>
                <a:lnTo>
                  <a:pt x="1495" y="292"/>
                </a:lnTo>
                <a:lnTo>
                  <a:pt x="1496" y="293"/>
                </a:lnTo>
                <a:lnTo>
                  <a:pt x="1496" y="293"/>
                </a:lnTo>
                <a:lnTo>
                  <a:pt x="1496" y="293"/>
                </a:lnTo>
                <a:lnTo>
                  <a:pt x="1496" y="293"/>
                </a:lnTo>
                <a:lnTo>
                  <a:pt x="1497" y="289"/>
                </a:lnTo>
                <a:lnTo>
                  <a:pt x="1497" y="292"/>
                </a:lnTo>
                <a:lnTo>
                  <a:pt x="1497" y="292"/>
                </a:lnTo>
                <a:lnTo>
                  <a:pt x="1497" y="292"/>
                </a:lnTo>
                <a:lnTo>
                  <a:pt x="1498" y="289"/>
                </a:lnTo>
                <a:lnTo>
                  <a:pt x="1498" y="291"/>
                </a:lnTo>
                <a:lnTo>
                  <a:pt x="1498" y="292"/>
                </a:lnTo>
                <a:lnTo>
                  <a:pt x="1499" y="292"/>
                </a:lnTo>
                <a:lnTo>
                  <a:pt x="1499" y="285"/>
                </a:lnTo>
                <a:lnTo>
                  <a:pt x="1499" y="290"/>
                </a:lnTo>
                <a:lnTo>
                  <a:pt x="1499" y="290"/>
                </a:lnTo>
                <a:lnTo>
                  <a:pt x="1500" y="292"/>
                </a:lnTo>
                <a:lnTo>
                  <a:pt x="1500" y="281"/>
                </a:lnTo>
                <a:lnTo>
                  <a:pt x="1500" y="285"/>
                </a:lnTo>
                <a:lnTo>
                  <a:pt x="1500" y="285"/>
                </a:lnTo>
                <a:lnTo>
                  <a:pt x="1501" y="290"/>
                </a:lnTo>
                <a:lnTo>
                  <a:pt x="1501" y="273"/>
                </a:lnTo>
                <a:lnTo>
                  <a:pt x="1501" y="278"/>
                </a:lnTo>
                <a:lnTo>
                  <a:pt x="1502" y="277"/>
                </a:lnTo>
                <a:lnTo>
                  <a:pt x="1502" y="284"/>
                </a:lnTo>
                <a:lnTo>
                  <a:pt x="1502" y="226"/>
                </a:lnTo>
                <a:lnTo>
                  <a:pt x="1503" y="239"/>
                </a:lnTo>
                <a:lnTo>
                  <a:pt x="1503" y="278"/>
                </a:lnTo>
                <a:lnTo>
                  <a:pt x="1503" y="285"/>
                </a:lnTo>
                <a:lnTo>
                  <a:pt x="1503" y="245"/>
                </a:lnTo>
                <a:lnTo>
                  <a:pt x="1504" y="268"/>
                </a:lnTo>
                <a:lnTo>
                  <a:pt x="1504" y="271"/>
                </a:lnTo>
                <a:lnTo>
                  <a:pt x="1504" y="264"/>
                </a:lnTo>
                <a:lnTo>
                  <a:pt x="1505" y="282"/>
                </a:lnTo>
                <a:lnTo>
                  <a:pt x="1505" y="271"/>
                </a:lnTo>
                <a:lnTo>
                  <a:pt x="1505" y="283"/>
                </a:lnTo>
                <a:lnTo>
                  <a:pt x="1505" y="277"/>
                </a:lnTo>
                <a:lnTo>
                  <a:pt x="1506" y="292"/>
                </a:lnTo>
                <a:lnTo>
                  <a:pt x="1506" y="291"/>
                </a:lnTo>
                <a:lnTo>
                  <a:pt x="1506" y="285"/>
                </a:lnTo>
                <a:lnTo>
                  <a:pt x="1507" y="292"/>
                </a:lnTo>
                <a:lnTo>
                  <a:pt x="1507" y="292"/>
                </a:lnTo>
                <a:lnTo>
                  <a:pt x="1508" y="293"/>
                </a:lnTo>
                <a:lnTo>
                  <a:pt x="1508" y="290"/>
                </a:lnTo>
                <a:lnTo>
                  <a:pt x="1508" y="292"/>
                </a:lnTo>
                <a:lnTo>
                  <a:pt x="1509" y="292"/>
                </a:lnTo>
                <a:lnTo>
                  <a:pt x="1509" y="289"/>
                </a:lnTo>
                <a:lnTo>
                  <a:pt x="1509" y="292"/>
                </a:lnTo>
                <a:lnTo>
                  <a:pt x="1509" y="292"/>
                </a:lnTo>
                <a:lnTo>
                  <a:pt x="1510" y="292"/>
                </a:lnTo>
                <a:lnTo>
                  <a:pt x="1510" y="292"/>
                </a:lnTo>
                <a:lnTo>
                  <a:pt x="1510" y="294"/>
                </a:lnTo>
                <a:lnTo>
                  <a:pt x="1511" y="294"/>
                </a:lnTo>
                <a:lnTo>
                  <a:pt x="1511" y="294"/>
                </a:lnTo>
                <a:lnTo>
                  <a:pt x="1511" y="294"/>
                </a:lnTo>
                <a:lnTo>
                  <a:pt x="1512" y="294"/>
                </a:lnTo>
                <a:lnTo>
                  <a:pt x="1512" y="294"/>
                </a:lnTo>
                <a:lnTo>
                  <a:pt x="1512" y="294"/>
                </a:lnTo>
                <a:lnTo>
                  <a:pt x="1512" y="294"/>
                </a:lnTo>
                <a:lnTo>
                  <a:pt x="1513" y="291"/>
                </a:lnTo>
                <a:lnTo>
                  <a:pt x="1513" y="292"/>
                </a:lnTo>
                <a:lnTo>
                  <a:pt x="1513" y="292"/>
                </a:lnTo>
                <a:lnTo>
                  <a:pt x="1513" y="292"/>
                </a:lnTo>
                <a:lnTo>
                  <a:pt x="1514" y="294"/>
                </a:lnTo>
                <a:lnTo>
                  <a:pt x="1514" y="294"/>
                </a:lnTo>
                <a:lnTo>
                  <a:pt x="1514" y="294"/>
                </a:lnTo>
                <a:lnTo>
                  <a:pt x="1514" y="294"/>
                </a:lnTo>
                <a:lnTo>
                  <a:pt x="1515" y="294"/>
                </a:lnTo>
                <a:lnTo>
                  <a:pt x="1515" y="294"/>
                </a:lnTo>
                <a:lnTo>
                  <a:pt x="1516" y="294"/>
                </a:lnTo>
                <a:lnTo>
                  <a:pt x="1516" y="294"/>
                </a:lnTo>
                <a:lnTo>
                  <a:pt x="1516" y="292"/>
                </a:lnTo>
                <a:lnTo>
                  <a:pt x="1516" y="294"/>
                </a:lnTo>
                <a:lnTo>
                  <a:pt x="1517" y="291"/>
                </a:lnTo>
                <a:lnTo>
                  <a:pt x="1518" y="292"/>
                </a:lnTo>
                <a:lnTo>
                  <a:pt x="1518" y="292"/>
                </a:lnTo>
                <a:lnTo>
                  <a:pt x="1518" y="292"/>
                </a:lnTo>
                <a:lnTo>
                  <a:pt x="1518" y="292"/>
                </a:lnTo>
                <a:lnTo>
                  <a:pt x="1518" y="294"/>
                </a:lnTo>
                <a:lnTo>
                  <a:pt x="1519" y="294"/>
                </a:lnTo>
                <a:lnTo>
                  <a:pt x="1519" y="294"/>
                </a:lnTo>
                <a:lnTo>
                  <a:pt x="1520" y="293"/>
                </a:lnTo>
                <a:lnTo>
                  <a:pt x="1520" y="293"/>
                </a:lnTo>
                <a:lnTo>
                  <a:pt x="1520" y="293"/>
                </a:lnTo>
                <a:lnTo>
                  <a:pt x="1521" y="290"/>
                </a:lnTo>
                <a:lnTo>
                  <a:pt x="1521" y="289"/>
                </a:lnTo>
                <a:lnTo>
                  <a:pt x="1522" y="253"/>
                </a:lnTo>
                <a:lnTo>
                  <a:pt x="1522" y="253"/>
                </a:lnTo>
                <a:lnTo>
                  <a:pt x="1523" y="283"/>
                </a:lnTo>
                <a:lnTo>
                  <a:pt x="1523" y="240"/>
                </a:lnTo>
                <a:lnTo>
                  <a:pt x="1523" y="240"/>
                </a:lnTo>
                <a:lnTo>
                  <a:pt x="1524" y="242"/>
                </a:lnTo>
                <a:lnTo>
                  <a:pt x="1524" y="283"/>
                </a:lnTo>
                <a:lnTo>
                  <a:pt x="1524" y="223"/>
                </a:lnTo>
                <a:lnTo>
                  <a:pt x="1524" y="279"/>
                </a:lnTo>
                <a:lnTo>
                  <a:pt x="1525" y="277"/>
                </a:lnTo>
                <a:lnTo>
                  <a:pt x="1526" y="221"/>
                </a:lnTo>
                <a:lnTo>
                  <a:pt x="1526" y="281"/>
                </a:lnTo>
                <a:lnTo>
                  <a:pt x="1526" y="281"/>
                </a:lnTo>
                <a:lnTo>
                  <a:pt x="1526" y="286"/>
                </a:lnTo>
                <a:lnTo>
                  <a:pt x="1526" y="220"/>
                </a:lnTo>
                <a:lnTo>
                  <a:pt x="1527" y="223"/>
                </a:lnTo>
                <a:lnTo>
                  <a:pt x="1527" y="278"/>
                </a:lnTo>
                <a:lnTo>
                  <a:pt x="1527" y="284"/>
                </a:lnTo>
                <a:lnTo>
                  <a:pt x="1527" y="222"/>
                </a:lnTo>
                <a:lnTo>
                  <a:pt x="1528" y="238"/>
                </a:lnTo>
                <a:lnTo>
                  <a:pt x="1528" y="238"/>
                </a:lnTo>
                <a:lnTo>
                  <a:pt x="1528" y="236"/>
                </a:lnTo>
                <a:lnTo>
                  <a:pt x="1529" y="283"/>
                </a:lnTo>
                <a:lnTo>
                  <a:pt x="1529" y="238"/>
                </a:lnTo>
                <a:lnTo>
                  <a:pt x="1529" y="237"/>
                </a:lnTo>
                <a:lnTo>
                  <a:pt x="1530" y="289"/>
                </a:lnTo>
                <a:lnTo>
                  <a:pt x="1530" y="284"/>
                </a:lnTo>
                <a:lnTo>
                  <a:pt x="1530" y="258"/>
                </a:lnTo>
                <a:lnTo>
                  <a:pt x="1531" y="288"/>
                </a:lnTo>
                <a:lnTo>
                  <a:pt x="1531" y="282"/>
                </a:lnTo>
                <a:lnTo>
                  <a:pt x="1531" y="289"/>
                </a:lnTo>
                <a:lnTo>
                  <a:pt x="1532" y="271"/>
                </a:lnTo>
                <a:lnTo>
                  <a:pt x="1532" y="290"/>
                </a:lnTo>
                <a:lnTo>
                  <a:pt x="1532" y="285"/>
                </a:lnTo>
                <a:lnTo>
                  <a:pt x="1533" y="284"/>
                </a:lnTo>
                <a:lnTo>
                  <a:pt x="1534" y="292"/>
                </a:lnTo>
                <a:lnTo>
                  <a:pt x="1534" y="292"/>
                </a:lnTo>
                <a:lnTo>
                  <a:pt x="1534" y="291"/>
                </a:lnTo>
                <a:lnTo>
                  <a:pt x="1534" y="289"/>
                </a:lnTo>
                <a:lnTo>
                  <a:pt x="1535" y="293"/>
                </a:lnTo>
                <a:lnTo>
                  <a:pt x="1535" y="293"/>
                </a:lnTo>
                <a:lnTo>
                  <a:pt x="1535" y="293"/>
                </a:lnTo>
                <a:lnTo>
                  <a:pt x="1535" y="289"/>
                </a:lnTo>
                <a:lnTo>
                  <a:pt x="1536" y="292"/>
                </a:lnTo>
                <a:lnTo>
                  <a:pt x="1536" y="292"/>
                </a:lnTo>
                <a:lnTo>
                  <a:pt x="1536" y="290"/>
                </a:lnTo>
                <a:lnTo>
                  <a:pt x="1536" y="294"/>
                </a:lnTo>
                <a:lnTo>
                  <a:pt x="1537" y="294"/>
                </a:lnTo>
                <a:lnTo>
                  <a:pt x="1537" y="294"/>
                </a:lnTo>
                <a:lnTo>
                  <a:pt x="1537" y="294"/>
                </a:lnTo>
                <a:lnTo>
                  <a:pt x="1538" y="295"/>
                </a:lnTo>
                <a:lnTo>
                  <a:pt x="1538" y="294"/>
                </a:lnTo>
                <a:lnTo>
                  <a:pt x="1538" y="294"/>
                </a:lnTo>
                <a:lnTo>
                  <a:pt x="1539" y="294"/>
                </a:lnTo>
                <a:lnTo>
                  <a:pt x="1539" y="292"/>
                </a:lnTo>
                <a:lnTo>
                  <a:pt x="1539" y="292"/>
                </a:lnTo>
                <a:lnTo>
                  <a:pt x="1539" y="292"/>
                </a:lnTo>
                <a:lnTo>
                  <a:pt x="1540" y="292"/>
                </a:lnTo>
                <a:lnTo>
                  <a:pt x="1540" y="294"/>
                </a:lnTo>
                <a:lnTo>
                  <a:pt x="1540" y="294"/>
                </a:lnTo>
                <a:lnTo>
                  <a:pt x="1541" y="294"/>
                </a:lnTo>
                <a:lnTo>
                  <a:pt x="1541" y="294"/>
                </a:lnTo>
                <a:lnTo>
                  <a:pt x="1542" y="294"/>
                </a:lnTo>
                <a:lnTo>
                  <a:pt x="1542" y="294"/>
                </a:lnTo>
                <a:lnTo>
                  <a:pt x="1542" y="294"/>
                </a:lnTo>
                <a:lnTo>
                  <a:pt x="1542" y="294"/>
                </a:lnTo>
                <a:lnTo>
                  <a:pt x="1543" y="294"/>
                </a:lnTo>
                <a:lnTo>
                  <a:pt x="1543" y="294"/>
                </a:lnTo>
                <a:lnTo>
                  <a:pt x="1544" y="290"/>
                </a:lnTo>
                <a:lnTo>
                  <a:pt x="1544" y="292"/>
                </a:lnTo>
                <a:lnTo>
                  <a:pt x="1544" y="292"/>
                </a:lnTo>
                <a:lnTo>
                  <a:pt x="1544" y="292"/>
                </a:lnTo>
                <a:lnTo>
                  <a:pt x="1544" y="294"/>
                </a:lnTo>
                <a:lnTo>
                  <a:pt x="1545" y="294"/>
                </a:lnTo>
                <a:lnTo>
                  <a:pt x="1545" y="294"/>
                </a:lnTo>
                <a:lnTo>
                  <a:pt x="1545" y="294"/>
                </a:lnTo>
                <a:lnTo>
                  <a:pt x="1546" y="294"/>
                </a:lnTo>
                <a:lnTo>
                  <a:pt x="1546" y="294"/>
                </a:lnTo>
                <a:lnTo>
                  <a:pt x="1546" y="294"/>
                </a:lnTo>
                <a:lnTo>
                  <a:pt x="1546" y="294"/>
                </a:lnTo>
                <a:lnTo>
                  <a:pt x="1547" y="289"/>
                </a:lnTo>
                <a:lnTo>
                  <a:pt x="1547" y="290"/>
                </a:lnTo>
                <a:lnTo>
                  <a:pt x="1548" y="290"/>
                </a:lnTo>
                <a:lnTo>
                  <a:pt x="1548" y="292"/>
                </a:lnTo>
                <a:lnTo>
                  <a:pt x="1548" y="269"/>
                </a:lnTo>
                <a:lnTo>
                  <a:pt x="1548" y="286"/>
                </a:lnTo>
                <a:lnTo>
                  <a:pt x="1549" y="286"/>
                </a:lnTo>
                <a:lnTo>
                  <a:pt x="1549" y="291"/>
                </a:lnTo>
                <a:lnTo>
                  <a:pt x="1550" y="245"/>
                </a:lnTo>
                <a:lnTo>
                  <a:pt x="1550" y="244"/>
                </a:lnTo>
                <a:lnTo>
                  <a:pt x="1550" y="286"/>
                </a:lnTo>
                <a:lnTo>
                  <a:pt x="1550" y="234"/>
                </a:lnTo>
                <a:lnTo>
                  <a:pt x="1551" y="236"/>
                </a:lnTo>
                <a:lnTo>
                  <a:pt x="1551" y="236"/>
                </a:lnTo>
                <a:lnTo>
                  <a:pt x="1552" y="219"/>
                </a:lnTo>
                <a:lnTo>
                  <a:pt x="1552" y="283"/>
                </a:lnTo>
                <a:lnTo>
                  <a:pt x="1552" y="282"/>
                </a:lnTo>
                <a:lnTo>
                  <a:pt x="1553" y="223"/>
                </a:lnTo>
                <a:lnTo>
                  <a:pt x="1553" y="273"/>
                </a:lnTo>
                <a:lnTo>
                  <a:pt x="1553" y="277"/>
                </a:lnTo>
                <a:lnTo>
                  <a:pt x="1554" y="221"/>
                </a:lnTo>
                <a:lnTo>
                  <a:pt x="1554" y="280"/>
                </a:lnTo>
                <a:lnTo>
                  <a:pt x="1554" y="230"/>
                </a:lnTo>
                <a:lnTo>
                  <a:pt x="1554" y="275"/>
                </a:lnTo>
                <a:lnTo>
                  <a:pt x="1554" y="223"/>
                </a:lnTo>
                <a:lnTo>
                  <a:pt x="1555" y="280"/>
                </a:lnTo>
                <a:lnTo>
                  <a:pt x="1555" y="275"/>
                </a:lnTo>
                <a:lnTo>
                  <a:pt x="1556" y="277"/>
                </a:lnTo>
                <a:lnTo>
                  <a:pt x="1556" y="233"/>
                </a:lnTo>
                <a:lnTo>
                  <a:pt x="1556" y="277"/>
                </a:lnTo>
                <a:lnTo>
                  <a:pt x="1556" y="234"/>
                </a:lnTo>
                <a:lnTo>
                  <a:pt x="1556" y="235"/>
                </a:lnTo>
                <a:lnTo>
                  <a:pt x="1557" y="292"/>
                </a:lnTo>
                <a:lnTo>
                  <a:pt x="1558" y="282"/>
                </a:lnTo>
                <a:lnTo>
                  <a:pt x="1558" y="281"/>
                </a:lnTo>
                <a:lnTo>
                  <a:pt x="1558" y="290"/>
                </a:lnTo>
                <a:lnTo>
                  <a:pt x="1558" y="260"/>
                </a:lnTo>
                <a:lnTo>
                  <a:pt x="1559" y="282"/>
                </a:lnTo>
                <a:lnTo>
                  <a:pt x="1559" y="283"/>
                </a:lnTo>
                <a:lnTo>
                  <a:pt x="1559" y="292"/>
                </a:lnTo>
                <a:lnTo>
                  <a:pt x="1560" y="277"/>
                </a:lnTo>
                <a:lnTo>
                  <a:pt x="1560" y="290"/>
                </a:lnTo>
                <a:lnTo>
                  <a:pt x="1560" y="291"/>
                </a:lnTo>
                <a:lnTo>
                  <a:pt x="1560" y="292"/>
                </a:lnTo>
                <a:lnTo>
                  <a:pt x="1561" y="285"/>
                </a:lnTo>
                <a:lnTo>
                  <a:pt x="1561" y="285"/>
                </a:lnTo>
                <a:lnTo>
                  <a:pt x="1561" y="244"/>
                </a:lnTo>
                <a:lnTo>
                  <a:pt x="1562" y="290"/>
                </a:lnTo>
                <a:lnTo>
                  <a:pt x="1562" y="289"/>
                </a:lnTo>
                <a:lnTo>
                  <a:pt x="1562" y="289"/>
                </a:lnTo>
                <a:lnTo>
                  <a:pt x="1563" y="291"/>
                </a:lnTo>
                <a:lnTo>
                  <a:pt x="1563" y="239"/>
                </a:lnTo>
                <a:lnTo>
                  <a:pt x="1563" y="291"/>
                </a:lnTo>
                <a:lnTo>
                  <a:pt x="1564" y="291"/>
                </a:lnTo>
                <a:lnTo>
                  <a:pt x="1564" y="291"/>
                </a:lnTo>
                <a:lnTo>
                  <a:pt x="1564" y="291"/>
                </a:lnTo>
                <a:lnTo>
                  <a:pt x="1564" y="291"/>
                </a:lnTo>
                <a:lnTo>
                  <a:pt x="1565" y="291"/>
                </a:lnTo>
                <a:lnTo>
                  <a:pt x="1566" y="293"/>
                </a:lnTo>
                <a:lnTo>
                  <a:pt x="1566" y="293"/>
                </a:lnTo>
                <a:lnTo>
                  <a:pt x="1566" y="293"/>
                </a:lnTo>
                <a:lnTo>
                  <a:pt x="1566" y="294"/>
                </a:lnTo>
                <a:lnTo>
                  <a:pt x="1566" y="240"/>
                </a:lnTo>
                <a:lnTo>
                  <a:pt x="1567" y="294"/>
                </a:lnTo>
                <a:lnTo>
                  <a:pt x="1567" y="294"/>
                </a:lnTo>
                <a:lnTo>
                  <a:pt x="1567" y="294"/>
                </a:lnTo>
                <a:lnTo>
                  <a:pt x="1568" y="293"/>
                </a:lnTo>
                <a:lnTo>
                  <a:pt x="1568" y="293"/>
                </a:lnTo>
                <a:lnTo>
                  <a:pt x="1568" y="293"/>
                </a:lnTo>
                <a:lnTo>
                  <a:pt x="1568" y="291"/>
                </a:lnTo>
                <a:lnTo>
                  <a:pt x="1569" y="293"/>
                </a:lnTo>
                <a:lnTo>
                  <a:pt x="1569" y="293"/>
                </a:lnTo>
                <a:lnTo>
                  <a:pt x="1570" y="290"/>
                </a:lnTo>
                <a:lnTo>
                  <a:pt x="1570" y="290"/>
                </a:lnTo>
                <a:lnTo>
                  <a:pt x="1570" y="290"/>
                </a:lnTo>
                <a:lnTo>
                  <a:pt x="1570" y="290"/>
                </a:lnTo>
                <a:lnTo>
                  <a:pt x="1571" y="291"/>
                </a:lnTo>
                <a:lnTo>
                  <a:pt x="1571" y="290"/>
                </a:lnTo>
                <a:lnTo>
                  <a:pt x="1572" y="291"/>
                </a:lnTo>
                <a:lnTo>
                  <a:pt x="1572" y="290"/>
                </a:lnTo>
                <a:lnTo>
                  <a:pt x="1572" y="292"/>
                </a:lnTo>
                <a:lnTo>
                  <a:pt x="1572" y="292"/>
                </a:lnTo>
                <a:lnTo>
                  <a:pt x="1572" y="292"/>
                </a:lnTo>
                <a:lnTo>
                  <a:pt x="1573" y="292"/>
                </a:lnTo>
                <a:lnTo>
                  <a:pt x="1573" y="294"/>
                </a:lnTo>
                <a:lnTo>
                  <a:pt x="1574" y="294"/>
                </a:lnTo>
                <a:lnTo>
                  <a:pt x="1574" y="294"/>
                </a:lnTo>
                <a:lnTo>
                  <a:pt x="1574" y="294"/>
                </a:lnTo>
                <a:lnTo>
                  <a:pt x="1575" y="292"/>
                </a:lnTo>
                <a:lnTo>
                  <a:pt x="1575" y="292"/>
                </a:lnTo>
                <a:lnTo>
                  <a:pt x="1575" y="292"/>
                </a:lnTo>
                <a:lnTo>
                  <a:pt x="1575" y="292"/>
                </a:lnTo>
                <a:lnTo>
                  <a:pt x="1576" y="258"/>
                </a:lnTo>
                <a:lnTo>
                  <a:pt x="1576" y="281"/>
                </a:lnTo>
                <a:lnTo>
                  <a:pt x="1576" y="256"/>
                </a:lnTo>
                <a:lnTo>
                  <a:pt x="1577" y="242"/>
                </a:lnTo>
                <a:lnTo>
                  <a:pt x="1577" y="281"/>
                </a:lnTo>
                <a:lnTo>
                  <a:pt x="1577" y="247"/>
                </a:lnTo>
                <a:lnTo>
                  <a:pt x="1577" y="245"/>
                </a:lnTo>
                <a:lnTo>
                  <a:pt x="1578" y="283"/>
                </a:lnTo>
                <a:lnTo>
                  <a:pt x="1578" y="234"/>
                </a:lnTo>
                <a:lnTo>
                  <a:pt x="1578" y="281"/>
                </a:lnTo>
                <a:lnTo>
                  <a:pt x="1578" y="279"/>
                </a:lnTo>
                <a:lnTo>
                  <a:pt x="1578" y="284"/>
                </a:lnTo>
                <a:lnTo>
                  <a:pt x="1579" y="226"/>
                </a:lnTo>
                <a:lnTo>
                  <a:pt x="1579" y="279"/>
                </a:lnTo>
                <a:lnTo>
                  <a:pt x="1580" y="195"/>
                </a:lnTo>
                <a:lnTo>
                  <a:pt x="1580" y="281"/>
                </a:lnTo>
                <a:lnTo>
                  <a:pt x="1581" y="281"/>
                </a:lnTo>
                <a:lnTo>
                  <a:pt x="1581" y="289"/>
                </a:lnTo>
                <a:lnTo>
                  <a:pt x="1581" y="247"/>
                </a:lnTo>
                <a:lnTo>
                  <a:pt x="1582" y="269"/>
                </a:lnTo>
                <a:lnTo>
                  <a:pt x="1582" y="271"/>
                </a:lnTo>
                <a:lnTo>
                  <a:pt x="1582" y="222"/>
                </a:lnTo>
                <a:lnTo>
                  <a:pt x="1582" y="277"/>
                </a:lnTo>
                <a:lnTo>
                  <a:pt x="1583" y="254"/>
                </a:lnTo>
                <a:lnTo>
                  <a:pt x="1583" y="245"/>
                </a:lnTo>
                <a:lnTo>
                  <a:pt x="1584" y="291"/>
                </a:lnTo>
                <a:lnTo>
                  <a:pt x="1584" y="276"/>
                </a:lnTo>
                <a:lnTo>
                  <a:pt x="1584" y="276"/>
                </a:lnTo>
                <a:lnTo>
                  <a:pt x="1584" y="241"/>
                </a:lnTo>
                <a:lnTo>
                  <a:pt x="1585" y="279"/>
                </a:lnTo>
                <a:lnTo>
                  <a:pt x="1585" y="276"/>
                </a:lnTo>
                <a:lnTo>
                  <a:pt x="1585" y="276"/>
                </a:lnTo>
                <a:lnTo>
                  <a:pt x="1585" y="265"/>
                </a:lnTo>
                <a:lnTo>
                  <a:pt x="1586" y="282"/>
                </a:lnTo>
                <a:lnTo>
                  <a:pt x="1586" y="280"/>
                </a:lnTo>
                <a:lnTo>
                  <a:pt x="1586" y="283"/>
                </a:lnTo>
                <a:lnTo>
                  <a:pt x="1586" y="252"/>
                </a:lnTo>
                <a:lnTo>
                  <a:pt x="1587" y="290"/>
                </a:lnTo>
                <a:lnTo>
                  <a:pt x="1587" y="290"/>
                </a:lnTo>
                <a:lnTo>
                  <a:pt x="1588" y="290"/>
                </a:lnTo>
                <a:lnTo>
                  <a:pt x="1588" y="291"/>
                </a:lnTo>
                <a:lnTo>
                  <a:pt x="1588" y="290"/>
                </a:lnTo>
                <a:lnTo>
                  <a:pt x="1589" y="290"/>
                </a:lnTo>
                <a:lnTo>
                  <a:pt x="1589" y="289"/>
                </a:lnTo>
                <a:lnTo>
                  <a:pt x="1590" y="293"/>
                </a:lnTo>
                <a:lnTo>
                  <a:pt x="1590" y="293"/>
                </a:lnTo>
                <a:lnTo>
                  <a:pt x="1590" y="293"/>
                </a:lnTo>
                <a:lnTo>
                  <a:pt x="1590" y="295"/>
                </a:lnTo>
                <a:lnTo>
                  <a:pt x="1591" y="295"/>
                </a:lnTo>
                <a:lnTo>
                  <a:pt x="1591" y="295"/>
                </a:lnTo>
                <a:lnTo>
                  <a:pt x="1592" y="204"/>
                </a:lnTo>
                <a:lnTo>
                  <a:pt x="1592" y="242"/>
                </a:lnTo>
                <a:lnTo>
                  <a:pt x="1592" y="264"/>
                </a:lnTo>
                <a:lnTo>
                  <a:pt x="1592" y="294"/>
                </a:lnTo>
                <a:lnTo>
                  <a:pt x="1593" y="291"/>
                </a:lnTo>
                <a:lnTo>
                  <a:pt x="1593" y="291"/>
                </a:lnTo>
                <a:lnTo>
                  <a:pt x="1593" y="291"/>
                </a:lnTo>
                <a:lnTo>
                  <a:pt x="1594" y="291"/>
                </a:lnTo>
                <a:lnTo>
                  <a:pt x="1594" y="291"/>
                </a:lnTo>
                <a:lnTo>
                  <a:pt x="1595" y="291"/>
                </a:lnTo>
                <a:lnTo>
                  <a:pt x="1595" y="291"/>
                </a:lnTo>
                <a:lnTo>
                  <a:pt x="1595" y="238"/>
                </a:lnTo>
                <a:lnTo>
                  <a:pt x="1595" y="238"/>
                </a:lnTo>
                <a:lnTo>
                  <a:pt x="1595" y="238"/>
                </a:lnTo>
                <a:lnTo>
                  <a:pt x="1596" y="236"/>
                </a:lnTo>
                <a:lnTo>
                  <a:pt x="1596" y="294"/>
                </a:lnTo>
                <a:lnTo>
                  <a:pt x="1597" y="293"/>
                </a:lnTo>
                <a:lnTo>
                  <a:pt x="1597" y="293"/>
                </a:lnTo>
                <a:lnTo>
                  <a:pt x="1597" y="293"/>
                </a:lnTo>
                <a:lnTo>
                  <a:pt x="1598" y="294"/>
                </a:lnTo>
                <a:lnTo>
                  <a:pt x="1598" y="294"/>
                </a:lnTo>
                <a:lnTo>
                  <a:pt x="1598" y="294"/>
                </a:lnTo>
                <a:lnTo>
                  <a:pt x="1598" y="294"/>
                </a:lnTo>
                <a:lnTo>
                  <a:pt x="1599" y="294"/>
                </a:lnTo>
                <a:lnTo>
                  <a:pt x="1599" y="294"/>
                </a:lnTo>
                <a:lnTo>
                  <a:pt x="1599" y="294"/>
                </a:lnTo>
                <a:lnTo>
                  <a:pt x="1600" y="294"/>
                </a:lnTo>
                <a:lnTo>
                  <a:pt x="1600" y="294"/>
                </a:lnTo>
                <a:lnTo>
                  <a:pt x="1600" y="294"/>
                </a:lnTo>
                <a:lnTo>
                  <a:pt x="1600" y="294"/>
                </a:lnTo>
                <a:lnTo>
                  <a:pt x="1601" y="289"/>
                </a:lnTo>
                <a:lnTo>
                  <a:pt x="1601" y="290"/>
                </a:lnTo>
                <a:lnTo>
                  <a:pt x="1601" y="290"/>
                </a:lnTo>
                <a:lnTo>
                  <a:pt x="1602" y="288"/>
                </a:lnTo>
                <a:lnTo>
                  <a:pt x="1602" y="288"/>
                </a:lnTo>
                <a:lnTo>
                  <a:pt x="1603" y="288"/>
                </a:lnTo>
                <a:lnTo>
                  <a:pt x="1603" y="279"/>
                </a:lnTo>
                <a:lnTo>
                  <a:pt x="1603" y="289"/>
                </a:lnTo>
                <a:lnTo>
                  <a:pt x="1603" y="289"/>
                </a:lnTo>
                <a:lnTo>
                  <a:pt x="1603" y="285"/>
                </a:lnTo>
                <a:lnTo>
                  <a:pt x="1604" y="286"/>
                </a:lnTo>
                <a:lnTo>
                  <a:pt x="1604" y="264"/>
                </a:lnTo>
                <a:lnTo>
                  <a:pt x="1605" y="278"/>
                </a:lnTo>
                <a:lnTo>
                  <a:pt x="1605" y="279"/>
                </a:lnTo>
                <a:lnTo>
                  <a:pt x="1606" y="255"/>
                </a:lnTo>
                <a:lnTo>
                  <a:pt x="1606" y="273"/>
                </a:lnTo>
                <a:lnTo>
                  <a:pt x="1606" y="277"/>
                </a:lnTo>
                <a:lnTo>
                  <a:pt x="1607" y="221"/>
                </a:lnTo>
                <a:lnTo>
                  <a:pt x="1607" y="278"/>
                </a:lnTo>
                <a:lnTo>
                  <a:pt x="1607" y="274"/>
                </a:lnTo>
                <a:lnTo>
                  <a:pt x="1607" y="267"/>
                </a:lnTo>
                <a:lnTo>
                  <a:pt x="1608" y="286"/>
                </a:lnTo>
                <a:lnTo>
                  <a:pt x="1608" y="283"/>
                </a:lnTo>
                <a:lnTo>
                  <a:pt x="1608" y="282"/>
                </a:lnTo>
                <a:lnTo>
                  <a:pt x="1608" y="282"/>
                </a:lnTo>
                <a:lnTo>
                  <a:pt x="1609" y="226"/>
                </a:lnTo>
                <a:lnTo>
                  <a:pt x="1609" y="275"/>
                </a:lnTo>
                <a:lnTo>
                  <a:pt x="1609" y="275"/>
                </a:lnTo>
                <a:lnTo>
                  <a:pt x="1609" y="240"/>
                </a:lnTo>
                <a:lnTo>
                  <a:pt x="1610" y="281"/>
                </a:lnTo>
                <a:lnTo>
                  <a:pt x="1610" y="274"/>
                </a:lnTo>
                <a:lnTo>
                  <a:pt x="1611" y="266"/>
                </a:lnTo>
                <a:lnTo>
                  <a:pt x="1611" y="275"/>
                </a:lnTo>
                <a:lnTo>
                  <a:pt x="1611" y="240"/>
                </a:lnTo>
                <a:lnTo>
                  <a:pt x="1611" y="273"/>
                </a:lnTo>
                <a:lnTo>
                  <a:pt x="1611" y="261"/>
                </a:lnTo>
                <a:lnTo>
                  <a:pt x="1612" y="260"/>
                </a:lnTo>
                <a:lnTo>
                  <a:pt x="1613" y="277"/>
                </a:lnTo>
                <a:lnTo>
                  <a:pt x="1613" y="277"/>
                </a:lnTo>
                <a:lnTo>
                  <a:pt x="1613" y="279"/>
                </a:lnTo>
                <a:lnTo>
                  <a:pt x="1613" y="269"/>
                </a:lnTo>
                <a:lnTo>
                  <a:pt x="1613" y="283"/>
                </a:lnTo>
                <a:lnTo>
                  <a:pt x="1614" y="279"/>
                </a:lnTo>
                <a:lnTo>
                  <a:pt x="1614" y="282"/>
                </a:lnTo>
                <a:lnTo>
                  <a:pt x="1615" y="255"/>
                </a:lnTo>
                <a:lnTo>
                  <a:pt x="1615" y="291"/>
                </a:lnTo>
                <a:lnTo>
                  <a:pt x="1615" y="291"/>
                </a:lnTo>
                <a:lnTo>
                  <a:pt x="1615" y="290"/>
                </a:lnTo>
                <a:lnTo>
                  <a:pt x="1615" y="291"/>
                </a:lnTo>
                <a:lnTo>
                  <a:pt x="1616" y="288"/>
                </a:lnTo>
                <a:lnTo>
                  <a:pt x="1616" y="289"/>
                </a:lnTo>
                <a:lnTo>
                  <a:pt x="1616" y="289"/>
                </a:lnTo>
                <a:lnTo>
                  <a:pt x="1617" y="290"/>
                </a:lnTo>
                <a:lnTo>
                  <a:pt x="1617" y="289"/>
                </a:lnTo>
                <a:lnTo>
                  <a:pt x="1617" y="289"/>
                </a:lnTo>
                <a:lnTo>
                  <a:pt x="1617" y="289"/>
                </a:lnTo>
                <a:lnTo>
                  <a:pt x="1618" y="291"/>
                </a:lnTo>
                <a:lnTo>
                  <a:pt x="1618" y="287"/>
                </a:lnTo>
                <a:lnTo>
                  <a:pt x="1618" y="288"/>
                </a:lnTo>
                <a:lnTo>
                  <a:pt x="1619" y="237"/>
                </a:lnTo>
                <a:lnTo>
                  <a:pt x="1619" y="190"/>
                </a:lnTo>
                <a:lnTo>
                  <a:pt x="1619" y="293"/>
                </a:lnTo>
                <a:lnTo>
                  <a:pt x="1619" y="293"/>
                </a:lnTo>
                <a:lnTo>
                  <a:pt x="1620" y="293"/>
                </a:lnTo>
                <a:lnTo>
                  <a:pt x="1620" y="293"/>
                </a:lnTo>
                <a:lnTo>
                  <a:pt x="1620" y="293"/>
                </a:lnTo>
                <a:lnTo>
                  <a:pt x="1621" y="293"/>
                </a:lnTo>
                <a:lnTo>
                  <a:pt x="1621" y="293"/>
                </a:lnTo>
                <a:lnTo>
                  <a:pt x="1621" y="294"/>
                </a:lnTo>
                <a:lnTo>
                  <a:pt x="1622" y="294"/>
                </a:lnTo>
                <a:lnTo>
                  <a:pt x="1622" y="294"/>
                </a:lnTo>
                <a:lnTo>
                  <a:pt x="1622" y="294"/>
                </a:lnTo>
                <a:lnTo>
                  <a:pt x="1622" y="238"/>
                </a:lnTo>
                <a:lnTo>
                  <a:pt x="1623" y="292"/>
                </a:lnTo>
                <a:lnTo>
                  <a:pt x="1623" y="291"/>
                </a:lnTo>
                <a:lnTo>
                  <a:pt x="1623" y="262"/>
                </a:lnTo>
                <a:lnTo>
                  <a:pt x="1624" y="291"/>
                </a:lnTo>
                <a:lnTo>
                  <a:pt x="1624" y="291"/>
                </a:lnTo>
                <a:lnTo>
                  <a:pt x="1624" y="291"/>
                </a:lnTo>
                <a:lnTo>
                  <a:pt x="1625" y="294"/>
                </a:lnTo>
                <a:lnTo>
                  <a:pt x="1625" y="294"/>
                </a:lnTo>
                <a:lnTo>
                  <a:pt x="1626" y="294"/>
                </a:lnTo>
                <a:lnTo>
                  <a:pt x="1626" y="294"/>
                </a:lnTo>
                <a:lnTo>
                  <a:pt x="1627" y="294"/>
                </a:lnTo>
                <a:lnTo>
                  <a:pt x="1627" y="294"/>
                </a:lnTo>
                <a:lnTo>
                  <a:pt x="1627" y="294"/>
                </a:lnTo>
                <a:lnTo>
                  <a:pt x="1627" y="294"/>
                </a:lnTo>
                <a:lnTo>
                  <a:pt x="1628" y="294"/>
                </a:lnTo>
                <a:lnTo>
                  <a:pt x="1629" y="290"/>
                </a:lnTo>
                <a:lnTo>
                  <a:pt x="1629" y="290"/>
                </a:lnTo>
                <a:lnTo>
                  <a:pt x="1629" y="290"/>
                </a:lnTo>
                <a:lnTo>
                  <a:pt x="1629" y="290"/>
                </a:lnTo>
                <a:lnTo>
                  <a:pt x="1630" y="283"/>
                </a:lnTo>
                <a:lnTo>
                  <a:pt x="1630" y="290"/>
                </a:lnTo>
                <a:lnTo>
                  <a:pt x="1630" y="289"/>
                </a:lnTo>
                <a:lnTo>
                  <a:pt x="1630" y="290"/>
                </a:lnTo>
                <a:lnTo>
                  <a:pt x="1631" y="259"/>
                </a:lnTo>
                <a:lnTo>
                  <a:pt x="1631" y="275"/>
                </a:lnTo>
                <a:lnTo>
                  <a:pt x="1631" y="281"/>
                </a:lnTo>
                <a:lnTo>
                  <a:pt x="1631" y="261"/>
                </a:lnTo>
                <a:lnTo>
                  <a:pt x="1631" y="286"/>
                </a:lnTo>
                <a:lnTo>
                  <a:pt x="1632" y="278"/>
                </a:lnTo>
                <a:lnTo>
                  <a:pt x="1632" y="280"/>
                </a:lnTo>
                <a:lnTo>
                  <a:pt x="1633" y="221"/>
                </a:lnTo>
                <a:lnTo>
                  <a:pt x="1633" y="285"/>
                </a:lnTo>
                <a:lnTo>
                  <a:pt x="1633" y="283"/>
                </a:lnTo>
                <a:lnTo>
                  <a:pt x="1633" y="282"/>
                </a:lnTo>
                <a:lnTo>
                  <a:pt x="1634" y="223"/>
                </a:lnTo>
                <a:lnTo>
                  <a:pt x="1634" y="283"/>
                </a:lnTo>
                <a:lnTo>
                  <a:pt x="1634" y="254"/>
                </a:lnTo>
                <a:lnTo>
                  <a:pt x="1634" y="278"/>
                </a:lnTo>
                <a:lnTo>
                  <a:pt x="1635" y="280"/>
                </a:lnTo>
                <a:lnTo>
                  <a:pt x="1635" y="228"/>
                </a:lnTo>
                <a:lnTo>
                  <a:pt x="1635" y="246"/>
                </a:lnTo>
                <a:lnTo>
                  <a:pt x="1636" y="256"/>
                </a:lnTo>
                <a:lnTo>
                  <a:pt x="1636" y="224"/>
                </a:lnTo>
                <a:lnTo>
                  <a:pt x="1636" y="280"/>
                </a:lnTo>
                <a:lnTo>
                  <a:pt x="1637" y="266"/>
                </a:lnTo>
                <a:lnTo>
                  <a:pt x="1637" y="238"/>
                </a:lnTo>
                <a:lnTo>
                  <a:pt x="1637" y="284"/>
                </a:lnTo>
                <a:lnTo>
                  <a:pt x="1637" y="230"/>
                </a:lnTo>
                <a:lnTo>
                  <a:pt x="1638" y="275"/>
                </a:lnTo>
                <a:lnTo>
                  <a:pt x="1638" y="275"/>
                </a:lnTo>
                <a:lnTo>
                  <a:pt x="1639" y="273"/>
                </a:lnTo>
                <a:lnTo>
                  <a:pt x="1639" y="278"/>
                </a:lnTo>
                <a:lnTo>
                  <a:pt x="1639" y="277"/>
                </a:lnTo>
                <a:lnTo>
                  <a:pt x="1639" y="276"/>
                </a:lnTo>
                <a:lnTo>
                  <a:pt x="1640" y="273"/>
                </a:lnTo>
                <a:lnTo>
                  <a:pt x="1640" y="290"/>
                </a:lnTo>
                <a:lnTo>
                  <a:pt x="1640" y="286"/>
                </a:lnTo>
                <a:lnTo>
                  <a:pt x="1641" y="254"/>
                </a:lnTo>
                <a:lnTo>
                  <a:pt x="1641" y="292"/>
                </a:lnTo>
                <a:lnTo>
                  <a:pt x="1641" y="291"/>
                </a:lnTo>
                <a:lnTo>
                  <a:pt x="1641" y="291"/>
                </a:lnTo>
                <a:lnTo>
                  <a:pt x="1642" y="286"/>
                </a:lnTo>
                <a:lnTo>
                  <a:pt x="1642" y="291"/>
                </a:lnTo>
                <a:lnTo>
                  <a:pt x="1642" y="292"/>
                </a:lnTo>
                <a:lnTo>
                  <a:pt x="1643" y="292"/>
                </a:lnTo>
                <a:lnTo>
                  <a:pt x="1643" y="208"/>
                </a:lnTo>
                <a:lnTo>
                  <a:pt x="1643" y="289"/>
                </a:lnTo>
                <a:lnTo>
                  <a:pt x="1644" y="289"/>
                </a:lnTo>
                <a:lnTo>
                  <a:pt x="1645" y="291"/>
                </a:lnTo>
                <a:lnTo>
                  <a:pt x="1645" y="239"/>
                </a:lnTo>
                <a:lnTo>
                  <a:pt x="1645" y="292"/>
                </a:lnTo>
                <a:lnTo>
                  <a:pt x="1645" y="292"/>
                </a:lnTo>
                <a:lnTo>
                  <a:pt x="1646" y="287"/>
                </a:lnTo>
                <a:lnTo>
                  <a:pt x="1646" y="291"/>
                </a:lnTo>
                <a:lnTo>
                  <a:pt x="1646" y="290"/>
                </a:lnTo>
                <a:lnTo>
                  <a:pt x="1646" y="238"/>
                </a:lnTo>
                <a:lnTo>
                  <a:pt x="1647" y="292"/>
                </a:lnTo>
                <a:lnTo>
                  <a:pt x="1647" y="292"/>
                </a:lnTo>
                <a:lnTo>
                  <a:pt x="1647" y="292"/>
                </a:lnTo>
                <a:lnTo>
                  <a:pt x="1648" y="242"/>
                </a:lnTo>
                <a:lnTo>
                  <a:pt x="1648" y="294"/>
                </a:lnTo>
                <a:lnTo>
                  <a:pt x="1648" y="293"/>
                </a:lnTo>
                <a:lnTo>
                  <a:pt x="1648" y="293"/>
                </a:lnTo>
                <a:lnTo>
                  <a:pt x="1649" y="293"/>
                </a:lnTo>
                <a:lnTo>
                  <a:pt x="1649" y="290"/>
                </a:lnTo>
                <a:lnTo>
                  <a:pt x="1649" y="292"/>
                </a:lnTo>
                <a:lnTo>
                  <a:pt x="1649" y="292"/>
                </a:lnTo>
                <a:lnTo>
                  <a:pt x="1650" y="292"/>
                </a:lnTo>
                <a:lnTo>
                  <a:pt x="1650" y="292"/>
                </a:lnTo>
                <a:lnTo>
                  <a:pt x="1651" y="292"/>
                </a:lnTo>
                <a:lnTo>
                  <a:pt x="1651" y="290"/>
                </a:lnTo>
                <a:lnTo>
                  <a:pt x="1651" y="294"/>
                </a:lnTo>
                <a:lnTo>
                  <a:pt x="1652" y="294"/>
                </a:lnTo>
                <a:lnTo>
                  <a:pt x="1652" y="294"/>
                </a:lnTo>
                <a:lnTo>
                  <a:pt x="1652" y="294"/>
                </a:lnTo>
                <a:lnTo>
                  <a:pt x="1653" y="294"/>
                </a:lnTo>
                <a:lnTo>
                  <a:pt x="1653" y="294"/>
                </a:lnTo>
                <a:lnTo>
                  <a:pt x="1654" y="292"/>
                </a:lnTo>
                <a:lnTo>
                  <a:pt x="1654" y="294"/>
                </a:lnTo>
                <a:lnTo>
                  <a:pt x="1654" y="293"/>
                </a:lnTo>
                <a:lnTo>
                  <a:pt x="1654" y="293"/>
                </a:lnTo>
                <a:lnTo>
                  <a:pt x="1654" y="294"/>
                </a:lnTo>
                <a:lnTo>
                  <a:pt x="1655" y="294"/>
                </a:lnTo>
                <a:lnTo>
                  <a:pt x="1655" y="294"/>
                </a:lnTo>
                <a:lnTo>
                  <a:pt x="1655" y="294"/>
                </a:lnTo>
                <a:lnTo>
                  <a:pt x="1656" y="289"/>
                </a:lnTo>
                <a:lnTo>
                  <a:pt x="1656" y="290"/>
                </a:lnTo>
                <a:lnTo>
                  <a:pt x="1656" y="290"/>
                </a:lnTo>
                <a:lnTo>
                  <a:pt x="1656" y="290"/>
                </a:lnTo>
                <a:lnTo>
                  <a:pt x="1657" y="290"/>
                </a:lnTo>
                <a:lnTo>
                  <a:pt x="1657" y="290"/>
                </a:lnTo>
                <a:lnTo>
                  <a:pt x="1657" y="290"/>
                </a:lnTo>
                <a:lnTo>
                  <a:pt x="1657" y="290"/>
                </a:lnTo>
                <a:lnTo>
                  <a:pt x="1658" y="247"/>
                </a:lnTo>
                <a:lnTo>
                  <a:pt x="1658" y="267"/>
                </a:lnTo>
                <a:lnTo>
                  <a:pt x="1659" y="272"/>
                </a:lnTo>
                <a:lnTo>
                  <a:pt x="1659" y="235"/>
                </a:lnTo>
                <a:lnTo>
                  <a:pt x="1659" y="238"/>
                </a:lnTo>
                <a:lnTo>
                  <a:pt x="1660" y="273"/>
                </a:lnTo>
                <a:lnTo>
                  <a:pt x="1660" y="223"/>
                </a:lnTo>
                <a:lnTo>
                  <a:pt x="1661" y="285"/>
                </a:lnTo>
                <a:lnTo>
                  <a:pt x="1661" y="232"/>
                </a:lnTo>
                <a:lnTo>
                  <a:pt x="1661" y="278"/>
                </a:lnTo>
                <a:lnTo>
                  <a:pt x="1661" y="283"/>
                </a:lnTo>
                <a:lnTo>
                  <a:pt x="1661" y="227"/>
                </a:lnTo>
                <a:lnTo>
                  <a:pt x="1662" y="279"/>
                </a:lnTo>
                <a:lnTo>
                  <a:pt x="1662" y="256"/>
                </a:lnTo>
                <a:lnTo>
                  <a:pt x="1662" y="280"/>
                </a:lnTo>
                <a:lnTo>
                  <a:pt x="1662" y="210"/>
                </a:lnTo>
                <a:lnTo>
                  <a:pt x="1663" y="245"/>
                </a:lnTo>
                <a:lnTo>
                  <a:pt x="1663" y="250"/>
                </a:lnTo>
                <a:lnTo>
                  <a:pt x="1664" y="280"/>
                </a:lnTo>
                <a:lnTo>
                  <a:pt x="1664" y="279"/>
                </a:lnTo>
                <a:lnTo>
                  <a:pt x="1664" y="280"/>
                </a:lnTo>
                <a:lnTo>
                  <a:pt x="1665" y="286"/>
                </a:lnTo>
                <a:lnTo>
                  <a:pt x="1665" y="246"/>
                </a:lnTo>
                <a:lnTo>
                  <a:pt x="1665" y="267"/>
                </a:lnTo>
                <a:lnTo>
                  <a:pt x="1665" y="237"/>
                </a:lnTo>
                <a:lnTo>
                  <a:pt x="1666" y="285"/>
                </a:lnTo>
                <a:lnTo>
                  <a:pt x="1666" y="278"/>
                </a:lnTo>
                <a:lnTo>
                  <a:pt x="1667" y="278"/>
                </a:lnTo>
                <a:lnTo>
                  <a:pt x="1667" y="270"/>
                </a:lnTo>
                <a:lnTo>
                  <a:pt x="1667" y="282"/>
                </a:lnTo>
                <a:lnTo>
                  <a:pt x="1667" y="274"/>
                </a:lnTo>
                <a:lnTo>
                  <a:pt x="1668" y="223"/>
                </a:lnTo>
                <a:lnTo>
                  <a:pt x="1669" y="285"/>
                </a:lnTo>
                <a:lnTo>
                  <a:pt x="1669" y="285"/>
                </a:lnTo>
                <a:lnTo>
                  <a:pt x="1669" y="289"/>
                </a:lnTo>
                <a:lnTo>
                  <a:pt x="1669" y="289"/>
                </a:lnTo>
                <a:lnTo>
                  <a:pt x="1670" y="290"/>
                </a:lnTo>
                <a:lnTo>
                  <a:pt x="1670" y="290"/>
                </a:lnTo>
                <a:lnTo>
                  <a:pt x="1670" y="290"/>
                </a:lnTo>
                <a:lnTo>
                  <a:pt x="1670" y="242"/>
                </a:lnTo>
                <a:lnTo>
                  <a:pt x="1671" y="294"/>
                </a:lnTo>
                <a:lnTo>
                  <a:pt x="1671" y="294"/>
                </a:lnTo>
                <a:lnTo>
                  <a:pt x="1671" y="294"/>
                </a:lnTo>
                <a:lnTo>
                  <a:pt x="1672" y="294"/>
                </a:lnTo>
                <a:lnTo>
                  <a:pt x="1672" y="292"/>
                </a:lnTo>
                <a:lnTo>
                  <a:pt x="1672" y="292"/>
                </a:lnTo>
                <a:lnTo>
                  <a:pt x="1672" y="287"/>
                </a:lnTo>
                <a:lnTo>
                  <a:pt x="1673" y="292"/>
                </a:lnTo>
                <a:lnTo>
                  <a:pt x="1673" y="242"/>
                </a:lnTo>
                <a:lnTo>
                  <a:pt x="1673" y="291"/>
                </a:lnTo>
                <a:lnTo>
                  <a:pt x="1673" y="291"/>
                </a:lnTo>
                <a:lnTo>
                  <a:pt x="1674" y="291"/>
                </a:lnTo>
                <a:lnTo>
                  <a:pt x="1674" y="291"/>
                </a:lnTo>
                <a:lnTo>
                  <a:pt x="1675" y="291"/>
                </a:lnTo>
                <a:lnTo>
                  <a:pt x="1675" y="291"/>
                </a:lnTo>
                <a:lnTo>
                  <a:pt x="1675" y="237"/>
                </a:lnTo>
                <a:lnTo>
                  <a:pt x="1676" y="291"/>
                </a:lnTo>
                <a:lnTo>
                  <a:pt x="1676" y="291"/>
                </a:lnTo>
                <a:lnTo>
                  <a:pt x="1676" y="291"/>
                </a:lnTo>
                <a:lnTo>
                  <a:pt x="1676" y="293"/>
                </a:lnTo>
                <a:lnTo>
                  <a:pt x="1677" y="293"/>
                </a:lnTo>
                <a:lnTo>
                  <a:pt x="1677" y="293"/>
                </a:lnTo>
                <a:lnTo>
                  <a:pt x="1677" y="240"/>
                </a:lnTo>
                <a:lnTo>
                  <a:pt x="1678" y="294"/>
                </a:lnTo>
                <a:lnTo>
                  <a:pt x="1678" y="293"/>
                </a:lnTo>
                <a:lnTo>
                  <a:pt x="1678" y="293"/>
                </a:lnTo>
                <a:lnTo>
                  <a:pt x="1678" y="293"/>
                </a:lnTo>
                <a:lnTo>
                  <a:pt x="1679" y="293"/>
                </a:lnTo>
                <a:lnTo>
                  <a:pt x="1679" y="293"/>
                </a:lnTo>
                <a:lnTo>
                  <a:pt x="1680" y="293"/>
                </a:lnTo>
                <a:lnTo>
                  <a:pt x="1680" y="288"/>
                </a:lnTo>
                <a:lnTo>
                  <a:pt x="1680" y="290"/>
                </a:lnTo>
                <a:lnTo>
                  <a:pt x="1680" y="290"/>
                </a:lnTo>
                <a:lnTo>
                  <a:pt x="1681" y="292"/>
                </a:lnTo>
                <a:lnTo>
                  <a:pt x="1681" y="292"/>
                </a:lnTo>
                <a:lnTo>
                  <a:pt x="1681" y="292"/>
                </a:lnTo>
                <a:lnTo>
                  <a:pt x="1682" y="292"/>
                </a:lnTo>
                <a:lnTo>
                  <a:pt x="1682" y="292"/>
                </a:lnTo>
                <a:lnTo>
                  <a:pt x="1682" y="292"/>
                </a:lnTo>
                <a:lnTo>
                  <a:pt x="1683" y="292"/>
                </a:lnTo>
                <a:lnTo>
                  <a:pt x="1683" y="292"/>
                </a:lnTo>
                <a:lnTo>
                  <a:pt x="1683" y="294"/>
                </a:lnTo>
                <a:lnTo>
                  <a:pt x="1684" y="293"/>
                </a:lnTo>
                <a:lnTo>
                  <a:pt x="1684" y="293"/>
                </a:lnTo>
                <a:lnTo>
                  <a:pt x="1684" y="293"/>
                </a:lnTo>
                <a:lnTo>
                  <a:pt x="1684" y="285"/>
                </a:lnTo>
                <a:lnTo>
                  <a:pt x="1685" y="290"/>
                </a:lnTo>
                <a:lnTo>
                  <a:pt x="1685" y="286"/>
                </a:lnTo>
                <a:lnTo>
                  <a:pt x="1685" y="242"/>
                </a:lnTo>
                <a:lnTo>
                  <a:pt x="1686" y="245"/>
                </a:lnTo>
                <a:lnTo>
                  <a:pt x="1686" y="244"/>
                </a:lnTo>
                <a:lnTo>
                  <a:pt x="1687" y="279"/>
                </a:lnTo>
                <a:lnTo>
                  <a:pt x="1687" y="226"/>
                </a:lnTo>
                <a:lnTo>
                  <a:pt x="1687" y="232"/>
                </a:lnTo>
                <a:lnTo>
                  <a:pt x="1687" y="244"/>
                </a:lnTo>
                <a:lnTo>
                  <a:pt x="1687" y="224"/>
                </a:lnTo>
                <a:lnTo>
                  <a:pt x="1688" y="283"/>
                </a:lnTo>
                <a:lnTo>
                  <a:pt x="1688" y="235"/>
                </a:lnTo>
                <a:lnTo>
                  <a:pt x="1688" y="229"/>
                </a:lnTo>
                <a:lnTo>
                  <a:pt x="1689" y="224"/>
                </a:lnTo>
                <a:lnTo>
                  <a:pt x="1689" y="278"/>
                </a:lnTo>
                <a:lnTo>
                  <a:pt x="1689" y="271"/>
                </a:lnTo>
                <a:lnTo>
                  <a:pt x="1690" y="273"/>
                </a:lnTo>
                <a:lnTo>
                  <a:pt x="1690" y="280"/>
                </a:lnTo>
                <a:lnTo>
                  <a:pt x="1690" y="223"/>
                </a:lnTo>
                <a:lnTo>
                  <a:pt x="1690" y="233"/>
                </a:lnTo>
                <a:lnTo>
                  <a:pt x="1691" y="227"/>
                </a:lnTo>
                <a:lnTo>
                  <a:pt x="1691" y="290"/>
                </a:lnTo>
                <a:lnTo>
                  <a:pt x="1692" y="239"/>
                </a:lnTo>
                <a:lnTo>
                  <a:pt x="1692" y="259"/>
                </a:lnTo>
                <a:lnTo>
                  <a:pt x="1693" y="237"/>
                </a:lnTo>
                <a:lnTo>
                  <a:pt x="1693" y="281"/>
                </a:lnTo>
                <a:lnTo>
                  <a:pt x="1693" y="280"/>
                </a:lnTo>
                <a:lnTo>
                  <a:pt x="1693" y="239"/>
                </a:lnTo>
                <a:lnTo>
                  <a:pt x="1693" y="238"/>
                </a:lnTo>
                <a:lnTo>
                  <a:pt x="1694" y="286"/>
                </a:lnTo>
                <a:lnTo>
                  <a:pt x="1694" y="285"/>
                </a:lnTo>
                <a:lnTo>
                  <a:pt x="1694" y="285"/>
                </a:lnTo>
                <a:lnTo>
                  <a:pt x="1694" y="266"/>
                </a:lnTo>
                <a:lnTo>
                  <a:pt x="1694" y="291"/>
                </a:lnTo>
                <a:lnTo>
                  <a:pt x="1695" y="290"/>
                </a:lnTo>
                <a:lnTo>
                  <a:pt x="1695" y="290"/>
                </a:lnTo>
                <a:lnTo>
                  <a:pt x="1695" y="290"/>
                </a:lnTo>
                <a:lnTo>
                  <a:pt x="1696" y="246"/>
                </a:lnTo>
                <a:lnTo>
                  <a:pt x="1696" y="289"/>
                </a:lnTo>
                <a:lnTo>
                  <a:pt x="1696" y="289"/>
                </a:lnTo>
                <a:lnTo>
                  <a:pt x="1696" y="282"/>
                </a:lnTo>
                <a:lnTo>
                  <a:pt x="1697" y="289"/>
                </a:lnTo>
                <a:lnTo>
                  <a:pt x="1698" y="290"/>
                </a:lnTo>
                <a:lnTo>
                  <a:pt x="1698" y="242"/>
                </a:lnTo>
                <a:lnTo>
                  <a:pt x="1698" y="293"/>
                </a:lnTo>
                <a:lnTo>
                  <a:pt x="1698" y="293"/>
                </a:lnTo>
                <a:lnTo>
                  <a:pt x="1698" y="293"/>
                </a:lnTo>
                <a:lnTo>
                  <a:pt x="1699" y="294"/>
                </a:lnTo>
                <a:lnTo>
                  <a:pt x="1700" y="294"/>
                </a:lnTo>
                <a:lnTo>
                  <a:pt x="1700" y="294"/>
                </a:lnTo>
                <a:lnTo>
                  <a:pt x="1701" y="294"/>
                </a:lnTo>
                <a:lnTo>
                  <a:pt x="1701" y="264"/>
                </a:lnTo>
                <a:lnTo>
                  <a:pt x="1701" y="294"/>
                </a:lnTo>
                <a:lnTo>
                  <a:pt x="1701" y="242"/>
                </a:lnTo>
                <a:lnTo>
                  <a:pt x="1701" y="294"/>
                </a:lnTo>
                <a:lnTo>
                  <a:pt x="1702" y="293"/>
                </a:lnTo>
                <a:lnTo>
                  <a:pt x="1702" y="290"/>
                </a:lnTo>
                <a:lnTo>
                  <a:pt x="1702" y="291"/>
                </a:lnTo>
                <a:lnTo>
                  <a:pt x="1703" y="291"/>
                </a:lnTo>
                <a:lnTo>
                  <a:pt x="1703" y="291"/>
                </a:lnTo>
                <a:lnTo>
                  <a:pt x="1704" y="291"/>
                </a:lnTo>
                <a:lnTo>
                  <a:pt x="1704" y="291"/>
                </a:lnTo>
                <a:lnTo>
                  <a:pt x="1704" y="291"/>
                </a:lnTo>
                <a:lnTo>
                  <a:pt x="1704" y="291"/>
                </a:lnTo>
                <a:lnTo>
                  <a:pt x="1705" y="294"/>
                </a:lnTo>
                <a:lnTo>
                  <a:pt x="1705" y="218"/>
                </a:lnTo>
                <a:lnTo>
                  <a:pt x="1705" y="293"/>
                </a:lnTo>
                <a:lnTo>
                  <a:pt x="1706" y="293"/>
                </a:lnTo>
                <a:lnTo>
                  <a:pt x="1706" y="293"/>
                </a:lnTo>
                <a:lnTo>
                  <a:pt x="1706" y="294"/>
                </a:lnTo>
                <a:lnTo>
                  <a:pt x="1706" y="294"/>
                </a:lnTo>
                <a:lnTo>
                  <a:pt x="1706" y="292"/>
                </a:lnTo>
                <a:lnTo>
                  <a:pt x="1707" y="242"/>
                </a:lnTo>
                <a:lnTo>
                  <a:pt x="1707" y="294"/>
                </a:lnTo>
                <a:lnTo>
                  <a:pt x="1708" y="293"/>
                </a:lnTo>
                <a:lnTo>
                  <a:pt x="1708" y="293"/>
                </a:lnTo>
                <a:lnTo>
                  <a:pt x="1708" y="293"/>
                </a:lnTo>
                <a:lnTo>
                  <a:pt x="1708" y="290"/>
                </a:lnTo>
                <a:lnTo>
                  <a:pt x="1709" y="290"/>
                </a:lnTo>
                <a:lnTo>
                  <a:pt x="1709" y="290"/>
                </a:lnTo>
                <a:lnTo>
                  <a:pt x="1710" y="291"/>
                </a:lnTo>
                <a:lnTo>
                  <a:pt x="1710" y="289"/>
                </a:lnTo>
                <a:lnTo>
                  <a:pt x="1710" y="290"/>
                </a:lnTo>
                <a:lnTo>
                  <a:pt x="1710" y="289"/>
                </a:lnTo>
                <a:lnTo>
                  <a:pt x="1710" y="290"/>
                </a:lnTo>
                <a:lnTo>
                  <a:pt x="1711" y="265"/>
                </a:lnTo>
                <a:lnTo>
                  <a:pt x="1711" y="285"/>
                </a:lnTo>
                <a:lnTo>
                  <a:pt x="1711" y="286"/>
                </a:lnTo>
                <a:lnTo>
                  <a:pt x="1711" y="287"/>
                </a:lnTo>
                <a:lnTo>
                  <a:pt x="1712" y="262"/>
                </a:lnTo>
                <a:lnTo>
                  <a:pt x="1712" y="278"/>
                </a:lnTo>
                <a:lnTo>
                  <a:pt x="1712" y="258"/>
                </a:lnTo>
                <a:lnTo>
                  <a:pt x="1713" y="279"/>
                </a:lnTo>
                <a:lnTo>
                  <a:pt x="1713" y="223"/>
                </a:lnTo>
                <a:lnTo>
                  <a:pt x="1713" y="275"/>
                </a:lnTo>
                <a:lnTo>
                  <a:pt x="1714" y="276"/>
                </a:lnTo>
                <a:lnTo>
                  <a:pt x="1714" y="221"/>
                </a:lnTo>
                <a:lnTo>
                  <a:pt x="1714" y="286"/>
                </a:lnTo>
                <a:lnTo>
                  <a:pt x="1714" y="274"/>
                </a:lnTo>
                <a:lnTo>
                  <a:pt x="1714" y="277"/>
                </a:lnTo>
                <a:lnTo>
                  <a:pt x="1715" y="282"/>
                </a:lnTo>
                <a:lnTo>
                  <a:pt x="1715" y="220"/>
                </a:lnTo>
                <a:lnTo>
                  <a:pt x="1716" y="282"/>
                </a:lnTo>
                <a:lnTo>
                  <a:pt x="1716" y="279"/>
                </a:lnTo>
                <a:lnTo>
                  <a:pt x="1716" y="221"/>
                </a:lnTo>
                <a:lnTo>
                  <a:pt x="1716" y="282"/>
                </a:lnTo>
                <a:lnTo>
                  <a:pt x="1717" y="271"/>
                </a:lnTo>
                <a:lnTo>
                  <a:pt x="1717" y="267"/>
                </a:lnTo>
                <a:lnTo>
                  <a:pt x="1717" y="223"/>
                </a:lnTo>
                <a:lnTo>
                  <a:pt x="1718" y="283"/>
                </a:lnTo>
                <a:lnTo>
                  <a:pt x="1718" y="235"/>
                </a:lnTo>
                <a:lnTo>
                  <a:pt x="1718" y="235"/>
                </a:lnTo>
                <a:lnTo>
                  <a:pt x="1718" y="223"/>
                </a:lnTo>
                <a:lnTo>
                  <a:pt x="1718" y="292"/>
                </a:lnTo>
                <a:lnTo>
                  <a:pt x="1719" y="262"/>
                </a:lnTo>
                <a:lnTo>
                  <a:pt x="1719" y="281"/>
                </a:lnTo>
                <a:lnTo>
                  <a:pt x="1719" y="252"/>
                </a:lnTo>
                <a:lnTo>
                  <a:pt x="1720" y="287"/>
                </a:lnTo>
                <a:lnTo>
                  <a:pt x="1720" y="267"/>
                </a:lnTo>
                <a:lnTo>
                  <a:pt x="1720" y="264"/>
                </a:lnTo>
                <a:lnTo>
                  <a:pt x="1721" y="286"/>
                </a:lnTo>
                <a:lnTo>
                  <a:pt x="1721" y="282"/>
                </a:lnTo>
                <a:lnTo>
                  <a:pt x="1722" y="282"/>
                </a:lnTo>
                <a:lnTo>
                  <a:pt x="1722" y="249"/>
                </a:lnTo>
                <a:lnTo>
                  <a:pt x="1722" y="290"/>
                </a:lnTo>
                <a:lnTo>
                  <a:pt x="1722" y="289"/>
                </a:lnTo>
                <a:lnTo>
                  <a:pt x="1723" y="289"/>
                </a:lnTo>
                <a:lnTo>
                  <a:pt x="1723" y="290"/>
                </a:lnTo>
                <a:lnTo>
                  <a:pt x="1724" y="289"/>
                </a:lnTo>
                <a:lnTo>
                  <a:pt x="1724" y="289"/>
                </a:lnTo>
                <a:lnTo>
                  <a:pt x="1724" y="289"/>
                </a:lnTo>
                <a:lnTo>
                  <a:pt x="1724" y="289"/>
                </a:lnTo>
                <a:lnTo>
                  <a:pt x="1725" y="293"/>
                </a:lnTo>
                <a:lnTo>
                  <a:pt x="1725" y="293"/>
                </a:lnTo>
                <a:lnTo>
                  <a:pt x="1725" y="293"/>
                </a:lnTo>
                <a:lnTo>
                  <a:pt x="1726" y="295"/>
                </a:lnTo>
                <a:lnTo>
                  <a:pt x="1726" y="292"/>
                </a:lnTo>
                <a:lnTo>
                  <a:pt x="1726" y="292"/>
                </a:lnTo>
                <a:lnTo>
                  <a:pt x="1726" y="294"/>
                </a:lnTo>
                <a:lnTo>
                  <a:pt x="1727" y="294"/>
                </a:lnTo>
                <a:lnTo>
                  <a:pt x="1727" y="291"/>
                </a:lnTo>
                <a:lnTo>
                  <a:pt x="1727" y="293"/>
                </a:lnTo>
                <a:lnTo>
                  <a:pt x="1728" y="234"/>
                </a:lnTo>
                <a:lnTo>
                  <a:pt x="1728" y="291"/>
                </a:lnTo>
                <a:lnTo>
                  <a:pt x="1728" y="291"/>
                </a:lnTo>
                <a:lnTo>
                  <a:pt x="1729" y="291"/>
                </a:lnTo>
                <a:lnTo>
                  <a:pt x="1729" y="291"/>
                </a:lnTo>
                <a:lnTo>
                  <a:pt x="1730" y="291"/>
                </a:lnTo>
                <a:lnTo>
                  <a:pt x="1730" y="291"/>
                </a:lnTo>
                <a:lnTo>
                  <a:pt x="1730" y="293"/>
                </a:lnTo>
                <a:lnTo>
                  <a:pt x="1730" y="293"/>
                </a:lnTo>
                <a:lnTo>
                  <a:pt x="1731" y="293"/>
                </a:lnTo>
                <a:lnTo>
                  <a:pt x="1731" y="293"/>
                </a:lnTo>
                <a:lnTo>
                  <a:pt x="1731" y="238"/>
                </a:lnTo>
                <a:lnTo>
                  <a:pt x="1732" y="293"/>
                </a:lnTo>
                <a:lnTo>
                  <a:pt x="1732" y="293"/>
                </a:lnTo>
                <a:lnTo>
                  <a:pt x="1732" y="294"/>
                </a:lnTo>
                <a:lnTo>
                  <a:pt x="1733" y="291"/>
                </a:lnTo>
                <a:lnTo>
                  <a:pt x="1733" y="291"/>
                </a:lnTo>
                <a:lnTo>
                  <a:pt x="1733" y="291"/>
                </a:lnTo>
                <a:lnTo>
                  <a:pt x="1733" y="289"/>
                </a:lnTo>
                <a:lnTo>
                  <a:pt x="1734" y="291"/>
                </a:lnTo>
                <a:lnTo>
                  <a:pt x="1734" y="291"/>
                </a:lnTo>
                <a:lnTo>
                  <a:pt x="1734" y="291"/>
                </a:lnTo>
                <a:lnTo>
                  <a:pt x="1735" y="291"/>
                </a:lnTo>
                <a:lnTo>
                  <a:pt x="1735" y="293"/>
                </a:lnTo>
                <a:lnTo>
                  <a:pt x="1735" y="293"/>
                </a:lnTo>
                <a:lnTo>
                  <a:pt x="1735" y="293"/>
                </a:lnTo>
                <a:lnTo>
                  <a:pt x="1736" y="294"/>
                </a:lnTo>
                <a:lnTo>
                  <a:pt x="1736" y="241"/>
                </a:lnTo>
                <a:lnTo>
                  <a:pt x="1736" y="293"/>
                </a:lnTo>
                <a:lnTo>
                  <a:pt x="1736" y="293"/>
                </a:lnTo>
                <a:lnTo>
                  <a:pt x="1737" y="292"/>
                </a:lnTo>
                <a:lnTo>
                  <a:pt x="1737" y="291"/>
                </a:lnTo>
                <a:lnTo>
                  <a:pt x="1738" y="246"/>
                </a:lnTo>
                <a:lnTo>
                  <a:pt x="1739" y="284"/>
                </a:lnTo>
                <a:lnTo>
                  <a:pt x="1739" y="284"/>
                </a:lnTo>
                <a:lnTo>
                  <a:pt x="1740" y="236"/>
                </a:lnTo>
                <a:lnTo>
                  <a:pt x="1740" y="239"/>
                </a:lnTo>
                <a:lnTo>
                  <a:pt x="1740" y="245"/>
                </a:lnTo>
                <a:lnTo>
                  <a:pt x="1740" y="284"/>
                </a:lnTo>
                <a:lnTo>
                  <a:pt x="1741" y="224"/>
                </a:lnTo>
                <a:lnTo>
                  <a:pt x="1741" y="281"/>
                </a:lnTo>
                <a:lnTo>
                  <a:pt x="1741" y="225"/>
                </a:lnTo>
                <a:lnTo>
                  <a:pt x="1741" y="222"/>
                </a:lnTo>
                <a:lnTo>
                  <a:pt x="1742" y="283"/>
                </a:lnTo>
                <a:lnTo>
                  <a:pt x="1742" y="263"/>
                </a:lnTo>
                <a:lnTo>
                  <a:pt x="1742" y="275"/>
                </a:lnTo>
                <a:lnTo>
                  <a:pt x="1743" y="282"/>
                </a:lnTo>
                <a:lnTo>
                  <a:pt x="1743" y="223"/>
                </a:lnTo>
                <a:lnTo>
                  <a:pt x="1743" y="278"/>
                </a:lnTo>
                <a:lnTo>
                  <a:pt x="1743" y="225"/>
                </a:lnTo>
                <a:lnTo>
                  <a:pt x="1743" y="222"/>
                </a:lnTo>
                <a:lnTo>
                  <a:pt x="1744" y="282"/>
                </a:lnTo>
                <a:lnTo>
                  <a:pt x="1744" y="237"/>
                </a:lnTo>
                <a:lnTo>
                  <a:pt x="1744" y="238"/>
                </a:lnTo>
                <a:lnTo>
                  <a:pt x="1744" y="225"/>
                </a:lnTo>
                <a:lnTo>
                  <a:pt x="1745" y="281"/>
                </a:lnTo>
                <a:lnTo>
                  <a:pt x="1745" y="254"/>
                </a:lnTo>
                <a:lnTo>
                  <a:pt x="1745" y="259"/>
                </a:lnTo>
                <a:lnTo>
                  <a:pt x="1746" y="254"/>
                </a:lnTo>
                <a:lnTo>
                  <a:pt x="1746" y="284"/>
                </a:lnTo>
                <a:lnTo>
                  <a:pt x="1746" y="282"/>
                </a:lnTo>
                <a:lnTo>
                  <a:pt x="1747" y="278"/>
                </a:lnTo>
                <a:lnTo>
                  <a:pt x="1748" y="292"/>
                </a:lnTo>
                <a:lnTo>
                  <a:pt x="1748" y="291"/>
                </a:lnTo>
                <a:lnTo>
                  <a:pt x="1748" y="291"/>
                </a:lnTo>
                <a:lnTo>
                  <a:pt x="1748" y="292"/>
                </a:lnTo>
                <a:lnTo>
                  <a:pt x="1749" y="250"/>
                </a:lnTo>
                <a:lnTo>
                  <a:pt x="1749" y="290"/>
                </a:lnTo>
                <a:lnTo>
                  <a:pt x="1749" y="290"/>
                </a:lnTo>
                <a:lnTo>
                  <a:pt x="1750" y="292"/>
                </a:lnTo>
                <a:lnTo>
                  <a:pt x="1750" y="292"/>
                </a:lnTo>
                <a:lnTo>
                  <a:pt x="1750" y="292"/>
                </a:lnTo>
                <a:lnTo>
                  <a:pt x="1751" y="294"/>
                </a:lnTo>
                <a:lnTo>
                  <a:pt x="1751" y="264"/>
                </a:lnTo>
                <a:lnTo>
                  <a:pt x="1751" y="265"/>
                </a:lnTo>
                <a:lnTo>
                  <a:pt x="1751" y="294"/>
                </a:lnTo>
                <a:lnTo>
                  <a:pt x="1751" y="238"/>
                </a:lnTo>
                <a:lnTo>
                  <a:pt x="1752" y="291"/>
                </a:lnTo>
                <a:lnTo>
                  <a:pt x="1753" y="291"/>
                </a:lnTo>
                <a:lnTo>
                  <a:pt x="1753" y="291"/>
                </a:lnTo>
                <a:lnTo>
                  <a:pt x="1753" y="291"/>
                </a:lnTo>
                <a:lnTo>
                  <a:pt x="1753" y="291"/>
                </a:lnTo>
                <a:lnTo>
                  <a:pt x="1754" y="291"/>
                </a:lnTo>
                <a:lnTo>
                  <a:pt x="1754" y="291"/>
                </a:lnTo>
                <a:lnTo>
                  <a:pt x="1754" y="293"/>
                </a:lnTo>
                <a:lnTo>
                  <a:pt x="1755" y="293"/>
                </a:lnTo>
                <a:lnTo>
                  <a:pt x="1755" y="293"/>
                </a:lnTo>
                <a:lnTo>
                  <a:pt x="1755" y="293"/>
                </a:lnTo>
                <a:lnTo>
                  <a:pt x="1756" y="293"/>
                </a:lnTo>
                <a:lnTo>
                  <a:pt x="1756" y="293"/>
                </a:lnTo>
                <a:lnTo>
                  <a:pt x="1756" y="293"/>
                </a:lnTo>
                <a:lnTo>
                  <a:pt x="1757" y="293"/>
                </a:lnTo>
                <a:lnTo>
                  <a:pt x="1757" y="293"/>
                </a:lnTo>
                <a:lnTo>
                  <a:pt x="1757" y="293"/>
                </a:lnTo>
                <a:lnTo>
                  <a:pt x="1757" y="293"/>
                </a:lnTo>
                <a:lnTo>
                  <a:pt x="1758" y="292"/>
                </a:lnTo>
                <a:lnTo>
                  <a:pt x="1758" y="293"/>
                </a:lnTo>
                <a:lnTo>
                  <a:pt x="1758" y="293"/>
                </a:lnTo>
                <a:lnTo>
                  <a:pt x="1759" y="293"/>
                </a:lnTo>
                <a:lnTo>
                  <a:pt x="1759" y="290"/>
                </a:lnTo>
                <a:lnTo>
                  <a:pt x="1759" y="290"/>
                </a:lnTo>
                <a:lnTo>
                  <a:pt x="1759" y="290"/>
                </a:lnTo>
                <a:lnTo>
                  <a:pt x="1760" y="291"/>
                </a:lnTo>
                <a:lnTo>
                  <a:pt x="1760" y="291"/>
                </a:lnTo>
                <a:lnTo>
                  <a:pt x="1761" y="291"/>
                </a:lnTo>
                <a:lnTo>
                  <a:pt x="1761" y="238"/>
                </a:lnTo>
                <a:lnTo>
                  <a:pt x="1761" y="294"/>
                </a:lnTo>
                <a:lnTo>
                  <a:pt x="1761" y="294"/>
                </a:lnTo>
                <a:lnTo>
                  <a:pt x="1762" y="241"/>
                </a:lnTo>
                <a:lnTo>
                  <a:pt x="1762" y="294"/>
                </a:lnTo>
                <a:lnTo>
                  <a:pt x="1763" y="220"/>
                </a:lnTo>
                <a:lnTo>
                  <a:pt x="1763" y="222"/>
                </a:lnTo>
                <a:lnTo>
                  <a:pt x="1763" y="222"/>
                </a:lnTo>
                <a:lnTo>
                  <a:pt x="1763" y="221"/>
                </a:lnTo>
                <a:lnTo>
                  <a:pt x="1764" y="289"/>
                </a:lnTo>
                <a:lnTo>
                  <a:pt x="1764" y="265"/>
                </a:lnTo>
                <a:lnTo>
                  <a:pt x="1764" y="264"/>
                </a:lnTo>
                <a:lnTo>
                  <a:pt x="1765" y="249"/>
                </a:lnTo>
                <a:lnTo>
                  <a:pt x="1765" y="250"/>
                </a:lnTo>
                <a:lnTo>
                  <a:pt x="1765" y="250"/>
                </a:lnTo>
                <a:lnTo>
                  <a:pt x="1766" y="238"/>
                </a:lnTo>
                <a:lnTo>
                  <a:pt x="1766" y="282"/>
                </a:lnTo>
                <a:lnTo>
                  <a:pt x="1766" y="240"/>
                </a:lnTo>
                <a:lnTo>
                  <a:pt x="1766" y="240"/>
                </a:lnTo>
                <a:lnTo>
                  <a:pt x="1767" y="280"/>
                </a:lnTo>
                <a:lnTo>
                  <a:pt x="1767" y="224"/>
                </a:lnTo>
                <a:lnTo>
                  <a:pt x="1767" y="239"/>
                </a:lnTo>
                <a:lnTo>
                  <a:pt x="1767" y="264"/>
                </a:lnTo>
                <a:lnTo>
                  <a:pt x="1768" y="281"/>
                </a:lnTo>
                <a:lnTo>
                  <a:pt x="1768" y="223"/>
                </a:lnTo>
                <a:lnTo>
                  <a:pt x="1768" y="274"/>
                </a:lnTo>
                <a:lnTo>
                  <a:pt x="1769" y="273"/>
                </a:lnTo>
                <a:lnTo>
                  <a:pt x="1769" y="223"/>
                </a:lnTo>
                <a:lnTo>
                  <a:pt x="1769" y="283"/>
                </a:lnTo>
                <a:lnTo>
                  <a:pt x="1769" y="268"/>
                </a:lnTo>
                <a:lnTo>
                  <a:pt x="1770" y="268"/>
                </a:lnTo>
                <a:lnTo>
                  <a:pt x="1771" y="273"/>
                </a:lnTo>
                <a:lnTo>
                  <a:pt x="1771" y="227"/>
                </a:lnTo>
                <a:lnTo>
                  <a:pt x="1771" y="265"/>
                </a:lnTo>
                <a:lnTo>
                  <a:pt x="1771" y="267"/>
                </a:lnTo>
                <a:lnTo>
                  <a:pt x="1772" y="278"/>
                </a:lnTo>
                <a:lnTo>
                  <a:pt x="1772" y="245"/>
                </a:lnTo>
                <a:lnTo>
                  <a:pt x="1772" y="272"/>
                </a:lnTo>
                <a:lnTo>
                  <a:pt x="1772" y="267"/>
                </a:lnTo>
                <a:lnTo>
                  <a:pt x="1772" y="255"/>
                </a:lnTo>
                <a:lnTo>
                  <a:pt x="1773" y="289"/>
                </a:lnTo>
                <a:lnTo>
                  <a:pt x="1773" y="289"/>
                </a:lnTo>
                <a:lnTo>
                  <a:pt x="1773" y="270"/>
                </a:lnTo>
                <a:lnTo>
                  <a:pt x="1774" y="284"/>
                </a:lnTo>
                <a:lnTo>
                  <a:pt x="1774" y="284"/>
                </a:lnTo>
                <a:lnTo>
                  <a:pt x="1775" y="282"/>
                </a:lnTo>
                <a:lnTo>
                  <a:pt x="1775" y="292"/>
                </a:lnTo>
                <a:lnTo>
                  <a:pt x="1775" y="290"/>
                </a:lnTo>
                <a:lnTo>
                  <a:pt x="1775" y="290"/>
                </a:lnTo>
                <a:lnTo>
                  <a:pt x="1776" y="268"/>
                </a:lnTo>
                <a:lnTo>
                  <a:pt x="1776" y="292"/>
                </a:lnTo>
                <a:lnTo>
                  <a:pt x="1776" y="292"/>
                </a:lnTo>
                <a:lnTo>
                  <a:pt x="1776" y="292"/>
                </a:lnTo>
                <a:lnTo>
                  <a:pt x="1777" y="294"/>
                </a:lnTo>
                <a:lnTo>
                  <a:pt x="1777" y="288"/>
                </a:lnTo>
                <a:lnTo>
                  <a:pt x="1777" y="289"/>
                </a:lnTo>
                <a:lnTo>
                  <a:pt x="1778" y="285"/>
                </a:lnTo>
                <a:lnTo>
                  <a:pt x="1778" y="215"/>
                </a:lnTo>
                <a:lnTo>
                  <a:pt x="1779" y="291"/>
                </a:lnTo>
                <a:lnTo>
                  <a:pt x="1779" y="291"/>
                </a:lnTo>
                <a:lnTo>
                  <a:pt x="1779" y="291"/>
                </a:lnTo>
                <a:lnTo>
                  <a:pt x="1780" y="290"/>
                </a:lnTo>
                <a:lnTo>
                  <a:pt x="1780" y="293"/>
                </a:lnTo>
                <a:lnTo>
                  <a:pt x="1780" y="292"/>
                </a:lnTo>
                <a:lnTo>
                  <a:pt x="1780" y="292"/>
                </a:lnTo>
                <a:lnTo>
                  <a:pt x="1780" y="236"/>
                </a:lnTo>
                <a:lnTo>
                  <a:pt x="1781" y="292"/>
                </a:lnTo>
                <a:lnTo>
                  <a:pt x="1781" y="292"/>
                </a:lnTo>
                <a:lnTo>
                  <a:pt x="1781" y="292"/>
                </a:lnTo>
                <a:lnTo>
                  <a:pt x="1781" y="293"/>
                </a:lnTo>
                <a:lnTo>
                  <a:pt x="1782" y="237"/>
                </a:lnTo>
                <a:lnTo>
                  <a:pt x="1782" y="237"/>
                </a:lnTo>
                <a:lnTo>
                  <a:pt x="1782" y="290"/>
                </a:lnTo>
                <a:lnTo>
                  <a:pt x="1783" y="292"/>
                </a:lnTo>
                <a:lnTo>
                  <a:pt x="1783" y="291"/>
                </a:lnTo>
                <a:lnTo>
                  <a:pt x="1783" y="291"/>
                </a:lnTo>
                <a:lnTo>
                  <a:pt x="1784" y="238"/>
                </a:lnTo>
                <a:lnTo>
                  <a:pt x="1784" y="294"/>
                </a:lnTo>
                <a:lnTo>
                  <a:pt x="1784" y="294"/>
                </a:lnTo>
                <a:lnTo>
                  <a:pt x="1784" y="294"/>
                </a:lnTo>
                <a:lnTo>
                  <a:pt x="1785" y="294"/>
                </a:lnTo>
                <a:lnTo>
                  <a:pt x="1785" y="294"/>
                </a:lnTo>
                <a:lnTo>
                  <a:pt x="1786" y="294"/>
                </a:lnTo>
                <a:lnTo>
                  <a:pt x="1786" y="294"/>
                </a:lnTo>
                <a:lnTo>
                  <a:pt x="1787" y="294"/>
                </a:lnTo>
                <a:lnTo>
                  <a:pt x="1787" y="294"/>
                </a:lnTo>
                <a:lnTo>
                  <a:pt x="1787" y="294"/>
                </a:lnTo>
                <a:lnTo>
                  <a:pt x="1787" y="294"/>
                </a:lnTo>
                <a:lnTo>
                  <a:pt x="1787" y="291"/>
                </a:lnTo>
                <a:lnTo>
                  <a:pt x="1788" y="292"/>
                </a:lnTo>
                <a:lnTo>
                  <a:pt x="1788" y="292"/>
                </a:lnTo>
                <a:lnTo>
                  <a:pt x="1788" y="292"/>
                </a:lnTo>
                <a:lnTo>
                  <a:pt x="1789" y="290"/>
                </a:lnTo>
                <a:lnTo>
                  <a:pt x="1789" y="290"/>
                </a:lnTo>
                <a:lnTo>
                  <a:pt x="1789" y="290"/>
                </a:lnTo>
                <a:lnTo>
                  <a:pt x="1789" y="292"/>
                </a:lnTo>
                <a:lnTo>
                  <a:pt x="1790" y="286"/>
                </a:lnTo>
                <a:lnTo>
                  <a:pt x="1790" y="285"/>
                </a:lnTo>
                <a:lnTo>
                  <a:pt x="1791" y="293"/>
                </a:lnTo>
                <a:lnTo>
                  <a:pt x="1791" y="285"/>
                </a:lnTo>
                <a:lnTo>
                  <a:pt x="1791" y="286"/>
                </a:lnTo>
                <a:lnTo>
                  <a:pt x="1791" y="291"/>
                </a:lnTo>
                <a:lnTo>
                  <a:pt x="1792" y="273"/>
                </a:lnTo>
                <a:lnTo>
                  <a:pt x="1793" y="272"/>
                </a:lnTo>
                <a:lnTo>
                  <a:pt x="1793" y="224"/>
                </a:lnTo>
                <a:lnTo>
                  <a:pt x="1793" y="256"/>
                </a:lnTo>
                <a:lnTo>
                  <a:pt x="1794" y="256"/>
                </a:lnTo>
                <a:lnTo>
                  <a:pt x="1794" y="290"/>
                </a:lnTo>
                <a:lnTo>
                  <a:pt x="1794" y="221"/>
                </a:lnTo>
                <a:lnTo>
                  <a:pt x="1795" y="283"/>
                </a:lnTo>
                <a:lnTo>
                  <a:pt x="1795" y="284"/>
                </a:lnTo>
                <a:lnTo>
                  <a:pt x="1795" y="285"/>
                </a:lnTo>
                <a:lnTo>
                  <a:pt x="1795" y="225"/>
                </a:lnTo>
                <a:lnTo>
                  <a:pt x="1796" y="275"/>
                </a:lnTo>
                <a:lnTo>
                  <a:pt x="1796" y="276"/>
                </a:lnTo>
                <a:lnTo>
                  <a:pt x="1796" y="225"/>
                </a:lnTo>
                <a:lnTo>
                  <a:pt x="1797" y="286"/>
                </a:lnTo>
                <a:lnTo>
                  <a:pt x="1797" y="275"/>
                </a:lnTo>
                <a:lnTo>
                  <a:pt x="1797" y="275"/>
                </a:lnTo>
                <a:lnTo>
                  <a:pt x="1798" y="267"/>
                </a:lnTo>
                <a:lnTo>
                  <a:pt x="1798" y="284"/>
                </a:lnTo>
                <a:lnTo>
                  <a:pt x="1798" y="252"/>
                </a:lnTo>
                <a:lnTo>
                  <a:pt x="1798" y="292"/>
                </a:lnTo>
                <a:lnTo>
                  <a:pt x="1799" y="273"/>
                </a:lnTo>
                <a:lnTo>
                  <a:pt x="1799" y="273"/>
                </a:lnTo>
                <a:lnTo>
                  <a:pt x="1800" y="281"/>
                </a:lnTo>
                <a:lnTo>
                  <a:pt x="1800" y="264"/>
                </a:lnTo>
                <a:lnTo>
                  <a:pt x="1800" y="277"/>
                </a:lnTo>
                <a:lnTo>
                  <a:pt x="1801" y="277"/>
                </a:lnTo>
                <a:lnTo>
                  <a:pt x="1801" y="276"/>
                </a:lnTo>
                <a:lnTo>
                  <a:pt x="1801" y="289"/>
                </a:lnTo>
                <a:lnTo>
                  <a:pt x="1801" y="290"/>
                </a:lnTo>
                <a:lnTo>
                  <a:pt x="1802" y="248"/>
                </a:lnTo>
                <a:lnTo>
                  <a:pt x="1803" y="292"/>
                </a:lnTo>
                <a:lnTo>
                  <a:pt x="1803" y="292"/>
                </a:lnTo>
                <a:lnTo>
                  <a:pt x="1803" y="292"/>
                </a:lnTo>
                <a:lnTo>
                  <a:pt x="1804" y="276"/>
                </a:lnTo>
                <a:lnTo>
                  <a:pt x="1804" y="292"/>
                </a:lnTo>
                <a:lnTo>
                  <a:pt x="1804" y="276"/>
                </a:lnTo>
                <a:lnTo>
                  <a:pt x="1804" y="276"/>
                </a:lnTo>
                <a:lnTo>
                  <a:pt x="1805" y="294"/>
                </a:lnTo>
                <a:lnTo>
                  <a:pt x="1805" y="278"/>
                </a:lnTo>
                <a:lnTo>
                  <a:pt x="1805" y="279"/>
                </a:lnTo>
                <a:lnTo>
                  <a:pt x="1805" y="294"/>
                </a:lnTo>
                <a:lnTo>
                  <a:pt x="1806" y="249"/>
                </a:lnTo>
                <a:lnTo>
                  <a:pt x="1806" y="288"/>
                </a:lnTo>
                <a:lnTo>
                  <a:pt x="1806" y="250"/>
                </a:lnTo>
                <a:lnTo>
                  <a:pt x="1806" y="192"/>
                </a:lnTo>
                <a:lnTo>
                  <a:pt x="1807" y="291"/>
                </a:lnTo>
                <a:lnTo>
                  <a:pt x="1807" y="291"/>
                </a:lnTo>
                <a:lnTo>
                  <a:pt x="1807" y="291"/>
                </a:lnTo>
                <a:lnTo>
                  <a:pt x="1808" y="256"/>
                </a:lnTo>
                <a:lnTo>
                  <a:pt x="1808" y="291"/>
                </a:lnTo>
                <a:lnTo>
                  <a:pt x="1808" y="257"/>
                </a:lnTo>
                <a:lnTo>
                  <a:pt x="1809" y="291"/>
                </a:lnTo>
                <a:lnTo>
                  <a:pt x="1809" y="240"/>
                </a:lnTo>
                <a:lnTo>
                  <a:pt x="1809" y="294"/>
                </a:lnTo>
                <a:lnTo>
                  <a:pt x="1809" y="293"/>
                </a:lnTo>
                <a:lnTo>
                  <a:pt x="1809" y="293"/>
                </a:lnTo>
                <a:lnTo>
                  <a:pt x="1810" y="242"/>
                </a:lnTo>
                <a:lnTo>
                  <a:pt x="1811" y="294"/>
                </a:lnTo>
                <a:lnTo>
                  <a:pt x="1811" y="290"/>
                </a:lnTo>
                <a:lnTo>
                  <a:pt x="1811" y="292"/>
                </a:lnTo>
                <a:lnTo>
                  <a:pt x="1811" y="292"/>
                </a:lnTo>
                <a:lnTo>
                  <a:pt x="1812" y="292"/>
                </a:lnTo>
                <a:lnTo>
                  <a:pt x="1812" y="292"/>
                </a:lnTo>
                <a:lnTo>
                  <a:pt x="1813" y="294"/>
                </a:lnTo>
                <a:lnTo>
                  <a:pt x="1813" y="294"/>
                </a:lnTo>
                <a:lnTo>
                  <a:pt x="1813" y="294"/>
                </a:lnTo>
                <a:lnTo>
                  <a:pt x="1813" y="294"/>
                </a:lnTo>
                <a:lnTo>
                  <a:pt x="1813" y="294"/>
                </a:lnTo>
                <a:lnTo>
                  <a:pt x="1814" y="294"/>
                </a:lnTo>
                <a:lnTo>
                  <a:pt x="1814" y="294"/>
                </a:lnTo>
                <a:lnTo>
                  <a:pt x="1814" y="294"/>
                </a:lnTo>
                <a:lnTo>
                  <a:pt x="1815" y="294"/>
                </a:lnTo>
                <a:lnTo>
                  <a:pt x="1815" y="294"/>
                </a:lnTo>
                <a:lnTo>
                  <a:pt x="1816" y="294"/>
                </a:lnTo>
                <a:lnTo>
                  <a:pt x="1816" y="289"/>
                </a:lnTo>
                <a:lnTo>
                  <a:pt x="1816" y="290"/>
                </a:lnTo>
                <a:lnTo>
                  <a:pt x="1817" y="290"/>
                </a:lnTo>
                <a:lnTo>
                  <a:pt x="1817" y="283"/>
                </a:lnTo>
                <a:lnTo>
                  <a:pt x="1817" y="285"/>
                </a:lnTo>
                <a:lnTo>
                  <a:pt x="1817" y="285"/>
                </a:lnTo>
                <a:lnTo>
                  <a:pt x="1818" y="285"/>
                </a:lnTo>
                <a:lnTo>
                  <a:pt x="1819" y="248"/>
                </a:lnTo>
                <a:lnTo>
                  <a:pt x="1819" y="281"/>
                </a:lnTo>
                <a:lnTo>
                  <a:pt x="1819" y="282"/>
                </a:lnTo>
                <a:lnTo>
                  <a:pt x="1819" y="253"/>
                </a:lnTo>
                <a:lnTo>
                  <a:pt x="1819" y="286"/>
                </a:lnTo>
                <a:lnTo>
                  <a:pt x="1820" y="278"/>
                </a:lnTo>
                <a:lnTo>
                  <a:pt x="1820" y="273"/>
                </a:lnTo>
                <a:lnTo>
                  <a:pt x="1821" y="277"/>
                </a:lnTo>
                <a:lnTo>
                  <a:pt x="1821" y="223"/>
                </a:lnTo>
                <a:lnTo>
                  <a:pt x="1821" y="265"/>
                </a:lnTo>
                <a:lnTo>
                  <a:pt x="1821" y="261"/>
                </a:lnTo>
                <a:lnTo>
                  <a:pt x="1821" y="221"/>
                </a:lnTo>
                <a:lnTo>
                  <a:pt x="1822" y="289"/>
                </a:lnTo>
                <a:lnTo>
                  <a:pt x="1822" y="269"/>
                </a:lnTo>
                <a:lnTo>
                  <a:pt x="1822" y="277"/>
                </a:lnTo>
                <a:lnTo>
                  <a:pt x="1822" y="283"/>
                </a:lnTo>
                <a:lnTo>
                  <a:pt x="1823" y="266"/>
                </a:lnTo>
                <a:lnTo>
                  <a:pt x="1823" y="282"/>
                </a:lnTo>
                <a:lnTo>
                  <a:pt x="1823" y="283"/>
                </a:lnTo>
                <a:lnTo>
                  <a:pt x="1824" y="292"/>
                </a:lnTo>
                <a:lnTo>
                  <a:pt x="1824" y="203"/>
                </a:lnTo>
                <a:lnTo>
                  <a:pt x="1824" y="233"/>
                </a:lnTo>
                <a:lnTo>
                  <a:pt x="1825" y="235"/>
                </a:lnTo>
                <a:lnTo>
                  <a:pt x="1825" y="285"/>
                </a:lnTo>
                <a:lnTo>
                  <a:pt x="1825" y="273"/>
                </a:lnTo>
                <a:lnTo>
                  <a:pt x="1826" y="277"/>
                </a:lnTo>
                <a:lnTo>
                  <a:pt x="1826" y="246"/>
                </a:lnTo>
                <a:lnTo>
                  <a:pt x="1827" y="285"/>
                </a:lnTo>
                <a:lnTo>
                  <a:pt x="1827" y="285"/>
                </a:lnTo>
                <a:lnTo>
                  <a:pt x="1827" y="285"/>
                </a:lnTo>
                <a:lnTo>
                  <a:pt x="1827" y="276"/>
                </a:lnTo>
                <a:lnTo>
                  <a:pt x="1828" y="280"/>
                </a:lnTo>
                <a:lnTo>
                  <a:pt x="1828" y="280"/>
                </a:lnTo>
                <a:lnTo>
                  <a:pt x="1829" y="270"/>
                </a:lnTo>
                <a:lnTo>
                  <a:pt x="1829" y="285"/>
                </a:lnTo>
                <a:lnTo>
                  <a:pt x="1829" y="285"/>
                </a:lnTo>
                <a:lnTo>
                  <a:pt x="1829" y="285"/>
                </a:lnTo>
                <a:lnTo>
                  <a:pt x="1829" y="284"/>
                </a:lnTo>
                <a:lnTo>
                  <a:pt x="1830" y="292"/>
                </a:lnTo>
                <a:lnTo>
                  <a:pt x="1830" y="292"/>
                </a:lnTo>
                <a:lnTo>
                  <a:pt x="1830" y="292"/>
                </a:lnTo>
                <a:lnTo>
                  <a:pt x="1831" y="292"/>
                </a:lnTo>
                <a:lnTo>
                  <a:pt x="1831" y="293"/>
                </a:lnTo>
                <a:lnTo>
                  <a:pt x="1832" y="293"/>
                </a:lnTo>
                <a:lnTo>
                  <a:pt x="1832" y="293"/>
                </a:lnTo>
                <a:lnTo>
                  <a:pt x="1832" y="294"/>
                </a:lnTo>
                <a:lnTo>
                  <a:pt x="1832" y="294"/>
                </a:lnTo>
                <a:lnTo>
                  <a:pt x="1833" y="294"/>
                </a:lnTo>
                <a:lnTo>
                  <a:pt x="1833" y="294"/>
                </a:lnTo>
                <a:lnTo>
                  <a:pt x="1834" y="289"/>
                </a:lnTo>
                <a:lnTo>
                  <a:pt x="1834" y="290"/>
                </a:lnTo>
                <a:lnTo>
                  <a:pt x="1834" y="290"/>
                </a:lnTo>
                <a:lnTo>
                  <a:pt x="1834" y="290"/>
                </a:lnTo>
                <a:lnTo>
                  <a:pt x="1834" y="239"/>
                </a:lnTo>
                <a:lnTo>
                  <a:pt x="1835" y="285"/>
                </a:lnTo>
                <a:lnTo>
                  <a:pt x="1835" y="285"/>
                </a:lnTo>
                <a:lnTo>
                  <a:pt x="1836" y="260"/>
                </a:lnTo>
                <a:lnTo>
                  <a:pt x="1836" y="290"/>
                </a:lnTo>
                <a:lnTo>
                  <a:pt x="1836" y="290"/>
                </a:lnTo>
                <a:lnTo>
                  <a:pt x="1836" y="237"/>
                </a:lnTo>
                <a:lnTo>
                  <a:pt x="1837" y="293"/>
                </a:lnTo>
                <a:lnTo>
                  <a:pt x="1837" y="241"/>
                </a:lnTo>
                <a:lnTo>
                  <a:pt x="1837" y="240"/>
                </a:lnTo>
                <a:lnTo>
                  <a:pt x="1838" y="240"/>
                </a:lnTo>
                <a:lnTo>
                  <a:pt x="1838" y="294"/>
                </a:lnTo>
                <a:lnTo>
                  <a:pt x="1838" y="293"/>
                </a:lnTo>
                <a:lnTo>
                  <a:pt x="1838" y="293"/>
                </a:lnTo>
                <a:lnTo>
                  <a:pt x="1838" y="293"/>
                </a:lnTo>
                <a:lnTo>
                  <a:pt x="1839" y="293"/>
                </a:lnTo>
                <a:lnTo>
                  <a:pt x="1840" y="293"/>
                </a:lnTo>
                <a:lnTo>
                  <a:pt x="1840" y="292"/>
                </a:lnTo>
                <a:lnTo>
                  <a:pt x="1840" y="294"/>
                </a:lnTo>
                <a:lnTo>
                  <a:pt x="1840" y="294"/>
                </a:lnTo>
                <a:lnTo>
                  <a:pt x="1840" y="294"/>
                </a:lnTo>
                <a:lnTo>
                  <a:pt x="1842" y="294"/>
                </a:lnTo>
                <a:lnTo>
                  <a:pt x="1842" y="291"/>
                </a:lnTo>
                <a:lnTo>
                  <a:pt x="1842" y="291"/>
                </a:lnTo>
                <a:lnTo>
                  <a:pt x="1842" y="291"/>
                </a:lnTo>
                <a:lnTo>
                  <a:pt x="1842" y="289"/>
                </a:lnTo>
                <a:lnTo>
                  <a:pt x="1843" y="292"/>
                </a:lnTo>
                <a:lnTo>
                  <a:pt x="1843" y="292"/>
                </a:lnTo>
                <a:lnTo>
                  <a:pt x="1843" y="292"/>
                </a:lnTo>
                <a:lnTo>
                  <a:pt x="1843" y="292"/>
                </a:lnTo>
                <a:lnTo>
                  <a:pt x="1843" y="289"/>
                </a:lnTo>
                <a:lnTo>
                  <a:pt x="1844" y="290"/>
                </a:lnTo>
                <a:lnTo>
                  <a:pt x="1844" y="290"/>
                </a:lnTo>
                <a:lnTo>
                  <a:pt x="1845" y="262"/>
                </a:lnTo>
                <a:lnTo>
                  <a:pt x="1845" y="261"/>
                </a:lnTo>
                <a:lnTo>
                  <a:pt x="1846" y="241"/>
                </a:lnTo>
                <a:lnTo>
                  <a:pt x="1846" y="281"/>
                </a:lnTo>
                <a:lnTo>
                  <a:pt x="1846" y="276"/>
                </a:lnTo>
                <a:lnTo>
                  <a:pt x="1846" y="277"/>
                </a:lnTo>
                <a:lnTo>
                  <a:pt x="1847" y="283"/>
                </a:lnTo>
                <a:lnTo>
                  <a:pt x="1847" y="235"/>
                </a:lnTo>
                <a:lnTo>
                  <a:pt x="1847" y="236"/>
                </a:lnTo>
                <a:lnTo>
                  <a:pt x="1848" y="272"/>
                </a:lnTo>
                <a:lnTo>
                  <a:pt x="1848" y="246"/>
                </a:lnTo>
                <a:lnTo>
                  <a:pt x="1848" y="277"/>
                </a:lnTo>
                <a:lnTo>
                  <a:pt x="1848" y="272"/>
                </a:lnTo>
                <a:lnTo>
                  <a:pt x="1848" y="271"/>
                </a:lnTo>
                <a:lnTo>
                  <a:pt x="1849" y="223"/>
                </a:lnTo>
                <a:lnTo>
                  <a:pt x="1849" y="287"/>
                </a:lnTo>
                <a:lnTo>
                  <a:pt x="1850" y="265"/>
                </a:lnTo>
                <a:lnTo>
                  <a:pt x="1850" y="267"/>
                </a:lnTo>
                <a:lnTo>
                  <a:pt x="1851" y="223"/>
                </a:lnTo>
                <a:lnTo>
                  <a:pt x="1851" y="281"/>
                </a:lnTo>
                <a:lnTo>
                  <a:pt x="1851" y="279"/>
                </a:lnTo>
                <a:lnTo>
                  <a:pt x="1851" y="279"/>
                </a:lnTo>
                <a:lnTo>
                  <a:pt x="1851" y="280"/>
                </a:lnTo>
                <a:lnTo>
                  <a:pt x="1852" y="227"/>
                </a:lnTo>
                <a:lnTo>
                  <a:pt x="1852" y="265"/>
                </a:lnTo>
                <a:lnTo>
                  <a:pt x="1852" y="235"/>
                </a:lnTo>
                <a:lnTo>
                  <a:pt x="1853" y="266"/>
                </a:lnTo>
                <a:lnTo>
                  <a:pt x="1853" y="266"/>
                </a:lnTo>
                <a:lnTo>
                  <a:pt x="1853" y="265"/>
                </a:lnTo>
                <a:lnTo>
                  <a:pt x="1853" y="264"/>
                </a:lnTo>
                <a:lnTo>
                  <a:pt x="1854" y="274"/>
                </a:lnTo>
                <a:lnTo>
                  <a:pt x="1854" y="267"/>
                </a:lnTo>
                <a:lnTo>
                  <a:pt x="1854" y="267"/>
                </a:lnTo>
                <a:lnTo>
                  <a:pt x="1855" y="284"/>
                </a:lnTo>
                <a:lnTo>
                  <a:pt x="1856" y="284"/>
                </a:lnTo>
                <a:lnTo>
                  <a:pt x="1856" y="283"/>
                </a:lnTo>
                <a:lnTo>
                  <a:pt x="1856" y="293"/>
                </a:lnTo>
                <a:lnTo>
                  <a:pt x="1856" y="293"/>
                </a:lnTo>
                <a:lnTo>
                  <a:pt x="1856" y="293"/>
                </a:lnTo>
                <a:lnTo>
                  <a:pt x="1857" y="291"/>
                </a:lnTo>
                <a:lnTo>
                  <a:pt x="1858" y="292"/>
                </a:lnTo>
                <a:lnTo>
                  <a:pt x="1858" y="292"/>
                </a:lnTo>
                <a:lnTo>
                  <a:pt x="1858" y="292"/>
                </a:lnTo>
                <a:lnTo>
                  <a:pt x="1859" y="293"/>
                </a:lnTo>
                <a:lnTo>
                  <a:pt x="1859" y="293"/>
                </a:lnTo>
                <a:lnTo>
                  <a:pt x="1859" y="293"/>
                </a:lnTo>
                <a:lnTo>
                  <a:pt x="1859" y="295"/>
                </a:lnTo>
                <a:lnTo>
                  <a:pt x="1860" y="295"/>
                </a:lnTo>
                <a:lnTo>
                  <a:pt x="1860" y="295"/>
                </a:lnTo>
                <a:lnTo>
                  <a:pt x="1860" y="295"/>
                </a:lnTo>
                <a:lnTo>
                  <a:pt x="1861" y="294"/>
                </a:lnTo>
                <a:lnTo>
                  <a:pt x="1861" y="294"/>
                </a:lnTo>
                <a:lnTo>
                  <a:pt x="1861" y="294"/>
                </a:lnTo>
                <a:lnTo>
                  <a:pt x="1861" y="294"/>
                </a:lnTo>
                <a:lnTo>
                  <a:pt x="1861" y="292"/>
                </a:lnTo>
                <a:lnTo>
                  <a:pt x="1862" y="292"/>
                </a:lnTo>
                <a:lnTo>
                  <a:pt x="1862" y="292"/>
                </a:lnTo>
                <a:lnTo>
                  <a:pt x="1863" y="292"/>
                </a:lnTo>
                <a:lnTo>
                  <a:pt x="1863" y="292"/>
                </a:lnTo>
                <a:lnTo>
                  <a:pt x="1864" y="292"/>
                </a:lnTo>
                <a:lnTo>
                  <a:pt x="1864" y="292"/>
                </a:lnTo>
                <a:lnTo>
                  <a:pt x="1864" y="294"/>
                </a:lnTo>
                <a:lnTo>
                  <a:pt x="1864" y="294"/>
                </a:lnTo>
                <a:lnTo>
                  <a:pt x="1865" y="294"/>
                </a:lnTo>
                <a:lnTo>
                  <a:pt x="1865" y="292"/>
                </a:lnTo>
                <a:lnTo>
                  <a:pt x="1866" y="294"/>
                </a:lnTo>
                <a:lnTo>
                  <a:pt x="1866" y="294"/>
                </a:lnTo>
                <a:lnTo>
                  <a:pt x="1866" y="294"/>
                </a:lnTo>
                <a:lnTo>
                  <a:pt x="1866" y="294"/>
                </a:lnTo>
                <a:lnTo>
                  <a:pt x="1867" y="294"/>
                </a:lnTo>
                <a:lnTo>
                  <a:pt x="1867" y="294"/>
                </a:lnTo>
                <a:lnTo>
                  <a:pt x="1868" y="294"/>
                </a:lnTo>
                <a:lnTo>
                  <a:pt x="1868" y="294"/>
                </a:lnTo>
                <a:lnTo>
                  <a:pt x="1868" y="294"/>
                </a:lnTo>
                <a:lnTo>
                  <a:pt x="1868" y="294"/>
                </a:lnTo>
                <a:lnTo>
                  <a:pt x="1869" y="291"/>
                </a:lnTo>
                <a:lnTo>
                  <a:pt x="1869" y="291"/>
                </a:lnTo>
                <a:lnTo>
                  <a:pt x="1869" y="291"/>
                </a:lnTo>
                <a:lnTo>
                  <a:pt x="1870" y="292"/>
                </a:lnTo>
                <a:lnTo>
                  <a:pt x="1870" y="289"/>
                </a:lnTo>
                <a:lnTo>
                  <a:pt x="1870" y="289"/>
                </a:lnTo>
                <a:lnTo>
                  <a:pt x="1871" y="290"/>
                </a:lnTo>
                <a:lnTo>
                  <a:pt x="1871" y="277"/>
                </a:lnTo>
                <a:lnTo>
                  <a:pt x="1872" y="276"/>
                </a:lnTo>
                <a:lnTo>
                  <a:pt x="1872" y="287"/>
                </a:lnTo>
                <a:lnTo>
                  <a:pt x="1872" y="262"/>
                </a:lnTo>
                <a:lnTo>
                  <a:pt x="1872" y="264"/>
                </a:lnTo>
                <a:lnTo>
                  <a:pt x="1873" y="266"/>
                </a:lnTo>
                <a:lnTo>
                  <a:pt x="1873" y="275"/>
                </a:lnTo>
                <a:lnTo>
                  <a:pt x="1874" y="252"/>
                </a:lnTo>
                <a:lnTo>
                  <a:pt x="1874" y="253"/>
                </a:lnTo>
                <a:lnTo>
                  <a:pt x="1874" y="253"/>
                </a:lnTo>
                <a:lnTo>
                  <a:pt x="1874" y="259"/>
                </a:lnTo>
                <a:lnTo>
                  <a:pt x="1875" y="246"/>
                </a:lnTo>
                <a:lnTo>
                  <a:pt x="1875" y="254"/>
                </a:lnTo>
                <a:lnTo>
                  <a:pt x="1875" y="246"/>
                </a:lnTo>
                <a:lnTo>
                  <a:pt x="1876" y="280"/>
                </a:lnTo>
                <a:lnTo>
                  <a:pt x="1876" y="229"/>
                </a:lnTo>
                <a:lnTo>
                  <a:pt x="1876" y="273"/>
                </a:lnTo>
                <a:lnTo>
                  <a:pt x="1876" y="269"/>
                </a:lnTo>
                <a:lnTo>
                  <a:pt x="1876" y="235"/>
                </a:lnTo>
                <a:lnTo>
                  <a:pt x="1876" y="278"/>
                </a:lnTo>
                <a:lnTo>
                  <a:pt x="1877" y="277"/>
                </a:lnTo>
                <a:lnTo>
                  <a:pt x="1877" y="277"/>
                </a:lnTo>
                <a:lnTo>
                  <a:pt x="1878" y="280"/>
                </a:lnTo>
                <a:lnTo>
                  <a:pt x="1878" y="248"/>
                </a:lnTo>
                <a:lnTo>
                  <a:pt x="1878" y="249"/>
                </a:lnTo>
                <a:lnTo>
                  <a:pt x="1878" y="247"/>
                </a:lnTo>
                <a:lnTo>
                  <a:pt x="1878" y="236"/>
                </a:lnTo>
                <a:lnTo>
                  <a:pt x="1879" y="276"/>
                </a:lnTo>
                <a:lnTo>
                  <a:pt x="1879" y="273"/>
                </a:lnTo>
                <a:lnTo>
                  <a:pt x="1879" y="273"/>
                </a:lnTo>
                <a:lnTo>
                  <a:pt x="1880" y="254"/>
                </a:lnTo>
                <a:lnTo>
                  <a:pt x="1880" y="279"/>
                </a:lnTo>
                <a:lnTo>
                  <a:pt x="1880" y="274"/>
                </a:lnTo>
                <a:lnTo>
                  <a:pt x="1881" y="275"/>
                </a:lnTo>
                <a:lnTo>
                  <a:pt x="1881" y="256"/>
                </a:lnTo>
                <a:lnTo>
                  <a:pt x="1882" y="286"/>
                </a:lnTo>
                <a:lnTo>
                  <a:pt x="1882" y="285"/>
                </a:lnTo>
                <a:lnTo>
                  <a:pt x="1882" y="284"/>
                </a:lnTo>
                <a:lnTo>
                  <a:pt x="1882" y="284"/>
                </a:lnTo>
                <a:lnTo>
                  <a:pt x="1882" y="277"/>
                </a:lnTo>
                <a:lnTo>
                  <a:pt x="1883" y="281"/>
                </a:lnTo>
                <a:lnTo>
                  <a:pt x="1883" y="280"/>
                </a:lnTo>
                <a:lnTo>
                  <a:pt x="1883" y="280"/>
                </a:lnTo>
                <a:lnTo>
                  <a:pt x="1884" y="289"/>
                </a:lnTo>
                <a:lnTo>
                  <a:pt x="1884" y="289"/>
                </a:lnTo>
                <a:lnTo>
                  <a:pt x="1884" y="289"/>
                </a:lnTo>
                <a:lnTo>
                  <a:pt x="1884" y="288"/>
                </a:lnTo>
                <a:lnTo>
                  <a:pt x="1885" y="292"/>
                </a:lnTo>
                <a:lnTo>
                  <a:pt x="1885" y="293"/>
                </a:lnTo>
                <a:lnTo>
                  <a:pt x="1886" y="294"/>
                </a:lnTo>
                <a:lnTo>
                  <a:pt x="1886" y="294"/>
                </a:lnTo>
                <a:lnTo>
                  <a:pt x="1886" y="294"/>
                </a:lnTo>
                <a:lnTo>
                  <a:pt x="1886" y="294"/>
                </a:lnTo>
                <a:lnTo>
                  <a:pt x="1887" y="294"/>
                </a:lnTo>
                <a:lnTo>
                  <a:pt x="1887" y="294"/>
                </a:lnTo>
                <a:lnTo>
                  <a:pt x="1888" y="294"/>
                </a:lnTo>
                <a:lnTo>
                  <a:pt x="1888" y="294"/>
                </a:lnTo>
                <a:lnTo>
                  <a:pt x="1889" y="294"/>
                </a:lnTo>
                <a:lnTo>
                  <a:pt x="1889" y="291"/>
                </a:lnTo>
                <a:lnTo>
                  <a:pt x="1890" y="292"/>
                </a:lnTo>
                <a:lnTo>
                  <a:pt x="1890" y="292"/>
                </a:lnTo>
                <a:lnTo>
                  <a:pt x="1890" y="289"/>
                </a:lnTo>
                <a:lnTo>
                  <a:pt x="1890" y="292"/>
                </a:lnTo>
                <a:lnTo>
                  <a:pt x="1891" y="292"/>
                </a:lnTo>
                <a:lnTo>
                  <a:pt x="1891" y="292"/>
                </a:lnTo>
                <a:lnTo>
                  <a:pt x="1891" y="292"/>
                </a:lnTo>
                <a:lnTo>
                  <a:pt x="1892" y="294"/>
                </a:lnTo>
                <a:lnTo>
                  <a:pt x="1892" y="294"/>
                </a:lnTo>
                <a:lnTo>
                  <a:pt x="1892" y="294"/>
                </a:lnTo>
                <a:lnTo>
                  <a:pt x="1892" y="294"/>
                </a:lnTo>
                <a:lnTo>
                  <a:pt x="1892" y="294"/>
                </a:lnTo>
                <a:lnTo>
                  <a:pt x="1893" y="294"/>
                </a:lnTo>
                <a:lnTo>
                  <a:pt x="1893" y="294"/>
                </a:lnTo>
                <a:lnTo>
                  <a:pt x="1893" y="294"/>
                </a:lnTo>
                <a:lnTo>
                  <a:pt x="1894" y="294"/>
                </a:lnTo>
                <a:lnTo>
                  <a:pt x="1894" y="294"/>
                </a:lnTo>
                <a:lnTo>
                  <a:pt x="1894" y="294"/>
                </a:lnTo>
                <a:lnTo>
                  <a:pt x="1894" y="294"/>
                </a:lnTo>
                <a:lnTo>
                  <a:pt x="1895" y="294"/>
                </a:lnTo>
                <a:lnTo>
                  <a:pt x="1895" y="294"/>
                </a:lnTo>
                <a:lnTo>
                  <a:pt x="1896" y="294"/>
                </a:lnTo>
                <a:lnTo>
                  <a:pt x="1896" y="289"/>
                </a:lnTo>
                <a:lnTo>
                  <a:pt x="1896" y="292"/>
                </a:lnTo>
                <a:lnTo>
                  <a:pt x="1897" y="292"/>
                </a:lnTo>
                <a:lnTo>
                  <a:pt x="1897" y="292"/>
                </a:lnTo>
                <a:lnTo>
                  <a:pt x="1898" y="290"/>
                </a:lnTo>
                <a:lnTo>
                  <a:pt x="1898" y="289"/>
                </a:lnTo>
                <a:lnTo>
                  <a:pt x="1898" y="289"/>
                </a:lnTo>
                <a:lnTo>
                  <a:pt x="1899" y="293"/>
                </a:lnTo>
                <a:lnTo>
                  <a:pt x="1899" y="293"/>
                </a:lnTo>
                <a:lnTo>
                  <a:pt x="1900" y="291"/>
                </a:lnTo>
                <a:lnTo>
                  <a:pt x="1900" y="293"/>
                </a:lnTo>
                <a:lnTo>
                  <a:pt x="1900" y="292"/>
                </a:lnTo>
                <a:lnTo>
                  <a:pt x="1900" y="293"/>
                </a:lnTo>
                <a:lnTo>
                  <a:pt x="1901" y="290"/>
                </a:lnTo>
                <a:lnTo>
                  <a:pt x="1901" y="285"/>
                </a:lnTo>
                <a:lnTo>
                  <a:pt x="1901" y="285"/>
                </a:lnTo>
                <a:lnTo>
                  <a:pt x="1901" y="290"/>
                </a:lnTo>
                <a:lnTo>
                  <a:pt x="1902" y="285"/>
                </a:lnTo>
                <a:lnTo>
                  <a:pt x="1902" y="285"/>
                </a:lnTo>
                <a:lnTo>
                  <a:pt x="1903" y="281"/>
                </a:lnTo>
                <a:lnTo>
                  <a:pt x="1903" y="289"/>
                </a:lnTo>
                <a:lnTo>
                  <a:pt x="1903" y="288"/>
                </a:lnTo>
                <a:lnTo>
                  <a:pt x="1904" y="288"/>
                </a:lnTo>
                <a:lnTo>
                  <a:pt x="1904" y="285"/>
                </a:lnTo>
                <a:lnTo>
                  <a:pt x="1904" y="290"/>
                </a:lnTo>
                <a:lnTo>
                  <a:pt x="1904" y="285"/>
                </a:lnTo>
                <a:lnTo>
                  <a:pt x="1905" y="286"/>
                </a:lnTo>
                <a:lnTo>
                  <a:pt x="1905" y="286"/>
                </a:lnTo>
                <a:lnTo>
                  <a:pt x="1905" y="291"/>
                </a:lnTo>
                <a:lnTo>
                  <a:pt x="1906" y="290"/>
                </a:lnTo>
                <a:lnTo>
                  <a:pt x="1906" y="289"/>
                </a:lnTo>
                <a:lnTo>
                  <a:pt x="1906" y="283"/>
                </a:lnTo>
                <a:lnTo>
                  <a:pt x="1907" y="292"/>
                </a:lnTo>
                <a:lnTo>
                  <a:pt x="1907" y="292"/>
                </a:lnTo>
                <a:lnTo>
                  <a:pt x="1907" y="292"/>
                </a:lnTo>
                <a:lnTo>
                  <a:pt x="1907" y="292"/>
                </a:lnTo>
                <a:lnTo>
                  <a:pt x="1907" y="293"/>
                </a:lnTo>
                <a:lnTo>
                  <a:pt x="1908" y="292"/>
                </a:lnTo>
                <a:lnTo>
                  <a:pt x="1908" y="292"/>
                </a:lnTo>
                <a:lnTo>
                  <a:pt x="1908" y="293"/>
                </a:lnTo>
                <a:lnTo>
                  <a:pt x="1909" y="290"/>
                </a:lnTo>
                <a:lnTo>
                  <a:pt x="1909" y="290"/>
                </a:lnTo>
                <a:lnTo>
                  <a:pt x="1910" y="288"/>
                </a:lnTo>
                <a:lnTo>
                  <a:pt x="1910" y="291"/>
                </a:lnTo>
                <a:lnTo>
                  <a:pt x="1910" y="291"/>
                </a:lnTo>
                <a:lnTo>
                  <a:pt x="1911" y="291"/>
                </a:lnTo>
                <a:lnTo>
                  <a:pt x="1911" y="290"/>
                </a:lnTo>
                <a:lnTo>
                  <a:pt x="1911" y="293"/>
                </a:lnTo>
                <a:lnTo>
                  <a:pt x="1911" y="293"/>
                </a:lnTo>
                <a:lnTo>
                  <a:pt x="1912" y="293"/>
                </a:lnTo>
                <a:lnTo>
                  <a:pt x="1913" y="295"/>
                </a:lnTo>
                <a:lnTo>
                  <a:pt x="1913" y="295"/>
                </a:lnTo>
                <a:lnTo>
                  <a:pt x="1913" y="295"/>
                </a:lnTo>
                <a:lnTo>
                  <a:pt x="1913" y="295"/>
                </a:lnTo>
                <a:lnTo>
                  <a:pt x="1913" y="295"/>
                </a:lnTo>
                <a:lnTo>
                  <a:pt x="1914" y="295"/>
                </a:lnTo>
                <a:lnTo>
                  <a:pt x="1914" y="295"/>
                </a:lnTo>
                <a:lnTo>
                  <a:pt x="1914" y="293"/>
                </a:lnTo>
                <a:lnTo>
                  <a:pt x="1915" y="295"/>
                </a:lnTo>
                <a:lnTo>
                  <a:pt x="1915" y="295"/>
                </a:lnTo>
                <a:lnTo>
                  <a:pt x="1916" y="291"/>
                </a:lnTo>
                <a:lnTo>
                  <a:pt x="1916" y="292"/>
                </a:lnTo>
                <a:lnTo>
                  <a:pt x="1916" y="292"/>
                </a:lnTo>
                <a:lnTo>
                  <a:pt x="1916" y="292"/>
                </a:lnTo>
                <a:lnTo>
                  <a:pt x="1917" y="292"/>
                </a:lnTo>
                <a:lnTo>
                  <a:pt x="1917" y="292"/>
                </a:lnTo>
                <a:lnTo>
                  <a:pt x="1917" y="292"/>
                </a:lnTo>
                <a:lnTo>
                  <a:pt x="1917" y="292"/>
                </a:lnTo>
                <a:lnTo>
                  <a:pt x="1918" y="292"/>
                </a:lnTo>
                <a:lnTo>
                  <a:pt x="1918" y="292"/>
                </a:lnTo>
                <a:lnTo>
                  <a:pt x="1919" y="292"/>
                </a:lnTo>
                <a:lnTo>
                  <a:pt x="1919" y="294"/>
                </a:lnTo>
                <a:lnTo>
                  <a:pt x="1919" y="294"/>
                </a:lnTo>
                <a:lnTo>
                  <a:pt x="1920" y="294"/>
                </a:lnTo>
                <a:lnTo>
                  <a:pt x="1920" y="292"/>
                </a:lnTo>
                <a:lnTo>
                  <a:pt x="1921" y="294"/>
                </a:lnTo>
                <a:lnTo>
                  <a:pt x="1921" y="294"/>
                </a:lnTo>
                <a:lnTo>
                  <a:pt x="1921" y="294"/>
                </a:lnTo>
                <a:lnTo>
                  <a:pt x="1922" y="294"/>
                </a:lnTo>
                <a:lnTo>
                  <a:pt x="1922" y="294"/>
                </a:lnTo>
                <a:lnTo>
                  <a:pt x="1922" y="294"/>
                </a:lnTo>
                <a:lnTo>
                  <a:pt x="1923" y="294"/>
                </a:lnTo>
                <a:lnTo>
                  <a:pt x="1923" y="294"/>
                </a:lnTo>
                <a:lnTo>
                  <a:pt x="1923" y="294"/>
                </a:lnTo>
                <a:lnTo>
                  <a:pt x="1923" y="291"/>
                </a:lnTo>
                <a:lnTo>
                  <a:pt x="1924" y="292"/>
                </a:lnTo>
                <a:lnTo>
                  <a:pt x="1924" y="292"/>
                </a:lnTo>
                <a:lnTo>
                  <a:pt x="1924" y="292"/>
                </a:lnTo>
                <a:lnTo>
                  <a:pt x="1925" y="292"/>
                </a:lnTo>
                <a:lnTo>
                  <a:pt x="1925" y="292"/>
                </a:lnTo>
                <a:lnTo>
                  <a:pt x="1925" y="292"/>
                </a:lnTo>
                <a:lnTo>
                  <a:pt x="1925" y="292"/>
                </a:lnTo>
                <a:lnTo>
                  <a:pt x="1926" y="294"/>
                </a:lnTo>
                <a:lnTo>
                  <a:pt x="1926" y="292"/>
                </a:lnTo>
                <a:lnTo>
                  <a:pt x="1926" y="293"/>
                </a:lnTo>
                <a:lnTo>
                  <a:pt x="1927" y="293"/>
                </a:lnTo>
                <a:lnTo>
                  <a:pt x="1927" y="291"/>
                </a:lnTo>
                <a:lnTo>
                  <a:pt x="1927" y="292"/>
                </a:lnTo>
                <a:lnTo>
                  <a:pt x="1928" y="292"/>
                </a:lnTo>
                <a:lnTo>
                  <a:pt x="1928" y="292"/>
                </a:lnTo>
                <a:lnTo>
                  <a:pt x="1929" y="286"/>
                </a:lnTo>
                <a:lnTo>
                  <a:pt x="1929" y="291"/>
                </a:lnTo>
                <a:lnTo>
                  <a:pt x="1929" y="291"/>
                </a:lnTo>
                <a:lnTo>
                  <a:pt x="1929" y="278"/>
                </a:lnTo>
                <a:lnTo>
                  <a:pt x="1930" y="283"/>
                </a:lnTo>
                <a:lnTo>
                  <a:pt x="1930" y="283"/>
                </a:lnTo>
                <a:lnTo>
                  <a:pt x="1930" y="283"/>
                </a:lnTo>
                <a:lnTo>
                  <a:pt x="1931" y="280"/>
                </a:lnTo>
                <a:lnTo>
                  <a:pt x="1931" y="281"/>
                </a:lnTo>
                <a:lnTo>
                  <a:pt x="1931" y="281"/>
                </a:lnTo>
                <a:lnTo>
                  <a:pt x="1932" y="268"/>
                </a:lnTo>
                <a:lnTo>
                  <a:pt x="1932" y="274"/>
                </a:lnTo>
                <a:lnTo>
                  <a:pt x="1932" y="275"/>
                </a:lnTo>
                <a:lnTo>
                  <a:pt x="1933" y="282"/>
                </a:lnTo>
                <a:lnTo>
                  <a:pt x="1933" y="282"/>
                </a:lnTo>
                <a:lnTo>
                  <a:pt x="1933" y="282"/>
                </a:lnTo>
                <a:lnTo>
                  <a:pt x="1933" y="279"/>
                </a:lnTo>
                <a:lnTo>
                  <a:pt x="1934" y="291"/>
                </a:lnTo>
                <a:lnTo>
                  <a:pt x="1934" y="289"/>
                </a:lnTo>
                <a:lnTo>
                  <a:pt x="1935" y="289"/>
                </a:lnTo>
                <a:lnTo>
                  <a:pt x="1935" y="285"/>
                </a:lnTo>
                <a:lnTo>
                  <a:pt x="1935" y="292"/>
                </a:lnTo>
                <a:lnTo>
                  <a:pt x="1935" y="292"/>
                </a:lnTo>
                <a:lnTo>
                  <a:pt x="1936" y="292"/>
                </a:lnTo>
                <a:lnTo>
                  <a:pt x="1936" y="289"/>
                </a:lnTo>
                <a:lnTo>
                  <a:pt x="1936" y="292"/>
                </a:lnTo>
                <a:lnTo>
                  <a:pt x="1937" y="290"/>
                </a:lnTo>
                <a:lnTo>
                  <a:pt x="1937" y="290"/>
                </a:lnTo>
                <a:lnTo>
                  <a:pt x="1938" y="284"/>
                </a:lnTo>
                <a:lnTo>
                  <a:pt x="1938" y="290"/>
                </a:lnTo>
                <a:lnTo>
                  <a:pt x="1938" y="290"/>
                </a:lnTo>
                <a:lnTo>
                  <a:pt x="1938" y="290"/>
                </a:lnTo>
                <a:lnTo>
                  <a:pt x="1939" y="290"/>
                </a:lnTo>
                <a:lnTo>
                  <a:pt x="1939" y="290"/>
                </a:lnTo>
                <a:lnTo>
                  <a:pt x="1939" y="290"/>
                </a:lnTo>
                <a:lnTo>
                  <a:pt x="1939" y="290"/>
                </a:lnTo>
                <a:lnTo>
                  <a:pt x="1940" y="295"/>
                </a:lnTo>
                <a:lnTo>
                  <a:pt x="1940" y="294"/>
                </a:lnTo>
                <a:lnTo>
                  <a:pt x="1940" y="294"/>
                </a:lnTo>
                <a:lnTo>
                  <a:pt x="1940" y="295"/>
                </a:lnTo>
                <a:lnTo>
                  <a:pt x="1941" y="294"/>
                </a:lnTo>
                <a:lnTo>
                  <a:pt x="1941" y="294"/>
                </a:lnTo>
                <a:lnTo>
                  <a:pt x="1941" y="294"/>
                </a:lnTo>
                <a:lnTo>
                  <a:pt x="1941" y="294"/>
                </a:lnTo>
                <a:lnTo>
                  <a:pt x="1942" y="295"/>
                </a:lnTo>
                <a:lnTo>
                  <a:pt x="1942" y="294"/>
                </a:lnTo>
                <a:lnTo>
                  <a:pt x="1943" y="294"/>
                </a:lnTo>
                <a:lnTo>
                  <a:pt x="1943" y="294"/>
                </a:lnTo>
                <a:lnTo>
                  <a:pt x="1943" y="289"/>
                </a:lnTo>
                <a:lnTo>
                  <a:pt x="1943" y="289"/>
                </a:lnTo>
                <a:lnTo>
                  <a:pt x="1945" y="292"/>
                </a:lnTo>
                <a:lnTo>
                  <a:pt x="1945" y="292"/>
                </a:lnTo>
                <a:lnTo>
                  <a:pt x="1945" y="292"/>
                </a:lnTo>
                <a:lnTo>
                  <a:pt x="1945" y="292"/>
                </a:lnTo>
                <a:lnTo>
                  <a:pt x="1946" y="294"/>
                </a:lnTo>
                <a:lnTo>
                  <a:pt x="1946" y="294"/>
                </a:lnTo>
                <a:lnTo>
                  <a:pt x="1946" y="294"/>
                </a:lnTo>
                <a:lnTo>
                  <a:pt x="1946" y="294"/>
                </a:lnTo>
                <a:lnTo>
                  <a:pt x="1947" y="294"/>
                </a:lnTo>
                <a:lnTo>
                  <a:pt x="1947" y="294"/>
                </a:lnTo>
                <a:lnTo>
                  <a:pt x="1947" y="294"/>
                </a:lnTo>
                <a:lnTo>
                  <a:pt x="1948" y="294"/>
                </a:lnTo>
                <a:lnTo>
                  <a:pt x="1948" y="294"/>
                </a:lnTo>
                <a:lnTo>
                  <a:pt x="1948" y="294"/>
                </a:lnTo>
                <a:lnTo>
                  <a:pt x="1949" y="294"/>
                </a:lnTo>
                <a:lnTo>
                  <a:pt x="1949" y="294"/>
                </a:lnTo>
                <a:lnTo>
                  <a:pt x="1949" y="294"/>
                </a:lnTo>
                <a:lnTo>
                  <a:pt x="1950" y="294"/>
                </a:lnTo>
                <a:lnTo>
                  <a:pt x="1950" y="291"/>
                </a:lnTo>
                <a:lnTo>
                  <a:pt x="1950" y="291"/>
                </a:lnTo>
                <a:lnTo>
                  <a:pt x="1951" y="291"/>
                </a:lnTo>
                <a:lnTo>
                  <a:pt x="1951" y="292"/>
                </a:lnTo>
                <a:lnTo>
                  <a:pt x="1951" y="290"/>
                </a:lnTo>
                <a:lnTo>
                  <a:pt x="1951" y="290"/>
                </a:lnTo>
                <a:lnTo>
                  <a:pt x="1951" y="290"/>
                </a:lnTo>
                <a:lnTo>
                  <a:pt x="1952" y="290"/>
                </a:lnTo>
                <a:lnTo>
                  <a:pt x="1952" y="292"/>
                </a:lnTo>
                <a:lnTo>
                  <a:pt x="1953" y="292"/>
                </a:lnTo>
                <a:lnTo>
                  <a:pt x="1953" y="292"/>
                </a:lnTo>
                <a:lnTo>
                  <a:pt x="1953" y="292"/>
                </a:lnTo>
                <a:lnTo>
                  <a:pt x="1954" y="282"/>
                </a:lnTo>
                <a:lnTo>
                  <a:pt x="1954" y="283"/>
                </a:lnTo>
                <a:lnTo>
                  <a:pt x="1954" y="283"/>
                </a:lnTo>
                <a:lnTo>
                  <a:pt x="1954" y="285"/>
                </a:lnTo>
                <a:lnTo>
                  <a:pt x="1955" y="248"/>
                </a:lnTo>
                <a:lnTo>
                  <a:pt x="1955" y="273"/>
                </a:lnTo>
                <a:lnTo>
                  <a:pt x="1955" y="265"/>
                </a:lnTo>
                <a:lnTo>
                  <a:pt x="1955" y="279"/>
                </a:lnTo>
                <a:lnTo>
                  <a:pt x="1956" y="222"/>
                </a:lnTo>
                <a:lnTo>
                  <a:pt x="1956" y="224"/>
                </a:lnTo>
                <a:lnTo>
                  <a:pt x="1957" y="281"/>
                </a:lnTo>
                <a:lnTo>
                  <a:pt x="1957" y="272"/>
                </a:lnTo>
                <a:lnTo>
                  <a:pt x="1957" y="224"/>
                </a:lnTo>
                <a:lnTo>
                  <a:pt x="1957" y="224"/>
                </a:lnTo>
                <a:lnTo>
                  <a:pt x="1958" y="279"/>
                </a:lnTo>
                <a:lnTo>
                  <a:pt x="1958" y="257"/>
                </a:lnTo>
                <a:lnTo>
                  <a:pt x="1959" y="238"/>
                </a:lnTo>
                <a:lnTo>
                  <a:pt x="1959" y="233"/>
                </a:lnTo>
                <a:lnTo>
                  <a:pt x="1959" y="279"/>
                </a:lnTo>
                <a:lnTo>
                  <a:pt x="1959" y="257"/>
                </a:lnTo>
                <a:lnTo>
                  <a:pt x="1959" y="262"/>
                </a:lnTo>
                <a:lnTo>
                  <a:pt x="1960" y="278"/>
                </a:lnTo>
                <a:lnTo>
                  <a:pt x="1961" y="244"/>
                </a:lnTo>
                <a:lnTo>
                  <a:pt x="1961" y="255"/>
                </a:lnTo>
                <a:lnTo>
                  <a:pt x="1961" y="254"/>
                </a:lnTo>
                <a:lnTo>
                  <a:pt x="1961" y="279"/>
                </a:lnTo>
                <a:lnTo>
                  <a:pt x="1962" y="275"/>
                </a:lnTo>
                <a:lnTo>
                  <a:pt x="1962" y="267"/>
                </a:lnTo>
                <a:lnTo>
                  <a:pt x="1962" y="265"/>
                </a:lnTo>
                <a:lnTo>
                  <a:pt x="1963" y="282"/>
                </a:lnTo>
                <a:lnTo>
                  <a:pt x="1963" y="282"/>
                </a:lnTo>
                <a:lnTo>
                  <a:pt x="1963" y="281"/>
                </a:lnTo>
                <a:lnTo>
                  <a:pt x="1964" y="289"/>
                </a:lnTo>
                <a:lnTo>
                  <a:pt x="1964" y="288"/>
                </a:lnTo>
                <a:lnTo>
                  <a:pt x="1964" y="285"/>
                </a:lnTo>
                <a:lnTo>
                  <a:pt x="1965" y="284"/>
                </a:lnTo>
                <a:lnTo>
                  <a:pt x="1965" y="290"/>
                </a:lnTo>
                <a:lnTo>
                  <a:pt x="1965" y="290"/>
                </a:lnTo>
                <a:lnTo>
                  <a:pt x="1965" y="290"/>
                </a:lnTo>
                <a:lnTo>
                  <a:pt x="1966" y="290"/>
                </a:lnTo>
                <a:lnTo>
                  <a:pt x="1966" y="295"/>
                </a:lnTo>
                <a:lnTo>
                  <a:pt x="1966" y="293"/>
                </a:lnTo>
                <a:lnTo>
                  <a:pt x="1967" y="293"/>
                </a:lnTo>
                <a:lnTo>
                  <a:pt x="1967" y="293"/>
                </a:lnTo>
                <a:lnTo>
                  <a:pt x="1967" y="295"/>
                </a:lnTo>
                <a:lnTo>
                  <a:pt x="1967" y="294"/>
                </a:lnTo>
                <a:lnTo>
                  <a:pt x="1968" y="293"/>
                </a:lnTo>
                <a:lnTo>
                  <a:pt x="1968" y="294"/>
                </a:lnTo>
                <a:lnTo>
                  <a:pt x="1969" y="294"/>
                </a:lnTo>
                <a:lnTo>
                  <a:pt x="1969" y="294"/>
                </a:lnTo>
                <a:lnTo>
                  <a:pt x="1969" y="294"/>
                </a:lnTo>
                <a:lnTo>
                  <a:pt x="1969" y="295"/>
                </a:lnTo>
                <a:lnTo>
                  <a:pt x="1970" y="294"/>
                </a:lnTo>
                <a:lnTo>
                  <a:pt x="1970" y="294"/>
                </a:lnTo>
                <a:lnTo>
                  <a:pt x="1970" y="291"/>
                </a:lnTo>
                <a:lnTo>
                  <a:pt x="1971" y="292"/>
                </a:lnTo>
                <a:lnTo>
                  <a:pt x="1971" y="292"/>
                </a:lnTo>
                <a:lnTo>
                  <a:pt x="1971" y="292"/>
                </a:lnTo>
                <a:lnTo>
                  <a:pt x="1971" y="292"/>
                </a:lnTo>
                <a:lnTo>
                  <a:pt x="1972" y="292"/>
                </a:lnTo>
                <a:lnTo>
                  <a:pt x="1972" y="292"/>
                </a:lnTo>
                <a:lnTo>
                  <a:pt x="1972" y="294"/>
                </a:lnTo>
                <a:lnTo>
                  <a:pt x="1973" y="294"/>
                </a:lnTo>
                <a:lnTo>
                  <a:pt x="1973" y="294"/>
                </a:lnTo>
                <a:lnTo>
                  <a:pt x="1974" y="292"/>
                </a:lnTo>
                <a:lnTo>
                  <a:pt x="1974" y="294"/>
                </a:lnTo>
                <a:lnTo>
                  <a:pt x="1974" y="294"/>
                </a:lnTo>
                <a:lnTo>
                  <a:pt x="1975" y="294"/>
                </a:lnTo>
                <a:lnTo>
                  <a:pt x="1975" y="294"/>
                </a:lnTo>
                <a:lnTo>
                  <a:pt x="1975" y="294"/>
                </a:lnTo>
                <a:lnTo>
                  <a:pt x="1975" y="294"/>
                </a:lnTo>
                <a:lnTo>
                  <a:pt x="1976" y="294"/>
                </a:lnTo>
                <a:lnTo>
                  <a:pt x="1976" y="294"/>
                </a:lnTo>
                <a:lnTo>
                  <a:pt x="1976" y="291"/>
                </a:lnTo>
                <a:lnTo>
                  <a:pt x="1977" y="292"/>
                </a:lnTo>
                <a:lnTo>
                  <a:pt x="1977" y="292"/>
                </a:lnTo>
                <a:lnTo>
                  <a:pt x="1977" y="291"/>
                </a:lnTo>
                <a:lnTo>
                  <a:pt x="1978" y="292"/>
                </a:lnTo>
                <a:lnTo>
                  <a:pt x="1978" y="292"/>
                </a:lnTo>
                <a:lnTo>
                  <a:pt x="1978" y="292"/>
                </a:lnTo>
                <a:lnTo>
                  <a:pt x="1979" y="290"/>
                </a:lnTo>
                <a:lnTo>
                  <a:pt x="1979" y="293"/>
                </a:lnTo>
                <a:lnTo>
                  <a:pt x="1979" y="293"/>
                </a:lnTo>
                <a:lnTo>
                  <a:pt x="1979" y="293"/>
                </a:lnTo>
                <a:lnTo>
                  <a:pt x="1979" y="293"/>
                </a:lnTo>
                <a:lnTo>
                  <a:pt x="1979" y="291"/>
                </a:lnTo>
                <a:lnTo>
                  <a:pt x="1980" y="293"/>
                </a:lnTo>
                <a:lnTo>
                  <a:pt x="1980" y="292"/>
                </a:lnTo>
                <a:lnTo>
                  <a:pt x="1980" y="292"/>
                </a:lnTo>
                <a:lnTo>
                  <a:pt x="1981" y="286"/>
                </a:lnTo>
                <a:lnTo>
                  <a:pt x="1981" y="285"/>
                </a:lnTo>
                <a:lnTo>
                  <a:pt x="1981" y="285"/>
                </a:lnTo>
                <a:lnTo>
                  <a:pt x="1982" y="266"/>
                </a:lnTo>
                <a:lnTo>
                  <a:pt x="1982" y="271"/>
                </a:lnTo>
                <a:lnTo>
                  <a:pt x="1982" y="275"/>
                </a:lnTo>
                <a:lnTo>
                  <a:pt x="1983" y="284"/>
                </a:lnTo>
                <a:lnTo>
                  <a:pt x="1983" y="264"/>
                </a:lnTo>
                <a:lnTo>
                  <a:pt x="1983" y="271"/>
                </a:lnTo>
                <a:lnTo>
                  <a:pt x="1984" y="274"/>
                </a:lnTo>
                <a:lnTo>
                  <a:pt x="1984" y="234"/>
                </a:lnTo>
                <a:lnTo>
                  <a:pt x="1985" y="268"/>
                </a:lnTo>
                <a:lnTo>
                  <a:pt x="1985" y="269"/>
                </a:lnTo>
                <a:lnTo>
                  <a:pt x="1985" y="236"/>
                </a:lnTo>
                <a:lnTo>
                  <a:pt x="1985" y="274"/>
                </a:lnTo>
                <a:lnTo>
                  <a:pt x="1986" y="255"/>
                </a:lnTo>
                <a:lnTo>
                  <a:pt x="1986" y="248"/>
                </a:lnTo>
                <a:lnTo>
                  <a:pt x="1987" y="234"/>
                </a:lnTo>
                <a:lnTo>
                  <a:pt x="1987" y="275"/>
                </a:lnTo>
                <a:lnTo>
                  <a:pt x="1987" y="274"/>
                </a:lnTo>
                <a:lnTo>
                  <a:pt x="1987" y="274"/>
                </a:lnTo>
                <a:lnTo>
                  <a:pt x="1988" y="250"/>
                </a:lnTo>
                <a:lnTo>
                  <a:pt x="1988" y="289"/>
                </a:lnTo>
                <a:lnTo>
                  <a:pt x="1988" y="289"/>
                </a:lnTo>
                <a:lnTo>
                  <a:pt x="1989" y="293"/>
                </a:lnTo>
                <a:lnTo>
                  <a:pt x="1989" y="269"/>
                </a:lnTo>
                <a:lnTo>
                  <a:pt x="1989" y="274"/>
                </a:lnTo>
                <a:lnTo>
                  <a:pt x="1990" y="274"/>
                </a:lnTo>
                <a:lnTo>
                  <a:pt x="1990" y="272"/>
                </a:lnTo>
                <a:lnTo>
                  <a:pt x="1990" y="287"/>
                </a:lnTo>
                <a:lnTo>
                  <a:pt x="1990" y="284"/>
                </a:lnTo>
                <a:lnTo>
                  <a:pt x="1990" y="284"/>
                </a:lnTo>
                <a:lnTo>
                  <a:pt x="1991" y="290"/>
                </a:lnTo>
                <a:lnTo>
                  <a:pt x="1991" y="283"/>
                </a:lnTo>
                <a:lnTo>
                  <a:pt x="1992" y="289"/>
                </a:lnTo>
                <a:lnTo>
                  <a:pt x="1992" y="290"/>
                </a:lnTo>
                <a:lnTo>
                  <a:pt x="1992" y="289"/>
                </a:lnTo>
                <a:lnTo>
                  <a:pt x="1992" y="290"/>
                </a:lnTo>
                <a:lnTo>
                  <a:pt x="1993" y="290"/>
                </a:lnTo>
                <a:lnTo>
                  <a:pt x="1993" y="290"/>
                </a:lnTo>
                <a:lnTo>
                  <a:pt x="1993" y="290"/>
                </a:lnTo>
                <a:lnTo>
                  <a:pt x="1994" y="294"/>
                </a:lnTo>
                <a:lnTo>
                  <a:pt x="1994" y="294"/>
                </a:lnTo>
                <a:lnTo>
                  <a:pt x="1994" y="294"/>
                </a:lnTo>
                <a:lnTo>
                  <a:pt x="1994" y="294"/>
                </a:lnTo>
                <a:lnTo>
                  <a:pt x="1995" y="295"/>
                </a:lnTo>
                <a:lnTo>
                  <a:pt x="1995" y="294"/>
                </a:lnTo>
                <a:lnTo>
                  <a:pt x="1995" y="294"/>
                </a:lnTo>
                <a:lnTo>
                  <a:pt x="1995" y="294"/>
                </a:lnTo>
                <a:lnTo>
                  <a:pt x="1996" y="295"/>
                </a:lnTo>
                <a:lnTo>
                  <a:pt x="1996" y="294"/>
                </a:lnTo>
                <a:lnTo>
                  <a:pt x="1996" y="295"/>
                </a:lnTo>
                <a:lnTo>
                  <a:pt x="1997" y="291"/>
                </a:lnTo>
                <a:lnTo>
                  <a:pt x="1997" y="292"/>
                </a:lnTo>
                <a:lnTo>
                  <a:pt x="1998" y="292"/>
                </a:lnTo>
                <a:lnTo>
                  <a:pt x="1998" y="292"/>
                </a:lnTo>
                <a:lnTo>
                  <a:pt x="1998" y="292"/>
                </a:lnTo>
                <a:lnTo>
                  <a:pt x="1999" y="292"/>
                </a:lnTo>
                <a:lnTo>
                  <a:pt x="1999" y="290"/>
                </a:lnTo>
                <a:lnTo>
                  <a:pt x="2000" y="294"/>
                </a:lnTo>
                <a:lnTo>
                  <a:pt x="2000" y="294"/>
                </a:lnTo>
                <a:lnTo>
                  <a:pt x="2001" y="294"/>
                </a:lnTo>
                <a:lnTo>
                  <a:pt x="2001" y="294"/>
                </a:lnTo>
                <a:lnTo>
                  <a:pt x="2001" y="294"/>
                </a:lnTo>
                <a:lnTo>
                  <a:pt x="2001" y="294"/>
                </a:lnTo>
                <a:lnTo>
                  <a:pt x="2002" y="294"/>
                </a:lnTo>
                <a:lnTo>
                  <a:pt x="2002" y="294"/>
                </a:lnTo>
                <a:lnTo>
                  <a:pt x="2002" y="294"/>
                </a:lnTo>
                <a:lnTo>
                  <a:pt x="2002" y="294"/>
                </a:lnTo>
                <a:lnTo>
                  <a:pt x="2002" y="294"/>
                </a:lnTo>
                <a:lnTo>
                  <a:pt x="2003" y="294"/>
                </a:lnTo>
                <a:lnTo>
                  <a:pt x="2003" y="294"/>
                </a:lnTo>
                <a:lnTo>
                  <a:pt x="2004" y="294"/>
                </a:lnTo>
                <a:lnTo>
                  <a:pt x="2004" y="292"/>
                </a:lnTo>
                <a:lnTo>
                  <a:pt x="2004" y="292"/>
                </a:lnTo>
                <a:lnTo>
                  <a:pt x="2004" y="292"/>
                </a:lnTo>
                <a:lnTo>
                  <a:pt x="2005" y="293"/>
                </a:lnTo>
                <a:lnTo>
                  <a:pt x="2005" y="290"/>
                </a:lnTo>
                <a:lnTo>
                  <a:pt x="2005" y="290"/>
                </a:lnTo>
                <a:lnTo>
                  <a:pt x="2006" y="290"/>
                </a:lnTo>
                <a:lnTo>
                  <a:pt x="2006" y="290"/>
                </a:lnTo>
                <a:lnTo>
                  <a:pt x="2006" y="270"/>
                </a:lnTo>
                <a:lnTo>
                  <a:pt x="2007" y="271"/>
                </a:lnTo>
                <a:lnTo>
                  <a:pt x="2007" y="280"/>
                </a:lnTo>
                <a:lnTo>
                  <a:pt x="2008" y="251"/>
                </a:lnTo>
                <a:lnTo>
                  <a:pt x="2008" y="252"/>
                </a:lnTo>
                <a:lnTo>
                  <a:pt x="2009" y="290"/>
                </a:lnTo>
                <a:lnTo>
                  <a:pt x="2009" y="237"/>
                </a:lnTo>
                <a:lnTo>
                  <a:pt x="2009" y="239"/>
                </a:lnTo>
                <a:lnTo>
                  <a:pt x="2009" y="239"/>
                </a:lnTo>
                <a:lnTo>
                  <a:pt x="2009" y="285"/>
                </a:lnTo>
                <a:lnTo>
                  <a:pt x="2010" y="229"/>
                </a:lnTo>
                <a:lnTo>
                  <a:pt x="2010" y="269"/>
                </a:lnTo>
                <a:lnTo>
                  <a:pt x="2010" y="280"/>
                </a:lnTo>
                <a:lnTo>
                  <a:pt x="2010" y="228"/>
                </a:lnTo>
                <a:lnTo>
                  <a:pt x="2011" y="285"/>
                </a:lnTo>
                <a:lnTo>
                  <a:pt x="2011" y="283"/>
                </a:lnTo>
                <a:lnTo>
                  <a:pt x="2011" y="281"/>
                </a:lnTo>
                <a:lnTo>
                  <a:pt x="2012" y="229"/>
                </a:lnTo>
                <a:lnTo>
                  <a:pt x="2012" y="289"/>
                </a:lnTo>
                <a:lnTo>
                  <a:pt x="2012" y="289"/>
                </a:lnTo>
                <a:lnTo>
                  <a:pt x="2012" y="289"/>
                </a:lnTo>
                <a:lnTo>
                  <a:pt x="2012" y="289"/>
                </a:lnTo>
                <a:lnTo>
                  <a:pt x="2013" y="261"/>
                </a:lnTo>
                <a:lnTo>
                  <a:pt x="2013" y="277"/>
                </a:lnTo>
                <a:lnTo>
                  <a:pt x="2014" y="276"/>
                </a:lnTo>
                <a:lnTo>
                  <a:pt x="2014" y="258"/>
                </a:lnTo>
                <a:lnTo>
                  <a:pt x="2014" y="287"/>
                </a:lnTo>
                <a:lnTo>
                  <a:pt x="2015" y="285"/>
                </a:lnTo>
                <a:lnTo>
                  <a:pt x="2015" y="285"/>
                </a:lnTo>
                <a:lnTo>
                  <a:pt x="2015" y="274"/>
                </a:lnTo>
                <a:lnTo>
                  <a:pt x="2016" y="277"/>
                </a:lnTo>
                <a:lnTo>
                  <a:pt x="2016" y="279"/>
                </a:lnTo>
                <a:lnTo>
                  <a:pt x="2016" y="277"/>
                </a:lnTo>
                <a:lnTo>
                  <a:pt x="2017" y="291"/>
                </a:lnTo>
                <a:lnTo>
                  <a:pt x="2017" y="291"/>
                </a:lnTo>
                <a:lnTo>
                  <a:pt x="2017" y="291"/>
                </a:lnTo>
                <a:lnTo>
                  <a:pt x="2018" y="292"/>
                </a:lnTo>
                <a:lnTo>
                  <a:pt x="2018" y="284"/>
                </a:lnTo>
                <a:lnTo>
                  <a:pt x="2018" y="284"/>
                </a:lnTo>
                <a:lnTo>
                  <a:pt x="2018" y="284"/>
                </a:lnTo>
                <a:lnTo>
                  <a:pt x="2018" y="284"/>
                </a:lnTo>
                <a:lnTo>
                  <a:pt x="2019" y="290"/>
                </a:lnTo>
                <a:lnTo>
                  <a:pt x="2019" y="289"/>
                </a:lnTo>
                <a:lnTo>
                  <a:pt x="2019" y="289"/>
                </a:lnTo>
                <a:lnTo>
                  <a:pt x="2019" y="289"/>
                </a:lnTo>
                <a:lnTo>
                  <a:pt x="2020" y="292"/>
                </a:lnTo>
                <a:lnTo>
                  <a:pt x="2020" y="292"/>
                </a:lnTo>
                <a:lnTo>
                  <a:pt x="2020" y="292"/>
                </a:lnTo>
                <a:lnTo>
                  <a:pt x="2021" y="295"/>
                </a:lnTo>
                <a:lnTo>
                  <a:pt x="2021" y="295"/>
                </a:lnTo>
                <a:lnTo>
                  <a:pt x="2021" y="295"/>
                </a:lnTo>
                <a:lnTo>
                  <a:pt x="2022" y="295"/>
                </a:lnTo>
                <a:lnTo>
                  <a:pt x="2022" y="294"/>
                </a:lnTo>
                <a:lnTo>
                  <a:pt x="2022" y="294"/>
                </a:lnTo>
                <a:lnTo>
                  <a:pt x="2023" y="295"/>
                </a:lnTo>
                <a:lnTo>
                  <a:pt x="2023" y="294"/>
                </a:lnTo>
                <a:lnTo>
                  <a:pt x="2024" y="294"/>
                </a:lnTo>
                <a:lnTo>
                  <a:pt x="2024" y="294"/>
                </a:lnTo>
                <a:lnTo>
                  <a:pt x="2024" y="294"/>
                </a:lnTo>
                <a:lnTo>
                  <a:pt x="2024" y="294"/>
                </a:lnTo>
                <a:lnTo>
                  <a:pt x="2025" y="294"/>
                </a:lnTo>
                <a:lnTo>
                  <a:pt x="2025" y="294"/>
                </a:lnTo>
                <a:lnTo>
                  <a:pt x="2025" y="289"/>
                </a:lnTo>
                <a:lnTo>
                  <a:pt x="2026" y="292"/>
                </a:lnTo>
                <a:lnTo>
                  <a:pt x="2026" y="292"/>
                </a:lnTo>
                <a:lnTo>
                  <a:pt x="2027" y="292"/>
                </a:lnTo>
                <a:lnTo>
                  <a:pt x="2027" y="292"/>
                </a:lnTo>
                <a:lnTo>
                  <a:pt x="2027" y="292"/>
                </a:lnTo>
                <a:lnTo>
                  <a:pt x="2027" y="292"/>
                </a:lnTo>
                <a:lnTo>
                  <a:pt x="2028" y="294"/>
                </a:lnTo>
                <a:lnTo>
                  <a:pt x="2028" y="294"/>
                </a:lnTo>
                <a:lnTo>
                  <a:pt x="2028" y="294"/>
                </a:lnTo>
                <a:lnTo>
                  <a:pt x="2029" y="294"/>
                </a:lnTo>
                <a:lnTo>
                  <a:pt x="2029" y="294"/>
                </a:lnTo>
                <a:lnTo>
                  <a:pt x="2029" y="294"/>
                </a:lnTo>
                <a:lnTo>
                  <a:pt x="2030" y="294"/>
                </a:lnTo>
                <a:lnTo>
                  <a:pt x="2030" y="294"/>
                </a:lnTo>
                <a:lnTo>
                  <a:pt x="2030" y="294"/>
                </a:lnTo>
                <a:lnTo>
                  <a:pt x="2031" y="294"/>
                </a:lnTo>
                <a:lnTo>
                  <a:pt x="2031" y="293"/>
                </a:lnTo>
                <a:lnTo>
                  <a:pt x="2032" y="294"/>
                </a:lnTo>
                <a:lnTo>
                  <a:pt x="2032" y="294"/>
                </a:lnTo>
                <a:lnTo>
                  <a:pt x="2032" y="294"/>
                </a:lnTo>
                <a:lnTo>
                  <a:pt x="2032" y="289"/>
                </a:lnTo>
                <a:lnTo>
                  <a:pt x="2033" y="290"/>
                </a:lnTo>
                <a:lnTo>
                  <a:pt x="2033" y="290"/>
                </a:lnTo>
                <a:lnTo>
                  <a:pt x="2033" y="290"/>
                </a:lnTo>
                <a:lnTo>
                  <a:pt x="2034" y="283"/>
                </a:lnTo>
                <a:lnTo>
                  <a:pt x="2034" y="284"/>
                </a:lnTo>
                <a:lnTo>
                  <a:pt x="2034" y="287"/>
                </a:lnTo>
                <a:lnTo>
                  <a:pt x="2035" y="275"/>
                </a:lnTo>
                <a:lnTo>
                  <a:pt x="2035" y="280"/>
                </a:lnTo>
                <a:lnTo>
                  <a:pt x="2035" y="281"/>
                </a:lnTo>
                <a:lnTo>
                  <a:pt x="2035" y="273"/>
                </a:lnTo>
                <a:lnTo>
                  <a:pt x="2036" y="282"/>
                </a:lnTo>
                <a:lnTo>
                  <a:pt x="2036" y="277"/>
                </a:lnTo>
                <a:lnTo>
                  <a:pt x="2036" y="279"/>
                </a:lnTo>
                <a:lnTo>
                  <a:pt x="2037" y="249"/>
                </a:lnTo>
                <a:lnTo>
                  <a:pt x="2037" y="254"/>
                </a:lnTo>
                <a:lnTo>
                  <a:pt x="2038" y="267"/>
                </a:lnTo>
                <a:lnTo>
                  <a:pt x="2038" y="235"/>
                </a:lnTo>
                <a:lnTo>
                  <a:pt x="2038" y="279"/>
                </a:lnTo>
                <a:lnTo>
                  <a:pt x="2039" y="274"/>
                </a:lnTo>
                <a:lnTo>
                  <a:pt x="2039" y="278"/>
                </a:lnTo>
                <a:lnTo>
                  <a:pt x="2039" y="274"/>
                </a:lnTo>
                <a:lnTo>
                  <a:pt x="2040" y="278"/>
                </a:lnTo>
                <a:lnTo>
                  <a:pt x="2040" y="278"/>
                </a:lnTo>
                <a:lnTo>
                  <a:pt x="2041" y="278"/>
                </a:lnTo>
                <a:lnTo>
                  <a:pt x="2041" y="278"/>
                </a:lnTo>
                <a:lnTo>
                  <a:pt x="2042" y="278"/>
                </a:lnTo>
                <a:lnTo>
                  <a:pt x="2042" y="278"/>
                </a:lnTo>
                <a:lnTo>
                  <a:pt x="2043" y="278"/>
                </a:lnTo>
                <a:lnTo>
                  <a:pt x="2043" y="278"/>
                </a:lnTo>
                <a:lnTo>
                  <a:pt x="2044" y="292"/>
                </a:lnTo>
                <a:lnTo>
                  <a:pt x="2044" y="283"/>
                </a:lnTo>
                <a:lnTo>
                  <a:pt x="2044" y="279"/>
                </a:lnTo>
                <a:lnTo>
                  <a:pt x="2045" y="291"/>
                </a:lnTo>
                <a:lnTo>
                  <a:pt x="2045" y="263"/>
                </a:lnTo>
                <a:lnTo>
                  <a:pt x="2045" y="273"/>
                </a:lnTo>
                <a:lnTo>
                  <a:pt x="2046" y="275"/>
                </a:lnTo>
                <a:lnTo>
                  <a:pt x="2046" y="268"/>
                </a:lnTo>
                <a:lnTo>
                  <a:pt x="2046" y="285"/>
                </a:lnTo>
                <a:lnTo>
                  <a:pt x="2046" y="277"/>
                </a:lnTo>
                <a:lnTo>
                  <a:pt x="2046" y="279"/>
                </a:lnTo>
                <a:lnTo>
                  <a:pt x="2047" y="292"/>
                </a:lnTo>
                <a:lnTo>
                  <a:pt x="2047" y="277"/>
                </a:lnTo>
                <a:lnTo>
                  <a:pt x="2048" y="285"/>
                </a:lnTo>
                <a:lnTo>
                  <a:pt x="2048" y="286"/>
                </a:lnTo>
                <a:lnTo>
                  <a:pt x="2048" y="285"/>
                </a:lnTo>
                <a:lnTo>
                  <a:pt x="2049" y="290"/>
                </a:lnTo>
                <a:lnTo>
                  <a:pt x="2049" y="290"/>
                </a:lnTo>
                <a:lnTo>
                  <a:pt x="2049" y="290"/>
                </a:lnTo>
                <a:lnTo>
                  <a:pt x="2049" y="295"/>
                </a:lnTo>
                <a:lnTo>
                  <a:pt x="2050" y="241"/>
                </a:lnTo>
                <a:lnTo>
                  <a:pt x="2050" y="293"/>
                </a:lnTo>
                <a:lnTo>
                  <a:pt x="2050" y="294"/>
                </a:lnTo>
                <a:lnTo>
                  <a:pt x="2051" y="262"/>
                </a:lnTo>
                <a:lnTo>
                  <a:pt x="2051" y="291"/>
                </a:lnTo>
                <a:lnTo>
                  <a:pt x="2051" y="291"/>
                </a:lnTo>
                <a:lnTo>
                  <a:pt x="2051" y="291"/>
                </a:lnTo>
                <a:lnTo>
                  <a:pt x="2052" y="293"/>
                </a:lnTo>
                <a:lnTo>
                  <a:pt x="2052" y="292"/>
                </a:lnTo>
                <a:lnTo>
                  <a:pt x="2052" y="293"/>
                </a:lnTo>
                <a:lnTo>
                  <a:pt x="2052" y="241"/>
                </a:lnTo>
                <a:lnTo>
                  <a:pt x="2053" y="294"/>
                </a:lnTo>
                <a:lnTo>
                  <a:pt x="2053" y="294"/>
                </a:lnTo>
                <a:lnTo>
                  <a:pt x="2054" y="291"/>
                </a:lnTo>
                <a:lnTo>
                  <a:pt x="2054" y="292"/>
                </a:lnTo>
                <a:lnTo>
                  <a:pt x="2054" y="284"/>
                </a:lnTo>
                <a:lnTo>
                  <a:pt x="2054" y="282"/>
                </a:lnTo>
                <a:lnTo>
                  <a:pt x="2056" y="248"/>
                </a:lnTo>
                <a:lnTo>
                  <a:pt x="2056" y="248"/>
                </a:lnTo>
                <a:lnTo>
                  <a:pt x="2057" y="278"/>
                </a:lnTo>
                <a:lnTo>
                  <a:pt x="2057" y="236"/>
                </a:lnTo>
                <a:lnTo>
                  <a:pt x="2057" y="277"/>
                </a:lnTo>
                <a:lnTo>
                  <a:pt x="2057" y="253"/>
                </a:lnTo>
                <a:lnTo>
                  <a:pt x="2057" y="229"/>
                </a:lnTo>
                <a:lnTo>
                  <a:pt x="2058" y="280"/>
                </a:lnTo>
                <a:lnTo>
                  <a:pt x="2058" y="275"/>
                </a:lnTo>
                <a:lnTo>
                  <a:pt x="2058" y="275"/>
                </a:lnTo>
                <a:lnTo>
                  <a:pt x="2059" y="259"/>
                </a:lnTo>
                <a:lnTo>
                  <a:pt x="2059" y="286"/>
                </a:lnTo>
                <a:lnTo>
                  <a:pt x="2059" y="283"/>
                </a:lnTo>
                <a:lnTo>
                  <a:pt x="2059" y="281"/>
                </a:lnTo>
                <a:lnTo>
                  <a:pt x="2060" y="293"/>
                </a:lnTo>
                <a:lnTo>
                  <a:pt x="2060" y="292"/>
                </a:lnTo>
                <a:lnTo>
                  <a:pt x="2061" y="295"/>
                </a:lnTo>
                <a:lnTo>
                  <a:pt x="2061" y="294"/>
                </a:lnTo>
                <a:lnTo>
                  <a:pt x="2062" y="294"/>
                </a:lnTo>
                <a:lnTo>
                  <a:pt x="2062" y="294"/>
                </a:lnTo>
                <a:lnTo>
                  <a:pt x="2062" y="289"/>
                </a:lnTo>
                <a:lnTo>
                  <a:pt x="2062" y="292"/>
                </a:lnTo>
                <a:lnTo>
                  <a:pt x="2063" y="240"/>
                </a:lnTo>
                <a:lnTo>
                  <a:pt x="2064" y="294"/>
                </a:lnTo>
                <a:lnTo>
                  <a:pt x="2064" y="294"/>
                </a:lnTo>
                <a:lnTo>
                  <a:pt x="2064" y="294"/>
                </a:lnTo>
                <a:lnTo>
                  <a:pt x="2064" y="294"/>
                </a:lnTo>
                <a:lnTo>
                  <a:pt x="2064" y="291"/>
                </a:lnTo>
                <a:lnTo>
                  <a:pt x="2065" y="292"/>
                </a:lnTo>
                <a:lnTo>
                  <a:pt x="2065" y="292"/>
                </a:lnTo>
                <a:lnTo>
                  <a:pt x="2065" y="292"/>
                </a:lnTo>
                <a:lnTo>
                  <a:pt x="2066" y="294"/>
                </a:lnTo>
                <a:lnTo>
                  <a:pt x="2066" y="293"/>
                </a:lnTo>
                <a:lnTo>
                  <a:pt x="2066" y="293"/>
                </a:lnTo>
                <a:lnTo>
                  <a:pt x="2067" y="282"/>
                </a:lnTo>
                <a:lnTo>
                  <a:pt x="2067" y="282"/>
                </a:lnTo>
                <a:lnTo>
                  <a:pt x="2067" y="282"/>
                </a:lnTo>
                <a:lnTo>
                  <a:pt x="2067" y="282"/>
                </a:lnTo>
                <a:lnTo>
                  <a:pt x="2068" y="240"/>
                </a:lnTo>
                <a:lnTo>
                  <a:pt x="2068" y="248"/>
                </a:lnTo>
                <a:lnTo>
                  <a:pt x="2068" y="266"/>
                </a:lnTo>
                <a:lnTo>
                  <a:pt x="2068" y="243"/>
                </a:lnTo>
                <a:lnTo>
                  <a:pt x="2069" y="287"/>
                </a:lnTo>
                <a:lnTo>
                  <a:pt x="2070" y="286"/>
                </a:lnTo>
                <a:lnTo>
                  <a:pt x="2070" y="254"/>
                </a:lnTo>
                <a:lnTo>
                  <a:pt x="2071" y="290"/>
                </a:lnTo>
                <a:lnTo>
                  <a:pt x="2071" y="282"/>
                </a:lnTo>
                <a:lnTo>
                  <a:pt x="2071" y="279"/>
                </a:lnTo>
                <a:lnTo>
                  <a:pt x="2072" y="292"/>
                </a:lnTo>
                <a:lnTo>
                  <a:pt x="2072" y="292"/>
                </a:lnTo>
                <a:lnTo>
                  <a:pt x="2072" y="293"/>
                </a:lnTo>
                <a:lnTo>
                  <a:pt x="2072" y="293"/>
                </a:lnTo>
                <a:lnTo>
                  <a:pt x="2073" y="202"/>
                </a:lnTo>
                <a:lnTo>
                  <a:pt x="2073" y="291"/>
                </a:lnTo>
                <a:lnTo>
                  <a:pt x="2073" y="291"/>
                </a:lnTo>
                <a:lnTo>
                  <a:pt x="2073" y="239"/>
                </a:lnTo>
                <a:lnTo>
                  <a:pt x="2074" y="293"/>
                </a:lnTo>
                <a:lnTo>
                  <a:pt x="2074" y="293"/>
                </a:lnTo>
                <a:lnTo>
                  <a:pt x="2074" y="293"/>
                </a:lnTo>
                <a:lnTo>
                  <a:pt x="2075" y="294"/>
                </a:lnTo>
                <a:lnTo>
                  <a:pt x="2075" y="238"/>
                </a:lnTo>
                <a:lnTo>
                  <a:pt x="2075" y="292"/>
                </a:lnTo>
                <a:lnTo>
                  <a:pt x="2075" y="292"/>
                </a:lnTo>
                <a:lnTo>
                  <a:pt x="2075" y="290"/>
                </a:lnTo>
                <a:lnTo>
                  <a:pt x="2076" y="294"/>
                </a:lnTo>
                <a:lnTo>
                  <a:pt x="2076" y="294"/>
                </a:lnTo>
                <a:lnTo>
                  <a:pt x="2077" y="294"/>
                </a:lnTo>
                <a:lnTo>
                  <a:pt x="2077" y="294"/>
                </a:lnTo>
                <a:lnTo>
                  <a:pt x="2077" y="292"/>
                </a:lnTo>
                <a:lnTo>
                  <a:pt x="2078" y="292"/>
                </a:lnTo>
                <a:lnTo>
                  <a:pt x="2079" y="289"/>
                </a:lnTo>
                <a:lnTo>
                  <a:pt x="2079" y="292"/>
                </a:lnTo>
                <a:lnTo>
                  <a:pt x="2079" y="292"/>
                </a:lnTo>
                <a:lnTo>
                  <a:pt x="2079" y="250"/>
                </a:lnTo>
                <a:lnTo>
                  <a:pt x="2080" y="285"/>
                </a:lnTo>
                <a:lnTo>
                  <a:pt x="2080" y="285"/>
                </a:lnTo>
                <a:lnTo>
                  <a:pt x="2080" y="287"/>
                </a:lnTo>
                <a:lnTo>
                  <a:pt x="2080" y="240"/>
                </a:lnTo>
                <a:lnTo>
                  <a:pt x="2081" y="282"/>
                </a:lnTo>
                <a:lnTo>
                  <a:pt x="2081" y="277"/>
                </a:lnTo>
                <a:lnTo>
                  <a:pt x="2082" y="283"/>
                </a:lnTo>
                <a:lnTo>
                  <a:pt x="2082" y="254"/>
                </a:lnTo>
                <a:lnTo>
                  <a:pt x="2082" y="277"/>
                </a:lnTo>
                <a:lnTo>
                  <a:pt x="2082" y="277"/>
                </a:lnTo>
                <a:lnTo>
                  <a:pt x="2082" y="263"/>
                </a:lnTo>
                <a:lnTo>
                  <a:pt x="2083" y="285"/>
                </a:lnTo>
                <a:lnTo>
                  <a:pt x="2083" y="282"/>
                </a:lnTo>
                <a:lnTo>
                  <a:pt x="2083" y="282"/>
                </a:lnTo>
                <a:lnTo>
                  <a:pt x="2083" y="282"/>
                </a:lnTo>
                <a:lnTo>
                  <a:pt x="2084" y="274"/>
                </a:lnTo>
                <a:lnTo>
                  <a:pt x="2084" y="279"/>
                </a:lnTo>
                <a:lnTo>
                  <a:pt x="2085" y="280"/>
                </a:lnTo>
                <a:lnTo>
                  <a:pt x="2085" y="257"/>
                </a:lnTo>
                <a:lnTo>
                  <a:pt x="2085" y="287"/>
                </a:lnTo>
                <a:lnTo>
                  <a:pt x="2085" y="284"/>
                </a:lnTo>
                <a:lnTo>
                  <a:pt x="2085" y="284"/>
                </a:lnTo>
                <a:lnTo>
                  <a:pt x="2086" y="283"/>
                </a:lnTo>
                <a:lnTo>
                  <a:pt x="2087" y="289"/>
                </a:lnTo>
                <a:lnTo>
                  <a:pt x="2087" y="289"/>
                </a:lnTo>
                <a:lnTo>
                  <a:pt x="2087" y="289"/>
                </a:lnTo>
                <a:lnTo>
                  <a:pt x="2087" y="246"/>
                </a:lnTo>
                <a:lnTo>
                  <a:pt x="2087" y="289"/>
                </a:lnTo>
                <a:lnTo>
                  <a:pt x="2088" y="289"/>
                </a:lnTo>
                <a:lnTo>
                  <a:pt x="2088" y="289"/>
                </a:lnTo>
                <a:lnTo>
                  <a:pt x="2089" y="243"/>
                </a:lnTo>
                <a:lnTo>
                  <a:pt x="2089" y="294"/>
                </a:lnTo>
                <a:lnTo>
                  <a:pt x="2089" y="294"/>
                </a:lnTo>
                <a:lnTo>
                  <a:pt x="2089" y="294"/>
                </a:lnTo>
                <a:lnTo>
                  <a:pt x="2089" y="294"/>
                </a:lnTo>
                <a:lnTo>
                  <a:pt x="2089" y="295"/>
                </a:lnTo>
                <a:lnTo>
                  <a:pt x="2090" y="294"/>
                </a:lnTo>
                <a:lnTo>
                  <a:pt x="2090" y="294"/>
                </a:lnTo>
                <a:lnTo>
                  <a:pt x="2091" y="294"/>
                </a:lnTo>
                <a:lnTo>
                  <a:pt x="2091" y="295"/>
                </a:lnTo>
                <a:lnTo>
                  <a:pt x="2091" y="295"/>
                </a:lnTo>
                <a:lnTo>
                  <a:pt x="2091" y="295"/>
                </a:lnTo>
                <a:lnTo>
                  <a:pt x="2092" y="291"/>
                </a:lnTo>
                <a:lnTo>
                  <a:pt x="2092" y="292"/>
                </a:lnTo>
                <a:lnTo>
                  <a:pt x="2093" y="292"/>
                </a:lnTo>
                <a:lnTo>
                  <a:pt x="2093" y="292"/>
                </a:lnTo>
                <a:lnTo>
                  <a:pt x="2093" y="239"/>
                </a:lnTo>
                <a:lnTo>
                  <a:pt x="2093" y="292"/>
                </a:lnTo>
                <a:lnTo>
                  <a:pt x="2093" y="292"/>
                </a:lnTo>
                <a:lnTo>
                  <a:pt x="2094" y="290"/>
                </a:lnTo>
                <a:lnTo>
                  <a:pt x="2095" y="291"/>
                </a:lnTo>
                <a:lnTo>
                  <a:pt x="2095" y="291"/>
                </a:lnTo>
                <a:lnTo>
                  <a:pt x="2095" y="238"/>
                </a:lnTo>
                <a:lnTo>
                  <a:pt x="2096" y="294"/>
                </a:lnTo>
                <a:lnTo>
                  <a:pt x="2096" y="294"/>
                </a:lnTo>
                <a:lnTo>
                  <a:pt x="2096" y="294"/>
                </a:lnTo>
                <a:lnTo>
                  <a:pt x="2096" y="293"/>
                </a:lnTo>
                <a:lnTo>
                  <a:pt x="2096" y="294"/>
                </a:lnTo>
                <a:lnTo>
                  <a:pt x="2097" y="294"/>
                </a:lnTo>
                <a:lnTo>
                  <a:pt x="2097" y="294"/>
                </a:lnTo>
                <a:lnTo>
                  <a:pt x="2098" y="294"/>
                </a:lnTo>
                <a:lnTo>
                  <a:pt x="2098" y="294"/>
                </a:lnTo>
                <a:lnTo>
                  <a:pt x="2098" y="294"/>
                </a:lnTo>
                <a:lnTo>
                  <a:pt x="2099" y="291"/>
                </a:lnTo>
                <a:lnTo>
                  <a:pt x="2099" y="292"/>
                </a:lnTo>
                <a:lnTo>
                  <a:pt x="2099" y="292"/>
                </a:lnTo>
                <a:lnTo>
                  <a:pt x="2100" y="292"/>
                </a:lnTo>
                <a:lnTo>
                  <a:pt x="2100" y="292"/>
                </a:lnTo>
                <a:lnTo>
                  <a:pt x="2101" y="292"/>
                </a:lnTo>
                <a:lnTo>
                  <a:pt x="2101" y="292"/>
                </a:lnTo>
                <a:lnTo>
                  <a:pt x="2101" y="290"/>
                </a:lnTo>
                <a:lnTo>
                  <a:pt x="2101" y="290"/>
                </a:lnTo>
                <a:lnTo>
                  <a:pt x="2101" y="290"/>
                </a:lnTo>
                <a:lnTo>
                  <a:pt x="2102" y="290"/>
                </a:lnTo>
                <a:lnTo>
                  <a:pt x="2102" y="293"/>
                </a:lnTo>
                <a:lnTo>
                  <a:pt x="2103" y="292"/>
                </a:lnTo>
                <a:lnTo>
                  <a:pt x="2103" y="292"/>
                </a:lnTo>
                <a:lnTo>
                  <a:pt x="2103" y="273"/>
                </a:lnTo>
                <a:lnTo>
                  <a:pt x="2104" y="287"/>
                </a:lnTo>
                <a:lnTo>
                  <a:pt x="2104" y="286"/>
                </a:lnTo>
                <a:lnTo>
                  <a:pt x="2105" y="270"/>
                </a:lnTo>
                <a:lnTo>
                  <a:pt x="2105" y="277"/>
                </a:lnTo>
                <a:lnTo>
                  <a:pt x="2105" y="271"/>
                </a:lnTo>
                <a:lnTo>
                  <a:pt x="2105" y="245"/>
                </a:lnTo>
                <a:lnTo>
                  <a:pt x="2106" y="280"/>
                </a:lnTo>
                <a:lnTo>
                  <a:pt x="2106" y="272"/>
                </a:lnTo>
                <a:lnTo>
                  <a:pt x="2106" y="242"/>
                </a:lnTo>
                <a:lnTo>
                  <a:pt x="2107" y="238"/>
                </a:lnTo>
                <a:lnTo>
                  <a:pt x="2107" y="277"/>
                </a:lnTo>
                <a:lnTo>
                  <a:pt x="2107" y="244"/>
                </a:lnTo>
                <a:lnTo>
                  <a:pt x="2107" y="240"/>
                </a:lnTo>
                <a:lnTo>
                  <a:pt x="2108" y="240"/>
                </a:lnTo>
                <a:lnTo>
                  <a:pt x="2108" y="275"/>
                </a:lnTo>
                <a:lnTo>
                  <a:pt x="2108" y="274"/>
                </a:lnTo>
                <a:lnTo>
                  <a:pt x="2109" y="277"/>
                </a:lnTo>
                <a:lnTo>
                  <a:pt x="2109" y="236"/>
                </a:lnTo>
                <a:lnTo>
                  <a:pt x="2109" y="279"/>
                </a:lnTo>
                <a:lnTo>
                  <a:pt x="2109" y="274"/>
                </a:lnTo>
                <a:lnTo>
                  <a:pt x="2110" y="272"/>
                </a:lnTo>
                <a:lnTo>
                  <a:pt x="2110" y="248"/>
                </a:lnTo>
                <a:lnTo>
                  <a:pt x="2111" y="284"/>
                </a:lnTo>
                <a:lnTo>
                  <a:pt x="2111" y="284"/>
                </a:lnTo>
                <a:lnTo>
                  <a:pt x="2111" y="283"/>
                </a:lnTo>
                <a:lnTo>
                  <a:pt x="2111" y="287"/>
                </a:lnTo>
                <a:lnTo>
                  <a:pt x="2112" y="253"/>
                </a:lnTo>
                <a:lnTo>
                  <a:pt x="2112" y="283"/>
                </a:lnTo>
                <a:lnTo>
                  <a:pt x="2112" y="283"/>
                </a:lnTo>
                <a:lnTo>
                  <a:pt x="2112" y="281"/>
                </a:lnTo>
                <a:lnTo>
                  <a:pt x="2113" y="294"/>
                </a:lnTo>
                <a:lnTo>
                  <a:pt x="2113" y="285"/>
                </a:lnTo>
                <a:lnTo>
                  <a:pt x="2113" y="284"/>
                </a:lnTo>
                <a:lnTo>
                  <a:pt x="2113" y="245"/>
                </a:lnTo>
                <a:lnTo>
                  <a:pt x="2114" y="290"/>
                </a:lnTo>
                <a:lnTo>
                  <a:pt x="2114" y="290"/>
                </a:lnTo>
                <a:lnTo>
                  <a:pt x="2114" y="289"/>
                </a:lnTo>
                <a:lnTo>
                  <a:pt x="2115" y="290"/>
                </a:lnTo>
                <a:lnTo>
                  <a:pt x="2115" y="290"/>
                </a:lnTo>
                <a:lnTo>
                  <a:pt x="2115" y="290"/>
                </a:lnTo>
                <a:lnTo>
                  <a:pt x="2116" y="290"/>
                </a:lnTo>
                <a:lnTo>
                  <a:pt x="2116" y="292"/>
                </a:lnTo>
                <a:lnTo>
                  <a:pt x="2116" y="292"/>
                </a:lnTo>
                <a:lnTo>
                  <a:pt x="2117" y="294"/>
                </a:lnTo>
                <a:lnTo>
                  <a:pt x="2117" y="295"/>
                </a:lnTo>
                <a:lnTo>
                  <a:pt x="2117" y="294"/>
                </a:lnTo>
                <a:lnTo>
                  <a:pt x="2117" y="294"/>
                </a:lnTo>
                <a:lnTo>
                  <a:pt x="2118" y="294"/>
                </a:lnTo>
                <a:lnTo>
                  <a:pt x="2118" y="294"/>
                </a:lnTo>
                <a:lnTo>
                  <a:pt x="2118" y="295"/>
                </a:lnTo>
                <a:lnTo>
                  <a:pt x="2119" y="294"/>
                </a:lnTo>
                <a:lnTo>
                  <a:pt x="2119" y="294"/>
                </a:lnTo>
                <a:lnTo>
                  <a:pt x="2119" y="294"/>
                </a:lnTo>
                <a:lnTo>
                  <a:pt x="2119" y="294"/>
                </a:lnTo>
                <a:lnTo>
                  <a:pt x="2120" y="294"/>
                </a:lnTo>
                <a:lnTo>
                  <a:pt x="2120" y="294"/>
                </a:lnTo>
                <a:lnTo>
                  <a:pt x="2120" y="294"/>
                </a:lnTo>
                <a:lnTo>
                  <a:pt x="2121" y="234"/>
                </a:lnTo>
                <a:lnTo>
                  <a:pt x="2121" y="291"/>
                </a:lnTo>
                <a:lnTo>
                  <a:pt x="2121" y="291"/>
                </a:lnTo>
                <a:lnTo>
                  <a:pt x="2121" y="291"/>
                </a:lnTo>
                <a:lnTo>
                  <a:pt x="2122" y="291"/>
                </a:lnTo>
                <a:lnTo>
                  <a:pt x="2122" y="291"/>
                </a:lnTo>
                <a:lnTo>
                  <a:pt x="2122" y="291"/>
                </a:lnTo>
                <a:lnTo>
                  <a:pt x="2123" y="291"/>
                </a:lnTo>
                <a:lnTo>
                  <a:pt x="2123" y="291"/>
                </a:lnTo>
                <a:lnTo>
                  <a:pt x="2123" y="291"/>
                </a:lnTo>
                <a:lnTo>
                  <a:pt x="2123" y="291"/>
                </a:lnTo>
                <a:lnTo>
                  <a:pt x="2124" y="293"/>
                </a:lnTo>
                <a:lnTo>
                  <a:pt x="2124" y="293"/>
                </a:lnTo>
                <a:lnTo>
                  <a:pt x="2124" y="293"/>
                </a:lnTo>
                <a:lnTo>
                  <a:pt x="2125" y="293"/>
                </a:lnTo>
                <a:lnTo>
                  <a:pt x="2125" y="293"/>
                </a:lnTo>
                <a:lnTo>
                  <a:pt x="2125" y="293"/>
                </a:lnTo>
                <a:lnTo>
                  <a:pt x="2126" y="293"/>
                </a:lnTo>
                <a:lnTo>
                  <a:pt x="2126" y="240"/>
                </a:lnTo>
                <a:lnTo>
                  <a:pt x="2127" y="294"/>
                </a:lnTo>
                <a:lnTo>
                  <a:pt x="2127" y="294"/>
                </a:lnTo>
                <a:lnTo>
                  <a:pt x="2128" y="294"/>
                </a:lnTo>
                <a:lnTo>
                  <a:pt x="2128" y="293"/>
                </a:lnTo>
                <a:lnTo>
                  <a:pt x="2128" y="294"/>
                </a:lnTo>
                <a:lnTo>
                  <a:pt x="2128" y="294"/>
                </a:lnTo>
                <a:lnTo>
                  <a:pt x="2128" y="290"/>
                </a:lnTo>
                <a:lnTo>
                  <a:pt x="2129" y="292"/>
                </a:lnTo>
                <a:lnTo>
                  <a:pt x="2129" y="292"/>
                </a:lnTo>
                <a:lnTo>
                  <a:pt x="2129" y="292"/>
                </a:lnTo>
                <a:lnTo>
                  <a:pt x="2130" y="290"/>
                </a:lnTo>
                <a:lnTo>
                  <a:pt x="2130" y="290"/>
                </a:lnTo>
                <a:lnTo>
                  <a:pt x="2130" y="290"/>
                </a:lnTo>
                <a:lnTo>
                  <a:pt x="2130" y="290"/>
                </a:lnTo>
                <a:lnTo>
                  <a:pt x="2131" y="292"/>
                </a:lnTo>
                <a:lnTo>
                  <a:pt x="2131" y="291"/>
                </a:lnTo>
                <a:lnTo>
                  <a:pt x="2131" y="291"/>
                </a:lnTo>
                <a:lnTo>
                  <a:pt x="2131" y="290"/>
                </a:lnTo>
                <a:lnTo>
                  <a:pt x="2132" y="292"/>
                </a:lnTo>
                <a:lnTo>
                  <a:pt x="2132" y="290"/>
                </a:lnTo>
                <a:lnTo>
                  <a:pt x="2132" y="290"/>
                </a:lnTo>
                <a:lnTo>
                  <a:pt x="2133" y="248"/>
                </a:lnTo>
                <a:lnTo>
                  <a:pt x="2133" y="292"/>
                </a:lnTo>
                <a:lnTo>
                  <a:pt x="2133" y="281"/>
                </a:lnTo>
                <a:lnTo>
                  <a:pt x="2134" y="279"/>
                </a:lnTo>
                <a:lnTo>
                  <a:pt x="2134" y="284"/>
                </a:lnTo>
                <a:lnTo>
                  <a:pt x="2134" y="259"/>
                </a:lnTo>
                <a:lnTo>
                  <a:pt x="2135" y="284"/>
                </a:lnTo>
                <a:lnTo>
                  <a:pt x="2135" y="284"/>
                </a:lnTo>
                <a:lnTo>
                  <a:pt x="2135" y="286"/>
                </a:lnTo>
                <a:lnTo>
                  <a:pt x="2135" y="281"/>
                </a:lnTo>
                <a:lnTo>
                  <a:pt x="2136" y="284"/>
                </a:lnTo>
                <a:lnTo>
                  <a:pt x="2136" y="283"/>
                </a:lnTo>
                <a:lnTo>
                  <a:pt x="2137" y="248"/>
                </a:lnTo>
                <a:lnTo>
                  <a:pt x="2137" y="289"/>
                </a:lnTo>
                <a:lnTo>
                  <a:pt x="2137" y="278"/>
                </a:lnTo>
                <a:lnTo>
                  <a:pt x="2137" y="279"/>
                </a:lnTo>
                <a:lnTo>
                  <a:pt x="2137" y="289"/>
                </a:lnTo>
                <a:lnTo>
                  <a:pt x="2138" y="272"/>
                </a:lnTo>
                <a:lnTo>
                  <a:pt x="2138" y="284"/>
                </a:lnTo>
                <a:lnTo>
                  <a:pt x="2138" y="288"/>
                </a:lnTo>
                <a:lnTo>
                  <a:pt x="2138" y="288"/>
                </a:lnTo>
                <a:lnTo>
                  <a:pt x="2138" y="249"/>
                </a:lnTo>
                <a:lnTo>
                  <a:pt x="2139" y="281"/>
                </a:lnTo>
                <a:lnTo>
                  <a:pt x="2139" y="283"/>
                </a:lnTo>
                <a:lnTo>
                  <a:pt x="2139" y="275"/>
                </a:lnTo>
                <a:lnTo>
                  <a:pt x="2140" y="293"/>
                </a:lnTo>
                <a:lnTo>
                  <a:pt x="2140" y="292"/>
                </a:lnTo>
                <a:lnTo>
                  <a:pt x="2141" y="292"/>
                </a:lnTo>
                <a:lnTo>
                  <a:pt x="2141" y="292"/>
                </a:lnTo>
                <a:lnTo>
                  <a:pt x="2141" y="293"/>
                </a:lnTo>
                <a:lnTo>
                  <a:pt x="2141" y="293"/>
                </a:lnTo>
                <a:lnTo>
                  <a:pt x="2142" y="293"/>
                </a:lnTo>
                <a:lnTo>
                  <a:pt x="2142" y="293"/>
                </a:lnTo>
                <a:lnTo>
                  <a:pt x="2143" y="290"/>
                </a:lnTo>
                <a:lnTo>
                  <a:pt x="2143" y="290"/>
                </a:lnTo>
                <a:lnTo>
                  <a:pt x="2143" y="290"/>
                </a:lnTo>
                <a:lnTo>
                  <a:pt x="2143" y="290"/>
                </a:lnTo>
                <a:lnTo>
                  <a:pt x="2143" y="292"/>
                </a:lnTo>
                <a:lnTo>
                  <a:pt x="2144" y="292"/>
                </a:lnTo>
                <a:lnTo>
                  <a:pt x="2144" y="292"/>
                </a:lnTo>
                <a:lnTo>
                  <a:pt x="2145" y="240"/>
                </a:lnTo>
                <a:lnTo>
                  <a:pt x="2145" y="293"/>
                </a:lnTo>
                <a:lnTo>
                  <a:pt x="2145" y="293"/>
                </a:lnTo>
                <a:lnTo>
                  <a:pt x="2145" y="293"/>
                </a:lnTo>
                <a:lnTo>
                  <a:pt x="2145" y="293"/>
                </a:lnTo>
                <a:lnTo>
                  <a:pt x="2146" y="293"/>
                </a:lnTo>
                <a:lnTo>
                  <a:pt x="2146" y="293"/>
                </a:lnTo>
                <a:lnTo>
                  <a:pt x="2146" y="242"/>
                </a:lnTo>
                <a:lnTo>
                  <a:pt x="2147" y="289"/>
                </a:lnTo>
                <a:lnTo>
                  <a:pt x="2147" y="289"/>
                </a:lnTo>
                <a:lnTo>
                  <a:pt x="2148" y="289"/>
                </a:lnTo>
                <a:lnTo>
                  <a:pt x="2148" y="295"/>
                </a:lnTo>
                <a:lnTo>
                  <a:pt x="2148" y="293"/>
                </a:lnTo>
                <a:lnTo>
                  <a:pt x="2149" y="293"/>
                </a:lnTo>
                <a:lnTo>
                  <a:pt x="2149" y="239"/>
                </a:lnTo>
                <a:lnTo>
                  <a:pt x="2149" y="294"/>
                </a:lnTo>
                <a:lnTo>
                  <a:pt x="2150" y="294"/>
                </a:lnTo>
                <a:lnTo>
                  <a:pt x="2150" y="294"/>
                </a:lnTo>
                <a:lnTo>
                  <a:pt x="2150" y="294"/>
                </a:lnTo>
                <a:lnTo>
                  <a:pt x="2151" y="163"/>
                </a:lnTo>
                <a:lnTo>
                  <a:pt x="2151" y="289"/>
                </a:lnTo>
                <a:lnTo>
                  <a:pt x="2151" y="267"/>
                </a:lnTo>
                <a:lnTo>
                  <a:pt x="2151" y="292"/>
                </a:lnTo>
                <a:lnTo>
                  <a:pt x="2152" y="291"/>
                </a:lnTo>
                <a:lnTo>
                  <a:pt x="2152" y="291"/>
                </a:lnTo>
                <a:lnTo>
                  <a:pt x="2153" y="241"/>
                </a:lnTo>
                <a:lnTo>
                  <a:pt x="2153" y="294"/>
                </a:lnTo>
                <a:lnTo>
                  <a:pt x="2153" y="288"/>
                </a:lnTo>
                <a:lnTo>
                  <a:pt x="2153" y="292"/>
                </a:lnTo>
                <a:lnTo>
                  <a:pt x="2153" y="289"/>
                </a:lnTo>
                <a:lnTo>
                  <a:pt x="2154" y="294"/>
                </a:lnTo>
                <a:lnTo>
                  <a:pt x="2154" y="292"/>
                </a:lnTo>
                <a:lnTo>
                  <a:pt x="2154" y="292"/>
                </a:lnTo>
                <a:lnTo>
                  <a:pt x="2154" y="292"/>
                </a:lnTo>
                <a:lnTo>
                  <a:pt x="2154" y="294"/>
                </a:lnTo>
                <a:lnTo>
                  <a:pt x="2155" y="294"/>
                </a:lnTo>
                <a:lnTo>
                  <a:pt x="2156" y="294"/>
                </a:lnTo>
                <a:lnTo>
                  <a:pt x="2156" y="294"/>
                </a:lnTo>
                <a:lnTo>
                  <a:pt x="2156" y="294"/>
                </a:lnTo>
                <a:lnTo>
                  <a:pt x="2157" y="294"/>
                </a:lnTo>
                <a:lnTo>
                  <a:pt x="2157" y="294"/>
                </a:lnTo>
                <a:lnTo>
                  <a:pt x="2157" y="291"/>
                </a:lnTo>
                <a:lnTo>
                  <a:pt x="2158" y="292"/>
                </a:lnTo>
                <a:lnTo>
                  <a:pt x="2158" y="292"/>
                </a:lnTo>
                <a:lnTo>
                  <a:pt x="2159" y="273"/>
                </a:lnTo>
                <a:lnTo>
                  <a:pt x="2159" y="273"/>
                </a:lnTo>
                <a:lnTo>
                  <a:pt x="2160" y="254"/>
                </a:lnTo>
                <a:lnTo>
                  <a:pt x="2160" y="254"/>
                </a:lnTo>
                <a:lnTo>
                  <a:pt x="2160" y="282"/>
                </a:lnTo>
                <a:lnTo>
                  <a:pt x="2161" y="246"/>
                </a:lnTo>
                <a:lnTo>
                  <a:pt x="2161" y="247"/>
                </a:lnTo>
                <a:lnTo>
                  <a:pt x="2161" y="283"/>
                </a:lnTo>
                <a:lnTo>
                  <a:pt x="2161" y="234"/>
                </a:lnTo>
                <a:lnTo>
                  <a:pt x="2162" y="250"/>
                </a:lnTo>
                <a:lnTo>
                  <a:pt x="2162" y="237"/>
                </a:lnTo>
                <a:lnTo>
                  <a:pt x="2162" y="236"/>
                </a:lnTo>
                <a:lnTo>
                  <a:pt x="2162" y="280"/>
                </a:lnTo>
                <a:lnTo>
                  <a:pt x="2163" y="241"/>
                </a:lnTo>
                <a:lnTo>
                  <a:pt x="2163" y="241"/>
                </a:lnTo>
                <a:lnTo>
                  <a:pt x="2164" y="280"/>
                </a:lnTo>
                <a:lnTo>
                  <a:pt x="2164" y="236"/>
                </a:lnTo>
                <a:lnTo>
                  <a:pt x="2164" y="250"/>
                </a:lnTo>
                <a:lnTo>
                  <a:pt x="2165" y="251"/>
                </a:lnTo>
                <a:lnTo>
                  <a:pt x="2165" y="275"/>
                </a:lnTo>
                <a:lnTo>
                  <a:pt x="2165" y="242"/>
                </a:lnTo>
                <a:lnTo>
                  <a:pt x="2166" y="259"/>
                </a:lnTo>
                <a:lnTo>
                  <a:pt x="2166" y="256"/>
                </a:lnTo>
                <a:lnTo>
                  <a:pt x="2166" y="256"/>
                </a:lnTo>
                <a:lnTo>
                  <a:pt x="2167" y="277"/>
                </a:lnTo>
                <a:lnTo>
                  <a:pt x="2167" y="276"/>
                </a:lnTo>
                <a:lnTo>
                  <a:pt x="2167" y="276"/>
                </a:lnTo>
                <a:lnTo>
                  <a:pt x="2167" y="271"/>
                </a:lnTo>
                <a:lnTo>
                  <a:pt x="2168" y="285"/>
                </a:lnTo>
                <a:lnTo>
                  <a:pt x="2168" y="285"/>
                </a:lnTo>
                <a:lnTo>
                  <a:pt x="2168" y="284"/>
                </a:lnTo>
                <a:lnTo>
                  <a:pt x="2168" y="252"/>
                </a:lnTo>
                <a:lnTo>
                  <a:pt x="2169" y="289"/>
                </a:lnTo>
                <a:lnTo>
                  <a:pt x="2169" y="288"/>
                </a:lnTo>
                <a:lnTo>
                  <a:pt x="2169" y="288"/>
                </a:lnTo>
                <a:lnTo>
                  <a:pt x="2170" y="290"/>
                </a:lnTo>
                <a:lnTo>
                  <a:pt x="2170" y="290"/>
                </a:lnTo>
                <a:lnTo>
                  <a:pt x="2170" y="290"/>
                </a:lnTo>
                <a:lnTo>
                  <a:pt x="2170" y="264"/>
                </a:lnTo>
                <a:lnTo>
                  <a:pt x="2171" y="291"/>
                </a:lnTo>
                <a:lnTo>
                  <a:pt x="2171" y="290"/>
                </a:lnTo>
                <a:lnTo>
                  <a:pt x="2171" y="292"/>
                </a:lnTo>
                <a:lnTo>
                  <a:pt x="2172" y="292"/>
                </a:lnTo>
                <a:lnTo>
                  <a:pt x="2172" y="295"/>
                </a:lnTo>
                <a:lnTo>
                  <a:pt x="2173" y="294"/>
                </a:lnTo>
                <a:lnTo>
                  <a:pt x="2173" y="208"/>
                </a:lnTo>
                <a:lnTo>
                  <a:pt x="2174" y="293"/>
                </a:lnTo>
                <a:lnTo>
                  <a:pt x="2174" y="294"/>
                </a:lnTo>
                <a:lnTo>
                  <a:pt x="2174" y="294"/>
                </a:lnTo>
                <a:lnTo>
                  <a:pt x="2175" y="294"/>
                </a:lnTo>
                <a:lnTo>
                  <a:pt x="2175" y="294"/>
                </a:lnTo>
                <a:lnTo>
                  <a:pt x="2175" y="294"/>
                </a:lnTo>
                <a:lnTo>
                  <a:pt x="2175" y="240"/>
                </a:lnTo>
                <a:lnTo>
                  <a:pt x="2176" y="290"/>
                </a:lnTo>
                <a:lnTo>
                  <a:pt x="2176" y="291"/>
                </a:lnTo>
                <a:lnTo>
                  <a:pt x="2176" y="290"/>
                </a:lnTo>
                <a:lnTo>
                  <a:pt x="2176" y="291"/>
                </a:lnTo>
                <a:lnTo>
                  <a:pt x="2177" y="291"/>
                </a:lnTo>
                <a:lnTo>
                  <a:pt x="2177" y="291"/>
                </a:lnTo>
                <a:lnTo>
                  <a:pt x="2177" y="294"/>
                </a:lnTo>
                <a:lnTo>
                  <a:pt x="2178" y="238"/>
                </a:lnTo>
                <a:lnTo>
                  <a:pt x="2178" y="294"/>
                </a:lnTo>
                <a:lnTo>
                  <a:pt x="2178" y="294"/>
                </a:lnTo>
                <a:lnTo>
                  <a:pt x="2178" y="293"/>
                </a:lnTo>
                <a:lnTo>
                  <a:pt x="2179" y="294"/>
                </a:lnTo>
                <a:lnTo>
                  <a:pt x="2179" y="294"/>
                </a:lnTo>
                <a:lnTo>
                  <a:pt x="2180" y="294"/>
                </a:lnTo>
                <a:lnTo>
                  <a:pt x="2180" y="294"/>
                </a:lnTo>
                <a:lnTo>
                  <a:pt x="2180" y="294"/>
                </a:lnTo>
                <a:lnTo>
                  <a:pt x="2180" y="294"/>
                </a:lnTo>
                <a:lnTo>
                  <a:pt x="2181" y="294"/>
                </a:lnTo>
                <a:lnTo>
                  <a:pt x="2181" y="294"/>
                </a:lnTo>
                <a:lnTo>
                  <a:pt x="2181" y="291"/>
                </a:lnTo>
                <a:lnTo>
                  <a:pt x="2182" y="292"/>
                </a:lnTo>
                <a:lnTo>
                  <a:pt x="2182" y="292"/>
                </a:lnTo>
                <a:lnTo>
                  <a:pt x="2182" y="292"/>
                </a:lnTo>
                <a:lnTo>
                  <a:pt x="2183" y="292"/>
                </a:lnTo>
                <a:lnTo>
                  <a:pt x="2183" y="292"/>
                </a:lnTo>
                <a:lnTo>
                  <a:pt x="2183" y="292"/>
                </a:lnTo>
                <a:lnTo>
                  <a:pt x="2184" y="294"/>
                </a:lnTo>
                <a:lnTo>
                  <a:pt x="2184" y="293"/>
                </a:lnTo>
                <a:lnTo>
                  <a:pt x="2184" y="293"/>
                </a:lnTo>
                <a:lnTo>
                  <a:pt x="2185" y="283"/>
                </a:lnTo>
                <a:lnTo>
                  <a:pt x="2185" y="283"/>
                </a:lnTo>
                <a:lnTo>
                  <a:pt x="2186" y="260"/>
                </a:lnTo>
                <a:lnTo>
                  <a:pt x="2186" y="259"/>
                </a:lnTo>
                <a:lnTo>
                  <a:pt x="2187" y="247"/>
                </a:lnTo>
                <a:lnTo>
                  <a:pt x="2188" y="248"/>
                </a:lnTo>
                <a:lnTo>
                  <a:pt x="2188" y="279"/>
                </a:lnTo>
                <a:lnTo>
                  <a:pt x="2188" y="242"/>
                </a:lnTo>
                <a:lnTo>
                  <a:pt x="2188" y="244"/>
                </a:lnTo>
                <a:lnTo>
                  <a:pt x="2188" y="242"/>
                </a:lnTo>
                <a:lnTo>
                  <a:pt x="2189" y="276"/>
                </a:lnTo>
                <a:lnTo>
                  <a:pt x="2190" y="240"/>
                </a:lnTo>
                <a:lnTo>
                  <a:pt x="2190" y="242"/>
                </a:lnTo>
                <a:lnTo>
                  <a:pt x="2190" y="240"/>
                </a:lnTo>
                <a:lnTo>
                  <a:pt x="2190" y="239"/>
                </a:lnTo>
                <a:lnTo>
                  <a:pt x="2191" y="279"/>
                </a:lnTo>
                <a:lnTo>
                  <a:pt x="2191" y="244"/>
                </a:lnTo>
                <a:lnTo>
                  <a:pt x="2191" y="261"/>
                </a:lnTo>
                <a:lnTo>
                  <a:pt x="2191" y="242"/>
                </a:lnTo>
                <a:lnTo>
                  <a:pt x="2191" y="279"/>
                </a:lnTo>
                <a:lnTo>
                  <a:pt x="2192" y="254"/>
                </a:lnTo>
                <a:lnTo>
                  <a:pt x="2192" y="279"/>
                </a:lnTo>
                <a:lnTo>
                  <a:pt x="2192" y="281"/>
                </a:lnTo>
                <a:lnTo>
                  <a:pt x="2192" y="250"/>
                </a:lnTo>
                <a:lnTo>
                  <a:pt x="2193" y="268"/>
                </a:lnTo>
                <a:lnTo>
                  <a:pt x="2193" y="280"/>
                </a:lnTo>
                <a:lnTo>
                  <a:pt x="2194" y="267"/>
                </a:lnTo>
                <a:lnTo>
                  <a:pt x="2194" y="283"/>
                </a:lnTo>
                <a:lnTo>
                  <a:pt x="2194" y="276"/>
                </a:lnTo>
                <a:lnTo>
                  <a:pt x="2194" y="276"/>
                </a:lnTo>
                <a:lnTo>
                  <a:pt x="2195" y="286"/>
                </a:lnTo>
                <a:lnTo>
                  <a:pt x="2195" y="252"/>
                </a:lnTo>
                <a:lnTo>
                  <a:pt x="2195" y="284"/>
                </a:lnTo>
                <a:lnTo>
                  <a:pt x="2196" y="284"/>
                </a:lnTo>
                <a:lnTo>
                  <a:pt x="2196" y="290"/>
                </a:lnTo>
                <a:lnTo>
                  <a:pt x="2196" y="290"/>
                </a:lnTo>
                <a:lnTo>
                  <a:pt x="2196" y="290"/>
                </a:lnTo>
                <a:lnTo>
                  <a:pt x="2197" y="290"/>
                </a:lnTo>
                <a:lnTo>
                  <a:pt x="2198" y="290"/>
                </a:lnTo>
                <a:lnTo>
                  <a:pt x="2198" y="290"/>
                </a:lnTo>
                <a:lnTo>
                  <a:pt x="2198" y="287"/>
                </a:lnTo>
                <a:lnTo>
                  <a:pt x="2198" y="195"/>
                </a:lnTo>
                <a:lnTo>
                  <a:pt x="2198" y="296"/>
                </a:lnTo>
                <a:lnTo>
                  <a:pt x="2199" y="289"/>
                </a:lnTo>
                <a:lnTo>
                  <a:pt x="2199" y="289"/>
                </a:lnTo>
                <a:lnTo>
                  <a:pt x="2199" y="296"/>
                </a:lnTo>
                <a:lnTo>
                  <a:pt x="2199" y="194"/>
                </a:lnTo>
                <a:lnTo>
                  <a:pt x="2200" y="293"/>
                </a:lnTo>
                <a:lnTo>
                  <a:pt x="2200" y="293"/>
                </a:lnTo>
                <a:lnTo>
                  <a:pt x="2200" y="293"/>
                </a:lnTo>
                <a:lnTo>
                  <a:pt x="2201" y="291"/>
                </a:lnTo>
                <a:lnTo>
                  <a:pt x="2201" y="293"/>
                </a:lnTo>
                <a:lnTo>
                  <a:pt x="2201" y="238"/>
                </a:lnTo>
                <a:lnTo>
                  <a:pt x="2201" y="294"/>
                </a:lnTo>
                <a:lnTo>
                  <a:pt x="2202" y="292"/>
                </a:lnTo>
                <a:lnTo>
                  <a:pt x="2202" y="292"/>
                </a:lnTo>
                <a:lnTo>
                  <a:pt x="2203" y="292"/>
                </a:lnTo>
                <a:lnTo>
                  <a:pt x="2203" y="238"/>
                </a:lnTo>
                <a:lnTo>
                  <a:pt x="2204" y="240"/>
                </a:lnTo>
                <a:lnTo>
                  <a:pt x="2204" y="293"/>
                </a:lnTo>
                <a:lnTo>
                  <a:pt x="2204" y="293"/>
                </a:lnTo>
                <a:lnTo>
                  <a:pt x="2204" y="293"/>
                </a:lnTo>
                <a:lnTo>
                  <a:pt x="2206" y="238"/>
                </a:lnTo>
                <a:lnTo>
                  <a:pt x="2206" y="294"/>
                </a:lnTo>
                <a:lnTo>
                  <a:pt x="2206" y="293"/>
                </a:lnTo>
                <a:lnTo>
                  <a:pt x="2206" y="294"/>
                </a:lnTo>
                <a:lnTo>
                  <a:pt x="2206" y="294"/>
                </a:lnTo>
                <a:lnTo>
                  <a:pt x="2206" y="294"/>
                </a:lnTo>
                <a:lnTo>
                  <a:pt x="2207" y="294"/>
                </a:lnTo>
                <a:lnTo>
                  <a:pt x="2207" y="294"/>
                </a:lnTo>
                <a:lnTo>
                  <a:pt x="2207" y="294"/>
                </a:lnTo>
                <a:lnTo>
                  <a:pt x="2208" y="291"/>
                </a:lnTo>
                <a:lnTo>
                  <a:pt x="2208" y="292"/>
                </a:lnTo>
                <a:lnTo>
                  <a:pt x="2208" y="292"/>
                </a:lnTo>
                <a:lnTo>
                  <a:pt x="2209" y="292"/>
                </a:lnTo>
                <a:lnTo>
                  <a:pt x="2209" y="292"/>
                </a:lnTo>
                <a:lnTo>
                  <a:pt x="2209" y="292"/>
                </a:lnTo>
                <a:lnTo>
                  <a:pt x="2209" y="292"/>
                </a:lnTo>
                <a:lnTo>
                  <a:pt x="2210" y="294"/>
                </a:lnTo>
                <a:lnTo>
                  <a:pt x="2210" y="294"/>
                </a:lnTo>
                <a:lnTo>
                  <a:pt x="2210" y="294"/>
                </a:lnTo>
                <a:lnTo>
                  <a:pt x="2210" y="294"/>
                </a:lnTo>
                <a:lnTo>
                  <a:pt x="2211" y="291"/>
                </a:lnTo>
                <a:lnTo>
                  <a:pt x="2212" y="291"/>
                </a:lnTo>
                <a:lnTo>
                  <a:pt x="2212" y="274"/>
                </a:lnTo>
                <a:lnTo>
                  <a:pt x="2213" y="273"/>
                </a:lnTo>
                <a:lnTo>
                  <a:pt x="2214" y="262"/>
                </a:lnTo>
                <a:lnTo>
                  <a:pt x="2214" y="265"/>
                </a:lnTo>
                <a:lnTo>
                  <a:pt x="2214" y="264"/>
                </a:lnTo>
                <a:lnTo>
                  <a:pt x="2214" y="277"/>
                </a:lnTo>
                <a:lnTo>
                  <a:pt x="2215" y="253"/>
                </a:lnTo>
                <a:lnTo>
                  <a:pt x="2215" y="253"/>
                </a:lnTo>
                <a:lnTo>
                  <a:pt x="2215" y="253"/>
                </a:lnTo>
                <a:lnTo>
                  <a:pt x="2216" y="246"/>
                </a:lnTo>
                <a:lnTo>
                  <a:pt x="2216" y="272"/>
                </a:lnTo>
                <a:lnTo>
                  <a:pt x="2216" y="247"/>
                </a:lnTo>
                <a:lnTo>
                  <a:pt x="2216" y="248"/>
                </a:lnTo>
                <a:lnTo>
                  <a:pt x="2216" y="244"/>
                </a:lnTo>
                <a:lnTo>
                  <a:pt x="2217" y="273"/>
                </a:lnTo>
                <a:lnTo>
                  <a:pt x="2217" y="252"/>
                </a:lnTo>
                <a:lnTo>
                  <a:pt x="2217" y="248"/>
                </a:lnTo>
                <a:lnTo>
                  <a:pt x="2218" y="243"/>
                </a:lnTo>
                <a:lnTo>
                  <a:pt x="2218" y="278"/>
                </a:lnTo>
                <a:lnTo>
                  <a:pt x="2218" y="277"/>
                </a:lnTo>
                <a:lnTo>
                  <a:pt x="2218" y="245"/>
                </a:lnTo>
                <a:lnTo>
                  <a:pt x="2219" y="285"/>
                </a:lnTo>
                <a:lnTo>
                  <a:pt x="2220" y="285"/>
                </a:lnTo>
                <a:lnTo>
                  <a:pt x="2220" y="287"/>
                </a:lnTo>
                <a:lnTo>
                  <a:pt x="2220" y="267"/>
                </a:lnTo>
                <a:lnTo>
                  <a:pt x="2220" y="275"/>
                </a:lnTo>
                <a:lnTo>
                  <a:pt x="2221" y="276"/>
                </a:lnTo>
                <a:lnTo>
                  <a:pt x="2221" y="276"/>
                </a:lnTo>
                <a:lnTo>
                  <a:pt x="2222" y="284"/>
                </a:lnTo>
                <a:lnTo>
                  <a:pt x="2222" y="284"/>
                </a:lnTo>
                <a:lnTo>
                  <a:pt x="2223" y="290"/>
                </a:lnTo>
                <a:lnTo>
                  <a:pt x="2223" y="290"/>
                </a:lnTo>
                <a:lnTo>
                  <a:pt x="2223" y="289"/>
                </a:lnTo>
                <a:lnTo>
                  <a:pt x="2224" y="245"/>
                </a:lnTo>
                <a:lnTo>
                  <a:pt x="2224" y="291"/>
                </a:lnTo>
                <a:lnTo>
                  <a:pt x="2224" y="290"/>
                </a:lnTo>
                <a:lnTo>
                  <a:pt x="2224" y="290"/>
                </a:lnTo>
                <a:lnTo>
                  <a:pt x="2224" y="242"/>
                </a:lnTo>
                <a:lnTo>
                  <a:pt x="2225" y="294"/>
                </a:lnTo>
                <a:lnTo>
                  <a:pt x="2225" y="294"/>
                </a:lnTo>
                <a:lnTo>
                  <a:pt x="2226" y="295"/>
                </a:lnTo>
                <a:lnTo>
                  <a:pt x="2226" y="294"/>
                </a:lnTo>
                <a:lnTo>
                  <a:pt x="2226" y="294"/>
                </a:lnTo>
                <a:lnTo>
                  <a:pt x="2226" y="294"/>
                </a:lnTo>
                <a:lnTo>
                  <a:pt x="2226" y="295"/>
                </a:lnTo>
                <a:lnTo>
                  <a:pt x="2227" y="294"/>
                </a:lnTo>
                <a:lnTo>
                  <a:pt x="2227" y="294"/>
                </a:lnTo>
                <a:lnTo>
                  <a:pt x="2227" y="294"/>
                </a:lnTo>
                <a:lnTo>
                  <a:pt x="2228" y="294"/>
                </a:lnTo>
                <a:lnTo>
                  <a:pt x="2228" y="242"/>
                </a:lnTo>
                <a:lnTo>
                  <a:pt x="2229" y="293"/>
                </a:lnTo>
                <a:lnTo>
                  <a:pt x="2229" y="293"/>
                </a:lnTo>
                <a:lnTo>
                  <a:pt x="2229" y="239"/>
                </a:lnTo>
                <a:lnTo>
                  <a:pt x="2230" y="290"/>
                </a:lnTo>
                <a:lnTo>
                  <a:pt x="2230" y="290"/>
                </a:lnTo>
                <a:lnTo>
                  <a:pt x="2231" y="291"/>
                </a:lnTo>
                <a:lnTo>
                  <a:pt x="2231" y="235"/>
                </a:lnTo>
                <a:lnTo>
                  <a:pt x="2231" y="236"/>
                </a:lnTo>
                <a:lnTo>
                  <a:pt x="2231" y="288"/>
                </a:lnTo>
                <a:lnTo>
                  <a:pt x="2232" y="240"/>
                </a:lnTo>
                <a:lnTo>
                  <a:pt x="2232" y="294"/>
                </a:lnTo>
                <a:lnTo>
                  <a:pt x="2232" y="294"/>
                </a:lnTo>
                <a:lnTo>
                  <a:pt x="2232" y="294"/>
                </a:lnTo>
                <a:lnTo>
                  <a:pt x="2232" y="294"/>
                </a:lnTo>
                <a:lnTo>
                  <a:pt x="2233" y="294"/>
                </a:lnTo>
                <a:lnTo>
                  <a:pt x="2233" y="294"/>
                </a:lnTo>
                <a:lnTo>
                  <a:pt x="2233" y="294"/>
                </a:lnTo>
                <a:lnTo>
                  <a:pt x="2233" y="294"/>
                </a:lnTo>
                <a:lnTo>
                  <a:pt x="2234" y="294"/>
                </a:lnTo>
                <a:lnTo>
                  <a:pt x="2234" y="294"/>
                </a:lnTo>
                <a:lnTo>
                  <a:pt x="2235" y="294"/>
                </a:lnTo>
                <a:lnTo>
                  <a:pt x="2235" y="294"/>
                </a:lnTo>
                <a:lnTo>
                  <a:pt x="2235" y="294"/>
                </a:lnTo>
                <a:lnTo>
                  <a:pt x="2235" y="294"/>
                </a:lnTo>
                <a:lnTo>
                  <a:pt x="2235" y="294"/>
                </a:lnTo>
                <a:lnTo>
                  <a:pt x="2236" y="294"/>
                </a:lnTo>
                <a:lnTo>
                  <a:pt x="2236" y="291"/>
                </a:lnTo>
                <a:lnTo>
                  <a:pt x="2237" y="292"/>
                </a:lnTo>
                <a:lnTo>
                  <a:pt x="2237" y="292"/>
                </a:lnTo>
                <a:lnTo>
                  <a:pt x="2237" y="292"/>
                </a:lnTo>
                <a:lnTo>
                  <a:pt x="2237" y="290"/>
                </a:lnTo>
                <a:lnTo>
                  <a:pt x="2238" y="290"/>
                </a:lnTo>
                <a:lnTo>
                  <a:pt x="2238" y="290"/>
                </a:lnTo>
                <a:lnTo>
                  <a:pt x="2239" y="292"/>
                </a:lnTo>
                <a:lnTo>
                  <a:pt x="2239" y="283"/>
                </a:lnTo>
                <a:lnTo>
                  <a:pt x="2239" y="285"/>
                </a:lnTo>
                <a:lnTo>
                  <a:pt x="2239" y="281"/>
                </a:lnTo>
                <a:lnTo>
                  <a:pt x="2240" y="254"/>
                </a:lnTo>
                <a:lnTo>
                  <a:pt x="2240" y="256"/>
                </a:lnTo>
                <a:lnTo>
                  <a:pt x="2240" y="255"/>
                </a:lnTo>
                <a:lnTo>
                  <a:pt x="2241" y="283"/>
                </a:lnTo>
                <a:lnTo>
                  <a:pt x="2241" y="237"/>
                </a:lnTo>
                <a:lnTo>
                  <a:pt x="2241" y="237"/>
                </a:lnTo>
                <a:lnTo>
                  <a:pt x="2242" y="284"/>
                </a:lnTo>
                <a:lnTo>
                  <a:pt x="2242" y="279"/>
                </a:lnTo>
                <a:lnTo>
                  <a:pt x="2243" y="264"/>
                </a:lnTo>
                <a:lnTo>
                  <a:pt x="2243" y="277"/>
                </a:lnTo>
                <a:lnTo>
                  <a:pt x="2243" y="234"/>
                </a:lnTo>
                <a:lnTo>
                  <a:pt x="2243" y="235"/>
                </a:lnTo>
                <a:lnTo>
                  <a:pt x="2244" y="260"/>
                </a:lnTo>
                <a:lnTo>
                  <a:pt x="2244" y="233"/>
                </a:lnTo>
                <a:lnTo>
                  <a:pt x="2244" y="278"/>
                </a:lnTo>
                <a:lnTo>
                  <a:pt x="2245" y="275"/>
                </a:lnTo>
                <a:lnTo>
                  <a:pt x="2245" y="277"/>
                </a:lnTo>
                <a:lnTo>
                  <a:pt x="2245" y="242"/>
                </a:lnTo>
                <a:lnTo>
                  <a:pt x="2245" y="280"/>
                </a:lnTo>
                <a:lnTo>
                  <a:pt x="2246" y="275"/>
                </a:lnTo>
                <a:lnTo>
                  <a:pt x="2246" y="276"/>
                </a:lnTo>
                <a:lnTo>
                  <a:pt x="2246" y="254"/>
                </a:lnTo>
                <a:lnTo>
                  <a:pt x="2247" y="283"/>
                </a:lnTo>
                <a:lnTo>
                  <a:pt x="2247" y="269"/>
                </a:lnTo>
                <a:lnTo>
                  <a:pt x="2247" y="269"/>
                </a:lnTo>
                <a:lnTo>
                  <a:pt x="2247" y="268"/>
                </a:lnTo>
                <a:lnTo>
                  <a:pt x="2248" y="284"/>
                </a:lnTo>
                <a:lnTo>
                  <a:pt x="2248" y="281"/>
                </a:lnTo>
                <a:lnTo>
                  <a:pt x="2248" y="281"/>
                </a:lnTo>
                <a:lnTo>
                  <a:pt x="2249" y="292"/>
                </a:lnTo>
                <a:lnTo>
                  <a:pt x="2249" y="291"/>
                </a:lnTo>
                <a:lnTo>
                  <a:pt x="2249" y="291"/>
                </a:lnTo>
                <a:lnTo>
                  <a:pt x="2249" y="292"/>
                </a:lnTo>
                <a:lnTo>
                  <a:pt x="2250" y="289"/>
                </a:lnTo>
                <a:lnTo>
                  <a:pt x="2250" y="290"/>
                </a:lnTo>
                <a:lnTo>
                  <a:pt x="2251" y="290"/>
                </a:lnTo>
                <a:lnTo>
                  <a:pt x="2251" y="290"/>
                </a:lnTo>
                <a:lnTo>
                  <a:pt x="2251" y="237"/>
                </a:lnTo>
                <a:lnTo>
                  <a:pt x="2251" y="287"/>
                </a:lnTo>
                <a:lnTo>
                  <a:pt x="2252" y="287"/>
                </a:lnTo>
                <a:lnTo>
                  <a:pt x="2252" y="188"/>
                </a:lnTo>
                <a:lnTo>
                  <a:pt x="2253" y="293"/>
                </a:lnTo>
                <a:lnTo>
                  <a:pt x="2253" y="293"/>
                </a:lnTo>
                <a:lnTo>
                  <a:pt x="2253" y="293"/>
                </a:lnTo>
                <a:lnTo>
                  <a:pt x="2253" y="263"/>
                </a:lnTo>
                <a:lnTo>
                  <a:pt x="2254" y="294"/>
                </a:lnTo>
                <a:lnTo>
                  <a:pt x="2254" y="294"/>
                </a:lnTo>
                <a:lnTo>
                  <a:pt x="2254" y="294"/>
                </a:lnTo>
                <a:lnTo>
                  <a:pt x="2254" y="294"/>
                </a:lnTo>
                <a:lnTo>
                  <a:pt x="2255" y="290"/>
                </a:lnTo>
                <a:lnTo>
                  <a:pt x="2255" y="291"/>
                </a:lnTo>
                <a:lnTo>
                  <a:pt x="2255" y="291"/>
                </a:lnTo>
                <a:lnTo>
                  <a:pt x="2255" y="238"/>
                </a:lnTo>
                <a:lnTo>
                  <a:pt x="2256" y="293"/>
                </a:lnTo>
                <a:lnTo>
                  <a:pt x="2256" y="293"/>
                </a:lnTo>
                <a:lnTo>
                  <a:pt x="2256" y="293"/>
                </a:lnTo>
                <a:lnTo>
                  <a:pt x="2257" y="294"/>
                </a:lnTo>
                <a:lnTo>
                  <a:pt x="2257" y="290"/>
                </a:lnTo>
                <a:lnTo>
                  <a:pt x="2257" y="291"/>
                </a:lnTo>
                <a:lnTo>
                  <a:pt x="2257" y="291"/>
                </a:lnTo>
                <a:lnTo>
                  <a:pt x="2257" y="238"/>
                </a:lnTo>
                <a:lnTo>
                  <a:pt x="2258" y="294"/>
                </a:lnTo>
                <a:lnTo>
                  <a:pt x="2258" y="294"/>
                </a:lnTo>
                <a:lnTo>
                  <a:pt x="2259" y="294"/>
                </a:lnTo>
                <a:lnTo>
                  <a:pt x="2259" y="294"/>
                </a:lnTo>
                <a:lnTo>
                  <a:pt x="2259" y="291"/>
                </a:lnTo>
                <a:lnTo>
                  <a:pt x="2259" y="291"/>
                </a:lnTo>
                <a:lnTo>
                  <a:pt x="2260" y="291"/>
                </a:lnTo>
                <a:lnTo>
                  <a:pt x="2261" y="294"/>
                </a:lnTo>
                <a:lnTo>
                  <a:pt x="2261" y="294"/>
                </a:lnTo>
                <a:lnTo>
                  <a:pt x="2261" y="294"/>
                </a:lnTo>
                <a:lnTo>
                  <a:pt x="2261" y="294"/>
                </a:lnTo>
                <a:lnTo>
                  <a:pt x="2261" y="294"/>
                </a:lnTo>
                <a:lnTo>
                  <a:pt x="2262" y="294"/>
                </a:lnTo>
                <a:lnTo>
                  <a:pt x="2262" y="294"/>
                </a:lnTo>
                <a:lnTo>
                  <a:pt x="2262" y="291"/>
                </a:lnTo>
                <a:lnTo>
                  <a:pt x="2263" y="294"/>
                </a:lnTo>
                <a:lnTo>
                  <a:pt x="2263" y="294"/>
                </a:lnTo>
                <a:lnTo>
                  <a:pt x="2263" y="294"/>
                </a:lnTo>
                <a:lnTo>
                  <a:pt x="2264" y="294"/>
                </a:lnTo>
                <a:lnTo>
                  <a:pt x="2264" y="294"/>
                </a:lnTo>
                <a:lnTo>
                  <a:pt x="2264" y="294"/>
                </a:lnTo>
                <a:lnTo>
                  <a:pt x="2264" y="294"/>
                </a:lnTo>
                <a:lnTo>
                  <a:pt x="2264" y="294"/>
                </a:lnTo>
                <a:lnTo>
                  <a:pt x="2265" y="290"/>
                </a:lnTo>
                <a:lnTo>
                  <a:pt x="2265" y="293"/>
                </a:lnTo>
                <a:lnTo>
                  <a:pt x="2265" y="293"/>
                </a:lnTo>
                <a:lnTo>
                  <a:pt x="2265" y="293"/>
                </a:lnTo>
                <a:lnTo>
                  <a:pt x="2266" y="292"/>
                </a:lnTo>
                <a:lnTo>
                  <a:pt x="2266" y="293"/>
                </a:lnTo>
                <a:lnTo>
                  <a:pt x="2266" y="292"/>
                </a:lnTo>
                <a:lnTo>
                  <a:pt x="2267" y="248"/>
                </a:lnTo>
                <a:lnTo>
                  <a:pt x="2267" y="284"/>
                </a:lnTo>
                <a:lnTo>
                  <a:pt x="2268" y="284"/>
                </a:lnTo>
                <a:lnTo>
                  <a:pt x="2268" y="285"/>
                </a:lnTo>
                <a:lnTo>
                  <a:pt x="2268" y="242"/>
                </a:lnTo>
                <a:lnTo>
                  <a:pt x="2269" y="281"/>
                </a:lnTo>
                <a:lnTo>
                  <a:pt x="2269" y="280"/>
                </a:lnTo>
                <a:lnTo>
                  <a:pt x="2269" y="280"/>
                </a:lnTo>
                <a:lnTo>
                  <a:pt x="2269" y="234"/>
                </a:lnTo>
                <a:lnTo>
                  <a:pt x="2270" y="279"/>
                </a:lnTo>
                <a:lnTo>
                  <a:pt x="2270" y="275"/>
                </a:lnTo>
                <a:lnTo>
                  <a:pt x="2270" y="233"/>
                </a:lnTo>
                <a:lnTo>
                  <a:pt x="2271" y="279"/>
                </a:lnTo>
                <a:lnTo>
                  <a:pt x="2271" y="276"/>
                </a:lnTo>
                <a:lnTo>
                  <a:pt x="2271" y="273"/>
                </a:lnTo>
                <a:lnTo>
                  <a:pt x="2271" y="236"/>
                </a:lnTo>
                <a:lnTo>
                  <a:pt x="2272" y="284"/>
                </a:lnTo>
                <a:lnTo>
                  <a:pt x="2272" y="277"/>
                </a:lnTo>
                <a:lnTo>
                  <a:pt x="2272" y="281"/>
                </a:lnTo>
                <a:lnTo>
                  <a:pt x="2273" y="276"/>
                </a:lnTo>
                <a:lnTo>
                  <a:pt x="2273" y="284"/>
                </a:lnTo>
                <a:lnTo>
                  <a:pt x="2273" y="277"/>
                </a:lnTo>
                <a:lnTo>
                  <a:pt x="2273" y="275"/>
                </a:lnTo>
                <a:lnTo>
                  <a:pt x="2274" y="285"/>
                </a:lnTo>
                <a:lnTo>
                  <a:pt x="2274" y="281"/>
                </a:lnTo>
                <a:lnTo>
                  <a:pt x="2274" y="281"/>
                </a:lnTo>
                <a:lnTo>
                  <a:pt x="2275" y="280"/>
                </a:lnTo>
                <a:lnTo>
                  <a:pt x="2275" y="284"/>
                </a:lnTo>
                <a:lnTo>
                  <a:pt x="2275" y="282"/>
                </a:lnTo>
                <a:lnTo>
                  <a:pt x="2276" y="279"/>
                </a:lnTo>
                <a:lnTo>
                  <a:pt x="2276" y="279"/>
                </a:lnTo>
                <a:lnTo>
                  <a:pt x="2276" y="292"/>
                </a:lnTo>
                <a:lnTo>
                  <a:pt x="2277" y="290"/>
                </a:lnTo>
                <a:lnTo>
                  <a:pt x="2277" y="290"/>
                </a:lnTo>
                <a:lnTo>
                  <a:pt x="2277" y="245"/>
                </a:lnTo>
                <a:lnTo>
                  <a:pt x="2277" y="292"/>
                </a:lnTo>
                <a:lnTo>
                  <a:pt x="2278" y="289"/>
                </a:lnTo>
                <a:lnTo>
                  <a:pt x="2278" y="289"/>
                </a:lnTo>
                <a:lnTo>
                  <a:pt x="2278" y="242"/>
                </a:lnTo>
                <a:lnTo>
                  <a:pt x="2279" y="295"/>
                </a:lnTo>
                <a:lnTo>
                  <a:pt x="2279" y="295"/>
                </a:lnTo>
                <a:lnTo>
                  <a:pt x="2279" y="295"/>
                </a:lnTo>
                <a:lnTo>
                  <a:pt x="2280" y="291"/>
                </a:lnTo>
                <a:lnTo>
                  <a:pt x="2280" y="292"/>
                </a:lnTo>
                <a:lnTo>
                  <a:pt x="2280" y="292"/>
                </a:lnTo>
                <a:lnTo>
                  <a:pt x="2280" y="290"/>
                </a:lnTo>
                <a:lnTo>
                  <a:pt x="2281" y="294"/>
                </a:lnTo>
                <a:lnTo>
                  <a:pt x="2281" y="294"/>
                </a:lnTo>
                <a:lnTo>
                  <a:pt x="2281" y="294"/>
                </a:lnTo>
                <a:lnTo>
                  <a:pt x="2281" y="295"/>
                </a:lnTo>
                <a:lnTo>
                  <a:pt x="2282" y="242"/>
                </a:lnTo>
                <a:lnTo>
                  <a:pt x="2282" y="290"/>
                </a:lnTo>
                <a:lnTo>
                  <a:pt x="2283" y="290"/>
                </a:lnTo>
                <a:lnTo>
                  <a:pt x="2283" y="237"/>
                </a:lnTo>
                <a:lnTo>
                  <a:pt x="2283" y="293"/>
                </a:lnTo>
                <a:lnTo>
                  <a:pt x="2283" y="293"/>
                </a:lnTo>
                <a:lnTo>
                  <a:pt x="2284" y="293"/>
                </a:lnTo>
                <a:lnTo>
                  <a:pt x="2285" y="290"/>
                </a:lnTo>
                <a:lnTo>
                  <a:pt x="2285" y="290"/>
                </a:lnTo>
                <a:lnTo>
                  <a:pt x="2285" y="237"/>
                </a:lnTo>
                <a:lnTo>
                  <a:pt x="2286" y="294"/>
                </a:lnTo>
                <a:lnTo>
                  <a:pt x="2286" y="294"/>
                </a:lnTo>
                <a:lnTo>
                  <a:pt x="2286" y="294"/>
                </a:lnTo>
                <a:lnTo>
                  <a:pt x="2286" y="294"/>
                </a:lnTo>
                <a:lnTo>
                  <a:pt x="2287" y="294"/>
                </a:lnTo>
                <a:lnTo>
                  <a:pt x="2287" y="294"/>
                </a:lnTo>
                <a:lnTo>
                  <a:pt x="2287" y="294"/>
                </a:lnTo>
                <a:lnTo>
                  <a:pt x="2287" y="289"/>
                </a:lnTo>
                <a:lnTo>
                  <a:pt x="2288" y="294"/>
                </a:lnTo>
                <a:lnTo>
                  <a:pt x="2288" y="294"/>
                </a:lnTo>
                <a:lnTo>
                  <a:pt x="2288" y="294"/>
                </a:lnTo>
                <a:lnTo>
                  <a:pt x="2288" y="294"/>
                </a:lnTo>
                <a:lnTo>
                  <a:pt x="2289" y="294"/>
                </a:lnTo>
                <a:lnTo>
                  <a:pt x="2289" y="294"/>
                </a:lnTo>
                <a:lnTo>
                  <a:pt x="2289" y="291"/>
                </a:lnTo>
                <a:lnTo>
                  <a:pt x="2290" y="294"/>
                </a:lnTo>
                <a:lnTo>
                  <a:pt x="2290" y="294"/>
                </a:lnTo>
                <a:lnTo>
                  <a:pt x="2291" y="294"/>
                </a:lnTo>
                <a:lnTo>
                  <a:pt x="2291" y="294"/>
                </a:lnTo>
                <a:lnTo>
                  <a:pt x="2291" y="294"/>
                </a:lnTo>
                <a:lnTo>
                  <a:pt x="2292" y="294"/>
                </a:lnTo>
                <a:lnTo>
                  <a:pt x="2292" y="290"/>
                </a:lnTo>
                <a:lnTo>
                  <a:pt x="2293" y="290"/>
                </a:lnTo>
                <a:lnTo>
                  <a:pt x="2293" y="290"/>
                </a:lnTo>
                <a:lnTo>
                  <a:pt x="2293" y="292"/>
                </a:lnTo>
                <a:lnTo>
                  <a:pt x="2293" y="285"/>
                </a:lnTo>
                <a:lnTo>
                  <a:pt x="2294" y="287"/>
                </a:lnTo>
                <a:lnTo>
                  <a:pt x="2294" y="287"/>
                </a:lnTo>
                <a:lnTo>
                  <a:pt x="2294" y="289"/>
                </a:lnTo>
                <a:lnTo>
                  <a:pt x="2295" y="256"/>
                </a:lnTo>
                <a:lnTo>
                  <a:pt x="2295" y="266"/>
                </a:lnTo>
                <a:lnTo>
                  <a:pt x="2295" y="273"/>
                </a:lnTo>
                <a:lnTo>
                  <a:pt x="2295" y="280"/>
                </a:lnTo>
                <a:lnTo>
                  <a:pt x="2296" y="235"/>
                </a:lnTo>
                <a:lnTo>
                  <a:pt x="2296" y="240"/>
                </a:lnTo>
                <a:lnTo>
                  <a:pt x="2296" y="239"/>
                </a:lnTo>
                <a:lnTo>
                  <a:pt x="2297" y="234"/>
                </a:lnTo>
                <a:lnTo>
                  <a:pt x="2297" y="285"/>
                </a:lnTo>
                <a:lnTo>
                  <a:pt x="2297" y="272"/>
                </a:lnTo>
                <a:lnTo>
                  <a:pt x="2297" y="241"/>
                </a:lnTo>
                <a:lnTo>
                  <a:pt x="2298" y="280"/>
                </a:lnTo>
                <a:lnTo>
                  <a:pt x="2298" y="237"/>
                </a:lnTo>
                <a:lnTo>
                  <a:pt x="2298" y="242"/>
                </a:lnTo>
                <a:lnTo>
                  <a:pt x="2299" y="255"/>
                </a:lnTo>
                <a:lnTo>
                  <a:pt x="2299" y="283"/>
                </a:lnTo>
                <a:lnTo>
                  <a:pt x="2299" y="234"/>
                </a:lnTo>
                <a:lnTo>
                  <a:pt x="2299" y="273"/>
                </a:lnTo>
                <a:lnTo>
                  <a:pt x="2299" y="275"/>
                </a:lnTo>
                <a:lnTo>
                  <a:pt x="2300" y="244"/>
                </a:lnTo>
                <a:lnTo>
                  <a:pt x="2300" y="281"/>
                </a:lnTo>
                <a:lnTo>
                  <a:pt x="2301" y="276"/>
                </a:lnTo>
                <a:lnTo>
                  <a:pt x="2301" y="273"/>
                </a:lnTo>
                <a:lnTo>
                  <a:pt x="2302" y="251"/>
                </a:lnTo>
                <a:lnTo>
                  <a:pt x="2302" y="284"/>
                </a:lnTo>
                <a:lnTo>
                  <a:pt x="2302" y="284"/>
                </a:lnTo>
                <a:lnTo>
                  <a:pt x="2302" y="285"/>
                </a:lnTo>
                <a:lnTo>
                  <a:pt x="2302" y="235"/>
                </a:lnTo>
                <a:lnTo>
                  <a:pt x="2303" y="290"/>
                </a:lnTo>
                <a:lnTo>
                  <a:pt x="2303" y="289"/>
                </a:lnTo>
                <a:lnTo>
                  <a:pt x="2303" y="289"/>
                </a:lnTo>
                <a:lnTo>
                  <a:pt x="2303" y="285"/>
                </a:lnTo>
                <a:lnTo>
                  <a:pt x="2304" y="292"/>
                </a:lnTo>
                <a:lnTo>
                  <a:pt x="2304" y="292"/>
                </a:lnTo>
                <a:lnTo>
                  <a:pt x="2305" y="290"/>
                </a:lnTo>
                <a:lnTo>
                  <a:pt x="2305" y="293"/>
                </a:lnTo>
                <a:lnTo>
                  <a:pt x="2305" y="293"/>
                </a:lnTo>
                <a:lnTo>
                  <a:pt x="2305" y="293"/>
                </a:lnTo>
                <a:lnTo>
                  <a:pt x="2305" y="293"/>
                </a:lnTo>
                <a:lnTo>
                  <a:pt x="2306" y="240"/>
                </a:lnTo>
                <a:lnTo>
                  <a:pt x="2306" y="260"/>
                </a:lnTo>
                <a:lnTo>
                  <a:pt x="2307" y="289"/>
                </a:lnTo>
                <a:lnTo>
                  <a:pt x="2307" y="293"/>
                </a:lnTo>
                <a:lnTo>
                  <a:pt x="2307" y="259"/>
                </a:lnTo>
                <a:lnTo>
                  <a:pt x="2307" y="264"/>
                </a:lnTo>
                <a:lnTo>
                  <a:pt x="2307" y="292"/>
                </a:lnTo>
                <a:lnTo>
                  <a:pt x="2308" y="294"/>
                </a:lnTo>
                <a:lnTo>
                  <a:pt x="2308" y="259"/>
                </a:lnTo>
                <a:lnTo>
                  <a:pt x="2309" y="291"/>
                </a:lnTo>
                <a:lnTo>
                  <a:pt x="2309" y="291"/>
                </a:lnTo>
                <a:lnTo>
                  <a:pt x="2309" y="291"/>
                </a:lnTo>
                <a:lnTo>
                  <a:pt x="2309" y="293"/>
                </a:lnTo>
                <a:lnTo>
                  <a:pt x="2310" y="293"/>
                </a:lnTo>
                <a:lnTo>
                  <a:pt x="2310" y="293"/>
                </a:lnTo>
                <a:lnTo>
                  <a:pt x="2310" y="242"/>
                </a:lnTo>
                <a:lnTo>
                  <a:pt x="2310" y="294"/>
                </a:lnTo>
                <a:lnTo>
                  <a:pt x="2311" y="291"/>
                </a:lnTo>
                <a:lnTo>
                  <a:pt x="2311" y="291"/>
                </a:lnTo>
                <a:lnTo>
                  <a:pt x="2312" y="293"/>
                </a:lnTo>
                <a:lnTo>
                  <a:pt x="2312" y="293"/>
                </a:lnTo>
                <a:lnTo>
                  <a:pt x="2312" y="293"/>
                </a:lnTo>
                <a:lnTo>
                  <a:pt x="2312" y="293"/>
                </a:lnTo>
                <a:lnTo>
                  <a:pt x="2313" y="290"/>
                </a:lnTo>
                <a:lnTo>
                  <a:pt x="2313" y="291"/>
                </a:lnTo>
                <a:lnTo>
                  <a:pt x="2313" y="291"/>
                </a:lnTo>
                <a:lnTo>
                  <a:pt x="2314" y="241"/>
                </a:lnTo>
                <a:lnTo>
                  <a:pt x="2314" y="294"/>
                </a:lnTo>
                <a:lnTo>
                  <a:pt x="2314" y="294"/>
                </a:lnTo>
                <a:lnTo>
                  <a:pt x="2315" y="294"/>
                </a:lnTo>
                <a:lnTo>
                  <a:pt x="2315" y="294"/>
                </a:lnTo>
                <a:lnTo>
                  <a:pt x="2315" y="236"/>
                </a:lnTo>
                <a:lnTo>
                  <a:pt x="2316" y="291"/>
                </a:lnTo>
                <a:lnTo>
                  <a:pt x="2316" y="291"/>
                </a:lnTo>
                <a:lnTo>
                  <a:pt x="2316" y="291"/>
                </a:lnTo>
                <a:lnTo>
                  <a:pt x="2316" y="294"/>
                </a:lnTo>
                <a:lnTo>
                  <a:pt x="2317" y="294"/>
                </a:lnTo>
                <a:lnTo>
                  <a:pt x="2317" y="294"/>
                </a:lnTo>
                <a:lnTo>
                  <a:pt x="2318" y="294"/>
                </a:lnTo>
                <a:lnTo>
                  <a:pt x="2318" y="291"/>
                </a:lnTo>
                <a:lnTo>
                  <a:pt x="2318" y="291"/>
                </a:lnTo>
                <a:lnTo>
                  <a:pt x="2318" y="291"/>
                </a:lnTo>
                <a:lnTo>
                  <a:pt x="2318" y="294"/>
                </a:lnTo>
                <a:lnTo>
                  <a:pt x="2319" y="294"/>
                </a:lnTo>
                <a:lnTo>
                  <a:pt x="2319" y="294"/>
                </a:lnTo>
                <a:lnTo>
                  <a:pt x="2319" y="294"/>
                </a:lnTo>
                <a:lnTo>
                  <a:pt x="2320" y="290"/>
                </a:lnTo>
                <a:lnTo>
                  <a:pt x="2320" y="289"/>
                </a:lnTo>
                <a:lnTo>
                  <a:pt x="2321" y="276"/>
                </a:lnTo>
                <a:lnTo>
                  <a:pt x="2321" y="280"/>
                </a:lnTo>
                <a:lnTo>
                  <a:pt x="2322" y="262"/>
                </a:lnTo>
                <a:lnTo>
                  <a:pt x="2322" y="279"/>
                </a:lnTo>
                <a:lnTo>
                  <a:pt x="2322" y="255"/>
                </a:lnTo>
                <a:lnTo>
                  <a:pt x="2322" y="255"/>
                </a:lnTo>
                <a:lnTo>
                  <a:pt x="2323" y="255"/>
                </a:lnTo>
                <a:lnTo>
                  <a:pt x="2323" y="278"/>
                </a:lnTo>
                <a:lnTo>
                  <a:pt x="2324" y="247"/>
                </a:lnTo>
                <a:lnTo>
                  <a:pt x="2324" y="248"/>
                </a:lnTo>
                <a:lnTo>
                  <a:pt x="2324" y="249"/>
                </a:lnTo>
                <a:lnTo>
                  <a:pt x="2324" y="246"/>
                </a:lnTo>
                <a:lnTo>
                  <a:pt x="2324" y="280"/>
                </a:lnTo>
                <a:lnTo>
                  <a:pt x="2325" y="273"/>
                </a:lnTo>
                <a:lnTo>
                  <a:pt x="2325" y="273"/>
                </a:lnTo>
                <a:lnTo>
                  <a:pt x="2325" y="272"/>
                </a:lnTo>
                <a:lnTo>
                  <a:pt x="2325" y="280"/>
                </a:lnTo>
                <a:lnTo>
                  <a:pt x="2326" y="280"/>
                </a:lnTo>
                <a:lnTo>
                  <a:pt x="2326" y="280"/>
                </a:lnTo>
                <a:lnTo>
                  <a:pt x="2327" y="280"/>
                </a:lnTo>
                <a:lnTo>
                  <a:pt x="2327" y="280"/>
                </a:lnTo>
                <a:lnTo>
                  <a:pt x="2328" y="280"/>
                </a:lnTo>
                <a:lnTo>
                  <a:pt x="2328" y="280"/>
                </a:lnTo>
                <a:lnTo>
                  <a:pt x="2329" y="280"/>
                </a:lnTo>
                <a:lnTo>
                  <a:pt x="2330" y="280"/>
                </a:lnTo>
                <a:lnTo>
                  <a:pt x="2330" y="280"/>
                </a:lnTo>
                <a:lnTo>
                  <a:pt x="2330" y="280"/>
                </a:lnTo>
                <a:lnTo>
                  <a:pt x="2332" y="280"/>
                </a:lnTo>
                <a:lnTo>
                  <a:pt x="2332" y="280"/>
                </a:lnTo>
                <a:lnTo>
                  <a:pt x="2333" y="280"/>
                </a:lnTo>
                <a:lnTo>
                  <a:pt x="2333" y="280"/>
                </a:lnTo>
                <a:lnTo>
                  <a:pt x="2334" y="280"/>
                </a:lnTo>
                <a:lnTo>
                  <a:pt x="2334" y="280"/>
                </a:lnTo>
                <a:lnTo>
                  <a:pt x="2335" y="280"/>
                </a:lnTo>
                <a:lnTo>
                  <a:pt x="2335" y="280"/>
                </a:lnTo>
                <a:lnTo>
                  <a:pt x="2336" y="280"/>
                </a:lnTo>
                <a:lnTo>
                  <a:pt x="2336" y="280"/>
                </a:lnTo>
                <a:lnTo>
                  <a:pt x="2337" y="280"/>
                </a:lnTo>
                <a:lnTo>
                  <a:pt x="2338" y="280"/>
                </a:lnTo>
                <a:lnTo>
                  <a:pt x="2338" y="292"/>
                </a:lnTo>
                <a:lnTo>
                  <a:pt x="2338" y="291"/>
                </a:lnTo>
                <a:lnTo>
                  <a:pt x="2338" y="291"/>
                </a:lnTo>
                <a:lnTo>
                  <a:pt x="2339" y="294"/>
                </a:lnTo>
                <a:lnTo>
                  <a:pt x="2339" y="220"/>
                </a:lnTo>
                <a:lnTo>
                  <a:pt x="2340" y="293"/>
                </a:lnTo>
                <a:lnTo>
                  <a:pt x="2340" y="293"/>
                </a:lnTo>
                <a:lnTo>
                  <a:pt x="2340" y="238"/>
                </a:lnTo>
                <a:lnTo>
                  <a:pt x="2341" y="291"/>
                </a:lnTo>
                <a:lnTo>
                  <a:pt x="2341" y="293"/>
                </a:lnTo>
                <a:lnTo>
                  <a:pt x="2341" y="293"/>
                </a:lnTo>
                <a:lnTo>
                  <a:pt x="2342" y="291"/>
                </a:lnTo>
                <a:lnTo>
                  <a:pt x="2342" y="293"/>
                </a:lnTo>
                <a:lnTo>
                  <a:pt x="2342" y="293"/>
                </a:lnTo>
                <a:lnTo>
                  <a:pt x="2342" y="241"/>
                </a:lnTo>
                <a:lnTo>
                  <a:pt x="2343" y="293"/>
                </a:lnTo>
                <a:lnTo>
                  <a:pt x="2343" y="293"/>
                </a:lnTo>
                <a:lnTo>
                  <a:pt x="2343" y="293"/>
                </a:lnTo>
                <a:lnTo>
                  <a:pt x="2343" y="290"/>
                </a:lnTo>
                <a:lnTo>
                  <a:pt x="2344" y="294"/>
                </a:lnTo>
                <a:lnTo>
                  <a:pt x="2344" y="292"/>
                </a:lnTo>
                <a:lnTo>
                  <a:pt x="2344" y="292"/>
                </a:lnTo>
                <a:lnTo>
                  <a:pt x="2345" y="294"/>
                </a:lnTo>
                <a:lnTo>
                  <a:pt x="2345" y="270"/>
                </a:lnTo>
                <a:lnTo>
                  <a:pt x="2346" y="269"/>
                </a:lnTo>
                <a:lnTo>
                  <a:pt x="2346" y="292"/>
                </a:lnTo>
                <a:lnTo>
                  <a:pt x="2346" y="241"/>
                </a:lnTo>
                <a:lnTo>
                  <a:pt x="2346" y="249"/>
                </a:lnTo>
                <a:lnTo>
                  <a:pt x="2347" y="230"/>
                </a:lnTo>
                <a:lnTo>
                  <a:pt x="2348" y="281"/>
                </a:lnTo>
                <a:lnTo>
                  <a:pt x="2348" y="238"/>
                </a:lnTo>
                <a:lnTo>
                  <a:pt x="2348" y="281"/>
                </a:lnTo>
                <a:lnTo>
                  <a:pt x="2348" y="233"/>
                </a:lnTo>
                <a:lnTo>
                  <a:pt x="2349" y="289"/>
                </a:lnTo>
                <a:lnTo>
                  <a:pt x="2349" y="289"/>
                </a:lnTo>
                <a:lnTo>
                  <a:pt x="2349" y="288"/>
                </a:lnTo>
                <a:lnTo>
                  <a:pt x="2349" y="266"/>
                </a:lnTo>
                <a:lnTo>
                  <a:pt x="2350" y="282"/>
                </a:lnTo>
                <a:lnTo>
                  <a:pt x="2350" y="280"/>
                </a:lnTo>
                <a:lnTo>
                  <a:pt x="2350" y="250"/>
                </a:lnTo>
                <a:lnTo>
                  <a:pt x="2351" y="292"/>
                </a:lnTo>
                <a:lnTo>
                  <a:pt x="2351" y="289"/>
                </a:lnTo>
                <a:lnTo>
                  <a:pt x="2351" y="289"/>
                </a:lnTo>
                <a:lnTo>
                  <a:pt x="2351" y="289"/>
                </a:lnTo>
                <a:lnTo>
                  <a:pt x="2352" y="293"/>
                </a:lnTo>
                <a:lnTo>
                  <a:pt x="2352" y="293"/>
                </a:lnTo>
                <a:lnTo>
                  <a:pt x="2352" y="291"/>
                </a:lnTo>
                <a:lnTo>
                  <a:pt x="2353" y="214"/>
                </a:lnTo>
                <a:lnTo>
                  <a:pt x="2353" y="294"/>
                </a:lnTo>
                <a:lnTo>
                  <a:pt x="2353" y="293"/>
                </a:lnTo>
                <a:lnTo>
                  <a:pt x="2354" y="290"/>
                </a:lnTo>
                <a:lnTo>
                  <a:pt x="2354" y="293"/>
                </a:lnTo>
                <a:lnTo>
                  <a:pt x="2354" y="293"/>
                </a:lnTo>
                <a:lnTo>
                  <a:pt x="2355" y="290"/>
                </a:lnTo>
                <a:lnTo>
                  <a:pt x="2355" y="293"/>
                </a:lnTo>
                <a:lnTo>
                  <a:pt x="2356" y="293"/>
                </a:lnTo>
                <a:lnTo>
                  <a:pt x="2356" y="293"/>
                </a:lnTo>
                <a:lnTo>
                  <a:pt x="2356" y="288"/>
                </a:lnTo>
                <a:lnTo>
                  <a:pt x="2357" y="293"/>
                </a:lnTo>
                <a:lnTo>
                  <a:pt x="2357" y="293"/>
                </a:lnTo>
                <a:lnTo>
                  <a:pt x="2358" y="238"/>
                </a:lnTo>
                <a:lnTo>
                  <a:pt x="2358" y="294"/>
                </a:lnTo>
                <a:lnTo>
                  <a:pt x="2358" y="294"/>
                </a:lnTo>
                <a:lnTo>
                  <a:pt x="2358" y="294"/>
                </a:lnTo>
                <a:lnTo>
                  <a:pt x="2358" y="291"/>
                </a:lnTo>
                <a:lnTo>
                  <a:pt x="2359" y="294"/>
                </a:lnTo>
                <a:lnTo>
                  <a:pt x="2359" y="294"/>
                </a:lnTo>
                <a:lnTo>
                  <a:pt x="2359" y="294"/>
                </a:lnTo>
                <a:lnTo>
                  <a:pt x="2360" y="289"/>
                </a:lnTo>
                <a:lnTo>
                  <a:pt x="2360" y="292"/>
                </a:lnTo>
                <a:lnTo>
                  <a:pt x="2360" y="292"/>
                </a:lnTo>
                <a:lnTo>
                  <a:pt x="2361" y="282"/>
                </a:lnTo>
                <a:lnTo>
                  <a:pt x="2361" y="283"/>
                </a:lnTo>
                <a:lnTo>
                  <a:pt x="2362" y="282"/>
                </a:lnTo>
                <a:lnTo>
                  <a:pt x="2362" y="237"/>
                </a:lnTo>
                <a:lnTo>
                  <a:pt x="2362" y="257"/>
                </a:lnTo>
                <a:lnTo>
                  <a:pt x="2363" y="257"/>
                </a:lnTo>
                <a:lnTo>
                  <a:pt x="2363" y="239"/>
                </a:lnTo>
                <a:lnTo>
                  <a:pt x="2364" y="289"/>
                </a:lnTo>
                <a:lnTo>
                  <a:pt x="2364" y="288"/>
                </a:lnTo>
                <a:lnTo>
                  <a:pt x="2364" y="284"/>
                </a:lnTo>
                <a:lnTo>
                  <a:pt x="2364" y="281"/>
                </a:lnTo>
                <a:lnTo>
                  <a:pt x="2364" y="292"/>
                </a:lnTo>
                <a:lnTo>
                  <a:pt x="2365" y="291"/>
                </a:lnTo>
                <a:lnTo>
                  <a:pt x="2365" y="290"/>
                </a:lnTo>
                <a:lnTo>
                  <a:pt x="2365" y="289"/>
                </a:lnTo>
                <a:lnTo>
                  <a:pt x="2366" y="293"/>
                </a:lnTo>
                <a:lnTo>
                  <a:pt x="2366" y="293"/>
                </a:lnTo>
                <a:lnTo>
                  <a:pt x="2366" y="295"/>
                </a:lnTo>
                <a:lnTo>
                  <a:pt x="2367" y="289"/>
                </a:lnTo>
                <a:lnTo>
                  <a:pt x="2367" y="294"/>
                </a:lnTo>
                <a:lnTo>
                  <a:pt x="2367" y="294"/>
                </a:lnTo>
                <a:lnTo>
                  <a:pt x="2368" y="295"/>
                </a:lnTo>
                <a:lnTo>
                  <a:pt x="2368" y="292"/>
                </a:lnTo>
                <a:lnTo>
                  <a:pt x="2368" y="295"/>
                </a:lnTo>
                <a:lnTo>
                  <a:pt x="2368" y="294"/>
                </a:lnTo>
                <a:lnTo>
                  <a:pt x="2368" y="295"/>
                </a:lnTo>
                <a:lnTo>
                  <a:pt x="2369" y="238"/>
                </a:lnTo>
                <a:lnTo>
                  <a:pt x="2369" y="286"/>
                </a:lnTo>
                <a:lnTo>
                  <a:pt x="2369" y="287"/>
                </a:lnTo>
                <a:lnTo>
                  <a:pt x="2370" y="233"/>
                </a:lnTo>
                <a:lnTo>
                  <a:pt x="2370" y="293"/>
                </a:lnTo>
                <a:lnTo>
                  <a:pt x="2371" y="294"/>
                </a:lnTo>
                <a:lnTo>
                  <a:pt x="2371" y="294"/>
                </a:lnTo>
                <a:lnTo>
                  <a:pt x="2372" y="291"/>
                </a:lnTo>
                <a:lnTo>
                  <a:pt x="2372" y="292"/>
                </a:lnTo>
                <a:lnTo>
                  <a:pt x="2372" y="292"/>
                </a:lnTo>
                <a:lnTo>
                  <a:pt x="2372" y="290"/>
                </a:lnTo>
                <a:lnTo>
                  <a:pt x="2372" y="294"/>
                </a:lnTo>
                <a:lnTo>
                  <a:pt x="2373" y="294"/>
                </a:lnTo>
                <a:lnTo>
                  <a:pt x="2373" y="290"/>
                </a:lnTo>
                <a:lnTo>
                  <a:pt x="2374" y="294"/>
                </a:lnTo>
                <a:lnTo>
                  <a:pt x="2374" y="294"/>
                </a:lnTo>
                <a:lnTo>
                  <a:pt x="2374" y="293"/>
                </a:lnTo>
                <a:lnTo>
                  <a:pt x="2374" y="293"/>
                </a:lnTo>
                <a:lnTo>
                  <a:pt x="2375" y="267"/>
                </a:lnTo>
                <a:lnTo>
                  <a:pt x="2375" y="274"/>
                </a:lnTo>
                <a:lnTo>
                  <a:pt x="2375" y="275"/>
                </a:lnTo>
                <a:lnTo>
                  <a:pt x="2376" y="238"/>
                </a:lnTo>
                <a:lnTo>
                  <a:pt x="2376" y="283"/>
                </a:lnTo>
                <a:lnTo>
                  <a:pt x="2376" y="247"/>
                </a:lnTo>
                <a:lnTo>
                  <a:pt x="2376" y="259"/>
                </a:lnTo>
                <a:lnTo>
                  <a:pt x="2377" y="283"/>
                </a:lnTo>
                <a:lnTo>
                  <a:pt x="2377" y="248"/>
                </a:lnTo>
                <a:lnTo>
                  <a:pt x="2377" y="277"/>
                </a:lnTo>
                <a:lnTo>
                  <a:pt x="2377" y="261"/>
                </a:lnTo>
                <a:lnTo>
                  <a:pt x="2378" y="255"/>
                </a:lnTo>
                <a:lnTo>
                  <a:pt x="2378" y="283"/>
                </a:lnTo>
                <a:lnTo>
                  <a:pt x="2378" y="277"/>
                </a:lnTo>
                <a:lnTo>
                  <a:pt x="2379" y="275"/>
                </a:lnTo>
                <a:lnTo>
                  <a:pt x="2379" y="270"/>
                </a:lnTo>
                <a:lnTo>
                  <a:pt x="2380" y="285"/>
                </a:lnTo>
                <a:lnTo>
                  <a:pt x="2380" y="285"/>
                </a:lnTo>
                <a:lnTo>
                  <a:pt x="2380" y="285"/>
                </a:lnTo>
                <a:lnTo>
                  <a:pt x="2380" y="293"/>
                </a:lnTo>
                <a:lnTo>
                  <a:pt x="2381" y="290"/>
                </a:lnTo>
                <a:lnTo>
                  <a:pt x="2381" y="292"/>
                </a:lnTo>
                <a:lnTo>
                  <a:pt x="2381" y="295"/>
                </a:lnTo>
                <a:lnTo>
                  <a:pt x="2382" y="291"/>
                </a:lnTo>
                <a:lnTo>
                  <a:pt x="2382" y="292"/>
                </a:lnTo>
                <a:lnTo>
                  <a:pt x="2382" y="292"/>
                </a:lnTo>
                <a:lnTo>
                  <a:pt x="2382" y="292"/>
                </a:lnTo>
                <a:lnTo>
                  <a:pt x="2383" y="295"/>
                </a:lnTo>
                <a:lnTo>
                  <a:pt x="2383" y="294"/>
                </a:lnTo>
                <a:lnTo>
                  <a:pt x="2383" y="294"/>
                </a:lnTo>
                <a:lnTo>
                  <a:pt x="2383" y="294"/>
                </a:lnTo>
                <a:lnTo>
                  <a:pt x="2384" y="234"/>
                </a:lnTo>
                <a:lnTo>
                  <a:pt x="2384" y="292"/>
                </a:lnTo>
                <a:lnTo>
                  <a:pt x="2384" y="292"/>
                </a:lnTo>
                <a:lnTo>
                  <a:pt x="2385" y="240"/>
                </a:lnTo>
                <a:lnTo>
                  <a:pt x="2385" y="293"/>
                </a:lnTo>
                <a:lnTo>
                  <a:pt x="2385" y="293"/>
                </a:lnTo>
                <a:lnTo>
                  <a:pt x="2386" y="293"/>
                </a:lnTo>
                <a:lnTo>
                  <a:pt x="2386" y="290"/>
                </a:lnTo>
                <a:lnTo>
                  <a:pt x="2386" y="294"/>
                </a:lnTo>
                <a:lnTo>
                  <a:pt x="2386" y="294"/>
                </a:lnTo>
                <a:lnTo>
                  <a:pt x="2387" y="292"/>
                </a:lnTo>
                <a:lnTo>
                  <a:pt x="2387" y="291"/>
                </a:lnTo>
                <a:lnTo>
                  <a:pt x="2388" y="295"/>
                </a:lnTo>
                <a:lnTo>
                  <a:pt x="2388" y="294"/>
                </a:lnTo>
                <a:lnTo>
                  <a:pt x="2388" y="294"/>
                </a:lnTo>
                <a:lnTo>
                  <a:pt x="2388" y="294"/>
                </a:lnTo>
                <a:lnTo>
                  <a:pt x="2389" y="249"/>
                </a:lnTo>
                <a:lnTo>
                  <a:pt x="2389" y="290"/>
                </a:lnTo>
                <a:lnTo>
                  <a:pt x="2389" y="285"/>
                </a:lnTo>
                <a:lnTo>
                  <a:pt x="2390" y="289"/>
                </a:lnTo>
                <a:lnTo>
                  <a:pt x="2390" y="256"/>
                </a:lnTo>
                <a:lnTo>
                  <a:pt x="2390" y="271"/>
                </a:lnTo>
                <a:lnTo>
                  <a:pt x="2391" y="249"/>
                </a:lnTo>
                <a:lnTo>
                  <a:pt x="2391" y="283"/>
                </a:lnTo>
                <a:lnTo>
                  <a:pt x="2391" y="276"/>
                </a:lnTo>
                <a:lnTo>
                  <a:pt x="2391" y="277"/>
                </a:lnTo>
                <a:lnTo>
                  <a:pt x="2392" y="273"/>
                </a:lnTo>
                <a:lnTo>
                  <a:pt x="2392" y="285"/>
                </a:lnTo>
                <a:lnTo>
                  <a:pt x="2392" y="283"/>
                </a:lnTo>
                <a:lnTo>
                  <a:pt x="2393" y="283"/>
                </a:lnTo>
                <a:lnTo>
                  <a:pt x="2393" y="286"/>
                </a:lnTo>
                <a:lnTo>
                  <a:pt x="2393" y="267"/>
                </a:lnTo>
                <a:lnTo>
                  <a:pt x="2393" y="285"/>
                </a:lnTo>
                <a:lnTo>
                  <a:pt x="2394" y="285"/>
                </a:lnTo>
                <a:lnTo>
                  <a:pt x="2394" y="284"/>
                </a:lnTo>
                <a:lnTo>
                  <a:pt x="2394" y="293"/>
                </a:lnTo>
                <a:lnTo>
                  <a:pt x="2395" y="292"/>
                </a:lnTo>
                <a:lnTo>
                  <a:pt x="2395" y="292"/>
                </a:lnTo>
                <a:lnTo>
                  <a:pt x="2395" y="240"/>
                </a:lnTo>
                <a:lnTo>
                  <a:pt x="2395" y="295"/>
                </a:lnTo>
                <a:lnTo>
                  <a:pt x="2396" y="295"/>
                </a:lnTo>
                <a:lnTo>
                  <a:pt x="2396" y="295"/>
                </a:lnTo>
                <a:lnTo>
                  <a:pt x="2397" y="280"/>
                </a:lnTo>
                <a:lnTo>
                  <a:pt x="2397" y="291"/>
                </a:lnTo>
                <a:lnTo>
                  <a:pt x="2397" y="294"/>
                </a:lnTo>
                <a:lnTo>
                  <a:pt x="2397" y="249"/>
                </a:lnTo>
                <a:lnTo>
                  <a:pt x="2398" y="294"/>
                </a:lnTo>
                <a:lnTo>
                  <a:pt x="2398" y="294"/>
                </a:lnTo>
                <a:lnTo>
                  <a:pt x="2398" y="241"/>
                </a:lnTo>
                <a:lnTo>
                  <a:pt x="2399" y="293"/>
                </a:lnTo>
                <a:lnTo>
                  <a:pt x="2399" y="293"/>
                </a:lnTo>
                <a:lnTo>
                  <a:pt x="2400" y="241"/>
                </a:lnTo>
                <a:lnTo>
                  <a:pt x="2400" y="294"/>
                </a:lnTo>
                <a:lnTo>
                  <a:pt x="2400" y="294"/>
                </a:lnTo>
                <a:lnTo>
                  <a:pt x="2401" y="294"/>
                </a:lnTo>
                <a:lnTo>
                  <a:pt x="2401" y="294"/>
                </a:lnTo>
                <a:lnTo>
                  <a:pt x="2401" y="291"/>
                </a:lnTo>
                <a:lnTo>
                  <a:pt x="2401" y="291"/>
                </a:lnTo>
                <a:lnTo>
                  <a:pt x="2402" y="291"/>
                </a:lnTo>
                <a:lnTo>
                  <a:pt x="2402" y="289"/>
                </a:lnTo>
                <a:lnTo>
                  <a:pt x="2403" y="294"/>
                </a:lnTo>
                <a:lnTo>
                  <a:pt x="2403" y="294"/>
                </a:lnTo>
                <a:lnTo>
                  <a:pt x="2403" y="294"/>
                </a:lnTo>
                <a:lnTo>
                  <a:pt x="2403" y="294"/>
                </a:lnTo>
                <a:lnTo>
                  <a:pt x="2404" y="295"/>
                </a:lnTo>
                <a:lnTo>
                  <a:pt x="2404" y="294"/>
                </a:lnTo>
                <a:lnTo>
                  <a:pt x="2404" y="291"/>
                </a:lnTo>
                <a:lnTo>
                  <a:pt x="2405" y="294"/>
                </a:lnTo>
                <a:lnTo>
                  <a:pt x="2405" y="293"/>
                </a:lnTo>
                <a:lnTo>
                  <a:pt x="2405" y="293"/>
                </a:lnTo>
                <a:lnTo>
                  <a:pt x="2406" y="277"/>
                </a:lnTo>
                <a:lnTo>
                  <a:pt x="2406" y="292"/>
                </a:lnTo>
                <a:lnTo>
                  <a:pt x="2406" y="291"/>
                </a:lnTo>
                <a:lnTo>
                  <a:pt x="2406" y="292"/>
                </a:lnTo>
                <a:lnTo>
                  <a:pt x="2407" y="256"/>
                </a:lnTo>
                <a:lnTo>
                  <a:pt x="2407" y="283"/>
                </a:lnTo>
                <a:lnTo>
                  <a:pt x="2407" y="283"/>
                </a:lnTo>
                <a:lnTo>
                  <a:pt x="2408" y="261"/>
                </a:lnTo>
                <a:lnTo>
                  <a:pt x="2408" y="286"/>
                </a:lnTo>
                <a:lnTo>
                  <a:pt x="2408" y="285"/>
                </a:lnTo>
                <a:lnTo>
                  <a:pt x="2409" y="244"/>
                </a:lnTo>
                <a:lnTo>
                  <a:pt x="2409" y="248"/>
                </a:lnTo>
                <a:lnTo>
                  <a:pt x="2410" y="248"/>
                </a:lnTo>
                <a:lnTo>
                  <a:pt x="2410" y="276"/>
                </a:lnTo>
                <a:lnTo>
                  <a:pt x="2410" y="240"/>
                </a:lnTo>
                <a:lnTo>
                  <a:pt x="2411" y="250"/>
                </a:lnTo>
                <a:lnTo>
                  <a:pt x="2411" y="248"/>
                </a:lnTo>
                <a:lnTo>
                  <a:pt x="2411" y="284"/>
                </a:lnTo>
                <a:lnTo>
                  <a:pt x="2411" y="246"/>
                </a:lnTo>
                <a:lnTo>
                  <a:pt x="2412" y="281"/>
                </a:lnTo>
                <a:lnTo>
                  <a:pt x="2412" y="282"/>
                </a:lnTo>
                <a:lnTo>
                  <a:pt x="2413" y="291"/>
                </a:lnTo>
                <a:lnTo>
                  <a:pt x="2413" y="253"/>
                </a:lnTo>
                <a:lnTo>
                  <a:pt x="2413" y="260"/>
                </a:lnTo>
                <a:lnTo>
                  <a:pt x="2413" y="265"/>
                </a:lnTo>
                <a:lnTo>
                  <a:pt x="2414" y="285"/>
                </a:lnTo>
                <a:lnTo>
                  <a:pt x="2414" y="279"/>
                </a:lnTo>
                <a:lnTo>
                  <a:pt x="2414" y="277"/>
                </a:lnTo>
                <a:lnTo>
                  <a:pt x="2414" y="277"/>
                </a:lnTo>
                <a:lnTo>
                  <a:pt x="2415" y="291"/>
                </a:lnTo>
                <a:lnTo>
                  <a:pt x="2415" y="291"/>
                </a:lnTo>
                <a:lnTo>
                  <a:pt x="2415" y="291"/>
                </a:lnTo>
                <a:lnTo>
                  <a:pt x="2415" y="250"/>
                </a:lnTo>
                <a:lnTo>
                  <a:pt x="2416" y="292"/>
                </a:lnTo>
                <a:lnTo>
                  <a:pt x="2416" y="289"/>
                </a:lnTo>
                <a:lnTo>
                  <a:pt x="2416" y="289"/>
                </a:lnTo>
                <a:lnTo>
                  <a:pt x="2417" y="292"/>
                </a:lnTo>
                <a:lnTo>
                  <a:pt x="2417" y="292"/>
                </a:lnTo>
                <a:lnTo>
                  <a:pt x="2418" y="292"/>
                </a:lnTo>
                <a:lnTo>
                  <a:pt x="2418" y="294"/>
                </a:lnTo>
                <a:lnTo>
                  <a:pt x="2418" y="244"/>
                </a:lnTo>
                <a:lnTo>
                  <a:pt x="2419" y="291"/>
                </a:lnTo>
                <a:lnTo>
                  <a:pt x="2419" y="292"/>
                </a:lnTo>
                <a:lnTo>
                  <a:pt x="2419" y="291"/>
                </a:lnTo>
                <a:lnTo>
                  <a:pt x="2419" y="295"/>
                </a:lnTo>
                <a:lnTo>
                  <a:pt x="2420" y="294"/>
                </a:lnTo>
                <a:lnTo>
                  <a:pt x="2420" y="294"/>
                </a:lnTo>
                <a:lnTo>
                  <a:pt x="2420" y="295"/>
                </a:lnTo>
                <a:lnTo>
                  <a:pt x="2421" y="292"/>
                </a:lnTo>
                <a:lnTo>
                  <a:pt x="2421" y="292"/>
                </a:lnTo>
                <a:lnTo>
                  <a:pt x="2421" y="292"/>
                </a:lnTo>
                <a:lnTo>
                  <a:pt x="2421" y="292"/>
                </a:lnTo>
                <a:lnTo>
                  <a:pt x="2422" y="294"/>
                </a:lnTo>
                <a:lnTo>
                  <a:pt x="2422" y="294"/>
                </a:lnTo>
                <a:lnTo>
                  <a:pt x="2422" y="243"/>
                </a:lnTo>
                <a:lnTo>
                  <a:pt x="2422" y="294"/>
                </a:lnTo>
                <a:lnTo>
                  <a:pt x="2423" y="291"/>
                </a:lnTo>
                <a:lnTo>
                  <a:pt x="2423" y="291"/>
                </a:lnTo>
                <a:lnTo>
                  <a:pt x="2424" y="293"/>
                </a:lnTo>
                <a:lnTo>
                  <a:pt x="2424" y="293"/>
                </a:lnTo>
                <a:lnTo>
                  <a:pt x="2425" y="293"/>
                </a:lnTo>
                <a:lnTo>
                  <a:pt x="2425" y="241"/>
                </a:lnTo>
                <a:lnTo>
                  <a:pt x="2425" y="293"/>
                </a:lnTo>
                <a:lnTo>
                  <a:pt x="2425" y="293"/>
                </a:lnTo>
                <a:lnTo>
                  <a:pt x="2426" y="293"/>
                </a:lnTo>
                <a:lnTo>
                  <a:pt x="2426" y="242"/>
                </a:lnTo>
                <a:lnTo>
                  <a:pt x="2427" y="294"/>
                </a:lnTo>
                <a:lnTo>
                  <a:pt x="2427" y="294"/>
                </a:lnTo>
                <a:lnTo>
                  <a:pt x="2427" y="294"/>
                </a:lnTo>
                <a:lnTo>
                  <a:pt x="2427" y="291"/>
                </a:lnTo>
                <a:lnTo>
                  <a:pt x="2427" y="295"/>
                </a:lnTo>
                <a:lnTo>
                  <a:pt x="2428" y="293"/>
                </a:lnTo>
                <a:lnTo>
                  <a:pt x="2428" y="292"/>
                </a:lnTo>
                <a:lnTo>
                  <a:pt x="2429" y="254"/>
                </a:lnTo>
                <a:lnTo>
                  <a:pt x="2429" y="255"/>
                </a:lnTo>
                <a:lnTo>
                  <a:pt x="2429" y="254"/>
                </a:lnTo>
                <a:lnTo>
                  <a:pt x="2430" y="249"/>
                </a:lnTo>
                <a:lnTo>
                  <a:pt x="2430" y="279"/>
                </a:lnTo>
                <a:lnTo>
                  <a:pt x="2430" y="257"/>
                </a:lnTo>
                <a:lnTo>
                  <a:pt x="2430" y="274"/>
                </a:lnTo>
                <a:lnTo>
                  <a:pt x="2431" y="252"/>
                </a:lnTo>
                <a:lnTo>
                  <a:pt x="2431" y="283"/>
                </a:lnTo>
                <a:lnTo>
                  <a:pt x="2431" y="283"/>
                </a:lnTo>
                <a:lnTo>
                  <a:pt x="2431" y="287"/>
                </a:lnTo>
                <a:lnTo>
                  <a:pt x="2431" y="292"/>
                </a:lnTo>
                <a:lnTo>
                  <a:pt x="2432" y="280"/>
                </a:lnTo>
                <a:lnTo>
                  <a:pt x="2432" y="290"/>
                </a:lnTo>
                <a:lnTo>
                  <a:pt x="2433" y="290"/>
                </a:lnTo>
                <a:lnTo>
                  <a:pt x="2433" y="294"/>
                </a:lnTo>
                <a:lnTo>
                  <a:pt x="2433" y="236"/>
                </a:lnTo>
                <a:lnTo>
                  <a:pt x="2433" y="287"/>
                </a:lnTo>
                <a:lnTo>
                  <a:pt x="2434" y="295"/>
                </a:lnTo>
                <a:lnTo>
                  <a:pt x="2435" y="294"/>
                </a:lnTo>
                <a:lnTo>
                  <a:pt x="2435" y="294"/>
                </a:lnTo>
                <a:lnTo>
                  <a:pt x="2435" y="241"/>
                </a:lnTo>
                <a:lnTo>
                  <a:pt x="2436" y="293"/>
                </a:lnTo>
                <a:lnTo>
                  <a:pt x="2436" y="291"/>
                </a:lnTo>
                <a:lnTo>
                  <a:pt x="2436" y="242"/>
                </a:lnTo>
                <a:lnTo>
                  <a:pt x="2437" y="294"/>
                </a:lnTo>
                <a:lnTo>
                  <a:pt x="2437" y="294"/>
                </a:lnTo>
                <a:lnTo>
                  <a:pt x="2437" y="294"/>
                </a:lnTo>
                <a:lnTo>
                  <a:pt x="2437" y="292"/>
                </a:lnTo>
                <a:lnTo>
                  <a:pt x="2438" y="294"/>
                </a:lnTo>
                <a:lnTo>
                  <a:pt x="2438" y="294"/>
                </a:lnTo>
                <a:lnTo>
                  <a:pt x="2439" y="291"/>
                </a:lnTo>
                <a:lnTo>
                  <a:pt x="2439" y="294"/>
                </a:lnTo>
                <a:lnTo>
                  <a:pt x="2439" y="294"/>
                </a:lnTo>
                <a:lnTo>
                  <a:pt x="2440" y="277"/>
                </a:lnTo>
                <a:lnTo>
                  <a:pt x="2440" y="283"/>
                </a:lnTo>
                <a:lnTo>
                  <a:pt x="2441" y="283"/>
                </a:lnTo>
                <a:lnTo>
                  <a:pt x="2441" y="284"/>
                </a:lnTo>
                <a:lnTo>
                  <a:pt x="2441" y="234"/>
                </a:lnTo>
                <a:lnTo>
                  <a:pt x="2441" y="245"/>
                </a:lnTo>
                <a:lnTo>
                  <a:pt x="2441" y="249"/>
                </a:lnTo>
                <a:lnTo>
                  <a:pt x="2442" y="235"/>
                </a:lnTo>
                <a:lnTo>
                  <a:pt x="2443" y="282"/>
                </a:lnTo>
                <a:lnTo>
                  <a:pt x="2443" y="281"/>
                </a:lnTo>
                <a:lnTo>
                  <a:pt x="2443" y="281"/>
                </a:lnTo>
                <a:lnTo>
                  <a:pt x="2443" y="259"/>
                </a:lnTo>
                <a:lnTo>
                  <a:pt x="2444" y="292"/>
                </a:lnTo>
                <a:lnTo>
                  <a:pt x="2444" y="292"/>
                </a:lnTo>
                <a:lnTo>
                  <a:pt x="2444" y="293"/>
                </a:lnTo>
                <a:lnTo>
                  <a:pt x="2444" y="241"/>
                </a:lnTo>
                <a:lnTo>
                  <a:pt x="2445" y="294"/>
                </a:lnTo>
                <a:lnTo>
                  <a:pt x="2445" y="293"/>
                </a:lnTo>
                <a:lnTo>
                  <a:pt x="2445" y="293"/>
                </a:lnTo>
                <a:lnTo>
                  <a:pt x="2445" y="288"/>
                </a:lnTo>
                <a:lnTo>
                  <a:pt x="2445" y="294"/>
                </a:lnTo>
                <a:lnTo>
                  <a:pt x="2446" y="294"/>
                </a:lnTo>
                <a:lnTo>
                  <a:pt x="2446" y="294"/>
                </a:lnTo>
                <a:lnTo>
                  <a:pt x="2447" y="292"/>
                </a:lnTo>
                <a:lnTo>
                  <a:pt x="2447" y="293"/>
                </a:lnTo>
                <a:lnTo>
                  <a:pt x="2447" y="293"/>
                </a:lnTo>
                <a:lnTo>
                  <a:pt x="2447" y="237"/>
                </a:lnTo>
                <a:lnTo>
                  <a:pt x="2448" y="294"/>
                </a:lnTo>
                <a:lnTo>
                  <a:pt x="2448" y="291"/>
                </a:lnTo>
                <a:lnTo>
                  <a:pt x="2449" y="291"/>
                </a:lnTo>
                <a:lnTo>
                  <a:pt x="2449" y="236"/>
                </a:lnTo>
                <a:lnTo>
                  <a:pt x="2449" y="294"/>
                </a:lnTo>
                <a:lnTo>
                  <a:pt x="2449" y="294"/>
                </a:lnTo>
                <a:lnTo>
                  <a:pt x="2450" y="294"/>
                </a:lnTo>
                <a:lnTo>
                  <a:pt x="2450" y="292"/>
                </a:lnTo>
                <a:lnTo>
                  <a:pt x="2451" y="294"/>
                </a:lnTo>
                <a:lnTo>
                  <a:pt x="2451" y="294"/>
                </a:lnTo>
                <a:lnTo>
                  <a:pt x="2452" y="255"/>
                </a:lnTo>
                <a:lnTo>
                  <a:pt x="2452" y="267"/>
                </a:lnTo>
                <a:lnTo>
                  <a:pt x="2452" y="255"/>
                </a:lnTo>
                <a:lnTo>
                  <a:pt x="2452" y="282"/>
                </a:lnTo>
                <a:lnTo>
                  <a:pt x="2453" y="245"/>
                </a:lnTo>
                <a:lnTo>
                  <a:pt x="2453" y="279"/>
                </a:lnTo>
                <a:lnTo>
                  <a:pt x="2453" y="276"/>
                </a:lnTo>
                <a:lnTo>
                  <a:pt x="2453" y="229"/>
                </a:lnTo>
                <a:lnTo>
                  <a:pt x="2454" y="281"/>
                </a:lnTo>
                <a:lnTo>
                  <a:pt x="2454" y="273"/>
                </a:lnTo>
                <a:lnTo>
                  <a:pt x="2454" y="254"/>
                </a:lnTo>
                <a:lnTo>
                  <a:pt x="2454" y="254"/>
                </a:lnTo>
                <a:lnTo>
                  <a:pt x="2455" y="291"/>
                </a:lnTo>
                <a:lnTo>
                  <a:pt x="2455" y="291"/>
                </a:lnTo>
                <a:lnTo>
                  <a:pt x="2455" y="291"/>
                </a:lnTo>
                <a:lnTo>
                  <a:pt x="2455" y="289"/>
                </a:lnTo>
                <a:lnTo>
                  <a:pt x="2456" y="295"/>
                </a:lnTo>
                <a:lnTo>
                  <a:pt x="2457" y="295"/>
                </a:lnTo>
                <a:lnTo>
                  <a:pt x="2457" y="295"/>
                </a:lnTo>
                <a:lnTo>
                  <a:pt x="2457" y="292"/>
                </a:lnTo>
                <a:lnTo>
                  <a:pt x="2457" y="294"/>
                </a:lnTo>
                <a:lnTo>
                  <a:pt x="2458" y="294"/>
                </a:lnTo>
                <a:lnTo>
                  <a:pt x="2458" y="291"/>
                </a:lnTo>
                <a:lnTo>
                  <a:pt x="2459" y="294"/>
                </a:lnTo>
                <a:lnTo>
                  <a:pt x="2459" y="294"/>
                </a:lnTo>
                <a:lnTo>
                  <a:pt x="2459" y="291"/>
                </a:lnTo>
                <a:lnTo>
                  <a:pt x="2460" y="294"/>
                </a:lnTo>
                <a:lnTo>
                  <a:pt x="2460" y="294"/>
                </a:lnTo>
                <a:lnTo>
                  <a:pt x="2460" y="294"/>
                </a:lnTo>
                <a:lnTo>
                  <a:pt x="2460" y="291"/>
                </a:lnTo>
                <a:lnTo>
                  <a:pt x="2461" y="294"/>
                </a:lnTo>
                <a:lnTo>
                  <a:pt x="2461" y="294"/>
                </a:lnTo>
                <a:lnTo>
                  <a:pt x="2461" y="291"/>
                </a:lnTo>
                <a:lnTo>
                  <a:pt x="2462" y="294"/>
                </a:lnTo>
                <a:lnTo>
                  <a:pt x="2462" y="294"/>
                </a:lnTo>
                <a:lnTo>
                  <a:pt x="2462" y="294"/>
                </a:lnTo>
                <a:lnTo>
                  <a:pt x="2463" y="290"/>
                </a:lnTo>
                <a:lnTo>
                  <a:pt x="2463" y="294"/>
                </a:lnTo>
                <a:lnTo>
                  <a:pt x="2463" y="293"/>
                </a:lnTo>
                <a:lnTo>
                  <a:pt x="2463" y="293"/>
                </a:lnTo>
                <a:lnTo>
                  <a:pt x="2464" y="293"/>
                </a:lnTo>
                <a:lnTo>
                  <a:pt x="2464" y="289"/>
                </a:lnTo>
                <a:lnTo>
                  <a:pt x="2464" y="292"/>
                </a:lnTo>
                <a:lnTo>
                  <a:pt x="2465" y="292"/>
                </a:lnTo>
                <a:lnTo>
                  <a:pt x="2465" y="293"/>
                </a:lnTo>
                <a:lnTo>
                  <a:pt x="2465" y="279"/>
                </a:lnTo>
                <a:lnTo>
                  <a:pt x="2465" y="284"/>
                </a:lnTo>
                <a:lnTo>
                  <a:pt x="2466" y="283"/>
                </a:lnTo>
                <a:lnTo>
                  <a:pt x="2466" y="273"/>
                </a:lnTo>
                <a:lnTo>
                  <a:pt x="2467" y="293"/>
                </a:lnTo>
                <a:lnTo>
                  <a:pt x="2467" y="290"/>
                </a:lnTo>
                <a:lnTo>
                  <a:pt x="2467" y="290"/>
                </a:lnTo>
                <a:lnTo>
                  <a:pt x="2467" y="290"/>
                </a:lnTo>
                <a:lnTo>
                  <a:pt x="2467" y="295"/>
                </a:lnTo>
                <a:lnTo>
                  <a:pt x="2468" y="292"/>
                </a:lnTo>
                <a:lnTo>
                  <a:pt x="2468" y="292"/>
                </a:lnTo>
                <a:lnTo>
                  <a:pt x="2468" y="294"/>
                </a:lnTo>
                <a:lnTo>
                  <a:pt x="2469" y="292"/>
                </a:lnTo>
                <a:lnTo>
                  <a:pt x="2469" y="292"/>
                </a:lnTo>
                <a:lnTo>
                  <a:pt x="2469" y="292"/>
                </a:lnTo>
                <a:lnTo>
                  <a:pt x="2470" y="294"/>
                </a:lnTo>
                <a:lnTo>
                  <a:pt x="2470" y="294"/>
                </a:lnTo>
                <a:lnTo>
                  <a:pt x="2470" y="294"/>
                </a:lnTo>
                <a:lnTo>
                  <a:pt x="2470" y="291"/>
                </a:lnTo>
                <a:lnTo>
                  <a:pt x="2471" y="294"/>
                </a:lnTo>
                <a:lnTo>
                  <a:pt x="2471" y="294"/>
                </a:lnTo>
                <a:lnTo>
                  <a:pt x="2472" y="294"/>
                </a:lnTo>
                <a:lnTo>
                  <a:pt x="2472" y="291"/>
                </a:lnTo>
                <a:lnTo>
                  <a:pt x="2472" y="294"/>
                </a:lnTo>
                <a:lnTo>
                  <a:pt x="2472" y="294"/>
                </a:lnTo>
                <a:lnTo>
                  <a:pt x="2472" y="294"/>
                </a:lnTo>
                <a:lnTo>
                  <a:pt x="2473" y="294"/>
                </a:lnTo>
                <a:lnTo>
                  <a:pt x="2474" y="275"/>
                </a:lnTo>
                <a:lnTo>
                  <a:pt x="2474" y="281"/>
                </a:lnTo>
                <a:lnTo>
                  <a:pt x="2474" y="280"/>
                </a:lnTo>
                <a:lnTo>
                  <a:pt x="2474" y="288"/>
                </a:lnTo>
                <a:lnTo>
                  <a:pt x="2474" y="258"/>
                </a:lnTo>
                <a:lnTo>
                  <a:pt x="2475" y="267"/>
                </a:lnTo>
                <a:lnTo>
                  <a:pt x="2475" y="277"/>
                </a:lnTo>
                <a:lnTo>
                  <a:pt x="2475" y="248"/>
                </a:lnTo>
                <a:lnTo>
                  <a:pt x="2476" y="273"/>
                </a:lnTo>
                <a:lnTo>
                  <a:pt x="2476" y="272"/>
                </a:lnTo>
                <a:lnTo>
                  <a:pt x="2476" y="262"/>
                </a:lnTo>
                <a:lnTo>
                  <a:pt x="2477" y="285"/>
                </a:lnTo>
                <a:lnTo>
                  <a:pt x="2477" y="282"/>
                </a:lnTo>
                <a:lnTo>
                  <a:pt x="2477" y="290"/>
                </a:lnTo>
                <a:lnTo>
                  <a:pt x="2478" y="284"/>
                </a:lnTo>
                <a:lnTo>
                  <a:pt x="2478" y="293"/>
                </a:lnTo>
                <a:lnTo>
                  <a:pt x="2478" y="293"/>
                </a:lnTo>
                <a:lnTo>
                  <a:pt x="2479" y="295"/>
                </a:lnTo>
                <a:lnTo>
                  <a:pt x="2479" y="291"/>
                </a:lnTo>
                <a:lnTo>
                  <a:pt x="2479" y="294"/>
                </a:lnTo>
                <a:lnTo>
                  <a:pt x="2480" y="294"/>
                </a:lnTo>
                <a:lnTo>
                  <a:pt x="2480" y="242"/>
                </a:lnTo>
                <a:lnTo>
                  <a:pt x="2480" y="293"/>
                </a:lnTo>
                <a:lnTo>
                  <a:pt x="2480" y="293"/>
                </a:lnTo>
                <a:lnTo>
                  <a:pt x="2481" y="293"/>
                </a:lnTo>
                <a:lnTo>
                  <a:pt x="2482" y="239"/>
                </a:lnTo>
                <a:lnTo>
                  <a:pt x="2482" y="291"/>
                </a:lnTo>
                <a:lnTo>
                  <a:pt x="2482" y="291"/>
                </a:lnTo>
                <a:lnTo>
                  <a:pt x="2482" y="291"/>
                </a:lnTo>
                <a:lnTo>
                  <a:pt x="2482" y="235"/>
                </a:lnTo>
                <a:lnTo>
                  <a:pt x="2483" y="235"/>
                </a:lnTo>
                <a:lnTo>
                  <a:pt x="2483" y="290"/>
                </a:lnTo>
                <a:lnTo>
                  <a:pt x="2484" y="287"/>
                </a:lnTo>
                <a:lnTo>
                  <a:pt x="2484" y="292"/>
                </a:lnTo>
                <a:lnTo>
                  <a:pt x="2484" y="292"/>
                </a:lnTo>
                <a:lnTo>
                  <a:pt x="2484" y="293"/>
                </a:lnTo>
                <a:lnTo>
                  <a:pt x="2485" y="286"/>
                </a:lnTo>
                <a:lnTo>
                  <a:pt x="2485" y="291"/>
                </a:lnTo>
                <a:lnTo>
                  <a:pt x="2485" y="291"/>
                </a:lnTo>
                <a:lnTo>
                  <a:pt x="2485" y="293"/>
                </a:lnTo>
                <a:lnTo>
                  <a:pt x="2486" y="289"/>
                </a:lnTo>
                <a:lnTo>
                  <a:pt x="2486" y="291"/>
                </a:lnTo>
                <a:lnTo>
                  <a:pt x="2487" y="292"/>
                </a:lnTo>
                <a:lnTo>
                  <a:pt x="2487" y="283"/>
                </a:lnTo>
                <a:lnTo>
                  <a:pt x="2487" y="291"/>
                </a:lnTo>
                <a:lnTo>
                  <a:pt x="2488" y="291"/>
                </a:lnTo>
                <a:lnTo>
                  <a:pt x="2488" y="292"/>
                </a:lnTo>
                <a:lnTo>
                  <a:pt x="2488" y="183"/>
                </a:lnTo>
                <a:lnTo>
                  <a:pt x="2488" y="241"/>
                </a:lnTo>
                <a:lnTo>
                  <a:pt x="2489" y="242"/>
                </a:lnTo>
                <a:lnTo>
                  <a:pt x="2489" y="289"/>
                </a:lnTo>
                <a:lnTo>
                  <a:pt x="2490" y="213"/>
                </a:lnTo>
                <a:lnTo>
                  <a:pt x="2490" y="251"/>
                </a:lnTo>
                <a:lnTo>
                  <a:pt x="2490" y="250"/>
                </a:lnTo>
                <a:lnTo>
                  <a:pt x="2490" y="230"/>
                </a:lnTo>
                <a:lnTo>
                  <a:pt x="2491" y="294"/>
                </a:lnTo>
                <a:lnTo>
                  <a:pt x="2491" y="292"/>
                </a:lnTo>
                <a:lnTo>
                  <a:pt x="2491" y="292"/>
                </a:lnTo>
                <a:lnTo>
                  <a:pt x="2491" y="246"/>
                </a:lnTo>
                <a:lnTo>
                  <a:pt x="2492" y="292"/>
                </a:lnTo>
                <a:lnTo>
                  <a:pt x="2492" y="289"/>
                </a:lnTo>
                <a:lnTo>
                  <a:pt x="2492" y="289"/>
                </a:lnTo>
                <a:lnTo>
                  <a:pt x="2493" y="289"/>
                </a:lnTo>
                <a:lnTo>
                  <a:pt x="2493" y="293"/>
                </a:lnTo>
                <a:lnTo>
                  <a:pt x="2493" y="293"/>
                </a:lnTo>
                <a:lnTo>
                  <a:pt x="2494" y="288"/>
                </a:lnTo>
                <a:lnTo>
                  <a:pt x="2494" y="293"/>
                </a:lnTo>
                <a:lnTo>
                  <a:pt x="2494" y="293"/>
                </a:lnTo>
                <a:lnTo>
                  <a:pt x="2494" y="293"/>
                </a:lnTo>
                <a:lnTo>
                  <a:pt x="2495" y="288"/>
                </a:lnTo>
                <a:lnTo>
                  <a:pt x="2495" y="293"/>
                </a:lnTo>
                <a:lnTo>
                  <a:pt x="2496" y="293"/>
                </a:lnTo>
                <a:lnTo>
                  <a:pt x="2496" y="293"/>
                </a:lnTo>
                <a:lnTo>
                  <a:pt x="2496" y="289"/>
                </a:lnTo>
                <a:lnTo>
                  <a:pt x="2496" y="291"/>
                </a:lnTo>
                <a:lnTo>
                  <a:pt x="2497" y="291"/>
                </a:lnTo>
                <a:lnTo>
                  <a:pt x="2497" y="292"/>
                </a:lnTo>
                <a:lnTo>
                  <a:pt x="2498" y="246"/>
                </a:lnTo>
                <a:lnTo>
                  <a:pt x="2498" y="245"/>
                </a:lnTo>
                <a:lnTo>
                  <a:pt x="2498" y="292"/>
                </a:lnTo>
                <a:lnTo>
                  <a:pt x="2499" y="282"/>
                </a:lnTo>
                <a:lnTo>
                  <a:pt x="2499" y="292"/>
                </a:lnTo>
                <a:lnTo>
                  <a:pt x="2499" y="253"/>
                </a:lnTo>
                <a:lnTo>
                  <a:pt x="2500" y="282"/>
                </a:lnTo>
                <a:lnTo>
                  <a:pt x="2500" y="282"/>
                </a:lnTo>
                <a:lnTo>
                  <a:pt x="2501" y="188"/>
                </a:lnTo>
                <a:lnTo>
                  <a:pt x="2501" y="292"/>
                </a:lnTo>
                <a:lnTo>
                  <a:pt x="2501" y="292"/>
                </a:lnTo>
                <a:lnTo>
                  <a:pt x="2502" y="260"/>
                </a:lnTo>
                <a:lnTo>
                  <a:pt x="2502" y="294"/>
                </a:lnTo>
                <a:lnTo>
                  <a:pt x="2502" y="292"/>
                </a:lnTo>
                <a:lnTo>
                  <a:pt x="2502" y="292"/>
                </a:lnTo>
                <a:lnTo>
                  <a:pt x="2503" y="291"/>
                </a:lnTo>
                <a:lnTo>
                  <a:pt x="2503" y="294"/>
                </a:lnTo>
                <a:lnTo>
                  <a:pt x="2503" y="293"/>
                </a:lnTo>
                <a:lnTo>
                  <a:pt x="2504" y="293"/>
                </a:lnTo>
                <a:lnTo>
                  <a:pt x="2504" y="241"/>
                </a:lnTo>
                <a:lnTo>
                  <a:pt x="2504" y="294"/>
                </a:lnTo>
                <a:lnTo>
                  <a:pt x="2504" y="293"/>
                </a:lnTo>
                <a:lnTo>
                  <a:pt x="2505" y="293"/>
                </a:lnTo>
                <a:lnTo>
                  <a:pt x="2506" y="238"/>
                </a:lnTo>
                <a:lnTo>
                  <a:pt x="2506" y="294"/>
                </a:lnTo>
                <a:lnTo>
                  <a:pt x="2506" y="294"/>
                </a:lnTo>
                <a:lnTo>
                  <a:pt x="2506" y="292"/>
                </a:lnTo>
                <a:lnTo>
                  <a:pt x="2506" y="294"/>
                </a:lnTo>
                <a:lnTo>
                  <a:pt x="2507" y="294"/>
                </a:lnTo>
                <a:lnTo>
                  <a:pt x="2507" y="294"/>
                </a:lnTo>
                <a:lnTo>
                  <a:pt x="2507" y="292"/>
                </a:lnTo>
                <a:lnTo>
                  <a:pt x="2508" y="295"/>
                </a:lnTo>
                <a:lnTo>
                  <a:pt x="2508" y="294"/>
                </a:lnTo>
                <a:lnTo>
                  <a:pt x="2508" y="292"/>
                </a:lnTo>
                <a:lnTo>
                  <a:pt x="2509" y="293"/>
                </a:lnTo>
                <a:lnTo>
                  <a:pt x="2509" y="286"/>
                </a:lnTo>
                <a:lnTo>
                  <a:pt x="2509" y="293"/>
                </a:lnTo>
                <a:lnTo>
                  <a:pt x="2509" y="293"/>
                </a:lnTo>
                <a:lnTo>
                  <a:pt x="2509" y="247"/>
                </a:lnTo>
                <a:lnTo>
                  <a:pt x="2510" y="285"/>
                </a:lnTo>
                <a:lnTo>
                  <a:pt x="2510" y="283"/>
                </a:lnTo>
                <a:lnTo>
                  <a:pt x="2510" y="259"/>
                </a:lnTo>
                <a:lnTo>
                  <a:pt x="2511" y="293"/>
                </a:lnTo>
                <a:lnTo>
                  <a:pt x="2511" y="279"/>
                </a:lnTo>
                <a:lnTo>
                  <a:pt x="2511" y="270"/>
                </a:lnTo>
                <a:lnTo>
                  <a:pt x="2512" y="293"/>
                </a:lnTo>
                <a:lnTo>
                  <a:pt x="2512" y="293"/>
                </a:lnTo>
                <a:lnTo>
                  <a:pt x="2513" y="293"/>
                </a:lnTo>
                <a:lnTo>
                  <a:pt x="2513" y="295"/>
                </a:lnTo>
                <a:lnTo>
                  <a:pt x="2514" y="290"/>
                </a:lnTo>
                <a:lnTo>
                  <a:pt x="2514" y="292"/>
                </a:lnTo>
                <a:lnTo>
                  <a:pt x="2514" y="292"/>
                </a:lnTo>
                <a:lnTo>
                  <a:pt x="2514" y="295"/>
                </a:lnTo>
                <a:lnTo>
                  <a:pt x="2515" y="291"/>
                </a:lnTo>
                <a:lnTo>
                  <a:pt x="2515" y="291"/>
                </a:lnTo>
                <a:lnTo>
                  <a:pt x="2515" y="292"/>
                </a:lnTo>
                <a:lnTo>
                  <a:pt x="2515" y="294"/>
                </a:lnTo>
                <a:lnTo>
                  <a:pt x="2516" y="241"/>
                </a:lnTo>
                <a:lnTo>
                  <a:pt x="2516" y="292"/>
                </a:lnTo>
                <a:lnTo>
                  <a:pt x="2516" y="292"/>
                </a:lnTo>
                <a:lnTo>
                  <a:pt x="2516" y="238"/>
                </a:lnTo>
                <a:lnTo>
                  <a:pt x="2517" y="294"/>
                </a:lnTo>
                <a:lnTo>
                  <a:pt x="2517" y="294"/>
                </a:lnTo>
                <a:lnTo>
                  <a:pt x="2517" y="294"/>
                </a:lnTo>
                <a:lnTo>
                  <a:pt x="2517" y="294"/>
                </a:lnTo>
                <a:lnTo>
                  <a:pt x="2518" y="291"/>
                </a:lnTo>
                <a:lnTo>
                  <a:pt x="2518" y="294"/>
                </a:lnTo>
                <a:lnTo>
                  <a:pt x="2518" y="294"/>
                </a:lnTo>
                <a:lnTo>
                  <a:pt x="2519" y="290"/>
                </a:lnTo>
                <a:lnTo>
                  <a:pt x="2519" y="295"/>
                </a:lnTo>
                <a:lnTo>
                  <a:pt x="2519" y="295"/>
                </a:lnTo>
                <a:lnTo>
                  <a:pt x="2519" y="295"/>
                </a:lnTo>
                <a:lnTo>
                  <a:pt x="2520" y="256"/>
                </a:lnTo>
                <a:lnTo>
                  <a:pt x="2520" y="278"/>
                </a:lnTo>
                <a:lnTo>
                  <a:pt x="2521" y="287"/>
                </a:lnTo>
                <a:lnTo>
                  <a:pt x="2521" y="238"/>
                </a:lnTo>
                <a:lnTo>
                  <a:pt x="2521" y="291"/>
                </a:lnTo>
                <a:lnTo>
                  <a:pt x="2522" y="284"/>
                </a:lnTo>
                <a:lnTo>
                  <a:pt x="2522" y="284"/>
                </a:lnTo>
                <a:lnTo>
                  <a:pt x="2522" y="293"/>
                </a:lnTo>
                <a:lnTo>
                  <a:pt x="2522" y="243"/>
                </a:lnTo>
                <a:lnTo>
                  <a:pt x="2523" y="284"/>
                </a:lnTo>
                <a:lnTo>
                  <a:pt x="2523" y="278"/>
                </a:lnTo>
                <a:lnTo>
                  <a:pt x="2523" y="273"/>
                </a:lnTo>
                <a:lnTo>
                  <a:pt x="2524" y="293"/>
                </a:lnTo>
                <a:lnTo>
                  <a:pt x="2524" y="292"/>
                </a:lnTo>
                <a:lnTo>
                  <a:pt x="2524" y="277"/>
                </a:lnTo>
                <a:lnTo>
                  <a:pt x="2525" y="295"/>
                </a:lnTo>
                <a:lnTo>
                  <a:pt x="2525" y="295"/>
                </a:lnTo>
                <a:lnTo>
                  <a:pt x="2525" y="295"/>
                </a:lnTo>
                <a:lnTo>
                  <a:pt x="2525" y="295"/>
                </a:lnTo>
                <a:lnTo>
                  <a:pt x="2526" y="287"/>
                </a:lnTo>
                <a:lnTo>
                  <a:pt x="2526" y="293"/>
                </a:lnTo>
                <a:lnTo>
                  <a:pt x="2526" y="292"/>
                </a:lnTo>
                <a:lnTo>
                  <a:pt x="2526" y="201"/>
                </a:lnTo>
                <a:lnTo>
                  <a:pt x="2527" y="294"/>
                </a:lnTo>
                <a:lnTo>
                  <a:pt x="2527" y="293"/>
                </a:lnTo>
                <a:lnTo>
                  <a:pt x="2528" y="293"/>
                </a:lnTo>
                <a:lnTo>
                  <a:pt x="2528" y="235"/>
                </a:lnTo>
                <a:lnTo>
                  <a:pt x="2528" y="294"/>
                </a:lnTo>
                <a:lnTo>
                  <a:pt x="2528" y="292"/>
                </a:lnTo>
                <a:lnTo>
                  <a:pt x="2529" y="292"/>
                </a:lnTo>
                <a:lnTo>
                  <a:pt x="2529" y="294"/>
                </a:lnTo>
                <a:lnTo>
                  <a:pt x="2529" y="290"/>
                </a:lnTo>
                <a:lnTo>
                  <a:pt x="2530" y="294"/>
                </a:lnTo>
                <a:lnTo>
                  <a:pt x="2530" y="294"/>
                </a:lnTo>
                <a:lnTo>
                  <a:pt x="2530" y="294"/>
                </a:lnTo>
                <a:lnTo>
                  <a:pt x="2530" y="292"/>
                </a:lnTo>
                <a:lnTo>
                  <a:pt x="2531" y="294"/>
                </a:lnTo>
                <a:lnTo>
                  <a:pt x="2531" y="294"/>
                </a:lnTo>
                <a:lnTo>
                  <a:pt x="2532" y="258"/>
                </a:lnTo>
                <a:lnTo>
                  <a:pt x="2532" y="259"/>
                </a:lnTo>
                <a:lnTo>
                  <a:pt x="2532" y="259"/>
                </a:lnTo>
                <a:lnTo>
                  <a:pt x="2532" y="221"/>
                </a:lnTo>
                <a:lnTo>
                  <a:pt x="2532" y="275"/>
                </a:lnTo>
                <a:lnTo>
                  <a:pt x="2533" y="275"/>
                </a:lnTo>
                <a:lnTo>
                  <a:pt x="2533" y="257"/>
                </a:lnTo>
                <a:lnTo>
                  <a:pt x="2534" y="248"/>
                </a:lnTo>
                <a:lnTo>
                  <a:pt x="2534" y="290"/>
                </a:lnTo>
                <a:lnTo>
                  <a:pt x="2534" y="272"/>
                </a:lnTo>
                <a:lnTo>
                  <a:pt x="2534" y="271"/>
                </a:lnTo>
                <a:lnTo>
                  <a:pt x="2534" y="269"/>
                </a:lnTo>
                <a:lnTo>
                  <a:pt x="2535" y="293"/>
                </a:lnTo>
                <a:lnTo>
                  <a:pt x="2535" y="292"/>
                </a:lnTo>
                <a:lnTo>
                  <a:pt x="2536" y="293"/>
                </a:lnTo>
                <a:lnTo>
                  <a:pt x="2536" y="290"/>
                </a:lnTo>
                <a:lnTo>
                  <a:pt x="2536" y="294"/>
                </a:lnTo>
                <a:lnTo>
                  <a:pt x="2536" y="294"/>
                </a:lnTo>
                <a:lnTo>
                  <a:pt x="2537" y="294"/>
                </a:lnTo>
                <a:lnTo>
                  <a:pt x="2537" y="292"/>
                </a:lnTo>
                <a:lnTo>
                  <a:pt x="2538" y="294"/>
                </a:lnTo>
                <a:lnTo>
                  <a:pt x="2538" y="294"/>
                </a:lnTo>
                <a:lnTo>
                  <a:pt x="2538" y="294"/>
                </a:lnTo>
                <a:lnTo>
                  <a:pt x="2538" y="291"/>
                </a:lnTo>
                <a:lnTo>
                  <a:pt x="2539" y="293"/>
                </a:lnTo>
                <a:lnTo>
                  <a:pt x="2539" y="293"/>
                </a:lnTo>
                <a:lnTo>
                  <a:pt x="2540" y="238"/>
                </a:lnTo>
                <a:lnTo>
                  <a:pt x="2540" y="292"/>
                </a:lnTo>
                <a:lnTo>
                  <a:pt x="2540" y="292"/>
                </a:lnTo>
                <a:lnTo>
                  <a:pt x="2540" y="240"/>
                </a:lnTo>
                <a:lnTo>
                  <a:pt x="2541" y="294"/>
                </a:lnTo>
                <a:lnTo>
                  <a:pt x="2541" y="294"/>
                </a:lnTo>
                <a:lnTo>
                  <a:pt x="2541" y="294"/>
                </a:lnTo>
                <a:lnTo>
                  <a:pt x="2542" y="291"/>
                </a:lnTo>
                <a:lnTo>
                  <a:pt x="2542" y="294"/>
                </a:lnTo>
                <a:lnTo>
                  <a:pt x="2542" y="294"/>
                </a:lnTo>
                <a:lnTo>
                  <a:pt x="2542" y="294"/>
                </a:lnTo>
                <a:lnTo>
                  <a:pt x="2542" y="294"/>
                </a:lnTo>
                <a:lnTo>
                  <a:pt x="2543" y="260"/>
                </a:lnTo>
                <a:lnTo>
                  <a:pt x="2543" y="286"/>
                </a:lnTo>
                <a:lnTo>
                  <a:pt x="2544" y="283"/>
                </a:lnTo>
                <a:lnTo>
                  <a:pt x="2544" y="237"/>
                </a:lnTo>
                <a:lnTo>
                  <a:pt x="2544" y="284"/>
                </a:lnTo>
                <a:lnTo>
                  <a:pt x="2544" y="283"/>
                </a:lnTo>
                <a:lnTo>
                  <a:pt x="2544" y="283"/>
                </a:lnTo>
                <a:lnTo>
                  <a:pt x="2545" y="273"/>
                </a:lnTo>
                <a:lnTo>
                  <a:pt x="2546" y="287"/>
                </a:lnTo>
                <a:lnTo>
                  <a:pt x="2546" y="286"/>
                </a:lnTo>
                <a:lnTo>
                  <a:pt x="2546" y="287"/>
                </a:lnTo>
                <a:lnTo>
                  <a:pt x="2546" y="276"/>
                </a:lnTo>
                <a:lnTo>
                  <a:pt x="2547" y="293"/>
                </a:lnTo>
                <a:lnTo>
                  <a:pt x="2547" y="293"/>
                </a:lnTo>
                <a:lnTo>
                  <a:pt x="2548" y="290"/>
                </a:lnTo>
                <a:lnTo>
                  <a:pt x="2548" y="294"/>
                </a:lnTo>
                <a:lnTo>
                  <a:pt x="2548" y="292"/>
                </a:lnTo>
                <a:lnTo>
                  <a:pt x="2548" y="292"/>
                </a:lnTo>
                <a:lnTo>
                  <a:pt x="2549" y="262"/>
                </a:lnTo>
                <a:lnTo>
                  <a:pt x="2549" y="294"/>
                </a:lnTo>
                <a:lnTo>
                  <a:pt x="2549" y="294"/>
                </a:lnTo>
                <a:lnTo>
                  <a:pt x="2549" y="294"/>
                </a:lnTo>
                <a:lnTo>
                  <a:pt x="2549" y="294"/>
                </a:lnTo>
                <a:lnTo>
                  <a:pt x="2550" y="290"/>
                </a:lnTo>
                <a:lnTo>
                  <a:pt x="2550" y="293"/>
                </a:lnTo>
                <a:lnTo>
                  <a:pt x="2550" y="293"/>
                </a:lnTo>
                <a:lnTo>
                  <a:pt x="2551" y="239"/>
                </a:lnTo>
                <a:lnTo>
                  <a:pt x="2551" y="293"/>
                </a:lnTo>
                <a:lnTo>
                  <a:pt x="2551" y="292"/>
                </a:lnTo>
                <a:lnTo>
                  <a:pt x="2552" y="291"/>
                </a:lnTo>
                <a:lnTo>
                  <a:pt x="2552" y="242"/>
                </a:lnTo>
                <a:lnTo>
                  <a:pt x="2552" y="294"/>
                </a:lnTo>
                <a:lnTo>
                  <a:pt x="2553" y="291"/>
                </a:lnTo>
                <a:lnTo>
                  <a:pt x="2553" y="291"/>
                </a:lnTo>
                <a:lnTo>
                  <a:pt x="2553" y="294"/>
                </a:lnTo>
                <a:lnTo>
                  <a:pt x="2554" y="292"/>
                </a:lnTo>
                <a:lnTo>
                  <a:pt x="2554" y="292"/>
                </a:lnTo>
                <a:lnTo>
                  <a:pt x="2554" y="295"/>
                </a:lnTo>
                <a:lnTo>
                  <a:pt x="2555" y="290"/>
                </a:lnTo>
                <a:lnTo>
                  <a:pt x="2555" y="289"/>
                </a:lnTo>
                <a:lnTo>
                  <a:pt x="2555" y="289"/>
                </a:lnTo>
                <a:lnTo>
                  <a:pt x="2555" y="253"/>
                </a:lnTo>
                <a:lnTo>
                  <a:pt x="2556" y="271"/>
                </a:lnTo>
                <a:lnTo>
                  <a:pt x="2556" y="266"/>
                </a:lnTo>
                <a:lnTo>
                  <a:pt x="2556" y="253"/>
                </a:lnTo>
                <a:lnTo>
                  <a:pt x="2557" y="283"/>
                </a:lnTo>
                <a:lnTo>
                  <a:pt x="2557" y="282"/>
                </a:lnTo>
                <a:lnTo>
                  <a:pt x="2557" y="277"/>
                </a:lnTo>
                <a:lnTo>
                  <a:pt x="2558" y="290"/>
                </a:lnTo>
                <a:lnTo>
                  <a:pt x="2558" y="291"/>
                </a:lnTo>
                <a:lnTo>
                  <a:pt x="2559" y="230"/>
                </a:lnTo>
                <a:lnTo>
                  <a:pt x="2559" y="293"/>
                </a:lnTo>
                <a:lnTo>
                  <a:pt x="2559" y="286"/>
                </a:lnTo>
                <a:lnTo>
                  <a:pt x="2560" y="285"/>
                </a:lnTo>
                <a:lnTo>
                  <a:pt x="2560" y="232"/>
                </a:lnTo>
                <a:lnTo>
                  <a:pt x="2561" y="294"/>
                </a:lnTo>
                <a:lnTo>
                  <a:pt x="2561" y="291"/>
                </a:lnTo>
                <a:lnTo>
                  <a:pt x="2561" y="291"/>
                </a:lnTo>
                <a:lnTo>
                  <a:pt x="2561" y="294"/>
                </a:lnTo>
                <a:lnTo>
                  <a:pt x="2562" y="287"/>
                </a:lnTo>
                <a:lnTo>
                  <a:pt x="2562" y="289"/>
                </a:lnTo>
                <a:lnTo>
                  <a:pt x="2562" y="289"/>
                </a:lnTo>
                <a:lnTo>
                  <a:pt x="2563" y="294"/>
                </a:lnTo>
                <a:lnTo>
                  <a:pt x="2563" y="236"/>
                </a:lnTo>
                <a:lnTo>
                  <a:pt x="2563" y="289"/>
                </a:lnTo>
                <a:lnTo>
                  <a:pt x="2563" y="237"/>
                </a:lnTo>
                <a:lnTo>
                  <a:pt x="2563" y="294"/>
                </a:lnTo>
                <a:lnTo>
                  <a:pt x="2564" y="289"/>
                </a:lnTo>
                <a:lnTo>
                  <a:pt x="2564" y="293"/>
                </a:lnTo>
                <a:lnTo>
                  <a:pt x="2565" y="294"/>
                </a:lnTo>
                <a:lnTo>
                  <a:pt x="2565" y="291"/>
                </a:lnTo>
                <a:lnTo>
                  <a:pt x="2565" y="292"/>
                </a:lnTo>
                <a:lnTo>
                  <a:pt x="2565" y="292"/>
                </a:lnTo>
                <a:lnTo>
                  <a:pt x="2565" y="295"/>
                </a:lnTo>
                <a:lnTo>
                  <a:pt x="2566" y="290"/>
                </a:lnTo>
                <a:lnTo>
                  <a:pt x="2567" y="290"/>
                </a:lnTo>
                <a:lnTo>
                  <a:pt x="2567" y="293"/>
                </a:lnTo>
                <a:lnTo>
                  <a:pt x="2567" y="289"/>
                </a:lnTo>
                <a:lnTo>
                  <a:pt x="2567" y="292"/>
                </a:lnTo>
                <a:lnTo>
                  <a:pt x="2568" y="292"/>
                </a:lnTo>
                <a:lnTo>
                  <a:pt x="2568" y="291"/>
                </a:lnTo>
                <a:lnTo>
                  <a:pt x="2568" y="293"/>
                </a:lnTo>
                <a:lnTo>
                  <a:pt x="2569" y="293"/>
                </a:lnTo>
                <a:lnTo>
                  <a:pt x="2569" y="293"/>
                </a:lnTo>
                <a:lnTo>
                  <a:pt x="2569" y="290"/>
                </a:lnTo>
                <a:lnTo>
                  <a:pt x="2570" y="293"/>
                </a:lnTo>
                <a:lnTo>
                  <a:pt x="2570" y="293"/>
                </a:lnTo>
                <a:lnTo>
                  <a:pt x="2571" y="290"/>
                </a:lnTo>
                <a:lnTo>
                  <a:pt x="2571" y="293"/>
                </a:lnTo>
                <a:lnTo>
                  <a:pt x="2571" y="292"/>
                </a:lnTo>
                <a:lnTo>
                  <a:pt x="2571" y="292"/>
                </a:lnTo>
                <a:lnTo>
                  <a:pt x="2572" y="294"/>
                </a:lnTo>
                <a:lnTo>
                  <a:pt x="2572" y="243"/>
                </a:lnTo>
                <a:lnTo>
                  <a:pt x="2572" y="292"/>
                </a:lnTo>
                <a:lnTo>
                  <a:pt x="2572" y="292"/>
                </a:lnTo>
                <a:lnTo>
                  <a:pt x="2573" y="295"/>
                </a:lnTo>
                <a:lnTo>
                  <a:pt x="2573" y="291"/>
                </a:lnTo>
                <a:lnTo>
                  <a:pt x="2573" y="259"/>
                </a:lnTo>
                <a:lnTo>
                  <a:pt x="2574" y="294"/>
                </a:lnTo>
                <a:lnTo>
                  <a:pt x="2574" y="293"/>
                </a:lnTo>
                <a:lnTo>
                  <a:pt x="2575" y="293"/>
                </a:lnTo>
                <a:lnTo>
                  <a:pt x="2575" y="293"/>
                </a:lnTo>
                <a:lnTo>
                  <a:pt x="2575" y="241"/>
                </a:lnTo>
                <a:lnTo>
                  <a:pt x="2575" y="293"/>
                </a:lnTo>
                <a:lnTo>
                  <a:pt x="2575" y="293"/>
                </a:lnTo>
                <a:lnTo>
                  <a:pt x="2576" y="238"/>
                </a:lnTo>
                <a:lnTo>
                  <a:pt x="2576" y="294"/>
                </a:lnTo>
                <a:lnTo>
                  <a:pt x="2577" y="291"/>
                </a:lnTo>
                <a:lnTo>
                  <a:pt x="2577" y="291"/>
                </a:lnTo>
                <a:lnTo>
                  <a:pt x="2577" y="294"/>
                </a:lnTo>
                <a:lnTo>
                  <a:pt x="2578" y="294"/>
                </a:lnTo>
                <a:lnTo>
                  <a:pt x="2578" y="294"/>
                </a:lnTo>
                <a:lnTo>
                  <a:pt x="2578" y="292"/>
                </a:lnTo>
                <a:lnTo>
                  <a:pt x="2579" y="295"/>
                </a:lnTo>
                <a:lnTo>
                  <a:pt x="2579" y="294"/>
                </a:lnTo>
                <a:lnTo>
                  <a:pt x="2579" y="294"/>
                </a:lnTo>
                <a:lnTo>
                  <a:pt x="2580" y="288"/>
                </a:lnTo>
                <a:lnTo>
                  <a:pt x="2580" y="291"/>
                </a:lnTo>
                <a:lnTo>
                  <a:pt x="2580" y="291"/>
                </a:lnTo>
                <a:lnTo>
                  <a:pt x="2581" y="293"/>
                </a:lnTo>
                <a:lnTo>
                  <a:pt x="2581" y="245"/>
                </a:lnTo>
                <a:lnTo>
                  <a:pt x="2581" y="292"/>
                </a:lnTo>
                <a:lnTo>
                  <a:pt x="2581" y="292"/>
                </a:lnTo>
                <a:lnTo>
                  <a:pt x="2582" y="246"/>
                </a:lnTo>
                <a:lnTo>
                  <a:pt x="2582" y="293"/>
                </a:lnTo>
                <a:lnTo>
                  <a:pt x="2582" y="289"/>
                </a:lnTo>
                <a:lnTo>
                  <a:pt x="2583" y="289"/>
                </a:lnTo>
                <a:lnTo>
                  <a:pt x="2583" y="284"/>
                </a:lnTo>
                <a:lnTo>
                  <a:pt x="2583" y="292"/>
                </a:lnTo>
                <a:lnTo>
                  <a:pt x="2583" y="289"/>
                </a:lnTo>
                <a:lnTo>
                  <a:pt x="2583" y="289"/>
                </a:lnTo>
                <a:lnTo>
                  <a:pt x="2585" y="293"/>
                </a:lnTo>
                <a:lnTo>
                  <a:pt x="2585" y="289"/>
                </a:lnTo>
                <a:lnTo>
                  <a:pt x="2585" y="289"/>
                </a:lnTo>
                <a:lnTo>
                  <a:pt x="2585" y="289"/>
                </a:lnTo>
                <a:lnTo>
                  <a:pt x="2585" y="288"/>
                </a:lnTo>
                <a:lnTo>
                  <a:pt x="2585" y="294"/>
                </a:lnTo>
                <a:lnTo>
                  <a:pt x="2586" y="292"/>
                </a:lnTo>
                <a:lnTo>
                  <a:pt x="2586" y="292"/>
                </a:lnTo>
                <a:lnTo>
                  <a:pt x="2586" y="294"/>
                </a:lnTo>
                <a:lnTo>
                  <a:pt x="2587" y="294"/>
                </a:lnTo>
                <a:lnTo>
                  <a:pt x="2587" y="293"/>
                </a:lnTo>
                <a:lnTo>
                  <a:pt x="2587" y="294"/>
                </a:lnTo>
                <a:lnTo>
                  <a:pt x="2588" y="240"/>
                </a:lnTo>
                <a:lnTo>
                  <a:pt x="2588" y="290"/>
                </a:lnTo>
                <a:lnTo>
                  <a:pt x="2588" y="292"/>
                </a:lnTo>
                <a:lnTo>
                  <a:pt x="2589" y="236"/>
                </a:lnTo>
                <a:lnTo>
                  <a:pt x="2589" y="294"/>
                </a:lnTo>
                <a:lnTo>
                  <a:pt x="2589" y="293"/>
                </a:lnTo>
                <a:lnTo>
                  <a:pt x="2589" y="293"/>
                </a:lnTo>
                <a:lnTo>
                  <a:pt x="2590" y="240"/>
                </a:lnTo>
                <a:lnTo>
                  <a:pt x="2590" y="294"/>
                </a:lnTo>
                <a:lnTo>
                  <a:pt x="2590" y="294"/>
                </a:lnTo>
                <a:lnTo>
                  <a:pt x="2591" y="294"/>
                </a:lnTo>
                <a:lnTo>
                  <a:pt x="2591" y="291"/>
                </a:lnTo>
                <a:lnTo>
                  <a:pt x="2591" y="294"/>
                </a:lnTo>
                <a:lnTo>
                  <a:pt x="2591" y="294"/>
                </a:lnTo>
                <a:lnTo>
                  <a:pt x="2592" y="294"/>
                </a:lnTo>
                <a:lnTo>
                  <a:pt x="2593" y="292"/>
                </a:lnTo>
                <a:lnTo>
                  <a:pt x="2593" y="292"/>
                </a:lnTo>
                <a:lnTo>
                  <a:pt x="2593" y="292"/>
                </a:lnTo>
                <a:lnTo>
                  <a:pt x="2593" y="288"/>
                </a:lnTo>
                <a:lnTo>
                  <a:pt x="2593" y="293"/>
                </a:lnTo>
                <a:lnTo>
                  <a:pt x="2594" y="292"/>
                </a:lnTo>
                <a:lnTo>
                  <a:pt x="2594" y="292"/>
                </a:lnTo>
                <a:lnTo>
                  <a:pt x="2594" y="293"/>
                </a:lnTo>
                <a:lnTo>
                  <a:pt x="2595" y="239"/>
                </a:lnTo>
                <a:lnTo>
                  <a:pt x="2595" y="283"/>
                </a:lnTo>
                <a:lnTo>
                  <a:pt x="2595" y="281"/>
                </a:lnTo>
                <a:lnTo>
                  <a:pt x="2595" y="252"/>
                </a:lnTo>
                <a:lnTo>
                  <a:pt x="2596" y="292"/>
                </a:lnTo>
                <a:lnTo>
                  <a:pt x="2596" y="292"/>
                </a:lnTo>
                <a:lnTo>
                  <a:pt x="2597" y="245"/>
                </a:lnTo>
                <a:lnTo>
                  <a:pt x="2597" y="293"/>
                </a:lnTo>
                <a:lnTo>
                  <a:pt x="2597" y="293"/>
                </a:lnTo>
                <a:lnTo>
                  <a:pt x="2597" y="293"/>
                </a:lnTo>
                <a:lnTo>
                  <a:pt x="2598" y="293"/>
                </a:lnTo>
                <a:lnTo>
                  <a:pt x="2598" y="289"/>
                </a:lnTo>
                <a:lnTo>
                  <a:pt x="2598" y="290"/>
                </a:lnTo>
                <a:lnTo>
                  <a:pt x="2599" y="290"/>
                </a:lnTo>
                <a:lnTo>
                  <a:pt x="2599" y="294"/>
                </a:lnTo>
                <a:lnTo>
                  <a:pt x="2599" y="261"/>
                </a:lnTo>
                <a:lnTo>
                  <a:pt x="2599" y="290"/>
                </a:lnTo>
                <a:lnTo>
                  <a:pt x="2600" y="290"/>
                </a:lnTo>
                <a:lnTo>
                  <a:pt x="2600" y="294"/>
                </a:lnTo>
                <a:lnTo>
                  <a:pt x="2601" y="292"/>
                </a:lnTo>
                <a:lnTo>
                  <a:pt x="2601" y="289"/>
                </a:lnTo>
                <a:lnTo>
                  <a:pt x="2601" y="208"/>
                </a:lnTo>
                <a:lnTo>
                  <a:pt x="2601" y="293"/>
                </a:lnTo>
                <a:lnTo>
                  <a:pt x="2602" y="293"/>
                </a:lnTo>
                <a:lnTo>
                  <a:pt x="2602" y="293"/>
                </a:lnTo>
                <a:lnTo>
                  <a:pt x="2602" y="235"/>
                </a:lnTo>
                <a:lnTo>
                  <a:pt x="2603" y="294"/>
                </a:lnTo>
                <a:lnTo>
                  <a:pt x="2603" y="294"/>
                </a:lnTo>
                <a:lnTo>
                  <a:pt x="2603" y="294"/>
                </a:lnTo>
                <a:lnTo>
                  <a:pt x="2603" y="291"/>
                </a:lnTo>
                <a:lnTo>
                  <a:pt x="2604" y="294"/>
                </a:lnTo>
                <a:lnTo>
                  <a:pt x="2604" y="294"/>
                </a:lnTo>
                <a:lnTo>
                  <a:pt x="2604" y="294"/>
                </a:lnTo>
                <a:lnTo>
                  <a:pt x="2604" y="294"/>
                </a:lnTo>
                <a:lnTo>
                  <a:pt x="2605" y="291"/>
                </a:lnTo>
                <a:lnTo>
                  <a:pt x="2605" y="294"/>
                </a:lnTo>
                <a:lnTo>
                  <a:pt x="2605" y="294"/>
                </a:lnTo>
                <a:lnTo>
                  <a:pt x="2605" y="294"/>
                </a:lnTo>
                <a:lnTo>
                  <a:pt x="2606" y="289"/>
                </a:lnTo>
                <a:lnTo>
                  <a:pt x="2606" y="290"/>
                </a:lnTo>
                <a:lnTo>
                  <a:pt x="2607" y="290"/>
                </a:lnTo>
                <a:lnTo>
                  <a:pt x="2607" y="284"/>
                </a:lnTo>
                <a:lnTo>
                  <a:pt x="2607" y="293"/>
                </a:lnTo>
                <a:lnTo>
                  <a:pt x="2607" y="289"/>
                </a:lnTo>
                <a:lnTo>
                  <a:pt x="2608" y="289"/>
                </a:lnTo>
                <a:lnTo>
                  <a:pt x="2608" y="293"/>
                </a:lnTo>
                <a:lnTo>
                  <a:pt x="2609" y="261"/>
                </a:lnTo>
                <a:lnTo>
                  <a:pt x="2609" y="283"/>
                </a:lnTo>
                <a:lnTo>
                  <a:pt x="2609" y="249"/>
                </a:lnTo>
                <a:lnTo>
                  <a:pt x="2610" y="286"/>
                </a:lnTo>
                <a:lnTo>
                  <a:pt x="2610" y="273"/>
                </a:lnTo>
                <a:lnTo>
                  <a:pt x="2610" y="283"/>
                </a:lnTo>
                <a:lnTo>
                  <a:pt x="2610" y="260"/>
                </a:lnTo>
                <a:lnTo>
                  <a:pt x="2611" y="292"/>
                </a:lnTo>
                <a:lnTo>
                  <a:pt x="2611" y="292"/>
                </a:lnTo>
                <a:lnTo>
                  <a:pt x="2611" y="291"/>
                </a:lnTo>
                <a:lnTo>
                  <a:pt x="2611" y="289"/>
                </a:lnTo>
                <a:lnTo>
                  <a:pt x="2612" y="293"/>
                </a:lnTo>
                <a:lnTo>
                  <a:pt x="2612" y="290"/>
                </a:lnTo>
                <a:lnTo>
                  <a:pt x="2612" y="290"/>
                </a:lnTo>
                <a:lnTo>
                  <a:pt x="2613" y="240"/>
                </a:lnTo>
                <a:lnTo>
                  <a:pt x="2613" y="294"/>
                </a:lnTo>
                <a:lnTo>
                  <a:pt x="2613" y="291"/>
                </a:lnTo>
                <a:lnTo>
                  <a:pt x="2613" y="291"/>
                </a:lnTo>
                <a:lnTo>
                  <a:pt x="2614" y="293"/>
                </a:lnTo>
                <a:lnTo>
                  <a:pt x="2614" y="258"/>
                </a:lnTo>
                <a:lnTo>
                  <a:pt x="2614" y="289"/>
                </a:lnTo>
                <a:lnTo>
                  <a:pt x="2614" y="289"/>
                </a:lnTo>
                <a:lnTo>
                  <a:pt x="2615" y="205"/>
                </a:lnTo>
                <a:lnTo>
                  <a:pt x="2615" y="292"/>
                </a:lnTo>
                <a:lnTo>
                  <a:pt x="2615" y="290"/>
                </a:lnTo>
                <a:lnTo>
                  <a:pt x="2616" y="290"/>
                </a:lnTo>
                <a:lnTo>
                  <a:pt x="2616" y="217"/>
                </a:lnTo>
                <a:lnTo>
                  <a:pt x="2617" y="293"/>
                </a:lnTo>
                <a:lnTo>
                  <a:pt x="2617" y="293"/>
                </a:lnTo>
                <a:lnTo>
                  <a:pt x="2617" y="293"/>
                </a:lnTo>
                <a:lnTo>
                  <a:pt x="2617" y="237"/>
                </a:lnTo>
                <a:lnTo>
                  <a:pt x="2617" y="294"/>
                </a:lnTo>
                <a:lnTo>
                  <a:pt x="2618" y="294"/>
                </a:lnTo>
                <a:lnTo>
                  <a:pt x="2618" y="294"/>
                </a:lnTo>
                <a:lnTo>
                  <a:pt x="2618" y="291"/>
                </a:lnTo>
                <a:lnTo>
                  <a:pt x="2619" y="295"/>
                </a:lnTo>
                <a:lnTo>
                  <a:pt x="2619" y="294"/>
                </a:lnTo>
                <a:lnTo>
                  <a:pt x="2619" y="294"/>
                </a:lnTo>
                <a:lnTo>
                  <a:pt x="2619" y="295"/>
                </a:lnTo>
                <a:lnTo>
                  <a:pt x="2620" y="292"/>
                </a:lnTo>
                <a:lnTo>
                  <a:pt x="2620" y="293"/>
                </a:lnTo>
                <a:lnTo>
                  <a:pt x="2620" y="293"/>
                </a:lnTo>
                <a:lnTo>
                  <a:pt x="2621" y="266"/>
                </a:lnTo>
                <a:lnTo>
                  <a:pt x="2621" y="269"/>
                </a:lnTo>
                <a:lnTo>
                  <a:pt x="2621" y="268"/>
                </a:lnTo>
                <a:lnTo>
                  <a:pt x="2622" y="251"/>
                </a:lnTo>
                <a:lnTo>
                  <a:pt x="2622" y="287"/>
                </a:lnTo>
                <a:lnTo>
                  <a:pt x="2622" y="261"/>
                </a:lnTo>
                <a:lnTo>
                  <a:pt x="2622" y="257"/>
                </a:lnTo>
                <a:lnTo>
                  <a:pt x="2623" y="287"/>
                </a:lnTo>
                <a:lnTo>
                  <a:pt x="2623" y="219"/>
                </a:lnTo>
                <a:lnTo>
                  <a:pt x="2623" y="283"/>
                </a:lnTo>
                <a:lnTo>
                  <a:pt x="2624" y="280"/>
                </a:lnTo>
                <a:lnTo>
                  <a:pt x="2624" y="275"/>
                </a:lnTo>
                <a:lnTo>
                  <a:pt x="2624" y="290"/>
                </a:lnTo>
                <a:lnTo>
                  <a:pt x="2625" y="290"/>
                </a:lnTo>
                <a:lnTo>
                  <a:pt x="2625" y="290"/>
                </a:lnTo>
                <a:lnTo>
                  <a:pt x="2626" y="295"/>
                </a:lnTo>
                <a:lnTo>
                  <a:pt x="2626" y="295"/>
                </a:lnTo>
                <a:lnTo>
                  <a:pt x="2626" y="295"/>
                </a:lnTo>
                <a:lnTo>
                  <a:pt x="2626" y="291"/>
                </a:lnTo>
                <a:lnTo>
                  <a:pt x="2627" y="295"/>
                </a:lnTo>
                <a:lnTo>
                  <a:pt x="2627" y="294"/>
                </a:lnTo>
                <a:lnTo>
                  <a:pt x="2627" y="295"/>
                </a:lnTo>
                <a:lnTo>
                  <a:pt x="2627" y="295"/>
                </a:lnTo>
                <a:lnTo>
                  <a:pt x="2628" y="238"/>
                </a:lnTo>
                <a:lnTo>
                  <a:pt x="2628" y="293"/>
                </a:lnTo>
                <a:lnTo>
                  <a:pt x="2628" y="293"/>
                </a:lnTo>
                <a:lnTo>
                  <a:pt x="2629" y="238"/>
                </a:lnTo>
                <a:lnTo>
                  <a:pt x="2629" y="294"/>
                </a:lnTo>
                <a:lnTo>
                  <a:pt x="2629" y="293"/>
                </a:lnTo>
                <a:lnTo>
                  <a:pt x="2630" y="294"/>
                </a:lnTo>
                <a:lnTo>
                  <a:pt x="2630" y="290"/>
                </a:lnTo>
                <a:lnTo>
                  <a:pt x="2630" y="294"/>
                </a:lnTo>
                <a:lnTo>
                  <a:pt x="2630" y="293"/>
                </a:lnTo>
                <a:lnTo>
                  <a:pt x="2631" y="293"/>
                </a:lnTo>
                <a:lnTo>
                  <a:pt x="2631" y="290"/>
                </a:lnTo>
                <a:lnTo>
                  <a:pt x="2632" y="293"/>
                </a:lnTo>
                <a:lnTo>
                  <a:pt x="2632" y="293"/>
                </a:lnTo>
                <a:lnTo>
                  <a:pt x="2632" y="277"/>
                </a:lnTo>
                <a:lnTo>
                  <a:pt x="2632" y="294"/>
                </a:lnTo>
                <a:lnTo>
                  <a:pt x="2633" y="293"/>
                </a:lnTo>
                <a:lnTo>
                  <a:pt x="2633" y="294"/>
                </a:lnTo>
                <a:lnTo>
                  <a:pt x="2633" y="239"/>
                </a:lnTo>
                <a:lnTo>
                  <a:pt x="2634" y="294"/>
                </a:lnTo>
                <a:lnTo>
                  <a:pt x="2634" y="290"/>
                </a:lnTo>
                <a:lnTo>
                  <a:pt x="2634" y="290"/>
                </a:lnTo>
                <a:lnTo>
                  <a:pt x="2634" y="293"/>
                </a:lnTo>
                <a:lnTo>
                  <a:pt x="2635" y="284"/>
                </a:lnTo>
                <a:lnTo>
                  <a:pt x="2635" y="285"/>
                </a:lnTo>
                <a:lnTo>
                  <a:pt x="2635" y="286"/>
                </a:lnTo>
                <a:lnTo>
                  <a:pt x="2636" y="242"/>
                </a:lnTo>
                <a:lnTo>
                  <a:pt x="2636" y="283"/>
                </a:lnTo>
                <a:lnTo>
                  <a:pt x="2636" y="284"/>
                </a:lnTo>
                <a:lnTo>
                  <a:pt x="2637" y="277"/>
                </a:lnTo>
                <a:lnTo>
                  <a:pt x="2637" y="285"/>
                </a:lnTo>
                <a:lnTo>
                  <a:pt x="2638" y="289"/>
                </a:lnTo>
                <a:lnTo>
                  <a:pt x="2638" y="277"/>
                </a:lnTo>
                <a:lnTo>
                  <a:pt x="2638" y="292"/>
                </a:lnTo>
                <a:lnTo>
                  <a:pt x="2638" y="290"/>
                </a:lnTo>
                <a:lnTo>
                  <a:pt x="2639" y="290"/>
                </a:lnTo>
                <a:lnTo>
                  <a:pt x="2639" y="242"/>
                </a:lnTo>
                <a:lnTo>
                  <a:pt x="2639" y="294"/>
                </a:lnTo>
                <a:lnTo>
                  <a:pt x="2640" y="293"/>
                </a:lnTo>
                <a:lnTo>
                  <a:pt x="2640" y="293"/>
                </a:lnTo>
                <a:lnTo>
                  <a:pt x="2640" y="242"/>
                </a:lnTo>
                <a:lnTo>
                  <a:pt x="2641" y="294"/>
                </a:lnTo>
                <a:lnTo>
                  <a:pt x="2641" y="294"/>
                </a:lnTo>
                <a:lnTo>
                  <a:pt x="2641" y="294"/>
                </a:lnTo>
                <a:lnTo>
                  <a:pt x="2641" y="291"/>
                </a:lnTo>
                <a:lnTo>
                  <a:pt x="2642" y="293"/>
                </a:lnTo>
                <a:lnTo>
                  <a:pt x="2642" y="293"/>
                </a:lnTo>
                <a:lnTo>
                  <a:pt x="2642" y="243"/>
                </a:lnTo>
                <a:lnTo>
                  <a:pt x="2643" y="294"/>
                </a:lnTo>
                <a:lnTo>
                  <a:pt x="2643" y="294"/>
                </a:lnTo>
                <a:lnTo>
                  <a:pt x="2643" y="294"/>
                </a:lnTo>
                <a:lnTo>
                  <a:pt x="2643" y="294"/>
                </a:lnTo>
                <a:lnTo>
                  <a:pt x="2644" y="292"/>
                </a:lnTo>
                <a:lnTo>
                  <a:pt x="2644" y="294"/>
                </a:lnTo>
                <a:lnTo>
                  <a:pt x="2644" y="294"/>
                </a:lnTo>
                <a:lnTo>
                  <a:pt x="2645" y="294"/>
                </a:lnTo>
                <a:lnTo>
                  <a:pt x="2645" y="292"/>
                </a:lnTo>
                <a:lnTo>
                  <a:pt x="2645" y="294"/>
                </a:lnTo>
                <a:lnTo>
                  <a:pt x="2646" y="294"/>
                </a:lnTo>
                <a:lnTo>
                  <a:pt x="2646" y="295"/>
                </a:lnTo>
                <a:lnTo>
                  <a:pt x="2646" y="291"/>
                </a:lnTo>
                <a:lnTo>
                  <a:pt x="2646" y="292"/>
                </a:lnTo>
                <a:lnTo>
                  <a:pt x="2647" y="292"/>
                </a:lnTo>
                <a:lnTo>
                  <a:pt x="2647" y="295"/>
                </a:lnTo>
                <a:lnTo>
                  <a:pt x="2648" y="293"/>
                </a:lnTo>
                <a:lnTo>
                  <a:pt x="2648" y="293"/>
                </a:lnTo>
                <a:lnTo>
                  <a:pt x="2649" y="254"/>
                </a:lnTo>
                <a:lnTo>
                  <a:pt x="2649" y="254"/>
                </a:lnTo>
                <a:lnTo>
                  <a:pt x="2649" y="246"/>
                </a:lnTo>
                <a:lnTo>
                  <a:pt x="2650" y="286"/>
                </a:lnTo>
                <a:lnTo>
                  <a:pt x="2650" y="265"/>
                </a:lnTo>
                <a:lnTo>
                  <a:pt x="2650" y="254"/>
                </a:lnTo>
                <a:lnTo>
                  <a:pt x="2650" y="254"/>
                </a:lnTo>
                <a:lnTo>
                  <a:pt x="2651" y="289"/>
                </a:lnTo>
                <a:lnTo>
                  <a:pt x="2651" y="278"/>
                </a:lnTo>
                <a:lnTo>
                  <a:pt x="2651" y="285"/>
                </a:lnTo>
                <a:lnTo>
                  <a:pt x="2652" y="284"/>
                </a:lnTo>
                <a:lnTo>
                  <a:pt x="2652" y="293"/>
                </a:lnTo>
                <a:lnTo>
                  <a:pt x="2652" y="293"/>
                </a:lnTo>
                <a:lnTo>
                  <a:pt x="2653" y="293"/>
                </a:lnTo>
                <a:lnTo>
                  <a:pt x="2653" y="289"/>
                </a:lnTo>
                <a:lnTo>
                  <a:pt x="2653" y="292"/>
                </a:lnTo>
                <a:lnTo>
                  <a:pt x="2653" y="292"/>
                </a:lnTo>
                <a:lnTo>
                  <a:pt x="2654" y="293"/>
                </a:lnTo>
                <a:lnTo>
                  <a:pt x="2654" y="240"/>
                </a:lnTo>
                <a:lnTo>
                  <a:pt x="2654" y="293"/>
                </a:lnTo>
                <a:lnTo>
                  <a:pt x="2655" y="293"/>
                </a:lnTo>
                <a:lnTo>
                  <a:pt x="2655" y="294"/>
                </a:lnTo>
                <a:lnTo>
                  <a:pt x="2656" y="237"/>
                </a:lnTo>
                <a:lnTo>
                  <a:pt x="2656" y="289"/>
                </a:lnTo>
                <a:lnTo>
                  <a:pt x="2656" y="291"/>
                </a:lnTo>
                <a:lnTo>
                  <a:pt x="2656" y="239"/>
                </a:lnTo>
                <a:lnTo>
                  <a:pt x="2656" y="294"/>
                </a:lnTo>
                <a:lnTo>
                  <a:pt x="2657" y="291"/>
                </a:lnTo>
                <a:lnTo>
                  <a:pt x="2657" y="291"/>
                </a:lnTo>
                <a:lnTo>
                  <a:pt x="2658" y="295"/>
                </a:lnTo>
                <a:lnTo>
                  <a:pt x="2658" y="292"/>
                </a:lnTo>
                <a:lnTo>
                  <a:pt x="2658" y="292"/>
                </a:lnTo>
                <a:lnTo>
                  <a:pt x="2658" y="291"/>
                </a:lnTo>
                <a:lnTo>
                  <a:pt x="2658" y="295"/>
                </a:lnTo>
                <a:lnTo>
                  <a:pt x="2659" y="292"/>
                </a:lnTo>
                <a:lnTo>
                  <a:pt x="2659" y="292"/>
                </a:lnTo>
                <a:lnTo>
                  <a:pt x="2660" y="295"/>
                </a:lnTo>
                <a:lnTo>
                  <a:pt x="2660" y="294"/>
                </a:lnTo>
                <a:lnTo>
                  <a:pt x="2660" y="294"/>
                </a:lnTo>
                <a:lnTo>
                  <a:pt x="2660" y="294"/>
                </a:lnTo>
                <a:lnTo>
                  <a:pt x="2661" y="286"/>
                </a:lnTo>
                <a:lnTo>
                  <a:pt x="2661" y="273"/>
                </a:lnTo>
                <a:lnTo>
                  <a:pt x="2662" y="232"/>
                </a:lnTo>
                <a:lnTo>
                  <a:pt x="2662" y="292"/>
                </a:lnTo>
                <a:lnTo>
                  <a:pt x="2662" y="286"/>
                </a:lnTo>
                <a:lnTo>
                  <a:pt x="2663" y="283"/>
                </a:lnTo>
                <a:lnTo>
                  <a:pt x="2663" y="241"/>
                </a:lnTo>
                <a:lnTo>
                  <a:pt x="2663" y="293"/>
                </a:lnTo>
                <a:lnTo>
                  <a:pt x="2664" y="285"/>
                </a:lnTo>
                <a:lnTo>
                  <a:pt x="2664" y="286"/>
                </a:lnTo>
                <a:lnTo>
                  <a:pt x="2664" y="252"/>
                </a:lnTo>
                <a:lnTo>
                  <a:pt x="2665" y="288"/>
                </a:lnTo>
                <a:lnTo>
                  <a:pt x="2665" y="286"/>
                </a:lnTo>
                <a:lnTo>
                  <a:pt x="2665" y="287"/>
                </a:lnTo>
                <a:lnTo>
                  <a:pt x="2666" y="244"/>
                </a:lnTo>
                <a:lnTo>
                  <a:pt x="2666" y="293"/>
                </a:lnTo>
                <a:lnTo>
                  <a:pt x="2666" y="293"/>
                </a:lnTo>
                <a:lnTo>
                  <a:pt x="2666" y="293"/>
                </a:lnTo>
                <a:lnTo>
                  <a:pt x="2666" y="293"/>
                </a:lnTo>
                <a:lnTo>
                  <a:pt x="2667" y="261"/>
                </a:lnTo>
                <a:lnTo>
                  <a:pt x="2667" y="289"/>
                </a:lnTo>
                <a:lnTo>
                  <a:pt x="2667" y="291"/>
                </a:lnTo>
                <a:lnTo>
                  <a:pt x="2667" y="294"/>
                </a:lnTo>
                <a:lnTo>
                  <a:pt x="2668" y="241"/>
                </a:lnTo>
                <a:lnTo>
                  <a:pt x="2668" y="290"/>
                </a:lnTo>
                <a:lnTo>
                  <a:pt x="2668" y="290"/>
                </a:lnTo>
                <a:lnTo>
                  <a:pt x="2668" y="294"/>
                </a:lnTo>
                <a:lnTo>
                  <a:pt x="2669" y="242"/>
                </a:lnTo>
                <a:lnTo>
                  <a:pt x="2669" y="291"/>
                </a:lnTo>
                <a:lnTo>
                  <a:pt x="2670" y="291"/>
                </a:lnTo>
                <a:lnTo>
                  <a:pt x="2670" y="239"/>
                </a:lnTo>
                <a:lnTo>
                  <a:pt x="2670" y="293"/>
                </a:lnTo>
                <a:lnTo>
                  <a:pt x="2670" y="292"/>
                </a:lnTo>
                <a:lnTo>
                  <a:pt x="2671" y="291"/>
                </a:lnTo>
                <a:lnTo>
                  <a:pt x="2671" y="294"/>
                </a:lnTo>
                <a:lnTo>
                  <a:pt x="2672" y="290"/>
                </a:lnTo>
                <a:lnTo>
                  <a:pt x="2672" y="290"/>
                </a:lnTo>
                <a:lnTo>
                  <a:pt x="2672" y="290"/>
                </a:lnTo>
                <a:lnTo>
                  <a:pt x="2672" y="238"/>
                </a:lnTo>
                <a:lnTo>
                  <a:pt x="2673" y="294"/>
                </a:lnTo>
                <a:lnTo>
                  <a:pt x="2673" y="294"/>
                </a:lnTo>
                <a:lnTo>
                  <a:pt x="2673" y="294"/>
                </a:lnTo>
                <a:lnTo>
                  <a:pt x="2673" y="289"/>
                </a:lnTo>
                <a:lnTo>
                  <a:pt x="2674" y="295"/>
                </a:lnTo>
                <a:lnTo>
                  <a:pt x="2674" y="295"/>
                </a:lnTo>
                <a:lnTo>
                  <a:pt x="2674" y="295"/>
                </a:lnTo>
                <a:lnTo>
                  <a:pt x="2674" y="295"/>
                </a:lnTo>
                <a:lnTo>
                  <a:pt x="2675" y="270"/>
                </a:lnTo>
                <a:lnTo>
                  <a:pt x="2675" y="287"/>
                </a:lnTo>
                <a:lnTo>
                  <a:pt x="2675" y="279"/>
                </a:lnTo>
                <a:lnTo>
                  <a:pt x="2676" y="245"/>
                </a:lnTo>
                <a:lnTo>
                  <a:pt x="2676" y="292"/>
                </a:lnTo>
                <a:lnTo>
                  <a:pt x="2676" y="268"/>
                </a:lnTo>
                <a:lnTo>
                  <a:pt x="2676" y="281"/>
                </a:lnTo>
                <a:lnTo>
                  <a:pt x="2676" y="292"/>
                </a:lnTo>
                <a:lnTo>
                  <a:pt x="2676" y="247"/>
                </a:lnTo>
                <a:lnTo>
                  <a:pt x="2677" y="278"/>
                </a:lnTo>
                <a:lnTo>
                  <a:pt x="2678" y="258"/>
                </a:lnTo>
                <a:lnTo>
                  <a:pt x="2678" y="254"/>
                </a:lnTo>
                <a:lnTo>
                  <a:pt x="2678" y="293"/>
                </a:lnTo>
                <a:lnTo>
                  <a:pt x="2678" y="282"/>
                </a:lnTo>
                <a:lnTo>
                  <a:pt x="2678" y="292"/>
                </a:lnTo>
                <a:lnTo>
                  <a:pt x="2679" y="293"/>
                </a:lnTo>
                <a:lnTo>
                  <a:pt x="2680" y="264"/>
                </a:lnTo>
                <a:lnTo>
                  <a:pt x="2680" y="292"/>
                </a:lnTo>
                <a:lnTo>
                  <a:pt x="2680" y="291"/>
                </a:lnTo>
                <a:lnTo>
                  <a:pt x="2680" y="295"/>
                </a:lnTo>
                <a:lnTo>
                  <a:pt x="2681" y="292"/>
                </a:lnTo>
                <a:lnTo>
                  <a:pt x="2681" y="292"/>
                </a:lnTo>
                <a:lnTo>
                  <a:pt x="2681" y="292"/>
                </a:lnTo>
                <a:lnTo>
                  <a:pt x="2681" y="295"/>
                </a:lnTo>
                <a:lnTo>
                  <a:pt x="2682" y="294"/>
                </a:lnTo>
                <a:lnTo>
                  <a:pt x="2682" y="294"/>
                </a:lnTo>
                <a:lnTo>
                  <a:pt x="2682" y="236"/>
                </a:lnTo>
                <a:lnTo>
                  <a:pt x="2683" y="294"/>
                </a:lnTo>
                <a:lnTo>
                  <a:pt x="2683" y="294"/>
                </a:lnTo>
                <a:lnTo>
                  <a:pt x="2683" y="294"/>
                </a:lnTo>
                <a:lnTo>
                  <a:pt x="2684" y="241"/>
                </a:lnTo>
                <a:lnTo>
                  <a:pt x="2684" y="292"/>
                </a:lnTo>
                <a:lnTo>
                  <a:pt x="2684" y="292"/>
                </a:lnTo>
                <a:lnTo>
                  <a:pt x="2684" y="237"/>
                </a:lnTo>
                <a:lnTo>
                  <a:pt x="2685" y="294"/>
                </a:lnTo>
                <a:lnTo>
                  <a:pt x="2685" y="294"/>
                </a:lnTo>
                <a:lnTo>
                  <a:pt x="2686" y="294"/>
                </a:lnTo>
                <a:lnTo>
                  <a:pt x="2686" y="294"/>
                </a:lnTo>
                <a:lnTo>
                  <a:pt x="2686" y="292"/>
                </a:lnTo>
                <a:lnTo>
                  <a:pt x="2686" y="294"/>
                </a:lnTo>
                <a:lnTo>
                  <a:pt x="2686" y="294"/>
                </a:lnTo>
                <a:lnTo>
                  <a:pt x="2687" y="295"/>
                </a:lnTo>
                <a:lnTo>
                  <a:pt x="2688" y="291"/>
                </a:lnTo>
                <a:lnTo>
                  <a:pt x="2688" y="291"/>
                </a:lnTo>
                <a:lnTo>
                  <a:pt x="2688" y="289"/>
                </a:lnTo>
                <a:lnTo>
                  <a:pt x="2688" y="293"/>
                </a:lnTo>
                <a:lnTo>
                  <a:pt x="2688" y="281"/>
                </a:lnTo>
                <a:lnTo>
                  <a:pt x="2689" y="289"/>
                </a:lnTo>
                <a:lnTo>
                  <a:pt x="2689" y="282"/>
                </a:lnTo>
                <a:lnTo>
                  <a:pt x="2689" y="244"/>
                </a:lnTo>
                <a:lnTo>
                  <a:pt x="2690" y="282"/>
                </a:lnTo>
                <a:lnTo>
                  <a:pt x="2690" y="262"/>
                </a:lnTo>
                <a:lnTo>
                  <a:pt x="2690" y="252"/>
                </a:lnTo>
                <a:lnTo>
                  <a:pt x="2690" y="252"/>
                </a:lnTo>
                <a:lnTo>
                  <a:pt x="2691" y="292"/>
                </a:lnTo>
                <a:lnTo>
                  <a:pt x="2691" y="290"/>
                </a:lnTo>
                <a:lnTo>
                  <a:pt x="2691" y="289"/>
                </a:lnTo>
                <a:lnTo>
                  <a:pt x="2692" y="287"/>
                </a:lnTo>
                <a:lnTo>
                  <a:pt x="2692" y="292"/>
                </a:lnTo>
                <a:lnTo>
                  <a:pt x="2692" y="291"/>
                </a:lnTo>
                <a:lnTo>
                  <a:pt x="2692" y="292"/>
                </a:lnTo>
                <a:lnTo>
                  <a:pt x="2693" y="293"/>
                </a:lnTo>
                <a:lnTo>
                  <a:pt x="2693" y="288"/>
                </a:lnTo>
                <a:lnTo>
                  <a:pt x="2694" y="291"/>
                </a:lnTo>
                <a:lnTo>
                  <a:pt x="2694" y="293"/>
                </a:lnTo>
                <a:lnTo>
                  <a:pt x="2694" y="293"/>
                </a:lnTo>
                <a:lnTo>
                  <a:pt x="2694" y="290"/>
                </a:lnTo>
                <a:lnTo>
                  <a:pt x="2695" y="201"/>
                </a:lnTo>
                <a:lnTo>
                  <a:pt x="2695" y="293"/>
                </a:lnTo>
                <a:lnTo>
                  <a:pt x="2696" y="293"/>
                </a:lnTo>
                <a:lnTo>
                  <a:pt x="2696" y="293"/>
                </a:lnTo>
                <a:lnTo>
                  <a:pt x="2697" y="294"/>
                </a:lnTo>
                <a:lnTo>
                  <a:pt x="2697" y="240"/>
                </a:lnTo>
                <a:lnTo>
                  <a:pt x="2697" y="293"/>
                </a:lnTo>
                <a:lnTo>
                  <a:pt x="2697" y="240"/>
                </a:lnTo>
                <a:lnTo>
                  <a:pt x="2698" y="294"/>
                </a:lnTo>
                <a:lnTo>
                  <a:pt x="2698" y="293"/>
                </a:lnTo>
                <a:lnTo>
                  <a:pt x="2698" y="293"/>
                </a:lnTo>
                <a:lnTo>
                  <a:pt x="2698" y="294"/>
                </a:lnTo>
                <a:lnTo>
                  <a:pt x="2699" y="291"/>
                </a:lnTo>
                <a:lnTo>
                  <a:pt x="2699" y="294"/>
                </a:lnTo>
                <a:lnTo>
                  <a:pt x="2699" y="294"/>
                </a:lnTo>
                <a:lnTo>
                  <a:pt x="2700" y="292"/>
                </a:lnTo>
                <a:lnTo>
                  <a:pt x="2700" y="293"/>
                </a:lnTo>
                <a:lnTo>
                  <a:pt x="2700" y="293"/>
                </a:lnTo>
                <a:lnTo>
                  <a:pt x="2700" y="294"/>
                </a:lnTo>
                <a:lnTo>
                  <a:pt x="2701" y="288"/>
                </a:lnTo>
                <a:lnTo>
                  <a:pt x="2701" y="289"/>
                </a:lnTo>
                <a:lnTo>
                  <a:pt x="2702" y="292"/>
                </a:lnTo>
                <a:lnTo>
                  <a:pt x="2702" y="293"/>
                </a:lnTo>
                <a:lnTo>
                  <a:pt x="2702" y="253"/>
                </a:lnTo>
                <a:lnTo>
                  <a:pt x="2703" y="290"/>
                </a:lnTo>
                <a:lnTo>
                  <a:pt x="2703" y="292"/>
                </a:lnTo>
                <a:lnTo>
                  <a:pt x="2703" y="248"/>
                </a:lnTo>
                <a:lnTo>
                  <a:pt x="2704" y="290"/>
                </a:lnTo>
                <a:lnTo>
                  <a:pt x="2704" y="285"/>
                </a:lnTo>
                <a:lnTo>
                  <a:pt x="2704" y="250"/>
                </a:lnTo>
                <a:lnTo>
                  <a:pt x="2704" y="290"/>
                </a:lnTo>
                <a:lnTo>
                  <a:pt x="2705" y="263"/>
                </a:lnTo>
                <a:lnTo>
                  <a:pt x="2705" y="279"/>
                </a:lnTo>
                <a:lnTo>
                  <a:pt x="2706" y="253"/>
                </a:lnTo>
                <a:lnTo>
                  <a:pt x="2706" y="293"/>
                </a:lnTo>
                <a:lnTo>
                  <a:pt x="2706" y="293"/>
                </a:lnTo>
                <a:lnTo>
                  <a:pt x="2706" y="292"/>
                </a:lnTo>
                <a:lnTo>
                  <a:pt x="2706" y="290"/>
                </a:lnTo>
                <a:lnTo>
                  <a:pt x="2707" y="294"/>
                </a:lnTo>
                <a:lnTo>
                  <a:pt x="2707" y="293"/>
                </a:lnTo>
                <a:lnTo>
                  <a:pt x="2707" y="293"/>
                </a:lnTo>
                <a:lnTo>
                  <a:pt x="2708" y="292"/>
                </a:lnTo>
                <a:lnTo>
                  <a:pt x="2708" y="294"/>
                </a:lnTo>
                <a:lnTo>
                  <a:pt x="2708" y="294"/>
                </a:lnTo>
                <a:lnTo>
                  <a:pt x="2709" y="294"/>
                </a:lnTo>
                <a:lnTo>
                  <a:pt x="2709" y="291"/>
                </a:lnTo>
                <a:lnTo>
                  <a:pt x="2709" y="294"/>
                </a:lnTo>
                <a:lnTo>
                  <a:pt x="2709" y="294"/>
                </a:lnTo>
                <a:lnTo>
                  <a:pt x="2710" y="293"/>
                </a:lnTo>
                <a:lnTo>
                  <a:pt x="2710" y="294"/>
                </a:lnTo>
                <a:lnTo>
                  <a:pt x="2711" y="287"/>
                </a:lnTo>
                <a:lnTo>
                  <a:pt x="2711" y="292"/>
                </a:lnTo>
                <a:lnTo>
                  <a:pt x="2711" y="292"/>
                </a:lnTo>
                <a:lnTo>
                  <a:pt x="2711" y="293"/>
                </a:lnTo>
                <a:lnTo>
                  <a:pt x="2711" y="237"/>
                </a:lnTo>
                <a:lnTo>
                  <a:pt x="2712" y="293"/>
                </a:lnTo>
                <a:lnTo>
                  <a:pt x="2712" y="293"/>
                </a:lnTo>
                <a:lnTo>
                  <a:pt x="2712" y="294"/>
                </a:lnTo>
                <a:lnTo>
                  <a:pt x="2713" y="290"/>
                </a:lnTo>
                <a:lnTo>
                  <a:pt x="2713" y="292"/>
                </a:lnTo>
                <a:lnTo>
                  <a:pt x="2713" y="292"/>
                </a:lnTo>
                <a:lnTo>
                  <a:pt x="2713" y="294"/>
                </a:lnTo>
                <a:lnTo>
                  <a:pt x="2714" y="291"/>
                </a:lnTo>
                <a:lnTo>
                  <a:pt x="2714" y="291"/>
                </a:lnTo>
                <a:lnTo>
                  <a:pt x="2714" y="291"/>
                </a:lnTo>
                <a:lnTo>
                  <a:pt x="2714" y="289"/>
                </a:lnTo>
                <a:lnTo>
                  <a:pt x="2715" y="294"/>
                </a:lnTo>
                <a:lnTo>
                  <a:pt x="2715" y="292"/>
                </a:lnTo>
                <a:lnTo>
                  <a:pt x="2715" y="292"/>
                </a:lnTo>
                <a:lnTo>
                  <a:pt x="2716" y="293"/>
                </a:lnTo>
                <a:lnTo>
                  <a:pt x="2716" y="265"/>
                </a:lnTo>
                <a:lnTo>
                  <a:pt x="2716" y="287"/>
                </a:lnTo>
                <a:lnTo>
                  <a:pt x="2717" y="287"/>
                </a:lnTo>
                <a:lnTo>
                  <a:pt x="2717" y="234"/>
                </a:lnTo>
                <a:lnTo>
                  <a:pt x="2717" y="254"/>
                </a:lnTo>
                <a:lnTo>
                  <a:pt x="2717" y="276"/>
                </a:lnTo>
                <a:lnTo>
                  <a:pt x="2718" y="263"/>
                </a:lnTo>
                <a:lnTo>
                  <a:pt x="2719" y="292"/>
                </a:lnTo>
                <a:lnTo>
                  <a:pt x="2719" y="292"/>
                </a:lnTo>
                <a:lnTo>
                  <a:pt x="2719" y="239"/>
                </a:lnTo>
                <a:lnTo>
                  <a:pt x="2720" y="293"/>
                </a:lnTo>
                <a:lnTo>
                  <a:pt x="2720" y="293"/>
                </a:lnTo>
                <a:lnTo>
                  <a:pt x="2720" y="292"/>
                </a:lnTo>
                <a:lnTo>
                  <a:pt x="2720" y="290"/>
                </a:lnTo>
                <a:lnTo>
                  <a:pt x="2721" y="294"/>
                </a:lnTo>
                <a:lnTo>
                  <a:pt x="2721" y="294"/>
                </a:lnTo>
                <a:lnTo>
                  <a:pt x="2721" y="292"/>
                </a:lnTo>
                <a:lnTo>
                  <a:pt x="2722" y="294"/>
                </a:lnTo>
                <a:lnTo>
                  <a:pt x="2722" y="292"/>
                </a:lnTo>
                <a:lnTo>
                  <a:pt x="2722" y="292"/>
                </a:lnTo>
                <a:lnTo>
                  <a:pt x="2722" y="237"/>
                </a:lnTo>
                <a:lnTo>
                  <a:pt x="2723" y="293"/>
                </a:lnTo>
                <a:lnTo>
                  <a:pt x="2723" y="290"/>
                </a:lnTo>
                <a:lnTo>
                  <a:pt x="2723" y="290"/>
                </a:lnTo>
                <a:lnTo>
                  <a:pt x="2723" y="293"/>
                </a:lnTo>
                <a:lnTo>
                  <a:pt x="2724" y="262"/>
                </a:lnTo>
                <a:lnTo>
                  <a:pt x="2724" y="289"/>
                </a:lnTo>
                <a:lnTo>
                  <a:pt x="2725" y="236"/>
                </a:lnTo>
                <a:lnTo>
                  <a:pt x="2725" y="235"/>
                </a:lnTo>
                <a:lnTo>
                  <a:pt x="2725" y="293"/>
                </a:lnTo>
                <a:lnTo>
                  <a:pt x="2725" y="291"/>
                </a:lnTo>
                <a:lnTo>
                  <a:pt x="2725" y="291"/>
                </a:lnTo>
                <a:lnTo>
                  <a:pt x="2726" y="294"/>
                </a:lnTo>
                <a:lnTo>
                  <a:pt x="2727" y="240"/>
                </a:lnTo>
                <a:lnTo>
                  <a:pt x="2727" y="290"/>
                </a:lnTo>
                <a:lnTo>
                  <a:pt x="2727" y="290"/>
                </a:lnTo>
                <a:lnTo>
                  <a:pt x="2727" y="295"/>
                </a:lnTo>
                <a:lnTo>
                  <a:pt x="2728" y="294"/>
                </a:lnTo>
                <a:lnTo>
                  <a:pt x="2728" y="294"/>
                </a:lnTo>
                <a:lnTo>
                  <a:pt x="2729" y="274"/>
                </a:lnTo>
                <a:lnTo>
                  <a:pt x="2729" y="273"/>
                </a:lnTo>
                <a:lnTo>
                  <a:pt x="2729" y="284"/>
                </a:lnTo>
                <a:lnTo>
                  <a:pt x="2730" y="254"/>
                </a:lnTo>
                <a:lnTo>
                  <a:pt x="2730" y="258"/>
                </a:lnTo>
                <a:lnTo>
                  <a:pt x="2730" y="257"/>
                </a:lnTo>
                <a:lnTo>
                  <a:pt x="2730" y="240"/>
                </a:lnTo>
                <a:lnTo>
                  <a:pt x="2731" y="281"/>
                </a:lnTo>
                <a:lnTo>
                  <a:pt x="2731" y="278"/>
                </a:lnTo>
                <a:lnTo>
                  <a:pt x="2731" y="275"/>
                </a:lnTo>
                <a:lnTo>
                  <a:pt x="2731" y="246"/>
                </a:lnTo>
                <a:lnTo>
                  <a:pt x="2732" y="291"/>
                </a:lnTo>
                <a:lnTo>
                  <a:pt x="2732" y="286"/>
                </a:lnTo>
                <a:lnTo>
                  <a:pt x="2733" y="285"/>
                </a:lnTo>
                <a:lnTo>
                  <a:pt x="2733" y="278"/>
                </a:lnTo>
                <a:lnTo>
                  <a:pt x="2733" y="293"/>
                </a:lnTo>
                <a:lnTo>
                  <a:pt x="2734" y="293"/>
                </a:lnTo>
                <a:lnTo>
                  <a:pt x="2734" y="295"/>
                </a:lnTo>
                <a:lnTo>
                  <a:pt x="2734" y="292"/>
                </a:lnTo>
                <a:lnTo>
                  <a:pt x="2735" y="295"/>
                </a:lnTo>
                <a:lnTo>
                  <a:pt x="2735" y="295"/>
                </a:lnTo>
                <a:lnTo>
                  <a:pt x="2735" y="291"/>
                </a:lnTo>
                <a:lnTo>
                  <a:pt x="2736" y="293"/>
                </a:lnTo>
                <a:lnTo>
                  <a:pt x="2736" y="295"/>
                </a:lnTo>
                <a:lnTo>
                  <a:pt x="2737" y="291"/>
                </a:lnTo>
                <a:lnTo>
                  <a:pt x="2737" y="294"/>
                </a:lnTo>
                <a:lnTo>
                  <a:pt x="2737" y="294"/>
                </a:lnTo>
                <a:lnTo>
                  <a:pt x="2737" y="294"/>
                </a:lnTo>
                <a:lnTo>
                  <a:pt x="2738" y="292"/>
                </a:lnTo>
                <a:lnTo>
                  <a:pt x="2738" y="294"/>
                </a:lnTo>
                <a:lnTo>
                  <a:pt x="2738" y="292"/>
                </a:lnTo>
                <a:lnTo>
                  <a:pt x="2738" y="294"/>
                </a:lnTo>
                <a:lnTo>
                  <a:pt x="2739" y="291"/>
                </a:lnTo>
                <a:lnTo>
                  <a:pt x="2739" y="291"/>
                </a:lnTo>
                <a:lnTo>
                  <a:pt x="2739" y="291"/>
                </a:lnTo>
                <a:lnTo>
                  <a:pt x="2739" y="294"/>
                </a:lnTo>
                <a:lnTo>
                  <a:pt x="2740" y="292"/>
                </a:lnTo>
                <a:lnTo>
                  <a:pt x="2741" y="292"/>
                </a:lnTo>
                <a:lnTo>
                  <a:pt x="2741" y="292"/>
                </a:lnTo>
                <a:lnTo>
                  <a:pt x="2741" y="295"/>
                </a:lnTo>
                <a:lnTo>
                  <a:pt x="2741" y="294"/>
                </a:lnTo>
                <a:lnTo>
                  <a:pt x="2742" y="294"/>
                </a:lnTo>
                <a:lnTo>
                  <a:pt x="2742" y="291"/>
                </a:lnTo>
                <a:lnTo>
                  <a:pt x="2742" y="294"/>
                </a:lnTo>
                <a:lnTo>
                  <a:pt x="2743" y="293"/>
                </a:lnTo>
                <a:lnTo>
                  <a:pt x="2743" y="293"/>
                </a:lnTo>
                <a:lnTo>
                  <a:pt x="2743" y="269"/>
                </a:lnTo>
                <a:lnTo>
                  <a:pt x="2744" y="283"/>
                </a:lnTo>
                <a:lnTo>
                  <a:pt x="2744" y="281"/>
                </a:lnTo>
                <a:lnTo>
                  <a:pt x="2745" y="292"/>
                </a:lnTo>
                <a:lnTo>
                  <a:pt x="2745" y="275"/>
                </a:lnTo>
                <a:lnTo>
                  <a:pt x="2745" y="279"/>
                </a:lnTo>
                <a:lnTo>
                  <a:pt x="2745" y="292"/>
                </a:lnTo>
                <a:lnTo>
                  <a:pt x="2746" y="290"/>
                </a:lnTo>
                <a:lnTo>
                  <a:pt x="2746" y="289"/>
                </a:lnTo>
                <a:lnTo>
                  <a:pt x="2746" y="285"/>
                </a:lnTo>
                <a:lnTo>
                  <a:pt x="2747" y="293"/>
                </a:lnTo>
                <a:lnTo>
                  <a:pt x="2747" y="293"/>
                </a:lnTo>
                <a:lnTo>
                  <a:pt x="2747" y="293"/>
                </a:lnTo>
                <a:lnTo>
                  <a:pt x="2748" y="295"/>
                </a:lnTo>
                <a:lnTo>
                  <a:pt x="2748" y="291"/>
                </a:lnTo>
                <a:lnTo>
                  <a:pt x="2748" y="292"/>
                </a:lnTo>
                <a:lnTo>
                  <a:pt x="2749" y="292"/>
                </a:lnTo>
                <a:lnTo>
                  <a:pt x="2749" y="295"/>
                </a:lnTo>
                <a:lnTo>
                  <a:pt x="2749" y="292"/>
                </a:lnTo>
                <a:lnTo>
                  <a:pt x="2749" y="292"/>
                </a:lnTo>
                <a:lnTo>
                  <a:pt x="2750" y="292"/>
                </a:lnTo>
                <a:lnTo>
                  <a:pt x="2750" y="291"/>
                </a:lnTo>
                <a:lnTo>
                  <a:pt x="2751" y="295"/>
                </a:lnTo>
                <a:lnTo>
                  <a:pt x="2751" y="294"/>
                </a:lnTo>
                <a:lnTo>
                  <a:pt x="2751" y="294"/>
                </a:lnTo>
                <a:lnTo>
                  <a:pt x="2751" y="292"/>
                </a:lnTo>
                <a:lnTo>
                  <a:pt x="2751" y="294"/>
                </a:lnTo>
                <a:lnTo>
                  <a:pt x="2752" y="294"/>
                </a:lnTo>
                <a:lnTo>
                  <a:pt x="2752" y="294"/>
                </a:lnTo>
                <a:lnTo>
                  <a:pt x="2752" y="291"/>
                </a:lnTo>
                <a:lnTo>
                  <a:pt x="2753" y="294"/>
                </a:lnTo>
                <a:lnTo>
                  <a:pt x="2753" y="294"/>
                </a:lnTo>
                <a:lnTo>
                  <a:pt x="2753" y="294"/>
                </a:lnTo>
                <a:lnTo>
                  <a:pt x="2753" y="291"/>
                </a:lnTo>
                <a:lnTo>
                  <a:pt x="2754" y="294"/>
                </a:lnTo>
                <a:lnTo>
                  <a:pt x="2754" y="294"/>
                </a:lnTo>
                <a:lnTo>
                  <a:pt x="2755" y="295"/>
                </a:lnTo>
                <a:lnTo>
                  <a:pt x="2755" y="289"/>
                </a:lnTo>
                <a:lnTo>
                  <a:pt x="2755" y="291"/>
                </a:lnTo>
                <a:lnTo>
                  <a:pt x="2755" y="291"/>
                </a:lnTo>
                <a:lnTo>
                  <a:pt x="2756" y="293"/>
                </a:lnTo>
                <a:lnTo>
                  <a:pt x="2756" y="239"/>
                </a:lnTo>
                <a:lnTo>
                  <a:pt x="2756" y="290"/>
                </a:lnTo>
                <a:lnTo>
                  <a:pt x="2756" y="290"/>
                </a:lnTo>
                <a:lnTo>
                  <a:pt x="2757" y="295"/>
                </a:lnTo>
                <a:lnTo>
                  <a:pt x="2757" y="292"/>
                </a:lnTo>
                <a:lnTo>
                  <a:pt x="2758" y="292"/>
                </a:lnTo>
                <a:lnTo>
                  <a:pt x="2758" y="295"/>
                </a:lnTo>
                <a:lnTo>
                  <a:pt x="2759" y="294"/>
                </a:lnTo>
                <a:lnTo>
                  <a:pt x="2759" y="291"/>
                </a:lnTo>
                <a:lnTo>
                  <a:pt x="2759" y="295"/>
                </a:lnTo>
                <a:lnTo>
                  <a:pt x="2760" y="242"/>
                </a:lnTo>
                <a:lnTo>
                  <a:pt x="2760" y="293"/>
                </a:lnTo>
                <a:lnTo>
                  <a:pt x="2760" y="293"/>
                </a:lnTo>
                <a:lnTo>
                  <a:pt x="2760" y="293"/>
                </a:lnTo>
                <a:lnTo>
                  <a:pt x="2761" y="238"/>
                </a:lnTo>
                <a:lnTo>
                  <a:pt x="2761" y="293"/>
                </a:lnTo>
                <a:lnTo>
                  <a:pt x="2761" y="293"/>
                </a:lnTo>
                <a:lnTo>
                  <a:pt x="2761" y="290"/>
                </a:lnTo>
                <a:lnTo>
                  <a:pt x="2762" y="294"/>
                </a:lnTo>
                <a:lnTo>
                  <a:pt x="2762" y="294"/>
                </a:lnTo>
                <a:lnTo>
                  <a:pt x="2763" y="292"/>
                </a:lnTo>
                <a:lnTo>
                  <a:pt x="2763" y="294"/>
                </a:lnTo>
                <a:lnTo>
                  <a:pt x="2763" y="294"/>
                </a:lnTo>
                <a:lnTo>
                  <a:pt x="2763" y="294"/>
                </a:lnTo>
                <a:lnTo>
                  <a:pt x="2764" y="291"/>
                </a:lnTo>
                <a:lnTo>
                  <a:pt x="2764" y="294"/>
                </a:lnTo>
                <a:lnTo>
                  <a:pt x="2764" y="294"/>
                </a:lnTo>
                <a:lnTo>
                  <a:pt x="2764" y="294"/>
                </a:lnTo>
                <a:lnTo>
                  <a:pt x="2765" y="277"/>
                </a:lnTo>
                <a:lnTo>
                  <a:pt x="2765" y="293"/>
                </a:lnTo>
                <a:lnTo>
                  <a:pt x="2766" y="293"/>
                </a:lnTo>
                <a:lnTo>
                  <a:pt x="2766" y="293"/>
                </a:lnTo>
                <a:lnTo>
                  <a:pt x="2767" y="253"/>
                </a:lnTo>
                <a:lnTo>
                  <a:pt x="2767" y="290"/>
                </a:lnTo>
                <a:lnTo>
                  <a:pt x="2767" y="292"/>
                </a:lnTo>
                <a:lnTo>
                  <a:pt x="2767" y="293"/>
                </a:lnTo>
                <a:lnTo>
                  <a:pt x="2767" y="235"/>
                </a:lnTo>
                <a:lnTo>
                  <a:pt x="2768" y="283"/>
                </a:lnTo>
                <a:lnTo>
                  <a:pt x="2768" y="282"/>
                </a:lnTo>
                <a:lnTo>
                  <a:pt x="2768" y="280"/>
                </a:lnTo>
                <a:lnTo>
                  <a:pt x="2768" y="293"/>
                </a:lnTo>
                <a:lnTo>
                  <a:pt x="2769" y="290"/>
                </a:lnTo>
                <a:lnTo>
                  <a:pt x="2769" y="291"/>
                </a:lnTo>
                <a:lnTo>
                  <a:pt x="2769" y="290"/>
                </a:lnTo>
                <a:lnTo>
                  <a:pt x="2770" y="293"/>
                </a:lnTo>
                <a:lnTo>
                  <a:pt x="2770" y="293"/>
                </a:lnTo>
                <a:lnTo>
                  <a:pt x="2770" y="293"/>
                </a:lnTo>
                <a:lnTo>
                  <a:pt x="2771" y="294"/>
                </a:lnTo>
                <a:lnTo>
                  <a:pt x="2771" y="284"/>
                </a:lnTo>
                <a:lnTo>
                  <a:pt x="2771" y="292"/>
                </a:lnTo>
                <a:lnTo>
                  <a:pt x="2771" y="292"/>
                </a:lnTo>
                <a:lnTo>
                  <a:pt x="2772" y="294"/>
                </a:lnTo>
                <a:lnTo>
                  <a:pt x="2772" y="235"/>
                </a:lnTo>
                <a:lnTo>
                  <a:pt x="2772" y="293"/>
                </a:lnTo>
                <a:lnTo>
                  <a:pt x="2773" y="293"/>
                </a:lnTo>
                <a:lnTo>
                  <a:pt x="2773" y="294"/>
                </a:lnTo>
                <a:lnTo>
                  <a:pt x="2773" y="242"/>
                </a:lnTo>
                <a:lnTo>
                  <a:pt x="2773" y="294"/>
                </a:lnTo>
                <a:lnTo>
                  <a:pt x="2774" y="293"/>
                </a:lnTo>
                <a:lnTo>
                  <a:pt x="2774" y="288"/>
                </a:lnTo>
                <a:lnTo>
                  <a:pt x="2774" y="293"/>
                </a:lnTo>
                <a:lnTo>
                  <a:pt x="2775" y="293"/>
                </a:lnTo>
                <a:lnTo>
                  <a:pt x="2775" y="293"/>
                </a:lnTo>
                <a:lnTo>
                  <a:pt x="2775" y="293"/>
                </a:lnTo>
                <a:lnTo>
                  <a:pt x="2775" y="236"/>
                </a:lnTo>
                <a:lnTo>
                  <a:pt x="2776" y="292"/>
                </a:lnTo>
                <a:lnTo>
                  <a:pt x="2776" y="292"/>
                </a:lnTo>
                <a:lnTo>
                  <a:pt x="2777" y="285"/>
                </a:lnTo>
                <a:lnTo>
                  <a:pt x="2777" y="294"/>
                </a:lnTo>
                <a:lnTo>
                  <a:pt x="2777" y="294"/>
                </a:lnTo>
                <a:lnTo>
                  <a:pt x="2778" y="291"/>
                </a:lnTo>
                <a:lnTo>
                  <a:pt x="2778" y="294"/>
                </a:lnTo>
                <a:lnTo>
                  <a:pt x="2778" y="294"/>
                </a:lnTo>
                <a:lnTo>
                  <a:pt x="2778" y="294"/>
                </a:lnTo>
                <a:lnTo>
                  <a:pt x="2779" y="288"/>
                </a:lnTo>
                <a:lnTo>
                  <a:pt x="2779" y="293"/>
                </a:lnTo>
                <a:lnTo>
                  <a:pt x="2779" y="293"/>
                </a:lnTo>
                <a:lnTo>
                  <a:pt x="2780" y="293"/>
                </a:lnTo>
                <a:lnTo>
                  <a:pt x="2780" y="260"/>
                </a:lnTo>
                <a:lnTo>
                  <a:pt x="2780" y="285"/>
                </a:lnTo>
                <a:lnTo>
                  <a:pt x="2781" y="290"/>
                </a:lnTo>
                <a:lnTo>
                  <a:pt x="2781" y="292"/>
                </a:lnTo>
                <a:lnTo>
                  <a:pt x="2781" y="256"/>
                </a:lnTo>
                <a:lnTo>
                  <a:pt x="2781" y="290"/>
                </a:lnTo>
                <a:lnTo>
                  <a:pt x="2782" y="290"/>
                </a:lnTo>
                <a:lnTo>
                  <a:pt x="2782" y="292"/>
                </a:lnTo>
                <a:lnTo>
                  <a:pt x="2783" y="252"/>
                </a:lnTo>
                <a:lnTo>
                  <a:pt x="2783" y="290"/>
                </a:lnTo>
                <a:lnTo>
                  <a:pt x="2783" y="290"/>
                </a:lnTo>
                <a:lnTo>
                  <a:pt x="2783" y="264"/>
                </a:lnTo>
                <a:lnTo>
                  <a:pt x="2784" y="294"/>
                </a:lnTo>
                <a:lnTo>
                  <a:pt x="2784" y="294"/>
                </a:lnTo>
                <a:lnTo>
                  <a:pt x="2784" y="291"/>
                </a:lnTo>
                <a:lnTo>
                  <a:pt x="2784" y="286"/>
                </a:lnTo>
                <a:lnTo>
                  <a:pt x="2785" y="294"/>
                </a:lnTo>
                <a:lnTo>
                  <a:pt x="2785" y="292"/>
                </a:lnTo>
                <a:lnTo>
                  <a:pt x="2785" y="293"/>
                </a:lnTo>
                <a:lnTo>
                  <a:pt x="2785" y="290"/>
                </a:lnTo>
                <a:lnTo>
                  <a:pt x="2785" y="294"/>
                </a:lnTo>
                <a:lnTo>
                  <a:pt x="2786" y="294"/>
                </a:lnTo>
                <a:lnTo>
                  <a:pt x="2786" y="294"/>
                </a:lnTo>
                <a:lnTo>
                  <a:pt x="2787" y="291"/>
                </a:lnTo>
                <a:lnTo>
                  <a:pt x="2787" y="294"/>
                </a:lnTo>
                <a:lnTo>
                  <a:pt x="2787" y="294"/>
                </a:lnTo>
                <a:lnTo>
                  <a:pt x="2788" y="294"/>
                </a:lnTo>
                <a:lnTo>
                  <a:pt x="2788" y="238"/>
                </a:lnTo>
                <a:lnTo>
                  <a:pt x="2788" y="294"/>
                </a:lnTo>
                <a:lnTo>
                  <a:pt x="2789" y="294"/>
                </a:lnTo>
                <a:lnTo>
                  <a:pt x="2789" y="294"/>
                </a:lnTo>
                <a:lnTo>
                  <a:pt x="2790" y="241"/>
                </a:lnTo>
                <a:lnTo>
                  <a:pt x="2790" y="293"/>
                </a:lnTo>
                <a:lnTo>
                  <a:pt x="2790" y="240"/>
                </a:lnTo>
                <a:lnTo>
                  <a:pt x="2791" y="294"/>
                </a:lnTo>
                <a:lnTo>
                  <a:pt x="2791" y="294"/>
                </a:lnTo>
                <a:lnTo>
                  <a:pt x="2791" y="294"/>
                </a:lnTo>
                <a:lnTo>
                  <a:pt x="2791" y="294"/>
                </a:lnTo>
                <a:lnTo>
                  <a:pt x="2791" y="292"/>
                </a:lnTo>
                <a:lnTo>
                  <a:pt x="2792" y="292"/>
                </a:lnTo>
                <a:lnTo>
                  <a:pt x="2792" y="292"/>
                </a:lnTo>
                <a:lnTo>
                  <a:pt x="2792" y="293"/>
                </a:lnTo>
                <a:lnTo>
                  <a:pt x="2793" y="290"/>
                </a:lnTo>
                <a:lnTo>
                  <a:pt x="2793" y="291"/>
                </a:lnTo>
                <a:lnTo>
                  <a:pt x="2793" y="291"/>
                </a:lnTo>
                <a:lnTo>
                  <a:pt x="2794" y="213"/>
                </a:lnTo>
                <a:lnTo>
                  <a:pt x="2794" y="284"/>
                </a:lnTo>
                <a:lnTo>
                  <a:pt x="2794" y="284"/>
                </a:lnTo>
                <a:lnTo>
                  <a:pt x="2794" y="259"/>
                </a:lnTo>
                <a:lnTo>
                  <a:pt x="2795" y="286"/>
                </a:lnTo>
                <a:lnTo>
                  <a:pt x="2795" y="286"/>
                </a:lnTo>
                <a:lnTo>
                  <a:pt x="2795" y="287"/>
                </a:lnTo>
                <a:lnTo>
                  <a:pt x="2796" y="279"/>
                </a:lnTo>
                <a:lnTo>
                  <a:pt x="2796" y="291"/>
                </a:lnTo>
                <a:lnTo>
                  <a:pt x="2796" y="290"/>
                </a:lnTo>
                <a:lnTo>
                  <a:pt x="2797" y="290"/>
                </a:lnTo>
                <a:lnTo>
                  <a:pt x="2798" y="294"/>
                </a:lnTo>
                <a:lnTo>
                  <a:pt x="2798" y="291"/>
                </a:lnTo>
                <a:lnTo>
                  <a:pt x="2798" y="291"/>
                </a:lnTo>
                <a:lnTo>
                  <a:pt x="2798" y="291"/>
                </a:lnTo>
                <a:lnTo>
                  <a:pt x="2798" y="294"/>
                </a:lnTo>
                <a:lnTo>
                  <a:pt x="2799" y="294"/>
                </a:lnTo>
                <a:lnTo>
                  <a:pt x="2799" y="294"/>
                </a:lnTo>
                <a:lnTo>
                  <a:pt x="2799" y="294"/>
                </a:lnTo>
                <a:lnTo>
                  <a:pt x="2799" y="274"/>
                </a:lnTo>
                <a:lnTo>
                  <a:pt x="2800" y="294"/>
                </a:lnTo>
                <a:lnTo>
                  <a:pt x="2800" y="294"/>
                </a:lnTo>
                <a:lnTo>
                  <a:pt x="2800" y="294"/>
                </a:lnTo>
                <a:lnTo>
                  <a:pt x="2800" y="291"/>
                </a:lnTo>
                <a:lnTo>
                  <a:pt x="2801" y="294"/>
                </a:lnTo>
                <a:lnTo>
                  <a:pt x="2801" y="294"/>
                </a:lnTo>
                <a:lnTo>
                  <a:pt x="2802" y="292"/>
                </a:lnTo>
                <a:lnTo>
                  <a:pt x="2802" y="294"/>
                </a:lnTo>
                <a:lnTo>
                  <a:pt x="2802" y="294"/>
                </a:lnTo>
                <a:lnTo>
                  <a:pt x="2802" y="294"/>
                </a:lnTo>
                <a:lnTo>
                  <a:pt x="2803" y="291"/>
                </a:lnTo>
                <a:lnTo>
                  <a:pt x="2803" y="294"/>
                </a:lnTo>
                <a:lnTo>
                  <a:pt x="2803" y="294"/>
                </a:lnTo>
                <a:lnTo>
                  <a:pt x="2804" y="291"/>
                </a:lnTo>
                <a:lnTo>
                  <a:pt x="2804" y="294"/>
                </a:lnTo>
                <a:lnTo>
                  <a:pt x="2804" y="294"/>
                </a:lnTo>
                <a:lnTo>
                  <a:pt x="2805" y="294"/>
                </a:lnTo>
                <a:lnTo>
                  <a:pt x="2805" y="294"/>
                </a:lnTo>
                <a:lnTo>
                  <a:pt x="2806" y="291"/>
                </a:lnTo>
                <a:lnTo>
                  <a:pt x="2806" y="291"/>
                </a:lnTo>
                <a:lnTo>
                  <a:pt x="2806" y="294"/>
                </a:lnTo>
                <a:lnTo>
                  <a:pt x="2806" y="294"/>
                </a:lnTo>
                <a:lnTo>
                  <a:pt x="2807" y="271"/>
                </a:lnTo>
                <a:lnTo>
                  <a:pt x="2807" y="273"/>
                </a:lnTo>
                <a:lnTo>
                  <a:pt x="2807" y="269"/>
                </a:lnTo>
                <a:lnTo>
                  <a:pt x="2808" y="292"/>
                </a:lnTo>
                <a:lnTo>
                  <a:pt x="2808" y="257"/>
                </a:lnTo>
                <a:lnTo>
                  <a:pt x="2808" y="261"/>
                </a:lnTo>
                <a:lnTo>
                  <a:pt x="2808" y="256"/>
                </a:lnTo>
                <a:lnTo>
                  <a:pt x="2809" y="292"/>
                </a:lnTo>
                <a:lnTo>
                  <a:pt x="2809" y="271"/>
                </a:lnTo>
                <a:lnTo>
                  <a:pt x="2809" y="273"/>
                </a:lnTo>
                <a:lnTo>
                  <a:pt x="2810" y="294"/>
                </a:lnTo>
                <a:lnTo>
                  <a:pt x="2810" y="240"/>
                </a:lnTo>
                <a:lnTo>
                  <a:pt x="2810" y="290"/>
                </a:lnTo>
                <a:lnTo>
                  <a:pt x="2810" y="291"/>
                </a:lnTo>
                <a:lnTo>
                  <a:pt x="2811" y="293"/>
                </a:lnTo>
                <a:lnTo>
                  <a:pt x="2811" y="237"/>
                </a:lnTo>
                <a:lnTo>
                  <a:pt x="2811" y="292"/>
                </a:lnTo>
                <a:lnTo>
                  <a:pt x="2812" y="294"/>
                </a:lnTo>
                <a:lnTo>
                  <a:pt x="2812" y="291"/>
                </a:lnTo>
                <a:lnTo>
                  <a:pt x="2812" y="293"/>
                </a:lnTo>
                <a:lnTo>
                  <a:pt x="2813" y="293"/>
                </a:lnTo>
                <a:lnTo>
                  <a:pt x="2813" y="293"/>
                </a:lnTo>
                <a:lnTo>
                  <a:pt x="2813" y="237"/>
                </a:lnTo>
                <a:lnTo>
                  <a:pt x="2814" y="293"/>
                </a:lnTo>
                <a:lnTo>
                  <a:pt x="2814" y="293"/>
                </a:lnTo>
                <a:lnTo>
                  <a:pt x="2814" y="239"/>
                </a:lnTo>
                <a:lnTo>
                  <a:pt x="2815" y="294"/>
                </a:lnTo>
                <a:lnTo>
                  <a:pt x="2815" y="294"/>
                </a:lnTo>
                <a:lnTo>
                  <a:pt x="2815" y="294"/>
                </a:lnTo>
                <a:lnTo>
                  <a:pt x="2816" y="293"/>
                </a:lnTo>
                <a:lnTo>
                  <a:pt x="2816" y="292"/>
                </a:lnTo>
                <a:lnTo>
                  <a:pt x="2816" y="291"/>
                </a:lnTo>
                <a:lnTo>
                  <a:pt x="2817" y="294"/>
                </a:lnTo>
                <a:lnTo>
                  <a:pt x="2817" y="294"/>
                </a:lnTo>
                <a:lnTo>
                  <a:pt x="2817" y="294"/>
                </a:lnTo>
                <a:lnTo>
                  <a:pt x="2817" y="294"/>
                </a:lnTo>
                <a:lnTo>
                  <a:pt x="2818" y="290"/>
                </a:lnTo>
                <a:lnTo>
                  <a:pt x="2818" y="290"/>
                </a:lnTo>
                <a:lnTo>
                  <a:pt x="2818" y="290"/>
                </a:lnTo>
                <a:lnTo>
                  <a:pt x="2818" y="293"/>
                </a:lnTo>
                <a:lnTo>
                  <a:pt x="2819" y="257"/>
                </a:lnTo>
                <a:lnTo>
                  <a:pt x="2819" y="283"/>
                </a:lnTo>
                <a:lnTo>
                  <a:pt x="2820" y="283"/>
                </a:lnTo>
                <a:lnTo>
                  <a:pt x="2820" y="281"/>
                </a:lnTo>
                <a:lnTo>
                  <a:pt x="2820" y="286"/>
                </a:lnTo>
                <a:lnTo>
                  <a:pt x="2820" y="286"/>
                </a:lnTo>
                <a:lnTo>
                  <a:pt x="2821" y="292"/>
                </a:lnTo>
                <a:lnTo>
                  <a:pt x="2821" y="172"/>
                </a:lnTo>
                <a:lnTo>
                  <a:pt x="2822" y="292"/>
                </a:lnTo>
                <a:lnTo>
                  <a:pt x="2822" y="290"/>
                </a:lnTo>
                <a:lnTo>
                  <a:pt x="2822" y="289"/>
                </a:lnTo>
                <a:lnTo>
                  <a:pt x="2822" y="293"/>
                </a:lnTo>
                <a:lnTo>
                  <a:pt x="2823" y="293"/>
                </a:lnTo>
                <a:lnTo>
                  <a:pt x="2823" y="293"/>
                </a:lnTo>
                <a:lnTo>
                  <a:pt x="2824" y="289"/>
                </a:lnTo>
                <a:lnTo>
                  <a:pt x="2824" y="294"/>
                </a:lnTo>
                <a:lnTo>
                  <a:pt x="2824" y="294"/>
                </a:lnTo>
                <a:lnTo>
                  <a:pt x="2824" y="294"/>
                </a:lnTo>
                <a:lnTo>
                  <a:pt x="2825" y="264"/>
                </a:lnTo>
                <a:lnTo>
                  <a:pt x="2825" y="293"/>
                </a:lnTo>
                <a:lnTo>
                  <a:pt x="2825" y="293"/>
                </a:lnTo>
                <a:lnTo>
                  <a:pt x="2826" y="237"/>
                </a:lnTo>
                <a:lnTo>
                  <a:pt x="2826" y="292"/>
                </a:lnTo>
                <a:lnTo>
                  <a:pt x="2826" y="292"/>
                </a:lnTo>
                <a:lnTo>
                  <a:pt x="2827" y="293"/>
                </a:lnTo>
                <a:lnTo>
                  <a:pt x="2827" y="289"/>
                </a:lnTo>
                <a:lnTo>
                  <a:pt x="2827" y="293"/>
                </a:lnTo>
                <a:lnTo>
                  <a:pt x="2828" y="293"/>
                </a:lnTo>
                <a:lnTo>
                  <a:pt x="2828" y="238"/>
                </a:lnTo>
                <a:lnTo>
                  <a:pt x="2828" y="294"/>
                </a:lnTo>
                <a:lnTo>
                  <a:pt x="2828" y="294"/>
                </a:lnTo>
                <a:lnTo>
                  <a:pt x="2828" y="292"/>
                </a:lnTo>
                <a:lnTo>
                  <a:pt x="2829" y="294"/>
                </a:lnTo>
                <a:lnTo>
                  <a:pt x="2830" y="294"/>
                </a:lnTo>
                <a:lnTo>
                  <a:pt x="2830" y="294"/>
                </a:lnTo>
                <a:lnTo>
                  <a:pt x="2830" y="292"/>
                </a:lnTo>
                <a:lnTo>
                  <a:pt x="2831" y="294"/>
                </a:lnTo>
                <a:lnTo>
                  <a:pt x="2831" y="294"/>
                </a:lnTo>
                <a:lnTo>
                  <a:pt x="2831" y="294"/>
                </a:lnTo>
                <a:lnTo>
                  <a:pt x="2832" y="288"/>
                </a:lnTo>
                <a:lnTo>
                  <a:pt x="2832" y="289"/>
                </a:lnTo>
                <a:lnTo>
                  <a:pt x="2832" y="289"/>
                </a:lnTo>
                <a:lnTo>
                  <a:pt x="2832" y="293"/>
                </a:lnTo>
                <a:lnTo>
                  <a:pt x="2832" y="251"/>
                </a:lnTo>
                <a:lnTo>
                  <a:pt x="2833" y="292"/>
                </a:lnTo>
                <a:lnTo>
                  <a:pt x="2833" y="291"/>
                </a:lnTo>
                <a:lnTo>
                  <a:pt x="2834" y="253"/>
                </a:lnTo>
                <a:lnTo>
                  <a:pt x="2834" y="293"/>
                </a:lnTo>
                <a:lnTo>
                  <a:pt x="2834" y="285"/>
                </a:lnTo>
                <a:lnTo>
                  <a:pt x="2834" y="286"/>
                </a:lnTo>
                <a:lnTo>
                  <a:pt x="2835" y="280"/>
                </a:lnTo>
                <a:lnTo>
                  <a:pt x="2835" y="293"/>
                </a:lnTo>
                <a:lnTo>
                  <a:pt x="2836" y="293"/>
                </a:lnTo>
                <a:lnTo>
                  <a:pt x="2836" y="288"/>
                </a:lnTo>
                <a:lnTo>
                  <a:pt x="2836" y="294"/>
                </a:lnTo>
                <a:lnTo>
                  <a:pt x="2836" y="294"/>
                </a:lnTo>
                <a:lnTo>
                  <a:pt x="2836" y="294"/>
                </a:lnTo>
                <a:lnTo>
                  <a:pt x="2837" y="294"/>
                </a:lnTo>
                <a:lnTo>
                  <a:pt x="2838" y="289"/>
                </a:lnTo>
                <a:lnTo>
                  <a:pt x="2838" y="292"/>
                </a:lnTo>
                <a:lnTo>
                  <a:pt x="2838" y="294"/>
                </a:lnTo>
                <a:lnTo>
                  <a:pt x="2839" y="238"/>
                </a:lnTo>
                <a:lnTo>
                  <a:pt x="2839" y="293"/>
                </a:lnTo>
                <a:lnTo>
                  <a:pt x="2839" y="293"/>
                </a:lnTo>
                <a:lnTo>
                  <a:pt x="2839" y="290"/>
                </a:lnTo>
                <a:lnTo>
                  <a:pt x="2840" y="293"/>
                </a:lnTo>
                <a:lnTo>
                  <a:pt x="2840" y="293"/>
                </a:lnTo>
                <a:lnTo>
                  <a:pt x="2840" y="293"/>
                </a:lnTo>
                <a:lnTo>
                  <a:pt x="2841" y="294"/>
                </a:lnTo>
                <a:lnTo>
                  <a:pt x="2841" y="240"/>
                </a:lnTo>
                <a:lnTo>
                  <a:pt x="2841" y="293"/>
                </a:lnTo>
                <a:lnTo>
                  <a:pt x="2841" y="293"/>
                </a:lnTo>
                <a:lnTo>
                  <a:pt x="2841" y="293"/>
                </a:lnTo>
                <a:lnTo>
                  <a:pt x="2842" y="238"/>
                </a:lnTo>
                <a:lnTo>
                  <a:pt x="2842" y="291"/>
                </a:lnTo>
                <a:lnTo>
                  <a:pt x="2842" y="291"/>
                </a:lnTo>
                <a:lnTo>
                  <a:pt x="2843" y="294"/>
                </a:lnTo>
                <a:lnTo>
                  <a:pt x="2843" y="294"/>
                </a:lnTo>
                <a:lnTo>
                  <a:pt x="2844" y="294"/>
                </a:lnTo>
                <a:lnTo>
                  <a:pt x="2844" y="291"/>
                </a:lnTo>
                <a:lnTo>
                  <a:pt x="2844" y="294"/>
                </a:lnTo>
                <a:lnTo>
                  <a:pt x="2844" y="294"/>
                </a:lnTo>
                <a:lnTo>
                  <a:pt x="2845" y="294"/>
                </a:lnTo>
                <a:lnTo>
                  <a:pt x="2845" y="280"/>
                </a:lnTo>
                <a:lnTo>
                  <a:pt x="2846" y="290"/>
                </a:lnTo>
                <a:lnTo>
                  <a:pt x="2846" y="290"/>
                </a:lnTo>
                <a:lnTo>
                  <a:pt x="2846" y="293"/>
                </a:lnTo>
                <a:lnTo>
                  <a:pt x="2847" y="290"/>
                </a:lnTo>
                <a:lnTo>
                  <a:pt x="2847" y="292"/>
                </a:lnTo>
                <a:lnTo>
                  <a:pt x="2847" y="293"/>
                </a:lnTo>
                <a:lnTo>
                  <a:pt x="2848" y="244"/>
                </a:lnTo>
                <a:lnTo>
                  <a:pt x="2848" y="287"/>
                </a:lnTo>
                <a:lnTo>
                  <a:pt x="2848" y="292"/>
                </a:lnTo>
                <a:lnTo>
                  <a:pt x="2848" y="246"/>
                </a:lnTo>
                <a:lnTo>
                  <a:pt x="2848" y="292"/>
                </a:lnTo>
                <a:lnTo>
                  <a:pt x="2849" y="292"/>
                </a:lnTo>
                <a:lnTo>
                  <a:pt x="2849" y="292"/>
                </a:lnTo>
                <a:lnTo>
                  <a:pt x="2850" y="294"/>
                </a:lnTo>
                <a:lnTo>
                  <a:pt x="2850" y="291"/>
                </a:lnTo>
                <a:lnTo>
                  <a:pt x="2850" y="291"/>
                </a:lnTo>
                <a:lnTo>
                  <a:pt x="2850" y="291"/>
                </a:lnTo>
                <a:lnTo>
                  <a:pt x="2850" y="294"/>
                </a:lnTo>
                <a:lnTo>
                  <a:pt x="2851" y="290"/>
                </a:lnTo>
                <a:lnTo>
                  <a:pt x="2851" y="294"/>
                </a:lnTo>
                <a:lnTo>
                  <a:pt x="2852" y="294"/>
                </a:lnTo>
                <a:lnTo>
                  <a:pt x="2852" y="291"/>
                </a:lnTo>
                <a:lnTo>
                  <a:pt x="2852" y="294"/>
                </a:lnTo>
                <a:lnTo>
                  <a:pt x="2853" y="294"/>
                </a:lnTo>
                <a:lnTo>
                  <a:pt x="2853" y="294"/>
                </a:lnTo>
                <a:lnTo>
                  <a:pt x="2853" y="277"/>
                </a:lnTo>
                <a:lnTo>
                  <a:pt x="2854" y="294"/>
                </a:lnTo>
                <a:lnTo>
                  <a:pt x="2854" y="294"/>
                </a:lnTo>
                <a:lnTo>
                  <a:pt x="2854" y="240"/>
                </a:lnTo>
                <a:lnTo>
                  <a:pt x="2855" y="294"/>
                </a:lnTo>
                <a:lnTo>
                  <a:pt x="2855" y="293"/>
                </a:lnTo>
                <a:lnTo>
                  <a:pt x="2855" y="291"/>
                </a:lnTo>
                <a:lnTo>
                  <a:pt x="2856" y="294"/>
                </a:lnTo>
                <a:lnTo>
                  <a:pt x="2856" y="294"/>
                </a:lnTo>
                <a:lnTo>
                  <a:pt x="2856" y="294"/>
                </a:lnTo>
                <a:lnTo>
                  <a:pt x="2857" y="292"/>
                </a:lnTo>
                <a:lnTo>
                  <a:pt x="2857" y="294"/>
                </a:lnTo>
                <a:lnTo>
                  <a:pt x="2857" y="294"/>
                </a:lnTo>
                <a:lnTo>
                  <a:pt x="2858" y="292"/>
                </a:lnTo>
                <a:lnTo>
                  <a:pt x="2858" y="294"/>
                </a:lnTo>
                <a:lnTo>
                  <a:pt x="2858" y="294"/>
                </a:lnTo>
                <a:lnTo>
                  <a:pt x="2858" y="292"/>
                </a:lnTo>
                <a:lnTo>
                  <a:pt x="2859" y="294"/>
                </a:lnTo>
                <a:lnTo>
                  <a:pt x="2859" y="292"/>
                </a:lnTo>
                <a:lnTo>
                  <a:pt x="2859" y="292"/>
                </a:lnTo>
                <a:lnTo>
                  <a:pt x="2859" y="250"/>
                </a:lnTo>
                <a:lnTo>
                  <a:pt x="2860" y="292"/>
                </a:lnTo>
                <a:lnTo>
                  <a:pt x="2860" y="290"/>
                </a:lnTo>
                <a:lnTo>
                  <a:pt x="2861" y="284"/>
                </a:lnTo>
                <a:lnTo>
                  <a:pt x="2861" y="257"/>
                </a:lnTo>
                <a:lnTo>
                  <a:pt x="2862" y="276"/>
                </a:lnTo>
                <a:lnTo>
                  <a:pt x="2862" y="277"/>
                </a:lnTo>
                <a:lnTo>
                  <a:pt x="2862" y="273"/>
                </a:lnTo>
                <a:lnTo>
                  <a:pt x="2863" y="293"/>
                </a:lnTo>
                <a:lnTo>
                  <a:pt x="2863" y="293"/>
                </a:lnTo>
                <a:lnTo>
                  <a:pt x="2863" y="290"/>
                </a:lnTo>
                <a:lnTo>
                  <a:pt x="2864" y="294"/>
                </a:lnTo>
                <a:lnTo>
                  <a:pt x="2864" y="294"/>
                </a:lnTo>
                <a:lnTo>
                  <a:pt x="2864" y="294"/>
                </a:lnTo>
                <a:lnTo>
                  <a:pt x="2865" y="290"/>
                </a:lnTo>
                <a:lnTo>
                  <a:pt x="2865" y="294"/>
                </a:lnTo>
                <a:lnTo>
                  <a:pt x="2865" y="294"/>
                </a:lnTo>
                <a:lnTo>
                  <a:pt x="2865" y="294"/>
                </a:lnTo>
                <a:lnTo>
                  <a:pt x="2865" y="294"/>
                </a:lnTo>
                <a:lnTo>
                  <a:pt x="2866" y="294"/>
                </a:lnTo>
                <a:lnTo>
                  <a:pt x="2867" y="292"/>
                </a:lnTo>
                <a:lnTo>
                  <a:pt x="2867" y="294"/>
                </a:lnTo>
                <a:lnTo>
                  <a:pt x="2867" y="260"/>
                </a:lnTo>
                <a:lnTo>
                  <a:pt x="2867" y="294"/>
                </a:lnTo>
                <a:lnTo>
                  <a:pt x="2867" y="293"/>
                </a:lnTo>
                <a:lnTo>
                  <a:pt x="2868" y="245"/>
                </a:lnTo>
                <a:lnTo>
                  <a:pt x="2869" y="279"/>
                </a:lnTo>
                <a:lnTo>
                  <a:pt x="2869" y="277"/>
                </a:lnTo>
                <a:lnTo>
                  <a:pt x="2869" y="245"/>
                </a:lnTo>
                <a:lnTo>
                  <a:pt x="2869" y="293"/>
                </a:lnTo>
                <a:lnTo>
                  <a:pt x="2870" y="293"/>
                </a:lnTo>
                <a:lnTo>
                  <a:pt x="2870" y="293"/>
                </a:lnTo>
                <a:lnTo>
                  <a:pt x="2870" y="294"/>
                </a:lnTo>
                <a:lnTo>
                  <a:pt x="2871" y="235"/>
                </a:lnTo>
                <a:lnTo>
                  <a:pt x="2871" y="291"/>
                </a:lnTo>
                <a:lnTo>
                  <a:pt x="2871" y="291"/>
                </a:lnTo>
                <a:lnTo>
                  <a:pt x="2871" y="293"/>
                </a:lnTo>
                <a:lnTo>
                  <a:pt x="2872" y="212"/>
                </a:lnTo>
                <a:lnTo>
                  <a:pt x="2872" y="248"/>
                </a:lnTo>
                <a:lnTo>
                  <a:pt x="2872" y="292"/>
                </a:lnTo>
                <a:lnTo>
                  <a:pt x="2872" y="236"/>
                </a:lnTo>
                <a:lnTo>
                  <a:pt x="2873" y="293"/>
                </a:lnTo>
                <a:lnTo>
                  <a:pt x="2873" y="293"/>
                </a:lnTo>
                <a:lnTo>
                  <a:pt x="2873" y="293"/>
                </a:lnTo>
                <a:lnTo>
                  <a:pt x="2874" y="289"/>
                </a:lnTo>
                <a:lnTo>
                  <a:pt x="2874" y="293"/>
                </a:lnTo>
                <a:lnTo>
                  <a:pt x="2874" y="293"/>
                </a:lnTo>
                <a:lnTo>
                  <a:pt x="2875" y="293"/>
                </a:lnTo>
                <a:lnTo>
                  <a:pt x="2875" y="293"/>
                </a:lnTo>
                <a:lnTo>
                  <a:pt x="2875" y="289"/>
                </a:lnTo>
                <a:lnTo>
                  <a:pt x="2875" y="293"/>
                </a:lnTo>
                <a:lnTo>
                  <a:pt x="2876" y="293"/>
                </a:lnTo>
                <a:lnTo>
                  <a:pt x="2876" y="293"/>
                </a:lnTo>
                <a:lnTo>
                  <a:pt x="2877" y="290"/>
                </a:lnTo>
                <a:lnTo>
                  <a:pt x="2877" y="291"/>
                </a:lnTo>
                <a:lnTo>
                  <a:pt x="2877" y="239"/>
                </a:lnTo>
                <a:lnTo>
                  <a:pt x="2877" y="294"/>
                </a:lnTo>
                <a:lnTo>
                  <a:pt x="2878" y="294"/>
                </a:lnTo>
                <a:lnTo>
                  <a:pt x="2878" y="294"/>
                </a:lnTo>
                <a:lnTo>
                  <a:pt x="2878" y="288"/>
                </a:lnTo>
                <a:lnTo>
                  <a:pt x="2879" y="293"/>
                </a:lnTo>
                <a:lnTo>
                  <a:pt x="2879" y="293"/>
                </a:lnTo>
                <a:lnTo>
                  <a:pt x="2879" y="293"/>
                </a:lnTo>
                <a:lnTo>
                  <a:pt x="2880" y="284"/>
                </a:lnTo>
                <a:lnTo>
                  <a:pt x="2880" y="291"/>
                </a:lnTo>
                <a:lnTo>
                  <a:pt x="2880" y="291"/>
                </a:lnTo>
                <a:lnTo>
                  <a:pt x="2881" y="250"/>
                </a:lnTo>
                <a:lnTo>
                  <a:pt x="2881" y="292"/>
                </a:lnTo>
                <a:lnTo>
                  <a:pt x="2881" y="290"/>
                </a:lnTo>
                <a:lnTo>
                  <a:pt x="2881" y="290"/>
                </a:lnTo>
                <a:lnTo>
                  <a:pt x="2882" y="293"/>
                </a:lnTo>
                <a:lnTo>
                  <a:pt x="2882" y="238"/>
                </a:lnTo>
                <a:lnTo>
                  <a:pt x="2882" y="292"/>
                </a:lnTo>
                <a:lnTo>
                  <a:pt x="2883" y="292"/>
                </a:lnTo>
                <a:lnTo>
                  <a:pt x="2883" y="288"/>
                </a:lnTo>
                <a:lnTo>
                  <a:pt x="2883" y="294"/>
                </a:lnTo>
                <a:lnTo>
                  <a:pt x="2883" y="292"/>
                </a:lnTo>
                <a:lnTo>
                  <a:pt x="2884" y="293"/>
                </a:lnTo>
                <a:lnTo>
                  <a:pt x="2884" y="293"/>
                </a:lnTo>
                <a:lnTo>
                  <a:pt x="2884" y="231"/>
                </a:lnTo>
                <a:lnTo>
                  <a:pt x="2885" y="291"/>
                </a:lnTo>
                <a:lnTo>
                  <a:pt x="2885" y="291"/>
                </a:lnTo>
                <a:lnTo>
                  <a:pt x="2885" y="293"/>
                </a:lnTo>
                <a:lnTo>
                  <a:pt x="2886" y="289"/>
                </a:lnTo>
                <a:lnTo>
                  <a:pt x="2886" y="290"/>
                </a:lnTo>
                <a:lnTo>
                  <a:pt x="2886" y="293"/>
                </a:lnTo>
                <a:lnTo>
                  <a:pt x="2886" y="293"/>
                </a:lnTo>
                <a:lnTo>
                  <a:pt x="2887" y="292"/>
                </a:lnTo>
                <a:lnTo>
                  <a:pt x="2887" y="293"/>
                </a:lnTo>
                <a:lnTo>
                  <a:pt x="2887" y="293"/>
                </a:lnTo>
                <a:lnTo>
                  <a:pt x="2888" y="240"/>
                </a:lnTo>
                <a:lnTo>
                  <a:pt x="2888" y="292"/>
                </a:lnTo>
                <a:lnTo>
                  <a:pt x="2888" y="293"/>
                </a:lnTo>
                <a:lnTo>
                  <a:pt x="2889" y="291"/>
                </a:lnTo>
                <a:lnTo>
                  <a:pt x="2889" y="294"/>
                </a:lnTo>
                <a:lnTo>
                  <a:pt x="2889" y="294"/>
                </a:lnTo>
                <a:lnTo>
                  <a:pt x="2889" y="294"/>
                </a:lnTo>
                <a:lnTo>
                  <a:pt x="2890" y="294"/>
                </a:lnTo>
                <a:lnTo>
                  <a:pt x="2890" y="290"/>
                </a:lnTo>
                <a:lnTo>
                  <a:pt x="2890" y="292"/>
                </a:lnTo>
                <a:lnTo>
                  <a:pt x="2891" y="294"/>
                </a:lnTo>
                <a:lnTo>
                  <a:pt x="2891" y="292"/>
                </a:lnTo>
                <a:lnTo>
                  <a:pt x="2891" y="294"/>
                </a:lnTo>
                <a:lnTo>
                  <a:pt x="2891" y="294"/>
                </a:lnTo>
                <a:lnTo>
                  <a:pt x="2892" y="293"/>
                </a:lnTo>
                <a:lnTo>
                  <a:pt x="2892" y="289"/>
                </a:lnTo>
                <a:lnTo>
                  <a:pt x="2893" y="293"/>
                </a:lnTo>
                <a:lnTo>
                  <a:pt x="2893" y="293"/>
                </a:lnTo>
                <a:lnTo>
                  <a:pt x="2893" y="244"/>
                </a:lnTo>
                <a:lnTo>
                  <a:pt x="2894" y="265"/>
                </a:lnTo>
                <a:lnTo>
                  <a:pt x="2894" y="265"/>
                </a:lnTo>
                <a:lnTo>
                  <a:pt x="2895" y="247"/>
                </a:lnTo>
                <a:lnTo>
                  <a:pt x="2895" y="290"/>
                </a:lnTo>
                <a:lnTo>
                  <a:pt x="2895" y="263"/>
                </a:lnTo>
                <a:lnTo>
                  <a:pt x="2895" y="271"/>
                </a:lnTo>
                <a:lnTo>
                  <a:pt x="2895" y="256"/>
                </a:lnTo>
                <a:lnTo>
                  <a:pt x="2896" y="293"/>
                </a:lnTo>
                <a:lnTo>
                  <a:pt x="2896" y="293"/>
                </a:lnTo>
                <a:lnTo>
                  <a:pt x="2896" y="290"/>
                </a:lnTo>
                <a:lnTo>
                  <a:pt x="2897" y="294"/>
                </a:lnTo>
                <a:lnTo>
                  <a:pt x="2897" y="290"/>
                </a:lnTo>
                <a:lnTo>
                  <a:pt x="2897" y="292"/>
                </a:lnTo>
                <a:lnTo>
                  <a:pt x="2898" y="240"/>
                </a:lnTo>
                <a:lnTo>
                  <a:pt x="2898" y="294"/>
                </a:lnTo>
                <a:lnTo>
                  <a:pt x="2898" y="293"/>
                </a:lnTo>
                <a:lnTo>
                  <a:pt x="2898" y="293"/>
                </a:lnTo>
                <a:lnTo>
                  <a:pt x="2899" y="293"/>
                </a:lnTo>
                <a:lnTo>
                  <a:pt x="2899" y="288"/>
                </a:lnTo>
                <a:lnTo>
                  <a:pt x="2899" y="291"/>
                </a:lnTo>
                <a:lnTo>
                  <a:pt x="2900" y="290"/>
                </a:lnTo>
                <a:lnTo>
                  <a:pt x="2900" y="241"/>
                </a:lnTo>
                <a:lnTo>
                  <a:pt x="2900" y="294"/>
                </a:lnTo>
                <a:lnTo>
                  <a:pt x="2901" y="293"/>
                </a:lnTo>
                <a:lnTo>
                  <a:pt x="2901" y="293"/>
                </a:lnTo>
                <a:lnTo>
                  <a:pt x="2901" y="238"/>
                </a:lnTo>
                <a:lnTo>
                  <a:pt x="2902" y="294"/>
                </a:lnTo>
                <a:lnTo>
                  <a:pt x="2902" y="292"/>
                </a:lnTo>
                <a:lnTo>
                  <a:pt x="2902" y="292"/>
                </a:lnTo>
                <a:lnTo>
                  <a:pt x="2902" y="291"/>
                </a:lnTo>
                <a:lnTo>
                  <a:pt x="2903" y="294"/>
                </a:lnTo>
                <a:lnTo>
                  <a:pt x="2903" y="294"/>
                </a:lnTo>
                <a:lnTo>
                  <a:pt x="2903" y="294"/>
                </a:lnTo>
                <a:lnTo>
                  <a:pt x="2904" y="291"/>
                </a:lnTo>
                <a:lnTo>
                  <a:pt x="2904" y="294"/>
                </a:lnTo>
                <a:lnTo>
                  <a:pt x="2904" y="294"/>
                </a:lnTo>
                <a:lnTo>
                  <a:pt x="2905" y="294"/>
                </a:lnTo>
                <a:lnTo>
                  <a:pt x="2905" y="291"/>
                </a:lnTo>
                <a:lnTo>
                  <a:pt x="2905" y="294"/>
                </a:lnTo>
                <a:lnTo>
                  <a:pt x="2905" y="294"/>
                </a:lnTo>
                <a:lnTo>
                  <a:pt x="2906" y="290"/>
                </a:lnTo>
                <a:lnTo>
                  <a:pt x="2906" y="289"/>
                </a:lnTo>
                <a:lnTo>
                  <a:pt x="2907" y="251"/>
                </a:lnTo>
                <a:lnTo>
                  <a:pt x="2907" y="292"/>
                </a:lnTo>
                <a:lnTo>
                  <a:pt x="2907" y="285"/>
                </a:lnTo>
                <a:lnTo>
                  <a:pt x="2908" y="286"/>
                </a:lnTo>
                <a:lnTo>
                  <a:pt x="2908" y="293"/>
                </a:lnTo>
                <a:lnTo>
                  <a:pt x="2909" y="209"/>
                </a:lnTo>
                <a:lnTo>
                  <a:pt x="2909" y="265"/>
                </a:lnTo>
                <a:lnTo>
                  <a:pt x="2909" y="265"/>
                </a:lnTo>
                <a:lnTo>
                  <a:pt x="2909" y="265"/>
                </a:lnTo>
                <a:lnTo>
                  <a:pt x="2910" y="294"/>
                </a:lnTo>
                <a:lnTo>
                  <a:pt x="2910" y="293"/>
                </a:lnTo>
                <a:lnTo>
                  <a:pt x="2910" y="293"/>
                </a:lnTo>
                <a:lnTo>
                  <a:pt x="2910" y="294"/>
                </a:lnTo>
                <a:lnTo>
                  <a:pt x="2911" y="289"/>
                </a:lnTo>
                <a:lnTo>
                  <a:pt x="2911" y="290"/>
                </a:lnTo>
                <a:lnTo>
                  <a:pt x="2911" y="289"/>
                </a:lnTo>
                <a:lnTo>
                  <a:pt x="2911" y="294"/>
                </a:lnTo>
                <a:lnTo>
                  <a:pt x="2912" y="294"/>
                </a:lnTo>
                <a:lnTo>
                  <a:pt x="2912" y="294"/>
                </a:lnTo>
                <a:lnTo>
                  <a:pt x="2913" y="291"/>
                </a:lnTo>
                <a:lnTo>
                  <a:pt x="2913" y="294"/>
                </a:lnTo>
                <a:lnTo>
                  <a:pt x="2913" y="292"/>
                </a:lnTo>
                <a:lnTo>
                  <a:pt x="2913" y="240"/>
                </a:lnTo>
                <a:lnTo>
                  <a:pt x="2914" y="294"/>
                </a:lnTo>
                <a:lnTo>
                  <a:pt x="2915" y="294"/>
                </a:lnTo>
                <a:lnTo>
                  <a:pt x="2915" y="235"/>
                </a:lnTo>
                <a:lnTo>
                  <a:pt x="2915" y="294"/>
                </a:lnTo>
                <a:lnTo>
                  <a:pt x="2915" y="294"/>
                </a:lnTo>
                <a:lnTo>
                  <a:pt x="2916" y="294"/>
                </a:lnTo>
                <a:lnTo>
                  <a:pt x="2916" y="294"/>
                </a:lnTo>
                <a:lnTo>
                  <a:pt x="2916" y="291"/>
                </a:lnTo>
                <a:lnTo>
                  <a:pt x="2917" y="292"/>
                </a:lnTo>
                <a:lnTo>
                  <a:pt x="2917" y="292"/>
                </a:lnTo>
                <a:lnTo>
                  <a:pt x="2917" y="294"/>
                </a:lnTo>
                <a:lnTo>
                  <a:pt x="2918" y="294"/>
                </a:lnTo>
                <a:lnTo>
                  <a:pt x="2918" y="294"/>
                </a:lnTo>
                <a:lnTo>
                  <a:pt x="2918" y="291"/>
                </a:lnTo>
                <a:lnTo>
                  <a:pt x="2918" y="294"/>
                </a:lnTo>
                <a:lnTo>
                  <a:pt x="2919" y="294"/>
                </a:lnTo>
                <a:lnTo>
                  <a:pt x="2919" y="291"/>
                </a:lnTo>
                <a:lnTo>
                  <a:pt x="2920" y="288"/>
                </a:lnTo>
                <a:lnTo>
                  <a:pt x="2920" y="294"/>
                </a:lnTo>
                <a:lnTo>
                  <a:pt x="2920" y="293"/>
                </a:lnTo>
                <a:lnTo>
                  <a:pt x="2920" y="293"/>
                </a:lnTo>
                <a:lnTo>
                  <a:pt x="2920" y="293"/>
                </a:lnTo>
                <a:lnTo>
                  <a:pt x="2921" y="245"/>
                </a:lnTo>
                <a:lnTo>
                  <a:pt x="2921" y="286"/>
                </a:lnTo>
                <a:lnTo>
                  <a:pt x="2921" y="291"/>
                </a:lnTo>
                <a:lnTo>
                  <a:pt x="2922" y="253"/>
                </a:lnTo>
                <a:lnTo>
                  <a:pt x="2922" y="283"/>
                </a:lnTo>
                <a:lnTo>
                  <a:pt x="2923" y="282"/>
                </a:lnTo>
                <a:lnTo>
                  <a:pt x="2923" y="280"/>
                </a:lnTo>
                <a:lnTo>
                  <a:pt x="2923" y="293"/>
                </a:lnTo>
                <a:lnTo>
                  <a:pt x="2923" y="293"/>
                </a:lnTo>
                <a:lnTo>
                  <a:pt x="2923" y="293"/>
                </a:lnTo>
                <a:lnTo>
                  <a:pt x="2924" y="290"/>
                </a:lnTo>
                <a:lnTo>
                  <a:pt x="2924" y="294"/>
                </a:lnTo>
                <a:lnTo>
                  <a:pt x="2925" y="294"/>
                </a:lnTo>
                <a:lnTo>
                  <a:pt x="2925" y="294"/>
                </a:lnTo>
                <a:lnTo>
                  <a:pt x="2925" y="288"/>
                </a:lnTo>
                <a:lnTo>
                  <a:pt x="2926" y="290"/>
                </a:lnTo>
                <a:lnTo>
                  <a:pt x="2926" y="291"/>
                </a:lnTo>
                <a:lnTo>
                  <a:pt x="2926" y="235"/>
                </a:lnTo>
                <a:lnTo>
                  <a:pt x="2926" y="293"/>
                </a:lnTo>
                <a:lnTo>
                  <a:pt x="2927" y="293"/>
                </a:lnTo>
                <a:lnTo>
                  <a:pt x="2927" y="293"/>
                </a:lnTo>
                <a:lnTo>
                  <a:pt x="2928" y="293"/>
                </a:lnTo>
                <a:lnTo>
                  <a:pt x="2928" y="241"/>
                </a:lnTo>
                <a:lnTo>
                  <a:pt x="2928" y="291"/>
                </a:lnTo>
                <a:lnTo>
                  <a:pt x="2928" y="290"/>
                </a:lnTo>
                <a:lnTo>
                  <a:pt x="2929" y="294"/>
                </a:lnTo>
                <a:lnTo>
                  <a:pt x="2929" y="294"/>
                </a:lnTo>
                <a:lnTo>
                  <a:pt x="2929" y="294"/>
                </a:lnTo>
                <a:lnTo>
                  <a:pt x="2930" y="291"/>
                </a:lnTo>
                <a:lnTo>
                  <a:pt x="2930" y="294"/>
                </a:lnTo>
                <a:lnTo>
                  <a:pt x="2930" y="294"/>
                </a:lnTo>
                <a:lnTo>
                  <a:pt x="2931" y="294"/>
                </a:lnTo>
                <a:lnTo>
                  <a:pt x="2931" y="294"/>
                </a:lnTo>
                <a:lnTo>
                  <a:pt x="2931" y="291"/>
                </a:lnTo>
                <a:lnTo>
                  <a:pt x="2931" y="294"/>
                </a:lnTo>
                <a:lnTo>
                  <a:pt x="2931" y="294"/>
                </a:lnTo>
                <a:lnTo>
                  <a:pt x="2932" y="294"/>
                </a:lnTo>
                <a:lnTo>
                  <a:pt x="2933" y="292"/>
                </a:lnTo>
                <a:lnTo>
                  <a:pt x="2933" y="292"/>
                </a:lnTo>
                <a:lnTo>
                  <a:pt x="2933" y="292"/>
                </a:lnTo>
                <a:lnTo>
                  <a:pt x="2933" y="288"/>
                </a:lnTo>
                <a:lnTo>
                  <a:pt x="2934" y="293"/>
                </a:lnTo>
                <a:lnTo>
                  <a:pt x="2934" y="292"/>
                </a:lnTo>
                <a:lnTo>
                  <a:pt x="2934" y="292"/>
                </a:lnTo>
                <a:lnTo>
                  <a:pt x="2934" y="293"/>
                </a:lnTo>
                <a:lnTo>
                  <a:pt x="2935" y="285"/>
                </a:lnTo>
                <a:lnTo>
                  <a:pt x="2935" y="286"/>
                </a:lnTo>
                <a:lnTo>
                  <a:pt x="2935" y="285"/>
                </a:lnTo>
                <a:lnTo>
                  <a:pt x="2936" y="244"/>
                </a:lnTo>
                <a:lnTo>
                  <a:pt x="2936" y="293"/>
                </a:lnTo>
                <a:lnTo>
                  <a:pt x="2936" y="290"/>
                </a:lnTo>
                <a:lnTo>
                  <a:pt x="2936" y="290"/>
                </a:lnTo>
                <a:lnTo>
                  <a:pt x="2936" y="290"/>
                </a:lnTo>
                <a:lnTo>
                  <a:pt x="2937" y="293"/>
                </a:lnTo>
                <a:lnTo>
                  <a:pt x="2937" y="293"/>
                </a:lnTo>
                <a:lnTo>
                  <a:pt x="2938" y="294"/>
                </a:lnTo>
                <a:lnTo>
                  <a:pt x="2938" y="286"/>
                </a:lnTo>
                <a:lnTo>
                  <a:pt x="2938" y="289"/>
                </a:lnTo>
                <a:lnTo>
                  <a:pt x="2939" y="289"/>
                </a:lnTo>
                <a:lnTo>
                  <a:pt x="2939" y="236"/>
                </a:lnTo>
                <a:lnTo>
                  <a:pt x="2939" y="293"/>
                </a:lnTo>
                <a:lnTo>
                  <a:pt x="2939" y="292"/>
                </a:lnTo>
                <a:lnTo>
                  <a:pt x="2939" y="292"/>
                </a:lnTo>
                <a:lnTo>
                  <a:pt x="2940" y="239"/>
                </a:lnTo>
                <a:lnTo>
                  <a:pt x="2940" y="294"/>
                </a:lnTo>
                <a:lnTo>
                  <a:pt x="2941" y="294"/>
                </a:lnTo>
                <a:lnTo>
                  <a:pt x="2941" y="294"/>
                </a:lnTo>
                <a:lnTo>
                  <a:pt x="2942" y="238"/>
                </a:lnTo>
                <a:lnTo>
                  <a:pt x="2942" y="291"/>
                </a:lnTo>
                <a:lnTo>
                  <a:pt x="2942" y="293"/>
                </a:lnTo>
                <a:lnTo>
                  <a:pt x="2942" y="238"/>
                </a:lnTo>
                <a:lnTo>
                  <a:pt x="2942" y="294"/>
                </a:lnTo>
                <a:lnTo>
                  <a:pt x="2943" y="294"/>
                </a:lnTo>
                <a:lnTo>
                  <a:pt x="2943" y="294"/>
                </a:lnTo>
                <a:lnTo>
                  <a:pt x="2943" y="294"/>
                </a:lnTo>
                <a:lnTo>
                  <a:pt x="2944" y="292"/>
                </a:lnTo>
                <a:lnTo>
                  <a:pt x="2944" y="292"/>
                </a:lnTo>
                <a:lnTo>
                  <a:pt x="2944" y="292"/>
                </a:lnTo>
                <a:lnTo>
                  <a:pt x="2944" y="294"/>
                </a:lnTo>
                <a:lnTo>
                  <a:pt x="2945" y="294"/>
                </a:lnTo>
                <a:lnTo>
                  <a:pt x="2945" y="294"/>
                </a:lnTo>
                <a:lnTo>
                  <a:pt x="2945" y="294"/>
                </a:lnTo>
                <a:lnTo>
                  <a:pt x="2946" y="292"/>
                </a:lnTo>
                <a:lnTo>
                  <a:pt x="2946" y="292"/>
                </a:lnTo>
                <a:lnTo>
                  <a:pt x="2947" y="292"/>
                </a:lnTo>
                <a:lnTo>
                  <a:pt x="2947" y="293"/>
                </a:lnTo>
                <a:lnTo>
                  <a:pt x="2948" y="244"/>
                </a:lnTo>
                <a:lnTo>
                  <a:pt x="2948" y="292"/>
                </a:lnTo>
                <a:lnTo>
                  <a:pt x="2948" y="292"/>
                </a:lnTo>
                <a:lnTo>
                  <a:pt x="2948" y="293"/>
                </a:lnTo>
                <a:lnTo>
                  <a:pt x="2949" y="290"/>
                </a:lnTo>
                <a:lnTo>
                  <a:pt x="2949" y="291"/>
                </a:lnTo>
                <a:lnTo>
                  <a:pt x="2949" y="291"/>
                </a:lnTo>
                <a:lnTo>
                  <a:pt x="2949" y="290"/>
                </a:lnTo>
                <a:lnTo>
                  <a:pt x="2950" y="293"/>
                </a:lnTo>
                <a:lnTo>
                  <a:pt x="2950" y="293"/>
                </a:lnTo>
                <a:lnTo>
                  <a:pt x="2950" y="293"/>
                </a:lnTo>
                <a:lnTo>
                  <a:pt x="2950" y="293"/>
                </a:lnTo>
                <a:lnTo>
                  <a:pt x="2950" y="289"/>
                </a:lnTo>
                <a:lnTo>
                  <a:pt x="2951" y="293"/>
                </a:lnTo>
                <a:lnTo>
                  <a:pt x="2951" y="294"/>
                </a:lnTo>
                <a:lnTo>
                  <a:pt x="2951" y="294"/>
                </a:lnTo>
                <a:lnTo>
                  <a:pt x="2952" y="289"/>
                </a:lnTo>
                <a:lnTo>
                  <a:pt x="2952" y="291"/>
                </a:lnTo>
                <a:lnTo>
                  <a:pt x="2952" y="291"/>
                </a:lnTo>
                <a:lnTo>
                  <a:pt x="2953" y="293"/>
                </a:lnTo>
                <a:lnTo>
                  <a:pt x="2953" y="257"/>
                </a:lnTo>
                <a:lnTo>
                  <a:pt x="2953" y="293"/>
                </a:lnTo>
                <a:lnTo>
                  <a:pt x="2954" y="293"/>
                </a:lnTo>
                <a:lnTo>
                  <a:pt x="2954" y="242"/>
                </a:lnTo>
                <a:lnTo>
                  <a:pt x="2954" y="294"/>
                </a:lnTo>
                <a:lnTo>
                  <a:pt x="2954" y="290"/>
                </a:lnTo>
                <a:lnTo>
                  <a:pt x="2955" y="290"/>
                </a:lnTo>
                <a:lnTo>
                  <a:pt x="2955" y="271"/>
                </a:lnTo>
                <a:lnTo>
                  <a:pt x="2955" y="293"/>
                </a:lnTo>
                <a:lnTo>
                  <a:pt x="2956" y="293"/>
                </a:lnTo>
                <a:lnTo>
                  <a:pt x="2956" y="293"/>
                </a:lnTo>
                <a:lnTo>
                  <a:pt x="2956" y="237"/>
                </a:lnTo>
                <a:lnTo>
                  <a:pt x="2956" y="294"/>
                </a:lnTo>
                <a:lnTo>
                  <a:pt x="2957" y="294"/>
                </a:lnTo>
                <a:lnTo>
                  <a:pt x="2957" y="294"/>
                </a:lnTo>
                <a:lnTo>
                  <a:pt x="2958" y="292"/>
                </a:lnTo>
                <a:lnTo>
                  <a:pt x="2958" y="294"/>
                </a:lnTo>
                <a:lnTo>
                  <a:pt x="2958" y="294"/>
                </a:lnTo>
                <a:lnTo>
                  <a:pt x="2958" y="294"/>
                </a:lnTo>
                <a:lnTo>
                  <a:pt x="2959" y="292"/>
                </a:lnTo>
                <a:lnTo>
                  <a:pt x="2959" y="292"/>
                </a:lnTo>
                <a:lnTo>
                  <a:pt x="2959" y="290"/>
                </a:lnTo>
                <a:lnTo>
                  <a:pt x="2960" y="294"/>
                </a:lnTo>
                <a:lnTo>
                  <a:pt x="2960" y="292"/>
                </a:lnTo>
                <a:lnTo>
                  <a:pt x="2960" y="292"/>
                </a:lnTo>
                <a:lnTo>
                  <a:pt x="2961" y="288"/>
                </a:lnTo>
                <a:lnTo>
                  <a:pt x="2961" y="293"/>
                </a:lnTo>
                <a:lnTo>
                  <a:pt x="2961" y="293"/>
                </a:lnTo>
                <a:lnTo>
                  <a:pt x="2962" y="293"/>
                </a:lnTo>
                <a:lnTo>
                  <a:pt x="2962" y="293"/>
                </a:lnTo>
                <a:lnTo>
                  <a:pt x="2962" y="224"/>
                </a:lnTo>
                <a:lnTo>
                  <a:pt x="2962" y="291"/>
                </a:lnTo>
                <a:lnTo>
                  <a:pt x="2962" y="280"/>
                </a:lnTo>
                <a:lnTo>
                  <a:pt x="2963" y="244"/>
                </a:lnTo>
                <a:lnTo>
                  <a:pt x="2963" y="292"/>
                </a:lnTo>
                <a:lnTo>
                  <a:pt x="2964" y="289"/>
                </a:lnTo>
                <a:lnTo>
                  <a:pt x="2964" y="290"/>
                </a:lnTo>
                <a:lnTo>
                  <a:pt x="2964" y="290"/>
                </a:lnTo>
                <a:lnTo>
                  <a:pt x="2965" y="294"/>
                </a:lnTo>
                <a:lnTo>
                  <a:pt x="2965" y="294"/>
                </a:lnTo>
                <a:lnTo>
                  <a:pt x="2966" y="289"/>
                </a:lnTo>
                <a:lnTo>
                  <a:pt x="2966" y="292"/>
                </a:lnTo>
                <a:lnTo>
                  <a:pt x="2966" y="292"/>
                </a:lnTo>
                <a:lnTo>
                  <a:pt x="2966" y="239"/>
                </a:lnTo>
                <a:lnTo>
                  <a:pt x="2967" y="294"/>
                </a:lnTo>
                <a:lnTo>
                  <a:pt x="2967" y="294"/>
                </a:lnTo>
                <a:lnTo>
                  <a:pt x="2967" y="294"/>
                </a:lnTo>
                <a:lnTo>
                  <a:pt x="2968" y="236"/>
                </a:lnTo>
                <a:lnTo>
                  <a:pt x="2968" y="289"/>
                </a:lnTo>
                <a:lnTo>
                  <a:pt x="2968" y="289"/>
                </a:lnTo>
                <a:lnTo>
                  <a:pt x="2969" y="294"/>
                </a:lnTo>
                <a:lnTo>
                  <a:pt x="2969" y="293"/>
                </a:lnTo>
                <a:lnTo>
                  <a:pt x="2970" y="293"/>
                </a:lnTo>
                <a:lnTo>
                  <a:pt x="2970" y="294"/>
                </a:lnTo>
                <a:lnTo>
                  <a:pt x="2970" y="241"/>
                </a:lnTo>
                <a:lnTo>
                  <a:pt x="2970" y="293"/>
                </a:lnTo>
                <a:lnTo>
                  <a:pt x="2970" y="294"/>
                </a:lnTo>
                <a:lnTo>
                  <a:pt x="2971" y="291"/>
                </a:lnTo>
                <a:lnTo>
                  <a:pt x="2972" y="294"/>
                </a:lnTo>
                <a:lnTo>
                  <a:pt x="2972" y="294"/>
                </a:lnTo>
                <a:lnTo>
                  <a:pt x="2972" y="294"/>
                </a:lnTo>
                <a:lnTo>
                  <a:pt x="2972" y="294"/>
                </a:lnTo>
                <a:lnTo>
                  <a:pt x="2973" y="291"/>
                </a:lnTo>
                <a:lnTo>
                  <a:pt x="2973" y="291"/>
                </a:lnTo>
                <a:lnTo>
                  <a:pt x="2973" y="291"/>
                </a:lnTo>
                <a:lnTo>
                  <a:pt x="2973" y="291"/>
                </a:lnTo>
                <a:lnTo>
                  <a:pt x="2973" y="294"/>
                </a:lnTo>
                <a:lnTo>
                  <a:pt x="2974" y="293"/>
                </a:lnTo>
                <a:lnTo>
                  <a:pt x="2974" y="293"/>
                </a:lnTo>
                <a:lnTo>
                  <a:pt x="2974" y="293"/>
                </a:lnTo>
                <a:lnTo>
                  <a:pt x="2974" y="274"/>
                </a:lnTo>
                <a:lnTo>
                  <a:pt x="2975" y="292"/>
                </a:lnTo>
                <a:lnTo>
                  <a:pt x="2975" y="293"/>
                </a:lnTo>
                <a:lnTo>
                  <a:pt x="2975" y="251"/>
                </a:lnTo>
                <a:lnTo>
                  <a:pt x="2976" y="293"/>
                </a:lnTo>
                <a:lnTo>
                  <a:pt x="2976" y="285"/>
                </a:lnTo>
                <a:lnTo>
                  <a:pt x="2976" y="290"/>
                </a:lnTo>
                <a:lnTo>
                  <a:pt x="2976" y="293"/>
                </a:lnTo>
                <a:lnTo>
                  <a:pt x="2977" y="240"/>
                </a:lnTo>
                <a:lnTo>
                  <a:pt x="2977" y="285"/>
                </a:lnTo>
                <a:lnTo>
                  <a:pt x="2978" y="288"/>
                </a:lnTo>
                <a:lnTo>
                  <a:pt x="2978" y="281"/>
                </a:lnTo>
                <a:lnTo>
                  <a:pt x="2978" y="294"/>
                </a:lnTo>
                <a:lnTo>
                  <a:pt x="2978" y="294"/>
                </a:lnTo>
                <a:lnTo>
                  <a:pt x="2978" y="294"/>
                </a:lnTo>
                <a:lnTo>
                  <a:pt x="2979" y="294"/>
                </a:lnTo>
                <a:lnTo>
                  <a:pt x="2979" y="289"/>
                </a:lnTo>
                <a:lnTo>
                  <a:pt x="2980" y="292"/>
                </a:lnTo>
                <a:lnTo>
                  <a:pt x="2980" y="292"/>
                </a:lnTo>
                <a:lnTo>
                  <a:pt x="2980" y="294"/>
                </a:lnTo>
                <a:lnTo>
                  <a:pt x="2981" y="292"/>
                </a:lnTo>
                <a:lnTo>
                  <a:pt x="2981" y="292"/>
                </a:lnTo>
                <a:lnTo>
                  <a:pt x="2981" y="291"/>
                </a:lnTo>
                <a:lnTo>
                  <a:pt x="2981" y="294"/>
                </a:lnTo>
                <a:lnTo>
                  <a:pt x="2982" y="293"/>
                </a:lnTo>
                <a:lnTo>
                  <a:pt x="2982" y="293"/>
                </a:lnTo>
                <a:lnTo>
                  <a:pt x="2982" y="242"/>
                </a:lnTo>
                <a:lnTo>
                  <a:pt x="2983" y="292"/>
                </a:lnTo>
                <a:lnTo>
                  <a:pt x="2983" y="292"/>
                </a:lnTo>
                <a:lnTo>
                  <a:pt x="2983" y="231"/>
                </a:lnTo>
                <a:lnTo>
                  <a:pt x="2984" y="294"/>
                </a:lnTo>
                <a:lnTo>
                  <a:pt x="2984" y="294"/>
                </a:lnTo>
                <a:lnTo>
                  <a:pt x="2984" y="294"/>
                </a:lnTo>
                <a:lnTo>
                  <a:pt x="2984" y="294"/>
                </a:lnTo>
                <a:lnTo>
                  <a:pt x="2985" y="291"/>
                </a:lnTo>
                <a:lnTo>
                  <a:pt x="2986" y="291"/>
                </a:lnTo>
                <a:lnTo>
                  <a:pt x="2986" y="294"/>
                </a:lnTo>
                <a:lnTo>
                  <a:pt x="2986" y="294"/>
                </a:lnTo>
                <a:lnTo>
                  <a:pt x="2987" y="294"/>
                </a:lnTo>
                <a:lnTo>
                  <a:pt x="2987" y="276"/>
                </a:lnTo>
                <a:lnTo>
                  <a:pt x="2988" y="292"/>
                </a:lnTo>
                <a:lnTo>
                  <a:pt x="2988" y="293"/>
                </a:lnTo>
                <a:lnTo>
                  <a:pt x="2988" y="293"/>
                </a:lnTo>
                <a:lnTo>
                  <a:pt x="2989" y="244"/>
                </a:lnTo>
                <a:lnTo>
                  <a:pt x="2989" y="291"/>
                </a:lnTo>
                <a:lnTo>
                  <a:pt x="2989" y="291"/>
                </a:lnTo>
                <a:lnTo>
                  <a:pt x="2989" y="293"/>
                </a:lnTo>
                <a:lnTo>
                  <a:pt x="2990" y="286"/>
                </a:lnTo>
                <a:lnTo>
                  <a:pt x="2990" y="286"/>
                </a:lnTo>
                <a:lnTo>
                  <a:pt x="2990" y="286"/>
                </a:lnTo>
                <a:lnTo>
                  <a:pt x="2990" y="285"/>
                </a:lnTo>
                <a:lnTo>
                  <a:pt x="2991" y="291"/>
                </a:lnTo>
                <a:lnTo>
                  <a:pt x="2991" y="287"/>
                </a:lnTo>
                <a:lnTo>
                  <a:pt x="2991" y="286"/>
                </a:lnTo>
                <a:lnTo>
                  <a:pt x="2991" y="286"/>
                </a:lnTo>
                <a:lnTo>
                  <a:pt x="2992" y="294"/>
                </a:lnTo>
                <a:lnTo>
                  <a:pt x="2992" y="294"/>
                </a:lnTo>
                <a:lnTo>
                  <a:pt x="2992" y="294"/>
                </a:lnTo>
                <a:lnTo>
                  <a:pt x="2992" y="294"/>
                </a:lnTo>
                <a:lnTo>
                  <a:pt x="2993" y="236"/>
                </a:lnTo>
                <a:lnTo>
                  <a:pt x="2993" y="288"/>
                </a:lnTo>
                <a:lnTo>
                  <a:pt x="2994" y="289"/>
                </a:lnTo>
                <a:lnTo>
                  <a:pt x="2994" y="294"/>
                </a:lnTo>
                <a:lnTo>
                  <a:pt x="2994" y="240"/>
                </a:lnTo>
                <a:lnTo>
                  <a:pt x="2994" y="292"/>
                </a:lnTo>
                <a:lnTo>
                  <a:pt x="2995" y="292"/>
                </a:lnTo>
                <a:lnTo>
                  <a:pt x="2995" y="294"/>
                </a:lnTo>
                <a:lnTo>
                  <a:pt x="2996" y="220"/>
                </a:lnTo>
                <a:lnTo>
                  <a:pt x="2996" y="293"/>
                </a:lnTo>
                <a:lnTo>
                  <a:pt x="2996" y="293"/>
                </a:lnTo>
                <a:lnTo>
                  <a:pt x="2997" y="238"/>
                </a:lnTo>
                <a:lnTo>
                  <a:pt x="2997" y="294"/>
                </a:lnTo>
                <a:lnTo>
                  <a:pt x="2997" y="293"/>
                </a:lnTo>
                <a:lnTo>
                  <a:pt x="2997" y="293"/>
                </a:lnTo>
                <a:lnTo>
                  <a:pt x="2998" y="294"/>
                </a:lnTo>
                <a:lnTo>
                  <a:pt x="2998" y="291"/>
                </a:lnTo>
                <a:lnTo>
                  <a:pt x="2998" y="291"/>
                </a:lnTo>
                <a:lnTo>
                  <a:pt x="2998" y="291"/>
                </a:lnTo>
                <a:lnTo>
                  <a:pt x="2998" y="294"/>
                </a:lnTo>
                <a:lnTo>
                  <a:pt x="2999" y="294"/>
                </a:lnTo>
                <a:lnTo>
                  <a:pt x="2999" y="294"/>
                </a:lnTo>
                <a:lnTo>
                  <a:pt x="3000" y="291"/>
                </a:lnTo>
                <a:lnTo>
                  <a:pt x="3000" y="294"/>
                </a:lnTo>
                <a:lnTo>
                  <a:pt x="3000" y="294"/>
                </a:lnTo>
                <a:lnTo>
                  <a:pt x="3000" y="294"/>
                </a:lnTo>
                <a:lnTo>
                  <a:pt x="3000" y="294"/>
                </a:lnTo>
                <a:lnTo>
                  <a:pt x="3001" y="289"/>
                </a:lnTo>
                <a:lnTo>
                  <a:pt x="3001" y="289"/>
                </a:lnTo>
                <a:lnTo>
                  <a:pt x="3001" y="289"/>
                </a:lnTo>
                <a:lnTo>
                  <a:pt x="3002" y="293"/>
                </a:lnTo>
                <a:lnTo>
                  <a:pt x="3002" y="275"/>
                </a:lnTo>
                <a:lnTo>
                  <a:pt x="3002" y="281"/>
                </a:lnTo>
                <a:lnTo>
                  <a:pt x="3003" y="282"/>
                </a:lnTo>
                <a:lnTo>
                  <a:pt x="3003" y="230"/>
                </a:lnTo>
                <a:lnTo>
                  <a:pt x="3003" y="286"/>
                </a:lnTo>
                <a:lnTo>
                  <a:pt x="3004" y="251"/>
                </a:lnTo>
                <a:lnTo>
                  <a:pt x="3004" y="253"/>
                </a:lnTo>
                <a:lnTo>
                  <a:pt x="3004" y="228"/>
                </a:lnTo>
                <a:lnTo>
                  <a:pt x="3005" y="293"/>
                </a:lnTo>
                <a:lnTo>
                  <a:pt x="3005" y="293"/>
                </a:lnTo>
                <a:lnTo>
                  <a:pt x="3005" y="293"/>
                </a:lnTo>
                <a:lnTo>
                  <a:pt x="3006" y="244"/>
                </a:lnTo>
                <a:lnTo>
                  <a:pt x="3006" y="291"/>
                </a:lnTo>
                <a:lnTo>
                  <a:pt x="3006" y="288"/>
                </a:lnTo>
                <a:lnTo>
                  <a:pt x="3006" y="243"/>
                </a:lnTo>
                <a:lnTo>
                  <a:pt x="3007" y="292"/>
                </a:lnTo>
                <a:lnTo>
                  <a:pt x="3007" y="292"/>
                </a:lnTo>
                <a:lnTo>
                  <a:pt x="3007" y="293"/>
                </a:lnTo>
                <a:lnTo>
                  <a:pt x="3007" y="294"/>
                </a:lnTo>
                <a:lnTo>
                  <a:pt x="3008" y="291"/>
                </a:lnTo>
                <a:lnTo>
                  <a:pt x="3008" y="294"/>
                </a:lnTo>
                <a:lnTo>
                  <a:pt x="3008" y="294"/>
                </a:lnTo>
                <a:lnTo>
                  <a:pt x="3009" y="292"/>
                </a:lnTo>
                <a:lnTo>
                  <a:pt x="3009" y="292"/>
                </a:lnTo>
                <a:lnTo>
                  <a:pt x="3009" y="292"/>
                </a:lnTo>
                <a:lnTo>
                  <a:pt x="3010" y="241"/>
                </a:lnTo>
                <a:lnTo>
                  <a:pt x="3010" y="294"/>
                </a:lnTo>
                <a:lnTo>
                  <a:pt x="3010" y="292"/>
                </a:lnTo>
                <a:lnTo>
                  <a:pt x="3011" y="292"/>
                </a:lnTo>
                <a:lnTo>
                  <a:pt x="3011" y="241"/>
                </a:lnTo>
                <a:lnTo>
                  <a:pt x="3012" y="294"/>
                </a:lnTo>
                <a:lnTo>
                  <a:pt x="3012" y="294"/>
                </a:lnTo>
                <a:lnTo>
                  <a:pt x="3012" y="294"/>
                </a:lnTo>
                <a:lnTo>
                  <a:pt x="3012" y="291"/>
                </a:lnTo>
                <a:lnTo>
                  <a:pt x="3013" y="294"/>
                </a:lnTo>
                <a:lnTo>
                  <a:pt x="3013" y="294"/>
                </a:lnTo>
                <a:lnTo>
                  <a:pt x="3014" y="294"/>
                </a:lnTo>
                <a:lnTo>
                  <a:pt x="3014" y="292"/>
                </a:lnTo>
                <a:lnTo>
                  <a:pt x="3014" y="292"/>
                </a:lnTo>
                <a:lnTo>
                  <a:pt x="3014" y="294"/>
                </a:lnTo>
                <a:lnTo>
                  <a:pt x="3015" y="292"/>
                </a:lnTo>
                <a:lnTo>
                  <a:pt x="3015" y="292"/>
                </a:lnTo>
                <a:lnTo>
                  <a:pt x="3015" y="293"/>
                </a:lnTo>
                <a:lnTo>
                  <a:pt x="3015" y="293"/>
                </a:lnTo>
                <a:lnTo>
                  <a:pt x="3016" y="251"/>
                </a:lnTo>
                <a:lnTo>
                  <a:pt x="3016" y="292"/>
                </a:lnTo>
                <a:lnTo>
                  <a:pt x="3016" y="292"/>
                </a:lnTo>
                <a:lnTo>
                  <a:pt x="3016" y="289"/>
                </a:lnTo>
                <a:lnTo>
                  <a:pt x="3017" y="293"/>
                </a:lnTo>
                <a:lnTo>
                  <a:pt x="3017" y="290"/>
                </a:lnTo>
                <a:lnTo>
                  <a:pt x="3018" y="291"/>
                </a:lnTo>
                <a:lnTo>
                  <a:pt x="3018" y="293"/>
                </a:lnTo>
                <a:lnTo>
                  <a:pt x="3018" y="293"/>
                </a:lnTo>
                <a:lnTo>
                  <a:pt x="3019" y="293"/>
                </a:lnTo>
                <a:lnTo>
                  <a:pt x="3019" y="289"/>
                </a:lnTo>
                <a:lnTo>
                  <a:pt x="3020" y="294"/>
                </a:lnTo>
                <a:lnTo>
                  <a:pt x="3020" y="294"/>
                </a:lnTo>
                <a:lnTo>
                  <a:pt x="3020" y="294"/>
                </a:lnTo>
                <a:lnTo>
                  <a:pt x="3020" y="289"/>
                </a:lnTo>
                <a:lnTo>
                  <a:pt x="3021" y="293"/>
                </a:lnTo>
                <a:lnTo>
                  <a:pt x="3021" y="293"/>
                </a:lnTo>
                <a:lnTo>
                  <a:pt x="3021" y="292"/>
                </a:lnTo>
                <a:lnTo>
                  <a:pt x="3021" y="294"/>
                </a:lnTo>
                <a:lnTo>
                  <a:pt x="3022" y="294"/>
                </a:lnTo>
                <a:lnTo>
                  <a:pt x="3022" y="294"/>
                </a:lnTo>
                <a:lnTo>
                  <a:pt x="3022" y="291"/>
                </a:lnTo>
                <a:lnTo>
                  <a:pt x="3022" y="294"/>
                </a:lnTo>
                <a:lnTo>
                  <a:pt x="3023" y="294"/>
                </a:lnTo>
                <a:lnTo>
                  <a:pt x="3023" y="294"/>
                </a:lnTo>
                <a:lnTo>
                  <a:pt x="3023" y="294"/>
                </a:lnTo>
                <a:lnTo>
                  <a:pt x="3024" y="238"/>
                </a:lnTo>
                <a:lnTo>
                  <a:pt x="3024" y="293"/>
                </a:lnTo>
                <a:lnTo>
                  <a:pt x="3024" y="293"/>
                </a:lnTo>
                <a:lnTo>
                  <a:pt x="3025" y="237"/>
                </a:lnTo>
                <a:lnTo>
                  <a:pt x="3025" y="294"/>
                </a:lnTo>
                <a:lnTo>
                  <a:pt x="3025" y="292"/>
                </a:lnTo>
                <a:lnTo>
                  <a:pt x="3026" y="292"/>
                </a:lnTo>
                <a:lnTo>
                  <a:pt x="3026" y="294"/>
                </a:lnTo>
                <a:lnTo>
                  <a:pt x="3027" y="294"/>
                </a:lnTo>
                <a:lnTo>
                  <a:pt x="3027" y="294"/>
                </a:lnTo>
                <a:lnTo>
                  <a:pt x="3027" y="290"/>
                </a:lnTo>
                <a:lnTo>
                  <a:pt x="3028" y="294"/>
                </a:lnTo>
                <a:lnTo>
                  <a:pt x="3028" y="294"/>
                </a:lnTo>
                <a:lnTo>
                  <a:pt x="3028" y="294"/>
                </a:lnTo>
                <a:lnTo>
                  <a:pt x="3029" y="289"/>
                </a:lnTo>
                <a:lnTo>
                  <a:pt x="3029" y="289"/>
                </a:lnTo>
                <a:lnTo>
                  <a:pt x="3029" y="289"/>
                </a:lnTo>
                <a:lnTo>
                  <a:pt x="3029" y="293"/>
                </a:lnTo>
                <a:lnTo>
                  <a:pt x="3030" y="275"/>
                </a:lnTo>
                <a:lnTo>
                  <a:pt x="3030" y="291"/>
                </a:lnTo>
                <a:lnTo>
                  <a:pt x="3030" y="292"/>
                </a:lnTo>
                <a:lnTo>
                  <a:pt x="3031" y="267"/>
                </a:lnTo>
                <a:lnTo>
                  <a:pt x="3031" y="285"/>
                </a:lnTo>
                <a:lnTo>
                  <a:pt x="3031" y="287"/>
                </a:lnTo>
                <a:lnTo>
                  <a:pt x="3031" y="277"/>
                </a:lnTo>
                <a:lnTo>
                  <a:pt x="3032" y="293"/>
                </a:lnTo>
                <a:lnTo>
                  <a:pt x="3032" y="291"/>
                </a:lnTo>
                <a:lnTo>
                  <a:pt x="3033" y="291"/>
                </a:lnTo>
                <a:lnTo>
                  <a:pt x="3033" y="290"/>
                </a:lnTo>
                <a:lnTo>
                  <a:pt x="3033" y="294"/>
                </a:lnTo>
                <a:lnTo>
                  <a:pt x="3033" y="294"/>
                </a:lnTo>
                <a:lnTo>
                  <a:pt x="3034" y="292"/>
                </a:lnTo>
                <a:lnTo>
                  <a:pt x="3034" y="289"/>
                </a:lnTo>
                <a:lnTo>
                  <a:pt x="3035" y="294"/>
                </a:lnTo>
                <a:lnTo>
                  <a:pt x="3035" y="294"/>
                </a:lnTo>
                <a:lnTo>
                  <a:pt x="3035" y="294"/>
                </a:lnTo>
                <a:lnTo>
                  <a:pt x="3035" y="294"/>
                </a:lnTo>
                <a:lnTo>
                  <a:pt x="3035" y="291"/>
                </a:lnTo>
                <a:lnTo>
                  <a:pt x="3036" y="294"/>
                </a:lnTo>
                <a:lnTo>
                  <a:pt x="3036" y="294"/>
                </a:lnTo>
                <a:lnTo>
                  <a:pt x="3037" y="294"/>
                </a:lnTo>
                <a:lnTo>
                  <a:pt x="3037" y="292"/>
                </a:lnTo>
                <a:lnTo>
                  <a:pt x="3037" y="293"/>
                </a:lnTo>
                <a:lnTo>
                  <a:pt x="3037" y="242"/>
                </a:lnTo>
                <a:lnTo>
                  <a:pt x="3037" y="294"/>
                </a:lnTo>
                <a:lnTo>
                  <a:pt x="3038" y="290"/>
                </a:lnTo>
                <a:lnTo>
                  <a:pt x="3038" y="291"/>
                </a:lnTo>
                <a:lnTo>
                  <a:pt x="3039" y="294"/>
                </a:lnTo>
                <a:lnTo>
                  <a:pt x="3039" y="242"/>
                </a:lnTo>
                <a:lnTo>
                  <a:pt x="3039" y="293"/>
                </a:lnTo>
                <a:lnTo>
                  <a:pt x="3039" y="242"/>
                </a:lnTo>
                <a:lnTo>
                  <a:pt x="3039" y="240"/>
                </a:lnTo>
                <a:lnTo>
                  <a:pt x="3040" y="294"/>
                </a:lnTo>
                <a:lnTo>
                  <a:pt x="3040" y="294"/>
                </a:lnTo>
                <a:lnTo>
                  <a:pt x="3040" y="294"/>
                </a:lnTo>
                <a:lnTo>
                  <a:pt x="3041" y="294"/>
                </a:lnTo>
                <a:lnTo>
                  <a:pt x="3041" y="292"/>
                </a:lnTo>
                <a:lnTo>
                  <a:pt x="3041" y="294"/>
                </a:lnTo>
                <a:lnTo>
                  <a:pt x="3042" y="294"/>
                </a:lnTo>
                <a:lnTo>
                  <a:pt x="3042" y="294"/>
                </a:lnTo>
                <a:lnTo>
                  <a:pt x="3043" y="289"/>
                </a:lnTo>
                <a:lnTo>
                  <a:pt x="3043" y="290"/>
                </a:lnTo>
                <a:lnTo>
                  <a:pt x="3043" y="290"/>
                </a:lnTo>
                <a:lnTo>
                  <a:pt x="3043" y="293"/>
                </a:lnTo>
                <a:lnTo>
                  <a:pt x="3044" y="246"/>
                </a:lnTo>
                <a:lnTo>
                  <a:pt x="3044" y="293"/>
                </a:lnTo>
                <a:lnTo>
                  <a:pt x="3044" y="292"/>
                </a:lnTo>
                <a:lnTo>
                  <a:pt x="3044" y="293"/>
                </a:lnTo>
                <a:lnTo>
                  <a:pt x="3044" y="228"/>
                </a:lnTo>
                <a:lnTo>
                  <a:pt x="3045" y="284"/>
                </a:lnTo>
                <a:lnTo>
                  <a:pt x="3045" y="282"/>
                </a:lnTo>
                <a:lnTo>
                  <a:pt x="3045" y="293"/>
                </a:lnTo>
                <a:lnTo>
                  <a:pt x="3046" y="261"/>
                </a:lnTo>
                <a:lnTo>
                  <a:pt x="3046" y="292"/>
                </a:lnTo>
                <a:lnTo>
                  <a:pt x="3047" y="258"/>
                </a:lnTo>
                <a:lnTo>
                  <a:pt x="3047" y="293"/>
                </a:lnTo>
                <a:lnTo>
                  <a:pt x="3047" y="262"/>
                </a:lnTo>
                <a:lnTo>
                  <a:pt x="3047" y="264"/>
                </a:lnTo>
                <a:lnTo>
                  <a:pt x="3048" y="294"/>
                </a:lnTo>
                <a:lnTo>
                  <a:pt x="3048" y="292"/>
                </a:lnTo>
                <a:lnTo>
                  <a:pt x="3048" y="292"/>
                </a:lnTo>
                <a:lnTo>
                  <a:pt x="3049" y="294"/>
                </a:lnTo>
                <a:lnTo>
                  <a:pt x="3049" y="291"/>
                </a:lnTo>
                <a:lnTo>
                  <a:pt x="3049" y="294"/>
                </a:lnTo>
                <a:lnTo>
                  <a:pt x="3050" y="294"/>
                </a:lnTo>
                <a:lnTo>
                  <a:pt x="3050" y="294"/>
                </a:lnTo>
                <a:lnTo>
                  <a:pt x="3051" y="258"/>
                </a:lnTo>
                <a:lnTo>
                  <a:pt x="3051" y="289"/>
                </a:lnTo>
                <a:lnTo>
                  <a:pt x="3051" y="289"/>
                </a:lnTo>
                <a:lnTo>
                  <a:pt x="3051" y="296"/>
                </a:lnTo>
                <a:lnTo>
                  <a:pt x="3051" y="240"/>
                </a:lnTo>
                <a:lnTo>
                  <a:pt x="3052" y="290"/>
                </a:lnTo>
                <a:lnTo>
                  <a:pt x="3052" y="291"/>
                </a:lnTo>
                <a:lnTo>
                  <a:pt x="3052" y="237"/>
                </a:lnTo>
                <a:lnTo>
                  <a:pt x="3053" y="294"/>
                </a:lnTo>
                <a:lnTo>
                  <a:pt x="3053" y="294"/>
                </a:lnTo>
                <a:lnTo>
                  <a:pt x="3053" y="294"/>
                </a:lnTo>
                <a:lnTo>
                  <a:pt x="3053" y="291"/>
                </a:lnTo>
                <a:lnTo>
                  <a:pt x="3054" y="294"/>
                </a:lnTo>
                <a:lnTo>
                  <a:pt x="3054" y="294"/>
                </a:lnTo>
                <a:lnTo>
                  <a:pt x="3054" y="294"/>
                </a:lnTo>
                <a:lnTo>
                  <a:pt x="3055" y="291"/>
                </a:lnTo>
                <a:lnTo>
                  <a:pt x="3055" y="291"/>
                </a:lnTo>
                <a:lnTo>
                  <a:pt x="3055" y="291"/>
                </a:lnTo>
                <a:lnTo>
                  <a:pt x="3055" y="290"/>
                </a:lnTo>
                <a:lnTo>
                  <a:pt x="3056" y="293"/>
                </a:lnTo>
                <a:lnTo>
                  <a:pt x="3056" y="293"/>
                </a:lnTo>
                <a:lnTo>
                  <a:pt x="3057" y="292"/>
                </a:lnTo>
                <a:lnTo>
                  <a:pt x="3057" y="253"/>
                </a:lnTo>
                <a:lnTo>
                  <a:pt x="3057" y="279"/>
                </a:lnTo>
                <a:lnTo>
                  <a:pt x="3058" y="281"/>
                </a:lnTo>
                <a:lnTo>
                  <a:pt x="3058" y="274"/>
                </a:lnTo>
                <a:lnTo>
                  <a:pt x="3058" y="287"/>
                </a:lnTo>
                <a:lnTo>
                  <a:pt x="3059" y="287"/>
                </a:lnTo>
                <a:lnTo>
                  <a:pt x="3059" y="287"/>
                </a:lnTo>
                <a:lnTo>
                  <a:pt x="3059" y="284"/>
                </a:lnTo>
                <a:lnTo>
                  <a:pt x="3060" y="293"/>
                </a:lnTo>
                <a:lnTo>
                  <a:pt x="3060" y="293"/>
                </a:lnTo>
                <a:lnTo>
                  <a:pt x="3060" y="294"/>
                </a:lnTo>
                <a:lnTo>
                  <a:pt x="3061" y="289"/>
                </a:lnTo>
                <a:lnTo>
                  <a:pt x="3061" y="289"/>
                </a:lnTo>
                <a:lnTo>
                  <a:pt x="3062" y="284"/>
                </a:lnTo>
                <a:lnTo>
                  <a:pt x="3062" y="294"/>
                </a:lnTo>
                <a:lnTo>
                  <a:pt x="3062" y="294"/>
                </a:lnTo>
                <a:lnTo>
                  <a:pt x="3062" y="294"/>
                </a:lnTo>
                <a:lnTo>
                  <a:pt x="3062" y="294"/>
                </a:lnTo>
                <a:lnTo>
                  <a:pt x="3063" y="291"/>
                </a:lnTo>
                <a:lnTo>
                  <a:pt x="3063" y="292"/>
                </a:lnTo>
                <a:lnTo>
                  <a:pt x="3063" y="292"/>
                </a:lnTo>
                <a:lnTo>
                  <a:pt x="3064" y="130"/>
                </a:lnTo>
                <a:lnTo>
                  <a:pt x="3064" y="293"/>
                </a:lnTo>
                <a:lnTo>
                  <a:pt x="3064" y="292"/>
                </a:lnTo>
                <a:lnTo>
                  <a:pt x="3065" y="286"/>
                </a:lnTo>
                <a:lnTo>
                  <a:pt x="3065" y="233"/>
                </a:lnTo>
                <a:lnTo>
                  <a:pt x="3065" y="294"/>
                </a:lnTo>
                <a:lnTo>
                  <a:pt x="3065" y="294"/>
                </a:lnTo>
                <a:lnTo>
                  <a:pt x="3065" y="294"/>
                </a:lnTo>
                <a:lnTo>
                  <a:pt x="3067" y="235"/>
                </a:lnTo>
                <a:lnTo>
                  <a:pt x="3067" y="292"/>
                </a:lnTo>
                <a:lnTo>
                  <a:pt x="3067" y="292"/>
                </a:lnTo>
                <a:lnTo>
                  <a:pt x="3068" y="294"/>
                </a:lnTo>
                <a:lnTo>
                  <a:pt x="3068" y="294"/>
                </a:lnTo>
                <a:lnTo>
                  <a:pt x="3068" y="293"/>
                </a:lnTo>
                <a:lnTo>
                  <a:pt x="3069" y="290"/>
                </a:lnTo>
                <a:lnTo>
                  <a:pt x="3069" y="294"/>
                </a:lnTo>
                <a:lnTo>
                  <a:pt x="3069" y="294"/>
                </a:lnTo>
                <a:lnTo>
                  <a:pt x="3070" y="287"/>
                </a:lnTo>
                <a:lnTo>
                  <a:pt x="3070" y="290"/>
                </a:lnTo>
                <a:lnTo>
                  <a:pt x="3070" y="290"/>
                </a:lnTo>
                <a:lnTo>
                  <a:pt x="3070" y="290"/>
                </a:lnTo>
                <a:lnTo>
                  <a:pt x="3071" y="252"/>
                </a:lnTo>
                <a:lnTo>
                  <a:pt x="3071" y="284"/>
                </a:lnTo>
                <a:lnTo>
                  <a:pt x="3071" y="284"/>
                </a:lnTo>
                <a:lnTo>
                  <a:pt x="3072" y="247"/>
                </a:lnTo>
                <a:lnTo>
                  <a:pt x="3072" y="293"/>
                </a:lnTo>
                <a:lnTo>
                  <a:pt x="3072" y="292"/>
                </a:lnTo>
                <a:lnTo>
                  <a:pt x="3073" y="292"/>
                </a:lnTo>
                <a:lnTo>
                  <a:pt x="3073" y="293"/>
                </a:lnTo>
                <a:lnTo>
                  <a:pt x="3073" y="284"/>
                </a:lnTo>
                <a:lnTo>
                  <a:pt x="3073" y="231"/>
                </a:lnTo>
                <a:lnTo>
                  <a:pt x="3074" y="231"/>
                </a:lnTo>
                <a:lnTo>
                  <a:pt x="3075" y="294"/>
                </a:lnTo>
                <a:lnTo>
                  <a:pt x="3075" y="294"/>
                </a:lnTo>
                <a:lnTo>
                  <a:pt x="3075" y="294"/>
                </a:lnTo>
                <a:lnTo>
                  <a:pt x="3075" y="294"/>
                </a:lnTo>
                <a:lnTo>
                  <a:pt x="3076" y="290"/>
                </a:lnTo>
                <a:lnTo>
                  <a:pt x="3076" y="290"/>
                </a:lnTo>
                <a:lnTo>
                  <a:pt x="3076" y="292"/>
                </a:lnTo>
                <a:lnTo>
                  <a:pt x="3076" y="292"/>
                </a:lnTo>
                <a:lnTo>
                  <a:pt x="3076" y="294"/>
                </a:lnTo>
                <a:lnTo>
                  <a:pt x="3077" y="294"/>
                </a:lnTo>
                <a:lnTo>
                  <a:pt x="3077" y="294"/>
                </a:lnTo>
                <a:lnTo>
                  <a:pt x="3077" y="192"/>
                </a:lnTo>
                <a:lnTo>
                  <a:pt x="3078" y="292"/>
                </a:lnTo>
                <a:lnTo>
                  <a:pt x="3078" y="292"/>
                </a:lnTo>
                <a:lnTo>
                  <a:pt x="3079" y="293"/>
                </a:lnTo>
                <a:lnTo>
                  <a:pt x="3079" y="239"/>
                </a:lnTo>
                <a:lnTo>
                  <a:pt x="3079" y="293"/>
                </a:lnTo>
                <a:lnTo>
                  <a:pt x="3080" y="238"/>
                </a:lnTo>
                <a:lnTo>
                  <a:pt x="3080" y="294"/>
                </a:lnTo>
                <a:lnTo>
                  <a:pt x="3080" y="294"/>
                </a:lnTo>
                <a:lnTo>
                  <a:pt x="3081" y="294"/>
                </a:lnTo>
                <a:lnTo>
                  <a:pt x="3081" y="294"/>
                </a:lnTo>
                <a:lnTo>
                  <a:pt x="3081" y="291"/>
                </a:lnTo>
                <a:lnTo>
                  <a:pt x="3081" y="292"/>
                </a:lnTo>
                <a:lnTo>
                  <a:pt x="3081" y="292"/>
                </a:lnTo>
                <a:lnTo>
                  <a:pt x="3082" y="294"/>
                </a:lnTo>
                <a:lnTo>
                  <a:pt x="3083" y="292"/>
                </a:lnTo>
                <a:lnTo>
                  <a:pt x="3083" y="292"/>
                </a:lnTo>
                <a:lnTo>
                  <a:pt x="3084" y="289"/>
                </a:lnTo>
                <a:lnTo>
                  <a:pt x="3084" y="293"/>
                </a:lnTo>
                <a:lnTo>
                  <a:pt x="3084" y="293"/>
                </a:lnTo>
                <a:lnTo>
                  <a:pt x="3084" y="293"/>
                </a:lnTo>
                <a:lnTo>
                  <a:pt x="3085" y="293"/>
                </a:lnTo>
                <a:lnTo>
                  <a:pt x="3085" y="293"/>
                </a:lnTo>
                <a:lnTo>
                  <a:pt x="3085" y="293"/>
                </a:lnTo>
                <a:lnTo>
                  <a:pt x="3085" y="223"/>
                </a:lnTo>
                <a:lnTo>
                  <a:pt x="3086" y="292"/>
                </a:lnTo>
                <a:lnTo>
                  <a:pt x="3086" y="293"/>
                </a:lnTo>
                <a:lnTo>
                  <a:pt x="3086" y="240"/>
                </a:lnTo>
                <a:lnTo>
                  <a:pt x="3087" y="294"/>
                </a:lnTo>
                <a:lnTo>
                  <a:pt x="3087" y="294"/>
                </a:lnTo>
                <a:lnTo>
                  <a:pt x="3087" y="294"/>
                </a:lnTo>
                <a:lnTo>
                  <a:pt x="3088" y="234"/>
                </a:lnTo>
                <a:lnTo>
                  <a:pt x="3089" y="233"/>
                </a:lnTo>
                <a:lnTo>
                  <a:pt x="3089" y="228"/>
                </a:lnTo>
                <a:lnTo>
                  <a:pt x="3089" y="294"/>
                </a:lnTo>
                <a:lnTo>
                  <a:pt x="3089" y="294"/>
                </a:lnTo>
                <a:lnTo>
                  <a:pt x="3090" y="294"/>
                </a:lnTo>
                <a:lnTo>
                  <a:pt x="3090" y="294"/>
                </a:lnTo>
                <a:lnTo>
                  <a:pt x="3091" y="293"/>
                </a:lnTo>
                <a:lnTo>
                  <a:pt x="3091" y="293"/>
                </a:lnTo>
                <a:lnTo>
                  <a:pt x="3091" y="235"/>
                </a:lnTo>
                <a:lnTo>
                  <a:pt x="3092" y="292"/>
                </a:lnTo>
                <a:lnTo>
                  <a:pt x="3092" y="292"/>
                </a:lnTo>
                <a:lnTo>
                  <a:pt x="3092" y="237"/>
                </a:lnTo>
                <a:lnTo>
                  <a:pt x="3093" y="294"/>
                </a:lnTo>
                <a:lnTo>
                  <a:pt x="3093" y="293"/>
                </a:lnTo>
                <a:lnTo>
                  <a:pt x="3093" y="293"/>
                </a:lnTo>
                <a:lnTo>
                  <a:pt x="3093" y="294"/>
                </a:lnTo>
                <a:lnTo>
                  <a:pt x="3094" y="294"/>
                </a:lnTo>
                <a:lnTo>
                  <a:pt x="3094" y="294"/>
                </a:lnTo>
                <a:lnTo>
                  <a:pt x="3094" y="294"/>
                </a:lnTo>
                <a:lnTo>
                  <a:pt x="3094" y="292"/>
                </a:lnTo>
                <a:lnTo>
                  <a:pt x="3095" y="294"/>
                </a:lnTo>
                <a:lnTo>
                  <a:pt x="3095" y="294"/>
                </a:lnTo>
                <a:lnTo>
                  <a:pt x="3096" y="294"/>
                </a:lnTo>
                <a:lnTo>
                  <a:pt x="3096" y="290"/>
                </a:lnTo>
                <a:lnTo>
                  <a:pt x="3096" y="292"/>
                </a:lnTo>
                <a:lnTo>
                  <a:pt x="3097" y="292"/>
                </a:lnTo>
                <a:lnTo>
                  <a:pt x="3097" y="291"/>
                </a:lnTo>
                <a:lnTo>
                  <a:pt x="3097" y="293"/>
                </a:lnTo>
                <a:lnTo>
                  <a:pt x="3097" y="293"/>
                </a:lnTo>
                <a:lnTo>
                  <a:pt x="3098" y="292"/>
                </a:lnTo>
                <a:lnTo>
                  <a:pt x="3098" y="293"/>
                </a:lnTo>
                <a:lnTo>
                  <a:pt x="3099" y="245"/>
                </a:lnTo>
                <a:lnTo>
                  <a:pt x="3099" y="292"/>
                </a:lnTo>
                <a:lnTo>
                  <a:pt x="3099" y="293"/>
                </a:lnTo>
                <a:lnTo>
                  <a:pt x="3099" y="293"/>
                </a:lnTo>
                <a:lnTo>
                  <a:pt x="3100" y="244"/>
                </a:lnTo>
                <a:lnTo>
                  <a:pt x="3100" y="290"/>
                </a:lnTo>
                <a:lnTo>
                  <a:pt x="3100" y="290"/>
                </a:lnTo>
                <a:lnTo>
                  <a:pt x="3101" y="233"/>
                </a:lnTo>
                <a:lnTo>
                  <a:pt x="3101" y="293"/>
                </a:lnTo>
                <a:lnTo>
                  <a:pt x="3101" y="292"/>
                </a:lnTo>
                <a:lnTo>
                  <a:pt x="3101" y="293"/>
                </a:lnTo>
                <a:lnTo>
                  <a:pt x="3101" y="294"/>
                </a:lnTo>
                <a:lnTo>
                  <a:pt x="3102" y="289"/>
                </a:lnTo>
                <a:lnTo>
                  <a:pt x="3102" y="292"/>
                </a:lnTo>
                <a:lnTo>
                  <a:pt x="3102" y="292"/>
                </a:lnTo>
                <a:lnTo>
                  <a:pt x="3103" y="294"/>
                </a:lnTo>
                <a:lnTo>
                  <a:pt x="3103" y="291"/>
                </a:lnTo>
                <a:lnTo>
                  <a:pt x="3103" y="292"/>
                </a:lnTo>
                <a:lnTo>
                  <a:pt x="3103" y="292"/>
                </a:lnTo>
                <a:lnTo>
                  <a:pt x="3104" y="239"/>
                </a:lnTo>
                <a:lnTo>
                  <a:pt x="3104" y="294"/>
                </a:lnTo>
                <a:lnTo>
                  <a:pt x="3104" y="290"/>
                </a:lnTo>
                <a:lnTo>
                  <a:pt x="3104" y="292"/>
                </a:lnTo>
                <a:lnTo>
                  <a:pt x="3106" y="296"/>
                </a:lnTo>
                <a:lnTo>
                  <a:pt x="3106" y="239"/>
                </a:lnTo>
                <a:lnTo>
                  <a:pt x="3106" y="291"/>
                </a:lnTo>
                <a:lnTo>
                  <a:pt x="3106" y="237"/>
                </a:lnTo>
                <a:lnTo>
                  <a:pt x="3106" y="292"/>
                </a:lnTo>
                <a:lnTo>
                  <a:pt x="3107" y="289"/>
                </a:lnTo>
                <a:lnTo>
                  <a:pt x="3107" y="289"/>
                </a:lnTo>
                <a:lnTo>
                  <a:pt x="3108" y="293"/>
                </a:lnTo>
                <a:lnTo>
                  <a:pt x="3108" y="293"/>
                </a:lnTo>
                <a:lnTo>
                  <a:pt x="3108" y="293"/>
                </a:lnTo>
                <a:lnTo>
                  <a:pt x="3109" y="238"/>
                </a:lnTo>
                <a:lnTo>
                  <a:pt x="3109" y="292"/>
                </a:lnTo>
                <a:lnTo>
                  <a:pt x="3109" y="292"/>
                </a:lnTo>
                <a:lnTo>
                  <a:pt x="3110" y="294"/>
                </a:lnTo>
                <a:lnTo>
                  <a:pt x="3110" y="238"/>
                </a:lnTo>
                <a:lnTo>
                  <a:pt x="3110" y="291"/>
                </a:lnTo>
                <a:lnTo>
                  <a:pt x="3110" y="292"/>
                </a:lnTo>
                <a:lnTo>
                  <a:pt x="3110" y="293"/>
                </a:lnTo>
                <a:lnTo>
                  <a:pt x="3111" y="289"/>
                </a:lnTo>
                <a:lnTo>
                  <a:pt x="3111" y="291"/>
                </a:lnTo>
                <a:lnTo>
                  <a:pt x="3112" y="289"/>
                </a:lnTo>
                <a:lnTo>
                  <a:pt x="3112" y="188"/>
                </a:lnTo>
                <a:lnTo>
                  <a:pt x="3112" y="293"/>
                </a:lnTo>
                <a:lnTo>
                  <a:pt x="3112" y="293"/>
                </a:lnTo>
                <a:lnTo>
                  <a:pt x="3113" y="293"/>
                </a:lnTo>
                <a:lnTo>
                  <a:pt x="3114" y="290"/>
                </a:lnTo>
                <a:lnTo>
                  <a:pt x="3114" y="290"/>
                </a:lnTo>
                <a:lnTo>
                  <a:pt x="3114" y="291"/>
                </a:lnTo>
                <a:lnTo>
                  <a:pt x="3114" y="290"/>
                </a:lnTo>
                <a:lnTo>
                  <a:pt x="3115" y="294"/>
                </a:lnTo>
                <a:lnTo>
                  <a:pt x="3115" y="294"/>
                </a:lnTo>
                <a:lnTo>
                  <a:pt x="3115" y="294"/>
                </a:lnTo>
                <a:lnTo>
                  <a:pt x="3115" y="294"/>
                </a:lnTo>
                <a:lnTo>
                  <a:pt x="3115" y="291"/>
                </a:lnTo>
                <a:lnTo>
                  <a:pt x="3116" y="294"/>
                </a:lnTo>
                <a:lnTo>
                  <a:pt x="3116" y="294"/>
                </a:lnTo>
                <a:lnTo>
                  <a:pt x="3116" y="294"/>
                </a:lnTo>
                <a:lnTo>
                  <a:pt x="3117" y="291"/>
                </a:lnTo>
                <a:lnTo>
                  <a:pt x="3117" y="294"/>
                </a:lnTo>
                <a:lnTo>
                  <a:pt x="3117" y="294"/>
                </a:lnTo>
                <a:lnTo>
                  <a:pt x="3118" y="294"/>
                </a:lnTo>
                <a:lnTo>
                  <a:pt x="3118" y="294"/>
                </a:lnTo>
                <a:lnTo>
                  <a:pt x="3118" y="294"/>
                </a:lnTo>
                <a:lnTo>
                  <a:pt x="3118" y="294"/>
                </a:lnTo>
                <a:lnTo>
                  <a:pt x="3118" y="291"/>
                </a:lnTo>
                <a:lnTo>
                  <a:pt x="3119" y="294"/>
                </a:lnTo>
                <a:lnTo>
                  <a:pt x="3120" y="294"/>
                </a:lnTo>
                <a:lnTo>
                  <a:pt x="3120" y="294"/>
                </a:lnTo>
                <a:lnTo>
                  <a:pt x="3120" y="291"/>
                </a:lnTo>
                <a:lnTo>
                  <a:pt x="3120" y="294"/>
                </a:lnTo>
                <a:lnTo>
                  <a:pt x="3121" y="294"/>
                </a:lnTo>
                <a:lnTo>
                  <a:pt x="3121" y="294"/>
                </a:lnTo>
                <a:lnTo>
                  <a:pt x="3122" y="292"/>
                </a:lnTo>
                <a:lnTo>
                  <a:pt x="3122" y="292"/>
                </a:lnTo>
                <a:lnTo>
                  <a:pt x="3122" y="292"/>
                </a:lnTo>
                <a:lnTo>
                  <a:pt x="3122" y="294"/>
                </a:lnTo>
                <a:lnTo>
                  <a:pt x="3123" y="294"/>
                </a:lnTo>
                <a:lnTo>
                  <a:pt x="3123" y="294"/>
                </a:lnTo>
                <a:lnTo>
                  <a:pt x="3123" y="294"/>
                </a:lnTo>
                <a:lnTo>
                  <a:pt x="3123" y="288"/>
                </a:lnTo>
                <a:lnTo>
                  <a:pt x="3124" y="294"/>
                </a:lnTo>
                <a:lnTo>
                  <a:pt x="3124" y="294"/>
                </a:lnTo>
                <a:lnTo>
                  <a:pt x="3125" y="290"/>
                </a:lnTo>
                <a:lnTo>
                  <a:pt x="3125" y="290"/>
                </a:lnTo>
                <a:lnTo>
                  <a:pt x="3125" y="290"/>
                </a:lnTo>
                <a:lnTo>
                  <a:pt x="3125" y="283"/>
                </a:lnTo>
                <a:lnTo>
                  <a:pt x="3125" y="292"/>
                </a:lnTo>
                <a:lnTo>
                  <a:pt x="3126" y="290"/>
                </a:lnTo>
                <a:lnTo>
                  <a:pt x="3126" y="285"/>
                </a:lnTo>
                <a:lnTo>
                  <a:pt x="3126" y="283"/>
                </a:lnTo>
                <a:lnTo>
                  <a:pt x="3127" y="292"/>
                </a:lnTo>
                <a:lnTo>
                  <a:pt x="3128" y="292"/>
                </a:lnTo>
                <a:lnTo>
                  <a:pt x="3128" y="289"/>
                </a:lnTo>
                <a:lnTo>
                  <a:pt x="3128" y="294"/>
                </a:lnTo>
                <a:lnTo>
                  <a:pt x="3128" y="294"/>
                </a:lnTo>
                <a:lnTo>
                  <a:pt x="3129" y="294"/>
                </a:lnTo>
                <a:lnTo>
                  <a:pt x="3129" y="294"/>
                </a:lnTo>
                <a:lnTo>
                  <a:pt x="3130" y="291"/>
                </a:lnTo>
                <a:lnTo>
                  <a:pt x="3130" y="291"/>
                </a:lnTo>
                <a:lnTo>
                  <a:pt x="3130" y="291"/>
                </a:lnTo>
                <a:lnTo>
                  <a:pt x="3130" y="294"/>
                </a:lnTo>
                <a:lnTo>
                  <a:pt x="3131" y="294"/>
                </a:lnTo>
                <a:lnTo>
                  <a:pt x="3131" y="294"/>
                </a:lnTo>
                <a:lnTo>
                  <a:pt x="3132" y="291"/>
                </a:lnTo>
                <a:lnTo>
                  <a:pt x="3132" y="294"/>
                </a:lnTo>
                <a:lnTo>
                  <a:pt x="3132" y="294"/>
                </a:lnTo>
                <a:lnTo>
                  <a:pt x="3132" y="294"/>
                </a:lnTo>
                <a:lnTo>
                  <a:pt x="3132" y="294"/>
                </a:lnTo>
                <a:lnTo>
                  <a:pt x="3133" y="292"/>
                </a:lnTo>
                <a:lnTo>
                  <a:pt x="3133" y="292"/>
                </a:lnTo>
                <a:lnTo>
                  <a:pt x="3133" y="292"/>
                </a:lnTo>
                <a:lnTo>
                  <a:pt x="3133" y="292"/>
                </a:lnTo>
                <a:lnTo>
                  <a:pt x="3134" y="294"/>
                </a:lnTo>
                <a:lnTo>
                  <a:pt x="3134" y="294"/>
                </a:lnTo>
                <a:lnTo>
                  <a:pt x="3134" y="294"/>
                </a:lnTo>
                <a:lnTo>
                  <a:pt x="3134" y="294"/>
                </a:lnTo>
                <a:lnTo>
                  <a:pt x="3135" y="291"/>
                </a:lnTo>
                <a:lnTo>
                  <a:pt x="3135" y="294"/>
                </a:lnTo>
                <a:lnTo>
                  <a:pt x="3136" y="294"/>
                </a:lnTo>
                <a:lnTo>
                  <a:pt x="3136" y="292"/>
                </a:lnTo>
                <a:lnTo>
                  <a:pt x="3136" y="294"/>
                </a:lnTo>
                <a:lnTo>
                  <a:pt x="3136" y="294"/>
                </a:lnTo>
                <a:lnTo>
                  <a:pt x="3137" y="294"/>
                </a:lnTo>
                <a:lnTo>
                  <a:pt x="3137" y="294"/>
                </a:lnTo>
                <a:lnTo>
                  <a:pt x="3137" y="293"/>
                </a:lnTo>
                <a:lnTo>
                  <a:pt x="3138" y="293"/>
                </a:lnTo>
                <a:lnTo>
                  <a:pt x="3138" y="293"/>
                </a:lnTo>
                <a:lnTo>
                  <a:pt x="3139" y="272"/>
                </a:lnTo>
                <a:lnTo>
                  <a:pt x="3139" y="273"/>
                </a:lnTo>
                <a:lnTo>
                  <a:pt x="3139" y="271"/>
                </a:lnTo>
                <a:lnTo>
                  <a:pt x="3140" y="277"/>
                </a:lnTo>
                <a:lnTo>
                  <a:pt x="3140" y="277"/>
                </a:lnTo>
                <a:lnTo>
                  <a:pt x="3140" y="273"/>
                </a:lnTo>
                <a:lnTo>
                  <a:pt x="3141" y="293"/>
                </a:lnTo>
                <a:lnTo>
                  <a:pt x="3141" y="291"/>
                </a:lnTo>
                <a:lnTo>
                  <a:pt x="3141" y="290"/>
                </a:lnTo>
                <a:lnTo>
                  <a:pt x="3142" y="294"/>
                </a:lnTo>
                <a:lnTo>
                  <a:pt x="3142" y="294"/>
                </a:lnTo>
                <a:lnTo>
                  <a:pt x="3142" y="294"/>
                </a:lnTo>
                <a:lnTo>
                  <a:pt x="3143" y="291"/>
                </a:lnTo>
                <a:lnTo>
                  <a:pt x="3143" y="294"/>
                </a:lnTo>
                <a:lnTo>
                  <a:pt x="3143" y="294"/>
                </a:lnTo>
                <a:lnTo>
                  <a:pt x="3143" y="294"/>
                </a:lnTo>
                <a:lnTo>
                  <a:pt x="3144" y="292"/>
                </a:lnTo>
                <a:lnTo>
                  <a:pt x="3144" y="294"/>
                </a:lnTo>
                <a:lnTo>
                  <a:pt x="3145" y="294"/>
                </a:lnTo>
                <a:lnTo>
                  <a:pt x="3145" y="294"/>
                </a:lnTo>
                <a:lnTo>
                  <a:pt x="3145" y="294"/>
                </a:lnTo>
                <a:lnTo>
                  <a:pt x="3146" y="294"/>
                </a:lnTo>
                <a:lnTo>
                  <a:pt x="3146" y="294"/>
                </a:lnTo>
                <a:lnTo>
                  <a:pt x="3146" y="294"/>
                </a:lnTo>
                <a:lnTo>
                  <a:pt x="3147" y="277"/>
                </a:lnTo>
                <a:lnTo>
                  <a:pt x="3147" y="294"/>
                </a:lnTo>
                <a:lnTo>
                  <a:pt x="3147" y="294"/>
                </a:lnTo>
                <a:lnTo>
                  <a:pt x="3147" y="294"/>
                </a:lnTo>
                <a:lnTo>
                  <a:pt x="3147" y="292"/>
                </a:lnTo>
                <a:lnTo>
                  <a:pt x="3148" y="294"/>
                </a:lnTo>
                <a:lnTo>
                  <a:pt x="3148" y="294"/>
                </a:lnTo>
                <a:lnTo>
                  <a:pt x="3148" y="294"/>
                </a:lnTo>
                <a:lnTo>
                  <a:pt x="3149" y="289"/>
                </a:lnTo>
                <a:lnTo>
                  <a:pt x="3149" y="291"/>
                </a:lnTo>
                <a:lnTo>
                  <a:pt x="3149" y="292"/>
                </a:lnTo>
                <a:lnTo>
                  <a:pt x="3150" y="294"/>
                </a:lnTo>
                <a:lnTo>
                  <a:pt x="3150" y="294"/>
                </a:lnTo>
                <a:lnTo>
                  <a:pt x="3150" y="294"/>
                </a:lnTo>
                <a:lnTo>
                  <a:pt x="3150" y="294"/>
                </a:lnTo>
                <a:lnTo>
                  <a:pt x="3151" y="292"/>
                </a:lnTo>
                <a:lnTo>
                  <a:pt x="3151" y="294"/>
                </a:lnTo>
                <a:lnTo>
                  <a:pt x="3151" y="294"/>
                </a:lnTo>
                <a:lnTo>
                  <a:pt x="3152" y="290"/>
                </a:lnTo>
                <a:lnTo>
                  <a:pt x="3152" y="290"/>
                </a:lnTo>
                <a:lnTo>
                  <a:pt x="3153" y="290"/>
                </a:lnTo>
                <a:lnTo>
                  <a:pt x="3153" y="290"/>
                </a:lnTo>
                <a:lnTo>
                  <a:pt x="3154" y="293"/>
                </a:lnTo>
                <a:lnTo>
                  <a:pt x="3154" y="293"/>
                </a:lnTo>
                <a:lnTo>
                  <a:pt x="3154" y="293"/>
                </a:lnTo>
                <a:lnTo>
                  <a:pt x="3154" y="290"/>
                </a:lnTo>
                <a:lnTo>
                  <a:pt x="3155" y="293"/>
                </a:lnTo>
                <a:lnTo>
                  <a:pt x="3155" y="293"/>
                </a:lnTo>
                <a:lnTo>
                  <a:pt x="3156" y="294"/>
                </a:lnTo>
                <a:lnTo>
                  <a:pt x="3156" y="292"/>
                </a:lnTo>
                <a:lnTo>
                  <a:pt x="3156" y="292"/>
                </a:lnTo>
                <a:lnTo>
                  <a:pt x="3156" y="292"/>
                </a:lnTo>
                <a:lnTo>
                  <a:pt x="3156" y="294"/>
                </a:lnTo>
                <a:lnTo>
                  <a:pt x="3157" y="294"/>
                </a:lnTo>
                <a:lnTo>
                  <a:pt x="3157" y="294"/>
                </a:lnTo>
                <a:lnTo>
                  <a:pt x="3158" y="236"/>
                </a:lnTo>
                <a:lnTo>
                  <a:pt x="3158" y="293"/>
                </a:lnTo>
                <a:lnTo>
                  <a:pt x="3158" y="293"/>
                </a:lnTo>
                <a:lnTo>
                  <a:pt x="3159" y="240"/>
                </a:lnTo>
                <a:lnTo>
                  <a:pt x="3159" y="294"/>
                </a:lnTo>
                <a:lnTo>
                  <a:pt x="3159" y="293"/>
                </a:lnTo>
                <a:lnTo>
                  <a:pt x="3160" y="293"/>
                </a:lnTo>
                <a:lnTo>
                  <a:pt x="3160" y="294"/>
                </a:lnTo>
                <a:lnTo>
                  <a:pt x="3160" y="291"/>
                </a:lnTo>
                <a:lnTo>
                  <a:pt x="3160" y="292"/>
                </a:lnTo>
                <a:lnTo>
                  <a:pt x="3161" y="292"/>
                </a:lnTo>
                <a:lnTo>
                  <a:pt x="3161" y="292"/>
                </a:lnTo>
                <a:lnTo>
                  <a:pt x="3162" y="237"/>
                </a:lnTo>
                <a:lnTo>
                  <a:pt x="3162" y="292"/>
                </a:lnTo>
                <a:lnTo>
                  <a:pt x="3162" y="292"/>
                </a:lnTo>
                <a:lnTo>
                  <a:pt x="3162" y="294"/>
                </a:lnTo>
                <a:lnTo>
                  <a:pt x="3162" y="289"/>
                </a:lnTo>
                <a:lnTo>
                  <a:pt x="3163" y="292"/>
                </a:lnTo>
                <a:lnTo>
                  <a:pt x="3163" y="292"/>
                </a:lnTo>
                <a:lnTo>
                  <a:pt x="3163" y="288"/>
                </a:lnTo>
                <a:lnTo>
                  <a:pt x="3164" y="293"/>
                </a:lnTo>
                <a:lnTo>
                  <a:pt x="3164" y="292"/>
                </a:lnTo>
                <a:lnTo>
                  <a:pt x="3164" y="292"/>
                </a:lnTo>
                <a:lnTo>
                  <a:pt x="3164" y="287"/>
                </a:lnTo>
                <a:lnTo>
                  <a:pt x="3165" y="293"/>
                </a:lnTo>
                <a:lnTo>
                  <a:pt x="3165" y="292"/>
                </a:lnTo>
                <a:lnTo>
                  <a:pt x="3165" y="293"/>
                </a:lnTo>
                <a:lnTo>
                  <a:pt x="3165" y="293"/>
                </a:lnTo>
                <a:lnTo>
                  <a:pt x="3166" y="277"/>
                </a:lnTo>
                <a:lnTo>
                  <a:pt x="3166" y="284"/>
                </a:lnTo>
                <a:lnTo>
                  <a:pt x="3166" y="292"/>
                </a:lnTo>
                <a:lnTo>
                  <a:pt x="3167" y="250"/>
                </a:lnTo>
                <a:lnTo>
                  <a:pt x="3167" y="277"/>
                </a:lnTo>
                <a:lnTo>
                  <a:pt x="3168" y="278"/>
                </a:lnTo>
                <a:lnTo>
                  <a:pt x="3168" y="293"/>
                </a:lnTo>
                <a:lnTo>
                  <a:pt x="3168" y="293"/>
                </a:lnTo>
                <a:lnTo>
                  <a:pt x="3169" y="294"/>
                </a:lnTo>
                <a:lnTo>
                  <a:pt x="3170" y="291"/>
                </a:lnTo>
                <a:lnTo>
                  <a:pt x="3170" y="292"/>
                </a:lnTo>
                <a:lnTo>
                  <a:pt x="3170" y="292"/>
                </a:lnTo>
                <a:lnTo>
                  <a:pt x="3170" y="293"/>
                </a:lnTo>
                <a:lnTo>
                  <a:pt x="3170" y="204"/>
                </a:lnTo>
                <a:lnTo>
                  <a:pt x="3171" y="291"/>
                </a:lnTo>
                <a:lnTo>
                  <a:pt x="3171" y="291"/>
                </a:lnTo>
                <a:lnTo>
                  <a:pt x="3171" y="286"/>
                </a:lnTo>
                <a:lnTo>
                  <a:pt x="3172" y="294"/>
                </a:lnTo>
                <a:lnTo>
                  <a:pt x="3172" y="294"/>
                </a:lnTo>
                <a:lnTo>
                  <a:pt x="3172" y="294"/>
                </a:lnTo>
                <a:lnTo>
                  <a:pt x="3172" y="294"/>
                </a:lnTo>
                <a:lnTo>
                  <a:pt x="3173" y="235"/>
                </a:lnTo>
                <a:lnTo>
                  <a:pt x="3173" y="289"/>
                </a:lnTo>
                <a:lnTo>
                  <a:pt x="3173" y="287"/>
                </a:lnTo>
                <a:lnTo>
                  <a:pt x="3173" y="235"/>
                </a:lnTo>
                <a:lnTo>
                  <a:pt x="3174" y="293"/>
                </a:lnTo>
                <a:lnTo>
                  <a:pt x="3174" y="293"/>
                </a:lnTo>
                <a:lnTo>
                  <a:pt x="3174" y="292"/>
                </a:lnTo>
                <a:lnTo>
                  <a:pt x="3175" y="292"/>
                </a:lnTo>
                <a:lnTo>
                  <a:pt x="3175" y="294"/>
                </a:lnTo>
                <a:lnTo>
                  <a:pt x="3175" y="294"/>
                </a:lnTo>
                <a:lnTo>
                  <a:pt x="3176" y="294"/>
                </a:lnTo>
                <a:lnTo>
                  <a:pt x="3176" y="294"/>
                </a:lnTo>
                <a:lnTo>
                  <a:pt x="3176" y="293"/>
                </a:lnTo>
                <a:lnTo>
                  <a:pt x="3176" y="294"/>
                </a:lnTo>
                <a:lnTo>
                  <a:pt x="3176" y="292"/>
                </a:lnTo>
                <a:lnTo>
                  <a:pt x="3177" y="291"/>
                </a:lnTo>
                <a:lnTo>
                  <a:pt x="3177" y="294"/>
                </a:lnTo>
                <a:lnTo>
                  <a:pt x="3178" y="294"/>
                </a:lnTo>
                <a:lnTo>
                  <a:pt x="3178" y="294"/>
                </a:lnTo>
                <a:lnTo>
                  <a:pt x="3178" y="294"/>
                </a:lnTo>
                <a:lnTo>
                  <a:pt x="3179" y="288"/>
                </a:lnTo>
                <a:lnTo>
                  <a:pt x="3179" y="290"/>
                </a:lnTo>
                <a:lnTo>
                  <a:pt x="3179" y="290"/>
                </a:lnTo>
                <a:lnTo>
                  <a:pt x="3179" y="293"/>
                </a:lnTo>
                <a:lnTo>
                  <a:pt x="3179" y="247"/>
                </a:lnTo>
                <a:lnTo>
                  <a:pt x="3180" y="274"/>
                </a:lnTo>
                <a:lnTo>
                  <a:pt x="3180" y="274"/>
                </a:lnTo>
                <a:lnTo>
                  <a:pt x="3180" y="264"/>
                </a:lnTo>
                <a:lnTo>
                  <a:pt x="3181" y="292"/>
                </a:lnTo>
                <a:lnTo>
                  <a:pt x="3181" y="289"/>
                </a:lnTo>
                <a:lnTo>
                  <a:pt x="3182" y="285"/>
                </a:lnTo>
                <a:lnTo>
                  <a:pt x="3182" y="293"/>
                </a:lnTo>
                <a:lnTo>
                  <a:pt x="3182" y="293"/>
                </a:lnTo>
                <a:lnTo>
                  <a:pt x="3182" y="289"/>
                </a:lnTo>
                <a:lnTo>
                  <a:pt x="3183" y="294"/>
                </a:lnTo>
                <a:lnTo>
                  <a:pt x="3183" y="294"/>
                </a:lnTo>
                <a:lnTo>
                  <a:pt x="3184" y="294"/>
                </a:lnTo>
                <a:lnTo>
                  <a:pt x="3184" y="295"/>
                </a:lnTo>
                <a:lnTo>
                  <a:pt x="3184" y="292"/>
                </a:lnTo>
                <a:lnTo>
                  <a:pt x="3184" y="292"/>
                </a:lnTo>
                <a:lnTo>
                  <a:pt x="3184" y="292"/>
                </a:lnTo>
                <a:lnTo>
                  <a:pt x="3185" y="294"/>
                </a:lnTo>
                <a:lnTo>
                  <a:pt x="3186" y="294"/>
                </a:lnTo>
                <a:lnTo>
                  <a:pt x="3186" y="294"/>
                </a:lnTo>
                <a:lnTo>
                  <a:pt x="3186" y="296"/>
                </a:lnTo>
                <a:lnTo>
                  <a:pt x="3186" y="244"/>
                </a:lnTo>
                <a:lnTo>
                  <a:pt x="3187" y="291"/>
                </a:lnTo>
                <a:lnTo>
                  <a:pt x="3187" y="291"/>
                </a:lnTo>
                <a:lnTo>
                  <a:pt x="3187" y="288"/>
                </a:lnTo>
                <a:lnTo>
                  <a:pt x="3187" y="293"/>
                </a:lnTo>
                <a:lnTo>
                  <a:pt x="3188" y="293"/>
                </a:lnTo>
                <a:lnTo>
                  <a:pt x="3188" y="293"/>
                </a:lnTo>
                <a:lnTo>
                  <a:pt x="3189" y="241"/>
                </a:lnTo>
                <a:lnTo>
                  <a:pt x="3189" y="294"/>
                </a:lnTo>
                <a:lnTo>
                  <a:pt x="3189" y="291"/>
                </a:lnTo>
                <a:lnTo>
                  <a:pt x="3189" y="291"/>
                </a:lnTo>
                <a:lnTo>
                  <a:pt x="3189" y="291"/>
                </a:lnTo>
                <a:lnTo>
                  <a:pt x="3190" y="294"/>
                </a:lnTo>
                <a:lnTo>
                  <a:pt x="3190" y="294"/>
                </a:lnTo>
                <a:lnTo>
                  <a:pt x="3190" y="294"/>
                </a:lnTo>
                <a:lnTo>
                  <a:pt x="3191" y="294"/>
                </a:lnTo>
                <a:lnTo>
                  <a:pt x="3191" y="291"/>
                </a:lnTo>
                <a:lnTo>
                  <a:pt x="3191" y="292"/>
                </a:lnTo>
                <a:lnTo>
                  <a:pt x="3192" y="292"/>
                </a:lnTo>
                <a:lnTo>
                  <a:pt x="3192" y="294"/>
                </a:lnTo>
                <a:lnTo>
                  <a:pt x="3193" y="292"/>
                </a:lnTo>
                <a:lnTo>
                  <a:pt x="3193" y="292"/>
                </a:lnTo>
                <a:lnTo>
                  <a:pt x="3193" y="292"/>
                </a:lnTo>
                <a:lnTo>
                  <a:pt x="3193" y="293"/>
                </a:lnTo>
                <a:lnTo>
                  <a:pt x="3194" y="290"/>
                </a:lnTo>
                <a:lnTo>
                  <a:pt x="3194" y="290"/>
                </a:lnTo>
                <a:lnTo>
                  <a:pt x="3194" y="290"/>
                </a:lnTo>
                <a:lnTo>
                  <a:pt x="3194" y="293"/>
                </a:lnTo>
                <a:lnTo>
                  <a:pt x="3195" y="292"/>
                </a:lnTo>
                <a:lnTo>
                  <a:pt x="3195" y="292"/>
                </a:lnTo>
                <a:lnTo>
                  <a:pt x="3195" y="293"/>
                </a:lnTo>
                <a:lnTo>
                  <a:pt x="3196" y="262"/>
                </a:lnTo>
                <a:lnTo>
                  <a:pt x="3196" y="288"/>
                </a:lnTo>
                <a:lnTo>
                  <a:pt x="3196" y="288"/>
                </a:lnTo>
                <a:lnTo>
                  <a:pt x="3197" y="294"/>
                </a:lnTo>
                <a:lnTo>
                  <a:pt x="3197" y="294"/>
                </a:lnTo>
                <a:lnTo>
                  <a:pt x="3197" y="294"/>
                </a:lnTo>
                <a:lnTo>
                  <a:pt x="3198" y="291"/>
                </a:lnTo>
                <a:lnTo>
                  <a:pt x="3198" y="291"/>
                </a:lnTo>
                <a:lnTo>
                  <a:pt x="3199" y="291"/>
                </a:lnTo>
                <a:lnTo>
                  <a:pt x="3199" y="294"/>
                </a:lnTo>
                <a:lnTo>
                  <a:pt x="3199" y="241"/>
                </a:lnTo>
                <a:lnTo>
                  <a:pt x="3199" y="293"/>
                </a:lnTo>
                <a:lnTo>
                  <a:pt x="3200" y="293"/>
                </a:lnTo>
                <a:lnTo>
                  <a:pt x="3200" y="288"/>
                </a:lnTo>
                <a:lnTo>
                  <a:pt x="3201" y="293"/>
                </a:lnTo>
                <a:lnTo>
                  <a:pt x="3201" y="293"/>
                </a:lnTo>
                <a:lnTo>
                  <a:pt x="3201" y="240"/>
                </a:lnTo>
                <a:lnTo>
                  <a:pt x="3202" y="294"/>
                </a:lnTo>
                <a:lnTo>
                  <a:pt x="3202" y="294"/>
                </a:lnTo>
                <a:lnTo>
                  <a:pt x="3202" y="294"/>
                </a:lnTo>
                <a:lnTo>
                  <a:pt x="3202" y="294"/>
                </a:lnTo>
                <a:lnTo>
                  <a:pt x="3202" y="291"/>
                </a:lnTo>
                <a:lnTo>
                  <a:pt x="3203" y="294"/>
                </a:lnTo>
                <a:lnTo>
                  <a:pt x="3203" y="294"/>
                </a:lnTo>
                <a:lnTo>
                  <a:pt x="3203" y="294"/>
                </a:lnTo>
                <a:lnTo>
                  <a:pt x="3204" y="294"/>
                </a:lnTo>
                <a:lnTo>
                  <a:pt x="3204" y="294"/>
                </a:lnTo>
                <a:lnTo>
                  <a:pt x="3204" y="294"/>
                </a:lnTo>
                <a:lnTo>
                  <a:pt x="3204" y="294"/>
                </a:lnTo>
                <a:lnTo>
                  <a:pt x="3205" y="291"/>
                </a:lnTo>
                <a:lnTo>
                  <a:pt x="3205" y="294"/>
                </a:lnTo>
                <a:lnTo>
                  <a:pt x="3205" y="294"/>
                </a:lnTo>
                <a:lnTo>
                  <a:pt x="3206" y="292"/>
                </a:lnTo>
                <a:lnTo>
                  <a:pt x="3206" y="292"/>
                </a:lnTo>
                <a:lnTo>
                  <a:pt x="3207" y="292"/>
                </a:lnTo>
                <a:lnTo>
                  <a:pt x="3207" y="293"/>
                </a:lnTo>
                <a:lnTo>
                  <a:pt x="3207" y="282"/>
                </a:lnTo>
                <a:lnTo>
                  <a:pt x="3207" y="285"/>
                </a:lnTo>
                <a:lnTo>
                  <a:pt x="3207" y="286"/>
                </a:lnTo>
                <a:lnTo>
                  <a:pt x="3208" y="291"/>
                </a:lnTo>
                <a:lnTo>
                  <a:pt x="3209" y="277"/>
                </a:lnTo>
                <a:lnTo>
                  <a:pt x="3209" y="284"/>
                </a:lnTo>
                <a:lnTo>
                  <a:pt x="3209" y="285"/>
                </a:lnTo>
                <a:lnTo>
                  <a:pt x="3210" y="293"/>
                </a:lnTo>
                <a:lnTo>
                  <a:pt x="3210" y="293"/>
                </a:lnTo>
                <a:lnTo>
                  <a:pt x="3210" y="294"/>
                </a:lnTo>
                <a:lnTo>
                  <a:pt x="3211" y="291"/>
                </a:lnTo>
                <a:lnTo>
                  <a:pt x="3211" y="291"/>
                </a:lnTo>
                <a:lnTo>
                  <a:pt x="3211" y="290"/>
                </a:lnTo>
                <a:lnTo>
                  <a:pt x="3212" y="292"/>
                </a:lnTo>
                <a:lnTo>
                  <a:pt x="3212" y="236"/>
                </a:lnTo>
                <a:lnTo>
                  <a:pt x="3212" y="291"/>
                </a:lnTo>
                <a:lnTo>
                  <a:pt x="3212" y="291"/>
                </a:lnTo>
                <a:lnTo>
                  <a:pt x="3212" y="224"/>
                </a:lnTo>
                <a:lnTo>
                  <a:pt x="3213" y="293"/>
                </a:lnTo>
                <a:lnTo>
                  <a:pt x="3213" y="292"/>
                </a:lnTo>
                <a:lnTo>
                  <a:pt x="3213" y="291"/>
                </a:lnTo>
                <a:lnTo>
                  <a:pt x="3213" y="238"/>
                </a:lnTo>
                <a:lnTo>
                  <a:pt x="3214" y="294"/>
                </a:lnTo>
                <a:lnTo>
                  <a:pt x="3214" y="293"/>
                </a:lnTo>
                <a:lnTo>
                  <a:pt x="3215" y="292"/>
                </a:lnTo>
                <a:lnTo>
                  <a:pt x="3215" y="241"/>
                </a:lnTo>
                <a:lnTo>
                  <a:pt x="3215" y="293"/>
                </a:lnTo>
                <a:lnTo>
                  <a:pt x="3215" y="241"/>
                </a:lnTo>
                <a:lnTo>
                  <a:pt x="3215" y="293"/>
                </a:lnTo>
                <a:lnTo>
                  <a:pt x="3216" y="292"/>
                </a:lnTo>
                <a:lnTo>
                  <a:pt x="3216" y="294"/>
                </a:lnTo>
                <a:lnTo>
                  <a:pt x="3217" y="294"/>
                </a:lnTo>
                <a:lnTo>
                  <a:pt x="3217" y="294"/>
                </a:lnTo>
                <a:lnTo>
                  <a:pt x="3217" y="294"/>
                </a:lnTo>
                <a:lnTo>
                  <a:pt x="3218" y="294"/>
                </a:lnTo>
                <a:lnTo>
                  <a:pt x="3218" y="294"/>
                </a:lnTo>
                <a:lnTo>
                  <a:pt x="3218" y="294"/>
                </a:lnTo>
                <a:lnTo>
                  <a:pt x="3219" y="290"/>
                </a:lnTo>
                <a:lnTo>
                  <a:pt x="3219" y="292"/>
                </a:lnTo>
                <a:lnTo>
                  <a:pt x="3219" y="292"/>
                </a:lnTo>
                <a:lnTo>
                  <a:pt x="3219" y="290"/>
                </a:lnTo>
                <a:lnTo>
                  <a:pt x="3220" y="293"/>
                </a:lnTo>
                <a:lnTo>
                  <a:pt x="3220" y="293"/>
                </a:lnTo>
                <a:lnTo>
                  <a:pt x="3220" y="293"/>
                </a:lnTo>
                <a:lnTo>
                  <a:pt x="3221" y="232"/>
                </a:lnTo>
                <a:lnTo>
                  <a:pt x="3221" y="281"/>
                </a:lnTo>
                <a:lnTo>
                  <a:pt x="3221" y="279"/>
                </a:lnTo>
                <a:lnTo>
                  <a:pt x="3222" y="285"/>
                </a:lnTo>
                <a:lnTo>
                  <a:pt x="3222" y="237"/>
                </a:lnTo>
                <a:lnTo>
                  <a:pt x="3223" y="236"/>
                </a:lnTo>
                <a:lnTo>
                  <a:pt x="3223" y="292"/>
                </a:lnTo>
                <a:lnTo>
                  <a:pt x="3223" y="291"/>
                </a:lnTo>
                <a:lnTo>
                  <a:pt x="3223" y="289"/>
                </a:lnTo>
                <a:lnTo>
                  <a:pt x="3224" y="239"/>
                </a:lnTo>
                <a:lnTo>
                  <a:pt x="3225" y="293"/>
                </a:lnTo>
                <a:lnTo>
                  <a:pt x="3225" y="293"/>
                </a:lnTo>
                <a:lnTo>
                  <a:pt x="3225" y="189"/>
                </a:lnTo>
                <a:lnTo>
                  <a:pt x="3226" y="238"/>
                </a:lnTo>
                <a:lnTo>
                  <a:pt x="3226" y="291"/>
                </a:lnTo>
                <a:lnTo>
                  <a:pt x="3226" y="238"/>
                </a:lnTo>
                <a:lnTo>
                  <a:pt x="3226" y="293"/>
                </a:lnTo>
                <a:lnTo>
                  <a:pt x="3227" y="289"/>
                </a:lnTo>
                <a:lnTo>
                  <a:pt x="3227" y="292"/>
                </a:lnTo>
                <a:lnTo>
                  <a:pt x="3227" y="242"/>
                </a:lnTo>
                <a:lnTo>
                  <a:pt x="3228" y="294"/>
                </a:lnTo>
                <a:lnTo>
                  <a:pt x="3228" y="294"/>
                </a:lnTo>
                <a:lnTo>
                  <a:pt x="3228" y="294"/>
                </a:lnTo>
                <a:lnTo>
                  <a:pt x="3228" y="294"/>
                </a:lnTo>
                <a:lnTo>
                  <a:pt x="3229" y="237"/>
                </a:lnTo>
                <a:lnTo>
                  <a:pt x="3229" y="290"/>
                </a:lnTo>
                <a:lnTo>
                  <a:pt x="3229" y="290"/>
                </a:lnTo>
                <a:lnTo>
                  <a:pt x="3230" y="260"/>
                </a:lnTo>
                <a:lnTo>
                  <a:pt x="3230" y="294"/>
                </a:lnTo>
                <a:lnTo>
                  <a:pt x="3230" y="294"/>
                </a:lnTo>
                <a:lnTo>
                  <a:pt x="3231" y="294"/>
                </a:lnTo>
                <a:lnTo>
                  <a:pt x="3231" y="292"/>
                </a:lnTo>
                <a:lnTo>
                  <a:pt x="3231" y="294"/>
                </a:lnTo>
                <a:lnTo>
                  <a:pt x="3232" y="294"/>
                </a:lnTo>
                <a:lnTo>
                  <a:pt x="3232" y="277"/>
                </a:lnTo>
                <a:lnTo>
                  <a:pt x="3232" y="294"/>
                </a:lnTo>
                <a:lnTo>
                  <a:pt x="3233" y="294"/>
                </a:lnTo>
                <a:lnTo>
                  <a:pt x="3233" y="294"/>
                </a:lnTo>
                <a:lnTo>
                  <a:pt x="3233" y="289"/>
                </a:lnTo>
                <a:lnTo>
                  <a:pt x="3234" y="292"/>
                </a:lnTo>
                <a:lnTo>
                  <a:pt x="3234" y="293"/>
                </a:lnTo>
                <a:lnTo>
                  <a:pt x="3235" y="267"/>
                </a:lnTo>
                <a:lnTo>
                  <a:pt x="3235" y="291"/>
                </a:lnTo>
                <a:lnTo>
                  <a:pt x="3235" y="283"/>
                </a:lnTo>
                <a:lnTo>
                  <a:pt x="3235" y="283"/>
                </a:lnTo>
                <a:lnTo>
                  <a:pt x="3235" y="293"/>
                </a:lnTo>
                <a:lnTo>
                  <a:pt x="3236" y="292"/>
                </a:lnTo>
                <a:lnTo>
                  <a:pt x="3236" y="289"/>
                </a:lnTo>
                <a:lnTo>
                  <a:pt x="3236" y="287"/>
                </a:lnTo>
                <a:lnTo>
                  <a:pt x="3237" y="293"/>
                </a:lnTo>
                <a:lnTo>
                  <a:pt x="3237" y="293"/>
                </a:lnTo>
                <a:lnTo>
                  <a:pt x="3237" y="293"/>
                </a:lnTo>
                <a:lnTo>
                  <a:pt x="3238" y="294"/>
                </a:lnTo>
                <a:lnTo>
                  <a:pt x="3238" y="272"/>
                </a:lnTo>
                <a:lnTo>
                  <a:pt x="3238" y="292"/>
                </a:lnTo>
                <a:lnTo>
                  <a:pt x="3239" y="292"/>
                </a:lnTo>
                <a:lnTo>
                  <a:pt x="3239" y="294"/>
                </a:lnTo>
                <a:lnTo>
                  <a:pt x="3239" y="241"/>
                </a:lnTo>
                <a:lnTo>
                  <a:pt x="3240" y="262"/>
                </a:lnTo>
                <a:lnTo>
                  <a:pt x="3240" y="189"/>
                </a:lnTo>
                <a:lnTo>
                  <a:pt x="3241" y="293"/>
                </a:lnTo>
                <a:lnTo>
                  <a:pt x="3241" y="293"/>
                </a:lnTo>
                <a:lnTo>
                  <a:pt x="3241" y="293"/>
                </a:lnTo>
                <a:lnTo>
                  <a:pt x="3241" y="294"/>
                </a:lnTo>
                <a:lnTo>
                  <a:pt x="3241" y="244"/>
                </a:lnTo>
                <a:lnTo>
                  <a:pt x="3242" y="293"/>
                </a:lnTo>
                <a:lnTo>
                  <a:pt x="3242" y="293"/>
                </a:lnTo>
                <a:lnTo>
                  <a:pt x="3242" y="238"/>
                </a:lnTo>
                <a:lnTo>
                  <a:pt x="3243" y="293"/>
                </a:lnTo>
                <a:lnTo>
                  <a:pt x="3243" y="293"/>
                </a:lnTo>
                <a:lnTo>
                  <a:pt x="3243" y="292"/>
                </a:lnTo>
                <a:lnTo>
                  <a:pt x="3244" y="294"/>
                </a:lnTo>
                <a:lnTo>
                  <a:pt x="3244" y="294"/>
                </a:lnTo>
                <a:lnTo>
                  <a:pt x="3244" y="294"/>
                </a:lnTo>
                <a:lnTo>
                  <a:pt x="3244" y="292"/>
                </a:lnTo>
                <a:lnTo>
                  <a:pt x="3245" y="294"/>
                </a:lnTo>
                <a:lnTo>
                  <a:pt x="3245" y="294"/>
                </a:lnTo>
                <a:lnTo>
                  <a:pt x="3245" y="294"/>
                </a:lnTo>
                <a:lnTo>
                  <a:pt x="3246" y="295"/>
                </a:lnTo>
                <a:lnTo>
                  <a:pt x="3246" y="293"/>
                </a:lnTo>
                <a:lnTo>
                  <a:pt x="3246" y="293"/>
                </a:lnTo>
                <a:lnTo>
                  <a:pt x="3246" y="293"/>
                </a:lnTo>
                <a:lnTo>
                  <a:pt x="3247" y="283"/>
                </a:lnTo>
                <a:lnTo>
                  <a:pt x="3247" y="293"/>
                </a:lnTo>
                <a:lnTo>
                  <a:pt x="3248" y="292"/>
                </a:lnTo>
                <a:lnTo>
                  <a:pt x="3248" y="293"/>
                </a:lnTo>
                <a:lnTo>
                  <a:pt x="3248" y="196"/>
                </a:lnTo>
                <a:lnTo>
                  <a:pt x="3249" y="266"/>
                </a:lnTo>
                <a:lnTo>
                  <a:pt x="3249" y="279"/>
                </a:lnTo>
                <a:lnTo>
                  <a:pt x="3249" y="273"/>
                </a:lnTo>
                <a:lnTo>
                  <a:pt x="3249" y="293"/>
                </a:lnTo>
                <a:lnTo>
                  <a:pt x="3250" y="290"/>
                </a:lnTo>
                <a:lnTo>
                  <a:pt x="3250" y="290"/>
                </a:lnTo>
                <a:lnTo>
                  <a:pt x="3250" y="288"/>
                </a:lnTo>
                <a:lnTo>
                  <a:pt x="3251" y="293"/>
                </a:lnTo>
                <a:lnTo>
                  <a:pt x="3251" y="294"/>
                </a:lnTo>
                <a:lnTo>
                  <a:pt x="3251" y="294"/>
                </a:lnTo>
                <a:lnTo>
                  <a:pt x="3252" y="292"/>
                </a:lnTo>
                <a:lnTo>
                  <a:pt x="3252" y="293"/>
                </a:lnTo>
                <a:lnTo>
                  <a:pt x="3252" y="293"/>
                </a:lnTo>
                <a:lnTo>
                  <a:pt x="3253" y="236"/>
                </a:lnTo>
                <a:lnTo>
                  <a:pt x="3253" y="294"/>
                </a:lnTo>
                <a:lnTo>
                  <a:pt x="3253" y="294"/>
                </a:lnTo>
                <a:lnTo>
                  <a:pt x="3253" y="294"/>
                </a:lnTo>
                <a:lnTo>
                  <a:pt x="3253" y="294"/>
                </a:lnTo>
                <a:lnTo>
                  <a:pt x="3254" y="265"/>
                </a:lnTo>
                <a:lnTo>
                  <a:pt x="3254" y="293"/>
                </a:lnTo>
                <a:lnTo>
                  <a:pt x="3254" y="293"/>
                </a:lnTo>
                <a:lnTo>
                  <a:pt x="3255" y="241"/>
                </a:lnTo>
                <a:lnTo>
                  <a:pt x="3255" y="294"/>
                </a:lnTo>
                <a:lnTo>
                  <a:pt x="3255" y="294"/>
                </a:lnTo>
                <a:lnTo>
                  <a:pt x="3256" y="294"/>
                </a:lnTo>
                <a:lnTo>
                  <a:pt x="3256" y="294"/>
                </a:lnTo>
                <a:lnTo>
                  <a:pt x="3257" y="239"/>
                </a:lnTo>
                <a:lnTo>
                  <a:pt x="3257" y="294"/>
                </a:lnTo>
                <a:lnTo>
                  <a:pt x="3257" y="294"/>
                </a:lnTo>
                <a:lnTo>
                  <a:pt x="3257" y="293"/>
                </a:lnTo>
                <a:lnTo>
                  <a:pt x="3257" y="294"/>
                </a:lnTo>
                <a:lnTo>
                  <a:pt x="3258" y="294"/>
                </a:lnTo>
                <a:lnTo>
                  <a:pt x="3258" y="292"/>
                </a:lnTo>
                <a:lnTo>
                  <a:pt x="3258" y="291"/>
                </a:lnTo>
                <a:lnTo>
                  <a:pt x="3259" y="294"/>
                </a:lnTo>
                <a:lnTo>
                  <a:pt x="3259" y="294"/>
                </a:lnTo>
                <a:lnTo>
                  <a:pt x="3259" y="294"/>
                </a:lnTo>
                <a:lnTo>
                  <a:pt x="3259" y="294"/>
                </a:lnTo>
                <a:lnTo>
                  <a:pt x="3260" y="293"/>
                </a:lnTo>
                <a:lnTo>
                  <a:pt x="3260" y="293"/>
                </a:lnTo>
                <a:lnTo>
                  <a:pt x="3260" y="292"/>
                </a:lnTo>
                <a:lnTo>
                  <a:pt x="3261" y="293"/>
                </a:lnTo>
                <a:lnTo>
                  <a:pt x="3261" y="289"/>
                </a:lnTo>
                <a:lnTo>
                  <a:pt x="3261" y="291"/>
                </a:lnTo>
                <a:lnTo>
                  <a:pt x="3261" y="291"/>
                </a:lnTo>
                <a:lnTo>
                  <a:pt x="3262" y="240"/>
                </a:lnTo>
                <a:lnTo>
                  <a:pt x="3262" y="293"/>
                </a:lnTo>
                <a:lnTo>
                  <a:pt x="3262" y="293"/>
                </a:lnTo>
                <a:lnTo>
                  <a:pt x="3263" y="293"/>
                </a:lnTo>
                <a:lnTo>
                  <a:pt x="3263" y="244"/>
                </a:lnTo>
                <a:lnTo>
                  <a:pt x="3263" y="293"/>
                </a:lnTo>
                <a:lnTo>
                  <a:pt x="3263" y="288"/>
                </a:lnTo>
                <a:lnTo>
                  <a:pt x="3264" y="292"/>
                </a:lnTo>
                <a:lnTo>
                  <a:pt x="3264" y="220"/>
                </a:lnTo>
                <a:lnTo>
                  <a:pt x="3265" y="294"/>
                </a:lnTo>
                <a:lnTo>
                  <a:pt x="3265" y="292"/>
                </a:lnTo>
                <a:lnTo>
                  <a:pt x="3265" y="293"/>
                </a:lnTo>
                <a:lnTo>
                  <a:pt x="3265" y="239"/>
                </a:lnTo>
                <a:lnTo>
                  <a:pt x="3266" y="293"/>
                </a:lnTo>
                <a:lnTo>
                  <a:pt x="3266" y="293"/>
                </a:lnTo>
                <a:lnTo>
                  <a:pt x="3266" y="293"/>
                </a:lnTo>
                <a:lnTo>
                  <a:pt x="3266" y="293"/>
                </a:lnTo>
                <a:lnTo>
                  <a:pt x="3267" y="228"/>
                </a:lnTo>
                <a:lnTo>
                  <a:pt x="3267" y="292"/>
                </a:lnTo>
                <a:lnTo>
                  <a:pt x="3267" y="292"/>
                </a:lnTo>
                <a:lnTo>
                  <a:pt x="3268" y="289"/>
                </a:lnTo>
                <a:lnTo>
                  <a:pt x="3268" y="294"/>
                </a:lnTo>
                <a:lnTo>
                  <a:pt x="3268" y="294"/>
                </a:lnTo>
                <a:lnTo>
                  <a:pt x="3268" y="293"/>
                </a:lnTo>
                <a:lnTo>
                  <a:pt x="3269" y="287"/>
                </a:lnTo>
                <a:lnTo>
                  <a:pt x="3269" y="293"/>
                </a:lnTo>
                <a:lnTo>
                  <a:pt x="3269" y="293"/>
                </a:lnTo>
                <a:lnTo>
                  <a:pt x="3270" y="293"/>
                </a:lnTo>
                <a:lnTo>
                  <a:pt x="3270" y="259"/>
                </a:lnTo>
                <a:lnTo>
                  <a:pt x="3270" y="293"/>
                </a:lnTo>
                <a:lnTo>
                  <a:pt x="3270" y="293"/>
                </a:lnTo>
                <a:lnTo>
                  <a:pt x="3271" y="293"/>
                </a:lnTo>
                <a:lnTo>
                  <a:pt x="3271" y="294"/>
                </a:lnTo>
                <a:lnTo>
                  <a:pt x="3272" y="240"/>
                </a:lnTo>
                <a:lnTo>
                  <a:pt x="3272" y="290"/>
                </a:lnTo>
                <a:lnTo>
                  <a:pt x="3272" y="292"/>
                </a:lnTo>
                <a:lnTo>
                  <a:pt x="3273" y="294"/>
                </a:lnTo>
                <a:lnTo>
                  <a:pt x="3273" y="294"/>
                </a:lnTo>
                <a:lnTo>
                  <a:pt x="3273" y="292"/>
                </a:lnTo>
                <a:lnTo>
                  <a:pt x="3273" y="291"/>
                </a:lnTo>
                <a:lnTo>
                  <a:pt x="3274" y="294"/>
                </a:lnTo>
                <a:lnTo>
                  <a:pt x="3274" y="292"/>
                </a:lnTo>
                <a:lnTo>
                  <a:pt x="3274" y="292"/>
                </a:lnTo>
                <a:lnTo>
                  <a:pt x="3274" y="293"/>
                </a:lnTo>
                <a:lnTo>
                  <a:pt x="3275" y="245"/>
                </a:lnTo>
                <a:lnTo>
                  <a:pt x="3275" y="279"/>
                </a:lnTo>
                <a:lnTo>
                  <a:pt x="3275" y="276"/>
                </a:lnTo>
                <a:lnTo>
                  <a:pt x="3275" y="274"/>
                </a:lnTo>
                <a:lnTo>
                  <a:pt x="3276" y="277"/>
                </a:lnTo>
                <a:lnTo>
                  <a:pt x="3276" y="277"/>
                </a:lnTo>
                <a:lnTo>
                  <a:pt x="3276" y="278"/>
                </a:lnTo>
                <a:lnTo>
                  <a:pt x="3277" y="293"/>
                </a:lnTo>
                <a:lnTo>
                  <a:pt x="3277" y="290"/>
                </a:lnTo>
                <a:lnTo>
                  <a:pt x="3278" y="290"/>
                </a:lnTo>
                <a:lnTo>
                  <a:pt x="3278" y="290"/>
                </a:lnTo>
                <a:lnTo>
                  <a:pt x="3278" y="295"/>
                </a:lnTo>
                <a:lnTo>
                  <a:pt x="3278" y="294"/>
                </a:lnTo>
                <a:lnTo>
                  <a:pt x="3279" y="294"/>
                </a:lnTo>
                <a:lnTo>
                  <a:pt x="3279" y="295"/>
                </a:lnTo>
                <a:lnTo>
                  <a:pt x="3280" y="291"/>
                </a:lnTo>
                <a:lnTo>
                  <a:pt x="3280" y="294"/>
                </a:lnTo>
                <a:lnTo>
                  <a:pt x="3280" y="295"/>
                </a:lnTo>
                <a:lnTo>
                  <a:pt x="3281" y="294"/>
                </a:lnTo>
                <a:lnTo>
                  <a:pt x="3281" y="294"/>
                </a:lnTo>
                <a:lnTo>
                  <a:pt x="3281" y="294"/>
                </a:lnTo>
                <a:lnTo>
                  <a:pt x="3281" y="294"/>
                </a:lnTo>
                <a:lnTo>
                  <a:pt x="3282" y="291"/>
                </a:lnTo>
                <a:lnTo>
                  <a:pt x="3282" y="294"/>
                </a:lnTo>
                <a:lnTo>
                  <a:pt x="3282" y="294"/>
                </a:lnTo>
                <a:lnTo>
                  <a:pt x="3282" y="294"/>
                </a:lnTo>
                <a:lnTo>
                  <a:pt x="3283" y="294"/>
                </a:lnTo>
                <a:lnTo>
                  <a:pt x="3283" y="294"/>
                </a:lnTo>
                <a:lnTo>
                  <a:pt x="3283" y="294"/>
                </a:lnTo>
                <a:lnTo>
                  <a:pt x="3284" y="289"/>
                </a:lnTo>
                <a:lnTo>
                  <a:pt x="3284" y="294"/>
                </a:lnTo>
                <a:lnTo>
                  <a:pt x="3284" y="294"/>
                </a:lnTo>
                <a:lnTo>
                  <a:pt x="3284" y="294"/>
                </a:lnTo>
                <a:lnTo>
                  <a:pt x="3285" y="294"/>
                </a:lnTo>
                <a:lnTo>
                  <a:pt x="3285" y="294"/>
                </a:lnTo>
                <a:lnTo>
                  <a:pt x="3285" y="294"/>
                </a:lnTo>
                <a:lnTo>
                  <a:pt x="3286" y="294"/>
                </a:lnTo>
                <a:lnTo>
                  <a:pt x="3286" y="290"/>
                </a:lnTo>
                <a:lnTo>
                  <a:pt x="3286" y="292"/>
                </a:lnTo>
                <a:lnTo>
                  <a:pt x="3287" y="294"/>
                </a:lnTo>
                <a:lnTo>
                  <a:pt x="3288" y="293"/>
                </a:lnTo>
                <a:lnTo>
                  <a:pt x="3288" y="293"/>
                </a:lnTo>
                <a:lnTo>
                  <a:pt x="3288" y="293"/>
                </a:lnTo>
                <a:lnTo>
                  <a:pt x="3289" y="267"/>
                </a:lnTo>
                <a:lnTo>
                  <a:pt x="3289" y="268"/>
                </a:lnTo>
                <a:lnTo>
                  <a:pt x="3290" y="291"/>
                </a:lnTo>
                <a:lnTo>
                  <a:pt x="3290" y="291"/>
                </a:lnTo>
                <a:lnTo>
                  <a:pt x="3290" y="282"/>
                </a:lnTo>
                <a:lnTo>
                  <a:pt x="3291" y="293"/>
                </a:lnTo>
                <a:lnTo>
                  <a:pt x="3291" y="291"/>
                </a:lnTo>
                <a:lnTo>
                  <a:pt x="3291" y="291"/>
                </a:lnTo>
                <a:lnTo>
                  <a:pt x="3292" y="294"/>
                </a:lnTo>
                <a:lnTo>
                  <a:pt x="3292" y="294"/>
                </a:lnTo>
                <a:lnTo>
                  <a:pt x="3292" y="294"/>
                </a:lnTo>
                <a:lnTo>
                  <a:pt x="3293" y="295"/>
                </a:lnTo>
                <a:lnTo>
                  <a:pt x="3293" y="292"/>
                </a:lnTo>
                <a:lnTo>
                  <a:pt x="3293" y="292"/>
                </a:lnTo>
                <a:lnTo>
                  <a:pt x="3293" y="292"/>
                </a:lnTo>
                <a:lnTo>
                  <a:pt x="3294" y="292"/>
                </a:lnTo>
                <a:lnTo>
                  <a:pt x="3294" y="294"/>
                </a:lnTo>
                <a:lnTo>
                  <a:pt x="3294" y="294"/>
                </a:lnTo>
                <a:lnTo>
                  <a:pt x="3295" y="294"/>
                </a:lnTo>
                <a:lnTo>
                  <a:pt x="3295" y="294"/>
                </a:lnTo>
                <a:lnTo>
                  <a:pt x="3295" y="294"/>
                </a:lnTo>
                <a:lnTo>
                  <a:pt x="3296" y="294"/>
                </a:lnTo>
                <a:lnTo>
                  <a:pt x="3296" y="294"/>
                </a:lnTo>
                <a:lnTo>
                  <a:pt x="3296" y="292"/>
                </a:lnTo>
                <a:lnTo>
                  <a:pt x="3297" y="294"/>
                </a:lnTo>
                <a:lnTo>
                  <a:pt x="3297" y="294"/>
                </a:lnTo>
                <a:lnTo>
                  <a:pt x="3297" y="294"/>
                </a:lnTo>
                <a:lnTo>
                  <a:pt x="3297" y="292"/>
                </a:lnTo>
                <a:lnTo>
                  <a:pt x="3298" y="294"/>
                </a:lnTo>
                <a:lnTo>
                  <a:pt x="3298" y="294"/>
                </a:lnTo>
                <a:lnTo>
                  <a:pt x="3298" y="292"/>
                </a:lnTo>
                <a:lnTo>
                  <a:pt x="3299" y="294"/>
                </a:lnTo>
                <a:lnTo>
                  <a:pt x="3299" y="294"/>
                </a:lnTo>
                <a:lnTo>
                  <a:pt x="3300" y="294"/>
                </a:lnTo>
                <a:lnTo>
                  <a:pt x="3300" y="293"/>
                </a:lnTo>
                <a:lnTo>
                  <a:pt x="3300" y="294"/>
                </a:lnTo>
                <a:lnTo>
                  <a:pt x="3300" y="294"/>
                </a:lnTo>
                <a:lnTo>
                  <a:pt x="3300" y="294"/>
                </a:lnTo>
                <a:lnTo>
                  <a:pt x="3301" y="292"/>
                </a:lnTo>
                <a:lnTo>
                  <a:pt x="3301" y="294"/>
                </a:lnTo>
                <a:lnTo>
                  <a:pt x="3302" y="294"/>
                </a:lnTo>
                <a:lnTo>
                  <a:pt x="3302" y="287"/>
                </a:lnTo>
                <a:lnTo>
                  <a:pt x="3302" y="290"/>
                </a:lnTo>
                <a:lnTo>
                  <a:pt x="3303" y="290"/>
                </a:lnTo>
                <a:lnTo>
                  <a:pt x="3303" y="292"/>
                </a:lnTo>
                <a:lnTo>
                  <a:pt x="3304" y="282"/>
                </a:lnTo>
                <a:lnTo>
                  <a:pt x="3304" y="286"/>
                </a:lnTo>
                <a:lnTo>
                  <a:pt x="3304" y="286"/>
                </a:lnTo>
                <a:lnTo>
                  <a:pt x="3304" y="293"/>
                </a:lnTo>
                <a:lnTo>
                  <a:pt x="3305" y="293"/>
                </a:lnTo>
                <a:lnTo>
                  <a:pt x="3305" y="293"/>
                </a:lnTo>
                <a:lnTo>
                  <a:pt x="3306" y="292"/>
                </a:lnTo>
                <a:lnTo>
                  <a:pt x="3306" y="294"/>
                </a:lnTo>
                <a:lnTo>
                  <a:pt x="3306" y="294"/>
                </a:lnTo>
                <a:lnTo>
                  <a:pt x="3306" y="294"/>
                </a:lnTo>
                <a:lnTo>
                  <a:pt x="3306" y="295"/>
                </a:lnTo>
                <a:lnTo>
                  <a:pt x="3306" y="294"/>
                </a:lnTo>
                <a:lnTo>
                  <a:pt x="3307" y="295"/>
                </a:lnTo>
                <a:lnTo>
                  <a:pt x="3307" y="294"/>
                </a:lnTo>
                <a:lnTo>
                  <a:pt x="3307" y="295"/>
                </a:lnTo>
                <a:lnTo>
                  <a:pt x="3308" y="292"/>
                </a:lnTo>
                <a:lnTo>
                  <a:pt x="3308" y="292"/>
                </a:lnTo>
                <a:lnTo>
                  <a:pt x="3308" y="292"/>
                </a:lnTo>
                <a:lnTo>
                  <a:pt x="3308" y="292"/>
                </a:lnTo>
                <a:lnTo>
                  <a:pt x="3309" y="295"/>
                </a:lnTo>
                <a:lnTo>
                  <a:pt x="3309" y="294"/>
                </a:lnTo>
                <a:lnTo>
                  <a:pt x="3310" y="294"/>
                </a:lnTo>
                <a:lnTo>
                  <a:pt x="3310" y="294"/>
                </a:lnTo>
                <a:lnTo>
                  <a:pt x="3310" y="293"/>
                </a:lnTo>
                <a:lnTo>
                  <a:pt x="3310" y="294"/>
                </a:lnTo>
                <a:lnTo>
                  <a:pt x="3310" y="294"/>
                </a:lnTo>
                <a:lnTo>
                  <a:pt x="3311" y="294"/>
                </a:lnTo>
                <a:lnTo>
                  <a:pt x="3311" y="292"/>
                </a:lnTo>
                <a:lnTo>
                  <a:pt x="3312" y="292"/>
                </a:lnTo>
                <a:lnTo>
                  <a:pt x="3312" y="294"/>
                </a:lnTo>
                <a:lnTo>
                  <a:pt x="3312" y="294"/>
                </a:lnTo>
                <a:lnTo>
                  <a:pt x="3313" y="294"/>
                </a:lnTo>
                <a:lnTo>
                  <a:pt x="3313" y="294"/>
                </a:lnTo>
                <a:lnTo>
                  <a:pt x="3313" y="293"/>
                </a:lnTo>
                <a:lnTo>
                  <a:pt x="3313" y="294"/>
                </a:lnTo>
                <a:lnTo>
                  <a:pt x="3314" y="294"/>
                </a:lnTo>
                <a:lnTo>
                  <a:pt x="3314" y="295"/>
                </a:lnTo>
                <a:lnTo>
                  <a:pt x="3315" y="278"/>
                </a:lnTo>
                <a:lnTo>
                  <a:pt x="3315" y="290"/>
                </a:lnTo>
                <a:lnTo>
                  <a:pt x="3315" y="290"/>
                </a:lnTo>
                <a:lnTo>
                  <a:pt x="3316" y="292"/>
                </a:lnTo>
                <a:lnTo>
                  <a:pt x="3316" y="272"/>
                </a:lnTo>
                <a:lnTo>
                  <a:pt x="3316" y="273"/>
                </a:lnTo>
                <a:lnTo>
                  <a:pt x="3316" y="273"/>
                </a:lnTo>
                <a:lnTo>
                  <a:pt x="3317" y="285"/>
                </a:lnTo>
                <a:lnTo>
                  <a:pt x="3318" y="285"/>
                </a:lnTo>
                <a:lnTo>
                  <a:pt x="3318" y="293"/>
                </a:lnTo>
                <a:lnTo>
                  <a:pt x="3318" y="290"/>
                </a:lnTo>
                <a:lnTo>
                  <a:pt x="3318" y="291"/>
                </a:lnTo>
                <a:lnTo>
                  <a:pt x="3319" y="290"/>
                </a:lnTo>
                <a:lnTo>
                  <a:pt x="3319" y="294"/>
                </a:lnTo>
                <a:lnTo>
                  <a:pt x="3320" y="294"/>
                </a:lnTo>
                <a:lnTo>
                  <a:pt x="3320" y="294"/>
                </a:lnTo>
                <a:lnTo>
                  <a:pt x="3320" y="295"/>
                </a:lnTo>
                <a:lnTo>
                  <a:pt x="3320" y="293"/>
                </a:lnTo>
                <a:lnTo>
                  <a:pt x="3321" y="294"/>
                </a:lnTo>
                <a:lnTo>
                  <a:pt x="3321" y="294"/>
                </a:lnTo>
                <a:lnTo>
                  <a:pt x="3321" y="294"/>
                </a:lnTo>
                <a:lnTo>
                  <a:pt x="3321" y="294"/>
                </a:lnTo>
                <a:lnTo>
                  <a:pt x="3322" y="294"/>
                </a:lnTo>
                <a:lnTo>
                  <a:pt x="3322" y="294"/>
                </a:lnTo>
                <a:lnTo>
                  <a:pt x="3322" y="295"/>
                </a:lnTo>
                <a:lnTo>
                  <a:pt x="3322" y="291"/>
                </a:lnTo>
                <a:lnTo>
                  <a:pt x="3323" y="294"/>
                </a:lnTo>
                <a:lnTo>
                  <a:pt x="3323" y="294"/>
                </a:lnTo>
                <a:lnTo>
                  <a:pt x="3323" y="293"/>
                </a:lnTo>
                <a:lnTo>
                  <a:pt x="3324" y="294"/>
                </a:lnTo>
                <a:lnTo>
                  <a:pt x="3324" y="294"/>
                </a:lnTo>
                <a:lnTo>
                  <a:pt x="3325" y="293"/>
                </a:lnTo>
                <a:lnTo>
                  <a:pt x="3325" y="294"/>
                </a:lnTo>
                <a:lnTo>
                  <a:pt x="3326" y="294"/>
                </a:lnTo>
                <a:lnTo>
                  <a:pt x="3326" y="292"/>
                </a:lnTo>
                <a:lnTo>
                  <a:pt x="3326" y="294"/>
                </a:lnTo>
                <a:lnTo>
                  <a:pt x="3326" y="294"/>
                </a:lnTo>
                <a:lnTo>
                  <a:pt x="3326" y="294"/>
                </a:lnTo>
                <a:lnTo>
                  <a:pt x="3327" y="294"/>
                </a:lnTo>
                <a:lnTo>
                  <a:pt x="3328" y="293"/>
                </a:lnTo>
                <a:lnTo>
                  <a:pt x="3328" y="294"/>
                </a:lnTo>
                <a:lnTo>
                  <a:pt x="3328" y="293"/>
                </a:lnTo>
                <a:lnTo>
                  <a:pt x="3328" y="293"/>
                </a:lnTo>
                <a:lnTo>
                  <a:pt x="3329" y="287"/>
                </a:lnTo>
                <a:lnTo>
                  <a:pt x="3329" y="287"/>
                </a:lnTo>
                <a:lnTo>
                  <a:pt x="3329" y="287"/>
                </a:lnTo>
                <a:lnTo>
                  <a:pt x="3329" y="287"/>
                </a:lnTo>
                <a:lnTo>
                  <a:pt x="3330" y="273"/>
                </a:lnTo>
                <a:lnTo>
                  <a:pt x="3330" y="283"/>
                </a:lnTo>
                <a:lnTo>
                  <a:pt x="3330" y="283"/>
                </a:lnTo>
                <a:lnTo>
                  <a:pt x="3330" y="292"/>
                </a:lnTo>
                <a:lnTo>
                  <a:pt x="3331" y="281"/>
                </a:lnTo>
                <a:lnTo>
                  <a:pt x="3331" y="287"/>
                </a:lnTo>
                <a:lnTo>
                  <a:pt x="3331" y="291"/>
                </a:lnTo>
                <a:lnTo>
                  <a:pt x="3332" y="294"/>
                </a:lnTo>
                <a:lnTo>
                  <a:pt x="3332" y="294"/>
                </a:lnTo>
                <a:lnTo>
                  <a:pt x="3332" y="294"/>
                </a:lnTo>
                <a:lnTo>
                  <a:pt x="3332" y="292"/>
                </a:lnTo>
                <a:lnTo>
                  <a:pt x="3333" y="295"/>
                </a:lnTo>
                <a:lnTo>
                  <a:pt x="3333" y="294"/>
                </a:lnTo>
                <a:lnTo>
                  <a:pt x="3334" y="294"/>
                </a:lnTo>
                <a:lnTo>
                  <a:pt x="3334" y="295"/>
                </a:lnTo>
                <a:lnTo>
                  <a:pt x="3334" y="294"/>
                </a:lnTo>
                <a:lnTo>
                  <a:pt x="3335" y="295"/>
                </a:lnTo>
                <a:lnTo>
                  <a:pt x="3336" y="292"/>
                </a:lnTo>
                <a:lnTo>
                  <a:pt x="3336" y="292"/>
                </a:lnTo>
                <a:lnTo>
                  <a:pt x="3336" y="292"/>
                </a:lnTo>
                <a:lnTo>
                  <a:pt x="3336" y="295"/>
                </a:lnTo>
                <a:lnTo>
                  <a:pt x="3337" y="294"/>
                </a:lnTo>
                <a:lnTo>
                  <a:pt x="3337" y="294"/>
                </a:lnTo>
                <a:lnTo>
                  <a:pt x="3338" y="295"/>
                </a:lnTo>
                <a:lnTo>
                  <a:pt x="3338" y="294"/>
                </a:lnTo>
                <a:lnTo>
                  <a:pt x="3338" y="294"/>
                </a:lnTo>
                <a:lnTo>
                  <a:pt x="3338" y="294"/>
                </a:lnTo>
                <a:lnTo>
                  <a:pt x="3338" y="294"/>
                </a:lnTo>
                <a:lnTo>
                  <a:pt x="3338" y="292"/>
                </a:lnTo>
                <a:lnTo>
                  <a:pt x="3339" y="294"/>
                </a:lnTo>
                <a:lnTo>
                  <a:pt x="3339" y="294"/>
                </a:lnTo>
                <a:lnTo>
                  <a:pt x="3339" y="294"/>
                </a:lnTo>
                <a:lnTo>
                  <a:pt x="3340" y="294"/>
                </a:lnTo>
                <a:lnTo>
                  <a:pt x="3340" y="294"/>
                </a:lnTo>
                <a:lnTo>
                  <a:pt x="3340" y="294"/>
                </a:lnTo>
                <a:lnTo>
                  <a:pt x="3341" y="292"/>
                </a:lnTo>
                <a:lnTo>
                  <a:pt x="3341" y="292"/>
                </a:lnTo>
                <a:lnTo>
                  <a:pt x="3342" y="292"/>
                </a:lnTo>
                <a:lnTo>
                  <a:pt x="3342" y="293"/>
                </a:lnTo>
                <a:lnTo>
                  <a:pt x="3342" y="279"/>
                </a:lnTo>
                <a:lnTo>
                  <a:pt x="3342" y="283"/>
                </a:lnTo>
                <a:lnTo>
                  <a:pt x="3343" y="278"/>
                </a:lnTo>
                <a:lnTo>
                  <a:pt x="3343" y="292"/>
                </a:lnTo>
                <a:lnTo>
                  <a:pt x="3344" y="275"/>
                </a:lnTo>
                <a:lnTo>
                  <a:pt x="3344" y="279"/>
                </a:lnTo>
                <a:lnTo>
                  <a:pt x="3344" y="278"/>
                </a:lnTo>
                <a:lnTo>
                  <a:pt x="3344" y="292"/>
                </a:lnTo>
                <a:lnTo>
                  <a:pt x="3345" y="292"/>
                </a:lnTo>
                <a:lnTo>
                  <a:pt x="3345" y="292"/>
                </a:lnTo>
                <a:lnTo>
                  <a:pt x="3345" y="291"/>
                </a:lnTo>
                <a:lnTo>
                  <a:pt x="3346" y="294"/>
                </a:lnTo>
                <a:lnTo>
                  <a:pt x="3346" y="294"/>
                </a:lnTo>
                <a:lnTo>
                  <a:pt x="3346" y="294"/>
                </a:lnTo>
                <a:lnTo>
                  <a:pt x="3347" y="291"/>
                </a:lnTo>
                <a:lnTo>
                  <a:pt x="3347" y="291"/>
                </a:lnTo>
                <a:lnTo>
                  <a:pt x="3347" y="291"/>
                </a:lnTo>
                <a:lnTo>
                  <a:pt x="3348" y="294"/>
                </a:lnTo>
                <a:lnTo>
                  <a:pt x="3348" y="266"/>
                </a:lnTo>
                <a:lnTo>
                  <a:pt x="3348" y="292"/>
                </a:lnTo>
                <a:lnTo>
                  <a:pt x="3349" y="292"/>
                </a:lnTo>
                <a:lnTo>
                  <a:pt x="3349" y="262"/>
                </a:lnTo>
                <a:lnTo>
                  <a:pt x="3349" y="293"/>
                </a:lnTo>
                <a:lnTo>
                  <a:pt x="3349" y="292"/>
                </a:lnTo>
                <a:lnTo>
                  <a:pt x="3349" y="292"/>
                </a:lnTo>
                <a:lnTo>
                  <a:pt x="3350" y="274"/>
                </a:lnTo>
                <a:lnTo>
                  <a:pt x="3351" y="292"/>
                </a:lnTo>
                <a:lnTo>
                  <a:pt x="3351" y="290"/>
                </a:lnTo>
                <a:lnTo>
                  <a:pt x="3351" y="292"/>
                </a:lnTo>
                <a:lnTo>
                  <a:pt x="3351" y="292"/>
                </a:lnTo>
                <a:lnTo>
                  <a:pt x="3351" y="291"/>
                </a:lnTo>
                <a:lnTo>
                  <a:pt x="3352" y="292"/>
                </a:lnTo>
                <a:lnTo>
                  <a:pt x="3352" y="292"/>
                </a:lnTo>
                <a:lnTo>
                  <a:pt x="3352" y="291"/>
                </a:lnTo>
                <a:lnTo>
                  <a:pt x="3353" y="292"/>
                </a:lnTo>
                <a:lnTo>
                  <a:pt x="3353" y="292"/>
                </a:lnTo>
                <a:lnTo>
                  <a:pt x="3353" y="292"/>
                </a:lnTo>
                <a:lnTo>
                  <a:pt x="3353" y="235"/>
                </a:lnTo>
                <a:lnTo>
                  <a:pt x="3354" y="294"/>
                </a:lnTo>
                <a:lnTo>
                  <a:pt x="3354" y="294"/>
                </a:lnTo>
                <a:lnTo>
                  <a:pt x="3354" y="294"/>
                </a:lnTo>
                <a:lnTo>
                  <a:pt x="3355" y="292"/>
                </a:lnTo>
                <a:lnTo>
                  <a:pt x="3355" y="292"/>
                </a:lnTo>
                <a:lnTo>
                  <a:pt x="3355" y="293"/>
                </a:lnTo>
                <a:lnTo>
                  <a:pt x="3356" y="293"/>
                </a:lnTo>
                <a:lnTo>
                  <a:pt x="3356" y="289"/>
                </a:lnTo>
                <a:lnTo>
                  <a:pt x="3356" y="290"/>
                </a:lnTo>
                <a:lnTo>
                  <a:pt x="3357" y="290"/>
                </a:lnTo>
                <a:lnTo>
                  <a:pt x="3357" y="293"/>
                </a:lnTo>
                <a:lnTo>
                  <a:pt x="3357" y="266"/>
                </a:lnTo>
                <a:lnTo>
                  <a:pt x="3357" y="292"/>
                </a:lnTo>
                <a:lnTo>
                  <a:pt x="3357" y="292"/>
                </a:lnTo>
                <a:lnTo>
                  <a:pt x="3358" y="292"/>
                </a:lnTo>
                <a:lnTo>
                  <a:pt x="3358" y="279"/>
                </a:lnTo>
                <a:lnTo>
                  <a:pt x="3359" y="292"/>
                </a:lnTo>
                <a:lnTo>
                  <a:pt x="3359" y="292"/>
                </a:lnTo>
                <a:lnTo>
                  <a:pt x="3359" y="230"/>
                </a:lnTo>
                <a:lnTo>
                  <a:pt x="3360" y="293"/>
                </a:lnTo>
                <a:lnTo>
                  <a:pt x="3360" y="287"/>
                </a:lnTo>
                <a:lnTo>
                  <a:pt x="3360" y="283"/>
                </a:lnTo>
                <a:lnTo>
                  <a:pt x="3360" y="294"/>
                </a:lnTo>
                <a:lnTo>
                  <a:pt x="3360" y="238"/>
                </a:lnTo>
                <a:lnTo>
                  <a:pt x="3361" y="292"/>
                </a:lnTo>
                <a:lnTo>
                  <a:pt x="3361" y="291"/>
                </a:lnTo>
                <a:lnTo>
                  <a:pt x="3361" y="237"/>
                </a:lnTo>
                <a:lnTo>
                  <a:pt x="3362" y="294"/>
                </a:lnTo>
                <a:lnTo>
                  <a:pt x="3362" y="294"/>
                </a:lnTo>
                <a:lnTo>
                  <a:pt x="3362" y="294"/>
                </a:lnTo>
                <a:lnTo>
                  <a:pt x="3363" y="292"/>
                </a:lnTo>
                <a:lnTo>
                  <a:pt x="3363" y="293"/>
                </a:lnTo>
                <a:lnTo>
                  <a:pt x="3363" y="292"/>
                </a:lnTo>
                <a:lnTo>
                  <a:pt x="3363" y="293"/>
                </a:lnTo>
                <a:lnTo>
                  <a:pt x="3363" y="240"/>
                </a:lnTo>
                <a:lnTo>
                  <a:pt x="3364" y="292"/>
                </a:lnTo>
                <a:lnTo>
                  <a:pt x="3365" y="292"/>
                </a:lnTo>
                <a:lnTo>
                  <a:pt x="3365" y="292"/>
                </a:lnTo>
                <a:lnTo>
                  <a:pt x="3365" y="289"/>
                </a:lnTo>
                <a:lnTo>
                  <a:pt x="3365" y="290"/>
                </a:lnTo>
                <a:lnTo>
                  <a:pt x="3366" y="289"/>
                </a:lnTo>
                <a:lnTo>
                  <a:pt x="3366" y="239"/>
                </a:lnTo>
                <a:lnTo>
                  <a:pt x="3367" y="294"/>
                </a:lnTo>
                <a:lnTo>
                  <a:pt x="3367" y="294"/>
                </a:lnTo>
                <a:lnTo>
                  <a:pt x="3368" y="294"/>
                </a:lnTo>
                <a:lnTo>
                  <a:pt x="3368" y="292"/>
                </a:lnTo>
                <a:lnTo>
                  <a:pt x="3368" y="292"/>
                </a:lnTo>
                <a:lnTo>
                  <a:pt x="3368" y="292"/>
                </a:lnTo>
                <a:lnTo>
                  <a:pt x="3368" y="292"/>
                </a:lnTo>
                <a:lnTo>
                  <a:pt x="3368" y="295"/>
                </a:lnTo>
                <a:lnTo>
                  <a:pt x="3369" y="293"/>
                </a:lnTo>
                <a:lnTo>
                  <a:pt x="3369" y="293"/>
                </a:lnTo>
                <a:lnTo>
                  <a:pt x="3369" y="293"/>
                </a:lnTo>
                <a:lnTo>
                  <a:pt x="3370" y="241"/>
                </a:lnTo>
                <a:lnTo>
                  <a:pt x="3370" y="290"/>
                </a:lnTo>
                <a:lnTo>
                  <a:pt x="3370" y="293"/>
                </a:lnTo>
                <a:lnTo>
                  <a:pt x="3370" y="293"/>
                </a:lnTo>
                <a:lnTo>
                  <a:pt x="3371" y="248"/>
                </a:lnTo>
                <a:lnTo>
                  <a:pt x="3371" y="291"/>
                </a:lnTo>
                <a:lnTo>
                  <a:pt x="3371" y="291"/>
                </a:lnTo>
                <a:lnTo>
                  <a:pt x="3371" y="285"/>
                </a:lnTo>
                <a:lnTo>
                  <a:pt x="3372" y="293"/>
                </a:lnTo>
                <a:lnTo>
                  <a:pt x="3372" y="293"/>
                </a:lnTo>
                <a:lnTo>
                  <a:pt x="3373" y="293"/>
                </a:lnTo>
                <a:lnTo>
                  <a:pt x="3373" y="294"/>
                </a:lnTo>
                <a:lnTo>
                  <a:pt x="3373" y="291"/>
                </a:lnTo>
                <a:lnTo>
                  <a:pt x="3374" y="291"/>
                </a:lnTo>
                <a:lnTo>
                  <a:pt x="3374" y="291"/>
                </a:lnTo>
                <a:lnTo>
                  <a:pt x="3374" y="294"/>
                </a:lnTo>
                <a:lnTo>
                  <a:pt x="3375" y="292"/>
                </a:lnTo>
                <a:lnTo>
                  <a:pt x="3375" y="292"/>
                </a:lnTo>
                <a:lnTo>
                  <a:pt x="3375" y="294"/>
                </a:lnTo>
                <a:lnTo>
                  <a:pt x="3375" y="291"/>
                </a:lnTo>
                <a:lnTo>
                  <a:pt x="3376" y="294"/>
                </a:lnTo>
                <a:lnTo>
                  <a:pt x="3376" y="294"/>
                </a:lnTo>
                <a:lnTo>
                  <a:pt x="3376" y="241"/>
                </a:lnTo>
                <a:lnTo>
                  <a:pt x="3377" y="272"/>
                </a:lnTo>
                <a:lnTo>
                  <a:pt x="3377" y="272"/>
                </a:lnTo>
                <a:lnTo>
                  <a:pt x="3377" y="293"/>
                </a:lnTo>
                <a:lnTo>
                  <a:pt x="3378" y="241"/>
                </a:lnTo>
                <a:lnTo>
                  <a:pt x="3378" y="293"/>
                </a:lnTo>
                <a:lnTo>
                  <a:pt x="3378" y="293"/>
                </a:lnTo>
                <a:lnTo>
                  <a:pt x="3379" y="238"/>
                </a:lnTo>
                <a:lnTo>
                  <a:pt x="3379" y="294"/>
                </a:lnTo>
                <a:lnTo>
                  <a:pt x="3379" y="294"/>
                </a:lnTo>
                <a:lnTo>
                  <a:pt x="3379" y="294"/>
                </a:lnTo>
                <a:lnTo>
                  <a:pt x="3380" y="294"/>
                </a:lnTo>
                <a:lnTo>
                  <a:pt x="3380" y="292"/>
                </a:lnTo>
                <a:lnTo>
                  <a:pt x="3380" y="294"/>
                </a:lnTo>
                <a:lnTo>
                  <a:pt x="3381" y="294"/>
                </a:lnTo>
                <a:lnTo>
                  <a:pt x="3381" y="291"/>
                </a:lnTo>
                <a:lnTo>
                  <a:pt x="3381" y="294"/>
                </a:lnTo>
                <a:lnTo>
                  <a:pt x="3381" y="294"/>
                </a:lnTo>
                <a:lnTo>
                  <a:pt x="3382" y="294"/>
                </a:lnTo>
                <a:lnTo>
                  <a:pt x="3382" y="294"/>
                </a:lnTo>
                <a:lnTo>
                  <a:pt x="3383" y="289"/>
                </a:lnTo>
                <a:lnTo>
                  <a:pt x="3383" y="292"/>
                </a:lnTo>
                <a:lnTo>
                  <a:pt x="3383" y="292"/>
                </a:lnTo>
                <a:lnTo>
                  <a:pt x="3383" y="293"/>
                </a:lnTo>
                <a:lnTo>
                  <a:pt x="3384" y="273"/>
                </a:lnTo>
                <a:lnTo>
                  <a:pt x="3384" y="273"/>
                </a:lnTo>
                <a:lnTo>
                  <a:pt x="3384" y="273"/>
                </a:lnTo>
                <a:lnTo>
                  <a:pt x="3385" y="281"/>
                </a:lnTo>
                <a:lnTo>
                  <a:pt x="3385" y="281"/>
                </a:lnTo>
                <a:lnTo>
                  <a:pt x="3386" y="293"/>
                </a:lnTo>
                <a:lnTo>
                  <a:pt x="3386" y="293"/>
                </a:lnTo>
                <a:lnTo>
                  <a:pt x="3386" y="244"/>
                </a:lnTo>
                <a:lnTo>
                  <a:pt x="3387" y="294"/>
                </a:lnTo>
                <a:lnTo>
                  <a:pt x="3387" y="294"/>
                </a:lnTo>
                <a:lnTo>
                  <a:pt x="3387" y="294"/>
                </a:lnTo>
                <a:lnTo>
                  <a:pt x="3387" y="294"/>
                </a:lnTo>
                <a:lnTo>
                  <a:pt x="3387" y="290"/>
                </a:lnTo>
                <a:lnTo>
                  <a:pt x="3388" y="294"/>
                </a:lnTo>
                <a:lnTo>
                  <a:pt x="3388" y="294"/>
                </a:lnTo>
                <a:lnTo>
                  <a:pt x="3389" y="294"/>
                </a:lnTo>
                <a:lnTo>
                  <a:pt x="3389" y="191"/>
                </a:lnTo>
                <a:lnTo>
                  <a:pt x="3389" y="291"/>
                </a:lnTo>
                <a:lnTo>
                  <a:pt x="3390" y="292"/>
                </a:lnTo>
                <a:lnTo>
                  <a:pt x="3390" y="294"/>
                </a:lnTo>
                <a:lnTo>
                  <a:pt x="3391" y="288"/>
                </a:lnTo>
                <a:lnTo>
                  <a:pt x="3391" y="289"/>
                </a:lnTo>
                <a:lnTo>
                  <a:pt x="3391" y="289"/>
                </a:lnTo>
                <a:lnTo>
                  <a:pt x="3392" y="236"/>
                </a:lnTo>
                <a:lnTo>
                  <a:pt x="3392" y="294"/>
                </a:lnTo>
                <a:lnTo>
                  <a:pt x="3392" y="293"/>
                </a:lnTo>
                <a:lnTo>
                  <a:pt x="3392" y="293"/>
                </a:lnTo>
                <a:lnTo>
                  <a:pt x="3392" y="242"/>
                </a:lnTo>
                <a:lnTo>
                  <a:pt x="3393" y="292"/>
                </a:lnTo>
                <a:lnTo>
                  <a:pt x="3393" y="292"/>
                </a:lnTo>
                <a:lnTo>
                  <a:pt x="3393" y="289"/>
                </a:lnTo>
                <a:lnTo>
                  <a:pt x="3394" y="292"/>
                </a:lnTo>
                <a:lnTo>
                  <a:pt x="3394" y="233"/>
                </a:lnTo>
                <a:lnTo>
                  <a:pt x="3395" y="294"/>
                </a:lnTo>
                <a:lnTo>
                  <a:pt x="3395" y="294"/>
                </a:lnTo>
                <a:lnTo>
                  <a:pt x="3395" y="295"/>
                </a:lnTo>
                <a:lnTo>
                  <a:pt x="3396" y="294"/>
                </a:lnTo>
                <a:lnTo>
                  <a:pt x="3396" y="294"/>
                </a:lnTo>
                <a:lnTo>
                  <a:pt x="3396" y="293"/>
                </a:lnTo>
                <a:lnTo>
                  <a:pt x="3397" y="293"/>
                </a:lnTo>
                <a:lnTo>
                  <a:pt x="3397" y="265"/>
                </a:lnTo>
                <a:lnTo>
                  <a:pt x="3397" y="274"/>
                </a:lnTo>
                <a:lnTo>
                  <a:pt x="3398" y="274"/>
                </a:lnTo>
                <a:lnTo>
                  <a:pt x="3398" y="269"/>
                </a:lnTo>
                <a:lnTo>
                  <a:pt x="3398" y="292"/>
                </a:lnTo>
                <a:lnTo>
                  <a:pt x="3399" y="286"/>
                </a:lnTo>
                <a:lnTo>
                  <a:pt x="3399" y="282"/>
                </a:lnTo>
                <a:lnTo>
                  <a:pt x="3399" y="278"/>
                </a:lnTo>
                <a:lnTo>
                  <a:pt x="3400" y="293"/>
                </a:lnTo>
                <a:lnTo>
                  <a:pt x="3400" y="293"/>
                </a:lnTo>
                <a:lnTo>
                  <a:pt x="3400" y="293"/>
                </a:lnTo>
                <a:lnTo>
                  <a:pt x="3401" y="294"/>
                </a:lnTo>
                <a:lnTo>
                  <a:pt x="3401" y="294"/>
                </a:lnTo>
                <a:lnTo>
                  <a:pt x="3401" y="294"/>
                </a:lnTo>
                <a:lnTo>
                  <a:pt x="3401" y="295"/>
                </a:lnTo>
                <a:lnTo>
                  <a:pt x="3401" y="292"/>
                </a:lnTo>
                <a:lnTo>
                  <a:pt x="3402" y="294"/>
                </a:lnTo>
                <a:lnTo>
                  <a:pt x="3402" y="294"/>
                </a:lnTo>
                <a:lnTo>
                  <a:pt x="3402" y="294"/>
                </a:lnTo>
                <a:lnTo>
                  <a:pt x="3403" y="203"/>
                </a:lnTo>
                <a:lnTo>
                  <a:pt x="3403" y="293"/>
                </a:lnTo>
                <a:lnTo>
                  <a:pt x="3403" y="293"/>
                </a:lnTo>
                <a:lnTo>
                  <a:pt x="3403" y="241"/>
                </a:lnTo>
                <a:lnTo>
                  <a:pt x="3404" y="294"/>
                </a:lnTo>
                <a:lnTo>
                  <a:pt x="3404" y="287"/>
                </a:lnTo>
                <a:lnTo>
                  <a:pt x="3405" y="286"/>
                </a:lnTo>
                <a:lnTo>
                  <a:pt x="3405" y="238"/>
                </a:lnTo>
                <a:lnTo>
                  <a:pt x="3405" y="294"/>
                </a:lnTo>
                <a:lnTo>
                  <a:pt x="3405" y="294"/>
                </a:lnTo>
                <a:lnTo>
                  <a:pt x="3406" y="293"/>
                </a:lnTo>
                <a:lnTo>
                  <a:pt x="3406" y="239"/>
                </a:lnTo>
                <a:lnTo>
                  <a:pt x="3406" y="294"/>
                </a:lnTo>
                <a:lnTo>
                  <a:pt x="3407" y="293"/>
                </a:lnTo>
                <a:lnTo>
                  <a:pt x="3407" y="293"/>
                </a:lnTo>
                <a:lnTo>
                  <a:pt x="3407" y="294"/>
                </a:lnTo>
                <a:lnTo>
                  <a:pt x="3407" y="291"/>
                </a:lnTo>
                <a:lnTo>
                  <a:pt x="3408" y="294"/>
                </a:lnTo>
                <a:lnTo>
                  <a:pt x="3408" y="294"/>
                </a:lnTo>
                <a:lnTo>
                  <a:pt x="3408" y="291"/>
                </a:lnTo>
                <a:lnTo>
                  <a:pt x="3409" y="294"/>
                </a:lnTo>
                <a:lnTo>
                  <a:pt x="3409" y="294"/>
                </a:lnTo>
                <a:lnTo>
                  <a:pt x="3409" y="294"/>
                </a:lnTo>
                <a:lnTo>
                  <a:pt x="3409" y="294"/>
                </a:lnTo>
                <a:lnTo>
                  <a:pt x="3409" y="289"/>
                </a:lnTo>
                <a:lnTo>
                  <a:pt x="3410" y="292"/>
                </a:lnTo>
                <a:lnTo>
                  <a:pt x="3410" y="293"/>
                </a:lnTo>
                <a:lnTo>
                  <a:pt x="3410" y="293"/>
                </a:lnTo>
                <a:lnTo>
                  <a:pt x="3411" y="252"/>
                </a:lnTo>
                <a:lnTo>
                  <a:pt x="3411" y="283"/>
                </a:lnTo>
                <a:lnTo>
                  <a:pt x="3411" y="280"/>
                </a:lnTo>
                <a:lnTo>
                  <a:pt x="3412" y="272"/>
                </a:lnTo>
                <a:lnTo>
                  <a:pt x="3412" y="284"/>
                </a:lnTo>
                <a:lnTo>
                  <a:pt x="3413" y="285"/>
                </a:lnTo>
                <a:lnTo>
                  <a:pt x="3413" y="284"/>
                </a:lnTo>
                <a:lnTo>
                  <a:pt x="3413" y="293"/>
                </a:lnTo>
                <a:lnTo>
                  <a:pt x="3413" y="244"/>
                </a:lnTo>
                <a:lnTo>
                  <a:pt x="3414" y="294"/>
                </a:lnTo>
                <a:lnTo>
                  <a:pt x="3415" y="294"/>
                </a:lnTo>
                <a:lnTo>
                  <a:pt x="3415" y="294"/>
                </a:lnTo>
                <a:lnTo>
                  <a:pt x="3415" y="288"/>
                </a:lnTo>
                <a:lnTo>
                  <a:pt x="3416" y="294"/>
                </a:lnTo>
                <a:lnTo>
                  <a:pt x="3416" y="292"/>
                </a:lnTo>
                <a:lnTo>
                  <a:pt x="3416" y="294"/>
                </a:lnTo>
                <a:lnTo>
                  <a:pt x="3417" y="239"/>
                </a:lnTo>
                <a:lnTo>
                  <a:pt x="3417" y="267"/>
                </a:lnTo>
                <a:lnTo>
                  <a:pt x="3417" y="288"/>
                </a:lnTo>
                <a:lnTo>
                  <a:pt x="3418" y="287"/>
                </a:lnTo>
                <a:lnTo>
                  <a:pt x="3418" y="293"/>
                </a:lnTo>
                <a:lnTo>
                  <a:pt x="3418" y="292"/>
                </a:lnTo>
                <a:lnTo>
                  <a:pt x="3418" y="291"/>
                </a:lnTo>
                <a:lnTo>
                  <a:pt x="3418" y="293"/>
                </a:lnTo>
                <a:lnTo>
                  <a:pt x="3419" y="235"/>
                </a:lnTo>
                <a:lnTo>
                  <a:pt x="3419" y="291"/>
                </a:lnTo>
                <a:lnTo>
                  <a:pt x="3419" y="291"/>
                </a:lnTo>
                <a:lnTo>
                  <a:pt x="3420" y="239"/>
                </a:lnTo>
                <a:lnTo>
                  <a:pt x="3420" y="294"/>
                </a:lnTo>
                <a:lnTo>
                  <a:pt x="3420" y="293"/>
                </a:lnTo>
                <a:lnTo>
                  <a:pt x="3421" y="293"/>
                </a:lnTo>
                <a:lnTo>
                  <a:pt x="3421" y="292"/>
                </a:lnTo>
                <a:lnTo>
                  <a:pt x="3421" y="294"/>
                </a:lnTo>
                <a:lnTo>
                  <a:pt x="3421" y="294"/>
                </a:lnTo>
                <a:lnTo>
                  <a:pt x="3421" y="294"/>
                </a:lnTo>
                <a:lnTo>
                  <a:pt x="3422" y="294"/>
                </a:lnTo>
                <a:lnTo>
                  <a:pt x="3423" y="292"/>
                </a:lnTo>
                <a:lnTo>
                  <a:pt x="3423" y="292"/>
                </a:lnTo>
                <a:lnTo>
                  <a:pt x="3423" y="292"/>
                </a:lnTo>
                <a:lnTo>
                  <a:pt x="3423" y="294"/>
                </a:lnTo>
                <a:lnTo>
                  <a:pt x="3424" y="290"/>
                </a:lnTo>
                <a:lnTo>
                  <a:pt x="3424" y="292"/>
                </a:lnTo>
                <a:lnTo>
                  <a:pt x="3424" y="292"/>
                </a:lnTo>
                <a:lnTo>
                  <a:pt x="3424" y="293"/>
                </a:lnTo>
                <a:lnTo>
                  <a:pt x="3424" y="244"/>
                </a:lnTo>
                <a:lnTo>
                  <a:pt x="3425" y="293"/>
                </a:lnTo>
                <a:lnTo>
                  <a:pt x="3425" y="293"/>
                </a:lnTo>
                <a:lnTo>
                  <a:pt x="3426" y="290"/>
                </a:lnTo>
                <a:lnTo>
                  <a:pt x="3426" y="293"/>
                </a:lnTo>
                <a:lnTo>
                  <a:pt x="3426" y="293"/>
                </a:lnTo>
                <a:lnTo>
                  <a:pt x="3426" y="293"/>
                </a:lnTo>
                <a:lnTo>
                  <a:pt x="3427" y="293"/>
                </a:lnTo>
                <a:lnTo>
                  <a:pt x="3427" y="290"/>
                </a:lnTo>
                <a:lnTo>
                  <a:pt x="3427" y="290"/>
                </a:lnTo>
                <a:lnTo>
                  <a:pt x="3427" y="290"/>
                </a:lnTo>
                <a:lnTo>
                  <a:pt x="3428" y="294"/>
                </a:lnTo>
                <a:lnTo>
                  <a:pt x="3428" y="294"/>
                </a:lnTo>
                <a:lnTo>
                  <a:pt x="3429" y="294"/>
                </a:lnTo>
                <a:lnTo>
                  <a:pt x="3429" y="294"/>
                </a:lnTo>
                <a:lnTo>
                  <a:pt x="3429" y="291"/>
                </a:lnTo>
                <a:lnTo>
                  <a:pt x="3430" y="294"/>
                </a:lnTo>
                <a:lnTo>
                  <a:pt x="3430" y="294"/>
                </a:lnTo>
                <a:lnTo>
                  <a:pt x="3430" y="291"/>
                </a:lnTo>
                <a:lnTo>
                  <a:pt x="3431" y="294"/>
                </a:lnTo>
                <a:lnTo>
                  <a:pt x="3431" y="291"/>
                </a:lnTo>
                <a:lnTo>
                  <a:pt x="3431" y="294"/>
                </a:lnTo>
                <a:lnTo>
                  <a:pt x="3432" y="291"/>
                </a:lnTo>
                <a:lnTo>
                  <a:pt x="3432" y="294"/>
                </a:lnTo>
                <a:lnTo>
                  <a:pt x="3432" y="294"/>
                </a:lnTo>
                <a:lnTo>
                  <a:pt x="3433" y="291"/>
                </a:lnTo>
                <a:lnTo>
                  <a:pt x="3433" y="294"/>
                </a:lnTo>
                <a:lnTo>
                  <a:pt x="3433" y="294"/>
                </a:lnTo>
                <a:lnTo>
                  <a:pt x="3433" y="294"/>
                </a:lnTo>
                <a:lnTo>
                  <a:pt x="3433" y="277"/>
                </a:lnTo>
                <a:lnTo>
                  <a:pt x="3434" y="294"/>
                </a:lnTo>
                <a:lnTo>
                  <a:pt x="3434" y="294"/>
                </a:lnTo>
                <a:lnTo>
                  <a:pt x="3435" y="294"/>
                </a:lnTo>
                <a:lnTo>
                  <a:pt x="3435" y="291"/>
                </a:lnTo>
                <a:lnTo>
                  <a:pt x="3435" y="291"/>
                </a:lnTo>
                <a:lnTo>
                  <a:pt x="3435" y="291"/>
                </a:lnTo>
                <a:lnTo>
                  <a:pt x="3436" y="294"/>
                </a:lnTo>
                <a:lnTo>
                  <a:pt x="3436" y="291"/>
                </a:lnTo>
                <a:lnTo>
                  <a:pt x="3436" y="294"/>
                </a:lnTo>
                <a:lnTo>
                  <a:pt x="3437" y="294"/>
                </a:lnTo>
                <a:lnTo>
                  <a:pt x="3437" y="289"/>
                </a:lnTo>
                <a:lnTo>
                  <a:pt x="3438" y="293"/>
                </a:lnTo>
                <a:lnTo>
                  <a:pt x="3438" y="292"/>
                </a:lnTo>
                <a:lnTo>
                  <a:pt x="3438" y="293"/>
                </a:lnTo>
                <a:lnTo>
                  <a:pt x="3439" y="275"/>
                </a:lnTo>
                <a:lnTo>
                  <a:pt x="3439" y="276"/>
                </a:lnTo>
                <a:lnTo>
                  <a:pt x="3440" y="293"/>
                </a:lnTo>
                <a:lnTo>
                  <a:pt x="3440" y="290"/>
                </a:lnTo>
                <a:lnTo>
                  <a:pt x="3440" y="289"/>
                </a:lnTo>
                <a:lnTo>
                  <a:pt x="3441" y="293"/>
                </a:lnTo>
                <a:lnTo>
                  <a:pt x="3441" y="293"/>
                </a:lnTo>
                <a:lnTo>
                  <a:pt x="3441" y="293"/>
                </a:lnTo>
                <a:lnTo>
                  <a:pt x="3442" y="291"/>
                </a:lnTo>
                <a:lnTo>
                  <a:pt x="3442" y="294"/>
                </a:lnTo>
                <a:lnTo>
                  <a:pt x="3442" y="294"/>
                </a:lnTo>
                <a:lnTo>
                  <a:pt x="3442" y="294"/>
                </a:lnTo>
                <a:lnTo>
                  <a:pt x="3443" y="294"/>
                </a:lnTo>
                <a:lnTo>
                  <a:pt x="3443" y="291"/>
                </a:lnTo>
                <a:lnTo>
                  <a:pt x="3443" y="294"/>
                </a:lnTo>
                <a:lnTo>
                  <a:pt x="3444" y="294"/>
                </a:lnTo>
                <a:lnTo>
                  <a:pt x="3444" y="294"/>
                </a:lnTo>
                <a:lnTo>
                  <a:pt x="3444" y="291"/>
                </a:lnTo>
                <a:lnTo>
                  <a:pt x="3444" y="294"/>
                </a:lnTo>
                <a:lnTo>
                  <a:pt x="3445" y="294"/>
                </a:lnTo>
                <a:lnTo>
                  <a:pt x="3445" y="294"/>
                </a:lnTo>
                <a:lnTo>
                  <a:pt x="3445" y="291"/>
                </a:lnTo>
                <a:lnTo>
                  <a:pt x="3446" y="294"/>
                </a:lnTo>
                <a:lnTo>
                  <a:pt x="3446" y="294"/>
                </a:lnTo>
                <a:lnTo>
                  <a:pt x="3446" y="291"/>
                </a:lnTo>
                <a:lnTo>
                  <a:pt x="3447" y="294"/>
                </a:lnTo>
                <a:lnTo>
                  <a:pt x="3447" y="294"/>
                </a:lnTo>
                <a:lnTo>
                  <a:pt x="3447" y="291"/>
                </a:lnTo>
                <a:lnTo>
                  <a:pt x="3448" y="292"/>
                </a:lnTo>
                <a:lnTo>
                  <a:pt x="3448" y="292"/>
                </a:lnTo>
                <a:lnTo>
                  <a:pt x="3448" y="291"/>
                </a:lnTo>
                <a:lnTo>
                  <a:pt x="3449" y="294"/>
                </a:lnTo>
                <a:lnTo>
                  <a:pt x="3449" y="294"/>
                </a:lnTo>
                <a:lnTo>
                  <a:pt x="3449" y="294"/>
                </a:lnTo>
                <a:lnTo>
                  <a:pt x="3449" y="294"/>
                </a:lnTo>
                <a:lnTo>
                  <a:pt x="3450" y="291"/>
                </a:lnTo>
                <a:lnTo>
                  <a:pt x="3450" y="294"/>
                </a:lnTo>
                <a:lnTo>
                  <a:pt x="3450" y="294"/>
                </a:lnTo>
                <a:lnTo>
                  <a:pt x="3450" y="294"/>
                </a:lnTo>
                <a:lnTo>
                  <a:pt x="3451" y="285"/>
                </a:lnTo>
                <a:lnTo>
                  <a:pt x="3451" y="292"/>
                </a:lnTo>
                <a:lnTo>
                  <a:pt x="3452" y="275"/>
                </a:lnTo>
                <a:lnTo>
                  <a:pt x="3452" y="268"/>
                </a:lnTo>
                <a:lnTo>
                  <a:pt x="3452" y="278"/>
                </a:lnTo>
                <a:lnTo>
                  <a:pt x="3452" y="277"/>
                </a:lnTo>
                <a:lnTo>
                  <a:pt x="3452" y="278"/>
                </a:lnTo>
                <a:lnTo>
                  <a:pt x="3454" y="293"/>
                </a:lnTo>
                <a:lnTo>
                  <a:pt x="3454" y="293"/>
                </a:lnTo>
                <a:lnTo>
                  <a:pt x="3454" y="293"/>
                </a:lnTo>
                <a:lnTo>
                  <a:pt x="3454" y="290"/>
                </a:lnTo>
                <a:lnTo>
                  <a:pt x="3455" y="294"/>
                </a:lnTo>
                <a:lnTo>
                  <a:pt x="3455" y="294"/>
                </a:lnTo>
                <a:lnTo>
                  <a:pt x="3455" y="294"/>
                </a:lnTo>
                <a:lnTo>
                  <a:pt x="3455" y="291"/>
                </a:lnTo>
                <a:lnTo>
                  <a:pt x="3456" y="294"/>
                </a:lnTo>
                <a:lnTo>
                  <a:pt x="3456" y="294"/>
                </a:lnTo>
                <a:lnTo>
                  <a:pt x="3457" y="292"/>
                </a:lnTo>
                <a:lnTo>
                  <a:pt x="3457" y="294"/>
                </a:lnTo>
                <a:lnTo>
                  <a:pt x="3457" y="294"/>
                </a:lnTo>
                <a:lnTo>
                  <a:pt x="3458" y="292"/>
                </a:lnTo>
                <a:lnTo>
                  <a:pt x="3458" y="294"/>
                </a:lnTo>
                <a:lnTo>
                  <a:pt x="3458" y="294"/>
                </a:lnTo>
                <a:lnTo>
                  <a:pt x="3458" y="294"/>
                </a:lnTo>
                <a:lnTo>
                  <a:pt x="3458" y="277"/>
                </a:lnTo>
                <a:lnTo>
                  <a:pt x="3459" y="292"/>
                </a:lnTo>
                <a:lnTo>
                  <a:pt x="3460" y="294"/>
                </a:lnTo>
                <a:lnTo>
                  <a:pt x="3460" y="291"/>
                </a:lnTo>
                <a:lnTo>
                  <a:pt x="3460" y="292"/>
                </a:lnTo>
                <a:lnTo>
                  <a:pt x="3461" y="291"/>
                </a:lnTo>
                <a:lnTo>
                  <a:pt x="3461" y="294"/>
                </a:lnTo>
                <a:lnTo>
                  <a:pt x="3462" y="294"/>
                </a:lnTo>
                <a:lnTo>
                  <a:pt x="3462" y="294"/>
                </a:lnTo>
                <a:lnTo>
                  <a:pt x="3462" y="291"/>
                </a:lnTo>
                <a:lnTo>
                  <a:pt x="3463" y="294"/>
                </a:lnTo>
                <a:lnTo>
                  <a:pt x="3463" y="294"/>
                </a:lnTo>
                <a:lnTo>
                  <a:pt x="3463" y="294"/>
                </a:lnTo>
                <a:lnTo>
                  <a:pt x="3464" y="292"/>
                </a:lnTo>
                <a:lnTo>
                  <a:pt x="3464" y="293"/>
                </a:lnTo>
                <a:lnTo>
                  <a:pt x="3464" y="293"/>
                </a:lnTo>
                <a:lnTo>
                  <a:pt x="3464" y="293"/>
                </a:lnTo>
                <a:lnTo>
                  <a:pt x="3465" y="275"/>
                </a:lnTo>
                <a:lnTo>
                  <a:pt x="3465" y="275"/>
                </a:lnTo>
                <a:lnTo>
                  <a:pt x="3465" y="274"/>
                </a:lnTo>
                <a:lnTo>
                  <a:pt x="3465" y="273"/>
                </a:lnTo>
                <a:lnTo>
                  <a:pt x="3466" y="293"/>
                </a:lnTo>
                <a:lnTo>
                  <a:pt x="3466" y="292"/>
                </a:lnTo>
                <a:lnTo>
                  <a:pt x="3466" y="292"/>
                </a:lnTo>
                <a:lnTo>
                  <a:pt x="3467" y="284"/>
                </a:lnTo>
                <a:lnTo>
                  <a:pt x="3467" y="293"/>
                </a:lnTo>
                <a:lnTo>
                  <a:pt x="3467" y="293"/>
                </a:lnTo>
                <a:lnTo>
                  <a:pt x="3468" y="293"/>
                </a:lnTo>
                <a:lnTo>
                  <a:pt x="3468" y="294"/>
                </a:lnTo>
                <a:lnTo>
                  <a:pt x="3468" y="292"/>
                </a:lnTo>
                <a:lnTo>
                  <a:pt x="3468" y="292"/>
                </a:lnTo>
                <a:lnTo>
                  <a:pt x="3468" y="292"/>
                </a:lnTo>
                <a:lnTo>
                  <a:pt x="3469" y="294"/>
                </a:lnTo>
                <a:lnTo>
                  <a:pt x="3470" y="294"/>
                </a:lnTo>
                <a:lnTo>
                  <a:pt x="3470" y="294"/>
                </a:lnTo>
                <a:lnTo>
                  <a:pt x="3470" y="292"/>
                </a:lnTo>
                <a:lnTo>
                  <a:pt x="3471" y="294"/>
                </a:lnTo>
                <a:lnTo>
                  <a:pt x="3471" y="294"/>
                </a:lnTo>
                <a:lnTo>
                  <a:pt x="3471" y="294"/>
                </a:lnTo>
                <a:lnTo>
                  <a:pt x="3472" y="291"/>
                </a:lnTo>
                <a:lnTo>
                  <a:pt x="3472" y="291"/>
                </a:lnTo>
                <a:lnTo>
                  <a:pt x="3472" y="294"/>
                </a:lnTo>
                <a:lnTo>
                  <a:pt x="3472" y="294"/>
                </a:lnTo>
                <a:lnTo>
                  <a:pt x="3472" y="292"/>
                </a:lnTo>
                <a:lnTo>
                  <a:pt x="3473" y="294"/>
                </a:lnTo>
                <a:lnTo>
                  <a:pt x="3473" y="294"/>
                </a:lnTo>
                <a:lnTo>
                  <a:pt x="3474" y="292"/>
                </a:lnTo>
                <a:lnTo>
                  <a:pt x="3474" y="294"/>
                </a:lnTo>
                <a:lnTo>
                  <a:pt x="3474" y="294"/>
                </a:lnTo>
                <a:lnTo>
                  <a:pt x="3474" y="294"/>
                </a:lnTo>
                <a:lnTo>
                  <a:pt x="3474" y="294"/>
                </a:lnTo>
                <a:lnTo>
                  <a:pt x="3475" y="292"/>
                </a:lnTo>
                <a:lnTo>
                  <a:pt x="3475" y="294"/>
                </a:lnTo>
                <a:lnTo>
                  <a:pt x="3476" y="291"/>
                </a:lnTo>
                <a:lnTo>
                  <a:pt x="3476" y="294"/>
                </a:lnTo>
                <a:lnTo>
                  <a:pt x="3476" y="294"/>
                </a:lnTo>
                <a:lnTo>
                  <a:pt x="3477" y="294"/>
                </a:lnTo>
                <a:lnTo>
                  <a:pt x="3477" y="294"/>
                </a:lnTo>
                <a:lnTo>
                  <a:pt x="3478" y="289"/>
                </a:lnTo>
                <a:lnTo>
                  <a:pt x="3478" y="289"/>
                </a:lnTo>
                <a:lnTo>
                  <a:pt x="3478" y="288"/>
                </a:lnTo>
                <a:lnTo>
                  <a:pt x="3478" y="293"/>
                </a:lnTo>
                <a:lnTo>
                  <a:pt x="3479" y="292"/>
                </a:lnTo>
                <a:lnTo>
                  <a:pt x="3479" y="292"/>
                </a:lnTo>
                <a:lnTo>
                  <a:pt x="3479" y="292"/>
                </a:lnTo>
                <a:lnTo>
                  <a:pt x="3480" y="289"/>
                </a:lnTo>
                <a:lnTo>
                  <a:pt x="3480" y="290"/>
                </a:lnTo>
                <a:lnTo>
                  <a:pt x="3480" y="290"/>
                </a:lnTo>
                <a:lnTo>
                  <a:pt x="3481" y="293"/>
                </a:lnTo>
                <a:lnTo>
                  <a:pt x="3481" y="293"/>
                </a:lnTo>
                <a:lnTo>
                  <a:pt x="3481" y="293"/>
                </a:lnTo>
                <a:lnTo>
                  <a:pt x="3482" y="291"/>
                </a:lnTo>
                <a:lnTo>
                  <a:pt x="3482" y="294"/>
                </a:lnTo>
                <a:lnTo>
                  <a:pt x="3482" y="294"/>
                </a:lnTo>
                <a:lnTo>
                  <a:pt x="3482" y="294"/>
                </a:lnTo>
                <a:lnTo>
                  <a:pt x="3483" y="292"/>
                </a:lnTo>
                <a:lnTo>
                  <a:pt x="3483" y="294"/>
                </a:lnTo>
                <a:lnTo>
                  <a:pt x="3484" y="294"/>
                </a:lnTo>
                <a:lnTo>
                  <a:pt x="3484" y="291"/>
                </a:lnTo>
                <a:lnTo>
                  <a:pt x="3484" y="294"/>
                </a:lnTo>
                <a:lnTo>
                  <a:pt x="3485" y="294"/>
                </a:lnTo>
                <a:lnTo>
                  <a:pt x="3485" y="294"/>
                </a:lnTo>
                <a:lnTo>
                  <a:pt x="3485" y="292"/>
                </a:lnTo>
                <a:lnTo>
                  <a:pt x="3486" y="294"/>
                </a:lnTo>
                <a:lnTo>
                  <a:pt x="3486" y="294"/>
                </a:lnTo>
                <a:lnTo>
                  <a:pt x="3486" y="294"/>
                </a:lnTo>
                <a:lnTo>
                  <a:pt x="3486" y="291"/>
                </a:lnTo>
                <a:lnTo>
                  <a:pt x="3487" y="294"/>
                </a:lnTo>
                <a:lnTo>
                  <a:pt x="3487" y="294"/>
                </a:lnTo>
                <a:lnTo>
                  <a:pt x="3487" y="294"/>
                </a:lnTo>
                <a:lnTo>
                  <a:pt x="3488" y="292"/>
                </a:lnTo>
                <a:lnTo>
                  <a:pt x="3488" y="294"/>
                </a:lnTo>
                <a:lnTo>
                  <a:pt x="3488" y="294"/>
                </a:lnTo>
                <a:lnTo>
                  <a:pt x="3489" y="292"/>
                </a:lnTo>
                <a:lnTo>
                  <a:pt x="3489" y="292"/>
                </a:lnTo>
                <a:lnTo>
                  <a:pt x="3490" y="294"/>
                </a:lnTo>
                <a:lnTo>
                  <a:pt x="3490" y="292"/>
                </a:lnTo>
                <a:lnTo>
                  <a:pt x="3490" y="294"/>
                </a:lnTo>
                <a:lnTo>
                  <a:pt x="3491" y="294"/>
                </a:lnTo>
                <a:lnTo>
                  <a:pt x="3491" y="292"/>
                </a:lnTo>
                <a:lnTo>
                  <a:pt x="3491" y="294"/>
                </a:lnTo>
                <a:lnTo>
                  <a:pt x="3491" y="294"/>
                </a:lnTo>
                <a:lnTo>
                  <a:pt x="3492" y="294"/>
                </a:lnTo>
                <a:lnTo>
                  <a:pt x="3492" y="290"/>
                </a:lnTo>
                <a:lnTo>
                  <a:pt x="3492" y="293"/>
                </a:lnTo>
                <a:lnTo>
                  <a:pt x="3493" y="293"/>
                </a:lnTo>
                <a:lnTo>
                  <a:pt x="3493" y="293"/>
                </a:lnTo>
                <a:lnTo>
                  <a:pt x="3493" y="279"/>
                </a:lnTo>
                <a:lnTo>
                  <a:pt x="3494" y="283"/>
                </a:lnTo>
                <a:lnTo>
                  <a:pt x="3494" y="287"/>
                </a:lnTo>
                <a:lnTo>
                  <a:pt x="3494" y="284"/>
                </a:lnTo>
                <a:lnTo>
                  <a:pt x="3494" y="292"/>
                </a:lnTo>
                <a:lnTo>
                  <a:pt x="3495" y="291"/>
                </a:lnTo>
                <a:lnTo>
                  <a:pt x="3495" y="291"/>
                </a:lnTo>
                <a:lnTo>
                  <a:pt x="3495" y="290"/>
                </a:lnTo>
                <a:lnTo>
                  <a:pt x="3496" y="294"/>
                </a:lnTo>
                <a:lnTo>
                  <a:pt x="3496" y="294"/>
                </a:lnTo>
                <a:lnTo>
                  <a:pt x="3496" y="294"/>
                </a:lnTo>
                <a:lnTo>
                  <a:pt x="3497" y="292"/>
                </a:lnTo>
                <a:lnTo>
                  <a:pt x="3497" y="294"/>
                </a:lnTo>
                <a:lnTo>
                  <a:pt x="3497" y="294"/>
                </a:lnTo>
                <a:lnTo>
                  <a:pt x="3497" y="294"/>
                </a:lnTo>
                <a:lnTo>
                  <a:pt x="3498" y="292"/>
                </a:lnTo>
                <a:lnTo>
                  <a:pt x="3498" y="294"/>
                </a:lnTo>
                <a:lnTo>
                  <a:pt x="3498" y="294"/>
                </a:lnTo>
                <a:lnTo>
                  <a:pt x="3498" y="294"/>
                </a:lnTo>
                <a:lnTo>
                  <a:pt x="3499" y="292"/>
                </a:lnTo>
                <a:lnTo>
                  <a:pt x="3499" y="294"/>
                </a:lnTo>
                <a:lnTo>
                  <a:pt x="3499" y="294"/>
                </a:lnTo>
                <a:lnTo>
                  <a:pt x="3500" y="294"/>
                </a:lnTo>
                <a:lnTo>
                  <a:pt x="3500" y="294"/>
                </a:lnTo>
                <a:lnTo>
                  <a:pt x="3500" y="294"/>
                </a:lnTo>
                <a:lnTo>
                  <a:pt x="3501" y="294"/>
                </a:lnTo>
                <a:lnTo>
                  <a:pt x="3501" y="291"/>
                </a:lnTo>
                <a:lnTo>
                  <a:pt x="3502" y="294"/>
                </a:lnTo>
                <a:lnTo>
                  <a:pt x="3502" y="294"/>
                </a:lnTo>
                <a:lnTo>
                  <a:pt x="3502" y="294"/>
                </a:lnTo>
                <a:lnTo>
                  <a:pt x="3503" y="294"/>
                </a:lnTo>
                <a:lnTo>
                  <a:pt x="3503" y="294"/>
                </a:lnTo>
                <a:lnTo>
                  <a:pt x="3503" y="294"/>
                </a:lnTo>
                <a:lnTo>
                  <a:pt x="3503" y="294"/>
                </a:lnTo>
                <a:lnTo>
                  <a:pt x="3503" y="294"/>
                </a:lnTo>
                <a:lnTo>
                  <a:pt x="3504" y="294"/>
                </a:lnTo>
                <a:lnTo>
                  <a:pt x="3504" y="294"/>
                </a:lnTo>
                <a:lnTo>
                  <a:pt x="3505" y="289"/>
                </a:lnTo>
                <a:lnTo>
                  <a:pt x="3505" y="293"/>
                </a:lnTo>
                <a:lnTo>
                  <a:pt x="3505" y="293"/>
                </a:lnTo>
                <a:lnTo>
                  <a:pt x="3506" y="275"/>
                </a:lnTo>
                <a:lnTo>
                  <a:pt x="3506" y="275"/>
                </a:lnTo>
                <a:lnTo>
                  <a:pt x="3507" y="275"/>
                </a:lnTo>
                <a:lnTo>
                  <a:pt x="3507" y="286"/>
                </a:lnTo>
                <a:lnTo>
                  <a:pt x="3507" y="285"/>
                </a:lnTo>
                <a:lnTo>
                  <a:pt x="3508" y="285"/>
                </a:lnTo>
                <a:lnTo>
                  <a:pt x="3508" y="293"/>
                </a:lnTo>
                <a:lnTo>
                  <a:pt x="3509" y="291"/>
                </a:lnTo>
                <a:lnTo>
                  <a:pt x="3509" y="291"/>
                </a:lnTo>
                <a:lnTo>
                  <a:pt x="3509" y="291"/>
                </a:lnTo>
                <a:lnTo>
                  <a:pt x="3509" y="294"/>
                </a:lnTo>
                <a:lnTo>
                  <a:pt x="3510" y="292"/>
                </a:lnTo>
                <a:lnTo>
                  <a:pt x="3510" y="292"/>
                </a:lnTo>
                <a:lnTo>
                  <a:pt x="3510" y="292"/>
                </a:lnTo>
                <a:lnTo>
                  <a:pt x="3510" y="294"/>
                </a:lnTo>
                <a:lnTo>
                  <a:pt x="3511" y="294"/>
                </a:lnTo>
                <a:lnTo>
                  <a:pt x="3511" y="294"/>
                </a:lnTo>
                <a:lnTo>
                  <a:pt x="3511" y="294"/>
                </a:lnTo>
                <a:lnTo>
                  <a:pt x="3512" y="294"/>
                </a:lnTo>
                <a:lnTo>
                  <a:pt x="3512" y="294"/>
                </a:lnTo>
                <a:lnTo>
                  <a:pt x="3512" y="294"/>
                </a:lnTo>
                <a:lnTo>
                  <a:pt x="3513" y="237"/>
                </a:lnTo>
                <a:lnTo>
                  <a:pt x="3513" y="291"/>
                </a:lnTo>
                <a:lnTo>
                  <a:pt x="3513" y="291"/>
                </a:lnTo>
                <a:lnTo>
                  <a:pt x="3513" y="292"/>
                </a:lnTo>
                <a:lnTo>
                  <a:pt x="3514" y="291"/>
                </a:lnTo>
                <a:lnTo>
                  <a:pt x="3514" y="291"/>
                </a:lnTo>
                <a:lnTo>
                  <a:pt x="3515" y="291"/>
                </a:lnTo>
                <a:lnTo>
                  <a:pt x="3515" y="236"/>
                </a:lnTo>
                <a:lnTo>
                  <a:pt x="3515" y="292"/>
                </a:lnTo>
                <a:lnTo>
                  <a:pt x="3516" y="291"/>
                </a:lnTo>
                <a:lnTo>
                  <a:pt x="3516" y="291"/>
                </a:lnTo>
                <a:lnTo>
                  <a:pt x="3517" y="292"/>
                </a:lnTo>
                <a:lnTo>
                  <a:pt x="3517" y="292"/>
                </a:lnTo>
                <a:lnTo>
                  <a:pt x="3517" y="289"/>
                </a:lnTo>
                <a:lnTo>
                  <a:pt x="3517" y="288"/>
                </a:lnTo>
                <a:lnTo>
                  <a:pt x="3518" y="293"/>
                </a:lnTo>
                <a:lnTo>
                  <a:pt x="3518" y="292"/>
                </a:lnTo>
                <a:lnTo>
                  <a:pt x="3518" y="292"/>
                </a:lnTo>
                <a:lnTo>
                  <a:pt x="3518" y="291"/>
                </a:lnTo>
                <a:lnTo>
                  <a:pt x="3519" y="293"/>
                </a:lnTo>
                <a:lnTo>
                  <a:pt x="3519" y="293"/>
                </a:lnTo>
                <a:lnTo>
                  <a:pt x="3519" y="293"/>
                </a:lnTo>
                <a:lnTo>
                  <a:pt x="3519" y="293"/>
                </a:lnTo>
                <a:lnTo>
                  <a:pt x="3520" y="276"/>
                </a:lnTo>
                <a:lnTo>
                  <a:pt x="3520" y="276"/>
                </a:lnTo>
                <a:lnTo>
                  <a:pt x="3520" y="276"/>
                </a:lnTo>
                <a:lnTo>
                  <a:pt x="3520" y="276"/>
                </a:lnTo>
                <a:lnTo>
                  <a:pt x="3521" y="284"/>
                </a:lnTo>
                <a:lnTo>
                  <a:pt x="3521" y="285"/>
                </a:lnTo>
                <a:lnTo>
                  <a:pt x="3521" y="276"/>
                </a:lnTo>
                <a:lnTo>
                  <a:pt x="3522" y="293"/>
                </a:lnTo>
                <a:lnTo>
                  <a:pt x="3522" y="293"/>
                </a:lnTo>
                <a:lnTo>
                  <a:pt x="3523" y="292"/>
                </a:lnTo>
                <a:lnTo>
                  <a:pt x="3523" y="272"/>
                </a:lnTo>
                <a:lnTo>
                  <a:pt x="3523" y="293"/>
                </a:lnTo>
                <a:lnTo>
                  <a:pt x="3523" y="291"/>
                </a:lnTo>
                <a:lnTo>
                  <a:pt x="3524" y="290"/>
                </a:lnTo>
                <a:lnTo>
                  <a:pt x="3524" y="292"/>
                </a:lnTo>
                <a:lnTo>
                  <a:pt x="3524" y="232"/>
                </a:lnTo>
                <a:lnTo>
                  <a:pt x="3525" y="288"/>
                </a:lnTo>
                <a:lnTo>
                  <a:pt x="3525" y="289"/>
                </a:lnTo>
                <a:lnTo>
                  <a:pt x="3526" y="294"/>
                </a:lnTo>
                <a:lnTo>
                  <a:pt x="3526" y="233"/>
                </a:lnTo>
                <a:lnTo>
                  <a:pt x="3526" y="287"/>
                </a:lnTo>
                <a:lnTo>
                  <a:pt x="3526" y="230"/>
                </a:lnTo>
                <a:lnTo>
                  <a:pt x="3526" y="229"/>
                </a:lnTo>
                <a:lnTo>
                  <a:pt x="3527" y="293"/>
                </a:lnTo>
                <a:lnTo>
                  <a:pt x="3527" y="293"/>
                </a:lnTo>
                <a:lnTo>
                  <a:pt x="3527" y="293"/>
                </a:lnTo>
                <a:lnTo>
                  <a:pt x="3528" y="242"/>
                </a:lnTo>
                <a:lnTo>
                  <a:pt x="3528" y="294"/>
                </a:lnTo>
                <a:lnTo>
                  <a:pt x="3528" y="294"/>
                </a:lnTo>
                <a:lnTo>
                  <a:pt x="3529" y="289"/>
                </a:lnTo>
                <a:lnTo>
                  <a:pt x="3529" y="294"/>
                </a:lnTo>
                <a:lnTo>
                  <a:pt x="3529" y="294"/>
                </a:lnTo>
                <a:lnTo>
                  <a:pt x="3529" y="294"/>
                </a:lnTo>
                <a:lnTo>
                  <a:pt x="3530" y="294"/>
                </a:lnTo>
                <a:lnTo>
                  <a:pt x="3530" y="291"/>
                </a:lnTo>
                <a:lnTo>
                  <a:pt x="3530" y="292"/>
                </a:lnTo>
                <a:lnTo>
                  <a:pt x="3530" y="292"/>
                </a:lnTo>
                <a:lnTo>
                  <a:pt x="3531" y="291"/>
                </a:lnTo>
                <a:lnTo>
                  <a:pt x="3531" y="294"/>
                </a:lnTo>
                <a:lnTo>
                  <a:pt x="3531" y="293"/>
                </a:lnTo>
                <a:lnTo>
                  <a:pt x="3532" y="292"/>
                </a:lnTo>
                <a:lnTo>
                  <a:pt x="3532" y="292"/>
                </a:lnTo>
                <a:lnTo>
                  <a:pt x="3533" y="293"/>
                </a:lnTo>
                <a:lnTo>
                  <a:pt x="3533" y="293"/>
                </a:lnTo>
                <a:lnTo>
                  <a:pt x="3533" y="293"/>
                </a:lnTo>
                <a:lnTo>
                  <a:pt x="3533" y="272"/>
                </a:lnTo>
                <a:lnTo>
                  <a:pt x="3534" y="273"/>
                </a:lnTo>
                <a:lnTo>
                  <a:pt x="3534" y="273"/>
                </a:lnTo>
                <a:lnTo>
                  <a:pt x="3535" y="250"/>
                </a:lnTo>
                <a:lnTo>
                  <a:pt x="3535" y="287"/>
                </a:lnTo>
                <a:lnTo>
                  <a:pt x="3535" y="287"/>
                </a:lnTo>
                <a:lnTo>
                  <a:pt x="3535" y="264"/>
                </a:lnTo>
                <a:lnTo>
                  <a:pt x="3536" y="293"/>
                </a:lnTo>
                <a:lnTo>
                  <a:pt x="3536" y="292"/>
                </a:lnTo>
                <a:lnTo>
                  <a:pt x="3536" y="292"/>
                </a:lnTo>
                <a:lnTo>
                  <a:pt x="3537" y="292"/>
                </a:lnTo>
                <a:lnTo>
                  <a:pt x="3537" y="293"/>
                </a:lnTo>
                <a:lnTo>
                  <a:pt x="3537" y="293"/>
                </a:lnTo>
                <a:lnTo>
                  <a:pt x="3537" y="293"/>
                </a:lnTo>
                <a:lnTo>
                  <a:pt x="3538" y="236"/>
                </a:lnTo>
                <a:lnTo>
                  <a:pt x="3538" y="292"/>
                </a:lnTo>
                <a:lnTo>
                  <a:pt x="3538" y="292"/>
                </a:lnTo>
                <a:lnTo>
                  <a:pt x="3539" y="292"/>
                </a:lnTo>
                <a:lnTo>
                  <a:pt x="3539" y="166"/>
                </a:lnTo>
                <a:lnTo>
                  <a:pt x="3539" y="285"/>
                </a:lnTo>
                <a:lnTo>
                  <a:pt x="3540" y="287"/>
                </a:lnTo>
                <a:lnTo>
                  <a:pt x="3540" y="292"/>
                </a:lnTo>
                <a:lnTo>
                  <a:pt x="3540" y="235"/>
                </a:lnTo>
                <a:lnTo>
                  <a:pt x="3541" y="291"/>
                </a:lnTo>
                <a:lnTo>
                  <a:pt x="3541" y="291"/>
                </a:lnTo>
                <a:lnTo>
                  <a:pt x="3541" y="294"/>
                </a:lnTo>
                <a:lnTo>
                  <a:pt x="3542" y="240"/>
                </a:lnTo>
                <a:lnTo>
                  <a:pt x="3542" y="292"/>
                </a:lnTo>
                <a:lnTo>
                  <a:pt x="3542" y="292"/>
                </a:lnTo>
                <a:lnTo>
                  <a:pt x="3543" y="294"/>
                </a:lnTo>
                <a:lnTo>
                  <a:pt x="3543" y="294"/>
                </a:lnTo>
                <a:lnTo>
                  <a:pt x="3543" y="294"/>
                </a:lnTo>
                <a:lnTo>
                  <a:pt x="3544" y="294"/>
                </a:lnTo>
                <a:lnTo>
                  <a:pt x="3544" y="291"/>
                </a:lnTo>
                <a:lnTo>
                  <a:pt x="3544" y="292"/>
                </a:lnTo>
                <a:lnTo>
                  <a:pt x="3544" y="292"/>
                </a:lnTo>
                <a:lnTo>
                  <a:pt x="3544" y="235"/>
                </a:lnTo>
                <a:lnTo>
                  <a:pt x="3545" y="295"/>
                </a:lnTo>
                <a:lnTo>
                  <a:pt x="3545" y="293"/>
                </a:lnTo>
                <a:lnTo>
                  <a:pt x="3545" y="293"/>
                </a:lnTo>
                <a:lnTo>
                  <a:pt x="3545" y="292"/>
                </a:lnTo>
                <a:lnTo>
                  <a:pt x="3546" y="293"/>
                </a:lnTo>
                <a:lnTo>
                  <a:pt x="3546" y="293"/>
                </a:lnTo>
                <a:lnTo>
                  <a:pt x="3547" y="292"/>
                </a:lnTo>
                <a:lnTo>
                  <a:pt x="3547" y="293"/>
                </a:lnTo>
                <a:lnTo>
                  <a:pt x="3547" y="254"/>
                </a:lnTo>
                <a:lnTo>
                  <a:pt x="3547" y="275"/>
                </a:lnTo>
                <a:lnTo>
                  <a:pt x="3548" y="261"/>
                </a:lnTo>
                <a:lnTo>
                  <a:pt x="3548" y="260"/>
                </a:lnTo>
                <a:lnTo>
                  <a:pt x="3549" y="292"/>
                </a:lnTo>
                <a:lnTo>
                  <a:pt x="3549" y="286"/>
                </a:lnTo>
                <a:lnTo>
                  <a:pt x="3549" y="287"/>
                </a:lnTo>
                <a:lnTo>
                  <a:pt x="3549" y="293"/>
                </a:lnTo>
                <a:lnTo>
                  <a:pt x="3549" y="243"/>
                </a:lnTo>
                <a:lnTo>
                  <a:pt x="3550" y="292"/>
                </a:lnTo>
                <a:lnTo>
                  <a:pt x="3550" y="292"/>
                </a:lnTo>
                <a:lnTo>
                  <a:pt x="3550" y="293"/>
                </a:lnTo>
                <a:lnTo>
                  <a:pt x="3551" y="181"/>
                </a:lnTo>
                <a:lnTo>
                  <a:pt x="3551" y="290"/>
                </a:lnTo>
                <a:lnTo>
                  <a:pt x="3551" y="290"/>
                </a:lnTo>
                <a:lnTo>
                  <a:pt x="3551" y="292"/>
                </a:lnTo>
                <a:lnTo>
                  <a:pt x="3552" y="271"/>
                </a:lnTo>
                <a:lnTo>
                  <a:pt x="3552" y="289"/>
                </a:lnTo>
                <a:lnTo>
                  <a:pt x="3552" y="257"/>
                </a:lnTo>
                <a:lnTo>
                  <a:pt x="3552" y="253"/>
                </a:lnTo>
                <a:lnTo>
                  <a:pt x="3553" y="292"/>
                </a:lnTo>
                <a:lnTo>
                  <a:pt x="3553" y="289"/>
                </a:lnTo>
                <a:lnTo>
                  <a:pt x="3553" y="289"/>
                </a:lnTo>
                <a:lnTo>
                  <a:pt x="3554" y="260"/>
                </a:lnTo>
                <a:lnTo>
                  <a:pt x="3554" y="292"/>
                </a:lnTo>
                <a:lnTo>
                  <a:pt x="3554" y="291"/>
                </a:lnTo>
                <a:lnTo>
                  <a:pt x="3555" y="291"/>
                </a:lnTo>
                <a:lnTo>
                  <a:pt x="3555" y="290"/>
                </a:lnTo>
                <a:lnTo>
                  <a:pt x="3555" y="293"/>
                </a:lnTo>
                <a:lnTo>
                  <a:pt x="3555" y="292"/>
                </a:lnTo>
                <a:lnTo>
                  <a:pt x="3555" y="292"/>
                </a:lnTo>
                <a:lnTo>
                  <a:pt x="3556" y="232"/>
                </a:lnTo>
                <a:lnTo>
                  <a:pt x="3557" y="294"/>
                </a:lnTo>
                <a:lnTo>
                  <a:pt x="3557" y="294"/>
                </a:lnTo>
                <a:lnTo>
                  <a:pt x="3557" y="291"/>
                </a:lnTo>
                <a:lnTo>
                  <a:pt x="3557" y="294"/>
                </a:lnTo>
                <a:lnTo>
                  <a:pt x="3558" y="294"/>
                </a:lnTo>
                <a:lnTo>
                  <a:pt x="3558" y="294"/>
                </a:lnTo>
                <a:lnTo>
                  <a:pt x="3558" y="294"/>
                </a:lnTo>
                <a:lnTo>
                  <a:pt x="3559" y="291"/>
                </a:lnTo>
                <a:lnTo>
                  <a:pt x="3559" y="292"/>
                </a:lnTo>
                <a:lnTo>
                  <a:pt x="3559" y="292"/>
                </a:lnTo>
                <a:lnTo>
                  <a:pt x="3560" y="291"/>
                </a:lnTo>
                <a:lnTo>
                  <a:pt x="3560" y="293"/>
                </a:lnTo>
                <a:lnTo>
                  <a:pt x="3560" y="293"/>
                </a:lnTo>
                <a:lnTo>
                  <a:pt x="3560" y="293"/>
                </a:lnTo>
                <a:lnTo>
                  <a:pt x="3561" y="250"/>
                </a:lnTo>
                <a:lnTo>
                  <a:pt x="3561" y="292"/>
                </a:lnTo>
                <a:lnTo>
                  <a:pt x="3561" y="292"/>
                </a:lnTo>
                <a:lnTo>
                  <a:pt x="3561" y="293"/>
                </a:lnTo>
                <a:lnTo>
                  <a:pt x="3562" y="202"/>
                </a:lnTo>
                <a:lnTo>
                  <a:pt x="3562" y="262"/>
                </a:lnTo>
                <a:lnTo>
                  <a:pt x="3563" y="262"/>
                </a:lnTo>
                <a:lnTo>
                  <a:pt x="3563" y="293"/>
                </a:lnTo>
                <a:lnTo>
                  <a:pt x="3563" y="287"/>
                </a:lnTo>
                <a:lnTo>
                  <a:pt x="3563" y="288"/>
                </a:lnTo>
                <a:lnTo>
                  <a:pt x="3564" y="293"/>
                </a:lnTo>
                <a:lnTo>
                  <a:pt x="3564" y="190"/>
                </a:lnTo>
                <a:lnTo>
                  <a:pt x="3565" y="283"/>
                </a:lnTo>
                <a:lnTo>
                  <a:pt x="3565" y="283"/>
                </a:lnTo>
                <a:lnTo>
                  <a:pt x="3565" y="173"/>
                </a:lnTo>
                <a:lnTo>
                  <a:pt x="3566" y="289"/>
                </a:lnTo>
                <a:lnTo>
                  <a:pt x="3566" y="290"/>
                </a:lnTo>
                <a:lnTo>
                  <a:pt x="3566" y="288"/>
                </a:lnTo>
                <a:lnTo>
                  <a:pt x="3566" y="293"/>
                </a:lnTo>
                <a:lnTo>
                  <a:pt x="3567" y="292"/>
                </a:lnTo>
                <a:lnTo>
                  <a:pt x="3567" y="292"/>
                </a:lnTo>
                <a:lnTo>
                  <a:pt x="3567" y="288"/>
                </a:lnTo>
                <a:lnTo>
                  <a:pt x="3567" y="294"/>
                </a:lnTo>
                <a:lnTo>
                  <a:pt x="3568" y="290"/>
                </a:lnTo>
                <a:lnTo>
                  <a:pt x="3568" y="291"/>
                </a:lnTo>
                <a:lnTo>
                  <a:pt x="3569" y="240"/>
                </a:lnTo>
                <a:lnTo>
                  <a:pt x="3569" y="294"/>
                </a:lnTo>
                <a:lnTo>
                  <a:pt x="3569" y="294"/>
                </a:lnTo>
                <a:lnTo>
                  <a:pt x="3570" y="294"/>
                </a:lnTo>
                <a:lnTo>
                  <a:pt x="3570" y="291"/>
                </a:lnTo>
                <a:lnTo>
                  <a:pt x="3570" y="294"/>
                </a:lnTo>
                <a:lnTo>
                  <a:pt x="3571" y="294"/>
                </a:lnTo>
                <a:lnTo>
                  <a:pt x="3571" y="294"/>
                </a:lnTo>
                <a:lnTo>
                  <a:pt x="3571" y="290"/>
                </a:lnTo>
                <a:lnTo>
                  <a:pt x="3571" y="293"/>
                </a:lnTo>
                <a:lnTo>
                  <a:pt x="3571" y="293"/>
                </a:lnTo>
                <a:lnTo>
                  <a:pt x="3572" y="294"/>
                </a:lnTo>
                <a:lnTo>
                  <a:pt x="3573" y="289"/>
                </a:lnTo>
                <a:lnTo>
                  <a:pt x="3573" y="292"/>
                </a:lnTo>
                <a:lnTo>
                  <a:pt x="3573" y="292"/>
                </a:lnTo>
                <a:lnTo>
                  <a:pt x="3573" y="293"/>
                </a:lnTo>
                <a:lnTo>
                  <a:pt x="3574" y="290"/>
                </a:lnTo>
                <a:lnTo>
                  <a:pt x="3574" y="290"/>
                </a:lnTo>
                <a:lnTo>
                  <a:pt x="3574" y="291"/>
                </a:lnTo>
                <a:lnTo>
                  <a:pt x="3574" y="293"/>
                </a:lnTo>
                <a:lnTo>
                  <a:pt x="3574" y="265"/>
                </a:lnTo>
                <a:lnTo>
                  <a:pt x="3575" y="276"/>
                </a:lnTo>
                <a:lnTo>
                  <a:pt x="3575" y="276"/>
                </a:lnTo>
                <a:lnTo>
                  <a:pt x="3575" y="262"/>
                </a:lnTo>
                <a:lnTo>
                  <a:pt x="3576" y="289"/>
                </a:lnTo>
                <a:lnTo>
                  <a:pt x="3576" y="290"/>
                </a:lnTo>
                <a:lnTo>
                  <a:pt x="3577" y="293"/>
                </a:lnTo>
                <a:lnTo>
                  <a:pt x="3577" y="292"/>
                </a:lnTo>
                <a:lnTo>
                  <a:pt x="3577" y="292"/>
                </a:lnTo>
                <a:lnTo>
                  <a:pt x="3577" y="293"/>
                </a:lnTo>
                <a:lnTo>
                  <a:pt x="3578" y="289"/>
                </a:lnTo>
                <a:lnTo>
                  <a:pt x="3578" y="293"/>
                </a:lnTo>
                <a:lnTo>
                  <a:pt x="3579" y="293"/>
                </a:lnTo>
                <a:lnTo>
                  <a:pt x="3579" y="290"/>
                </a:lnTo>
                <a:lnTo>
                  <a:pt x="3579" y="293"/>
                </a:lnTo>
                <a:lnTo>
                  <a:pt x="3579" y="292"/>
                </a:lnTo>
                <a:lnTo>
                  <a:pt x="3580" y="293"/>
                </a:lnTo>
                <a:lnTo>
                  <a:pt x="3580" y="294"/>
                </a:lnTo>
                <a:lnTo>
                  <a:pt x="3580" y="291"/>
                </a:lnTo>
                <a:lnTo>
                  <a:pt x="3581" y="294"/>
                </a:lnTo>
                <a:lnTo>
                  <a:pt x="3581" y="294"/>
                </a:lnTo>
                <a:lnTo>
                  <a:pt x="3581" y="294"/>
                </a:lnTo>
                <a:lnTo>
                  <a:pt x="3581" y="242"/>
                </a:lnTo>
                <a:lnTo>
                  <a:pt x="3582" y="289"/>
                </a:lnTo>
                <a:lnTo>
                  <a:pt x="3582" y="289"/>
                </a:lnTo>
                <a:lnTo>
                  <a:pt x="3582" y="238"/>
                </a:lnTo>
                <a:lnTo>
                  <a:pt x="3583" y="294"/>
                </a:lnTo>
                <a:lnTo>
                  <a:pt x="3583" y="294"/>
                </a:lnTo>
                <a:lnTo>
                  <a:pt x="3583" y="294"/>
                </a:lnTo>
                <a:lnTo>
                  <a:pt x="3583" y="294"/>
                </a:lnTo>
                <a:lnTo>
                  <a:pt x="3584" y="276"/>
                </a:lnTo>
                <a:lnTo>
                  <a:pt x="3584" y="294"/>
                </a:lnTo>
                <a:lnTo>
                  <a:pt x="3584" y="294"/>
                </a:lnTo>
                <a:lnTo>
                  <a:pt x="3585" y="291"/>
                </a:lnTo>
                <a:lnTo>
                  <a:pt x="3585" y="294"/>
                </a:lnTo>
                <a:lnTo>
                  <a:pt x="3585" y="294"/>
                </a:lnTo>
                <a:lnTo>
                  <a:pt x="3586" y="294"/>
                </a:lnTo>
                <a:lnTo>
                  <a:pt x="3586" y="294"/>
                </a:lnTo>
                <a:lnTo>
                  <a:pt x="3586" y="291"/>
                </a:lnTo>
                <a:lnTo>
                  <a:pt x="3586" y="291"/>
                </a:lnTo>
                <a:lnTo>
                  <a:pt x="3587" y="291"/>
                </a:lnTo>
                <a:lnTo>
                  <a:pt x="3587" y="271"/>
                </a:lnTo>
                <a:lnTo>
                  <a:pt x="3588" y="293"/>
                </a:lnTo>
                <a:lnTo>
                  <a:pt x="3588" y="293"/>
                </a:lnTo>
                <a:lnTo>
                  <a:pt x="3588" y="293"/>
                </a:lnTo>
                <a:lnTo>
                  <a:pt x="3588" y="246"/>
                </a:lnTo>
                <a:lnTo>
                  <a:pt x="3588" y="294"/>
                </a:lnTo>
                <a:lnTo>
                  <a:pt x="3589" y="292"/>
                </a:lnTo>
                <a:lnTo>
                  <a:pt x="3589" y="292"/>
                </a:lnTo>
                <a:lnTo>
                  <a:pt x="3589" y="293"/>
                </a:lnTo>
                <a:lnTo>
                  <a:pt x="3589" y="244"/>
                </a:lnTo>
                <a:lnTo>
                  <a:pt x="3590" y="290"/>
                </a:lnTo>
                <a:lnTo>
                  <a:pt x="3590" y="289"/>
                </a:lnTo>
                <a:lnTo>
                  <a:pt x="3590" y="293"/>
                </a:lnTo>
                <a:lnTo>
                  <a:pt x="3591" y="229"/>
                </a:lnTo>
                <a:lnTo>
                  <a:pt x="3591" y="291"/>
                </a:lnTo>
                <a:lnTo>
                  <a:pt x="3591" y="282"/>
                </a:lnTo>
                <a:lnTo>
                  <a:pt x="3592" y="281"/>
                </a:lnTo>
                <a:lnTo>
                  <a:pt x="3592" y="294"/>
                </a:lnTo>
                <a:lnTo>
                  <a:pt x="3592" y="294"/>
                </a:lnTo>
                <a:lnTo>
                  <a:pt x="3592" y="294"/>
                </a:lnTo>
                <a:lnTo>
                  <a:pt x="3593" y="256"/>
                </a:lnTo>
                <a:lnTo>
                  <a:pt x="3593" y="274"/>
                </a:lnTo>
                <a:lnTo>
                  <a:pt x="3594" y="276"/>
                </a:lnTo>
                <a:lnTo>
                  <a:pt x="3594" y="222"/>
                </a:lnTo>
                <a:lnTo>
                  <a:pt x="3594" y="293"/>
                </a:lnTo>
                <a:lnTo>
                  <a:pt x="3594" y="293"/>
                </a:lnTo>
                <a:lnTo>
                  <a:pt x="3594" y="293"/>
                </a:lnTo>
                <a:lnTo>
                  <a:pt x="3595" y="242"/>
                </a:lnTo>
                <a:lnTo>
                  <a:pt x="3595" y="293"/>
                </a:lnTo>
                <a:lnTo>
                  <a:pt x="3596" y="291"/>
                </a:lnTo>
                <a:lnTo>
                  <a:pt x="3596" y="291"/>
                </a:lnTo>
                <a:lnTo>
                  <a:pt x="3597" y="240"/>
                </a:lnTo>
                <a:lnTo>
                  <a:pt x="3597" y="294"/>
                </a:lnTo>
                <a:lnTo>
                  <a:pt x="3597" y="292"/>
                </a:lnTo>
                <a:lnTo>
                  <a:pt x="3597" y="293"/>
                </a:lnTo>
                <a:lnTo>
                  <a:pt x="3597" y="242"/>
                </a:lnTo>
                <a:lnTo>
                  <a:pt x="3598" y="294"/>
                </a:lnTo>
                <a:lnTo>
                  <a:pt x="3598" y="294"/>
                </a:lnTo>
                <a:lnTo>
                  <a:pt x="3598" y="294"/>
                </a:lnTo>
                <a:lnTo>
                  <a:pt x="3599" y="294"/>
                </a:lnTo>
                <a:lnTo>
                  <a:pt x="3599" y="292"/>
                </a:lnTo>
                <a:lnTo>
                  <a:pt x="3599" y="292"/>
                </a:lnTo>
                <a:lnTo>
                  <a:pt x="3599" y="292"/>
                </a:lnTo>
                <a:lnTo>
                  <a:pt x="3599" y="294"/>
                </a:lnTo>
                <a:lnTo>
                  <a:pt x="3600" y="292"/>
                </a:lnTo>
                <a:lnTo>
                  <a:pt x="3600" y="292"/>
                </a:lnTo>
                <a:lnTo>
                  <a:pt x="3601" y="293"/>
                </a:lnTo>
                <a:lnTo>
                  <a:pt x="3601" y="247"/>
                </a:lnTo>
                <a:lnTo>
                  <a:pt x="3601" y="286"/>
                </a:lnTo>
                <a:lnTo>
                  <a:pt x="3602" y="286"/>
                </a:lnTo>
                <a:lnTo>
                  <a:pt x="3602" y="252"/>
                </a:lnTo>
                <a:lnTo>
                  <a:pt x="3602" y="287"/>
                </a:lnTo>
                <a:lnTo>
                  <a:pt x="3602" y="286"/>
                </a:lnTo>
                <a:lnTo>
                  <a:pt x="3602" y="286"/>
                </a:lnTo>
                <a:lnTo>
                  <a:pt x="3603" y="284"/>
                </a:lnTo>
                <a:lnTo>
                  <a:pt x="3603" y="292"/>
                </a:lnTo>
                <a:lnTo>
                  <a:pt x="3604" y="290"/>
                </a:lnTo>
                <a:lnTo>
                  <a:pt x="3604" y="290"/>
                </a:lnTo>
                <a:lnTo>
                  <a:pt x="3604" y="244"/>
                </a:lnTo>
                <a:lnTo>
                  <a:pt x="3605" y="294"/>
                </a:lnTo>
                <a:lnTo>
                  <a:pt x="3605" y="294"/>
                </a:lnTo>
                <a:lnTo>
                  <a:pt x="3605" y="293"/>
                </a:lnTo>
                <a:lnTo>
                  <a:pt x="3605" y="294"/>
                </a:lnTo>
                <a:lnTo>
                  <a:pt x="3606" y="290"/>
                </a:lnTo>
                <a:lnTo>
                  <a:pt x="3606" y="290"/>
                </a:lnTo>
                <a:lnTo>
                  <a:pt x="3607" y="293"/>
                </a:lnTo>
                <a:lnTo>
                  <a:pt x="3607" y="293"/>
                </a:lnTo>
                <a:lnTo>
                  <a:pt x="3607" y="292"/>
                </a:lnTo>
                <a:lnTo>
                  <a:pt x="3607" y="294"/>
                </a:lnTo>
                <a:lnTo>
                  <a:pt x="3608" y="260"/>
                </a:lnTo>
                <a:lnTo>
                  <a:pt x="3608" y="273"/>
                </a:lnTo>
                <a:lnTo>
                  <a:pt x="3608" y="274"/>
                </a:lnTo>
                <a:lnTo>
                  <a:pt x="3608" y="222"/>
                </a:lnTo>
                <a:lnTo>
                  <a:pt x="3609" y="276"/>
                </a:lnTo>
                <a:lnTo>
                  <a:pt x="3609" y="276"/>
                </a:lnTo>
                <a:lnTo>
                  <a:pt x="3610" y="276"/>
                </a:lnTo>
                <a:lnTo>
                  <a:pt x="3610" y="170"/>
                </a:lnTo>
                <a:lnTo>
                  <a:pt x="3610" y="294"/>
                </a:lnTo>
                <a:lnTo>
                  <a:pt x="3611" y="294"/>
                </a:lnTo>
                <a:lnTo>
                  <a:pt x="3611" y="280"/>
                </a:lnTo>
                <a:lnTo>
                  <a:pt x="3611" y="294"/>
                </a:lnTo>
                <a:lnTo>
                  <a:pt x="3612" y="294"/>
                </a:lnTo>
                <a:lnTo>
                  <a:pt x="3612" y="294"/>
                </a:lnTo>
                <a:lnTo>
                  <a:pt x="3612" y="292"/>
                </a:lnTo>
                <a:lnTo>
                  <a:pt x="3613" y="294"/>
                </a:lnTo>
                <a:lnTo>
                  <a:pt x="3613" y="294"/>
                </a:lnTo>
                <a:lnTo>
                  <a:pt x="3613" y="294"/>
                </a:lnTo>
                <a:lnTo>
                  <a:pt x="3613" y="294"/>
                </a:lnTo>
                <a:lnTo>
                  <a:pt x="3614" y="289"/>
                </a:lnTo>
                <a:lnTo>
                  <a:pt x="3614" y="292"/>
                </a:lnTo>
                <a:lnTo>
                  <a:pt x="3614" y="293"/>
                </a:lnTo>
                <a:lnTo>
                  <a:pt x="3614" y="293"/>
                </a:lnTo>
                <a:lnTo>
                  <a:pt x="3615" y="250"/>
                </a:lnTo>
                <a:lnTo>
                  <a:pt x="3615" y="256"/>
                </a:lnTo>
                <a:lnTo>
                  <a:pt x="3615" y="281"/>
                </a:lnTo>
                <a:lnTo>
                  <a:pt x="3615" y="283"/>
                </a:lnTo>
                <a:lnTo>
                  <a:pt x="3616" y="271"/>
                </a:lnTo>
                <a:lnTo>
                  <a:pt x="3616" y="278"/>
                </a:lnTo>
                <a:lnTo>
                  <a:pt x="3616" y="277"/>
                </a:lnTo>
                <a:lnTo>
                  <a:pt x="3617" y="292"/>
                </a:lnTo>
                <a:lnTo>
                  <a:pt x="3617" y="292"/>
                </a:lnTo>
                <a:lnTo>
                  <a:pt x="3618" y="292"/>
                </a:lnTo>
                <a:lnTo>
                  <a:pt x="3618" y="290"/>
                </a:lnTo>
                <a:lnTo>
                  <a:pt x="3618" y="294"/>
                </a:lnTo>
                <a:lnTo>
                  <a:pt x="3618" y="294"/>
                </a:lnTo>
                <a:lnTo>
                  <a:pt x="3619" y="295"/>
                </a:lnTo>
                <a:lnTo>
                  <a:pt x="3620" y="258"/>
                </a:lnTo>
                <a:lnTo>
                  <a:pt x="3620" y="259"/>
                </a:lnTo>
                <a:lnTo>
                  <a:pt x="3620" y="294"/>
                </a:lnTo>
                <a:lnTo>
                  <a:pt x="3621" y="291"/>
                </a:lnTo>
                <a:lnTo>
                  <a:pt x="3621" y="294"/>
                </a:lnTo>
                <a:lnTo>
                  <a:pt x="3622" y="294"/>
                </a:lnTo>
                <a:lnTo>
                  <a:pt x="3622" y="263"/>
                </a:lnTo>
                <a:lnTo>
                  <a:pt x="3622" y="293"/>
                </a:lnTo>
                <a:lnTo>
                  <a:pt x="3622" y="289"/>
                </a:lnTo>
                <a:lnTo>
                  <a:pt x="3622" y="293"/>
                </a:lnTo>
                <a:lnTo>
                  <a:pt x="3623" y="238"/>
                </a:lnTo>
                <a:lnTo>
                  <a:pt x="3623" y="293"/>
                </a:lnTo>
                <a:lnTo>
                  <a:pt x="3623" y="293"/>
                </a:lnTo>
                <a:lnTo>
                  <a:pt x="3624" y="238"/>
                </a:lnTo>
                <a:lnTo>
                  <a:pt x="3624" y="294"/>
                </a:lnTo>
                <a:lnTo>
                  <a:pt x="3624" y="294"/>
                </a:lnTo>
                <a:lnTo>
                  <a:pt x="3624" y="294"/>
                </a:lnTo>
                <a:lnTo>
                  <a:pt x="3625" y="292"/>
                </a:lnTo>
                <a:lnTo>
                  <a:pt x="3625" y="294"/>
                </a:lnTo>
                <a:lnTo>
                  <a:pt x="3625" y="294"/>
                </a:lnTo>
                <a:lnTo>
                  <a:pt x="3626" y="294"/>
                </a:lnTo>
                <a:lnTo>
                  <a:pt x="3626" y="294"/>
                </a:lnTo>
                <a:lnTo>
                  <a:pt x="3626" y="290"/>
                </a:lnTo>
                <a:lnTo>
                  <a:pt x="3626" y="294"/>
                </a:lnTo>
                <a:lnTo>
                  <a:pt x="3627" y="294"/>
                </a:lnTo>
                <a:lnTo>
                  <a:pt x="3627" y="294"/>
                </a:lnTo>
                <a:lnTo>
                  <a:pt x="3628" y="289"/>
                </a:lnTo>
                <a:lnTo>
                  <a:pt x="3628" y="292"/>
                </a:lnTo>
                <a:lnTo>
                  <a:pt x="3628" y="292"/>
                </a:lnTo>
                <a:lnTo>
                  <a:pt x="3628" y="293"/>
                </a:lnTo>
                <a:lnTo>
                  <a:pt x="3628" y="290"/>
                </a:lnTo>
                <a:lnTo>
                  <a:pt x="3629" y="291"/>
                </a:lnTo>
                <a:lnTo>
                  <a:pt x="3629" y="291"/>
                </a:lnTo>
                <a:lnTo>
                  <a:pt x="3629" y="293"/>
                </a:lnTo>
                <a:lnTo>
                  <a:pt x="3630" y="248"/>
                </a:lnTo>
                <a:lnTo>
                  <a:pt x="3630" y="292"/>
                </a:lnTo>
                <a:lnTo>
                  <a:pt x="3630" y="293"/>
                </a:lnTo>
                <a:lnTo>
                  <a:pt x="3631" y="246"/>
                </a:lnTo>
                <a:lnTo>
                  <a:pt x="3631" y="292"/>
                </a:lnTo>
                <a:lnTo>
                  <a:pt x="3631" y="292"/>
                </a:lnTo>
                <a:lnTo>
                  <a:pt x="3631" y="289"/>
                </a:lnTo>
                <a:lnTo>
                  <a:pt x="3632" y="294"/>
                </a:lnTo>
                <a:lnTo>
                  <a:pt x="3632" y="294"/>
                </a:lnTo>
                <a:lnTo>
                  <a:pt x="3632" y="294"/>
                </a:lnTo>
                <a:lnTo>
                  <a:pt x="3633" y="187"/>
                </a:lnTo>
                <a:lnTo>
                  <a:pt x="3633" y="274"/>
                </a:lnTo>
                <a:lnTo>
                  <a:pt x="3633" y="293"/>
                </a:lnTo>
                <a:lnTo>
                  <a:pt x="3634" y="240"/>
                </a:lnTo>
                <a:lnTo>
                  <a:pt x="3634" y="294"/>
                </a:lnTo>
                <a:lnTo>
                  <a:pt x="3634" y="293"/>
                </a:lnTo>
                <a:lnTo>
                  <a:pt x="3635" y="293"/>
                </a:lnTo>
                <a:lnTo>
                  <a:pt x="3635" y="294"/>
                </a:lnTo>
                <a:lnTo>
                  <a:pt x="3636" y="187"/>
                </a:lnTo>
                <a:lnTo>
                  <a:pt x="3636" y="293"/>
                </a:lnTo>
                <a:lnTo>
                  <a:pt x="3636" y="293"/>
                </a:lnTo>
                <a:lnTo>
                  <a:pt x="3636" y="293"/>
                </a:lnTo>
                <a:lnTo>
                  <a:pt x="3636" y="234"/>
                </a:lnTo>
                <a:lnTo>
                  <a:pt x="3637" y="246"/>
                </a:lnTo>
                <a:lnTo>
                  <a:pt x="3637" y="288"/>
                </a:lnTo>
                <a:lnTo>
                  <a:pt x="3637" y="189"/>
                </a:lnTo>
                <a:lnTo>
                  <a:pt x="3638" y="294"/>
                </a:lnTo>
                <a:lnTo>
                  <a:pt x="3638" y="294"/>
                </a:lnTo>
                <a:lnTo>
                  <a:pt x="3638" y="294"/>
                </a:lnTo>
                <a:lnTo>
                  <a:pt x="3638" y="294"/>
                </a:lnTo>
                <a:lnTo>
                  <a:pt x="3638" y="294"/>
                </a:lnTo>
                <a:lnTo>
                  <a:pt x="3639" y="294"/>
                </a:lnTo>
                <a:lnTo>
                  <a:pt x="3639" y="294"/>
                </a:lnTo>
                <a:lnTo>
                  <a:pt x="3639" y="291"/>
                </a:lnTo>
                <a:lnTo>
                  <a:pt x="3640" y="294"/>
                </a:lnTo>
                <a:lnTo>
                  <a:pt x="3640" y="294"/>
                </a:lnTo>
                <a:lnTo>
                  <a:pt x="3640" y="294"/>
                </a:lnTo>
                <a:lnTo>
                  <a:pt x="3640" y="294"/>
                </a:lnTo>
                <a:lnTo>
                  <a:pt x="3641" y="289"/>
                </a:lnTo>
                <a:lnTo>
                  <a:pt x="3641" y="292"/>
                </a:lnTo>
                <a:lnTo>
                  <a:pt x="3641" y="293"/>
                </a:lnTo>
                <a:lnTo>
                  <a:pt x="3642" y="293"/>
                </a:lnTo>
                <a:lnTo>
                  <a:pt x="3642" y="246"/>
                </a:lnTo>
                <a:lnTo>
                  <a:pt x="3642" y="292"/>
                </a:lnTo>
                <a:lnTo>
                  <a:pt x="3643" y="292"/>
                </a:lnTo>
                <a:lnTo>
                  <a:pt x="3643" y="222"/>
                </a:lnTo>
                <a:lnTo>
                  <a:pt x="3644" y="293"/>
                </a:lnTo>
                <a:lnTo>
                  <a:pt x="3644" y="290"/>
                </a:lnTo>
                <a:lnTo>
                  <a:pt x="3644" y="290"/>
                </a:lnTo>
                <a:lnTo>
                  <a:pt x="3644" y="293"/>
                </a:lnTo>
                <a:lnTo>
                  <a:pt x="3645" y="293"/>
                </a:lnTo>
                <a:lnTo>
                  <a:pt x="3645" y="293"/>
                </a:lnTo>
                <a:lnTo>
                  <a:pt x="3645" y="290"/>
                </a:lnTo>
                <a:lnTo>
                  <a:pt x="3646" y="294"/>
                </a:lnTo>
                <a:lnTo>
                  <a:pt x="3646" y="294"/>
                </a:lnTo>
                <a:lnTo>
                  <a:pt x="3646" y="294"/>
                </a:lnTo>
                <a:lnTo>
                  <a:pt x="3646" y="295"/>
                </a:lnTo>
                <a:lnTo>
                  <a:pt x="3647" y="291"/>
                </a:lnTo>
                <a:lnTo>
                  <a:pt x="3647" y="294"/>
                </a:lnTo>
                <a:lnTo>
                  <a:pt x="3647" y="294"/>
                </a:lnTo>
                <a:lnTo>
                  <a:pt x="3647" y="295"/>
                </a:lnTo>
                <a:lnTo>
                  <a:pt x="3648" y="292"/>
                </a:lnTo>
                <a:lnTo>
                  <a:pt x="3648" y="294"/>
                </a:lnTo>
                <a:lnTo>
                  <a:pt x="3648" y="294"/>
                </a:lnTo>
                <a:lnTo>
                  <a:pt x="3648" y="294"/>
                </a:lnTo>
                <a:lnTo>
                  <a:pt x="3649" y="292"/>
                </a:lnTo>
                <a:lnTo>
                  <a:pt x="3649" y="292"/>
                </a:lnTo>
                <a:lnTo>
                  <a:pt x="3650" y="292"/>
                </a:lnTo>
                <a:lnTo>
                  <a:pt x="3650" y="294"/>
                </a:lnTo>
                <a:lnTo>
                  <a:pt x="3650" y="294"/>
                </a:lnTo>
                <a:lnTo>
                  <a:pt x="3651" y="294"/>
                </a:lnTo>
                <a:lnTo>
                  <a:pt x="3651" y="291"/>
                </a:lnTo>
                <a:lnTo>
                  <a:pt x="3652" y="294"/>
                </a:lnTo>
                <a:lnTo>
                  <a:pt x="3652" y="294"/>
                </a:lnTo>
                <a:lnTo>
                  <a:pt x="3652" y="291"/>
                </a:lnTo>
                <a:lnTo>
                  <a:pt x="3652" y="294"/>
                </a:lnTo>
                <a:lnTo>
                  <a:pt x="3653" y="294"/>
                </a:lnTo>
                <a:lnTo>
                  <a:pt x="3653" y="294"/>
                </a:lnTo>
                <a:lnTo>
                  <a:pt x="3653" y="292"/>
                </a:lnTo>
                <a:lnTo>
                  <a:pt x="3654" y="294"/>
                </a:lnTo>
                <a:lnTo>
                  <a:pt x="3654" y="294"/>
                </a:lnTo>
                <a:lnTo>
                  <a:pt x="3654" y="294"/>
                </a:lnTo>
                <a:lnTo>
                  <a:pt x="3654" y="294"/>
                </a:lnTo>
                <a:lnTo>
                  <a:pt x="3655" y="290"/>
                </a:lnTo>
                <a:lnTo>
                  <a:pt x="3655" y="293"/>
                </a:lnTo>
                <a:lnTo>
                  <a:pt x="3655" y="293"/>
                </a:lnTo>
                <a:lnTo>
                  <a:pt x="3655" y="293"/>
                </a:lnTo>
                <a:lnTo>
                  <a:pt x="3656" y="290"/>
                </a:lnTo>
                <a:lnTo>
                  <a:pt x="3656" y="289"/>
                </a:lnTo>
                <a:lnTo>
                  <a:pt x="3656" y="290"/>
                </a:lnTo>
                <a:lnTo>
                  <a:pt x="3656" y="273"/>
                </a:lnTo>
                <a:lnTo>
                  <a:pt x="3657" y="283"/>
                </a:lnTo>
                <a:lnTo>
                  <a:pt x="3658" y="284"/>
                </a:lnTo>
                <a:lnTo>
                  <a:pt x="3658" y="284"/>
                </a:lnTo>
                <a:lnTo>
                  <a:pt x="3658" y="293"/>
                </a:lnTo>
                <a:lnTo>
                  <a:pt x="3658" y="293"/>
                </a:lnTo>
                <a:lnTo>
                  <a:pt x="3658" y="293"/>
                </a:lnTo>
                <a:lnTo>
                  <a:pt x="3659" y="290"/>
                </a:lnTo>
                <a:lnTo>
                  <a:pt x="3659" y="294"/>
                </a:lnTo>
                <a:lnTo>
                  <a:pt x="3660" y="294"/>
                </a:lnTo>
                <a:lnTo>
                  <a:pt x="3660" y="294"/>
                </a:lnTo>
                <a:lnTo>
                  <a:pt x="3660" y="295"/>
                </a:lnTo>
                <a:lnTo>
                  <a:pt x="3660" y="292"/>
                </a:lnTo>
                <a:lnTo>
                  <a:pt x="3661" y="294"/>
                </a:lnTo>
                <a:lnTo>
                  <a:pt x="3661" y="294"/>
                </a:lnTo>
                <a:lnTo>
                  <a:pt x="3662" y="291"/>
                </a:lnTo>
                <a:lnTo>
                  <a:pt x="3662" y="294"/>
                </a:lnTo>
                <a:lnTo>
                  <a:pt x="3662" y="294"/>
                </a:lnTo>
                <a:lnTo>
                  <a:pt x="3662" y="294"/>
                </a:lnTo>
                <a:lnTo>
                  <a:pt x="3663" y="291"/>
                </a:lnTo>
                <a:lnTo>
                  <a:pt x="3663" y="292"/>
                </a:lnTo>
                <a:lnTo>
                  <a:pt x="3663" y="294"/>
                </a:lnTo>
                <a:lnTo>
                  <a:pt x="3663" y="293"/>
                </a:lnTo>
                <a:lnTo>
                  <a:pt x="3664" y="294"/>
                </a:lnTo>
                <a:lnTo>
                  <a:pt x="3664" y="294"/>
                </a:lnTo>
                <a:lnTo>
                  <a:pt x="3665" y="294"/>
                </a:lnTo>
                <a:lnTo>
                  <a:pt x="3665" y="292"/>
                </a:lnTo>
                <a:lnTo>
                  <a:pt x="3665" y="294"/>
                </a:lnTo>
                <a:lnTo>
                  <a:pt x="3665" y="294"/>
                </a:lnTo>
                <a:lnTo>
                  <a:pt x="3666" y="294"/>
                </a:lnTo>
                <a:lnTo>
                  <a:pt x="3666" y="290"/>
                </a:lnTo>
                <a:lnTo>
                  <a:pt x="3667" y="294"/>
                </a:lnTo>
                <a:lnTo>
                  <a:pt x="3667" y="294"/>
                </a:lnTo>
                <a:lnTo>
                  <a:pt x="3667" y="294"/>
                </a:lnTo>
                <a:lnTo>
                  <a:pt x="3667" y="292"/>
                </a:lnTo>
                <a:lnTo>
                  <a:pt x="3668" y="294"/>
                </a:lnTo>
                <a:lnTo>
                  <a:pt x="3668" y="294"/>
                </a:lnTo>
                <a:lnTo>
                  <a:pt x="3668" y="294"/>
                </a:lnTo>
                <a:lnTo>
                  <a:pt x="3668" y="294"/>
                </a:lnTo>
                <a:lnTo>
                  <a:pt x="3669" y="290"/>
                </a:lnTo>
                <a:lnTo>
                  <a:pt x="3669" y="290"/>
                </a:lnTo>
                <a:lnTo>
                  <a:pt x="3669" y="291"/>
                </a:lnTo>
                <a:lnTo>
                  <a:pt x="3670" y="270"/>
                </a:lnTo>
                <a:lnTo>
                  <a:pt x="3670" y="273"/>
                </a:lnTo>
                <a:lnTo>
                  <a:pt x="3670" y="290"/>
                </a:lnTo>
                <a:lnTo>
                  <a:pt x="3670" y="273"/>
                </a:lnTo>
                <a:lnTo>
                  <a:pt x="3671" y="293"/>
                </a:lnTo>
                <a:lnTo>
                  <a:pt x="3671" y="286"/>
                </a:lnTo>
                <a:lnTo>
                  <a:pt x="3671" y="290"/>
                </a:lnTo>
                <a:lnTo>
                  <a:pt x="3671" y="286"/>
                </a:lnTo>
                <a:lnTo>
                  <a:pt x="3672" y="293"/>
                </a:lnTo>
                <a:lnTo>
                  <a:pt x="3672" y="293"/>
                </a:lnTo>
                <a:lnTo>
                  <a:pt x="3673" y="295"/>
                </a:lnTo>
                <a:lnTo>
                  <a:pt x="3673" y="292"/>
                </a:lnTo>
                <a:lnTo>
                  <a:pt x="3673" y="294"/>
                </a:lnTo>
                <a:lnTo>
                  <a:pt x="3674" y="294"/>
                </a:lnTo>
                <a:lnTo>
                  <a:pt x="3674" y="295"/>
                </a:lnTo>
                <a:lnTo>
                  <a:pt x="3674" y="292"/>
                </a:lnTo>
                <a:lnTo>
                  <a:pt x="3675" y="294"/>
                </a:lnTo>
                <a:lnTo>
                  <a:pt x="3675" y="294"/>
                </a:lnTo>
                <a:lnTo>
                  <a:pt x="3675" y="294"/>
                </a:lnTo>
                <a:lnTo>
                  <a:pt x="3675" y="292"/>
                </a:lnTo>
                <a:lnTo>
                  <a:pt x="3676" y="294"/>
                </a:lnTo>
                <a:lnTo>
                  <a:pt x="3676" y="294"/>
                </a:lnTo>
                <a:lnTo>
                  <a:pt x="3676" y="294"/>
                </a:lnTo>
                <a:lnTo>
                  <a:pt x="3677" y="290"/>
                </a:lnTo>
                <a:lnTo>
                  <a:pt x="3677" y="294"/>
                </a:lnTo>
                <a:lnTo>
                  <a:pt x="3677" y="294"/>
                </a:lnTo>
                <a:lnTo>
                  <a:pt x="3678" y="292"/>
                </a:lnTo>
                <a:lnTo>
                  <a:pt x="3678" y="294"/>
                </a:lnTo>
                <a:lnTo>
                  <a:pt x="3678" y="294"/>
                </a:lnTo>
                <a:lnTo>
                  <a:pt x="3679" y="292"/>
                </a:lnTo>
                <a:lnTo>
                  <a:pt x="3679" y="294"/>
                </a:lnTo>
                <a:lnTo>
                  <a:pt x="3679" y="294"/>
                </a:lnTo>
                <a:lnTo>
                  <a:pt x="3680" y="292"/>
                </a:lnTo>
                <a:lnTo>
                  <a:pt x="3680" y="294"/>
                </a:lnTo>
                <a:lnTo>
                  <a:pt x="3680" y="294"/>
                </a:lnTo>
                <a:lnTo>
                  <a:pt x="3681" y="294"/>
                </a:lnTo>
                <a:lnTo>
                  <a:pt x="3681" y="292"/>
                </a:lnTo>
                <a:lnTo>
                  <a:pt x="3681" y="294"/>
                </a:lnTo>
                <a:lnTo>
                  <a:pt x="3682" y="294"/>
                </a:lnTo>
                <a:lnTo>
                  <a:pt x="3682" y="289"/>
                </a:lnTo>
                <a:lnTo>
                  <a:pt x="3683" y="293"/>
                </a:lnTo>
                <a:lnTo>
                  <a:pt x="3683" y="293"/>
                </a:lnTo>
                <a:lnTo>
                  <a:pt x="3683" y="263"/>
                </a:lnTo>
                <a:lnTo>
                  <a:pt x="3684" y="287"/>
                </a:lnTo>
                <a:lnTo>
                  <a:pt x="3684" y="270"/>
                </a:lnTo>
                <a:lnTo>
                  <a:pt x="3684" y="290"/>
                </a:lnTo>
                <a:lnTo>
                  <a:pt x="3685" y="284"/>
                </a:lnTo>
                <a:lnTo>
                  <a:pt x="3685" y="285"/>
                </a:lnTo>
                <a:lnTo>
                  <a:pt x="3685" y="284"/>
                </a:lnTo>
                <a:lnTo>
                  <a:pt x="3686" y="293"/>
                </a:lnTo>
                <a:lnTo>
                  <a:pt x="3686" y="293"/>
                </a:lnTo>
                <a:lnTo>
                  <a:pt x="3687" y="292"/>
                </a:lnTo>
                <a:lnTo>
                  <a:pt x="3687" y="295"/>
                </a:lnTo>
                <a:lnTo>
                  <a:pt x="3687" y="294"/>
                </a:lnTo>
                <a:lnTo>
                  <a:pt x="3687" y="294"/>
                </a:lnTo>
                <a:lnTo>
                  <a:pt x="3687" y="295"/>
                </a:lnTo>
                <a:lnTo>
                  <a:pt x="3688" y="292"/>
                </a:lnTo>
                <a:lnTo>
                  <a:pt x="3688" y="294"/>
                </a:lnTo>
                <a:lnTo>
                  <a:pt x="3689" y="294"/>
                </a:lnTo>
                <a:lnTo>
                  <a:pt x="3689" y="295"/>
                </a:lnTo>
                <a:lnTo>
                  <a:pt x="3689" y="292"/>
                </a:lnTo>
                <a:lnTo>
                  <a:pt x="3689" y="294"/>
                </a:lnTo>
                <a:lnTo>
                  <a:pt x="3690" y="294"/>
                </a:lnTo>
                <a:lnTo>
                  <a:pt x="3690" y="294"/>
                </a:lnTo>
                <a:lnTo>
                  <a:pt x="3691" y="292"/>
                </a:lnTo>
                <a:lnTo>
                  <a:pt x="3691" y="292"/>
                </a:lnTo>
                <a:lnTo>
                  <a:pt x="3691" y="292"/>
                </a:lnTo>
                <a:lnTo>
                  <a:pt x="3691" y="294"/>
                </a:lnTo>
                <a:lnTo>
                  <a:pt x="3692" y="294"/>
                </a:lnTo>
                <a:lnTo>
                  <a:pt x="3692" y="294"/>
                </a:lnTo>
                <a:lnTo>
                  <a:pt x="3692" y="294"/>
                </a:lnTo>
                <a:lnTo>
                  <a:pt x="3692" y="291"/>
                </a:lnTo>
                <a:lnTo>
                  <a:pt x="3693" y="293"/>
                </a:lnTo>
                <a:lnTo>
                  <a:pt x="3693" y="294"/>
                </a:lnTo>
                <a:lnTo>
                  <a:pt x="3693" y="294"/>
                </a:lnTo>
                <a:lnTo>
                  <a:pt x="3694" y="291"/>
                </a:lnTo>
                <a:lnTo>
                  <a:pt x="3694" y="294"/>
                </a:lnTo>
                <a:lnTo>
                  <a:pt x="3694" y="294"/>
                </a:lnTo>
                <a:lnTo>
                  <a:pt x="3694" y="294"/>
                </a:lnTo>
                <a:lnTo>
                  <a:pt x="3695" y="294"/>
                </a:lnTo>
                <a:lnTo>
                  <a:pt x="3695" y="294"/>
                </a:lnTo>
                <a:lnTo>
                  <a:pt x="3695" y="294"/>
                </a:lnTo>
                <a:lnTo>
                  <a:pt x="3695" y="294"/>
                </a:lnTo>
                <a:lnTo>
                  <a:pt x="3696" y="286"/>
                </a:lnTo>
                <a:lnTo>
                  <a:pt x="3697" y="287"/>
                </a:lnTo>
                <a:lnTo>
                  <a:pt x="3697" y="271"/>
                </a:lnTo>
                <a:lnTo>
                  <a:pt x="3697" y="272"/>
                </a:lnTo>
                <a:lnTo>
                  <a:pt x="3697" y="275"/>
                </a:lnTo>
                <a:lnTo>
                  <a:pt x="3698" y="272"/>
                </a:lnTo>
                <a:lnTo>
                  <a:pt x="3699" y="292"/>
                </a:lnTo>
                <a:lnTo>
                  <a:pt x="3699" y="292"/>
                </a:lnTo>
                <a:lnTo>
                  <a:pt x="3699" y="285"/>
                </a:lnTo>
                <a:lnTo>
                  <a:pt x="3700" y="294"/>
                </a:lnTo>
                <a:lnTo>
                  <a:pt x="3700" y="294"/>
                </a:lnTo>
                <a:lnTo>
                  <a:pt x="3700" y="294"/>
                </a:lnTo>
                <a:lnTo>
                  <a:pt x="3700" y="295"/>
                </a:lnTo>
                <a:lnTo>
                  <a:pt x="3701" y="236"/>
                </a:lnTo>
                <a:lnTo>
                  <a:pt x="3701" y="291"/>
                </a:lnTo>
                <a:lnTo>
                  <a:pt x="3701" y="291"/>
                </a:lnTo>
                <a:lnTo>
                  <a:pt x="3701" y="292"/>
                </a:lnTo>
                <a:lnTo>
                  <a:pt x="3701" y="237"/>
                </a:lnTo>
                <a:lnTo>
                  <a:pt x="3702" y="288"/>
                </a:lnTo>
                <a:lnTo>
                  <a:pt x="3702" y="288"/>
                </a:lnTo>
                <a:lnTo>
                  <a:pt x="3703" y="242"/>
                </a:lnTo>
                <a:lnTo>
                  <a:pt x="3703" y="294"/>
                </a:lnTo>
                <a:lnTo>
                  <a:pt x="3703" y="290"/>
                </a:lnTo>
                <a:lnTo>
                  <a:pt x="3703" y="236"/>
                </a:lnTo>
                <a:lnTo>
                  <a:pt x="3704" y="292"/>
                </a:lnTo>
                <a:lnTo>
                  <a:pt x="3704" y="291"/>
                </a:lnTo>
                <a:lnTo>
                  <a:pt x="3705" y="291"/>
                </a:lnTo>
                <a:lnTo>
                  <a:pt x="3705" y="240"/>
                </a:lnTo>
                <a:lnTo>
                  <a:pt x="3705" y="294"/>
                </a:lnTo>
                <a:lnTo>
                  <a:pt x="3705" y="294"/>
                </a:lnTo>
                <a:lnTo>
                  <a:pt x="3705" y="294"/>
                </a:lnTo>
                <a:lnTo>
                  <a:pt x="3706" y="294"/>
                </a:lnTo>
                <a:lnTo>
                  <a:pt x="3707" y="291"/>
                </a:lnTo>
                <a:lnTo>
                  <a:pt x="3707" y="291"/>
                </a:lnTo>
                <a:lnTo>
                  <a:pt x="3707" y="294"/>
                </a:lnTo>
                <a:lnTo>
                  <a:pt x="3708" y="294"/>
                </a:lnTo>
                <a:lnTo>
                  <a:pt x="3708" y="294"/>
                </a:lnTo>
                <a:lnTo>
                  <a:pt x="3709" y="294"/>
                </a:lnTo>
                <a:lnTo>
                  <a:pt x="3709" y="276"/>
                </a:lnTo>
                <a:lnTo>
                  <a:pt x="3709" y="292"/>
                </a:lnTo>
                <a:lnTo>
                  <a:pt x="3709" y="292"/>
                </a:lnTo>
                <a:lnTo>
                  <a:pt x="3710" y="289"/>
                </a:lnTo>
                <a:lnTo>
                  <a:pt x="3710" y="293"/>
                </a:lnTo>
                <a:lnTo>
                  <a:pt x="3710" y="293"/>
                </a:lnTo>
                <a:lnTo>
                  <a:pt x="3710" y="293"/>
                </a:lnTo>
                <a:lnTo>
                  <a:pt x="3711" y="293"/>
                </a:lnTo>
                <a:lnTo>
                  <a:pt x="3711" y="283"/>
                </a:lnTo>
                <a:lnTo>
                  <a:pt x="3711" y="284"/>
                </a:lnTo>
                <a:lnTo>
                  <a:pt x="3711" y="284"/>
                </a:lnTo>
                <a:lnTo>
                  <a:pt x="3712" y="293"/>
                </a:lnTo>
                <a:lnTo>
                  <a:pt x="3712" y="245"/>
                </a:lnTo>
                <a:lnTo>
                  <a:pt x="3712" y="289"/>
                </a:lnTo>
                <a:lnTo>
                  <a:pt x="3713" y="289"/>
                </a:lnTo>
                <a:lnTo>
                  <a:pt x="3713" y="294"/>
                </a:lnTo>
                <a:lnTo>
                  <a:pt x="3713" y="294"/>
                </a:lnTo>
                <a:lnTo>
                  <a:pt x="3713" y="294"/>
                </a:lnTo>
                <a:lnTo>
                  <a:pt x="3714" y="238"/>
                </a:lnTo>
                <a:lnTo>
                  <a:pt x="3715" y="292"/>
                </a:lnTo>
                <a:lnTo>
                  <a:pt x="3715" y="292"/>
                </a:lnTo>
                <a:lnTo>
                  <a:pt x="3715" y="290"/>
                </a:lnTo>
                <a:lnTo>
                  <a:pt x="3716" y="294"/>
                </a:lnTo>
                <a:lnTo>
                  <a:pt x="3716" y="294"/>
                </a:lnTo>
                <a:lnTo>
                  <a:pt x="3716" y="294"/>
                </a:lnTo>
                <a:lnTo>
                  <a:pt x="3716" y="294"/>
                </a:lnTo>
                <a:lnTo>
                  <a:pt x="3717" y="237"/>
                </a:lnTo>
                <a:lnTo>
                  <a:pt x="3717" y="293"/>
                </a:lnTo>
                <a:lnTo>
                  <a:pt x="3717" y="292"/>
                </a:lnTo>
                <a:lnTo>
                  <a:pt x="3717" y="266"/>
                </a:lnTo>
                <a:lnTo>
                  <a:pt x="3718" y="294"/>
                </a:lnTo>
                <a:lnTo>
                  <a:pt x="3718" y="293"/>
                </a:lnTo>
                <a:lnTo>
                  <a:pt x="3718" y="293"/>
                </a:lnTo>
                <a:lnTo>
                  <a:pt x="3718" y="240"/>
                </a:lnTo>
                <a:lnTo>
                  <a:pt x="3719" y="292"/>
                </a:lnTo>
                <a:lnTo>
                  <a:pt x="3719" y="292"/>
                </a:lnTo>
                <a:lnTo>
                  <a:pt x="3719" y="293"/>
                </a:lnTo>
                <a:lnTo>
                  <a:pt x="3720" y="290"/>
                </a:lnTo>
                <a:lnTo>
                  <a:pt x="3720" y="293"/>
                </a:lnTo>
                <a:lnTo>
                  <a:pt x="3721" y="293"/>
                </a:lnTo>
                <a:lnTo>
                  <a:pt x="3721" y="242"/>
                </a:lnTo>
                <a:lnTo>
                  <a:pt x="3721" y="294"/>
                </a:lnTo>
                <a:lnTo>
                  <a:pt x="3721" y="292"/>
                </a:lnTo>
                <a:lnTo>
                  <a:pt x="3722" y="294"/>
                </a:lnTo>
                <a:lnTo>
                  <a:pt x="3722" y="295"/>
                </a:lnTo>
                <a:lnTo>
                  <a:pt x="3723" y="289"/>
                </a:lnTo>
                <a:lnTo>
                  <a:pt x="3723" y="289"/>
                </a:lnTo>
                <a:lnTo>
                  <a:pt x="3723" y="293"/>
                </a:lnTo>
                <a:lnTo>
                  <a:pt x="3724" y="274"/>
                </a:lnTo>
                <a:lnTo>
                  <a:pt x="3724" y="274"/>
                </a:lnTo>
                <a:lnTo>
                  <a:pt x="3724" y="273"/>
                </a:lnTo>
                <a:lnTo>
                  <a:pt x="3725" y="232"/>
                </a:lnTo>
                <a:lnTo>
                  <a:pt x="3725" y="292"/>
                </a:lnTo>
                <a:lnTo>
                  <a:pt x="3725" y="291"/>
                </a:lnTo>
                <a:lnTo>
                  <a:pt x="3725" y="292"/>
                </a:lnTo>
                <a:lnTo>
                  <a:pt x="3726" y="244"/>
                </a:lnTo>
                <a:lnTo>
                  <a:pt x="3726" y="293"/>
                </a:lnTo>
                <a:lnTo>
                  <a:pt x="3726" y="292"/>
                </a:lnTo>
                <a:lnTo>
                  <a:pt x="3726" y="292"/>
                </a:lnTo>
                <a:lnTo>
                  <a:pt x="3726" y="293"/>
                </a:lnTo>
                <a:lnTo>
                  <a:pt x="3727" y="286"/>
                </a:lnTo>
                <a:lnTo>
                  <a:pt x="3727" y="292"/>
                </a:lnTo>
                <a:lnTo>
                  <a:pt x="3727" y="292"/>
                </a:lnTo>
                <a:lnTo>
                  <a:pt x="3727" y="230"/>
                </a:lnTo>
                <a:lnTo>
                  <a:pt x="3728" y="294"/>
                </a:lnTo>
                <a:lnTo>
                  <a:pt x="3728" y="289"/>
                </a:lnTo>
                <a:lnTo>
                  <a:pt x="3729" y="290"/>
                </a:lnTo>
                <a:lnTo>
                  <a:pt x="3729" y="258"/>
                </a:lnTo>
                <a:lnTo>
                  <a:pt x="3729" y="293"/>
                </a:lnTo>
                <a:lnTo>
                  <a:pt x="3730" y="293"/>
                </a:lnTo>
                <a:lnTo>
                  <a:pt x="3730" y="294"/>
                </a:lnTo>
                <a:lnTo>
                  <a:pt x="3730" y="220"/>
                </a:lnTo>
                <a:lnTo>
                  <a:pt x="3731" y="293"/>
                </a:lnTo>
                <a:lnTo>
                  <a:pt x="3731" y="293"/>
                </a:lnTo>
                <a:lnTo>
                  <a:pt x="3731" y="294"/>
                </a:lnTo>
                <a:lnTo>
                  <a:pt x="3731" y="293"/>
                </a:lnTo>
                <a:lnTo>
                  <a:pt x="3732" y="294"/>
                </a:lnTo>
                <a:lnTo>
                  <a:pt x="3732" y="294"/>
                </a:lnTo>
                <a:lnTo>
                  <a:pt x="3732" y="238"/>
                </a:lnTo>
                <a:lnTo>
                  <a:pt x="3733" y="294"/>
                </a:lnTo>
                <a:lnTo>
                  <a:pt x="3733" y="294"/>
                </a:lnTo>
                <a:lnTo>
                  <a:pt x="3733" y="293"/>
                </a:lnTo>
                <a:lnTo>
                  <a:pt x="3734" y="292"/>
                </a:lnTo>
                <a:lnTo>
                  <a:pt x="3734" y="294"/>
                </a:lnTo>
                <a:lnTo>
                  <a:pt x="3734" y="294"/>
                </a:lnTo>
                <a:lnTo>
                  <a:pt x="3734" y="294"/>
                </a:lnTo>
                <a:lnTo>
                  <a:pt x="3734" y="294"/>
                </a:lnTo>
                <a:lnTo>
                  <a:pt x="3735" y="294"/>
                </a:lnTo>
                <a:lnTo>
                  <a:pt x="3735" y="294"/>
                </a:lnTo>
                <a:lnTo>
                  <a:pt x="3735" y="291"/>
                </a:lnTo>
                <a:lnTo>
                  <a:pt x="3736" y="294"/>
                </a:lnTo>
                <a:lnTo>
                  <a:pt x="3736" y="292"/>
                </a:lnTo>
                <a:lnTo>
                  <a:pt x="3736" y="292"/>
                </a:lnTo>
                <a:lnTo>
                  <a:pt x="3737" y="293"/>
                </a:lnTo>
                <a:lnTo>
                  <a:pt x="3737" y="268"/>
                </a:lnTo>
                <a:lnTo>
                  <a:pt x="3738" y="269"/>
                </a:lnTo>
                <a:lnTo>
                  <a:pt x="3738" y="268"/>
                </a:lnTo>
                <a:lnTo>
                  <a:pt x="3739" y="286"/>
                </a:lnTo>
                <a:lnTo>
                  <a:pt x="3739" y="285"/>
                </a:lnTo>
                <a:lnTo>
                  <a:pt x="3739" y="285"/>
                </a:lnTo>
                <a:lnTo>
                  <a:pt x="3739" y="284"/>
                </a:lnTo>
                <a:lnTo>
                  <a:pt x="3740" y="293"/>
                </a:lnTo>
                <a:lnTo>
                  <a:pt x="3740" y="293"/>
                </a:lnTo>
                <a:lnTo>
                  <a:pt x="3740" y="293"/>
                </a:lnTo>
                <a:lnTo>
                  <a:pt x="3740" y="277"/>
                </a:lnTo>
                <a:lnTo>
                  <a:pt x="3741" y="295"/>
                </a:lnTo>
                <a:lnTo>
                  <a:pt x="3741" y="292"/>
                </a:lnTo>
                <a:lnTo>
                  <a:pt x="3741" y="290"/>
                </a:lnTo>
                <a:lnTo>
                  <a:pt x="3741" y="290"/>
                </a:lnTo>
                <a:lnTo>
                  <a:pt x="3742" y="293"/>
                </a:lnTo>
                <a:lnTo>
                  <a:pt x="3742" y="293"/>
                </a:lnTo>
                <a:lnTo>
                  <a:pt x="3742" y="293"/>
                </a:lnTo>
                <a:lnTo>
                  <a:pt x="3742" y="294"/>
                </a:lnTo>
                <a:lnTo>
                  <a:pt x="3743" y="291"/>
                </a:lnTo>
                <a:lnTo>
                  <a:pt x="3743" y="294"/>
                </a:lnTo>
                <a:lnTo>
                  <a:pt x="3744" y="294"/>
                </a:lnTo>
                <a:lnTo>
                  <a:pt x="3744" y="294"/>
                </a:lnTo>
                <a:lnTo>
                  <a:pt x="3744" y="291"/>
                </a:lnTo>
                <a:lnTo>
                  <a:pt x="3744" y="292"/>
                </a:lnTo>
                <a:lnTo>
                  <a:pt x="3744" y="292"/>
                </a:lnTo>
                <a:lnTo>
                  <a:pt x="3745" y="242"/>
                </a:lnTo>
                <a:lnTo>
                  <a:pt x="3746" y="294"/>
                </a:lnTo>
                <a:lnTo>
                  <a:pt x="3746" y="293"/>
                </a:lnTo>
                <a:lnTo>
                  <a:pt x="3746" y="294"/>
                </a:lnTo>
                <a:lnTo>
                  <a:pt x="3746" y="291"/>
                </a:lnTo>
                <a:lnTo>
                  <a:pt x="3747" y="294"/>
                </a:lnTo>
                <a:lnTo>
                  <a:pt x="3747" y="294"/>
                </a:lnTo>
                <a:lnTo>
                  <a:pt x="3747" y="294"/>
                </a:lnTo>
                <a:lnTo>
                  <a:pt x="3747" y="294"/>
                </a:lnTo>
                <a:lnTo>
                  <a:pt x="3748" y="291"/>
                </a:lnTo>
                <a:lnTo>
                  <a:pt x="3748" y="294"/>
                </a:lnTo>
                <a:lnTo>
                  <a:pt x="3748" y="294"/>
                </a:lnTo>
                <a:lnTo>
                  <a:pt x="3748" y="294"/>
                </a:lnTo>
                <a:lnTo>
                  <a:pt x="3749" y="291"/>
                </a:lnTo>
                <a:lnTo>
                  <a:pt x="3749" y="291"/>
                </a:lnTo>
                <a:lnTo>
                  <a:pt x="3749" y="294"/>
                </a:lnTo>
                <a:lnTo>
                  <a:pt x="3750" y="292"/>
                </a:lnTo>
                <a:lnTo>
                  <a:pt x="3750" y="293"/>
                </a:lnTo>
                <a:lnTo>
                  <a:pt x="3751" y="202"/>
                </a:lnTo>
                <a:lnTo>
                  <a:pt x="3751" y="245"/>
                </a:lnTo>
                <a:lnTo>
                  <a:pt x="3752" y="242"/>
                </a:lnTo>
                <a:lnTo>
                  <a:pt x="3752" y="234"/>
                </a:lnTo>
                <a:lnTo>
                  <a:pt x="3752" y="293"/>
                </a:lnTo>
                <a:lnTo>
                  <a:pt x="3752" y="286"/>
                </a:lnTo>
                <a:lnTo>
                  <a:pt x="3753" y="292"/>
                </a:lnTo>
                <a:lnTo>
                  <a:pt x="3753" y="283"/>
                </a:lnTo>
                <a:lnTo>
                  <a:pt x="3754" y="293"/>
                </a:lnTo>
                <a:lnTo>
                  <a:pt x="3754" y="293"/>
                </a:lnTo>
                <a:lnTo>
                  <a:pt x="3754" y="293"/>
                </a:lnTo>
                <a:lnTo>
                  <a:pt x="3755" y="287"/>
                </a:lnTo>
                <a:lnTo>
                  <a:pt x="3755" y="291"/>
                </a:lnTo>
                <a:lnTo>
                  <a:pt x="3755" y="293"/>
                </a:lnTo>
                <a:lnTo>
                  <a:pt x="3756" y="293"/>
                </a:lnTo>
                <a:lnTo>
                  <a:pt x="3756" y="294"/>
                </a:lnTo>
                <a:lnTo>
                  <a:pt x="3756" y="294"/>
                </a:lnTo>
                <a:lnTo>
                  <a:pt x="3756" y="292"/>
                </a:lnTo>
                <a:lnTo>
                  <a:pt x="3756" y="294"/>
                </a:lnTo>
                <a:lnTo>
                  <a:pt x="3757" y="294"/>
                </a:lnTo>
                <a:lnTo>
                  <a:pt x="3757" y="294"/>
                </a:lnTo>
                <a:lnTo>
                  <a:pt x="3758" y="242"/>
                </a:lnTo>
                <a:lnTo>
                  <a:pt x="3758" y="294"/>
                </a:lnTo>
                <a:lnTo>
                  <a:pt x="3758" y="293"/>
                </a:lnTo>
                <a:lnTo>
                  <a:pt x="3759" y="294"/>
                </a:lnTo>
                <a:lnTo>
                  <a:pt x="3759" y="236"/>
                </a:lnTo>
                <a:lnTo>
                  <a:pt x="3759" y="293"/>
                </a:lnTo>
                <a:lnTo>
                  <a:pt x="3760" y="294"/>
                </a:lnTo>
                <a:lnTo>
                  <a:pt x="3760" y="293"/>
                </a:lnTo>
                <a:lnTo>
                  <a:pt x="3760" y="294"/>
                </a:lnTo>
                <a:lnTo>
                  <a:pt x="3760" y="294"/>
                </a:lnTo>
                <a:lnTo>
                  <a:pt x="3761" y="294"/>
                </a:lnTo>
                <a:lnTo>
                  <a:pt x="3761" y="294"/>
                </a:lnTo>
                <a:lnTo>
                  <a:pt x="3761" y="292"/>
                </a:lnTo>
                <a:lnTo>
                  <a:pt x="3762" y="294"/>
                </a:lnTo>
                <a:lnTo>
                  <a:pt x="3762" y="294"/>
                </a:lnTo>
                <a:lnTo>
                  <a:pt x="3762" y="294"/>
                </a:lnTo>
                <a:lnTo>
                  <a:pt x="3762" y="291"/>
                </a:lnTo>
                <a:lnTo>
                  <a:pt x="3763" y="294"/>
                </a:lnTo>
                <a:lnTo>
                  <a:pt x="3763" y="294"/>
                </a:lnTo>
                <a:lnTo>
                  <a:pt x="3764" y="291"/>
                </a:lnTo>
                <a:lnTo>
                  <a:pt x="3764" y="293"/>
                </a:lnTo>
                <a:lnTo>
                  <a:pt x="3764" y="293"/>
                </a:lnTo>
                <a:lnTo>
                  <a:pt x="3764" y="293"/>
                </a:lnTo>
                <a:lnTo>
                  <a:pt x="3765" y="233"/>
                </a:lnTo>
                <a:lnTo>
                  <a:pt x="3765" y="275"/>
                </a:lnTo>
                <a:lnTo>
                  <a:pt x="3765" y="278"/>
                </a:lnTo>
                <a:lnTo>
                  <a:pt x="3766" y="252"/>
                </a:lnTo>
                <a:lnTo>
                  <a:pt x="3766" y="292"/>
                </a:lnTo>
                <a:lnTo>
                  <a:pt x="3766" y="292"/>
                </a:lnTo>
                <a:lnTo>
                  <a:pt x="3766" y="292"/>
                </a:lnTo>
                <a:lnTo>
                  <a:pt x="3767" y="293"/>
                </a:lnTo>
                <a:lnTo>
                  <a:pt x="3767" y="232"/>
                </a:lnTo>
                <a:lnTo>
                  <a:pt x="3767" y="281"/>
                </a:lnTo>
                <a:lnTo>
                  <a:pt x="3768" y="280"/>
                </a:lnTo>
                <a:lnTo>
                  <a:pt x="3768" y="238"/>
                </a:lnTo>
                <a:lnTo>
                  <a:pt x="3768" y="292"/>
                </a:lnTo>
                <a:lnTo>
                  <a:pt x="3768" y="292"/>
                </a:lnTo>
                <a:lnTo>
                  <a:pt x="3769" y="293"/>
                </a:lnTo>
                <a:lnTo>
                  <a:pt x="3769" y="294"/>
                </a:lnTo>
                <a:lnTo>
                  <a:pt x="3770" y="288"/>
                </a:lnTo>
                <a:lnTo>
                  <a:pt x="3770" y="291"/>
                </a:lnTo>
                <a:lnTo>
                  <a:pt x="3770" y="292"/>
                </a:lnTo>
                <a:lnTo>
                  <a:pt x="3770" y="294"/>
                </a:lnTo>
                <a:lnTo>
                  <a:pt x="3771" y="291"/>
                </a:lnTo>
                <a:lnTo>
                  <a:pt x="3771" y="291"/>
                </a:lnTo>
                <a:lnTo>
                  <a:pt x="3771" y="292"/>
                </a:lnTo>
                <a:lnTo>
                  <a:pt x="3771" y="291"/>
                </a:lnTo>
                <a:lnTo>
                  <a:pt x="3772" y="294"/>
                </a:lnTo>
                <a:lnTo>
                  <a:pt x="3772" y="294"/>
                </a:lnTo>
                <a:lnTo>
                  <a:pt x="3772" y="294"/>
                </a:lnTo>
                <a:lnTo>
                  <a:pt x="3772" y="242"/>
                </a:lnTo>
                <a:lnTo>
                  <a:pt x="3773" y="294"/>
                </a:lnTo>
                <a:lnTo>
                  <a:pt x="3773" y="294"/>
                </a:lnTo>
                <a:lnTo>
                  <a:pt x="3773" y="240"/>
                </a:lnTo>
                <a:lnTo>
                  <a:pt x="3774" y="294"/>
                </a:lnTo>
                <a:lnTo>
                  <a:pt x="3774" y="294"/>
                </a:lnTo>
                <a:lnTo>
                  <a:pt x="3774" y="293"/>
                </a:lnTo>
                <a:lnTo>
                  <a:pt x="3775" y="291"/>
                </a:lnTo>
                <a:lnTo>
                  <a:pt x="3775" y="294"/>
                </a:lnTo>
                <a:lnTo>
                  <a:pt x="3775" y="294"/>
                </a:lnTo>
                <a:lnTo>
                  <a:pt x="3775" y="294"/>
                </a:lnTo>
                <a:lnTo>
                  <a:pt x="3776" y="294"/>
                </a:lnTo>
                <a:lnTo>
                  <a:pt x="3776" y="294"/>
                </a:lnTo>
                <a:lnTo>
                  <a:pt x="3776" y="294"/>
                </a:lnTo>
                <a:lnTo>
                  <a:pt x="3777" y="294"/>
                </a:lnTo>
                <a:lnTo>
                  <a:pt x="3777" y="294"/>
                </a:lnTo>
                <a:lnTo>
                  <a:pt x="3777" y="289"/>
                </a:lnTo>
                <a:lnTo>
                  <a:pt x="3778" y="293"/>
                </a:lnTo>
                <a:lnTo>
                  <a:pt x="3778" y="293"/>
                </a:lnTo>
                <a:lnTo>
                  <a:pt x="3779" y="265"/>
                </a:lnTo>
                <a:lnTo>
                  <a:pt x="3779" y="267"/>
                </a:lnTo>
                <a:lnTo>
                  <a:pt x="3779" y="286"/>
                </a:lnTo>
                <a:lnTo>
                  <a:pt x="3779" y="265"/>
                </a:lnTo>
                <a:lnTo>
                  <a:pt x="3780" y="281"/>
                </a:lnTo>
                <a:lnTo>
                  <a:pt x="3780" y="282"/>
                </a:lnTo>
                <a:lnTo>
                  <a:pt x="3781" y="293"/>
                </a:lnTo>
                <a:lnTo>
                  <a:pt x="3781" y="293"/>
                </a:lnTo>
                <a:lnTo>
                  <a:pt x="3781" y="293"/>
                </a:lnTo>
                <a:lnTo>
                  <a:pt x="3781" y="289"/>
                </a:lnTo>
                <a:lnTo>
                  <a:pt x="3782" y="294"/>
                </a:lnTo>
                <a:lnTo>
                  <a:pt x="3782" y="292"/>
                </a:lnTo>
                <a:lnTo>
                  <a:pt x="3782" y="292"/>
                </a:lnTo>
                <a:lnTo>
                  <a:pt x="3782" y="293"/>
                </a:lnTo>
                <a:lnTo>
                  <a:pt x="3783" y="290"/>
                </a:lnTo>
                <a:lnTo>
                  <a:pt x="3783" y="292"/>
                </a:lnTo>
                <a:lnTo>
                  <a:pt x="3783" y="291"/>
                </a:lnTo>
                <a:lnTo>
                  <a:pt x="3784" y="295"/>
                </a:lnTo>
                <a:lnTo>
                  <a:pt x="3784" y="294"/>
                </a:lnTo>
                <a:lnTo>
                  <a:pt x="3785" y="294"/>
                </a:lnTo>
                <a:lnTo>
                  <a:pt x="3785" y="294"/>
                </a:lnTo>
                <a:lnTo>
                  <a:pt x="3786" y="291"/>
                </a:lnTo>
                <a:lnTo>
                  <a:pt x="3786" y="291"/>
                </a:lnTo>
                <a:lnTo>
                  <a:pt x="3786" y="294"/>
                </a:lnTo>
                <a:lnTo>
                  <a:pt x="3787" y="294"/>
                </a:lnTo>
                <a:lnTo>
                  <a:pt x="3787" y="294"/>
                </a:lnTo>
                <a:lnTo>
                  <a:pt x="3788" y="294"/>
                </a:lnTo>
                <a:lnTo>
                  <a:pt x="3788" y="292"/>
                </a:lnTo>
                <a:lnTo>
                  <a:pt x="3788" y="292"/>
                </a:lnTo>
                <a:lnTo>
                  <a:pt x="3788" y="292"/>
                </a:lnTo>
                <a:lnTo>
                  <a:pt x="3789" y="294"/>
                </a:lnTo>
                <a:lnTo>
                  <a:pt x="3789" y="294"/>
                </a:lnTo>
                <a:lnTo>
                  <a:pt x="3789" y="294"/>
                </a:lnTo>
                <a:lnTo>
                  <a:pt x="3789" y="293"/>
                </a:lnTo>
                <a:lnTo>
                  <a:pt x="3790" y="294"/>
                </a:lnTo>
                <a:lnTo>
                  <a:pt x="3790" y="290"/>
                </a:lnTo>
                <a:lnTo>
                  <a:pt x="3791" y="293"/>
                </a:lnTo>
                <a:lnTo>
                  <a:pt x="3791" y="293"/>
                </a:lnTo>
                <a:lnTo>
                  <a:pt x="3792" y="292"/>
                </a:lnTo>
                <a:lnTo>
                  <a:pt x="3792" y="267"/>
                </a:lnTo>
                <a:lnTo>
                  <a:pt x="3792" y="268"/>
                </a:lnTo>
                <a:lnTo>
                  <a:pt x="3793" y="269"/>
                </a:lnTo>
                <a:lnTo>
                  <a:pt x="3793" y="268"/>
                </a:lnTo>
                <a:lnTo>
                  <a:pt x="3794" y="282"/>
                </a:lnTo>
                <a:lnTo>
                  <a:pt x="3794" y="283"/>
                </a:lnTo>
                <a:lnTo>
                  <a:pt x="3795" y="293"/>
                </a:lnTo>
                <a:lnTo>
                  <a:pt x="3795" y="293"/>
                </a:lnTo>
                <a:lnTo>
                  <a:pt x="3795" y="294"/>
                </a:lnTo>
                <a:lnTo>
                  <a:pt x="3796" y="290"/>
                </a:lnTo>
                <a:lnTo>
                  <a:pt x="3796" y="292"/>
                </a:lnTo>
                <a:lnTo>
                  <a:pt x="3796" y="292"/>
                </a:lnTo>
                <a:lnTo>
                  <a:pt x="3796" y="292"/>
                </a:lnTo>
                <a:lnTo>
                  <a:pt x="3797" y="293"/>
                </a:lnTo>
                <a:lnTo>
                  <a:pt x="3797" y="292"/>
                </a:lnTo>
                <a:lnTo>
                  <a:pt x="3797" y="292"/>
                </a:lnTo>
                <a:lnTo>
                  <a:pt x="3797" y="294"/>
                </a:lnTo>
                <a:lnTo>
                  <a:pt x="3798" y="292"/>
                </a:lnTo>
                <a:lnTo>
                  <a:pt x="3798" y="294"/>
                </a:lnTo>
                <a:lnTo>
                  <a:pt x="3798" y="294"/>
                </a:lnTo>
                <a:lnTo>
                  <a:pt x="3798" y="294"/>
                </a:lnTo>
                <a:lnTo>
                  <a:pt x="3799" y="293"/>
                </a:lnTo>
                <a:lnTo>
                  <a:pt x="3799" y="293"/>
                </a:lnTo>
                <a:lnTo>
                  <a:pt x="3800" y="293"/>
                </a:lnTo>
                <a:lnTo>
                  <a:pt x="3800" y="293"/>
                </a:lnTo>
                <a:lnTo>
                  <a:pt x="3800" y="239"/>
                </a:lnTo>
                <a:lnTo>
                  <a:pt x="3800" y="292"/>
                </a:lnTo>
                <a:lnTo>
                  <a:pt x="3800" y="292"/>
                </a:lnTo>
                <a:lnTo>
                  <a:pt x="3801" y="240"/>
                </a:lnTo>
                <a:lnTo>
                  <a:pt x="3801" y="294"/>
                </a:lnTo>
                <a:lnTo>
                  <a:pt x="3802" y="294"/>
                </a:lnTo>
                <a:lnTo>
                  <a:pt x="3802" y="294"/>
                </a:lnTo>
                <a:lnTo>
                  <a:pt x="3803" y="293"/>
                </a:lnTo>
                <a:lnTo>
                  <a:pt x="3803" y="294"/>
                </a:lnTo>
                <a:lnTo>
                  <a:pt x="3803" y="293"/>
                </a:lnTo>
                <a:lnTo>
                  <a:pt x="3803" y="293"/>
                </a:lnTo>
                <a:lnTo>
                  <a:pt x="3803" y="289"/>
                </a:lnTo>
                <a:lnTo>
                  <a:pt x="3804" y="293"/>
                </a:lnTo>
                <a:lnTo>
                  <a:pt x="3804" y="293"/>
                </a:lnTo>
                <a:lnTo>
                  <a:pt x="3804" y="293"/>
                </a:lnTo>
                <a:lnTo>
                  <a:pt x="3805" y="293"/>
                </a:lnTo>
                <a:lnTo>
                  <a:pt x="3805" y="292"/>
                </a:lnTo>
                <a:lnTo>
                  <a:pt x="3805" y="292"/>
                </a:lnTo>
                <a:lnTo>
                  <a:pt x="3805" y="293"/>
                </a:lnTo>
                <a:lnTo>
                  <a:pt x="3805" y="250"/>
                </a:lnTo>
                <a:lnTo>
                  <a:pt x="3806" y="283"/>
                </a:lnTo>
                <a:lnTo>
                  <a:pt x="3806" y="283"/>
                </a:lnTo>
                <a:lnTo>
                  <a:pt x="3806" y="284"/>
                </a:lnTo>
                <a:lnTo>
                  <a:pt x="3807" y="262"/>
                </a:lnTo>
                <a:lnTo>
                  <a:pt x="3807" y="283"/>
                </a:lnTo>
                <a:lnTo>
                  <a:pt x="3808" y="266"/>
                </a:lnTo>
                <a:lnTo>
                  <a:pt x="3808" y="266"/>
                </a:lnTo>
                <a:lnTo>
                  <a:pt x="3808" y="293"/>
                </a:lnTo>
                <a:lnTo>
                  <a:pt x="3808" y="292"/>
                </a:lnTo>
                <a:lnTo>
                  <a:pt x="3808" y="292"/>
                </a:lnTo>
                <a:lnTo>
                  <a:pt x="3809" y="241"/>
                </a:lnTo>
                <a:lnTo>
                  <a:pt x="3810" y="292"/>
                </a:lnTo>
                <a:lnTo>
                  <a:pt x="3810" y="238"/>
                </a:lnTo>
                <a:lnTo>
                  <a:pt x="3810" y="293"/>
                </a:lnTo>
                <a:lnTo>
                  <a:pt x="3811" y="292"/>
                </a:lnTo>
                <a:lnTo>
                  <a:pt x="3811" y="292"/>
                </a:lnTo>
                <a:lnTo>
                  <a:pt x="3811" y="261"/>
                </a:lnTo>
                <a:lnTo>
                  <a:pt x="3812" y="293"/>
                </a:lnTo>
                <a:lnTo>
                  <a:pt x="3812" y="293"/>
                </a:lnTo>
                <a:lnTo>
                  <a:pt x="3812" y="293"/>
                </a:lnTo>
                <a:lnTo>
                  <a:pt x="3812" y="239"/>
                </a:lnTo>
                <a:lnTo>
                  <a:pt x="3812" y="293"/>
                </a:lnTo>
                <a:lnTo>
                  <a:pt x="3813" y="293"/>
                </a:lnTo>
                <a:lnTo>
                  <a:pt x="3813" y="293"/>
                </a:lnTo>
                <a:lnTo>
                  <a:pt x="3813" y="294"/>
                </a:lnTo>
                <a:lnTo>
                  <a:pt x="3814" y="291"/>
                </a:lnTo>
                <a:lnTo>
                  <a:pt x="3814" y="293"/>
                </a:lnTo>
                <a:lnTo>
                  <a:pt x="3814" y="294"/>
                </a:lnTo>
                <a:lnTo>
                  <a:pt x="3814" y="241"/>
                </a:lnTo>
                <a:lnTo>
                  <a:pt x="3815" y="294"/>
                </a:lnTo>
                <a:lnTo>
                  <a:pt x="3815" y="294"/>
                </a:lnTo>
                <a:lnTo>
                  <a:pt x="3816" y="294"/>
                </a:lnTo>
                <a:lnTo>
                  <a:pt x="3816" y="294"/>
                </a:lnTo>
                <a:lnTo>
                  <a:pt x="3816" y="292"/>
                </a:lnTo>
                <a:lnTo>
                  <a:pt x="3816" y="294"/>
                </a:lnTo>
                <a:lnTo>
                  <a:pt x="3816" y="294"/>
                </a:lnTo>
                <a:lnTo>
                  <a:pt x="3817" y="295"/>
                </a:lnTo>
                <a:lnTo>
                  <a:pt x="3818" y="292"/>
                </a:lnTo>
                <a:lnTo>
                  <a:pt x="3818" y="292"/>
                </a:lnTo>
                <a:lnTo>
                  <a:pt x="3818" y="292"/>
                </a:lnTo>
                <a:lnTo>
                  <a:pt x="3818" y="293"/>
                </a:lnTo>
                <a:lnTo>
                  <a:pt x="3819" y="273"/>
                </a:lnTo>
                <a:lnTo>
                  <a:pt x="3819" y="287"/>
                </a:lnTo>
                <a:lnTo>
                  <a:pt x="3820" y="250"/>
                </a:lnTo>
                <a:lnTo>
                  <a:pt x="3820" y="282"/>
                </a:lnTo>
                <a:lnTo>
                  <a:pt x="3820" y="281"/>
                </a:lnTo>
                <a:lnTo>
                  <a:pt x="3820" y="286"/>
                </a:lnTo>
                <a:lnTo>
                  <a:pt x="3821" y="252"/>
                </a:lnTo>
                <a:lnTo>
                  <a:pt x="3821" y="285"/>
                </a:lnTo>
                <a:lnTo>
                  <a:pt x="3821" y="285"/>
                </a:lnTo>
                <a:lnTo>
                  <a:pt x="3821" y="239"/>
                </a:lnTo>
                <a:lnTo>
                  <a:pt x="3822" y="293"/>
                </a:lnTo>
                <a:lnTo>
                  <a:pt x="3822" y="290"/>
                </a:lnTo>
                <a:lnTo>
                  <a:pt x="3822" y="293"/>
                </a:lnTo>
                <a:lnTo>
                  <a:pt x="3823" y="242"/>
                </a:lnTo>
                <a:lnTo>
                  <a:pt x="3823" y="294"/>
                </a:lnTo>
                <a:lnTo>
                  <a:pt x="3823" y="294"/>
                </a:lnTo>
                <a:lnTo>
                  <a:pt x="3824" y="294"/>
                </a:lnTo>
                <a:lnTo>
                  <a:pt x="3825" y="290"/>
                </a:lnTo>
                <a:lnTo>
                  <a:pt x="3825" y="290"/>
                </a:lnTo>
                <a:lnTo>
                  <a:pt x="3825" y="290"/>
                </a:lnTo>
                <a:lnTo>
                  <a:pt x="3825" y="294"/>
                </a:lnTo>
                <a:lnTo>
                  <a:pt x="3825" y="288"/>
                </a:lnTo>
                <a:lnTo>
                  <a:pt x="3826" y="294"/>
                </a:lnTo>
                <a:lnTo>
                  <a:pt x="3826" y="294"/>
                </a:lnTo>
                <a:lnTo>
                  <a:pt x="3827" y="272"/>
                </a:lnTo>
                <a:lnTo>
                  <a:pt x="3827" y="291"/>
                </a:lnTo>
                <a:lnTo>
                  <a:pt x="3827" y="291"/>
                </a:lnTo>
                <a:lnTo>
                  <a:pt x="3827" y="238"/>
                </a:lnTo>
                <a:lnTo>
                  <a:pt x="3828" y="292"/>
                </a:lnTo>
                <a:lnTo>
                  <a:pt x="3828" y="292"/>
                </a:lnTo>
                <a:lnTo>
                  <a:pt x="3828" y="292"/>
                </a:lnTo>
                <a:lnTo>
                  <a:pt x="3829" y="238"/>
                </a:lnTo>
                <a:lnTo>
                  <a:pt x="3829" y="294"/>
                </a:lnTo>
                <a:lnTo>
                  <a:pt x="3829" y="294"/>
                </a:lnTo>
                <a:lnTo>
                  <a:pt x="3829" y="294"/>
                </a:lnTo>
                <a:lnTo>
                  <a:pt x="3830" y="294"/>
                </a:lnTo>
                <a:lnTo>
                  <a:pt x="3830" y="294"/>
                </a:lnTo>
                <a:lnTo>
                  <a:pt x="3830" y="294"/>
                </a:lnTo>
                <a:lnTo>
                  <a:pt x="3831" y="294"/>
                </a:lnTo>
                <a:lnTo>
                  <a:pt x="3831" y="294"/>
                </a:lnTo>
                <a:lnTo>
                  <a:pt x="3831" y="291"/>
                </a:lnTo>
                <a:lnTo>
                  <a:pt x="3831" y="292"/>
                </a:lnTo>
                <a:lnTo>
                  <a:pt x="3832" y="293"/>
                </a:lnTo>
                <a:lnTo>
                  <a:pt x="3832" y="292"/>
                </a:lnTo>
                <a:lnTo>
                  <a:pt x="3833" y="293"/>
                </a:lnTo>
                <a:lnTo>
                  <a:pt x="3833" y="293"/>
                </a:lnTo>
                <a:lnTo>
                  <a:pt x="3833" y="293"/>
                </a:lnTo>
                <a:lnTo>
                  <a:pt x="3833" y="293"/>
                </a:lnTo>
                <a:lnTo>
                  <a:pt x="3834" y="285"/>
                </a:lnTo>
                <a:lnTo>
                  <a:pt x="3834" y="284"/>
                </a:lnTo>
                <a:lnTo>
                  <a:pt x="3834" y="270"/>
                </a:lnTo>
                <a:lnTo>
                  <a:pt x="3835" y="293"/>
                </a:lnTo>
                <a:lnTo>
                  <a:pt x="3835" y="289"/>
                </a:lnTo>
                <a:lnTo>
                  <a:pt x="3835" y="289"/>
                </a:lnTo>
                <a:lnTo>
                  <a:pt x="3835" y="293"/>
                </a:lnTo>
                <a:lnTo>
                  <a:pt x="3836" y="240"/>
                </a:lnTo>
                <a:lnTo>
                  <a:pt x="3836" y="290"/>
                </a:lnTo>
                <a:lnTo>
                  <a:pt x="3836" y="290"/>
                </a:lnTo>
                <a:lnTo>
                  <a:pt x="3837" y="221"/>
                </a:lnTo>
                <a:lnTo>
                  <a:pt x="3837" y="293"/>
                </a:lnTo>
                <a:lnTo>
                  <a:pt x="3837" y="293"/>
                </a:lnTo>
                <a:lnTo>
                  <a:pt x="3838" y="242"/>
                </a:lnTo>
                <a:lnTo>
                  <a:pt x="3838" y="294"/>
                </a:lnTo>
                <a:lnTo>
                  <a:pt x="3838" y="293"/>
                </a:lnTo>
                <a:lnTo>
                  <a:pt x="3839" y="294"/>
                </a:lnTo>
                <a:lnTo>
                  <a:pt x="3839" y="294"/>
                </a:lnTo>
                <a:lnTo>
                  <a:pt x="3839" y="242"/>
                </a:lnTo>
                <a:lnTo>
                  <a:pt x="3839" y="293"/>
                </a:lnTo>
                <a:lnTo>
                  <a:pt x="3839" y="293"/>
                </a:lnTo>
                <a:lnTo>
                  <a:pt x="3840" y="242"/>
                </a:lnTo>
                <a:lnTo>
                  <a:pt x="3840" y="294"/>
                </a:lnTo>
                <a:lnTo>
                  <a:pt x="3841" y="293"/>
                </a:lnTo>
                <a:lnTo>
                  <a:pt x="3841" y="294"/>
                </a:lnTo>
                <a:lnTo>
                  <a:pt x="3841" y="240"/>
                </a:lnTo>
                <a:lnTo>
                  <a:pt x="3842" y="294"/>
                </a:lnTo>
                <a:lnTo>
                  <a:pt x="3842" y="294"/>
                </a:lnTo>
                <a:lnTo>
                  <a:pt x="3842" y="294"/>
                </a:lnTo>
                <a:lnTo>
                  <a:pt x="3842" y="294"/>
                </a:lnTo>
                <a:lnTo>
                  <a:pt x="3843" y="294"/>
                </a:lnTo>
                <a:lnTo>
                  <a:pt x="3843" y="294"/>
                </a:lnTo>
                <a:lnTo>
                  <a:pt x="3843" y="294"/>
                </a:lnTo>
                <a:lnTo>
                  <a:pt x="3843" y="291"/>
                </a:lnTo>
                <a:lnTo>
                  <a:pt x="3844" y="294"/>
                </a:lnTo>
                <a:lnTo>
                  <a:pt x="3844" y="294"/>
                </a:lnTo>
                <a:lnTo>
                  <a:pt x="3844" y="294"/>
                </a:lnTo>
                <a:lnTo>
                  <a:pt x="3845" y="294"/>
                </a:lnTo>
                <a:lnTo>
                  <a:pt x="3845" y="292"/>
                </a:lnTo>
                <a:lnTo>
                  <a:pt x="3845" y="292"/>
                </a:lnTo>
                <a:lnTo>
                  <a:pt x="3845" y="292"/>
                </a:lnTo>
                <a:lnTo>
                  <a:pt x="3846" y="293"/>
                </a:lnTo>
                <a:lnTo>
                  <a:pt x="3846" y="285"/>
                </a:lnTo>
                <a:lnTo>
                  <a:pt x="3846" y="290"/>
                </a:lnTo>
                <a:lnTo>
                  <a:pt x="3847" y="290"/>
                </a:lnTo>
                <a:lnTo>
                  <a:pt x="3847" y="290"/>
                </a:lnTo>
                <a:lnTo>
                  <a:pt x="3847" y="254"/>
                </a:lnTo>
                <a:lnTo>
                  <a:pt x="3847" y="258"/>
                </a:lnTo>
                <a:lnTo>
                  <a:pt x="3847" y="285"/>
                </a:lnTo>
                <a:lnTo>
                  <a:pt x="3848" y="253"/>
                </a:lnTo>
                <a:lnTo>
                  <a:pt x="3848" y="293"/>
                </a:lnTo>
                <a:lnTo>
                  <a:pt x="3849" y="292"/>
                </a:lnTo>
                <a:lnTo>
                  <a:pt x="3849" y="292"/>
                </a:lnTo>
                <a:lnTo>
                  <a:pt x="3849" y="291"/>
                </a:lnTo>
                <a:lnTo>
                  <a:pt x="3850" y="295"/>
                </a:lnTo>
                <a:lnTo>
                  <a:pt x="3850" y="295"/>
                </a:lnTo>
                <a:lnTo>
                  <a:pt x="3850" y="295"/>
                </a:lnTo>
                <a:lnTo>
                  <a:pt x="3850" y="289"/>
                </a:lnTo>
                <a:lnTo>
                  <a:pt x="3851" y="293"/>
                </a:lnTo>
                <a:lnTo>
                  <a:pt x="3851" y="293"/>
                </a:lnTo>
                <a:lnTo>
                  <a:pt x="3851" y="292"/>
                </a:lnTo>
                <a:lnTo>
                  <a:pt x="3851" y="295"/>
                </a:lnTo>
                <a:lnTo>
                  <a:pt x="3852" y="294"/>
                </a:lnTo>
                <a:lnTo>
                  <a:pt x="3852" y="291"/>
                </a:lnTo>
                <a:lnTo>
                  <a:pt x="3853" y="295"/>
                </a:lnTo>
                <a:lnTo>
                  <a:pt x="3853" y="273"/>
                </a:lnTo>
                <a:lnTo>
                  <a:pt x="3853" y="291"/>
                </a:lnTo>
                <a:lnTo>
                  <a:pt x="3853" y="239"/>
                </a:lnTo>
                <a:lnTo>
                  <a:pt x="3854" y="294"/>
                </a:lnTo>
                <a:lnTo>
                  <a:pt x="3854" y="293"/>
                </a:lnTo>
                <a:lnTo>
                  <a:pt x="3855" y="293"/>
                </a:lnTo>
                <a:lnTo>
                  <a:pt x="3855" y="239"/>
                </a:lnTo>
                <a:lnTo>
                  <a:pt x="3855" y="294"/>
                </a:lnTo>
                <a:lnTo>
                  <a:pt x="3855" y="294"/>
                </a:lnTo>
                <a:lnTo>
                  <a:pt x="3856" y="294"/>
                </a:lnTo>
                <a:lnTo>
                  <a:pt x="3856" y="293"/>
                </a:lnTo>
                <a:lnTo>
                  <a:pt x="3857" y="294"/>
                </a:lnTo>
                <a:lnTo>
                  <a:pt x="3857" y="294"/>
                </a:lnTo>
                <a:lnTo>
                  <a:pt x="3857" y="294"/>
                </a:lnTo>
                <a:lnTo>
                  <a:pt x="3857" y="294"/>
                </a:lnTo>
                <a:lnTo>
                  <a:pt x="3857" y="292"/>
                </a:lnTo>
                <a:lnTo>
                  <a:pt x="3858" y="292"/>
                </a:lnTo>
                <a:lnTo>
                  <a:pt x="3858" y="292"/>
                </a:lnTo>
                <a:lnTo>
                  <a:pt x="3859" y="293"/>
                </a:lnTo>
                <a:lnTo>
                  <a:pt x="3859" y="292"/>
                </a:lnTo>
                <a:lnTo>
                  <a:pt x="3859" y="292"/>
                </a:lnTo>
                <a:lnTo>
                  <a:pt x="3860" y="264"/>
                </a:lnTo>
                <a:lnTo>
                  <a:pt x="3860" y="273"/>
                </a:lnTo>
                <a:lnTo>
                  <a:pt x="3860" y="267"/>
                </a:lnTo>
                <a:lnTo>
                  <a:pt x="3861" y="291"/>
                </a:lnTo>
                <a:lnTo>
                  <a:pt x="3861" y="291"/>
                </a:lnTo>
                <a:lnTo>
                  <a:pt x="3862" y="285"/>
                </a:lnTo>
                <a:lnTo>
                  <a:pt x="3862" y="293"/>
                </a:lnTo>
                <a:lnTo>
                  <a:pt x="3863" y="293"/>
                </a:lnTo>
                <a:lnTo>
                  <a:pt x="3863" y="291"/>
                </a:lnTo>
                <a:lnTo>
                  <a:pt x="3863" y="295"/>
                </a:lnTo>
                <a:lnTo>
                  <a:pt x="3863" y="295"/>
                </a:lnTo>
                <a:lnTo>
                  <a:pt x="3864" y="295"/>
                </a:lnTo>
                <a:lnTo>
                  <a:pt x="3864" y="293"/>
                </a:lnTo>
                <a:lnTo>
                  <a:pt x="3865" y="294"/>
                </a:lnTo>
                <a:lnTo>
                  <a:pt x="3865" y="294"/>
                </a:lnTo>
                <a:lnTo>
                  <a:pt x="3865" y="295"/>
                </a:lnTo>
                <a:lnTo>
                  <a:pt x="3866" y="291"/>
                </a:lnTo>
                <a:lnTo>
                  <a:pt x="3866" y="291"/>
                </a:lnTo>
                <a:lnTo>
                  <a:pt x="3866" y="292"/>
                </a:lnTo>
                <a:lnTo>
                  <a:pt x="3866" y="291"/>
                </a:lnTo>
                <a:lnTo>
                  <a:pt x="3866" y="294"/>
                </a:lnTo>
                <a:lnTo>
                  <a:pt x="3867" y="294"/>
                </a:lnTo>
                <a:lnTo>
                  <a:pt x="3867" y="294"/>
                </a:lnTo>
                <a:lnTo>
                  <a:pt x="3868" y="292"/>
                </a:lnTo>
                <a:lnTo>
                  <a:pt x="3868" y="292"/>
                </a:lnTo>
                <a:lnTo>
                  <a:pt x="3868" y="292"/>
                </a:lnTo>
                <a:lnTo>
                  <a:pt x="3868" y="292"/>
                </a:lnTo>
                <a:lnTo>
                  <a:pt x="3869" y="294"/>
                </a:lnTo>
                <a:lnTo>
                  <a:pt x="3869" y="294"/>
                </a:lnTo>
                <a:lnTo>
                  <a:pt x="3869" y="294"/>
                </a:lnTo>
                <a:lnTo>
                  <a:pt x="3870" y="293"/>
                </a:lnTo>
                <a:lnTo>
                  <a:pt x="3870" y="294"/>
                </a:lnTo>
                <a:lnTo>
                  <a:pt x="3871" y="294"/>
                </a:lnTo>
                <a:lnTo>
                  <a:pt x="3871" y="292"/>
                </a:lnTo>
                <a:lnTo>
                  <a:pt x="3871" y="294"/>
                </a:lnTo>
                <a:lnTo>
                  <a:pt x="3872" y="294"/>
                </a:lnTo>
                <a:lnTo>
                  <a:pt x="3872" y="294"/>
                </a:lnTo>
                <a:lnTo>
                  <a:pt x="3873" y="290"/>
                </a:lnTo>
                <a:lnTo>
                  <a:pt x="3873" y="290"/>
                </a:lnTo>
                <a:lnTo>
                  <a:pt x="3873" y="266"/>
                </a:lnTo>
                <a:lnTo>
                  <a:pt x="3874" y="268"/>
                </a:lnTo>
                <a:lnTo>
                  <a:pt x="3874" y="267"/>
                </a:lnTo>
                <a:lnTo>
                  <a:pt x="3875" y="287"/>
                </a:lnTo>
                <a:lnTo>
                  <a:pt x="3875" y="279"/>
                </a:lnTo>
                <a:lnTo>
                  <a:pt x="3875" y="279"/>
                </a:lnTo>
                <a:lnTo>
                  <a:pt x="3875" y="279"/>
                </a:lnTo>
                <a:lnTo>
                  <a:pt x="3876" y="293"/>
                </a:lnTo>
                <a:lnTo>
                  <a:pt x="3876" y="290"/>
                </a:lnTo>
                <a:lnTo>
                  <a:pt x="3876" y="290"/>
                </a:lnTo>
                <a:lnTo>
                  <a:pt x="3876" y="290"/>
                </a:lnTo>
                <a:lnTo>
                  <a:pt x="3877" y="295"/>
                </a:lnTo>
                <a:lnTo>
                  <a:pt x="3877" y="295"/>
                </a:lnTo>
                <a:lnTo>
                  <a:pt x="3877" y="295"/>
                </a:lnTo>
                <a:lnTo>
                  <a:pt x="3877" y="295"/>
                </a:lnTo>
                <a:lnTo>
                  <a:pt x="3878" y="292"/>
                </a:lnTo>
                <a:lnTo>
                  <a:pt x="3878" y="293"/>
                </a:lnTo>
                <a:lnTo>
                  <a:pt x="3878" y="293"/>
                </a:lnTo>
                <a:lnTo>
                  <a:pt x="3879" y="290"/>
                </a:lnTo>
                <a:lnTo>
                  <a:pt x="3879" y="294"/>
                </a:lnTo>
                <a:lnTo>
                  <a:pt x="3879" y="294"/>
                </a:lnTo>
                <a:lnTo>
                  <a:pt x="3880" y="294"/>
                </a:lnTo>
                <a:lnTo>
                  <a:pt x="3880" y="294"/>
                </a:lnTo>
                <a:lnTo>
                  <a:pt x="3881" y="294"/>
                </a:lnTo>
                <a:lnTo>
                  <a:pt x="3881" y="294"/>
                </a:lnTo>
                <a:lnTo>
                  <a:pt x="3881" y="294"/>
                </a:lnTo>
                <a:lnTo>
                  <a:pt x="3881" y="294"/>
                </a:lnTo>
                <a:lnTo>
                  <a:pt x="3881" y="291"/>
                </a:lnTo>
                <a:lnTo>
                  <a:pt x="3882" y="292"/>
                </a:lnTo>
                <a:lnTo>
                  <a:pt x="3882" y="294"/>
                </a:lnTo>
                <a:lnTo>
                  <a:pt x="3883" y="294"/>
                </a:lnTo>
                <a:lnTo>
                  <a:pt x="3883" y="294"/>
                </a:lnTo>
                <a:lnTo>
                  <a:pt x="3883" y="294"/>
                </a:lnTo>
                <a:lnTo>
                  <a:pt x="3883" y="294"/>
                </a:lnTo>
                <a:lnTo>
                  <a:pt x="3884" y="293"/>
                </a:lnTo>
                <a:lnTo>
                  <a:pt x="3884" y="294"/>
                </a:lnTo>
                <a:lnTo>
                  <a:pt x="3884" y="294"/>
                </a:lnTo>
                <a:lnTo>
                  <a:pt x="3884" y="291"/>
                </a:lnTo>
                <a:lnTo>
                  <a:pt x="3885" y="294"/>
                </a:lnTo>
                <a:lnTo>
                  <a:pt x="3885" y="294"/>
                </a:lnTo>
                <a:lnTo>
                  <a:pt x="3885" y="294"/>
                </a:lnTo>
                <a:lnTo>
                  <a:pt x="3886" y="291"/>
                </a:lnTo>
                <a:lnTo>
                  <a:pt x="3886" y="292"/>
                </a:lnTo>
                <a:lnTo>
                  <a:pt x="3886" y="292"/>
                </a:lnTo>
                <a:lnTo>
                  <a:pt x="3887" y="292"/>
                </a:lnTo>
                <a:lnTo>
                  <a:pt x="3887" y="262"/>
                </a:lnTo>
                <a:lnTo>
                  <a:pt x="3887" y="264"/>
                </a:lnTo>
                <a:lnTo>
                  <a:pt x="3888" y="289"/>
                </a:lnTo>
                <a:lnTo>
                  <a:pt x="3888" y="290"/>
                </a:lnTo>
                <a:lnTo>
                  <a:pt x="3888" y="264"/>
                </a:lnTo>
                <a:lnTo>
                  <a:pt x="3889" y="285"/>
                </a:lnTo>
                <a:lnTo>
                  <a:pt x="3889" y="285"/>
                </a:lnTo>
                <a:lnTo>
                  <a:pt x="3889" y="282"/>
                </a:lnTo>
                <a:lnTo>
                  <a:pt x="3890" y="292"/>
                </a:lnTo>
                <a:lnTo>
                  <a:pt x="3890" y="290"/>
                </a:lnTo>
                <a:lnTo>
                  <a:pt x="3890" y="290"/>
                </a:lnTo>
                <a:lnTo>
                  <a:pt x="3890" y="294"/>
                </a:lnTo>
                <a:lnTo>
                  <a:pt x="3891" y="294"/>
                </a:lnTo>
                <a:lnTo>
                  <a:pt x="3891" y="294"/>
                </a:lnTo>
                <a:lnTo>
                  <a:pt x="3891" y="295"/>
                </a:lnTo>
                <a:lnTo>
                  <a:pt x="3892" y="291"/>
                </a:lnTo>
                <a:lnTo>
                  <a:pt x="3892" y="292"/>
                </a:lnTo>
                <a:lnTo>
                  <a:pt x="3893" y="295"/>
                </a:lnTo>
                <a:lnTo>
                  <a:pt x="3893" y="294"/>
                </a:lnTo>
                <a:lnTo>
                  <a:pt x="3893" y="294"/>
                </a:lnTo>
                <a:lnTo>
                  <a:pt x="3894" y="291"/>
                </a:lnTo>
                <a:lnTo>
                  <a:pt x="3895" y="291"/>
                </a:lnTo>
                <a:lnTo>
                  <a:pt x="3895" y="291"/>
                </a:lnTo>
                <a:lnTo>
                  <a:pt x="3895" y="294"/>
                </a:lnTo>
                <a:lnTo>
                  <a:pt x="3895" y="294"/>
                </a:lnTo>
                <a:lnTo>
                  <a:pt x="3896" y="294"/>
                </a:lnTo>
                <a:lnTo>
                  <a:pt x="3896" y="294"/>
                </a:lnTo>
                <a:lnTo>
                  <a:pt x="3897" y="290"/>
                </a:lnTo>
                <a:lnTo>
                  <a:pt x="3897" y="292"/>
                </a:lnTo>
                <a:lnTo>
                  <a:pt x="3897" y="292"/>
                </a:lnTo>
                <a:lnTo>
                  <a:pt x="3897" y="294"/>
                </a:lnTo>
                <a:lnTo>
                  <a:pt x="3898" y="294"/>
                </a:lnTo>
                <a:lnTo>
                  <a:pt x="3898" y="294"/>
                </a:lnTo>
                <a:lnTo>
                  <a:pt x="3899" y="292"/>
                </a:lnTo>
                <a:lnTo>
                  <a:pt x="3899" y="295"/>
                </a:lnTo>
                <a:lnTo>
                  <a:pt x="3899" y="294"/>
                </a:lnTo>
                <a:lnTo>
                  <a:pt x="3899" y="294"/>
                </a:lnTo>
                <a:lnTo>
                  <a:pt x="3900" y="274"/>
                </a:lnTo>
                <a:lnTo>
                  <a:pt x="3900" y="280"/>
                </a:lnTo>
                <a:lnTo>
                  <a:pt x="3900" y="281"/>
                </a:lnTo>
                <a:lnTo>
                  <a:pt x="3901" y="270"/>
                </a:lnTo>
                <a:lnTo>
                  <a:pt x="3901" y="292"/>
                </a:lnTo>
                <a:lnTo>
                  <a:pt x="3901" y="285"/>
                </a:lnTo>
                <a:lnTo>
                  <a:pt x="3901" y="292"/>
                </a:lnTo>
                <a:lnTo>
                  <a:pt x="3901" y="287"/>
                </a:lnTo>
                <a:lnTo>
                  <a:pt x="3902" y="293"/>
                </a:lnTo>
                <a:lnTo>
                  <a:pt x="3902" y="293"/>
                </a:lnTo>
                <a:lnTo>
                  <a:pt x="3903" y="293"/>
                </a:lnTo>
                <a:lnTo>
                  <a:pt x="3903" y="290"/>
                </a:lnTo>
                <a:lnTo>
                  <a:pt x="3904" y="293"/>
                </a:lnTo>
                <a:lnTo>
                  <a:pt x="3904" y="293"/>
                </a:lnTo>
                <a:lnTo>
                  <a:pt x="3904" y="293"/>
                </a:lnTo>
                <a:lnTo>
                  <a:pt x="3904" y="294"/>
                </a:lnTo>
                <a:lnTo>
                  <a:pt x="3904" y="289"/>
                </a:lnTo>
                <a:lnTo>
                  <a:pt x="3905" y="293"/>
                </a:lnTo>
                <a:lnTo>
                  <a:pt x="3905" y="293"/>
                </a:lnTo>
                <a:lnTo>
                  <a:pt x="3905" y="295"/>
                </a:lnTo>
                <a:lnTo>
                  <a:pt x="3905" y="292"/>
                </a:lnTo>
                <a:lnTo>
                  <a:pt x="3906" y="293"/>
                </a:lnTo>
                <a:lnTo>
                  <a:pt x="3906" y="293"/>
                </a:lnTo>
                <a:lnTo>
                  <a:pt x="3906" y="294"/>
                </a:lnTo>
                <a:lnTo>
                  <a:pt x="3907" y="244"/>
                </a:lnTo>
                <a:lnTo>
                  <a:pt x="3907" y="293"/>
                </a:lnTo>
                <a:lnTo>
                  <a:pt x="3907" y="293"/>
                </a:lnTo>
                <a:lnTo>
                  <a:pt x="3908" y="294"/>
                </a:lnTo>
                <a:lnTo>
                  <a:pt x="3908" y="241"/>
                </a:lnTo>
                <a:lnTo>
                  <a:pt x="3908" y="293"/>
                </a:lnTo>
                <a:lnTo>
                  <a:pt x="3908" y="293"/>
                </a:lnTo>
                <a:lnTo>
                  <a:pt x="3908" y="242"/>
                </a:lnTo>
                <a:lnTo>
                  <a:pt x="3909" y="294"/>
                </a:lnTo>
                <a:lnTo>
                  <a:pt x="3909" y="294"/>
                </a:lnTo>
                <a:lnTo>
                  <a:pt x="3910" y="294"/>
                </a:lnTo>
                <a:lnTo>
                  <a:pt x="3910" y="294"/>
                </a:lnTo>
                <a:lnTo>
                  <a:pt x="3910" y="294"/>
                </a:lnTo>
                <a:lnTo>
                  <a:pt x="3910" y="294"/>
                </a:lnTo>
                <a:lnTo>
                  <a:pt x="3911" y="294"/>
                </a:lnTo>
                <a:lnTo>
                  <a:pt x="3911" y="292"/>
                </a:lnTo>
                <a:lnTo>
                  <a:pt x="3912" y="294"/>
                </a:lnTo>
                <a:lnTo>
                  <a:pt x="3912" y="294"/>
                </a:lnTo>
                <a:lnTo>
                  <a:pt x="3912" y="295"/>
                </a:lnTo>
                <a:lnTo>
                  <a:pt x="3913" y="292"/>
                </a:lnTo>
                <a:lnTo>
                  <a:pt x="3913" y="292"/>
                </a:lnTo>
                <a:lnTo>
                  <a:pt x="3913" y="292"/>
                </a:lnTo>
                <a:lnTo>
                  <a:pt x="3913" y="289"/>
                </a:lnTo>
                <a:lnTo>
                  <a:pt x="3914" y="293"/>
                </a:lnTo>
                <a:lnTo>
                  <a:pt x="3914" y="291"/>
                </a:lnTo>
                <a:lnTo>
                  <a:pt x="3914" y="291"/>
                </a:lnTo>
                <a:lnTo>
                  <a:pt x="3915" y="249"/>
                </a:lnTo>
                <a:lnTo>
                  <a:pt x="3915" y="286"/>
                </a:lnTo>
                <a:lnTo>
                  <a:pt x="3915" y="284"/>
                </a:lnTo>
                <a:lnTo>
                  <a:pt x="3915" y="260"/>
                </a:lnTo>
                <a:lnTo>
                  <a:pt x="3916" y="293"/>
                </a:lnTo>
                <a:lnTo>
                  <a:pt x="3916" y="287"/>
                </a:lnTo>
                <a:lnTo>
                  <a:pt x="3916" y="287"/>
                </a:lnTo>
                <a:lnTo>
                  <a:pt x="3917" y="281"/>
                </a:lnTo>
                <a:lnTo>
                  <a:pt x="3917" y="293"/>
                </a:lnTo>
                <a:lnTo>
                  <a:pt x="3917" y="292"/>
                </a:lnTo>
                <a:lnTo>
                  <a:pt x="3917" y="292"/>
                </a:lnTo>
                <a:lnTo>
                  <a:pt x="3918" y="289"/>
                </a:lnTo>
                <a:lnTo>
                  <a:pt x="3918" y="294"/>
                </a:lnTo>
                <a:lnTo>
                  <a:pt x="3918" y="293"/>
                </a:lnTo>
                <a:lnTo>
                  <a:pt x="3919" y="293"/>
                </a:lnTo>
                <a:lnTo>
                  <a:pt x="3919" y="293"/>
                </a:lnTo>
                <a:lnTo>
                  <a:pt x="3919" y="240"/>
                </a:lnTo>
                <a:lnTo>
                  <a:pt x="3920" y="290"/>
                </a:lnTo>
                <a:lnTo>
                  <a:pt x="3920" y="290"/>
                </a:lnTo>
                <a:lnTo>
                  <a:pt x="3920" y="294"/>
                </a:lnTo>
                <a:lnTo>
                  <a:pt x="3921" y="294"/>
                </a:lnTo>
                <a:lnTo>
                  <a:pt x="3921" y="294"/>
                </a:lnTo>
                <a:lnTo>
                  <a:pt x="3922" y="259"/>
                </a:lnTo>
                <a:lnTo>
                  <a:pt x="3922" y="293"/>
                </a:lnTo>
                <a:lnTo>
                  <a:pt x="3922" y="293"/>
                </a:lnTo>
                <a:lnTo>
                  <a:pt x="3923" y="237"/>
                </a:lnTo>
                <a:lnTo>
                  <a:pt x="3923" y="291"/>
                </a:lnTo>
                <a:lnTo>
                  <a:pt x="3924" y="241"/>
                </a:lnTo>
                <a:lnTo>
                  <a:pt x="3924" y="294"/>
                </a:lnTo>
                <a:lnTo>
                  <a:pt x="3924" y="294"/>
                </a:lnTo>
                <a:lnTo>
                  <a:pt x="3924" y="294"/>
                </a:lnTo>
                <a:lnTo>
                  <a:pt x="3925" y="292"/>
                </a:lnTo>
                <a:lnTo>
                  <a:pt x="3925" y="294"/>
                </a:lnTo>
                <a:lnTo>
                  <a:pt x="3925" y="294"/>
                </a:lnTo>
                <a:lnTo>
                  <a:pt x="3925" y="294"/>
                </a:lnTo>
                <a:lnTo>
                  <a:pt x="3926" y="294"/>
                </a:lnTo>
                <a:lnTo>
                  <a:pt x="3926" y="291"/>
                </a:lnTo>
                <a:lnTo>
                  <a:pt x="3926" y="292"/>
                </a:lnTo>
                <a:lnTo>
                  <a:pt x="3927" y="292"/>
                </a:lnTo>
                <a:lnTo>
                  <a:pt x="3927" y="294"/>
                </a:lnTo>
                <a:lnTo>
                  <a:pt x="3928" y="292"/>
                </a:lnTo>
                <a:lnTo>
                  <a:pt x="3928" y="293"/>
                </a:lnTo>
                <a:lnTo>
                  <a:pt x="3928" y="292"/>
                </a:lnTo>
                <a:lnTo>
                  <a:pt x="3928" y="266"/>
                </a:lnTo>
                <a:lnTo>
                  <a:pt x="3928" y="293"/>
                </a:lnTo>
                <a:lnTo>
                  <a:pt x="3929" y="292"/>
                </a:lnTo>
                <a:lnTo>
                  <a:pt x="3929" y="291"/>
                </a:lnTo>
                <a:lnTo>
                  <a:pt x="3929" y="250"/>
                </a:lnTo>
                <a:lnTo>
                  <a:pt x="3929" y="293"/>
                </a:lnTo>
                <a:lnTo>
                  <a:pt x="3930" y="290"/>
                </a:lnTo>
                <a:lnTo>
                  <a:pt x="3930" y="284"/>
                </a:lnTo>
                <a:lnTo>
                  <a:pt x="3931" y="293"/>
                </a:lnTo>
                <a:lnTo>
                  <a:pt x="3931" y="239"/>
                </a:lnTo>
                <a:lnTo>
                  <a:pt x="3931" y="241"/>
                </a:lnTo>
                <a:lnTo>
                  <a:pt x="3931" y="238"/>
                </a:lnTo>
                <a:lnTo>
                  <a:pt x="3931" y="234"/>
                </a:lnTo>
                <a:lnTo>
                  <a:pt x="3932" y="294"/>
                </a:lnTo>
                <a:lnTo>
                  <a:pt x="3932" y="294"/>
                </a:lnTo>
                <a:lnTo>
                  <a:pt x="3932" y="294"/>
                </a:lnTo>
                <a:lnTo>
                  <a:pt x="3932" y="294"/>
                </a:lnTo>
                <a:lnTo>
                  <a:pt x="3933" y="290"/>
                </a:lnTo>
                <a:lnTo>
                  <a:pt x="3933" y="294"/>
                </a:lnTo>
                <a:lnTo>
                  <a:pt x="3934" y="244"/>
                </a:lnTo>
                <a:lnTo>
                  <a:pt x="3934" y="235"/>
                </a:lnTo>
                <a:lnTo>
                  <a:pt x="3934" y="294"/>
                </a:lnTo>
                <a:lnTo>
                  <a:pt x="3934" y="294"/>
                </a:lnTo>
                <a:lnTo>
                  <a:pt x="3935" y="294"/>
                </a:lnTo>
                <a:lnTo>
                  <a:pt x="3936" y="273"/>
                </a:lnTo>
                <a:lnTo>
                  <a:pt x="3936" y="273"/>
                </a:lnTo>
                <a:lnTo>
                  <a:pt x="3936" y="242"/>
                </a:lnTo>
                <a:lnTo>
                  <a:pt x="3936" y="294"/>
                </a:lnTo>
                <a:lnTo>
                  <a:pt x="3937" y="293"/>
                </a:lnTo>
                <a:lnTo>
                  <a:pt x="3937" y="290"/>
                </a:lnTo>
                <a:lnTo>
                  <a:pt x="3937" y="242"/>
                </a:lnTo>
                <a:lnTo>
                  <a:pt x="3938" y="294"/>
                </a:lnTo>
                <a:lnTo>
                  <a:pt x="3938" y="293"/>
                </a:lnTo>
                <a:lnTo>
                  <a:pt x="3938" y="294"/>
                </a:lnTo>
                <a:lnTo>
                  <a:pt x="3939" y="294"/>
                </a:lnTo>
                <a:lnTo>
                  <a:pt x="3939" y="291"/>
                </a:lnTo>
                <a:lnTo>
                  <a:pt x="3939" y="291"/>
                </a:lnTo>
                <a:lnTo>
                  <a:pt x="3939" y="294"/>
                </a:lnTo>
                <a:lnTo>
                  <a:pt x="3939" y="292"/>
                </a:lnTo>
                <a:lnTo>
                  <a:pt x="3940" y="294"/>
                </a:lnTo>
                <a:lnTo>
                  <a:pt x="3940" y="294"/>
                </a:lnTo>
                <a:lnTo>
                  <a:pt x="3940" y="294"/>
                </a:lnTo>
                <a:lnTo>
                  <a:pt x="3941" y="294"/>
                </a:lnTo>
                <a:lnTo>
                  <a:pt x="3941" y="291"/>
                </a:lnTo>
                <a:lnTo>
                  <a:pt x="3941" y="294"/>
                </a:lnTo>
                <a:lnTo>
                  <a:pt x="3942" y="291"/>
                </a:lnTo>
                <a:lnTo>
                  <a:pt x="3942" y="293"/>
                </a:lnTo>
                <a:lnTo>
                  <a:pt x="3942" y="282"/>
                </a:lnTo>
                <a:lnTo>
                  <a:pt x="3942" y="278"/>
                </a:lnTo>
                <a:lnTo>
                  <a:pt x="3943" y="292"/>
                </a:lnTo>
                <a:lnTo>
                  <a:pt x="3943" y="248"/>
                </a:lnTo>
                <a:lnTo>
                  <a:pt x="3944" y="279"/>
                </a:lnTo>
                <a:lnTo>
                  <a:pt x="3944" y="268"/>
                </a:lnTo>
                <a:lnTo>
                  <a:pt x="3945" y="293"/>
                </a:lnTo>
                <a:lnTo>
                  <a:pt x="3945" y="293"/>
                </a:lnTo>
                <a:lnTo>
                  <a:pt x="3945" y="294"/>
                </a:lnTo>
                <a:lnTo>
                  <a:pt x="3945" y="290"/>
                </a:lnTo>
                <a:lnTo>
                  <a:pt x="3946" y="292"/>
                </a:lnTo>
                <a:lnTo>
                  <a:pt x="3946" y="293"/>
                </a:lnTo>
                <a:lnTo>
                  <a:pt x="3946" y="292"/>
                </a:lnTo>
                <a:lnTo>
                  <a:pt x="3947" y="294"/>
                </a:lnTo>
                <a:lnTo>
                  <a:pt x="3947" y="292"/>
                </a:lnTo>
                <a:lnTo>
                  <a:pt x="3947" y="292"/>
                </a:lnTo>
                <a:lnTo>
                  <a:pt x="3948" y="289"/>
                </a:lnTo>
                <a:lnTo>
                  <a:pt x="3948" y="293"/>
                </a:lnTo>
                <a:lnTo>
                  <a:pt x="3948" y="292"/>
                </a:lnTo>
                <a:lnTo>
                  <a:pt x="3948" y="292"/>
                </a:lnTo>
                <a:lnTo>
                  <a:pt x="3949" y="263"/>
                </a:lnTo>
                <a:lnTo>
                  <a:pt x="3949" y="294"/>
                </a:lnTo>
                <a:lnTo>
                  <a:pt x="3950" y="292"/>
                </a:lnTo>
                <a:lnTo>
                  <a:pt x="3950" y="294"/>
                </a:lnTo>
                <a:lnTo>
                  <a:pt x="3950" y="248"/>
                </a:lnTo>
                <a:lnTo>
                  <a:pt x="3950" y="249"/>
                </a:lnTo>
                <a:lnTo>
                  <a:pt x="3951" y="226"/>
                </a:lnTo>
                <a:lnTo>
                  <a:pt x="3951" y="294"/>
                </a:lnTo>
                <a:lnTo>
                  <a:pt x="3952" y="294"/>
                </a:lnTo>
                <a:lnTo>
                  <a:pt x="3952" y="294"/>
                </a:lnTo>
                <a:lnTo>
                  <a:pt x="3952" y="291"/>
                </a:lnTo>
                <a:lnTo>
                  <a:pt x="3953" y="294"/>
                </a:lnTo>
                <a:lnTo>
                  <a:pt x="3953" y="294"/>
                </a:lnTo>
                <a:lnTo>
                  <a:pt x="3953" y="294"/>
                </a:lnTo>
                <a:lnTo>
                  <a:pt x="3954" y="290"/>
                </a:lnTo>
                <a:lnTo>
                  <a:pt x="3954" y="294"/>
                </a:lnTo>
                <a:lnTo>
                  <a:pt x="3954" y="294"/>
                </a:lnTo>
                <a:lnTo>
                  <a:pt x="3954" y="294"/>
                </a:lnTo>
                <a:lnTo>
                  <a:pt x="3955" y="295"/>
                </a:lnTo>
                <a:lnTo>
                  <a:pt x="3955" y="295"/>
                </a:lnTo>
                <a:lnTo>
                  <a:pt x="3955" y="295"/>
                </a:lnTo>
                <a:lnTo>
                  <a:pt x="3956" y="250"/>
                </a:lnTo>
                <a:lnTo>
                  <a:pt x="3956" y="288"/>
                </a:lnTo>
                <a:lnTo>
                  <a:pt x="3956" y="292"/>
                </a:lnTo>
                <a:lnTo>
                  <a:pt x="3956" y="293"/>
                </a:lnTo>
                <a:lnTo>
                  <a:pt x="3957" y="260"/>
                </a:lnTo>
                <a:lnTo>
                  <a:pt x="3957" y="292"/>
                </a:lnTo>
                <a:lnTo>
                  <a:pt x="3958" y="287"/>
                </a:lnTo>
                <a:lnTo>
                  <a:pt x="3958" y="265"/>
                </a:lnTo>
                <a:lnTo>
                  <a:pt x="3958" y="292"/>
                </a:lnTo>
                <a:lnTo>
                  <a:pt x="3958" y="284"/>
                </a:lnTo>
                <a:lnTo>
                  <a:pt x="3958" y="279"/>
                </a:lnTo>
                <a:lnTo>
                  <a:pt x="3959" y="246"/>
                </a:lnTo>
                <a:lnTo>
                  <a:pt x="3959" y="293"/>
                </a:lnTo>
                <a:lnTo>
                  <a:pt x="3960" y="290"/>
                </a:lnTo>
                <a:lnTo>
                  <a:pt x="3960" y="293"/>
                </a:lnTo>
                <a:lnTo>
                  <a:pt x="3960" y="243"/>
                </a:lnTo>
                <a:lnTo>
                  <a:pt x="3961" y="294"/>
                </a:lnTo>
                <a:lnTo>
                  <a:pt x="3961" y="293"/>
                </a:lnTo>
                <a:lnTo>
                  <a:pt x="3961" y="293"/>
                </a:lnTo>
                <a:lnTo>
                  <a:pt x="3961" y="295"/>
                </a:lnTo>
                <a:lnTo>
                  <a:pt x="3962" y="243"/>
                </a:lnTo>
                <a:lnTo>
                  <a:pt x="3962" y="263"/>
                </a:lnTo>
                <a:lnTo>
                  <a:pt x="3962" y="263"/>
                </a:lnTo>
                <a:lnTo>
                  <a:pt x="3963" y="205"/>
                </a:lnTo>
                <a:lnTo>
                  <a:pt x="3963" y="296"/>
                </a:lnTo>
                <a:lnTo>
                  <a:pt x="3963" y="293"/>
                </a:lnTo>
                <a:lnTo>
                  <a:pt x="3963" y="238"/>
                </a:lnTo>
                <a:lnTo>
                  <a:pt x="3963" y="294"/>
                </a:lnTo>
                <a:lnTo>
                  <a:pt x="3964" y="293"/>
                </a:lnTo>
                <a:lnTo>
                  <a:pt x="3964" y="294"/>
                </a:lnTo>
                <a:lnTo>
                  <a:pt x="3965" y="242"/>
                </a:lnTo>
                <a:lnTo>
                  <a:pt x="3965" y="293"/>
                </a:lnTo>
                <a:lnTo>
                  <a:pt x="3966" y="293"/>
                </a:lnTo>
                <a:lnTo>
                  <a:pt x="3966" y="292"/>
                </a:lnTo>
                <a:lnTo>
                  <a:pt x="3966" y="294"/>
                </a:lnTo>
                <a:lnTo>
                  <a:pt x="3967" y="294"/>
                </a:lnTo>
                <a:lnTo>
                  <a:pt x="3967" y="294"/>
                </a:lnTo>
                <a:lnTo>
                  <a:pt x="3967" y="294"/>
                </a:lnTo>
                <a:lnTo>
                  <a:pt x="3968" y="294"/>
                </a:lnTo>
                <a:lnTo>
                  <a:pt x="3968" y="294"/>
                </a:lnTo>
                <a:lnTo>
                  <a:pt x="3968" y="291"/>
                </a:lnTo>
                <a:lnTo>
                  <a:pt x="3969" y="294"/>
                </a:lnTo>
                <a:lnTo>
                  <a:pt x="3969" y="294"/>
                </a:lnTo>
                <a:lnTo>
                  <a:pt x="3969" y="294"/>
                </a:lnTo>
                <a:lnTo>
                  <a:pt x="3969" y="294"/>
                </a:lnTo>
                <a:lnTo>
                  <a:pt x="3970" y="221"/>
                </a:lnTo>
                <a:lnTo>
                  <a:pt x="3970" y="292"/>
                </a:lnTo>
                <a:lnTo>
                  <a:pt x="3970" y="292"/>
                </a:lnTo>
                <a:lnTo>
                  <a:pt x="3970" y="242"/>
                </a:lnTo>
                <a:lnTo>
                  <a:pt x="3970" y="293"/>
                </a:lnTo>
                <a:lnTo>
                  <a:pt x="3971" y="290"/>
                </a:lnTo>
                <a:lnTo>
                  <a:pt x="3971" y="287"/>
                </a:lnTo>
                <a:lnTo>
                  <a:pt x="3972" y="249"/>
                </a:lnTo>
                <a:lnTo>
                  <a:pt x="3972" y="292"/>
                </a:lnTo>
                <a:lnTo>
                  <a:pt x="3972" y="286"/>
                </a:lnTo>
                <a:lnTo>
                  <a:pt x="3972" y="291"/>
                </a:lnTo>
                <a:lnTo>
                  <a:pt x="3972" y="249"/>
                </a:lnTo>
                <a:lnTo>
                  <a:pt x="3972" y="293"/>
                </a:lnTo>
                <a:lnTo>
                  <a:pt x="3973" y="292"/>
                </a:lnTo>
                <a:lnTo>
                  <a:pt x="3974" y="292"/>
                </a:lnTo>
                <a:lnTo>
                  <a:pt x="3974" y="294"/>
                </a:lnTo>
                <a:lnTo>
                  <a:pt x="3974" y="293"/>
                </a:lnTo>
                <a:lnTo>
                  <a:pt x="3975" y="293"/>
                </a:lnTo>
                <a:lnTo>
                  <a:pt x="3976" y="289"/>
                </a:lnTo>
                <a:lnTo>
                  <a:pt x="3976" y="289"/>
                </a:lnTo>
                <a:lnTo>
                  <a:pt x="3976" y="293"/>
                </a:lnTo>
                <a:lnTo>
                  <a:pt x="3976" y="291"/>
                </a:lnTo>
                <a:lnTo>
                  <a:pt x="3976" y="294"/>
                </a:lnTo>
                <a:lnTo>
                  <a:pt x="3977" y="293"/>
                </a:lnTo>
                <a:lnTo>
                  <a:pt x="3977" y="293"/>
                </a:lnTo>
                <a:lnTo>
                  <a:pt x="3977" y="293"/>
                </a:lnTo>
                <a:lnTo>
                  <a:pt x="3978" y="235"/>
                </a:lnTo>
                <a:lnTo>
                  <a:pt x="3978" y="292"/>
                </a:lnTo>
                <a:lnTo>
                  <a:pt x="3978" y="292"/>
                </a:lnTo>
                <a:lnTo>
                  <a:pt x="3978" y="291"/>
                </a:lnTo>
                <a:lnTo>
                  <a:pt x="3979" y="294"/>
                </a:lnTo>
                <a:lnTo>
                  <a:pt x="3979" y="294"/>
                </a:lnTo>
                <a:lnTo>
                  <a:pt x="3979" y="294"/>
                </a:lnTo>
                <a:lnTo>
                  <a:pt x="3980" y="292"/>
                </a:lnTo>
                <a:lnTo>
                  <a:pt x="3980" y="292"/>
                </a:lnTo>
                <a:lnTo>
                  <a:pt x="3980" y="292"/>
                </a:lnTo>
                <a:lnTo>
                  <a:pt x="3980" y="294"/>
                </a:lnTo>
                <a:lnTo>
                  <a:pt x="3981" y="294"/>
                </a:lnTo>
                <a:lnTo>
                  <a:pt x="3981" y="294"/>
                </a:lnTo>
                <a:lnTo>
                  <a:pt x="3982" y="294"/>
                </a:lnTo>
                <a:lnTo>
                  <a:pt x="3982" y="293"/>
                </a:lnTo>
                <a:lnTo>
                  <a:pt x="3983" y="294"/>
                </a:lnTo>
                <a:lnTo>
                  <a:pt x="3983" y="294"/>
                </a:lnTo>
                <a:lnTo>
                  <a:pt x="3983" y="288"/>
                </a:lnTo>
                <a:lnTo>
                  <a:pt x="3984" y="293"/>
                </a:lnTo>
                <a:lnTo>
                  <a:pt x="3984" y="293"/>
                </a:lnTo>
                <a:lnTo>
                  <a:pt x="3984" y="293"/>
                </a:lnTo>
                <a:lnTo>
                  <a:pt x="3985" y="275"/>
                </a:lnTo>
                <a:lnTo>
                  <a:pt x="3985" y="281"/>
                </a:lnTo>
                <a:lnTo>
                  <a:pt x="3985" y="268"/>
                </a:lnTo>
                <a:lnTo>
                  <a:pt x="3985" y="254"/>
                </a:lnTo>
                <a:lnTo>
                  <a:pt x="3986" y="289"/>
                </a:lnTo>
                <a:lnTo>
                  <a:pt x="3986" y="284"/>
                </a:lnTo>
                <a:lnTo>
                  <a:pt x="3986" y="285"/>
                </a:lnTo>
                <a:lnTo>
                  <a:pt x="3987" y="280"/>
                </a:lnTo>
                <a:lnTo>
                  <a:pt x="3987" y="292"/>
                </a:lnTo>
                <a:lnTo>
                  <a:pt x="3987" y="291"/>
                </a:lnTo>
                <a:lnTo>
                  <a:pt x="3987" y="292"/>
                </a:lnTo>
                <a:lnTo>
                  <a:pt x="3987" y="287"/>
                </a:lnTo>
                <a:lnTo>
                  <a:pt x="3988" y="294"/>
                </a:lnTo>
                <a:lnTo>
                  <a:pt x="3988" y="289"/>
                </a:lnTo>
                <a:lnTo>
                  <a:pt x="3989" y="290"/>
                </a:lnTo>
                <a:lnTo>
                  <a:pt x="3989" y="292"/>
                </a:lnTo>
                <a:lnTo>
                  <a:pt x="3989" y="237"/>
                </a:lnTo>
                <a:lnTo>
                  <a:pt x="3989" y="272"/>
                </a:lnTo>
                <a:lnTo>
                  <a:pt x="3989" y="272"/>
                </a:lnTo>
                <a:lnTo>
                  <a:pt x="3990" y="235"/>
                </a:lnTo>
                <a:lnTo>
                  <a:pt x="3990" y="294"/>
                </a:lnTo>
                <a:lnTo>
                  <a:pt x="3991" y="292"/>
                </a:lnTo>
                <a:lnTo>
                  <a:pt x="3991" y="292"/>
                </a:lnTo>
                <a:lnTo>
                  <a:pt x="3991" y="238"/>
                </a:lnTo>
                <a:lnTo>
                  <a:pt x="3991" y="293"/>
                </a:lnTo>
                <a:lnTo>
                  <a:pt x="3992" y="291"/>
                </a:lnTo>
                <a:lnTo>
                  <a:pt x="3992" y="291"/>
                </a:lnTo>
                <a:lnTo>
                  <a:pt x="3992" y="241"/>
                </a:lnTo>
                <a:lnTo>
                  <a:pt x="3992" y="294"/>
                </a:lnTo>
                <a:lnTo>
                  <a:pt x="3993" y="293"/>
                </a:lnTo>
                <a:lnTo>
                  <a:pt x="3993" y="293"/>
                </a:lnTo>
                <a:lnTo>
                  <a:pt x="3993" y="243"/>
                </a:lnTo>
                <a:lnTo>
                  <a:pt x="3993" y="294"/>
                </a:lnTo>
                <a:lnTo>
                  <a:pt x="3994" y="294"/>
                </a:lnTo>
                <a:lnTo>
                  <a:pt x="3994" y="294"/>
                </a:lnTo>
                <a:lnTo>
                  <a:pt x="3995" y="294"/>
                </a:lnTo>
                <a:lnTo>
                  <a:pt x="3995" y="293"/>
                </a:lnTo>
                <a:lnTo>
                  <a:pt x="3995" y="294"/>
                </a:lnTo>
                <a:lnTo>
                  <a:pt x="3995" y="294"/>
                </a:lnTo>
                <a:lnTo>
                  <a:pt x="3996" y="295"/>
                </a:lnTo>
                <a:lnTo>
                  <a:pt x="3996" y="292"/>
                </a:lnTo>
                <a:lnTo>
                  <a:pt x="3996" y="292"/>
                </a:lnTo>
                <a:lnTo>
                  <a:pt x="3997" y="292"/>
                </a:lnTo>
                <a:lnTo>
                  <a:pt x="3997" y="294"/>
                </a:lnTo>
                <a:lnTo>
                  <a:pt x="3997" y="292"/>
                </a:lnTo>
                <a:lnTo>
                  <a:pt x="3997" y="292"/>
                </a:lnTo>
                <a:lnTo>
                  <a:pt x="3998" y="292"/>
                </a:lnTo>
                <a:lnTo>
                  <a:pt x="3999" y="234"/>
                </a:lnTo>
                <a:lnTo>
                  <a:pt x="3999" y="285"/>
                </a:lnTo>
                <a:lnTo>
                  <a:pt x="3999" y="285"/>
                </a:lnTo>
                <a:lnTo>
                  <a:pt x="3999" y="256"/>
                </a:lnTo>
                <a:lnTo>
                  <a:pt x="4000" y="285"/>
                </a:lnTo>
                <a:lnTo>
                  <a:pt x="4000" y="285"/>
                </a:lnTo>
                <a:lnTo>
                  <a:pt x="4000" y="285"/>
                </a:lnTo>
                <a:lnTo>
                  <a:pt x="4001" y="257"/>
                </a:lnTo>
                <a:lnTo>
                  <a:pt x="4001" y="291"/>
                </a:lnTo>
                <a:lnTo>
                  <a:pt x="4001" y="291"/>
                </a:lnTo>
                <a:lnTo>
                  <a:pt x="4001" y="293"/>
                </a:lnTo>
                <a:lnTo>
                  <a:pt x="4002" y="173"/>
                </a:lnTo>
                <a:lnTo>
                  <a:pt x="4002" y="290"/>
                </a:lnTo>
                <a:lnTo>
                  <a:pt x="4002" y="283"/>
                </a:lnTo>
                <a:lnTo>
                  <a:pt x="4003" y="292"/>
                </a:lnTo>
                <a:lnTo>
                  <a:pt x="4003" y="223"/>
                </a:lnTo>
                <a:lnTo>
                  <a:pt x="4003" y="292"/>
                </a:lnTo>
                <a:lnTo>
                  <a:pt x="4003" y="292"/>
                </a:lnTo>
                <a:lnTo>
                  <a:pt x="4004" y="294"/>
                </a:lnTo>
                <a:lnTo>
                  <a:pt x="4004" y="289"/>
                </a:lnTo>
                <a:lnTo>
                  <a:pt x="4005" y="292"/>
                </a:lnTo>
                <a:lnTo>
                  <a:pt x="4005" y="294"/>
                </a:lnTo>
                <a:lnTo>
                  <a:pt x="4005" y="220"/>
                </a:lnTo>
                <a:lnTo>
                  <a:pt x="4005" y="276"/>
                </a:lnTo>
                <a:lnTo>
                  <a:pt x="4006" y="223"/>
                </a:lnTo>
                <a:lnTo>
                  <a:pt x="4006" y="222"/>
                </a:lnTo>
                <a:lnTo>
                  <a:pt x="4006" y="294"/>
                </a:lnTo>
                <a:lnTo>
                  <a:pt x="4007" y="292"/>
                </a:lnTo>
                <a:lnTo>
                  <a:pt x="4007" y="292"/>
                </a:lnTo>
                <a:lnTo>
                  <a:pt x="4007" y="294"/>
                </a:lnTo>
                <a:lnTo>
                  <a:pt x="4008" y="294"/>
                </a:lnTo>
                <a:lnTo>
                  <a:pt x="4008" y="294"/>
                </a:lnTo>
                <a:lnTo>
                  <a:pt x="4008" y="294"/>
                </a:lnTo>
                <a:lnTo>
                  <a:pt x="4008" y="294"/>
                </a:lnTo>
                <a:lnTo>
                  <a:pt x="4009" y="294"/>
                </a:lnTo>
                <a:lnTo>
                  <a:pt x="4009" y="294"/>
                </a:lnTo>
                <a:lnTo>
                  <a:pt x="4009" y="292"/>
                </a:lnTo>
                <a:lnTo>
                  <a:pt x="4010" y="294"/>
                </a:lnTo>
                <a:lnTo>
                  <a:pt x="4010" y="294"/>
                </a:lnTo>
                <a:lnTo>
                  <a:pt x="4010" y="294"/>
                </a:lnTo>
                <a:lnTo>
                  <a:pt x="4011" y="292"/>
                </a:lnTo>
                <a:lnTo>
                  <a:pt x="4011" y="292"/>
                </a:lnTo>
                <a:lnTo>
                  <a:pt x="4011" y="292"/>
                </a:lnTo>
                <a:lnTo>
                  <a:pt x="4011" y="293"/>
                </a:lnTo>
                <a:lnTo>
                  <a:pt x="4012" y="256"/>
                </a:lnTo>
                <a:lnTo>
                  <a:pt x="4012" y="282"/>
                </a:lnTo>
                <a:lnTo>
                  <a:pt x="4013" y="258"/>
                </a:lnTo>
                <a:lnTo>
                  <a:pt x="4013" y="288"/>
                </a:lnTo>
                <a:lnTo>
                  <a:pt x="4013" y="255"/>
                </a:lnTo>
                <a:lnTo>
                  <a:pt x="4013" y="271"/>
                </a:lnTo>
                <a:lnTo>
                  <a:pt x="4014" y="273"/>
                </a:lnTo>
                <a:lnTo>
                  <a:pt x="4014" y="258"/>
                </a:lnTo>
                <a:lnTo>
                  <a:pt x="4015" y="289"/>
                </a:lnTo>
                <a:lnTo>
                  <a:pt x="4015" y="285"/>
                </a:lnTo>
                <a:lnTo>
                  <a:pt x="4015" y="289"/>
                </a:lnTo>
                <a:lnTo>
                  <a:pt x="4015" y="242"/>
                </a:lnTo>
                <a:lnTo>
                  <a:pt x="4015" y="293"/>
                </a:lnTo>
                <a:lnTo>
                  <a:pt x="4016" y="292"/>
                </a:lnTo>
                <a:lnTo>
                  <a:pt x="4016" y="292"/>
                </a:lnTo>
                <a:lnTo>
                  <a:pt x="4016" y="291"/>
                </a:lnTo>
                <a:lnTo>
                  <a:pt x="4017" y="294"/>
                </a:lnTo>
                <a:lnTo>
                  <a:pt x="4017" y="292"/>
                </a:lnTo>
                <a:lnTo>
                  <a:pt x="4017" y="292"/>
                </a:lnTo>
                <a:lnTo>
                  <a:pt x="4017" y="293"/>
                </a:lnTo>
                <a:lnTo>
                  <a:pt x="4018" y="237"/>
                </a:lnTo>
                <a:lnTo>
                  <a:pt x="4018" y="293"/>
                </a:lnTo>
                <a:lnTo>
                  <a:pt x="4018" y="292"/>
                </a:lnTo>
                <a:lnTo>
                  <a:pt x="4019" y="294"/>
                </a:lnTo>
                <a:lnTo>
                  <a:pt x="4019" y="237"/>
                </a:lnTo>
                <a:lnTo>
                  <a:pt x="4019" y="290"/>
                </a:lnTo>
                <a:lnTo>
                  <a:pt x="4019" y="290"/>
                </a:lnTo>
                <a:lnTo>
                  <a:pt x="4020" y="293"/>
                </a:lnTo>
                <a:lnTo>
                  <a:pt x="4020" y="236"/>
                </a:lnTo>
                <a:lnTo>
                  <a:pt x="4020" y="293"/>
                </a:lnTo>
                <a:lnTo>
                  <a:pt x="4020" y="293"/>
                </a:lnTo>
                <a:lnTo>
                  <a:pt x="4021" y="242"/>
                </a:lnTo>
                <a:lnTo>
                  <a:pt x="4021" y="294"/>
                </a:lnTo>
                <a:lnTo>
                  <a:pt x="4021" y="294"/>
                </a:lnTo>
                <a:lnTo>
                  <a:pt x="4022" y="294"/>
                </a:lnTo>
                <a:lnTo>
                  <a:pt x="4022" y="294"/>
                </a:lnTo>
                <a:lnTo>
                  <a:pt x="4023" y="292"/>
                </a:lnTo>
                <a:lnTo>
                  <a:pt x="4023" y="294"/>
                </a:lnTo>
                <a:lnTo>
                  <a:pt x="4023" y="294"/>
                </a:lnTo>
                <a:lnTo>
                  <a:pt x="4023" y="290"/>
                </a:lnTo>
                <a:lnTo>
                  <a:pt x="4024" y="293"/>
                </a:lnTo>
                <a:lnTo>
                  <a:pt x="4024" y="293"/>
                </a:lnTo>
                <a:lnTo>
                  <a:pt x="4025" y="292"/>
                </a:lnTo>
                <a:lnTo>
                  <a:pt x="4025" y="293"/>
                </a:lnTo>
                <a:lnTo>
                  <a:pt x="4025" y="293"/>
                </a:lnTo>
                <a:lnTo>
                  <a:pt x="4025" y="293"/>
                </a:lnTo>
                <a:lnTo>
                  <a:pt x="4026" y="257"/>
                </a:lnTo>
                <a:lnTo>
                  <a:pt x="4026" y="289"/>
                </a:lnTo>
                <a:lnTo>
                  <a:pt x="4026" y="282"/>
                </a:lnTo>
                <a:lnTo>
                  <a:pt x="4027" y="288"/>
                </a:lnTo>
                <a:lnTo>
                  <a:pt x="4027" y="266"/>
                </a:lnTo>
                <a:lnTo>
                  <a:pt x="4027" y="284"/>
                </a:lnTo>
                <a:lnTo>
                  <a:pt x="4027" y="275"/>
                </a:lnTo>
                <a:lnTo>
                  <a:pt x="4027" y="263"/>
                </a:lnTo>
                <a:lnTo>
                  <a:pt x="4028" y="292"/>
                </a:lnTo>
                <a:lnTo>
                  <a:pt x="4028" y="292"/>
                </a:lnTo>
                <a:lnTo>
                  <a:pt x="4028" y="292"/>
                </a:lnTo>
                <a:lnTo>
                  <a:pt x="4029" y="293"/>
                </a:lnTo>
                <a:lnTo>
                  <a:pt x="4029" y="244"/>
                </a:lnTo>
                <a:lnTo>
                  <a:pt x="4029" y="292"/>
                </a:lnTo>
                <a:lnTo>
                  <a:pt x="4030" y="292"/>
                </a:lnTo>
                <a:lnTo>
                  <a:pt x="4030" y="294"/>
                </a:lnTo>
                <a:lnTo>
                  <a:pt x="4030" y="238"/>
                </a:lnTo>
                <a:lnTo>
                  <a:pt x="4031" y="289"/>
                </a:lnTo>
                <a:lnTo>
                  <a:pt x="4031" y="290"/>
                </a:lnTo>
                <a:lnTo>
                  <a:pt x="4031" y="202"/>
                </a:lnTo>
                <a:lnTo>
                  <a:pt x="4032" y="293"/>
                </a:lnTo>
                <a:lnTo>
                  <a:pt x="4032" y="293"/>
                </a:lnTo>
                <a:lnTo>
                  <a:pt x="4032" y="294"/>
                </a:lnTo>
                <a:lnTo>
                  <a:pt x="4033" y="219"/>
                </a:lnTo>
                <a:lnTo>
                  <a:pt x="4033" y="273"/>
                </a:lnTo>
                <a:lnTo>
                  <a:pt x="4034" y="235"/>
                </a:lnTo>
                <a:lnTo>
                  <a:pt x="4034" y="294"/>
                </a:lnTo>
                <a:lnTo>
                  <a:pt x="4034" y="287"/>
                </a:lnTo>
                <a:lnTo>
                  <a:pt x="4034" y="289"/>
                </a:lnTo>
                <a:lnTo>
                  <a:pt x="4034" y="259"/>
                </a:lnTo>
                <a:lnTo>
                  <a:pt x="4035" y="294"/>
                </a:lnTo>
                <a:lnTo>
                  <a:pt x="4035" y="294"/>
                </a:lnTo>
                <a:lnTo>
                  <a:pt x="4035" y="294"/>
                </a:lnTo>
                <a:lnTo>
                  <a:pt x="4036" y="292"/>
                </a:lnTo>
                <a:lnTo>
                  <a:pt x="4036" y="292"/>
                </a:lnTo>
                <a:lnTo>
                  <a:pt x="4037" y="292"/>
                </a:lnTo>
                <a:lnTo>
                  <a:pt x="4037" y="294"/>
                </a:lnTo>
                <a:lnTo>
                  <a:pt x="4037" y="294"/>
                </a:lnTo>
                <a:lnTo>
                  <a:pt x="4038" y="294"/>
                </a:lnTo>
                <a:lnTo>
                  <a:pt x="4039" y="292"/>
                </a:lnTo>
                <a:lnTo>
                  <a:pt x="4039" y="293"/>
                </a:lnTo>
                <a:lnTo>
                  <a:pt x="4039" y="292"/>
                </a:lnTo>
                <a:lnTo>
                  <a:pt x="4039" y="293"/>
                </a:lnTo>
                <a:lnTo>
                  <a:pt x="4040" y="226"/>
                </a:lnTo>
                <a:lnTo>
                  <a:pt x="4040" y="292"/>
                </a:lnTo>
                <a:lnTo>
                  <a:pt x="4040" y="292"/>
                </a:lnTo>
                <a:lnTo>
                  <a:pt x="4040" y="293"/>
                </a:lnTo>
                <a:lnTo>
                  <a:pt x="4041" y="292"/>
                </a:lnTo>
                <a:lnTo>
                  <a:pt x="4041" y="292"/>
                </a:lnTo>
                <a:lnTo>
                  <a:pt x="4041" y="292"/>
                </a:lnTo>
                <a:lnTo>
                  <a:pt x="4042" y="293"/>
                </a:lnTo>
                <a:lnTo>
                  <a:pt x="4042" y="290"/>
                </a:lnTo>
                <a:lnTo>
                  <a:pt x="4042" y="291"/>
                </a:lnTo>
                <a:lnTo>
                  <a:pt x="4042" y="292"/>
                </a:lnTo>
                <a:lnTo>
                  <a:pt x="4042" y="292"/>
                </a:lnTo>
                <a:lnTo>
                  <a:pt x="4043" y="293"/>
                </a:lnTo>
                <a:lnTo>
                  <a:pt x="4043" y="293"/>
                </a:lnTo>
                <a:lnTo>
                  <a:pt x="4043" y="293"/>
                </a:lnTo>
                <a:lnTo>
                  <a:pt x="4043" y="294"/>
                </a:lnTo>
                <a:lnTo>
                  <a:pt x="4044" y="239"/>
                </a:lnTo>
                <a:lnTo>
                  <a:pt x="4044" y="292"/>
                </a:lnTo>
                <a:lnTo>
                  <a:pt x="4045" y="292"/>
                </a:lnTo>
                <a:lnTo>
                  <a:pt x="4045" y="287"/>
                </a:lnTo>
                <a:lnTo>
                  <a:pt x="4045" y="293"/>
                </a:lnTo>
                <a:lnTo>
                  <a:pt x="4045" y="293"/>
                </a:lnTo>
                <a:lnTo>
                  <a:pt x="4046" y="294"/>
                </a:lnTo>
                <a:lnTo>
                  <a:pt x="4047" y="273"/>
                </a:lnTo>
                <a:lnTo>
                  <a:pt x="4047" y="293"/>
                </a:lnTo>
                <a:lnTo>
                  <a:pt x="4047" y="293"/>
                </a:lnTo>
                <a:lnTo>
                  <a:pt x="4047" y="243"/>
                </a:lnTo>
                <a:lnTo>
                  <a:pt x="4048" y="294"/>
                </a:lnTo>
                <a:lnTo>
                  <a:pt x="4048" y="292"/>
                </a:lnTo>
                <a:lnTo>
                  <a:pt x="4048" y="292"/>
                </a:lnTo>
                <a:lnTo>
                  <a:pt x="4048" y="292"/>
                </a:lnTo>
                <a:lnTo>
                  <a:pt x="4048" y="294"/>
                </a:lnTo>
                <a:lnTo>
                  <a:pt x="4049" y="294"/>
                </a:lnTo>
                <a:lnTo>
                  <a:pt x="4049" y="294"/>
                </a:lnTo>
                <a:lnTo>
                  <a:pt x="4049" y="293"/>
                </a:lnTo>
                <a:lnTo>
                  <a:pt x="4050" y="294"/>
                </a:lnTo>
                <a:lnTo>
                  <a:pt x="4050" y="294"/>
                </a:lnTo>
                <a:lnTo>
                  <a:pt x="4050" y="294"/>
                </a:lnTo>
                <a:lnTo>
                  <a:pt x="4050" y="294"/>
                </a:lnTo>
                <a:lnTo>
                  <a:pt x="4051" y="291"/>
                </a:lnTo>
                <a:lnTo>
                  <a:pt x="4051" y="294"/>
                </a:lnTo>
                <a:lnTo>
                  <a:pt x="4051" y="294"/>
                </a:lnTo>
                <a:lnTo>
                  <a:pt x="4051" y="294"/>
                </a:lnTo>
                <a:lnTo>
                  <a:pt x="4052" y="292"/>
                </a:lnTo>
                <a:lnTo>
                  <a:pt x="4052" y="292"/>
                </a:lnTo>
                <a:lnTo>
                  <a:pt x="4053" y="292"/>
                </a:lnTo>
                <a:lnTo>
                  <a:pt x="4053" y="292"/>
                </a:lnTo>
                <a:lnTo>
                  <a:pt x="4053" y="257"/>
                </a:lnTo>
                <a:lnTo>
                  <a:pt x="4053" y="283"/>
                </a:lnTo>
                <a:lnTo>
                  <a:pt x="4053" y="282"/>
                </a:lnTo>
                <a:lnTo>
                  <a:pt x="4054" y="253"/>
                </a:lnTo>
                <a:lnTo>
                  <a:pt x="4055" y="265"/>
                </a:lnTo>
                <a:lnTo>
                  <a:pt x="4055" y="273"/>
                </a:lnTo>
                <a:lnTo>
                  <a:pt x="4056" y="291"/>
                </a:lnTo>
                <a:lnTo>
                  <a:pt x="4056" y="283"/>
                </a:lnTo>
                <a:lnTo>
                  <a:pt x="4056" y="289"/>
                </a:lnTo>
                <a:lnTo>
                  <a:pt x="4056" y="281"/>
                </a:lnTo>
                <a:lnTo>
                  <a:pt x="4057" y="293"/>
                </a:lnTo>
                <a:lnTo>
                  <a:pt x="4057" y="293"/>
                </a:lnTo>
                <a:lnTo>
                  <a:pt x="4057" y="293"/>
                </a:lnTo>
                <a:lnTo>
                  <a:pt x="4057" y="294"/>
                </a:lnTo>
                <a:lnTo>
                  <a:pt x="4058" y="236"/>
                </a:lnTo>
                <a:lnTo>
                  <a:pt x="4058" y="291"/>
                </a:lnTo>
                <a:lnTo>
                  <a:pt x="4058" y="292"/>
                </a:lnTo>
                <a:lnTo>
                  <a:pt x="4059" y="292"/>
                </a:lnTo>
                <a:lnTo>
                  <a:pt x="4059" y="239"/>
                </a:lnTo>
                <a:lnTo>
                  <a:pt x="4059" y="273"/>
                </a:lnTo>
                <a:lnTo>
                  <a:pt x="4059" y="273"/>
                </a:lnTo>
                <a:lnTo>
                  <a:pt x="4060" y="277"/>
                </a:lnTo>
                <a:lnTo>
                  <a:pt x="4060" y="272"/>
                </a:lnTo>
                <a:lnTo>
                  <a:pt x="4060" y="275"/>
                </a:lnTo>
                <a:lnTo>
                  <a:pt x="4061" y="275"/>
                </a:lnTo>
                <a:lnTo>
                  <a:pt x="4062" y="237"/>
                </a:lnTo>
                <a:lnTo>
                  <a:pt x="4062" y="294"/>
                </a:lnTo>
                <a:lnTo>
                  <a:pt x="4062" y="293"/>
                </a:lnTo>
                <a:lnTo>
                  <a:pt x="4062" y="240"/>
                </a:lnTo>
                <a:lnTo>
                  <a:pt x="4063" y="294"/>
                </a:lnTo>
                <a:lnTo>
                  <a:pt x="4063" y="294"/>
                </a:lnTo>
                <a:lnTo>
                  <a:pt x="4063" y="294"/>
                </a:lnTo>
                <a:lnTo>
                  <a:pt x="4063" y="292"/>
                </a:lnTo>
                <a:lnTo>
                  <a:pt x="4064" y="294"/>
                </a:lnTo>
                <a:lnTo>
                  <a:pt x="4064" y="294"/>
                </a:lnTo>
                <a:lnTo>
                  <a:pt x="4064" y="294"/>
                </a:lnTo>
                <a:lnTo>
                  <a:pt x="4065" y="294"/>
                </a:lnTo>
                <a:lnTo>
                  <a:pt x="4065" y="294"/>
                </a:lnTo>
                <a:lnTo>
                  <a:pt x="4065" y="294"/>
                </a:lnTo>
                <a:lnTo>
                  <a:pt x="4066" y="289"/>
                </a:lnTo>
                <a:lnTo>
                  <a:pt x="4066" y="292"/>
                </a:lnTo>
                <a:lnTo>
                  <a:pt x="4066" y="293"/>
                </a:lnTo>
                <a:lnTo>
                  <a:pt x="4067" y="243"/>
                </a:lnTo>
                <a:lnTo>
                  <a:pt x="4067" y="293"/>
                </a:lnTo>
                <a:lnTo>
                  <a:pt x="4067" y="293"/>
                </a:lnTo>
                <a:lnTo>
                  <a:pt x="4067" y="293"/>
                </a:lnTo>
                <a:lnTo>
                  <a:pt x="4068" y="289"/>
                </a:lnTo>
                <a:lnTo>
                  <a:pt x="4068" y="290"/>
                </a:lnTo>
                <a:lnTo>
                  <a:pt x="4069" y="289"/>
                </a:lnTo>
                <a:lnTo>
                  <a:pt x="4069" y="285"/>
                </a:lnTo>
                <a:lnTo>
                  <a:pt x="4069" y="291"/>
                </a:lnTo>
                <a:lnTo>
                  <a:pt x="4070" y="291"/>
                </a:lnTo>
                <a:lnTo>
                  <a:pt x="4070" y="291"/>
                </a:lnTo>
                <a:lnTo>
                  <a:pt x="4070" y="287"/>
                </a:lnTo>
                <a:lnTo>
                  <a:pt x="4071" y="293"/>
                </a:lnTo>
                <a:lnTo>
                  <a:pt x="4071" y="292"/>
                </a:lnTo>
                <a:lnTo>
                  <a:pt x="4071" y="293"/>
                </a:lnTo>
                <a:lnTo>
                  <a:pt x="4071" y="290"/>
                </a:lnTo>
                <a:lnTo>
                  <a:pt x="4072" y="293"/>
                </a:lnTo>
                <a:lnTo>
                  <a:pt x="4072" y="293"/>
                </a:lnTo>
                <a:lnTo>
                  <a:pt x="4072" y="293"/>
                </a:lnTo>
                <a:lnTo>
                  <a:pt x="4072" y="239"/>
                </a:lnTo>
                <a:lnTo>
                  <a:pt x="4073" y="292"/>
                </a:lnTo>
                <a:lnTo>
                  <a:pt x="4073" y="292"/>
                </a:lnTo>
                <a:lnTo>
                  <a:pt x="4074" y="294"/>
                </a:lnTo>
                <a:lnTo>
                  <a:pt x="4074" y="272"/>
                </a:lnTo>
                <a:lnTo>
                  <a:pt x="4074" y="293"/>
                </a:lnTo>
                <a:lnTo>
                  <a:pt x="4074" y="293"/>
                </a:lnTo>
                <a:lnTo>
                  <a:pt x="4075" y="294"/>
                </a:lnTo>
                <a:lnTo>
                  <a:pt x="4075" y="238"/>
                </a:lnTo>
                <a:lnTo>
                  <a:pt x="4075" y="291"/>
                </a:lnTo>
                <a:lnTo>
                  <a:pt x="4076" y="290"/>
                </a:lnTo>
                <a:lnTo>
                  <a:pt x="4076" y="294"/>
                </a:lnTo>
                <a:lnTo>
                  <a:pt x="4076" y="294"/>
                </a:lnTo>
                <a:lnTo>
                  <a:pt x="4077" y="294"/>
                </a:lnTo>
                <a:lnTo>
                  <a:pt x="4077" y="291"/>
                </a:lnTo>
                <a:lnTo>
                  <a:pt x="4077" y="294"/>
                </a:lnTo>
                <a:lnTo>
                  <a:pt x="4078" y="294"/>
                </a:lnTo>
                <a:lnTo>
                  <a:pt x="4078" y="294"/>
                </a:lnTo>
                <a:lnTo>
                  <a:pt x="4078" y="294"/>
                </a:lnTo>
                <a:lnTo>
                  <a:pt x="4078" y="293"/>
                </a:lnTo>
                <a:lnTo>
                  <a:pt x="4079" y="294"/>
                </a:lnTo>
                <a:lnTo>
                  <a:pt x="4079" y="294"/>
                </a:lnTo>
                <a:lnTo>
                  <a:pt x="4079" y="294"/>
                </a:lnTo>
                <a:lnTo>
                  <a:pt x="4080" y="289"/>
                </a:lnTo>
                <a:lnTo>
                  <a:pt x="4080" y="290"/>
                </a:lnTo>
                <a:lnTo>
                  <a:pt x="4080" y="290"/>
                </a:lnTo>
                <a:lnTo>
                  <a:pt x="4080" y="293"/>
                </a:lnTo>
                <a:lnTo>
                  <a:pt x="4081" y="257"/>
                </a:lnTo>
                <a:lnTo>
                  <a:pt x="4081" y="271"/>
                </a:lnTo>
                <a:lnTo>
                  <a:pt x="4081" y="275"/>
                </a:lnTo>
                <a:lnTo>
                  <a:pt x="4081" y="258"/>
                </a:lnTo>
                <a:lnTo>
                  <a:pt x="4082" y="265"/>
                </a:lnTo>
                <a:lnTo>
                  <a:pt x="4082" y="265"/>
                </a:lnTo>
                <a:lnTo>
                  <a:pt x="4083" y="203"/>
                </a:lnTo>
                <a:lnTo>
                  <a:pt x="4083" y="285"/>
                </a:lnTo>
                <a:lnTo>
                  <a:pt x="4084" y="286"/>
                </a:lnTo>
                <a:lnTo>
                  <a:pt x="4084" y="293"/>
                </a:lnTo>
                <a:lnTo>
                  <a:pt x="4084" y="243"/>
                </a:lnTo>
                <a:lnTo>
                  <a:pt x="4084" y="293"/>
                </a:lnTo>
                <a:lnTo>
                  <a:pt x="4084" y="292"/>
                </a:lnTo>
                <a:lnTo>
                  <a:pt x="4085" y="295"/>
                </a:lnTo>
                <a:lnTo>
                  <a:pt x="4085" y="291"/>
                </a:lnTo>
                <a:lnTo>
                  <a:pt x="4086" y="292"/>
                </a:lnTo>
                <a:lnTo>
                  <a:pt x="4086" y="292"/>
                </a:lnTo>
                <a:lnTo>
                  <a:pt x="4086" y="293"/>
                </a:lnTo>
                <a:lnTo>
                  <a:pt x="4087" y="240"/>
                </a:lnTo>
                <a:lnTo>
                  <a:pt x="4087" y="291"/>
                </a:lnTo>
                <a:lnTo>
                  <a:pt x="4087" y="292"/>
                </a:lnTo>
                <a:lnTo>
                  <a:pt x="4087" y="236"/>
                </a:lnTo>
                <a:lnTo>
                  <a:pt x="4088" y="293"/>
                </a:lnTo>
                <a:lnTo>
                  <a:pt x="4088" y="293"/>
                </a:lnTo>
                <a:lnTo>
                  <a:pt x="4088" y="293"/>
                </a:lnTo>
                <a:lnTo>
                  <a:pt x="4088" y="241"/>
                </a:lnTo>
                <a:lnTo>
                  <a:pt x="4089" y="294"/>
                </a:lnTo>
                <a:lnTo>
                  <a:pt x="4089" y="294"/>
                </a:lnTo>
                <a:lnTo>
                  <a:pt x="4089" y="240"/>
                </a:lnTo>
                <a:lnTo>
                  <a:pt x="4090" y="294"/>
                </a:lnTo>
                <a:lnTo>
                  <a:pt x="4090" y="294"/>
                </a:lnTo>
                <a:lnTo>
                  <a:pt x="4090" y="294"/>
                </a:lnTo>
                <a:lnTo>
                  <a:pt x="4091" y="294"/>
                </a:lnTo>
                <a:lnTo>
                  <a:pt x="4091" y="289"/>
                </a:lnTo>
                <a:lnTo>
                  <a:pt x="4091" y="291"/>
                </a:lnTo>
                <a:lnTo>
                  <a:pt x="4092" y="294"/>
                </a:lnTo>
                <a:lnTo>
                  <a:pt x="4092" y="294"/>
                </a:lnTo>
                <a:lnTo>
                  <a:pt x="4092" y="294"/>
                </a:lnTo>
                <a:lnTo>
                  <a:pt x="4092" y="294"/>
                </a:lnTo>
                <a:lnTo>
                  <a:pt x="4092" y="294"/>
                </a:lnTo>
                <a:lnTo>
                  <a:pt x="4093" y="294"/>
                </a:lnTo>
                <a:lnTo>
                  <a:pt x="4094" y="287"/>
                </a:lnTo>
                <a:lnTo>
                  <a:pt x="4094" y="288"/>
                </a:lnTo>
                <a:lnTo>
                  <a:pt x="4094" y="292"/>
                </a:lnTo>
                <a:lnTo>
                  <a:pt x="4095" y="261"/>
                </a:lnTo>
                <a:lnTo>
                  <a:pt x="4095" y="261"/>
                </a:lnTo>
                <a:lnTo>
                  <a:pt x="4095" y="261"/>
                </a:lnTo>
                <a:lnTo>
                  <a:pt x="4095" y="258"/>
                </a:lnTo>
                <a:lnTo>
                  <a:pt x="4095" y="279"/>
                </a:lnTo>
                <a:lnTo>
                  <a:pt x="4096" y="265"/>
                </a:lnTo>
                <a:lnTo>
                  <a:pt x="4096" y="265"/>
                </a:lnTo>
                <a:lnTo>
                  <a:pt x="4097" y="284"/>
                </a:lnTo>
                <a:lnTo>
                  <a:pt x="4097" y="284"/>
                </a:lnTo>
                <a:lnTo>
                  <a:pt x="4098" y="293"/>
                </a:lnTo>
                <a:lnTo>
                  <a:pt x="4098" y="293"/>
                </a:lnTo>
                <a:lnTo>
                  <a:pt x="4099" y="293"/>
                </a:lnTo>
                <a:lnTo>
                  <a:pt x="4099" y="202"/>
                </a:lnTo>
                <a:lnTo>
                  <a:pt x="4099" y="257"/>
                </a:lnTo>
                <a:lnTo>
                  <a:pt x="4100" y="286"/>
                </a:lnTo>
                <a:lnTo>
                  <a:pt x="4100" y="243"/>
                </a:lnTo>
                <a:lnTo>
                  <a:pt x="4100" y="294"/>
                </a:lnTo>
                <a:lnTo>
                  <a:pt x="4100" y="294"/>
                </a:lnTo>
                <a:lnTo>
                  <a:pt x="4101" y="294"/>
                </a:lnTo>
                <a:lnTo>
                  <a:pt x="4101" y="294"/>
                </a:lnTo>
                <a:lnTo>
                  <a:pt x="4101" y="263"/>
                </a:lnTo>
                <a:lnTo>
                  <a:pt x="4102" y="293"/>
                </a:lnTo>
                <a:lnTo>
                  <a:pt x="4102" y="293"/>
                </a:lnTo>
                <a:lnTo>
                  <a:pt x="4102" y="293"/>
                </a:lnTo>
                <a:lnTo>
                  <a:pt x="4102" y="238"/>
                </a:lnTo>
                <a:lnTo>
                  <a:pt x="4103" y="291"/>
                </a:lnTo>
                <a:lnTo>
                  <a:pt x="4103" y="292"/>
                </a:lnTo>
                <a:lnTo>
                  <a:pt x="4103" y="240"/>
                </a:lnTo>
                <a:lnTo>
                  <a:pt x="4104" y="294"/>
                </a:lnTo>
                <a:lnTo>
                  <a:pt x="4104" y="294"/>
                </a:lnTo>
                <a:lnTo>
                  <a:pt x="4104" y="294"/>
                </a:lnTo>
                <a:lnTo>
                  <a:pt x="4104" y="294"/>
                </a:lnTo>
                <a:lnTo>
                  <a:pt x="4105" y="294"/>
                </a:lnTo>
                <a:lnTo>
                  <a:pt x="4105" y="294"/>
                </a:lnTo>
                <a:lnTo>
                  <a:pt x="4105" y="294"/>
                </a:lnTo>
                <a:lnTo>
                  <a:pt x="4106" y="291"/>
                </a:lnTo>
                <a:lnTo>
                  <a:pt x="4106" y="294"/>
                </a:lnTo>
                <a:lnTo>
                  <a:pt x="4106" y="294"/>
                </a:lnTo>
                <a:lnTo>
                  <a:pt x="4106" y="294"/>
                </a:lnTo>
                <a:lnTo>
                  <a:pt x="4107" y="295"/>
                </a:lnTo>
                <a:lnTo>
                  <a:pt x="4107" y="292"/>
                </a:lnTo>
                <a:lnTo>
                  <a:pt x="4107" y="292"/>
                </a:lnTo>
                <a:lnTo>
                  <a:pt x="4108" y="292"/>
                </a:lnTo>
                <a:lnTo>
                  <a:pt x="4108" y="293"/>
                </a:lnTo>
                <a:lnTo>
                  <a:pt x="4108" y="289"/>
                </a:lnTo>
                <a:lnTo>
                  <a:pt x="4108" y="292"/>
                </a:lnTo>
                <a:lnTo>
                  <a:pt x="4109" y="292"/>
                </a:lnTo>
                <a:lnTo>
                  <a:pt x="4109" y="277"/>
                </a:lnTo>
                <a:lnTo>
                  <a:pt x="4110" y="293"/>
                </a:lnTo>
                <a:lnTo>
                  <a:pt x="4110" y="292"/>
                </a:lnTo>
                <a:lnTo>
                  <a:pt x="4110" y="245"/>
                </a:lnTo>
                <a:lnTo>
                  <a:pt x="4110" y="293"/>
                </a:lnTo>
                <a:lnTo>
                  <a:pt x="4111" y="292"/>
                </a:lnTo>
                <a:lnTo>
                  <a:pt x="4111" y="292"/>
                </a:lnTo>
                <a:lnTo>
                  <a:pt x="4112" y="293"/>
                </a:lnTo>
                <a:lnTo>
                  <a:pt x="4112" y="292"/>
                </a:lnTo>
                <a:lnTo>
                  <a:pt x="4112" y="292"/>
                </a:lnTo>
                <a:lnTo>
                  <a:pt x="4112" y="293"/>
                </a:lnTo>
                <a:lnTo>
                  <a:pt x="4112" y="260"/>
                </a:lnTo>
                <a:lnTo>
                  <a:pt x="4113" y="294"/>
                </a:lnTo>
                <a:lnTo>
                  <a:pt x="4113" y="294"/>
                </a:lnTo>
                <a:lnTo>
                  <a:pt x="4114" y="262"/>
                </a:lnTo>
                <a:lnTo>
                  <a:pt x="4114" y="295"/>
                </a:lnTo>
                <a:lnTo>
                  <a:pt x="4114" y="295"/>
                </a:lnTo>
                <a:lnTo>
                  <a:pt x="4115" y="292"/>
                </a:lnTo>
                <a:lnTo>
                  <a:pt x="4115" y="294"/>
                </a:lnTo>
                <a:lnTo>
                  <a:pt x="4116" y="294"/>
                </a:lnTo>
                <a:lnTo>
                  <a:pt x="4116" y="294"/>
                </a:lnTo>
                <a:lnTo>
                  <a:pt x="4116" y="243"/>
                </a:lnTo>
                <a:lnTo>
                  <a:pt x="4116" y="293"/>
                </a:lnTo>
                <a:lnTo>
                  <a:pt x="4117" y="293"/>
                </a:lnTo>
                <a:lnTo>
                  <a:pt x="4117" y="237"/>
                </a:lnTo>
                <a:lnTo>
                  <a:pt x="4117" y="294"/>
                </a:lnTo>
                <a:lnTo>
                  <a:pt x="4118" y="294"/>
                </a:lnTo>
                <a:lnTo>
                  <a:pt x="4118" y="294"/>
                </a:lnTo>
                <a:lnTo>
                  <a:pt x="4118" y="294"/>
                </a:lnTo>
                <a:lnTo>
                  <a:pt x="4118" y="294"/>
                </a:lnTo>
                <a:lnTo>
                  <a:pt x="4119" y="294"/>
                </a:lnTo>
                <a:lnTo>
                  <a:pt x="4119" y="294"/>
                </a:lnTo>
                <a:lnTo>
                  <a:pt x="4119" y="289"/>
                </a:lnTo>
                <a:lnTo>
                  <a:pt x="4120" y="294"/>
                </a:lnTo>
                <a:lnTo>
                  <a:pt x="4120" y="294"/>
                </a:lnTo>
                <a:lnTo>
                  <a:pt x="4120" y="294"/>
                </a:lnTo>
                <a:lnTo>
                  <a:pt x="4120" y="294"/>
                </a:lnTo>
                <a:lnTo>
                  <a:pt x="4121" y="290"/>
                </a:lnTo>
                <a:lnTo>
                  <a:pt x="4121" y="291"/>
                </a:lnTo>
                <a:lnTo>
                  <a:pt x="4121" y="289"/>
                </a:lnTo>
                <a:lnTo>
                  <a:pt x="4122" y="293"/>
                </a:lnTo>
                <a:lnTo>
                  <a:pt x="4122" y="293"/>
                </a:lnTo>
                <a:lnTo>
                  <a:pt x="4122" y="293"/>
                </a:lnTo>
                <a:lnTo>
                  <a:pt x="4123" y="290"/>
                </a:lnTo>
                <a:lnTo>
                  <a:pt x="4123" y="290"/>
                </a:lnTo>
                <a:lnTo>
                  <a:pt x="4123" y="290"/>
                </a:lnTo>
                <a:lnTo>
                  <a:pt x="4124" y="231"/>
                </a:lnTo>
                <a:lnTo>
                  <a:pt x="4124" y="293"/>
                </a:lnTo>
                <a:lnTo>
                  <a:pt x="4124" y="285"/>
                </a:lnTo>
                <a:lnTo>
                  <a:pt x="4125" y="292"/>
                </a:lnTo>
                <a:lnTo>
                  <a:pt x="4125" y="284"/>
                </a:lnTo>
                <a:lnTo>
                  <a:pt x="4126" y="293"/>
                </a:lnTo>
                <a:lnTo>
                  <a:pt x="4126" y="293"/>
                </a:lnTo>
                <a:lnTo>
                  <a:pt x="4126" y="294"/>
                </a:lnTo>
                <a:lnTo>
                  <a:pt x="4126" y="292"/>
                </a:lnTo>
                <a:lnTo>
                  <a:pt x="4127" y="292"/>
                </a:lnTo>
                <a:lnTo>
                  <a:pt x="4127" y="292"/>
                </a:lnTo>
                <a:lnTo>
                  <a:pt x="4127" y="290"/>
                </a:lnTo>
                <a:lnTo>
                  <a:pt x="4128" y="294"/>
                </a:lnTo>
                <a:lnTo>
                  <a:pt x="4128" y="294"/>
                </a:lnTo>
                <a:lnTo>
                  <a:pt x="4128" y="294"/>
                </a:lnTo>
                <a:lnTo>
                  <a:pt x="4129" y="282"/>
                </a:lnTo>
                <a:lnTo>
                  <a:pt x="4129" y="292"/>
                </a:lnTo>
                <a:lnTo>
                  <a:pt x="4129" y="289"/>
                </a:lnTo>
                <a:lnTo>
                  <a:pt x="4130" y="239"/>
                </a:lnTo>
                <a:lnTo>
                  <a:pt x="4130" y="293"/>
                </a:lnTo>
                <a:lnTo>
                  <a:pt x="4130" y="292"/>
                </a:lnTo>
                <a:lnTo>
                  <a:pt x="4130" y="292"/>
                </a:lnTo>
                <a:lnTo>
                  <a:pt x="4131" y="292"/>
                </a:lnTo>
                <a:lnTo>
                  <a:pt x="4131" y="294"/>
                </a:lnTo>
                <a:lnTo>
                  <a:pt x="4131" y="294"/>
                </a:lnTo>
                <a:lnTo>
                  <a:pt x="4131" y="292"/>
                </a:lnTo>
                <a:lnTo>
                  <a:pt x="4132" y="294"/>
                </a:lnTo>
                <a:lnTo>
                  <a:pt x="4132" y="294"/>
                </a:lnTo>
                <a:lnTo>
                  <a:pt x="4133" y="294"/>
                </a:lnTo>
                <a:lnTo>
                  <a:pt x="4133" y="291"/>
                </a:lnTo>
                <a:lnTo>
                  <a:pt x="4134" y="294"/>
                </a:lnTo>
                <a:lnTo>
                  <a:pt x="4134" y="294"/>
                </a:lnTo>
                <a:lnTo>
                  <a:pt x="4134" y="294"/>
                </a:lnTo>
                <a:lnTo>
                  <a:pt x="4135" y="292"/>
                </a:lnTo>
                <a:lnTo>
                  <a:pt x="4135" y="292"/>
                </a:lnTo>
                <a:lnTo>
                  <a:pt x="4135" y="241"/>
                </a:lnTo>
                <a:lnTo>
                  <a:pt x="4135" y="239"/>
                </a:lnTo>
                <a:lnTo>
                  <a:pt x="4136" y="293"/>
                </a:lnTo>
                <a:lnTo>
                  <a:pt x="4136" y="293"/>
                </a:lnTo>
                <a:lnTo>
                  <a:pt x="4136" y="293"/>
                </a:lnTo>
                <a:lnTo>
                  <a:pt x="4136" y="293"/>
                </a:lnTo>
                <a:lnTo>
                  <a:pt x="4136" y="267"/>
                </a:lnTo>
                <a:lnTo>
                  <a:pt x="4137" y="292"/>
                </a:lnTo>
                <a:lnTo>
                  <a:pt x="4137" y="246"/>
                </a:lnTo>
                <a:lnTo>
                  <a:pt x="4138" y="293"/>
                </a:lnTo>
                <a:lnTo>
                  <a:pt x="4138" y="292"/>
                </a:lnTo>
                <a:lnTo>
                  <a:pt x="4138" y="292"/>
                </a:lnTo>
                <a:lnTo>
                  <a:pt x="4139" y="293"/>
                </a:lnTo>
                <a:lnTo>
                  <a:pt x="4139" y="288"/>
                </a:lnTo>
                <a:lnTo>
                  <a:pt x="4139" y="289"/>
                </a:lnTo>
                <a:lnTo>
                  <a:pt x="4140" y="287"/>
                </a:lnTo>
                <a:lnTo>
                  <a:pt x="4140" y="293"/>
                </a:lnTo>
                <a:lnTo>
                  <a:pt x="4140" y="240"/>
                </a:lnTo>
                <a:lnTo>
                  <a:pt x="4140" y="292"/>
                </a:lnTo>
                <a:lnTo>
                  <a:pt x="4141" y="292"/>
                </a:lnTo>
                <a:lnTo>
                  <a:pt x="4141" y="235"/>
                </a:lnTo>
                <a:lnTo>
                  <a:pt x="4142" y="292"/>
                </a:lnTo>
                <a:lnTo>
                  <a:pt x="4142" y="292"/>
                </a:lnTo>
                <a:lnTo>
                  <a:pt x="4142" y="294"/>
                </a:lnTo>
                <a:lnTo>
                  <a:pt x="4143" y="241"/>
                </a:lnTo>
                <a:lnTo>
                  <a:pt x="4143" y="291"/>
                </a:lnTo>
                <a:lnTo>
                  <a:pt x="4143" y="292"/>
                </a:lnTo>
                <a:lnTo>
                  <a:pt x="4144" y="241"/>
                </a:lnTo>
                <a:lnTo>
                  <a:pt x="4144" y="293"/>
                </a:lnTo>
                <a:lnTo>
                  <a:pt x="4144" y="293"/>
                </a:lnTo>
                <a:lnTo>
                  <a:pt x="4144" y="293"/>
                </a:lnTo>
                <a:lnTo>
                  <a:pt x="4144" y="242"/>
                </a:lnTo>
                <a:lnTo>
                  <a:pt x="4145" y="291"/>
                </a:lnTo>
                <a:lnTo>
                  <a:pt x="4145" y="290"/>
                </a:lnTo>
                <a:lnTo>
                  <a:pt x="4146" y="294"/>
                </a:lnTo>
                <a:lnTo>
                  <a:pt x="4146" y="294"/>
                </a:lnTo>
                <a:lnTo>
                  <a:pt x="4147" y="294"/>
                </a:lnTo>
                <a:lnTo>
                  <a:pt x="4147" y="292"/>
                </a:lnTo>
                <a:lnTo>
                  <a:pt x="4147" y="294"/>
                </a:lnTo>
                <a:lnTo>
                  <a:pt x="4148" y="294"/>
                </a:lnTo>
                <a:lnTo>
                  <a:pt x="4148" y="294"/>
                </a:lnTo>
                <a:lnTo>
                  <a:pt x="4149" y="292"/>
                </a:lnTo>
                <a:lnTo>
                  <a:pt x="4149" y="292"/>
                </a:lnTo>
                <a:lnTo>
                  <a:pt x="4149" y="292"/>
                </a:lnTo>
                <a:lnTo>
                  <a:pt x="4150" y="293"/>
                </a:lnTo>
                <a:lnTo>
                  <a:pt x="4150" y="251"/>
                </a:lnTo>
                <a:lnTo>
                  <a:pt x="4150" y="289"/>
                </a:lnTo>
                <a:lnTo>
                  <a:pt x="4150" y="292"/>
                </a:lnTo>
                <a:lnTo>
                  <a:pt x="4150" y="255"/>
                </a:lnTo>
                <a:lnTo>
                  <a:pt x="4151" y="277"/>
                </a:lnTo>
                <a:lnTo>
                  <a:pt x="4151" y="279"/>
                </a:lnTo>
                <a:lnTo>
                  <a:pt x="4151" y="252"/>
                </a:lnTo>
                <a:lnTo>
                  <a:pt x="4152" y="293"/>
                </a:lnTo>
                <a:lnTo>
                  <a:pt x="4152" y="292"/>
                </a:lnTo>
                <a:lnTo>
                  <a:pt x="4152" y="292"/>
                </a:lnTo>
                <a:lnTo>
                  <a:pt x="4153" y="290"/>
                </a:lnTo>
                <a:lnTo>
                  <a:pt x="4153" y="294"/>
                </a:lnTo>
                <a:lnTo>
                  <a:pt x="4153" y="293"/>
                </a:lnTo>
                <a:lnTo>
                  <a:pt x="4153" y="293"/>
                </a:lnTo>
                <a:lnTo>
                  <a:pt x="4153" y="293"/>
                </a:lnTo>
                <a:lnTo>
                  <a:pt x="4154" y="289"/>
                </a:lnTo>
                <a:lnTo>
                  <a:pt x="4154" y="289"/>
                </a:lnTo>
                <a:lnTo>
                  <a:pt x="4155" y="289"/>
                </a:lnTo>
                <a:lnTo>
                  <a:pt x="4155" y="237"/>
                </a:lnTo>
                <a:lnTo>
                  <a:pt x="4155" y="293"/>
                </a:lnTo>
                <a:lnTo>
                  <a:pt x="4155" y="293"/>
                </a:lnTo>
                <a:lnTo>
                  <a:pt x="4156" y="293"/>
                </a:lnTo>
                <a:lnTo>
                  <a:pt x="4156" y="290"/>
                </a:lnTo>
                <a:lnTo>
                  <a:pt x="4156" y="293"/>
                </a:lnTo>
                <a:lnTo>
                  <a:pt x="4157" y="293"/>
                </a:lnTo>
                <a:lnTo>
                  <a:pt x="4157" y="293"/>
                </a:lnTo>
                <a:lnTo>
                  <a:pt x="4157" y="237"/>
                </a:lnTo>
                <a:lnTo>
                  <a:pt x="4158" y="293"/>
                </a:lnTo>
                <a:lnTo>
                  <a:pt x="4158" y="293"/>
                </a:lnTo>
                <a:lnTo>
                  <a:pt x="4158" y="276"/>
                </a:lnTo>
                <a:lnTo>
                  <a:pt x="4159" y="294"/>
                </a:lnTo>
                <a:lnTo>
                  <a:pt x="4159" y="293"/>
                </a:lnTo>
                <a:lnTo>
                  <a:pt x="4159" y="293"/>
                </a:lnTo>
                <a:lnTo>
                  <a:pt x="4159" y="294"/>
                </a:lnTo>
                <a:lnTo>
                  <a:pt x="4160" y="293"/>
                </a:lnTo>
                <a:lnTo>
                  <a:pt x="4160" y="293"/>
                </a:lnTo>
                <a:lnTo>
                  <a:pt x="4160" y="293"/>
                </a:lnTo>
                <a:lnTo>
                  <a:pt x="4160" y="291"/>
                </a:lnTo>
                <a:lnTo>
                  <a:pt x="4161" y="294"/>
                </a:lnTo>
                <a:lnTo>
                  <a:pt x="4161" y="293"/>
                </a:lnTo>
                <a:lnTo>
                  <a:pt x="4161" y="294"/>
                </a:lnTo>
                <a:lnTo>
                  <a:pt x="4162" y="264"/>
                </a:lnTo>
                <a:lnTo>
                  <a:pt x="4162" y="293"/>
                </a:lnTo>
                <a:lnTo>
                  <a:pt x="4162" y="293"/>
                </a:lnTo>
                <a:lnTo>
                  <a:pt x="4163" y="293"/>
                </a:lnTo>
                <a:lnTo>
                  <a:pt x="4163" y="289"/>
                </a:lnTo>
                <a:lnTo>
                  <a:pt x="4163" y="290"/>
                </a:lnTo>
                <a:lnTo>
                  <a:pt x="4164" y="290"/>
                </a:lnTo>
                <a:lnTo>
                  <a:pt x="4164" y="293"/>
                </a:lnTo>
                <a:lnTo>
                  <a:pt x="4164" y="222"/>
                </a:lnTo>
                <a:lnTo>
                  <a:pt x="4165" y="288"/>
                </a:lnTo>
                <a:lnTo>
                  <a:pt x="4165" y="292"/>
                </a:lnTo>
                <a:lnTo>
                  <a:pt x="4165" y="292"/>
                </a:lnTo>
                <a:lnTo>
                  <a:pt x="4166" y="241"/>
                </a:lnTo>
                <a:lnTo>
                  <a:pt x="4166" y="292"/>
                </a:lnTo>
                <a:lnTo>
                  <a:pt x="4166" y="292"/>
                </a:lnTo>
                <a:lnTo>
                  <a:pt x="4166" y="293"/>
                </a:lnTo>
                <a:lnTo>
                  <a:pt x="4167" y="244"/>
                </a:lnTo>
                <a:lnTo>
                  <a:pt x="4167" y="291"/>
                </a:lnTo>
                <a:lnTo>
                  <a:pt x="4167" y="291"/>
                </a:lnTo>
                <a:lnTo>
                  <a:pt x="4167" y="292"/>
                </a:lnTo>
                <a:lnTo>
                  <a:pt x="4168" y="233"/>
                </a:lnTo>
                <a:lnTo>
                  <a:pt x="4168" y="232"/>
                </a:lnTo>
                <a:lnTo>
                  <a:pt x="4169" y="289"/>
                </a:lnTo>
                <a:lnTo>
                  <a:pt x="4169" y="105"/>
                </a:lnTo>
                <a:lnTo>
                  <a:pt x="4169" y="281"/>
                </a:lnTo>
                <a:lnTo>
                  <a:pt x="4169" y="287"/>
                </a:lnTo>
                <a:lnTo>
                  <a:pt x="4169" y="292"/>
                </a:lnTo>
                <a:lnTo>
                  <a:pt x="4170" y="236"/>
                </a:lnTo>
                <a:lnTo>
                  <a:pt x="4170" y="289"/>
                </a:lnTo>
                <a:lnTo>
                  <a:pt x="4170" y="289"/>
                </a:lnTo>
                <a:lnTo>
                  <a:pt x="4171" y="291"/>
                </a:lnTo>
                <a:lnTo>
                  <a:pt x="4171" y="177"/>
                </a:lnTo>
                <a:lnTo>
                  <a:pt x="4171" y="289"/>
                </a:lnTo>
                <a:lnTo>
                  <a:pt x="4172" y="291"/>
                </a:lnTo>
                <a:lnTo>
                  <a:pt x="4172" y="240"/>
                </a:lnTo>
                <a:lnTo>
                  <a:pt x="4173" y="293"/>
                </a:lnTo>
                <a:lnTo>
                  <a:pt x="4173" y="291"/>
                </a:lnTo>
                <a:lnTo>
                  <a:pt x="4173" y="294"/>
                </a:lnTo>
                <a:lnTo>
                  <a:pt x="4173" y="294"/>
                </a:lnTo>
                <a:lnTo>
                  <a:pt x="4173" y="290"/>
                </a:lnTo>
                <a:lnTo>
                  <a:pt x="4174" y="293"/>
                </a:lnTo>
                <a:lnTo>
                  <a:pt x="4174" y="293"/>
                </a:lnTo>
                <a:lnTo>
                  <a:pt x="4175" y="289"/>
                </a:lnTo>
                <a:lnTo>
                  <a:pt x="4175" y="294"/>
                </a:lnTo>
                <a:lnTo>
                  <a:pt x="4175" y="294"/>
                </a:lnTo>
                <a:lnTo>
                  <a:pt x="4175" y="294"/>
                </a:lnTo>
                <a:lnTo>
                  <a:pt x="4176" y="287"/>
                </a:lnTo>
                <a:lnTo>
                  <a:pt x="4176" y="289"/>
                </a:lnTo>
                <a:lnTo>
                  <a:pt x="4176" y="289"/>
                </a:lnTo>
                <a:lnTo>
                  <a:pt x="4176" y="237"/>
                </a:lnTo>
                <a:lnTo>
                  <a:pt x="4177" y="292"/>
                </a:lnTo>
                <a:lnTo>
                  <a:pt x="4177" y="288"/>
                </a:lnTo>
                <a:lnTo>
                  <a:pt x="4177" y="285"/>
                </a:lnTo>
                <a:lnTo>
                  <a:pt x="4178" y="283"/>
                </a:lnTo>
                <a:lnTo>
                  <a:pt x="4178" y="292"/>
                </a:lnTo>
                <a:lnTo>
                  <a:pt x="4179" y="292"/>
                </a:lnTo>
                <a:lnTo>
                  <a:pt x="4179" y="292"/>
                </a:lnTo>
                <a:lnTo>
                  <a:pt x="4179" y="283"/>
                </a:lnTo>
                <a:lnTo>
                  <a:pt x="4179" y="288"/>
                </a:lnTo>
                <a:lnTo>
                  <a:pt x="4180" y="289"/>
                </a:lnTo>
                <a:lnTo>
                  <a:pt x="4180" y="293"/>
                </a:lnTo>
                <a:lnTo>
                  <a:pt x="4180" y="236"/>
                </a:lnTo>
                <a:lnTo>
                  <a:pt x="4181" y="290"/>
                </a:lnTo>
                <a:lnTo>
                  <a:pt x="4181" y="289"/>
                </a:lnTo>
                <a:lnTo>
                  <a:pt x="4181" y="290"/>
                </a:lnTo>
                <a:lnTo>
                  <a:pt x="4182" y="251"/>
                </a:lnTo>
                <a:lnTo>
                  <a:pt x="4182" y="223"/>
                </a:lnTo>
                <a:lnTo>
                  <a:pt x="4182" y="169"/>
                </a:lnTo>
                <a:lnTo>
                  <a:pt x="4183" y="285"/>
                </a:lnTo>
                <a:lnTo>
                  <a:pt x="4183" y="282"/>
                </a:lnTo>
                <a:lnTo>
                  <a:pt x="4183" y="282"/>
                </a:lnTo>
                <a:lnTo>
                  <a:pt x="4184" y="236"/>
                </a:lnTo>
                <a:lnTo>
                  <a:pt x="4184" y="293"/>
                </a:lnTo>
                <a:lnTo>
                  <a:pt x="4184" y="293"/>
                </a:lnTo>
                <a:lnTo>
                  <a:pt x="4184" y="293"/>
                </a:lnTo>
                <a:lnTo>
                  <a:pt x="4185" y="293"/>
                </a:lnTo>
                <a:lnTo>
                  <a:pt x="4185" y="234"/>
                </a:lnTo>
                <a:lnTo>
                  <a:pt x="4185" y="290"/>
                </a:lnTo>
                <a:lnTo>
                  <a:pt x="4185" y="290"/>
                </a:lnTo>
                <a:lnTo>
                  <a:pt x="4185" y="293"/>
                </a:lnTo>
                <a:lnTo>
                  <a:pt x="4186" y="289"/>
                </a:lnTo>
                <a:lnTo>
                  <a:pt x="4186" y="292"/>
                </a:lnTo>
                <a:lnTo>
                  <a:pt x="4187" y="292"/>
                </a:lnTo>
                <a:lnTo>
                  <a:pt x="4187" y="294"/>
                </a:lnTo>
                <a:lnTo>
                  <a:pt x="4187" y="290"/>
                </a:lnTo>
                <a:lnTo>
                  <a:pt x="4187" y="292"/>
                </a:lnTo>
                <a:lnTo>
                  <a:pt x="4187" y="292"/>
                </a:lnTo>
                <a:lnTo>
                  <a:pt x="4188" y="289"/>
                </a:lnTo>
                <a:lnTo>
                  <a:pt x="4189" y="294"/>
                </a:lnTo>
                <a:lnTo>
                  <a:pt x="4189" y="293"/>
                </a:lnTo>
                <a:lnTo>
                  <a:pt x="4189" y="293"/>
                </a:lnTo>
                <a:lnTo>
                  <a:pt x="4189" y="294"/>
                </a:lnTo>
                <a:lnTo>
                  <a:pt x="4190" y="240"/>
                </a:lnTo>
                <a:lnTo>
                  <a:pt x="4190" y="290"/>
                </a:lnTo>
                <a:lnTo>
                  <a:pt x="4190" y="290"/>
                </a:lnTo>
                <a:lnTo>
                  <a:pt x="4190" y="240"/>
                </a:lnTo>
                <a:lnTo>
                  <a:pt x="4191" y="292"/>
                </a:lnTo>
                <a:lnTo>
                  <a:pt x="4191" y="291"/>
                </a:lnTo>
                <a:lnTo>
                  <a:pt x="4191" y="290"/>
                </a:lnTo>
                <a:lnTo>
                  <a:pt x="4192" y="289"/>
                </a:lnTo>
                <a:lnTo>
                  <a:pt x="4192" y="293"/>
                </a:lnTo>
                <a:lnTo>
                  <a:pt x="4192" y="292"/>
                </a:lnTo>
                <a:lnTo>
                  <a:pt x="4193" y="242"/>
                </a:lnTo>
                <a:lnTo>
                  <a:pt x="4193" y="293"/>
                </a:lnTo>
                <a:lnTo>
                  <a:pt x="4193" y="292"/>
                </a:lnTo>
                <a:lnTo>
                  <a:pt x="4193" y="292"/>
                </a:lnTo>
                <a:lnTo>
                  <a:pt x="4193" y="293"/>
                </a:lnTo>
                <a:lnTo>
                  <a:pt x="4194" y="289"/>
                </a:lnTo>
                <a:lnTo>
                  <a:pt x="4194" y="292"/>
                </a:lnTo>
                <a:lnTo>
                  <a:pt x="4195" y="292"/>
                </a:lnTo>
                <a:lnTo>
                  <a:pt x="4195" y="292"/>
                </a:lnTo>
                <a:lnTo>
                  <a:pt x="4195" y="238"/>
                </a:lnTo>
                <a:lnTo>
                  <a:pt x="4195" y="291"/>
                </a:lnTo>
                <a:lnTo>
                  <a:pt x="4195" y="291"/>
                </a:lnTo>
                <a:lnTo>
                  <a:pt x="4197" y="237"/>
                </a:lnTo>
                <a:lnTo>
                  <a:pt x="4197" y="292"/>
                </a:lnTo>
                <a:lnTo>
                  <a:pt x="4197" y="292"/>
                </a:lnTo>
                <a:lnTo>
                  <a:pt x="4197" y="292"/>
                </a:lnTo>
                <a:lnTo>
                  <a:pt x="4197" y="236"/>
                </a:lnTo>
                <a:lnTo>
                  <a:pt x="4197" y="293"/>
                </a:lnTo>
                <a:lnTo>
                  <a:pt x="4198" y="293"/>
                </a:lnTo>
                <a:lnTo>
                  <a:pt x="4198" y="293"/>
                </a:lnTo>
                <a:lnTo>
                  <a:pt x="4199" y="293"/>
                </a:lnTo>
                <a:lnTo>
                  <a:pt x="4199" y="290"/>
                </a:lnTo>
                <a:lnTo>
                  <a:pt x="4199" y="291"/>
                </a:lnTo>
                <a:lnTo>
                  <a:pt x="4199" y="293"/>
                </a:lnTo>
                <a:lnTo>
                  <a:pt x="4199" y="238"/>
                </a:lnTo>
                <a:lnTo>
                  <a:pt x="4200" y="294"/>
                </a:lnTo>
                <a:lnTo>
                  <a:pt x="4200" y="292"/>
                </a:lnTo>
                <a:lnTo>
                  <a:pt x="4200" y="290"/>
                </a:lnTo>
                <a:lnTo>
                  <a:pt x="4201" y="293"/>
                </a:lnTo>
                <a:lnTo>
                  <a:pt x="4201" y="293"/>
                </a:lnTo>
                <a:lnTo>
                  <a:pt x="4201" y="293"/>
                </a:lnTo>
                <a:lnTo>
                  <a:pt x="4201" y="293"/>
                </a:lnTo>
                <a:lnTo>
                  <a:pt x="4202" y="290"/>
                </a:lnTo>
                <a:lnTo>
                  <a:pt x="4202" y="293"/>
                </a:lnTo>
                <a:lnTo>
                  <a:pt x="4203" y="293"/>
                </a:lnTo>
                <a:lnTo>
                  <a:pt x="4203" y="293"/>
                </a:lnTo>
                <a:lnTo>
                  <a:pt x="4203" y="271"/>
                </a:lnTo>
                <a:lnTo>
                  <a:pt x="4203" y="271"/>
                </a:lnTo>
                <a:lnTo>
                  <a:pt x="4205" y="253"/>
                </a:lnTo>
                <a:lnTo>
                  <a:pt x="4205" y="255"/>
                </a:lnTo>
                <a:lnTo>
                  <a:pt x="4205" y="255"/>
                </a:lnTo>
                <a:lnTo>
                  <a:pt x="4205" y="255"/>
                </a:lnTo>
                <a:lnTo>
                  <a:pt x="4206" y="281"/>
                </a:lnTo>
                <a:lnTo>
                  <a:pt x="4206" y="274"/>
                </a:lnTo>
                <a:lnTo>
                  <a:pt x="4206" y="273"/>
                </a:lnTo>
                <a:lnTo>
                  <a:pt x="4206" y="234"/>
                </a:lnTo>
                <a:lnTo>
                  <a:pt x="4207" y="287"/>
                </a:lnTo>
                <a:lnTo>
                  <a:pt x="4207" y="254"/>
                </a:lnTo>
                <a:lnTo>
                  <a:pt x="4207" y="292"/>
                </a:lnTo>
                <a:lnTo>
                  <a:pt x="4208" y="290"/>
                </a:lnTo>
                <a:lnTo>
                  <a:pt x="4208" y="293"/>
                </a:lnTo>
                <a:lnTo>
                  <a:pt x="4208" y="292"/>
                </a:lnTo>
                <a:lnTo>
                  <a:pt x="4209" y="292"/>
                </a:lnTo>
                <a:lnTo>
                  <a:pt x="4209" y="294"/>
                </a:lnTo>
                <a:lnTo>
                  <a:pt x="4209" y="292"/>
                </a:lnTo>
                <a:lnTo>
                  <a:pt x="4209" y="292"/>
                </a:lnTo>
                <a:lnTo>
                  <a:pt x="4209" y="291"/>
                </a:lnTo>
                <a:lnTo>
                  <a:pt x="4210" y="294"/>
                </a:lnTo>
                <a:lnTo>
                  <a:pt x="4210" y="293"/>
                </a:lnTo>
                <a:lnTo>
                  <a:pt x="4211" y="293"/>
                </a:lnTo>
                <a:lnTo>
                  <a:pt x="4211" y="294"/>
                </a:lnTo>
                <a:lnTo>
                  <a:pt x="4211" y="291"/>
                </a:lnTo>
                <a:lnTo>
                  <a:pt x="4211" y="293"/>
                </a:lnTo>
                <a:lnTo>
                  <a:pt x="4212" y="293"/>
                </a:lnTo>
                <a:lnTo>
                  <a:pt x="4212" y="294"/>
                </a:lnTo>
                <a:lnTo>
                  <a:pt x="4212" y="242"/>
                </a:lnTo>
                <a:lnTo>
                  <a:pt x="4213" y="293"/>
                </a:lnTo>
                <a:lnTo>
                  <a:pt x="4213" y="293"/>
                </a:lnTo>
                <a:lnTo>
                  <a:pt x="4213" y="241"/>
                </a:lnTo>
                <a:lnTo>
                  <a:pt x="4213" y="293"/>
                </a:lnTo>
                <a:lnTo>
                  <a:pt x="4214" y="293"/>
                </a:lnTo>
                <a:lnTo>
                  <a:pt x="4214" y="293"/>
                </a:lnTo>
                <a:lnTo>
                  <a:pt x="4214" y="290"/>
                </a:lnTo>
                <a:lnTo>
                  <a:pt x="4215" y="293"/>
                </a:lnTo>
                <a:lnTo>
                  <a:pt x="4215" y="293"/>
                </a:lnTo>
                <a:lnTo>
                  <a:pt x="4216" y="290"/>
                </a:lnTo>
                <a:lnTo>
                  <a:pt x="4216" y="294"/>
                </a:lnTo>
                <a:lnTo>
                  <a:pt x="4216" y="294"/>
                </a:lnTo>
                <a:lnTo>
                  <a:pt x="4217" y="273"/>
                </a:lnTo>
                <a:lnTo>
                  <a:pt x="4217" y="287"/>
                </a:lnTo>
                <a:lnTo>
                  <a:pt x="4217" y="288"/>
                </a:lnTo>
                <a:lnTo>
                  <a:pt x="4218" y="235"/>
                </a:lnTo>
                <a:lnTo>
                  <a:pt x="4218" y="256"/>
                </a:lnTo>
                <a:lnTo>
                  <a:pt x="4219" y="256"/>
                </a:lnTo>
                <a:lnTo>
                  <a:pt x="4219" y="256"/>
                </a:lnTo>
                <a:lnTo>
                  <a:pt x="4219" y="283"/>
                </a:lnTo>
                <a:lnTo>
                  <a:pt x="4220" y="268"/>
                </a:lnTo>
                <a:lnTo>
                  <a:pt x="4221" y="247"/>
                </a:lnTo>
                <a:lnTo>
                  <a:pt x="4221" y="291"/>
                </a:lnTo>
                <a:lnTo>
                  <a:pt x="4221" y="291"/>
                </a:lnTo>
                <a:lnTo>
                  <a:pt x="4222" y="293"/>
                </a:lnTo>
                <a:lnTo>
                  <a:pt x="4222" y="287"/>
                </a:lnTo>
                <a:lnTo>
                  <a:pt x="4222" y="291"/>
                </a:lnTo>
                <a:lnTo>
                  <a:pt x="4222" y="289"/>
                </a:lnTo>
                <a:lnTo>
                  <a:pt x="4222" y="291"/>
                </a:lnTo>
                <a:lnTo>
                  <a:pt x="4223" y="216"/>
                </a:lnTo>
                <a:lnTo>
                  <a:pt x="4223" y="270"/>
                </a:lnTo>
                <a:lnTo>
                  <a:pt x="4223" y="288"/>
                </a:lnTo>
                <a:lnTo>
                  <a:pt x="4224" y="207"/>
                </a:lnTo>
                <a:lnTo>
                  <a:pt x="4224" y="293"/>
                </a:lnTo>
                <a:lnTo>
                  <a:pt x="4224" y="290"/>
                </a:lnTo>
                <a:lnTo>
                  <a:pt x="4224" y="290"/>
                </a:lnTo>
                <a:lnTo>
                  <a:pt x="4224" y="240"/>
                </a:lnTo>
                <a:lnTo>
                  <a:pt x="4225" y="293"/>
                </a:lnTo>
                <a:lnTo>
                  <a:pt x="4225" y="291"/>
                </a:lnTo>
                <a:lnTo>
                  <a:pt x="4226" y="290"/>
                </a:lnTo>
                <a:lnTo>
                  <a:pt x="4226" y="239"/>
                </a:lnTo>
                <a:lnTo>
                  <a:pt x="4226" y="293"/>
                </a:lnTo>
                <a:lnTo>
                  <a:pt x="4226" y="291"/>
                </a:lnTo>
                <a:lnTo>
                  <a:pt x="4226" y="291"/>
                </a:lnTo>
                <a:lnTo>
                  <a:pt x="4227" y="293"/>
                </a:lnTo>
                <a:lnTo>
                  <a:pt x="4228" y="289"/>
                </a:lnTo>
                <a:lnTo>
                  <a:pt x="4228" y="293"/>
                </a:lnTo>
                <a:lnTo>
                  <a:pt x="4228" y="293"/>
                </a:lnTo>
                <a:lnTo>
                  <a:pt x="4228" y="294"/>
                </a:lnTo>
                <a:lnTo>
                  <a:pt x="4228" y="292"/>
                </a:lnTo>
                <a:lnTo>
                  <a:pt x="4229" y="294"/>
                </a:lnTo>
                <a:lnTo>
                  <a:pt x="4229" y="294"/>
                </a:lnTo>
                <a:lnTo>
                  <a:pt x="4229" y="294"/>
                </a:lnTo>
                <a:lnTo>
                  <a:pt x="4230" y="291"/>
                </a:lnTo>
                <a:lnTo>
                  <a:pt x="4230" y="294"/>
                </a:lnTo>
                <a:lnTo>
                  <a:pt x="4230" y="294"/>
                </a:lnTo>
                <a:lnTo>
                  <a:pt x="4231" y="289"/>
                </a:lnTo>
                <a:lnTo>
                  <a:pt x="4231" y="293"/>
                </a:lnTo>
                <a:lnTo>
                  <a:pt x="4231" y="293"/>
                </a:lnTo>
                <a:lnTo>
                  <a:pt x="4231" y="293"/>
                </a:lnTo>
                <a:lnTo>
                  <a:pt x="4232" y="181"/>
                </a:lnTo>
                <a:lnTo>
                  <a:pt x="4232" y="238"/>
                </a:lnTo>
                <a:lnTo>
                  <a:pt x="4232" y="231"/>
                </a:lnTo>
                <a:lnTo>
                  <a:pt x="4233" y="293"/>
                </a:lnTo>
                <a:lnTo>
                  <a:pt x="4233" y="285"/>
                </a:lnTo>
                <a:lnTo>
                  <a:pt x="4234" y="292"/>
                </a:lnTo>
                <a:lnTo>
                  <a:pt x="4234" y="292"/>
                </a:lnTo>
                <a:lnTo>
                  <a:pt x="4234" y="285"/>
                </a:lnTo>
                <a:lnTo>
                  <a:pt x="4234" y="289"/>
                </a:lnTo>
                <a:lnTo>
                  <a:pt x="4234" y="289"/>
                </a:lnTo>
                <a:lnTo>
                  <a:pt x="4235" y="285"/>
                </a:lnTo>
                <a:lnTo>
                  <a:pt x="4236" y="293"/>
                </a:lnTo>
                <a:lnTo>
                  <a:pt x="4236" y="290"/>
                </a:lnTo>
                <a:lnTo>
                  <a:pt x="4236" y="289"/>
                </a:lnTo>
                <a:lnTo>
                  <a:pt x="4236" y="275"/>
                </a:lnTo>
                <a:lnTo>
                  <a:pt x="4236" y="294"/>
                </a:lnTo>
                <a:lnTo>
                  <a:pt x="4237" y="294"/>
                </a:lnTo>
                <a:lnTo>
                  <a:pt x="4237" y="291"/>
                </a:lnTo>
                <a:lnTo>
                  <a:pt x="4237" y="294"/>
                </a:lnTo>
                <a:lnTo>
                  <a:pt x="4238" y="294"/>
                </a:lnTo>
                <a:lnTo>
                  <a:pt x="4238" y="294"/>
                </a:lnTo>
                <a:lnTo>
                  <a:pt x="4238" y="294"/>
                </a:lnTo>
                <a:lnTo>
                  <a:pt x="4239" y="238"/>
                </a:lnTo>
                <a:lnTo>
                  <a:pt x="4239" y="292"/>
                </a:lnTo>
                <a:lnTo>
                  <a:pt x="4239" y="289"/>
                </a:lnTo>
                <a:lnTo>
                  <a:pt x="4240" y="293"/>
                </a:lnTo>
                <a:lnTo>
                  <a:pt x="4240" y="238"/>
                </a:lnTo>
                <a:lnTo>
                  <a:pt x="4240" y="293"/>
                </a:lnTo>
                <a:lnTo>
                  <a:pt x="4240" y="292"/>
                </a:lnTo>
                <a:lnTo>
                  <a:pt x="4240" y="242"/>
                </a:lnTo>
                <a:lnTo>
                  <a:pt x="4241" y="294"/>
                </a:lnTo>
                <a:lnTo>
                  <a:pt x="4241" y="294"/>
                </a:lnTo>
                <a:lnTo>
                  <a:pt x="4242" y="294"/>
                </a:lnTo>
                <a:lnTo>
                  <a:pt x="4242" y="292"/>
                </a:lnTo>
                <a:lnTo>
                  <a:pt x="4242" y="294"/>
                </a:lnTo>
                <a:lnTo>
                  <a:pt x="4243" y="294"/>
                </a:lnTo>
                <a:lnTo>
                  <a:pt x="4243" y="294"/>
                </a:lnTo>
                <a:lnTo>
                  <a:pt x="4243" y="291"/>
                </a:lnTo>
                <a:lnTo>
                  <a:pt x="4244" y="294"/>
                </a:lnTo>
                <a:lnTo>
                  <a:pt x="4244" y="294"/>
                </a:lnTo>
                <a:lnTo>
                  <a:pt x="4245" y="285"/>
                </a:lnTo>
                <a:lnTo>
                  <a:pt x="4245" y="285"/>
                </a:lnTo>
                <a:lnTo>
                  <a:pt x="4245" y="285"/>
                </a:lnTo>
                <a:lnTo>
                  <a:pt x="4246" y="267"/>
                </a:lnTo>
                <a:lnTo>
                  <a:pt x="4246" y="282"/>
                </a:lnTo>
                <a:lnTo>
                  <a:pt x="4246" y="283"/>
                </a:lnTo>
                <a:lnTo>
                  <a:pt x="4246" y="248"/>
                </a:lnTo>
                <a:lnTo>
                  <a:pt x="4246" y="287"/>
                </a:lnTo>
                <a:lnTo>
                  <a:pt x="4247" y="282"/>
                </a:lnTo>
                <a:lnTo>
                  <a:pt x="4247" y="280"/>
                </a:lnTo>
                <a:lnTo>
                  <a:pt x="4248" y="240"/>
                </a:lnTo>
                <a:lnTo>
                  <a:pt x="4248" y="292"/>
                </a:lnTo>
                <a:lnTo>
                  <a:pt x="4248" y="292"/>
                </a:lnTo>
                <a:lnTo>
                  <a:pt x="4249" y="285"/>
                </a:lnTo>
                <a:lnTo>
                  <a:pt x="4249" y="292"/>
                </a:lnTo>
                <a:lnTo>
                  <a:pt x="4249" y="292"/>
                </a:lnTo>
                <a:lnTo>
                  <a:pt x="4250" y="293"/>
                </a:lnTo>
                <a:lnTo>
                  <a:pt x="4250" y="239"/>
                </a:lnTo>
                <a:lnTo>
                  <a:pt x="4250" y="294"/>
                </a:lnTo>
                <a:lnTo>
                  <a:pt x="4250" y="293"/>
                </a:lnTo>
                <a:lnTo>
                  <a:pt x="4251" y="294"/>
                </a:lnTo>
                <a:lnTo>
                  <a:pt x="4251" y="240"/>
                </a:lnTo>
                <a:lnTo>
                  <a:pt x="4252" y="291"/>
                </a:lnTo>
                <a:lnTo>
                  <a:pt x="4252" y="293"/>
                </a:lnTo>
                <a:lnTo>
                  <a:pt x="4253" y="287"/>
                </a:lnTo>
                <a:lnTo>
                  <a:pt x="4253" y="287"/>
                </a:lnTo>
                <a:lnTo>
                  <a:pt x="4253" y="289"/>
                </a:lnTo>
                <a:lnTo>
                  <a:pt x="4254" y="236"/>
                </a:lnTo>
                <a:lnTo>
                  <a:pt x="4254" y="294"/>
                </a:lnTo>
                <a:lnTo>
                  <a:pt x="4254" y="293"/>
                </a:lnTo>
                <a:lnTo>
                  <a:pt x="4254" y="293"/>
                </a:lnTo>
                <a:lnTo>
                  <a:pt x="4254" y="289"/>
                </a:lnTo>
                <a:lnTo>
                  <a:pt x="4255" y="294"/>
                </a:lnTo>
                <a:lnTo>
                  <a:pt x="4255" y="294"/>
                </a:lnTo>
                <a:lnTo>
                  <a:pt x="4256" y="292"/>
                </a:lnTo>
                <a:lnTo>
                  <a:pt x="4256" y="292"/>
                </a:lnTo>
                <a:lnTo>
                  <a:pt x="4256" y="292"/>
                </a:lnTo>
                <a:lnTo>
                  <a:pt x="4257" y="293"/>
                </a:lnTo>
                <a:lnTo>
                  <a:pt x="4257" y="290"/>
                </a:lnTo>
                <a:lnTo>
                  <a:pt x="4257" y="290"/>
                </a:lnTo>
                <a:lnTo>
                  <a:pt x="4258" y="289"/>
                </a:lnTo>
                <a:lnTo>
                  <a:pt x="4258" y="293"/>
                </a:lnTo>
                <a:lnTo>
                  <a:pt x="4258" y="241"/>
                </a:lnTo>
                <a:lnTo>
                  <a:pt x="4259" y="255"/>
                </a:lnTo>
                <a:lnTo>
                  <a:pt x="4259" y="293"/>
                </a:lnTo>
                <a:lnTo>
                  <a:pt x="4259" y="239"/>
                </a:lnTo>
                <a:lnTo>
                  <a:pt x="4260" y="282"/>
                </a:lnTo>
                <a:lnTo>
                  <a:pt x="4260" y="281"/>
                </a:lnTo>
                <a:lnTo>
                  <a:pt x="4260" y="252"/>
                </a:lnTo>
                <a:lnTo>
                  <a:pt x="4260" y="292"/>
                </a:lnTo>
                <a:lnTo>
                  <a:pt x="4261" y="286"/>
                </a:lnTo>
                <a:lnTo>
                  <a:pt x="4261" y="287"/>
                </a:lnTo>
                <a:lnTo>
                  <a:pt x="4261" y="268"/>
                </a:lnTo>
                <a:lnTo>
                  <a:pt x="4262" y="293"/>
                </a:lnTo>
                <a:lnTo>
                  <a:pt x="4262" y="290"/>
                </a:lnTo>
                <a:lnTo>
                  <a:pt x="4262" y="290"/>
                </a:lnTo>
                <a:lnTo>
                  <a:pt x="4263" y="293"/>
                </a:lnTo>
                <a:lnTo>
                  <a:pt x="4263" y="292"/>
                </a:lnTo>
                <a:lnTo>
                  <a:pt x="4263" y="292"/>
                </a:lnTo>
                <a:lnTo>
                  <a:pt x="4264" y="289"/>
                </a:lnTo>
                <a:lnTo>
                  <a:pt x="4264" y="294"/>
                </a:lnTo>
                <a:lnTo>
                  <a:pt x="4264" y="294"/>
                </a:lnTo>
                <a:lnTo>
                  <a:pt x="4264" y="294"/>
                </a:lnTo>
                <a:lnTo>
                  <a:pt x="4265" y="294"/>
                </a:lnTo>
                <a:lnTo>
                  <a:pt x="4265" y="291"/>
                </a:lnTo>
                <a:lnTo>
                  <a:pt x="4265" y="294"/>
                </a:lnTo>
                <a:lnTo>
                  <a:pt x="4265" y="294"/>
                </a:lnTo>
                <a:lnTo>
                  <a:pt x="4266" y="238"/>
                </a:lnTo>
                <a:lnTo>
                  <a:pt x="4266" y="286"/>
                </a:lnTo>
                <a:lnTo>
                  <a:pt x="4267" y="287"/>
                </a:lnTo>
                <a:lnTo>
                  <a:pt x="4268" y="294"/>
                </a:lnTo>
                <a:lnTo>
                  <a:pt x="4268" y="240"/>
                </a:lnTo>
                <a:lnTo>
                  <a:pt x="4268" y="292"/>
                </a:lnTo>
                <a:lnTo>
                  <a:pt x="4268" y="291"/>
                </a:lnTo>
                <a:lnTo>
                  <a:pt x="4268" y="292"/>
                </a:lnTo>
                <a:lnTo>
                  <a:pt x="4268" y="240"/>
                </a:lnTo>
                <a:lnTo>
                  <a:pt x="4269" y="292"/>
                </a:lnTo>
                <a:lnTo>
                  <a:pt x="4269" y="291"/>
                </a:lnTo>
                <a:lnTo>
                  <a:pt x="4269" y="293"/>
                </a:lnTo>
                <a:lnTo>
                  <a:pt x="4270" y="290"/>
                </a:lnTo>
                <a:lnTo>
                  <a:pt x="4270" y="290"/>
                </a:lnTo>
                <a:lnTo>
                  <a:pt x="4270" y="293"/>
                </a:lnTo>
                <a:lnTo>
                  <a:pt x="4270" y="292"/>
                </a:lnTo>
                <a:lnTo>
                  <a:pt x="4270" y="293"/>
                </a:lnTo>
                <a:lnTo>
                  <a:pt x="4271" y="293"/>
                </a:lnTo>
                <a:lnTo>
                  <a:pt x="4271" y="293"/>
                </a:lnTo>
                <a:lnTo>
                  <a:pt x="4271" y="279"/>
                </a:lnTo>
                <a:lnTo>
                  <a:pt x="4272" y="285"/>
                </a:lnTo>
                <a:lnTo>
                  <a:pt x="4272" y="286"/>
                </a:lnTo>
                <a:lnTo>
                  <a:pt x="4273" y="280"/>
                </a:lnTo>
                <a:lnTo>
                  <a:pt x="4273" y="287"/>
                </a:lnTo>
                <a:lnTo>
                  <a:pt x="4273" y="285"/>
                </a:lnTo>
                <a:lnTo>
                  <a:pt x="4274" y="245"/>
                </a:lnTo>
                <a:lnTo>
                  <a:pt x="4274" y="292"/>
                </a:lnTo>
                <a:lnTo>
                  <a:pt x="4274" y="292"/>
                </a:lnTo>
                <a:lnTo>
                  <a:pt x="4275" y="292"/>
                </a:lnTo>
                <a:lnTo>
                  <a:pt x="4276" y="244"/>
                </a:lnTo>
                <a:lnTo>
                  <a:pt x="4276" y="293"/>
                </a:lnTo>
                <a:lnTo>
                  <a:pt x="4276" y="293"/>
                </a:lnTo>
                <a:lnTo>
                  <a:pt x="4276" y="293"/>
                </a:lnTo>
                <a:lnTo>
                  <a:pt x="4276" y="293"/>
                </a:lnTo>
                <a:lnTo>
                  <a:pt x="4277" y="289"/>
                </a:lnTo>
                <a:lnTo>
                  <a:pt x="4277" y="290"/>
                </a:lnTo>
                <a:lnTo>
                  <a:pt x="4277" y="290"/>
                </a:lnTo>
                <a:lnTo>
                  <a:pt x="4277" y="293"/>
                </a:lnTo>
                <a:lnTo>
                  <a:pt x="4277" y="236"/>
                </a:lnTo>
                <a:lnTo>
                  <a:pt x="4278" y="292"/>
                </a:lnTo>
                <a:lnTo>
                  <a:pt x="4278" y="292"/>
                </a:lnTo>
                <a:lnTo>
                  <a:pt x="4278" y="289"/>
                </a:lnTo>
                <a:lnTo>
                  <a:pt x="4279" y="294"/>
                </a:lnTo>
                <a:lnTo>
                  <a:pt x="4279" y="294"/>
                </a:lnTo>
                <a:lnTo>
                  <a:pt x="4279" y="294"/>
                </a:lnTo>
                <a:lnTo>
                  <a:pt x="4279" y="294"/>
                </a:lnTo>
                <a:lnTo>
                  <a:pt x="4279" y="243"/>
                </a:lnTo>
                <a:lnTo>
                  <a:pt x="4280" y="293"/>
                </a:lnTo>
                <a:lnTo>
                  <a:pt x="4280" y="293"/>
                </a:lnTo>
                <a:lnTo>
                  <a:pt x="4281" y="240"/>
                </a:lnTo>
                <a:lnTo>
                  <a:pt x="4281" y="294"/>
                </a:lnTo>
                <a:lnTo>
                  <a:pt x="4281" y="294"/>
                </a:lnTo>
                <a:lnTo>
                  <a:pt x="4282" y="294"/>
                </a:lnTo>
                <a:lnTo>
                  <a:pt x="4282" y="291"/>
                </a:lnTo>
                <a:lnTo>
                  <a:pt x="4282" y="294"/>
                </a:lnTo>
                <a:lnTo>
                  <a:pt x="4282" y="294"/>
                </a:lnTo>
                <a:lnTo>
                  <a:pt x="4283" y="294"/>
                </a:lnTo>
                <a:lnTo>
                  <a:pt x="4283" y="292"/>
                </a:lnTo>
                <a:lnTo>
                  <a:pt x="4284" y="294"/>
                </a:lnTo>
                <a:lnTo>
                  <a:pt x="4284" y="294"/>
                </a:lnTo>
                <a:lnTo>
                  <a:pt x="4284" y="294"/>
                </a:lnTo>
                <a:lnTo>
                  <a:pt x="4284" y="294"/>
                </a:lnTo>
                <a:lnTo>
                  <a:pt x="4285" y="290"/>
                </a:lnTo>
                <a:lnTo>
                  <a:pt x="4285" y="290"/>
                </a:lnTo>
                <a:lnTo>
                  <a:pt x="4285" y="290"/>
                </a:lnTo>
                <a:lnTo>
                  <a:pt x="4285" y="293"/>
                </a:lnTo>
                <a:lnTo>
                  <a:pt x="4286" y="260"/>
                </a:lnTo>
                <a:lnTo>
                  <a:pt x="4286" y="259"/>
                </a:lnTo>
                <a:lnTo>
                  <a:pt x="4287" y="284"/>
                </a:lnTo>
                <a:lnTo>
                  <a:pt x="4287" y="238"/>
                </a:lnTo>
                <a:lnTo>
                  <a:pt x="4287" y="243"/>
                </a:lnTo>
                <a:lnTo>
                  <a:pt x="4287" y="281"/>
                </a:lnTo>
                <a:lnTo>
                  <a:pt x="4287" y="237"/>
                </a:lnTo>
                <a:lnTo>
                  <a:pt x="4288" y="291"/>
                </a:lnTo>
                <a:lnTo>
                  <a:pt x="4288" y="286"/>
                </a:lnTo>
                <a:lnTo>
                  <a:pt x="4288" y="287"/>
                </a:lnTo>
                <a:lnTo>
                  <a:pt x="4289" y="293"/>
                </a:lnTo>
                <a:lnTo>
                  <a:pt x="4289" y="277"/>
                </a:lnTo>
                <a:lnTo>
                  <a:pt x="4289" y="285"/>
                </a:lnTo>
                <a:lnTo>
                  <a:pt x="4290" y="287"/>
                </a:lnTo>
                <a:lnTo>
                  <a:pt x="4290" y="241"/>
                </a:lnTo>
                <a:lnTo>
                  <a:pt x="4290" y="293"/>
                </a:lnTo>
                <a:lnTo>
                  <a:pt x="4290" y="290"/>
                </a:lnTo>
                <a:lnTo>
                  <a:pt x="4290" y="291"/>
                </a:lnTo>
                <a:lnTo>
                  <a:pt x="4291" y="288"/>
                </a:lnTo>
                <a:lnTo>
                  <a:pt x="4292" y="293"/>
                </a:lnTo>
                <a:lnTo>
                  <a:pt x="4292" y="293"/>
                </a:lnTo>
                <a:lnTo>
                  <a:pt x="4292" y="237"/>
                </a:lnTo>
                <a:lnTo>
                  <a:pt x="4292" y="293"/>
                </a:lnTo>
                <a:lnTo>
                  <a:pt x="4293" y="293"/>
                </a:lnTo>
                <a:lnTo>
                  <a:pt x="4293" y="293"/>
                </a:lnTo>
                <a:lnTo>
                  <a:pt x="4293" y="272"/>
                </a:lnTo>
                <a:lnTo>
                  <a:pt x="4294" y="293"/>
                </a:lnTo>
                <a:lnTo>
                  <a:pt x="4294" y="293"/>
                </a:lnTo>
                <a:lnTo>
                  <a:pt x="4294" y="293"/>
                </a:lnTo>
                <a:lnTo>
                  <a:pt x="4294" y="293"/>
                </a:lnTo>
                <a:lnTo>
                  <a:pt x="4295" y="242"/>
                </a:lnTo>
                <a:lnTo>
                  <a:pt x="4295" y="291"/>
                </a:lnTo>
                <a:lnTo>
                  <a:pt x="4295" y="292"/>
                </a:lnTo>
                <a:lnTo>
                  <a:pt x="4295" y="291"/>
                </a:lnTo>
                <a:lnTo>
                  <a:pt x="4296" y="294"/>
                </a:lnTo>
                <a:lnTo>
                  <a:pt x="4296" y="294"/>
                </a:lnTo>
                <a:lnTo>
                  <a:pt x="4296" y="294"/>
                </a:lnTo>
                <a:lnTo>
                  <a:pt x="4296" y="294"/>
                </a:lnTo>
                <a:lnTo>
                  <a:pt x="4297" y="292"/>
                </a:lnTo>
                <a:lnTo>
                  <a:pt x="4297" y="294"/>
                </a:lnTo>
                <a:lnTo>
                  <a:pt x="4298" y="292"/>
                </a:lnTo>
                <a:lnTo>
                  <a:pt x="4298" y="294"/>
                </a:lnTo>
                <a:lnTo>
                  <a:pt x="4298" y="291"/>
                </a:lnTo>
                <a:lnTo>
                  <a:pt x="4298" y="293"/>
                </a:lnTo>
                <a:lnTo>
                  <a:pt x="4298" y="293"/>
                </a:lnTo>
                <a:lnTo>
                  <a:pt x="4300" y="255"/>
                </a:lnTo>
                <a:lnTo>
                  <a:pt x="4300" y="254"/>
                </a:lnTo>
                <a:lnTo>
                  <a:pt x="4300" y="234"/>
                </a:lnTo>
                <a:lnTo>
                  <a:pt x="4301" y="287"/>
                </a:lnTo>
                <a:lnTo>
                  <a:pt x="4301" y="254"/>
                </a:lnTo>
                <a:lnTo>
                  <a:pt x="4301" y="249"/>
                </a:lnTo>
                <a:lnTo>
                  <a:pt x="4302" y="292"/>
                </a:lnTo>
                <a:lnTo>
                  <a:pt x="4302" y="279"/>
                </a:lnTo>
                <a:lnTo>
                  <a:pt x="4302" y="265"/>
                </a:lnTo>
                <a:lnTo>
                  <a:pt x="4303" y="293"/>
                </a:lnTo>
                <a:lnTo>
                  <a:pt x="4303" y="293"/>
                </a:lnTo>
                <a:lnTo>
                  <a:pt x="4303" y="288"/>
                </a:lnTo>
                <a:lnTo>
                  <a:pt x="4304" y="293"/>
                </a:lnTo>
                <a:lnTo>
                  <a:pt x="4304" y="240"/>
                </a:lnTo>
                <a:lnTo>
                  <a:pt x="4304" y="292"/>
                </a:lnTo>
                <a:lnTo>
                  <a:pt x="4304" y="292"/>
                </a:lnTo>
                <a:lnTo>
                  <a:pt x="4305" y="287"/>
                </a:lnTo>
                <a:lnTo>
                  <a:pt x="4305" y="293"/>
                </a:lnTo>
                <a:lnTo>
                  <a:pt x="4305" y="292"/>
                </a:lnTo>
                <a:lnTo>
                  <a:pt x="4306" y="293"/>
                </a:lnTo>
                <a:lnTo>
                  <a:pt x="4306" y="236"/>
                </a:lnTo>
                <a:lnTo>
                  <a:pt x="4306" y="293"/>
                </a:lnTo>
                <a:lnTo>
                  <a:pt x="4307" y="293"/>
                </a:lnTo>
                <a:lnTo>
                  <a:pt x="4307" y="293"/>
                </a:lnTo>
                <a:lnTo>
                  <a:pt x="4307" y="239"/>
                </a:lnTo>
                <a:lnTo>
                  <a:pt x="4307" y="293"/>
                </a:lnTo>
                <a:lnTo>
                  <a:pt x="4308" y="293"/>
                </a:lnTo>
                <a:lnTo>
                  <a:pt x="4308" y="293"/>
                </a:lnTo>
                <a:lnTo>
                  <a:pt x="4309" y="241"/>
                </a:lnTo>
                <a:lnTo>
                  <a:pt x="4309" y="294"/>
                </a:lnTo>
                <a:lnTo>
                  <a:pt x="4309" y="293"/>
                </a:lnTo>
                <a:lnTo>
                  <a:pt x="4309" y="293"/>
                </a:lnTo>
                <a:lnTo>
                  <a:pt x="4310" y="289"/>
                </a:lnTo>
                <a:lnTo>
                  <a:pt x="4310" y="294"/>
                </a:lnTo>
                <a:lnTo>
                  <a:pt x="4310" y="294"/>
                </a:lnTo>
                <a:lnTo>
                  <a:pt x="4311" y="293"/>
                </a:lnTo>
                <a:lnTo>
                  <a:pt x="4311" y="294"/>
                </a:lnTo>
                <a:lnTo>
                  <a:pt x="4311" y="294"/>
                </a:lnTo>
                <a:lnTo>
                  <a:pt x="4311" y="292"/>
                </a:lnTo>
                <a:lnTo>
                  <a:pt x="4312" y="294"/>
                </a:lnTo>
                <a:lnTo>
                  <a:pt x="4312" y="293"/>
                </a:lnTo>
                <a:lnTo>
                  <a:pt x="4312" y="293"/>
                </a:lnTo>
                <a:lnTo>
                  <a:pt x="4313" y="293"/>
                </a:lnTo>
                <a:lnTo>
                  <a:pt x="4313" y="286"/>
                </a:lnTo>
                <a:lnTo>
                  <a:pt x="4313" y="287"/>
                </a:lnTo>
                <a:lnTo>
                  <a:pt x="4314" y="287"/>
                </a:lnTo>
                <a:lnTo>
                  <a:pt x="4314" y="250"/>
                </a:lnTo>
                <a:lnTo>
                  <a:pt x="4314" y="293"/>
                </a:lnTo>
                <a:lnTo>
                  <a:pt x="4315" y="251"/>
                </a:lnTo>
                <a:lnTo>
                  <a:pt x="4315" y="252"/>
                </a:lnTo>
                <a:lnTo>
                  <a:pt x="4315" y="288"/>
                </a:lnTo>
                <a:lnTo>
                  <a:pt x="4315" y="252"/>
                </a:lnTo>
                <a:lnTo>
                  <a:pt x="4316" y="285"/>
                </a:lnTo>
                <a:lnTo>
                  <a:pt x="4316" y="282"/>
                </a:lnTo>
                <a:lnTo>
                  <a:pt x="4316" y="250"/>
                </a:lnTo>
                <a:lnTo>
                  <a:pt x="4317" y="293"/>
                </a:lnTo>
                <a:lnTo>
                  <a:pt x="4317" y="292"/>
                </a:lnTo>
                <a:lnTo>
                  <a:pt x="4317" y="290"/>
                </a:lnTo>
                <a:lnTo>
                  <a:pt x="4317" y="293"/>
                </a:lnTo>
                <a:lnTo>
                  <a:pt x="4318" y="237"/>
                </a:lnTo>
                <a:lnTo>
                  <a:pt x="4318" y="291"/>
                </a:lnTo>
                <a:lnTo>
                  <a:pt x="4318" y="292"/>
                </a:lnTo>
                <a:lnTo>
                  <a:pt x="4319" y="239"/>
                </a:lnTo>
                <a:lnTo>
                  <a:pt x="4319" y="293"/>
                </a:lnTo>
                <a:lnTo>
                  <a:pt x="4319" y="292"/>
                </a:lnTo>
                <a:lnTo>
                  <a:pt x="4319" y="290"/>
                </a:lnTo>
                <a:lnTo>
                  <a:pt x="4320" y="294"/>
                </a:lnTo>
                <a:lnTo>
                  <a:pt x="4320" y="293"/>
                </a:lnTo>
                <a:lnTo>
                  <a:pt x="4321" y="241"/>
                </a:lnTo>
                <a:lnTo>
                  <a:pt x="4321" y="293"/>
                </a:lnTo>
                <a:lnTo>
                  <a:pt x="4321" y="208"/>
                </a:lnTo>
                <a:lnTo>
                  <a:pt x="4321" y="292"/>
                </a:lnTo>
                <a:lnTo>
                  <a:pt x="4322" y="292"/>
                </a:lnTo>
                <a:lnTo>
                  <a:pt x="4323" y="241"/>
                </a:lnTo>
                <a:lnTo>
                  <a:pt x="4323" y="293"/>
                </a:lnTo>
                <a:lnTo>
                  <a:pt x="4323" y="293"/>
                </a:lnTo>
                <a:lnTo>
                  <a:pt x="4323" y="293"/>
                </a:lnTo>
                <a:lnTo>
                  <a:pt x="4323" y="290"/>
                </a:lnTo>
                <a:lnTo>
                  <a:pt x="4323" y="294"/>
                </a:lnTo>
                <a:lnTo>
                  <a:pt x="4324" y="293"/>
                </a:lnTo>
                <a:lnTo>
                  <a:pt x="4324" y="293"/>
                </a:lnTo>
                <a:lnTo>
                  <a:pt x="4324" y="292"/>
                </a:lnTo>
                <a:lnTo>
                  <a:pt x="4325" y="294"/>
                </a:lnTo>
                <a:lnTo>
                  <a:pt x="4325" y="294"/>
                </a:lnTo>
                <a:lnTo>
                  <a:pt x="4325" y="294"/>
                </a:lnTo>
                <a:lnTo>
                  <a:pt x="4325" y="291"/>
                </a:lnTo>
                <a:lnTo>
                  <a:pt x="4326" y="294"/>
                </a:lnTo>
                <a:lnTo>
                  <a:pt x="4326" y="292"/>
                </a:lnTo>
                <a:lnTo>
                  <a:pt x="4326" y="292"/>
                </a:lnTo>
                <a:lnTo>
                  <a:pt x="4327" y="288"/>
                </a:lnTo>
                <a:lnTo>
                  <a:pt x="4327" y="293"/>
                </a:lnTo>
                <a:lnTo>
                  <a:pt x="4327" y="293"/>
                </a:lnTo>
                <a:lnTo>
                  <a:pt x="4327" y="293"/>
                </a:lnTo>
                <a:lnTo>
                  <a:pt x="4328" y="293"/>
                </a:lnTo>
                <a:lnTo>
                  <a:pt x="4328" y="283"/>
                </a:lnTo>
                <a:lnTo>
                  <a:pt x="4328" y="287"/>
                </a:lnTo>
                <a:lnTo>
                  <a:pt x="4329" y="288"/>
                </a:lnTo>
                <a:lnTo>
                  <a:pt x="4329" y="217"/>
                </a:lnTo>
                <a:lnTo>
                  <a:pt x="4329" y="292"/>
                </a:lnTo>
                <a:lnTo>
                  <a:pt x="4329" y="279"/>
                </a:lnTo>
                <a:lnTo>
                  <a:pt x="4329" y="292"/>
                </a:lnTo>
                <a:lnTo>
                  <a:pt x="4330" y="292"/>
                </a:lnTo>
                <a:lnTo>
                  <a:pt x="4331" y="252"/>
                </a:lnTo>
                <a:lnTo>
                  <a:pt x="4331" y="292"/>
                </a:lnTo>
                <a:lnTo>
                  <a:pt x="4331" y="293"/>
                </a:lnTo>
                <a:lnTo>
                  <a:pt x="4331" y="287"/>
                </a:lnTo>
                <a:lnTo>
                  <a:pt x="4331" y="293"/>
                </a:lnTo>
                <a:lnTo>
                  <a:pt x="4332" y="288"/>
                </a:lnTo>
                <a:lnTo>
                  <a:pt x="4332" y="238"/>
                </a:lnTo>
                <a:lnTo>
                  <a:pt x="4332" y="292"/>
                </a:lnTo>
                <a:lnTo>
                  <a:pt x="4333" y="291"/>
                </a:lnTo>
                <a:lnTo>
                  <a:pt x="4333" y="237"/>
                </a:lnTo>
                <a:lnTo>
                  <a:pt x="4333" y="294"/>
                </a:lnTo>
                <a:lnTo>
                  <a:pt x="4334" y="293"/>
                </a:lnTo>
                <a:lnTo>
                  <a:pt x="4334" y="293"/>
                </a:lnTo>
                <a:lnTo>
                  <a:pt x="4334" y="242"/>
                </a:lnTo>
                <a:lnTo>
                  <a:pt x="4335" y="292"/>
                </a:lnTo>
                <a:lnTo>
                  <a:pt x="4335" y="292"/>
                </a:lnTo>
                <a:lnTo>
                  <a:pt x="4336" y="240"/>
                </a:lnTo>
                <a:lnTo>
                  <a:pt x="4336" y="294"/>
                </a:lnTo>
                <a:lnTo>
                  <a:pt x="4336" y="293"/>
                </a:lnTo>
                <a:lnTo>
                  <a:pt x="4337" y="293"/>
                </a:lnTo>
                <a:lnTo>
                  <a:pt x="4337" y="291"/>
                </a:lnTo>
                <a:lnTo>
                  <a:pt x="4337" y="294"/>
                </a:lnTo>
                <a:lnTo>
                  <a:pt x="4337" y="292"/>
                </a:lnTo>
                <a:lnTo>
                  <a:pt x="4337" y="294"/>
                </a:lnTo>
                <a:lnTo>
                  <a:pt x="4338" y="294"/>
                </a:lnTo>
                <a:lnTo>
                  <a:pt x="4338" y="292"/>
                </a:lnTo>
                <a:lnTo>
                  <a:pt x="4339" y="294"/>
                </a:lnTo>
                <a:lnTo>
                  <a:pt x="4339" y="294"/>
                </a:lnTo>
                <a:lnTo>
                  <a:pt x="4339" y="294"/>
                </a:lnTo>
                <a:lnTo>
                  <a:pt x="4340" y="280"/>
                </a:lnTo>
                <a:lnTo>
                  <a:pt x="4340" y="279"/>
                </a:lnTo>
                <a:lnTo>
                  <a:pt x="4341" y="253"/>
                </a:lnTo>
                <a:lnTo>
                  <a:pt x="4341" y="252"/>
                </a:lnTo>
                <a:lnTo>
                  <a:pt x="4342" y="229"/>
                </a:lnTo>
                <a:lnTo>
                  <a:pt x="4342" y="277"/>
                </a:lnTo>
                <a:lnTo>
                  <a:pt x="4342" y="252"/>
                </a:lnTo>
                <a:lnTo>
                  <a:pt x="4342" y="251"/>
                </a:lnTo>
                <a:lnTo>
                  <a:pt x="4343" y="282"/>
                </a:lnTo>
                <a:lnTo>
                  <a:pt x="4343" y="264"/>
                </a:lnTo>
                <a:lnTo>
                  <a:pt x="4343" y="264"/>
                </a:lnTo>
                <a:lnTo>
                  <a:pt x="4344" y="292"/>
                </a:lnTo>
                <a:lnTo>
                  <a:pt x="4344" y="291"/>
                </a:lnTo>
                <a:lnTo>
                  <a:pt x="4345" y="291"/>
                </a:lnTo>
                <a:lnTo>
                  <a:pt x="4345" y="293"/>
                </a:lnTo>
                <a:lnTo>
                  <a:pt x="4345" y="289"/>
                </a:lnTo>
                <a:lnTo>
                  <a:pt x="4345" y="292"/>
                </a:lnTo>
                <a:lnTo>
                  <a:pt x="4346" y="292"/>
                </a:lnTo>
                <a:lnTo>
                  <a:pt x="4346" y="293"/>
                </a:lnTo>
                <a:lnTo>
                  <a:pt x="4347" y="289"/>
                </a:lnTo>
                <a:lnTo>
                  <a:pt x="4347" y="290"/>
                </a:lnTo>
                <a:lnTo>
                  <a:pt x="4347" y="292"/>
                </a:lnTo>
                <a:lnTo>
                  <a:pt x="4347" y="294"/>
                </a:lnTo>
                <a:lnTo>
                  <a:pt x="4347" y="242"/>
                </a:lnTo>
                <a:lnTo>
                  <a:pt x="4348" y="289"/>
                </a:lnTo>
                <a:lnTo>
                  <a:pt x="4348" y="292"/>
                </a:lnTo>
                <a:lnTo>
                  <a:pt x="4348" y="277"/>
                </a:lnTo>
                <a:lnTo>
                  <a:pt x="4349" y="293"/>
                </a:lnTo>
                <a:lnTo>
                  <a:pt x="4349" y="288"/>
                </a:lnTo>
                <a:lnTo>
                  <a:pt x="4349" y="289"/>
                </a:lnTo>
                <a:lnTo>
                  <a:pt x="4349" y="236"/>
                </a:lnTo>
                <a:lnTo>
                  <a:pt x="4350" y="294"/>
                </a:lnTo>
                <a:lnTo>
                  <a:pt x="4350" y="293"/>
                </a:lnTo>
                <a:lnTo>
                  <a:pt x="4350" y="290"/>
                </a:lnTo>
                <a:lnTo>
                  <a:pt x="4351" y="240"/>
                </a:lnTo>
                <a:lnTo>
                  <a:pt x="4351" y="294"/>
                </a:lnTo>
                <a:lnTo>
                  <a:pt x="4351" y="294"/>
                </a:lnTo>
                <a:lnTo>
                  <a:pt x="4351" y="294"/>
                </a:lnTo>
                <a:lnTo>
                  <a:pt x="4351" y="292"/>
                </a:lnTo>
                <a:lnTo>
                  <a:pt x="4352" y="294"/>
                </a:lnTo>
                <a:lnTo>
                  <a:pt x="4352" y="294"/>
                </a:lnTo>
                <a:lnTo>
                  <a:pt x="4353" y="294"/>
                </a:lnTo>
                <a:lnTo>
                  <a:pt x="4353" y="291"/>
                </a:lnTo>
                <a:lnTo>
                  <a:pt x="4353" y="294"/>
                </a:lnTo>
                <a:lnTo>
                  <a:pt x="4353" y="292"/>
                </a:lnTo>
                <a:lnTo>
                  <a:pt x="4354" y="292"/>
                </a:lnTo>
                <a:lnTo>
                  <a:pt x="4354" y="293"/>
                </a:lnTo>
                <a:lnTo>
                  <a:pt x="4355" y="225"/>
                </a:lnTo>
                <a:lnTo>
                  <a:pt x="4355" y="291"/>
                </a:lnTo>
                <a:lnTo>
                  <a:pt x="4355" y="290"/>
                </a:lnTo>
                <a:lnTo>
                  <a:pt x="4355" y="292"/>
                </a:lnTo>
                <a:lnTo>
                  <a:pt x="4356" y="279"/>
                </a:lnTo>
                <a:lnTo>
                  <a:pt x="4356" y="280"/>
                </a:lnTo>
                <a:lnTo>
                  <a:pt x="4356" y="286"/>
                </a:lnTo>
                <a:lnTo>
                  <a:pt x="4356" y="292"/>
                </a:lnTo>
                <a:lnTo>
                  <a:pt x="4357" y="264"/>
                </a:lnTo>
                <a:lnTo>
                  <a:pt x="4357" y="279"/>
                </a:lnTo>
                <a:lnTo>
                  <a:pt x="4357" y="278"/>
                </a:lnTo>
                <a:lnTo>
                  <a:pt x="4357" y="252"/>
                </a:lnTo>
                <a:lnTo>
                  <a:pt x="4358" y="293"/>
                </a:lnTo>
                <a:lnTo>
                  <a:pt x="4358" y="293"/>
                </a:lnTo>
                <a:lnTo>
                  <a:pt x="4359" y="293"/>
                </a:lnTo>
                <a:lnTo>
                  <a:pt x="4359" y="290"/>
                </a:lnTo>
                <a:lnTo>
                  <a:pt x="4359" y="292"/>
                </a:lnTo>
                <a:lnTo>
                  <a:pt x="4359" y="292"/>
                </a:lnTo>
                <a:lnTo>
                  <a:pt x="4360" y="289"/>
                </a:lnTo>
                <a:lnTo>
                  <a:pt x="4360" y="293"/>
                </a:lnTo>
                <a:lnTo>
                  <a:pt x="4360" y="292"/>
                </a:lnTo>
                <a:lnTo>
                  <a:pt x="4361" y="293"/>
                </a:lnTo>
                <a:lnTo>
                  <a:pt x="4361" y="205"/>
                </a:lnTo>
                <a:lnTo>
                  <a:pt x="4361" y="232"/>
                </a:lnTo>
                <a:lnTo>
                  <a:pt x="4362" y="288"/>
                </a:lnTo>
                <a:lnTo>
                  <a:pt x="4362" y="231"/>
                </a:lnTo>
                <a:lnTo>
                  <a:pt x="4362" y="293"/>
                </a:lnTo>
                <a:lnTo>
                  <a:pt x="4363" y="293"/>
                </a:lnTo>
                <a:lnTo>
                  <a:pt x="4363" y="293"/>
                </a:lnTo>
                <a:lnTo>
                  <a:pt x="4363" y="293"/>
                </a:lnTo>
                <a:lnTo>
                  <a:pt x="4363" y="237"/>
                </a:lnTo>
                <a:lnTo>
                  <a:pt x="4364" y="293"/>
                </a:lnTo>
                <a:lnTo>
                  <a:pt x="4364" y="293"/>
                </a:lnTo>
                <a:lnTo>
                  <a:pt x="4364" y="239"/>
                </a:lnTo>
                <a:lnTo>
                  <a:pt x="4365" y="294"/>
                </a:lnTo>
                <a:lnTo>
                  <a:pt x="4365" y="292"/>
                </a:lnTo>
                <a:lnTo>
                  <a:pt x="4365" y="292"/>
                </a:lnTo>
                <a:lnTo>
                  <a:pt x="4365" y="294"/>
                </a:lnTo>
                <a:lnTo>
                  <a:pt x="4366" y="291"/>
                </a:lnTo>
                <a:lnTo>
                  <a:pt x="4366" y="291"/>
                </a:lnTo>
                <a:lnTo>
                  <a:pt x="4366" y="292"/>
                </a:lnTo>
                <a:lnTo>
                  <a:pt x="4367" y="294"/>
                </a:lnTo>
                <a:lnTo>
                  <a:pt x="4367" y="282"/>
                </a:lnTo>
                <a:lnTo>
                  <a:pt x="4367" y="285"/>
                </a:lnTo>
                <a:lnTo>
                  <a:pt x="4367" y="278"/>
                </a:lnTo>
                <a:lnTo>
                  <a:pt x="4368" y="285"/>
                </a:lnTo>
                <a:lnTo>
                  <a:pt x="4368" y="244"/>
                </a:lnTo>
                <a:lnTo>
                  <a:pt x="4368" y="280"/>
                </a:lnTo>
                <a:lnTo>
                  <a:pt x="4368" y="281"/>
                </a:lnTo>
                <a:lnTo>
                  <a:pt x="4369" y="237"/>
                </a:lnTo>
                <a:lnTo>
                  <a:pt x="4369" y="290"/>
                </a:lnTo>
                <a:lnTo>
                  <a:pt x="4369" y="248"/>
                </a:lnTo>
                <a:lnTo>
                  <a:pt x="4370" y="280"/>
                </a:lnTo>
                <a:lnTo>
                  <a:pt x="4370" y="235"/>
                </a:lnTo>
                <a:lnTo>
                  <a:pt x="4371" y="289"/>
                </a:lnTo>
                <a:lnTo>
                  <a:pt x="4371" y="284"/>
                </a:lnTo>
                <a:lnTo>
                  <a:pt x="4371" y="285"/>
                </a:lnTo>
                <a:lnTo>
                  <a:pt x="4371" y="293"/>
                </a:lnTo>
                <a:lnTo>
                  <a:pt x="4372" y="293"/>
                </a:lnTo>
                <a:lnTo>
                  <a:pt x="4372" y="292"/>
                </a:lnTo>
                <a:lnTo>
                  <a:pt x="4373" y="293"/>
                </a:lnTo>
                <a:lnTo>
                  <a:pt x="4373" y="289"/>
                </a:lnTo>
                <a:lnTo>
                  <a:pt x="4373" y="292"/>
                </a:lnTo>
                <a:lnTo>
                  <a:pt x="4373" y="292"/>
                </a:lnTo>
                <a:lnTo>
                  <a:pt x="4373" y="294"/>
                </a:lnTo>
                <a:lnTo>
                  <a:pt x="4374" y="235"/>
                </a:lnTo>
                <a:lnTo>
                  <a:pt x="4374" y="291"/>
                </a:lnTo>
                <a:lnTo>
                  <a:pt x="4374" y="291"/>
                </a:lnTo>
                <a:lnTo>
                  <a:pt x="4375" y="294"/>
                </a:lnTo>
                <a:lnTo>
                  <a:pt x="4375" y="290"/>
                </a:lnTo>
                <a:lnTo>
                  <a:pt x="4375" y="294"/>
                </a:lnTo>
                <a:lnTo>
                  <a:pt x="4375" y="294"/>
                </a:lnTo>
                <a:lnTo>
                  <a:pt x="4376" y="239"/>
                </a:lnTo>
                <a:lnTo>
                  <a:pt x="4376" y="292"/>
                </a:lnTo>
                <a:lnTo>
                  <a:pt x="4376" y="292"/>
                </a:lnTo>
                <a:lnTo>
                  <a:pt x="4377" y="293"/>
                </a:lnTo>
                <a:lnTo>
                  <a:pt x="4377" y="291"/>
                </a:lnTo>
                <a:lnTo>
                  <a:pt x="4377" y="293"/>
                </a:lnTo>
                <a:lnTo>
                  <a:pt x="4378" y="293"/>
                </a:lnTo>
                <a:lnTo>
                  <a:pt x="4379" y="290"/>
                </a:lnTo>
                <a:lnTo>
                  <a:pt x="4379" y="294"/>
                </a:lnTo>
                <a:lnTo>
                  <a:pt x="4379" y="294"/>
                </a:lnTo>
                <a:lnTo>
                  <a:pt x="4379" y="294"/>
                </a:lnTo>
                <a:lnTo>
                  <a:pt x="4379" y="293"/>
                </a:lnTo>
                <a:lnTo>
                  <a:pt x="4380" y="294"/>
                </a:lnTo>
                <a:lnTo>
                  <a:pt x="4380" y="292"/>
                </a:lnTo>
                <a:lnTo>
                  <a:pt x="4380" y="294"/>
                </a:lnTo>
                <a:lnTo>
                  <a:pt x="4381" y="293"/>
                </a:lnTo>
                <a:lnTo>
                  <a:pt x="4381" y="293"/>
                </a:lnTo>
                <a:lnTo>
                  <a:pt x="4381" y="293"/>
                </a:lnTo>
                <a:lnTo>
                  <a:pt x="4382" y="246"/>
                </a:lnTo>
                <a:lnTo>
                  <a:pt x="4382" y="276"/>
                </a:lnTo>
                <a:lnTo>
                  <a:pt x="4382" y="286"/>
                </a:lnTo>
                <a:lnTo>
                  <a:pt x="4383" y="288"/>
                </a:lnTo>
                <a:lnTo>
                  <a:pt x="4383" y="234"/>
                </a:lnTo>
                <a:lnTo>
                  <a:pt x="4384" y="265"/>
                </a:lnTo>
                <a:lnTo>
                  <a:pt x="4384" y="240"/>
                </a:lnTo>
                <a:lnTo>
                  <a:pt x="4384" y="293"/>
                </a:lnTo>
                <a:lnTo>
                  <a:pt x="4384" y="267"/>
                </a:lnTo>
                <a:lnTo>
                  <a:pt x="4385" y="270"/>
                </a:lnTo>
                <a:lnTo>
                  <a:pt x="4385" y="267"/>
                </a:lnTo>
                <a:lnTo>
                  <a:pt x="4385" y="293"/>
                </a:lnTo>
                <a:lnTo>
                  <a:pt x="4386" y="290"/>
                </a:lnTo>
                <a:lnTo>
                  <a:pt x="4386" y="290"/>
                </a:lnTo>
                <a:lnTo>
                  <a:pt x="4386" y="293"/>
                </a:lnTo>
                <a:lnTo>
                  <a:pt x="4387" y="292"/>
                </a:lnTo>
                <a:lnTo>
                  <a:pt x="4387" y="292"/>
                </a:lnTo>
                <a:lnTo>
                  <a:pt x="4387" y="289"/>
                </a:lnTo>
                <a:lnTo>
                  <a:pt x="4387" y="294"/>
                </a:lnTo>
                <a:lnTo>
                  <a:pt x="4388" y="293"/>
                </a:lnTo>
                <a:lnTo>
                  <a:pt x="4388" y="293"/>
                </a:lnTo>
                <a:lnTo>
                  <a:pt x="4388" y="261"/>
                </a:lnTo>
                <a:lnTo>
                  <a:pt x="4389" y="294"/>
                </a:lnTo>
                <a:lnTo>
                  <a:pt x="4389" y="293"/>
                </a:lnTo>
                <a:lnTo>
                  <a:pt x="4389" y="293"/>
                </a:lnTo>
                <a:lnTo>
                  <a:pt x="4389" y="218"/>
                </a:lnTo>
                <a:lnTo>
                  <a:pt x="4390" y="293"/>
                </a:lnTo>
                <a:lnTo>
                  <a:pt x="4390" y="291"/>
                </a:lnTo>
                <a:lnTo>
                  <a:pt x="4390" y="291"/>
                </a:lnTo>
                <a:lnTo>
                  <a:pt x="4391" y="290"/>
                </a:lnTo>
                <a:lnTo>
                  <a:pt x="4391" y="294"/>
                </a:lnTo>
                <a:lnTo>
                  <a:pt x="4391" y="294"/>
                </a:lnTo>
                <a:lnTo>
                  <a:pt x="4392" y="294"/>
                </a:lnTo>
                <a:lnTo>
                  <a:pt x="4392" y="291"/>
                </a:lnTo>
                <a:lnTo>
                  <a:pt x="4392" y="294"/>
                </a:lnTo>
                <a:lnTo>
                  <a:pt x="4392" y="294"/>
                </a:lnTo>
                <a:lnTo>
                  <a:pt x="4393" y="294"/>
                </a:lnTo>
                <a:lnTo>
                  <a:pt x="4393" y="294"/>
                </a:lnTo>
                <a:lnTo>
                  <a:pt x="4394" y="292"/>
                </a:lnTo>
                <a:lnTo>
                  <a:pt x="4394" y="292"/>
                </a:lnTo>
                <a:lnTo>
                  <a:pt x="4394" y="294"/>
                </a:lnTo>
                <a:lnTo>
                  <a:pt x="4395" y="271"/>
                </a:lnTo>
                <a:lnTo>
                  <a:pt x="4395" y="270"/>
                </a:lnTo>
                <a:lnTo>
                  <a:pt x="4396" y="282"/>
                </a:lnTo>
                <a:lnTo>
                  <a:pt x="4396" y="248"/>
                </a:lnTo>
                <a:lnTo>
                  <a:pt x="4396" y="249"/>
                </a:lnTo>
                <a:lnTo>
                  <a:pt x="4396" y="249"/>
                </a:lnTo>
                <a:lnTo>
                  <a:pt x="4396" y="279"/>
                </a:lnTo>
                <a:lnTo>
                  <a:pt x="4397" y="237"/>
                </a:lnTo>
                <a:lnTo>
                  <a:pt x="4397" y="247"/>
                </a:lnTo>
                <a:lnTo>
                  <a:pt x="4397" y="249"/>
                </a:lnTo>
                <a:lnTo>
                  <a:pt x="4398" y="241"/>
                </a:lnTo>
                <a:lnTo>
                  <a:pt x="4398" y="286"/>
                </a:lnTo>
                <a:lnTo>
                  <a:pt x="4398" y="269"/>
                </a:lnTo>
                <a:lnTo>
                  <a:pt x="4398" y="273"/>
                </a:lnTo>
                <a:lnTo>
                  <a:pt x="4399" y="251"/>
                </a:lnTo>
                <a:lnTo>
                  <a:pt x="4399" y="293"/>
                </a:lnTo>
                <a:lnTo>
                  <a:pt x="4399" y="293"/>
                </a:lnTo>
                <a:lnTo>
                  <a:pt x="4400" y="293"/>
                </a:lnTo>
                <a:lnTo>
                  <a:pt x="4400" y="293"/>
                </a:lnTo>
                <a:lnTo>
                  <a:pt x="4400" y="239"/>
                </a:lnTo>
                <a:lnTo>
                  <a:pt x="4401" y="242"/>
                </a:lnTo>
                <a:lnTo>
                  <a:pt x="4401" y="241"/>
                </a:lnTo>
                <a:lnTo>
                  <a:pt x="4401" y="294"/>
                </a:lnTo>
                <a:lnTo>
                  <a:pt x="4402" y="294"/>
                </a:lnTo>
                <a:lnTo>
                  <a:pt x="4402" y="294"/>
                </a:lnTo>
                <a:lnTo>
                  <a:pt x="4402" y="294"/>
                </a:lnTo>
                <a:lnTo>
                  <a:pt x="4403" y="240"/>
                </a:lnTo>
                <a:lnTo>
                  <a:pt x="4403" y="292"/>
                </a:lnTo>
                <a:lnTo>
                  <a:pt x="4403" y="238"/>
                </a:lnTo>
                <a:lnTo>
                  <a:pt x="4403" y="293"/>
                </a:lnTo>
                <a:lnTo>
                  <a:pt x="4404" y="293"/>
                </a:lnTo>
                <a:lnTo>
                  <a:pt x="4404" y="243"/>
                </a:lnTo>
                <a:lnTo>
                  <a:pt x="4404" y="236"/>
                </a:lnTo>
                <a:lnTo>
                  <a:pt x="4405" y="294"/>
                </a:lnTo>
                <a:lnTo>
                  <a:pt x="4405" y="292"/>
                </a:lnTo>
                <a:lnTo>
                  <a:pt x="4405" y="292"/>
                </a:lnTo>
                <a:lnTo>
                  <a:pt x="4405" y="296"/>
                </a:lnTo>
                <a:lnTo>
                  <a:pt x="4406" y="292"/>
                </a:lnTo>
                <a:lnTo>
                  <a:pt x="4406" y="294"/>
                </a:lnTo>
                <a:lnTo>
                  <a:pt x="4406" y="294"/>
                </a:lnTo>
                <a:lnTo>
                  <a:pt x="4406" y="294"/>
                </a:lnTo>
                <a:lnTo>
                  <a:pt x="4407" y="293"/>
                </a:lnTo>
                <a:lnTo>
                  <a:pt x="4407" y="294"/>
                </a:lnTo>
                <a:lnTo>
                  <a:pt x="4407" y="294"/>
                </a:lnTo>
                <a:lnTo>
                  <a:pt x="4408" y="272"/>
                </a:lnTo>
                <a:lnTo>
                  <a:pt x="4408" y="284"/>
                </a:lnTo>
                <a:lnTo>
                  <a:pt x="4409" y="271"/>
                </a:lnTo>
                <a:lnTo>
                  <a:pt x="4409" y="288"/>
                </a:lnTo>
                <a:lnTo>
                  <a:pt x="4410" y="238"/>
                </a:lnTo>
                <a:lnTo>
                  <a:pt x="4410" y="244"/>
                </a:lnTo>
                <a:lnTo>
                  <a:pt x="4410" y="278"/>
                </a:lnTo>
                <a:lnTo>
                  <a:pt x="4410" y="238"/>
                </a:lnTo>
                <a:lnTo>
                  <a:pt x="4411" y="283"/>
                </a:lnTo>
                <a:lnTo>
                  <a:pt x="4411" y="253"/>
                </a:lnTo>
                <a:lnTo>
                  <a:pt x="4411" y="247"/>
                </a:lnTo>
                <a:lnTo>
                  <a:pt x="4412" y="285"/>
                </a:lnTo>
                <a:lnTo>
                  <a:pt x="4412" y="269"/>
                </a:lnTo>
                <a:lnTo>
                  <a:pt x="4412" y="283"/>
                </a:lnTo>
                <a:lnTo>
                  <a:pt x="4412" y="273"/>
                </a:lnTo>
                <a:lnTo>
                  <a:pt x="4413" y="292"/>
                </a:lnTo>
                <a:lnTo>
                  <a:pt x="4413" y="292"/>
                </a:lnTo>
                <a:lnTo>
                  <a:pt x="4413" y="292"/>
                </a:lnTo>
                <a:lnTo>
                  <a:pt x="4413" y="293"/>
                </a:lnTo>
                <a:lnTo>
                  <a:pt x="4414" y="289"/>
                </a:lnTo>
                <a:lnTo>
                  <a:pt x="4414" y="293"/>
                </a:lnTo>
                <a:lnTo>
                  <a:pt x="4414" y="293"/>
                </a:lnTo>
                <a:lnTo>
                  <a:pt x="4415" y="294"/>
                </a:lnTo>
                <a:lnTo>
                  <a:pt x="4415" y="290"/>
                </a:lnTo>
                <a:lnTo>
                  <a:pt x="4415" y="290"/>
                </a:lnTo>
                <a:lnTo>
                  <a:pt x="4415" y="290"/>
                </a:lnTo>
                <a:lnTo>
                  <a:pt x="4416" y="290"/>
                </a:lnTo>
                <a:lnTo>
                  <a:pt x="4416" y="294"/>
                </a:lnTo>
                <a:lnTo>
                  <a:pt x="4416" y="290"/>
                </a:lnTo>
                <a:lnTo>
                  <a:pt x="4417" y="291"/>
                </a:lnTo>
                <a:lnTo>
                  <a:pt x="4417" y="238"/>
                </a:lnTo>
                <a:lnTo>
                  <a:pt x="4417" y="294"/>
                </a:lnTo>
                <a:lnTo>
                  <a:pt x="4418" y="293"/>
                </a:lnTo>
                <a:lnTo>
                  <a:pt x="4418" y="293"/>
                </a:lnTo>
                <a:lnTo>
                  <a:pt x="4418" y="294"/>
                </a:lnTo>
                <a:lnTo>
                  <a:pt x="4418" y="245"/>
                </a:lnTo>
                <a:lnTo>
                  <a:pt x="4419" y="294"/>
                </a:lnTo>
                <a:lnTo>
                  <a:pt x="4419" y="294"/>
                </a:lnTo>
                <a:lnTo>
                  <a:pt x="4419" y="295"/>
                </a:lnTo>
                <a:lnTo>
                  <a:pt x="4420" y="294"/>
                </a:lnTo>
                <a:lnTo>
                  <a:pt x="4420" y="294"/>
                </a:lnTo>
                <a:lnTo>
                  <a:pt x="4420" y="295"/>
                </a:lnTo>
                <a:lnTo>
                  <a:pt x="4420" y="292"/>
                </a:lnTo>
                <a:lnTo>
                  <a:pt x="4421" y="295"/>
                </a:lnTo>
                <a:lnTo>
                  <a:pt x="4421" y="294"/>
                </a:lnTo>
                <a:lnTo>
                  <a:pt x="4421" y="294"/>
                </a:lnTo>
                <a:lnTo>
                  <a:pt x="4421" y="295"/>
                </a:lnTo>
                <a:lnTo>
                  <a:pt x="4422" y="284"/>
                </a:lnTo>
                <a:lnTo>
                  <a:pt x="4422" y="290"/>
                </a:lnTo>
                <a:lnTo>
                  <a:pt x="4422" y="290"/>
                </a:lnTo>
                <a:lnTo>
                  <a:pt x="4423" y="293"/>
                </a:lnTo>
                <a:lnTo>
                  <a:pt x="4423" y="260"/>
                </a:lnTo>
                <a:lnTo>
                  <a:pt x="4423" y="292"/>
                </a:lnTo>
                <a:lnTo>
                  <a:pt x="4424" y="292"/>
                </a:lnTo>
                <a:lnTo>
                  <a:pt x="4424" y="292"/>
                </a:lnTo>
                <a:lnTo>
                  <a:pt x="4424" y="249"/>
                </a:lnTo>
                <a:lnTo>
                  <a:pt x="4424" y="287"/>
                </a:lnTo>
                <a:lnTo>
                  <a:pt x="4425" y="286"/>
                </a:lnTo>
                <a:lnTo>
                  <a:pt x="4425" y="292"/>
                </a:lnTo>
                <a:lnTo>
                  <a:pt x="4426" y="284"/>
                </a:lnTo>
                <a:lnTo>
                  <a:pt x="4426" y="286"/>
                </a:lnTo>
                <a:lnTo>
                  <a:pt x="4426" y="286"/>
                </a:lnTo>
                <a:lnTo>
                  <a:pt x="4426" y="249"/>
                </a:lnTo>
                <a:lnTo>
                  <a:pt x="4426" y="293"/>
                </a:lnTo>
                <a:lnTo>
                  <a:pt x="4427" y="292"/>
                </a:lnTo>
                <a:lnTo>
                  <a:pt x="4427" y="292"/>
                </a:lnTo>
                <a:lnTo>
                  <a:pt x="4428" y="242"/>
                </a:lnTo>
                <a:lnTo>
                  <a:pt x="4428" y="293"/>
                </a:lnTo>
                <a:lnTo>
                  <a:pt x="4428" y="293"/>
                </a:lnTo>
                <a:lnTo>
                  <a:pt x="4428" y="293"/>
                </a:lnTo>
                <a:lnTo>
                  <a:pt x="4428" y="293"/>
                </a:lnTo>
                <a:lnTo>
                  <a:pt x="4428" y="260"/>
                </a:lnTo>
                <a:lnTo>
                  <a:pt x="4429" y="293"/>
                </a:lnTo>
                <a:lnTo>
                  <a:pt x="4429" y="293"/>
                </a:lnTo>
                <a:lnTo>
                  <a:pt x="4429" y="294"/>
                </a:lnTo>
                <a:lnTo>
                  <a:pt x="4430" y="215"/>
                </a:lnTo>
                <a:lnTo>
                  <a:pt x="4430" y="292"/>
                </a:lnTo>
                <a:lnTo>
                  <a:pt x="4430" y="291"/>
                </a:lnTo>
                <a:lnTo>
                  <a:pt x="4431" y="242"/>
                </a:lnTo>
                <a:lnTo>
                  <a:pt x="4431" y="294"/>
                </a:lnTo>
                <a:lnTo>
                  <a:pt x="4431" y="294"/>
                </a:lnTo>
                <a:lnTo>
                  <a:pt x="4432" y="294"/>
                </a:lnTo>
                <a:lnTo>
                  <a:pt x="4432" y="292"/>
                </a:lnTo>
                <a:lnTo>
                  <a:pt x="4432" y="295"/>
                </a:lnTo>
                <a:lnTo>
                  <a:pt x="4432" y="294"/>
                </a:lnTo>
                <a:lnTo>
                  <a:pt x="4432" y="294"/>
                </a:lnTo>
                <a:lnTo>
                  <a:pt x="4433" y="291"/>
                </a:lnTo>
                <a:lnTo>
                  <a:pt x="4434" y="295"/>
                </a:lnTo>
                <a:lnTo>
                  <a:pt x="4434" y="294"/>
                </a:lnTo>
                <a:lnTo>
                  <a:pt x="4434" y="295"/>
                </a:lnTo>
                <a:lnTo>
                  <a:pt x="4434" y="295"/>
                </a:lnTo>
                <a:lnTo>
                  <a:pt x="4434" y="292"/>
                </a:lnTo>
                <a:lnTo>
                  <a:pt x="4435" y="294"/>
                </a:lnTo>
                <a:lnTo>
                  <a:pt x="4435" y="294"/>
                </a:lnTo>
                <a:lnTo>
                  <a:pt x="4435" y="295"/>
                </a:lnTo>
                <a:lnTo>
                  <a:pt x="4436" y="289"/>
                </a:lnTo>
                <a:lnTo>
                  <a:pt x="4436" y="290"/>
                </a:lnTo>
                <a:lnTo>
                  <a:pt x="4436" y="291"/>
                </a:lnTo>
                <a:lnTo>
                  <a:pt x="4437" y="248"/>
                </a:lnTo>
                <a:lnTo>
                  <a:pt x="4437" y="261"/>
                </a:lnTo>
                <a:lnTo>
                  <a:pt x="4437" y="273"/>
                </a:lnTo>
                <a:lnTo>
                  <a:pt x="4438" y="285"/>
                </a:lnTo>
                <a:lnTo>
                  <a:pt x="4438" y="250"/>
                </a:lnTo>
                <a:lnTo>
                  <a:pt x="4438" y="263"/>
                </a:lnTo>
                <a:lnTo>
                  <a:pt x="4438" y="263"/>
                </a:lnTo>
                <a:lnTo>
                  <a:pt x="4438" y="262"/>
                </a:lnTo>
                <a:lnTo>
                  <a:pt x="4439" y="281"/>
                </a:lnTo>
                <a:lnTo>
                  <a:pt x="4439" y="277"/>
                </a:lnTo>
                <a:lnTo>
                  <a:pt x="4440" y="281"/>
                </a:lnTo>
                <a:lnTo>
                  <a:pt x="4440" y="292"/>
                </a:lnTo>
                <a:lnTo>
                  <a:pt x="4440" y="292"/>
                </a:lnTo>
                <a:lnTo>
                  <a:pt x="4441" y="293"/>
                </a:lnTo>
                <a:lnTo>
                  <a:pt x="4442" y="289"/>
                </a:lnTo>
                <a:lnTo>
                  <a:pt x="4442" y="289"/>
                </a:lnTo>
                <a:lnTo>
                  <a:pt x="4442" y="290"/>
                </a:lnTo>
                <a:lnTo>
                  <a:pt x="4443" y="294"/>
                </a:lnTo>
                <a:lnTo>
                  <a:pt x="4443" y="294"/>
                </a:lnTo>
                <a:lnTo>
                  <a:pt x="4443" y="294"/>
                </a:lnTo>
                <a:lnTo>
                  <a:pt x="4443" y="244"/>
                </a:lnTo>
                <a:lnTo>
                  <a:pt x="4444" y="294"/>
                </a:lnTo>
                <a:lnTo>
                  <a:pt x="4444" y="294"/>
                </a:lnTo>
                <a:lnTo>
                  <a:pt x="4444" y="294"/>
                </a:lnTo>
                <a:lnTo>
                  <a:pt x="4445" y="241"/>
                </a:lnTo>
                <a:lnTo>
                  <a:pt x="4445" y="293"/>
                </a:lnTo>
                <a:lnTo>
                  <a:pt x="4445" y="293"/>
                </a:lnTo>
                <a:lnTo>
                  <a:pt x="4446" y="294"/>
                </a:lnTo>
                <a:lnTo>
                  <a:pt x="4446" y="244"/>
                </a:lnTo>
                <a:lnTo>
                  <a:pt x="4446" y="293"/>
                </a:lnTo>
                <a:lnTo>
                  <a:pt x="4446" y="294"/>
                </a:lnTo>
                <a:lnTo>
                  <a:pt x="4447" y="294"/>
                </a:lnTo>
                <a:lnTo>
                  <a:pt x="4447" y="291"/>
                </a:lnTo>
                <a:lnTo>
                  <a:pt x="4447" y="294"/>
                </a:lnTo>
                <a:lnTo>
                  <a:pt x="4448" y="294"/>
                </a:lnTo>
                <a:lnTo>
                  <a:pt x="4448" y="291"/>
                </a:lnTo>
                <a:lnTo>
                  <a:pt x="4448" y="294"/>
                </a:lnTo>
                <a:lnTo>
                  <a:pt x="4448" y="294"/>
                </a:lnTo>
                <a:lnTo>
                  <a:pt x="4449" y="294"/>
                </a:lnTo>
                <a:lnTo>
                  <a:pt x="4450" y="267"/>
                </a:lnTo>
                <a:lnTo>
                  <a:pt x="4450" y="273"/>
                </a:lnTo>
                <a:lnTo>
                  <a:pt x="4450" y="284"/>
                </a:lnTo>
                <a:lnTo>
                  <a:pt x="4450" y="235"/>
                </a:lnTo>
                <a:lnTo>
                  <a:pt x="4451" y="245"/>
                </a:lnTo>
                <a:lnTo>
                  <a:pt x="4451" y="252"/>
                </a:lnTo>
                <a:lnTo>
                  <a:pt x="4451" y="261"/>
                </a:lnTo>
                <a:lnTo>
                  <a:pt x="4451" y="239"/>
                </a:lnTo>
                <a:lnTo>
                  <a:pt x="4452" y="255"/>
                </a:lnTo>
                <a:lnTo>
                  <a:pt x="4452" y="256"/>
                </a:lnTo>
                <a:lnTo>
                  <a:pt x="4453" y="281"/>
                </a:lnTo>
                <a:lnTo>
                  <a:pt x="4453" y="282"/>
                </a:lnTo>
                <a:lnTo>
                  <a:pt x="4454" y="293"/>
                </a:lnTo>
                <a:lnTo>
                  <a:pt x="4454" y="293"/>
                </a:lnTo>
                <a:lnTo>
                  <a:pt x="4454" y="293"/>
                </a:lnTo>
                <a:lnTo>
                  <a:pt x="4455" y="241"/>
                </a:lnTo>
                <a:lnTo>
                  <a:pt x="4455" y="290"/>
                </a:lnTo>
                <a:lnTo>
                  <a:pt x="4456" y="293"/>
                </a:lnTo>
                <a:lnTo>
                  <a:pt x="4456" y="236"/>
                </a:lnTo>
                <a:lnTo>
                  <a:pt x="4456" y="296"/>
                </a:lnTo>
                <a:lnTo>
                  <a:pt x="4456" y="263"/>
                </a:lnTo>
                <a:lnTo>
                  <a:pt x="4457" y="262"/>
                </a:lnTo>
                <a:lnTo>
                  <a:pt x="4457" y="293"/>
                </a:lnTo>
                <a:lnTo>
                  <a:pt x="4457" y="236"/>
                </a:lnTo>
                <a:lnTo>
                  <a:pt x="4458" y="293"/>
                </a:lnTo>
                <a:lnTo>
                  <a:pt x="4458" y="293"/>
                </a:lnTo>
                <a:lnTo>
                  <a:pt x="4458" y="242"/>
                </a:lnTo>
                <a:lnTo>
                  <a:pt x="4458" y="294"/>
                </a:lnTo>
                <a:lnTo>
                  <a:pt x="4459" y="293"/>
                </a:lnTo>
                <a:lnTo>
                  <a:pt x="4459" y="294"/>
                </a:lnTo>
                <a:lnTo>
                  <a:pt x="4460" y="294"/>
                </a:lnTo>
                <a:lnTo>
                  <a:pt x="4460" y="291"/>
                </a:lnTo>
                <a:lnTo>
                  <a:pt x="4460" y="291"/>
                </a:lnTo>
                <a:lnTo>
                  <a:pt x="4460" y="291"/>
                </a:lnTo>
                <a:lnTo>
                  <a:pt x="4460" y="294"/>
                </a:lnTo>
                <a:lnTo>
                  <a:pt x="4461" y="294"/>
                </a:lnTo>
                <a:lnTo>
                  <a:pt x="4461" y="294"/>
                </a:lnTo>
                <a:lnTo>
                  <a:pt x="4461" y="294"/>
                </a:lnTo>
                <a:lnTo>
                  <a:pt x="4462" y="291"/>
                </a:lnTo>
                <a:lnTo>
                  <a:pt x="4462" y="294"/>
                </a:lnTo>
                <a:lnTo>
                  <a:pt x="4463" y="294"/>
                </a:lnTo>
                <a:lnTo>
                  <a:pt x="4463" y="275"/>
                </a:lnTo>
                <a:lnTo>
                  <a:pt x="4463" y="285"/>
                </a:lnTo>
                <a:lnTo>
                  <a:pt x="4464" y="283"/>
                </a:lnTo>
                <a:lnTo>
                  <a:pt x="4464" y="285"/>
                </a:lnTo>
                <a:lnTo>
                  <a:pt x="4464" y="235"/>
                </a:lnTo>
                <a:lnTo>
                  <a:pt x="4465" y="280"/>
                </a:lnTo>
                <a:lnTo>
                  <a:pt x="4465" y="278"/>
                </a:lnTo>
                <a:lnTo>
                  <a:pt x="4465" y="262"/>
                </a:lnTo>
                <a:lnTo>
                  <a:pt x="4466" y="291"/>
                </a:lnTo>
                <a:lnTo>
                  <a:pt x="4466" y="291"/>
                </a:lnTo>
                <a:lnTo>
                  <a:pt x="4466" y="290"/>
                </a:lnTo>
                <a:lnTo>
                  <a:pt x="4467" y="293"/>
                </a:lnTo>
                <a:lnTo>
                  <a:pt x="4467" y="273"/>
                </a:lnTo>
                <a:lnTo>
                  <a:pt x="4467" y="282"/>
                </a:lnTo>
                <a:lnTo>
                  <a:pt x="4468" y="278"/>
                </a:lnTo>
                <a:lnTo>
                  <a:pt x="4468" y="292"/>
                </a:lnTo>
                <a:lnTo>
                  <a:pt x="4468" y="292"/>
                </a:lnTo>
                <a:lnTo>
                  <a:pt x="4468" y="290"/>
                </a:lnTo>
                <a:lnTo>
                  <a:pt x="4469" y="290"/>
                </a:lnTo>
                <a:lnTo>
                  <a:pt x="4469" y="294"/>
                </a:lnTo>
                <a:lnTo>
                  <a:pt x="4469" y="294"/>
                </a:lnTo>
                <a:lnTo>
                  <a:pt x="4469" y="294"/>
                </a:lnTo>
                <a:lnTo>
                  <a:pt x="4470" y="291"/>
                </a:lnTo>
                <a:lnTo>
                  <a:pt x="4470" y="294"/>
                </a:lnTo>
                <a:lnTo>
                  <a:pt x="4470" y="294"/>
                </a:lnTo>
                <a:lnTo>
                  <a:pt x="4471" y="294"/>
                </a:lnTo>
                <a:lnTo>
                  <a:pt x="4471" y="291"/>
                </a:lnTo>
                <a:lnTo>
                  <a:pt x="4471" y="291"/>
                </a:lnTo>
                <a:lnTo>
                  <a:pt x="4472" y="294"/>
                </a:lnTo>
                <a:lnTo>
                  <a:pt x="4473" y="291"/>
                </a:lnTo>
                <a:lnTo>
                  <a:pt x="4473" y="291"/>
                </a:lnTo>
                <a:lnTo>
                  <a:pt x="4473" y="291"/>
                </a:lnTo>
                <a:lnTo>
                  <a:pt x="4473" y="294"/>
                </a:lnTo>
                <a:lnTo>
                  <a:pt x="4474" y="291"/>
                </a:lnTo>
                <a:lnTo>
                  <a:pt x="4474" y="292"/>
                </a:lnTo>
                <a:lnTo>
                  <a:pt x="4474" y="292"/>
                </a:lnTo>
                <a:lnTo>
                  <a:pt x="4474" y="294"/>
                </a:lnTo>
                <a:lnTo>
                  <a:pt x="4475" y="294"/>
                </a:lnTo>
                <a:lnTo>
                  <a:pt x="4475" y="292"/>
                </a:lnTo>
                <a:lnTo>
                  <a:pt x="4475" y="294"/>
                </a:lnTo>
                <a:lnTo>
                  <a:pt x="4476" y="294"/>
                </a:lnTo>
                <a:lnTo>
                  <a:pt x="4476" y="293"/>
                </a:lnTo>
                <a:lnTo>
                  <a:pt x="4477" y="262"/>
                </a:lnTo>
                <a:lnTo>
                  <a:pt x="4477" y="291"/>
                </a:lnTo>
                <a:lnTo>
                  <a:pt x="4477" y="290"/>
                </a:lnTo>
                <a:lnTo>
                  <a:pt x="4478" y="270"/>
                </a:lnTo>
                <a:lnTo>
                  <a:pt x="4478" y="291"/>
                </a:lnTo>
                <a:lnTo>
                  <a:pt x="4478" y="285"/>
                </a:lnTo>
                <a:lnTo>
                  <a:pt x="4479" y="286"/>
                </a:lnTo>
                <a:lnTo>
                  <a:pt x="4479" y="284"/>
                </a:lnTo>
                <a:lnTo>
                  <a:pt x="4479" y="292"/>
                </a:lnTo>
                <a:lnTo>
                  <a:pt x="4479" y="290"/>
                </a:lnTo>
                <a:lnTo>
                  <a:pt x="4479" y="290"/>
                </a:lnTo>
                <a:lnTo>
                  <a:pt x="4480" y="282"/>
                </a:lnTo>
                <a:lnTo>
                  <a:pt x="4481" y="292"/>
                </a:lnTo>
                <a:lnTo>
                  <a:pt x="4481" y="292"/>
                </a:lnTo>
                <a:lnTo>
                  <a:pt x="4481" y="293"/>
                </a:lnTo>
                <a:lnTo>
                  <a:pt x="4482" y="290"/>
                </a:lnTo>
                <a:lnTo>
                  <a:pt x="4482" y="292"/>
                </a:lnTo>
                <a:lnTo>
                  <a:pt x="4483" y="294"/>
                </a:lnTo>
                <a:lnTo>
                  <a:pt x="4483" y="292"/>
                </a:lnTo>
                <a:lnTo>
                  <a:pt x="4483" y="292"/>
                </a:lnTo>
                <a:lnTo>
                  <a:pt x="4483" y="292"/>
                </a:lnTo>
                <a:lnTo>
                  <a:pt x="4483" y="294"/>
                </a:lnTo>
                <a:lnTo>
                  <a:pt x="4484" y="278"/>
                </a:lnTo>
                <a:lnTo>
                  <a:pt x="4484" y="294"/>
                </a:lnTo>
                <a:lnTo>
                  <a:pt x="4484" y="294"/>
                </a:lnTo>
                <a:lnTo>
                  <a:pt x="4484" y="294"/>
                </a:lnTo>
                <a:lnTo>
                  <a:pt x="4485" y="241"/>
                </a:lnTo>
                <a:lnTo>
                  <a:pt x="4485" y="293"/>
                </a:lnTo>
                <a:lnTo>
                  <a:pt x="4485" y="293"/>
                </a:lnTo>
                <a:lnTo>
                  <a:pt x="4485" y="293"/>
                </a:lnTo>
                <a:lnTo>
                  <a:pt x="4485" y="244"/>
                </a:lnTo>
                <a:lnTo>
                  <a:pt x="4486" y="293"/>
                </a:lnTo>
                <a:lnTo>
                  <a:pt x="4487" y="293"/>
                </a:lnTo>
                <a:lnTo>
                  <a:pt x="4487" y="263"/>
                </a:lnTo>
                <a:lnTo>
                  <a:pt x="4487" y="294"/>
                </a:lnTo>
                <a:lnTo>
                  <a:pt x="4487" y="294"/>
                </a:lnTo>
                <a:lnTo>
                  <a:pt x="4488" y="294"/>
                </a:lnTo>
                <a:lnTo>
                  <a:pt x="4488" y="294"/>
                </a:lnTo>
                <a:lnTo>
                  <a:pt x="4488" y="291"/>
                </a:lnTo>
                <a:lnTo>
                  <a:pt x="4489" y="294"/>
                </a:lnTo>
                <a:lnTo>
                  <a:pt x="4489" y="294"/>
                </a:lnTo>
                <a:lnTo>
                  <a:pt x="4489" y="294"/>
                </a:lnTo>
                <a:lnTo>
                  <a:pt x="4490" y="290"/>
                </a:lnTo>
                <a:lnTo>
                  <a:pt x="4490" y="290"/>
                </a:lnTo>
                <a:lnTo>
                  <a:pt x="4490" y="290"/>
                </a:lnTo>
                <a:lnTo>
                  <a:pt x="4490" y="293"/>
                </a:lnTo>
                <a:lnTo>
                  <a:pt x="4491" y="263"/>
                </a:lnTo>
                <a:lnTo>
                  <a:pt x="4491" y="262"/>
                </a:lnTo>
                <a:lnTo>
                  <a:pt x="4492" y="246"/>
                </a:lnTo>
                <a:lnTo>
                  <a:pt x="4492" y="282"/>
                </a:lnTo>
                <a:lnTo>
                  <a:pt x="4492" y="248"/>
                </a:lnTo>
                <a:lnTo>
                  <a:pt x="4492" y="246"/>
                </a:lnTo>
                <a:lnTo>
                  <a:pt x="4493" y="244"/>
                </a:lnTo>
                <a:lnTo>
                  <a:pt x="4493" y="278"/>
                </a:lnTo>
                <a:lnTo>
                  <a:pt x="4493" y="268"/>
                </a:lnTo>
                <a:lnTo>
                  <a:pt x="4493" y="271"/>
                </a:lnTo>
                <a:lnTo>
                  <a:pt x="4493" y="249"/>
                </a:lnTo>
                <a:lnTo>
                  <a:pt x="4494" y="285"/>
                </a:lnTo>
                <a:lnTo>
                  <a:pt x="4494" y="281"/>
                </a:lnTo>
                <a:lnTo>
                  <a:pt x="4495" y="281"/>
                </a:lnTo>
                <a:lnTo>
                  <a:pt x="4495" y="292"/>
                </a:lnTo>
                <a:lnTo>
                  <a:pt x="4495" y="292"/>
                </a:lnTo>
                <a:lnTo>
                  <a:pt x="4496" y="292"/>
                </a:lnTo>
                <a:lnTo>
                  <a:pt x="4497" y="243"/>
                </a:lnTo>
                <a:lnTo>
                  <a:pt x="4497" y="294"/>
                </a:lnTo>
                <a:lnTo>
                  <a:pt x="4497" y="293"/>
                </a:lnTo>
                <a:lnTo>
                  <a:pt x="4497" y="293"/>
                </a:lnTo>
                <a:lnTo>
                  <a:pt x="4497" y="294"/>
                </a:lnTo>
                <a:lnTo>
                  <a:pt x="4497" y="291"/>
                </a:lnTo>
                <a:lnTo>
                  <a:pt x="4498" y="294"/>
                </a:lnTo>
                <a:lnTo>
                  <a:pt x="4498" y="294"/>
                </a:lnTo>
                <a:lnTo>
                  <a:pt x="4498" y="294"/>
                </a:lnTo>
                <a:lnTo>
                  <a:pt x="4499" y="263"/>
                </a:lnTo>
                <a:lnTo>
                  <a:pt x="4499" y="292"/>
                </a:lnTo>
                <a:lnTo>
                  <a:pt x="4499" y="292"/>
                </a:lnTo>
                <a:lnTo>
                  <a:pt x="4499" y="205"/>
                </a:lnTo>
                <a:lnTo>
                  <a:pt x="4500" y="294"/>
                </a:lnTo>
                <a:lnTo>
                  <a:pt x="4500" y="293"/>
                </a:lnTo>
                <a:lnTo>
                  <a:pt x="4500" y="293"/>
                </a:lnTo>
                <a:lnTo>
                  <a:pt x="4500" y="293"/>
                </a:lnTo>
                <a:lnTo>
                  <a:pt x="4501" y="242"/>
                </a:lnTo>
                <a:lnTo>
                  <a:pt x="4501" y="293"/>
                </a:lnTo>
                <a:lnTo>
                  <a:pt x="4501" y="261"/>
                </a:lnTo>
                <a:lnTo>
                  <a:pt x="4502" y="294"/>
                </a:lnTo>
                <a:lnTo>
                  <a:pt x="4503" y="294"/>
                </a:lnTo>
                <a:lnTo>
                  <a:pt x="4503" y="294"/>
                </a:lnTo>
                <a:lnTo>
                  <a:pt x="4503" y="292"/>
                </a:lnTo>
                <a:lnTo>
                  <a:pt x="4503" y="294"/>
                </a:lnTo>
                <a:lnTo>
                  <a:pt x="4504" y="293"/>
                </a:lnTo>
                <a:lnTo>
                  <a:pt x="4504" y="293"/>
                </a:lnTo>
                <a:lnTo>
                  <a:pt x="4505" y="259"/>
                </a:lnTo>
                <a:lnTo>
                  <a:pt x="4505" y="259"/>
                </a:lnTo>
                <a:lnTo>
                  <a:pt x="4505" y="280"/>
                </a:lnTo>
                <a:lnTo>
                  <a:pt x="4506" y="244"/>
                </a:lnTo>
                <a:lnTo>
                  <a:pt x="4506" y="245"/>
                </a:lnTo>
                <a:lnTo>
                  <a:pt x="4506" y="277"/>
                </a:lnTo>
                <a:lnTo>
                  <a:pt x="4507" y="240"/>
                </a:lnTo>
                <a:lnTo>
                  <a:pt x="4507" y="265"/>
                </a:lnTo>
                <a:lnTo>
                  <a:pt x="4507" y="271"/>
                </a:lnTo>
                <a:lnTo>
                  <a:pt x="4508" y="292"/>
                </a:lnTo>
                <a:lnTo>
                  <a:pt x="4508" y="291"/>
                </a:lnTo>
                <a:lnTo>
                  <a:pt x="4508" y="292"/>
                </a:lnTo>
                <a:lnTo>
                  <a:pt x="4508" y="284"/>
                </a:lnTo>
                <a:lnTo>
                  <a:pt x="4509" y="292"/>
                </a:lnTo>
                <a:lnTo>
                  <a:pt x="4509" y="290"/>
                </a:lnTo>
                <a:lnTo>
                  <a:pt x="4509" y="289"/>
                </a:lnTo>
                <a:lnTo>
                  <a:pt x="4509" y="284"/>
                </a:lnTo>
                <a:lnTo>
                  <a:pt x="4510" y="293"/>
                </a:lnTo>
                <a:lnTo>
                  <a:pt x="4510" y="292"/>
                </a:lnTo>
                <a:lnTo>
                  <a:pt x="4510" y="292"/>
                </a:lnTo>
                <a:lnTo>
                  <a:pt x="4511" y="294"/>
                </a:lnTo>
                <a:lnTo>
                  <a:pt x="4511" y="292"/>
                </a:lnTo>
                <a:lnTo>
                  <a:pt x="4511" y="294"/>
                </a:lnTo>
                <a:lnTo>
                  <a:pt x="4512" y="294"/>
                </a:lnTo>
                <a:lnTo>
                  <a:pt x="4512" y="289"/>
                </a:lnTo>
                <a:lnTo>
                  <a:pt x="4513" y="293"/>
                </a:lnTo>
                <a:lnTo>
                  <a:pt x="4513" y="293"/>
                </a:lnTo>
                <a:lnTo>
                  <a:pt x="4514" y="235"/>
                </a:lnTo>
                <a:lnTo>
                  <a:pt x="4514" y="289"/>
                </a:lnTo>
                <a:lnTo>
                  <a:pt x="4514" y="240"/>
                </a:lnTo>
                <a:lnTo>
                  <a:pt x="4514" y="236"/>
                </a:lnTo>
                <a:lnTo>
                  <a:pt x="4514" y="294"/>
                </a:lnTo>
                <a:lnTo>
                  <a:pt x="4515" y="243"/>
                </a:lnTo>
                <a:lnTo>
                  <a:pt x="4515" y="293"/>
                </a:lnTo>
                <a:lnTo>
                  <a:pt x="4515" y="291"/>
                </a:lnTo>
                <a:lnTo>
                  <a:pt x="4516" y="294"/>
                </a:lnTo>
                <a:lnTo>
                  <a:pt x="4516" y="294"/>
                </a:lnTo>
                <a:lnTo>
                  <a:pt x="4516" y="294"/>
                </a:lnTo>
                <a:lnTo>
                  <a:pt x="4517" y="294"/>
                </a:lnTo>
                <a:lnTo>
                  <a:pt x="4517" y="288"/>
                </a:lnTo>
                <a:lnTo>
                  <a:pt x="4517" y="290"/>
                </a:lnTo>
                <a:lnTo>
                  <a:pt x="4517" y="293"/>
                </a:lnTo>
                <a:lnTo>
                  <a:pt x="4518" y="288"/>
                </a:lnTo>
                <a:lnTo>
                  <a:pt x="4518" y="288"/>
                </a:lnTo>
                <a:lnTo>
                  <a:pt x="4519" y="257"/>
                </a:lnTo>
                <a:lnTo>
                  <a:pt x="4519" y="272"/>
                </a:lnTo>
                <a:lnTo>
                  <a:pt x="4520" y="270"/>
                </a:lnTo>
                <a:lnTo>
                  <a:pt x="4520" y="255"/>
                </a:lnTo>
                <a:lnTo>
                  <a:pt x="4520" y="277"/>
                </a:lnTo>
                <a:lnTo>
                  <a:pt x="4521" y="273"/>
                </a:lnTo>
                <a:lnTo>
                  <a:pt x="4521" y="266"/>
                </a:lnTo>
                <a:lnTo>
                  <a:pt x="4521" y="286"/>
                </a:lnTo>
                <a:lnTo>
                  <a:pt x="4522" y="263"/>
                </a:lnTo>
                <a:lnTo>
                  <a:pt x="4522" y="283"/>
                </a:lnTo>
                <a:lnTo>
                  <a:pt x="4522" y="283"/>
                </a:lnTo>
                <a:lnTo>
                  <a:pt x="4522" y="254"/>
                </a:lnTo>
                <a:lnTo>
                  <a:pt x="4523" y="293"/>
                </a:lnTo>
                <a:lnTo>
                  <a:pt x="4523" y="292"/>
                </a:lnTo>
                <a:lnTo>
                  <a:pt x="4523" y="292"/>
                </a:lnTo>
                <a:lnTo>
                  <a:pt x="4523" y="289"/>
                </a:lnTo>
                <a:lnTo>
                  <a:pt x="4524" y="294"/>
                </a:lnTo>
                <a:lnTo>
                  <a:pt x="4524" y="294"/>
                </a:lnTo>
                <a:lnTo>
                  <a:pt x="4524" y="294"/>
                </a:lnTo>
                <a:lnTo>
                  <a:pt x="4524" y="292"/>
                </a:lnTo>
                <a:lnTo>
                  <a:pt x="4524" y="294"/>
                </a:lnTo>
                <a:lnTo>
                  <a:pt x="4525" y="294"/>
                </a:lnTo>
                <a:lnTo>
                  <a:pt x="4525" y="294"/>
                </a:lnTo>
                <a:lnTo>
                  <a:pt x="4526" y="243"/>
                </a:lnTo>
                <a:lnTo>
                  <a:pt x="4526" y="293"/>
                </a:lnTo>
                <a:lnTo>
                  <a:pt x="4527" y="293"/>
                </a:lnTo>
                <a:lnTo>
                  <a:pt x="4527" y="293"/>
                </a:lnTo>
                <a:lnTo>
                  <a:pt x="4527" y="290"/>
                </a:lnTo>
                <a:lnTo>
                  <a:pt x="4527" y="290"/>
                </a:lnTo>
                <a:lnTo>
                  <a:pt x="4528" y="290"/>
                </a:lnTo>
                <a:lnTo>
                  <a:pt x="4528" y="293"/>
                </a:lnTo>
                <a:lnTo>
                  <a:pt x="4529" y="293"/>
                </a:lnTo>
                <a:lnTo>
                  <a:pt x="4529" y="293"/>
                </a:lnTo>
                <a:lnTo>
                  <a:pt x="4530" y="242"/>
                </a:lnTo>
                <a:lnTo>
                  <a:pt x="4530" y="294"/>
                </a:lnTo>
                <a:lnTo>
                  <a:pt x="4530" y="292"/>
                </a:lnTo>
                <a:lnTo>
                  <a:pt x="4530" y="292"/>
                </a:lnTo>
                <a:lnTo>
                  <a:pt x="4530" y="242"/>
                </a:lnTo>
                <a:lnTo>
                  <a:pt x="4531" y="294"/>
                </a:lnTo>
                <a:lnTo>
                  <a:pt x="4531" y="293"/>
                </a:lnTo>
                <a:lnTo>
                  <a:pt x="4531" y="294"/>
                </a:lnTo>
                <a:lnTo>
                  <a:pt x="4531" y="289"/>
                </a:lnTo>
                <a:lnTo>
                  <a:pt x="4532" y="293"/>
                </a:lnTo>
                <a:lnTo>
                  <a:pt x="4532" y="290"/>
                </a:lnTo>
                <a:lnTo>
                  <a:pt x="4533" y="292"/>
                </a:lnTo>
                <a:lnTo>
                  <a:pt x="4533" y="259"/>
                </a:lnTo>
                <a:lnTo>
                  <a:pt x="4533" y="281"/>
                </a:lnTo>
                <a:lnTo>
                  <a:pt x="4533" y="282"/>
                </a:lnTo>
                <a:lnTo>
                  <a:pt x="4533" y="287"/>
                </a:lnTo>
                <a:lnTo>
                  <a:pt x="4534" y="254"/>
                </a:lnTo>
                <a:lnTo>
                  <a:pt x="4534" y="269"/>
                </a:lnTo>
                <a:lnTo>
                  <a:pt x="4535" y="267"/>
                </a:lnTo>
                <a:lnTo>
                  <a:pt x="4535" y="258"/>
                </a:lnTo>
                <a:lnTo>
                  <a:pt x="4535" y="284"/>
                </a:lnTo>
                <a:lnTo>
                  <a:pt x="4535" y="262"/>
                </a:lnTo>
                <a:lnTo>
                  <a:pt x="4536" y="279"/>
                </a:lnTo>
                <a:lnTo>
                  <a:pt x="4537" y="292"/>
                </a:lnTo>
                <a:lnTo>
                  <a:pt x="4537" y="291"/>
                </a:lnTo>
                <a:lnTo>
                  <a:pt x="4537" y="290"/>
                </a:lnTo>
                <a:lnTo>
                  <a:pt x="4537" y="294"/>
                </a:lnTo>
                <a:lnTo>
                  <a:pt x="4538" y="294"/>
                </a:lnTo>
                <a:lnTo>
                  <a:pt x="4538" y="294"/>
                </a:lnTo>
                <a:lnTo>
                  <a:pt x="4539" y="294"/>
                </a:lnTo>
                <a:lnTo>
                  <a:pt x="4539" y="292"/>
                </a:lnTo>
                <a:lnTo>
                  <a:pt x="4539" y="294"/>
                </a:lnTo>
                <a:lnTo>
                  <a:pt x="4539" y="293"/>
                </a:lnTo>
                <a:lnTo>
                  <a:pt x="4539" y="294"/>
                </a:lnTo>
                <a:lnTo>
                  <a:pt x="4540" y="292"/>
                </a:lnTo>
                <a:lnTo>
                  <a:pt x="4540" y="294"/>
                </a:lnTo>
                <a:lnTo>
                  <a:pt x="4540" y="294"/>
                </a:lnTo>
                <a:lnTo>
                  <a:pt x="4540" y="294"/>
                </a:lnTo>
                <a:lnTo>
                  <a:pt x="4541" y="292"/>
                </a:lnTo>
                <a:lnTo>
                  <a:pt x="4541" y="294"/>
                </a:lnTo>
                <a:lnTo>
                  <a:pt x="4542" y="294"/>
                </a:lnTo>
                <a:lnTo>
                  <a:pt x="4542" y="294"/>
                </a:lnTo>
                <a:lnTo>
                  <a:pt x="4542" y="292"/>
                </a:lnTo>
                <a:lnTo>
                  <a:pt x="4542" y="294"/>
                </a:lnTo>
                <a:lnTo>
                  <a:pt x="4543" y="294"/>
                </a:lnTo>
                <a:lnTo>
                  <a:pt x="4543" y="294"/>
                </a:lnTo>
                <a:lnTo>
                  <a:pt x="4543" y="291"/>
                </a:lnTo>
                <a:lnTo>
                  <a:pt x="4544" y="294"/>
                </a:lnTo>
                <a:lnTo>
                  <a:pt x="4544" y="294"/>
                </a:lnTo>
                <a:lnTo>
                  <a:pt x="4544" y="294"/>
                </a:lnTo>
                <a:lnTo>
                  <a:pt x="4544" y="291"/>
                </a:lnTo>
                <a:lnTo>
                  <a:pt x="4545" y="293"/>
                </a:lnTo>
                <a:lnTo>
                  <a:pt x="4545" y="293"/>
                </a:lnTo>
                <a:lnTo>
                  <a:pt x="4545" y="293"/>
                </a:lnTo>
                <a:lnTo>
                  <a:pt x="4546" y="265"/>
                </a:lnTo>
                <a:lnTo>
                  <a:pt x="4546" y="285"/>
                </a:lnTo>
                <a:lnTo>
                  <a:pt x="4546" y="285"/>
                </a:lnTo>
                <a:lnTo>
                  <a:pt x="4547" y="293"/>
                </a:lnTo>
                <a:lnTo>
                  <a:pt x="4547" y="291"/>
                </a:lnTo>
                <a:lnTo>
                  <a:pt x="4547" y="292"/>
                </a:lnTo>
                <a:lnTo>
                  <a:pt x="4548" y="290"/>
                </a:lnTo>
                <a:lnTo>
                  <a:pt x="4548" y="293"/>
                </a:lnTo>
                <a:lnTo>
                  <a:pt x="4548" y="291"/>
                </a:lnTo>
                <a:lnTo>
                  <a:pt x="4548" y="290"/>
                </a:lnTo>
                <a:lnTo>
                  <a:pt x="4549" y="258"/>
                </a:lnTo>
                <a:lnTo>
                  <a:pt x="4549" y="292"/>
                </a:lnTo>
                <a:lnTo>
                  <a:pt x="4549" y="287"/>
                </a:lnTo>
                <a:lnTo>
                  <a:pt x="4549" y="287"/>
                </a:lnTo>
                <a:lnTo>
                  <a:pt x="4550" y="280"/>
                </a:lnTo>
                <a:lnTo>
                  <a:pt x="4550" y="293"/>
                </a:lnTo>
                <a:lnTo>
                  <a:pt x="4550" y="292"/>
                </a:lnTo>
                <a:lnTo>
                  <a:pt x="4551" y="292"/>
                </a:lnTo>
                <a:lnTo>
                  <a:pt x="4551" y="293"/>
                </a:lnTo>
                <a:lnTo>
                  <a:pt x="4552" y="290"/>
                </a:lnTo>
                <a:lnTo>
                  <a:pt x="4552" y="292"/>
                </a:lnTo>
                <a:lnTo>
                  <a:pt x="4552" y="294"/>
                </a:lnTo>
                <a:lnTo>
                  <a:pt x="4552" y="294"/>
                </a:lnTo>
                <a:lnTo>
                  <a:pt x="4553" y="292"/>
                </a:lnTo>
                <a:lnTo>
                  <a:pt x="4553" y="292"/>
                </a:lnTo>
                <a:lnTo>
                  <a:pt x="4553" y="292"/>
                </a:lnTo>
                <a:lnTo>
                  <a:pt x="4554" y="294"/>
                </a:lnTo>
                <a:lnTo>
                  <a:pt x="4554" y="294"/>
                </a:lnTo>
                <a:lnTo>
                  <a:pt x="4554" y="294"/>
                </a:lnTo>
                <a:lnTo>
                  <a:pt x="4554" y="294"/>
                </a:lnTo>
                <a:lnTo>
                  <a:pt x="4554" y="291"/>
                </a:lnTo>
                <a:lnTo>
                  <a:pt x="4555" y="294"/>
                </a:lnTo>
                <a:lnTo>
                  <a:pt x="4555" y="294"/>
                </a:lnTo>
                <a:lnTo>
                  <a:pt x="4555" y="294"/>
                </a:lnTo>
                <a:lnTo>
                  <a:pt x="4555" y="291"/>
                </a:lnTo>
                <a:lnTo>
                  <a:pt x="4556" y="294"/>
                </a:lnTo>
                <a:lnTo>
                  <a:pt x="4556" y="294"/>
                </a:lnTo>
                <a:lnTo>
                  <a:pt x="4557" y="292"/>
                </a:lnTo>
                <a:lnTo>
                  <a:pt x="4557" y="294"/>
                </a:lnTo>
                <a:lnTo>
                  <a:pt x="4557" y="294"/>
                </a:lnTo>
                <a:lnTo>
                  <a:pt x="4558" y="291"/>
                </a:lnTo>
                <a:lnTo>
                  <a:pt x="4558" y="294"/>
                </a:lnTo>
                <a:lnTo>
                  <a:pt x="4558" y="294"/>
                </a:lnTo>
                <a:lnTo>
                  <a:pt x="4559" y="294"/>
                </a:lnTo>
                <a:lnTo>
                  <a:pt x="4560" y="285"/>
                </a:lnTo>
                <a:lnTo>
                  <a:pt x="4560" y="281"/>
                </a:lnTo>
                <a:lnTo>
                  <a:pt x="4560" y="292"/>
                </a:lnTo>
                <a:lnTo>
                  <a:pt x="4560" y="244"/>
                </a:lnTo>
                <a:lnTo>
                  <a:pt x="4561" y="269"/>
                </a:lnTo>
                <a:lnTo>
                  <a:pt x="4561" y="273"/>
                </a:lnTo>
                <a:lnTo>
                  <a:pt x="4562" y="292"/>
                </a:lnTo>
                <a:lnTo>
                  <a:pt x="4562" y="281"/>
                </a:lnTo>
                <a:lnTo>
                  <a:pt x="4562" y="286"/>
                </a:lnTo>
                <a:lnTo>
                  <a:pt x="4562" y="285"/>
                </a:lnTo>
                <a:lnTo>
                  <a:pt x="4563" y="293"/>
                </a:lnTo>
                <a:lnTo>
                  <a:pt x="4563" y="293"/>
                </a:lnTo>
                <a:lnTo>
                  <a:pt x="4563" y="293"/>
                </a:lnTo>
                <a:lnTo>
                  <a:pt x="4564" y="285"/>
                </a:lnTo>
                <a:lnTo>
                  <a:pt x="4564" y="293"/>
                </a:lnTo>
                <a:lnTo>
                  <a:pt x="4564" y="293"/>
                </a:lnTo>
                <a:lnTo>
                  <a:pt x="4564" y="293"/>
                </a:lnTo>
                <a:lnTo>
                  <a:pt x="4565" y="290"/>
                </a:lnTo>
                <a:lnTo>
                  <a:pt x="4565" y="294"/>
                </a:lnTo>
                <a:lnTo>
                  <a:pt x="4566" y="294"/>
                </a:lnTo>
                <a:lnTo>
                  <a:pt x="4566" y="294"/>
                </a:lnTo>
                <a:lnTo>
                  <a:pt x="4566" y="278"/>
                </a:lnTo>
                <a:lnTo>
                  <a:pt x="4566" y="292"/>
                </a:lnTo>
                <a:lnTo>
                  <a:pt x="4567" y="292"/>
                </a:lnTo>
                <a:lnTo>
                  <a:pt x="4567" y="294"/>
                </a:lnTo>
                <a:lnTo>
                  <a:pt x="4568" y="294"/>
                </a:lnTo>
                <a:lnTo>
                  <a:pt x="4568" y="294"/>
                </a:lnTo>
                <a:lnTo>
                  <a:pt x="4568" y="291"/>
                </a:lnTo>
                <a:lnTo>
                  <a:pt x="4569" y="294"/>
                </a:lnTo>
                <a:lnTo>
                  <a:pt x="4569" y="294"/>
                </a:lnTo>
                <a:lnTo>
                  <a:pt x="4569" y="294"/>
                </a:lnTo>
                <a:lnTo>
                  <a:pt x="4569" y="292"/>
                </a:lnTo>
                <a:lnTo>
                  <a:pt x="4570" y="294"/>
                </a:lnTo>
                <a:lnTo>
                  <a:pt x="4570" y="294"/>
                </a:lnTo>
                <a:lnTo>
                  <a:pt x="4571" y="292"/>
                </a:lnTo>
                <a:lnTo>
                  <a:pt x="4571" y="294"/>
                </a:lnTo>
                <a:lnTo>
                  <a:pt x="4571" y="294"/>
                </a:lnTo>
                <a:lnTo>
                  <a:pt x="4571" y="294"/>
                </a:lnTo>
                <a:lnTo>
                  <a:pt x="4571" y="292"/>
                </a:lnTo>
                <a:lnTo>
                  <a:pt x="4572" y="293"/>
                </a:lnTo>
                <a:lnTo>
                  <a:pt x="4572" y="293"/>
                </a:lnTo>
                <a:lnTo>
                  <a:pt x="4573" y="281"/>
                </a:lnTo>
                <a:lnTo>
                  <a:pt x="4574" y="280"/>
                </a:lnTo>
                <a:lnTo>
                  <a:pt x="4574" y="292"/>
                </a:lnTo>
                <a:lnTo>
                  <a:pt x="4574" y="270"/>
                </a:lnTo>
                <a:lnTo>
                  <a:pt x="4574" y="285"/>
                </a:lnTo>
                <a:lnTo>
                  <a:pt x="4574" y="283"/>
                </a:lnTo>
                <a:lnTo>
                  <a:pt x="4575" y="260"/>
                </a:lnTo>
                <a:lnTo>
                  <a:pt x="4575" y="292"/>
                </a:lnTo>
                <a:lnTo>
                  <a:pt x="4576" y="286"/>
                </a:lnTo>
                <a:lnTo>
                  <a:pt x="4576" y="284"/>
                </a:lnTo>
                <a:lnTo>
                  <a:pt x="4576" y="281"/>
                </a:lnTo>
                <a:lnTo>
                  <a:pt x="4576" y="286"/>
                </a:lnTo>
                <a:lnTo>
                  <a:pt x="4577" y="283"/>
                </a:lnTo>
                <a:lnTo>
                  <a:pt x="4577" y="287"/>
                </a:lnTo>
                <a:lnTo>
                  <a:pt x="4577" y="285"/>
                </a:lnTo>
                <a:lnTo>
                  <a:pt x="4578" y="293"/>
                </a:lnTo>
                <a:lnTo>
                  <a:pt x="4578" y="292"/>
                </a:lnTo>
                <a:lnTo>
                  <a:pt x="4578" y="293"/>
                </a:lnTo>
                <a:lnTo>
                  <a:pt x="4579" y="289"/>
                </a:lnTo>
                <a:lnTo>
                  <a:pt x="4579" y="290"/>
                </a:lnTo>
                <a:lnTo>
                  <a:pt x="4579" y="290"/>
                </a:lnTo>
                <a:lnTo>
                  <a:pt x="4579" y="294"/>
                </a:lnTo>
                <a:lnTo>
                  <a:pt x="4580" y="293"/>
                </a:lnTo>
                <a:lnTo>
                  <a:pt x="4580" y="292"/>
                </a:lnTo>
                <a:lnTo>
                  <a:pt x="4580" y="294"/>
                </a:lnTo>
                <a:lnTo>
                  <a:pt x="4581" y="240"/>
                </a:lnTo>
                <a:lnTo>
                  <a:pt x="4581" y="293"/>
                </a:lnTo>
                <a:lnTo>
                  <a:pt x="4582" y="293"/>
                </a:lnTo>
                <a:lnTo>
                  <a:pt x="4582" y="241"/>
                </a:lnTo>
                <a:lnTo>
                  <a:pt x="4582" y="294"/>
                </a:lnTo>
                <a:lnTo>
                  <a:pt x="4582" y="293"/>
                </a:lnTo>
                <a:lnTo>
                  <a:pt x="4582" y="293"/>
                </a:lnTo>
                <a:lnTo>
                  <a:pt x="4583" y="262"/>
                </a:lnTo>
                <a:lnTo>
                  <a:pt x="4583" y="294"/>
                </a:lnTo>
                <a:lnTo>
                  <a:pt x="4584" y="294"/>
                </a:lnTo>
                <a:lnTo>
                  <a:pt x="4584" y="294"/>
                </a:lnTo>
                <a:lnTo>
                  <a:pt x="4584" y="294"/>
                </a:lnTo>
                <a:lnTo>
                  <a:pt x="4585" y="291"/>
                </a:lnTo>
                <a:lnTo>
                  <a:pt x="4585" y="294"/>
                </a:lnTo>
                <a:lnTo>
                  <a:pt x="4585" y="294"/>
                </a:lnTo>
                <a:lnTo>
                  <a:pt x="4586" y="294"/>
                </a:lnTo>
                <a:lnTo>
                  <a:pt x="4586" y="290"/>
                </a:lnTo>
                <a:lnTo>
                  <a:pt x="4586" y="290"/>
                </a:lnTo>
                <a:lnTo>
                  <a:pt x="4587" y="293"/>
                </a:lnTo>
                <a:lnTo>
                  <a:pt x="4587" y="284"/>
                </a:lnTo>
                <a:lnTo>
                  <a:pt x="4587" y="285"/>
                </a:lnTo>
                <a:lnTo>
                  <a:pt x="4587" y="281"/>
                </a:lnTo>
                <a:lnTo>
                  <a:pt x="4587" y="288"/>
                </a:lnTo>
                <a:lnTo>
                  <a:pt x="4588" y="270"/>
                </a:lnTo>
                <a:lnTo>
                  <a:pt x="4588" y="275"/>
                </a:lnTo>
                <a:lnTo>
                  <a:pt x="4588" y="277"/>
                </a:lnTo>
                <a:lnTo>
                  <a:pt x="4589" y="286"/>
                </a:lnTo>
                <a:lnTo>
                  <a:pt x="4589" y="282"/>
                </a:lnTo>
                <a:lnTo>
                  <a:pt x="4590" y="282"/>
                </a:lnTo>
                <a:lnTo>
                  <a:pt x="4590" y="287"/>
                </a:lnTo>
                <a:lnTo>
                  <a:pt x="4590" y="261"/>
                </a:lnTo>
                <a:lnTo>
                  <a:pt x="4590" y="280"/>
                </a:lnTo>
                <a:lnTo>
                  <a:pt x="4590" y="282"/>
                </a:lnTo>
                <a:lnTo>
                  <a:pt x="4592" y="293"/>
                </a:lnTo>
                <a:lnTo>
                  <a:pt x="4592" y="293"/>
                </a:lnTo>
                <a:lnTo>
                  <a:pt x="4592" y="292"/>
                </a:lnTo>
                <a:lnTo>
                  <a:pt x="4592" y="293"/>
                </a:lnTo>
                <a:lnTo>
                  <a:pt x="4593" y="238"/>
                </a:lnTo>
                <a:lnTo>
                  <a:pt x="4593" y="292"/>
                </a:lnTo>
                <a:lnTo>
                  <a:pt x="4593" y="291"/>
                </a:lnTo>
                <a:lnTo>
                  <a:pt x="4593" y="243"/>
                </a:lnTo>
                <a:lnTo>
                  <a:pt x="4594" y="294"/>
                </a:lnTo>
                <a:lnTo>
                  <a:pt x="4594" y="294"/>
                </a:lnTo>
                <a:lnTo>
                  <a:pt x="4594" y="294"/>
                </a:lnTo>
                <a:lnTo>
                  <a:pt x="4595" y="294"/>
                </a:lnTo>
                <a:lnTo>
                  <a:pt x="4595" y="292"/>
                </a:lnTo>
                <a:lnTo>
                  <a:pt x="4595" y="294"/>
                </a:lnTo>
                <a:lnTo>
                  <a:pt x="4595" y="294"/>
                </a:lnTo>
                <a:lnTo>
                  <a:pt x="4595" y="294"/>
                </a:lnTo>
                <a:lnTo>
                  <a:pt x="4596" y="291"/>
                </a:lnTo>
                <a:lnTo>
                  <a:pt x="4596" y="292"/>
                </a:lnTo>
                <a:lnTo>
                  <a:pt x="4596" y="292"/>
                </a:lnTo>
                <a:lnTo>
                  <a:pt x="4596" y="294"/>
                </a:lnTo>
                <a:lnTo>
                  <a:pt x="4597" y="294"/>
                </a:lnTo>
                <a:lnTo>
                  <a:pt x="4598" y="294"/>
                </a:lnTo>
                <a:lnTo>
                  <a:pt x="4598" y="292"/>
                </a:lnTo>
                <a:lnTo>
                  <a:pt x="4598" y="294"/>
                </a:lnTo>
                <a:lnTo>
                  <a:pt x="4599" y="294"/>
                </a:lnTo>
                <a:lnTo>
                  <a:pt x="4599" y="294"/>
                </a:lnTo>
                <a:lnTo>
                  <a:pt x="4600" y="282"/>
                </a:lnTo>
                <a:lnTo>
                  <a:pt x="4600" y="283"/>
                </a:lnTo>
                <a:lnTo>
                  <a:pt x="4600" y="282"/>
                </a:lnTo>
                <a:lnTo>
                  <a:pt x="4601" y="255"/>
                </a:lnTo>
                <a:lnTo>
                  <a:pt x="4601" y="256"/>
                </a:lnTo>
                <a:lnTo>
                  <a:pt x="4601" y="255"/>
                </a:lnTo>
                <a:lnTo>
                  <a:pt x="4602" y="242"/>
                </a:lnTo>
                <a:lnTo>
                  <a:pt x="4602" y="275"/>
                </a:lnTo>
                <a:lnTo>
                  <a:pt x="4602" y="258"/>
                </a:lnTo>
                <a:lnTo>
                  <a:pt x="4602" y="263"/>
                </a:lnTo>
                <a:lnTo>
                  <a:pt x="4602" y="243"/>
                </a:lnTo>
                <a:lnTo>
                  <a:pt x="4603" y="283"/>
                </a:lnTo>
                <a:lnTo>
                  <a:pt x="4603" y="283"/>
                </a:lnTo>
                <a:lnTo>
                  <a:pt x="4603" y="284"/>
                </a:lnTo>
                <a:lnTo>
                  <a:pt x="4604" y="291"/>
                </a:lnTo>
                <a:lnTo>
                  <a:pt x="4604" y="251"/>
                </a:lnTo>
                <a:lnTo>
                  <a:pt x="4604" y="291"/>
                </a:lnTo>
                <a:lnTo>
                  <a:pt x="4605" y="279"/>
                </a:lnTo>
                <a:lnTo>
                  <a:pt x="4605" y="293"/>
                </a:lnTo>
                <a:lnTo>
                  <a:pt x="4605" y="292"/>
                </a:lnTo>
                <a:lnTo>
                  <a:pt x="4606" y="292"/>
                </a:lnTo>
                <a:lnTo>
                  <a:pt x="4606" y="290"/>
                </a:lnTo>
                <a:lnTo>
                  <a:pt x="4606" y="294"/>
                </a:lnTo>
                <a:lnTo>
                  <a:pt x="4606" y="294"/>
                </a:lnTo>
                <a:lnTo>
                  <a:pt x="4607" y="294"/>
                </a:lnTo>
                <a:lnTo>
                  <a:pt x="4607" y="277"/>
                </a:lnTo>
                <a:lnTo>
                  <a:pt x="4608" y="294"/>
                </a:lnTo>
                <a:lnTo>
                  <a:pt x="4608" y="294"/>
                </a:lnTo>
                <a:lnTo>
                  <a:pt x="4608" y="294"/>
                </a:lnTo>
                <a:lnTo>
                  <a:pt x="4608" y="241"/>
                </a:lnTo>
                <a:lnTo>
                  <a:pt x="4609" y="293"/>
                </a:lnTo>
                <a:lnTo>
                  <a:pt x="4609" y="293"/>
                </a:lnTo>
                <a:lnTo>
                  <a:pt x="4610" y="294"/>
                </a:lnTo>
                <a:lnTo>
                  <a:pt x="4610" y="236"/>
                </a:lnTo>
                <a:lnTo>
                  <a:pt x="4610" y="237"/>
                </a:lnTo>
                <a:lnTo>
                  <a:pt x="4610" y="293"/>
                </a:lnTo>
                <a:lnTo>
                  <a:pt x="4610" y="289"/>
                </a:lnTo>
                <a:lnTo>
                  <a:pt x="4611" y="294"/>
                </a:lnTo>
                <a:lnTo>
                  <a:pt x="4611" y="294"/>
                </a:lnTo>
                <a:lnTo>
                  <a:pt x="4611" y="291"/>
                </a:lnTo>
                <a:lnTo>
                  <a:pt x="4612" y="294"/>
                </a:lnTo>
                <a:lnTo>
                  <a:pt x="4612" y="294"/>
                </a:lnTo>
                <a:lnTo>
                  <a:pt x="4612" y="294"/>
                </a:lnTo>
                <a:lnTo>
                  <a:pt x="4612" y="294"/>
                </a:lnTo>
                <a:lnTo>
                  <a:pt x="4613" y="291"/>
                </a:lnTo>
                <a:lnTo>
                  <a:pt x="4613" y="292"/>
                </a:lnTo>
                <a:lnTo>
                  <a:pt x="4613" y="293"/>
                </a:lnTo>
                <a:lnTo>
                  <a:pt x="4614" y="293"/>
                </a:lnTo>
                <a:lnTo>
                  <a:pt x="4614" y="252"/>
                </a:lnTo>
                <a:lnTo>
                  <a:pt x="4614" y="287"/>
                </a:lnTo>
                <a:lnTo>
                  <a:pt x="4615" y="285"/>
                </a:lnTo>
                <a:lnTo>
                  <a:pt x="4615" y="253"/>
                </a:lnTo>
                <a:lnTo>
                  <a:pt x="4616" y="287"/>
                </a:lnTo>
                <a:lnTo>
                  <a:pt x="4616" y="287"/>
                </a:lnTo>
                <a:lnTo>
                  <a:pt x="4616" y="291"/>
                </a:lnTo>
                <a:lnTo>
                  <a:pt x="4617" y="285"/>
                </a:lnTo>
                <a:lnTo>
                  <a:pt x="4617" y="285"/>
                </a:lnTo>
                <a:lnTo>
                  <a:pt x="4617" y="285"/>
                </a:lnTo>
                <a:lnTo>
                  <a:pt x="4617" y="285"/>
                </a:lnTo>
                <a:lnTo>
                  <a:pt x="4618" y="293"/>
                </a:lnTo>
                <a:lnTo>
                  <a:pt x="4618" y="292"/>
                </a:lnTo>
                <a:lnTo>
                  <a:pt x="4618" y="293"/>
                </a:lnTo>
                <a:lnTo>
                  <a:pt x="4618" y="291"/>
                </a:lnTo>
                <a:lnTo>
                  <a:pt x="4619" y="293"/>
                </a:lnTo>
                <a:lnTo>
                  <a:pt x="4619" y="292"/>
                </a:lnTo>
                <a:lnTo>
                  <a:pt x="4619" y="292"/>
                </a:lnTo>
                <a:lnTo>
                  <a:pt x="4620" y="290"/>
                </a:lnTo>
                <a:lnTo>
                  <a:pt x="4620" y="294"/>
                </a:lnTo>
                <a:lnTo>
                  <a:pt x="4620" y="294"/>
                </a:lnTo>
                <a:lnTo>
                  <a:pt x="4621" y="294"/>
                </a:lnTo>
                <a:lnTo>
                  <a:pt x="4621" y="294"/>
                </a:lnTo>
                <a:lnTo>
                  <a:pt x="4621" y="291"/>
                </a:lnTo>
                <a:lnTo>
                  <a:pt x="4621" y="294"/>
                </a:lnTo>
                <a:lnTo>
                  <a:pt x="4621" y="294"/>
                </a:lnTo>
                <a:lnTo>
                  <a:pt x="4622" y="241"/>
                </a:lnTo>
                <a:lnTo>
                  <a:pt x="4623" y="294"/>
                </a:lnTo>
                <a:lnTo>
                  <a:pt x="4623" y="294"/>
                </a:lnTo>
                <a:lnTo>
                  <a:pt x="4623" y="239"/>
                </a:lnTo>
                <a:lnTo>
                  <a:pt x="4623" y="294"/>
                </a:lnTo>
                <a:lnTo>
                  <a:pt x="4624" y="292"/>
                </a:lnTo>
                <a:lnTo>
                  <a:pt x="4624" y="294"/>
                </a:lnTo>
                <a:lnTo>
                  <a:pt x="4625" y="294"/>
                </a:lnTo>
                <a:lnTo>
                  <a:pt x="4625" y="294"/>
                </a:lnTo>
                <a:lnTo>
                  <a:pt x="4625" y="294"/>
                </a:lnTo>
                <a:lnTo>
                  <a:pt x="4625" y="291"/>
                </a:lnTo>
                <a:lnTo>
                  <a:pt x="4626" y="294"/>
                </a:lnTo>
                <a:lnTo>
                  <a:pt x="4626" y="294"/>
                </a:lnTo>
                <a:lnTo>
                  <a:pt x="4626" y="294"/>
                </a:lnTo>
                <a:lnTo>
                  <a:pt x="4626" y="294"/>
                </a:lnTo>
                <a:lnTo>
                  <a:pt x="4627" y="284"/>
                </a:lnTo>
                <a:lnTo>
                  <a:pt x="4627" y="292"/>
                </a:lnTo>
                <a:lnTo>
                  <a:pt x="4627" y="287"/>
                </a:lnTo>
                <a:lnTo>
                  <a:pt x="4628" y="266"/>
                </a:lnTo>
                <a:lnTo>
                  <a:pt x="4628" y="290"/>
                </a:lnTo>
                <a:lnTo>
                  <a:pt x="4628" y="289"/>
                </a:lnTo>
                <a:lnTo>
                  <a:pt x="4629" y="285"/>
                </a:lnTo>
                <a:lnTo>
                  <a:pt x="4629" y="234"/>
                </a:lnTo>
                <a:lnTo>
                  <a:pt x="4629" y="272"/>
                </a:lnTo>
                <a:lnTo>
                  <a:pt x="4630" y="273"/>
                </a:lnTo>
                <a:lnTo>
                  <a:pt x="4630" y="276"/>
                </a:lnTo>
                <a:lnTo>
                  <a:pt x="4631" y="266"/>
                </a:lnTo>
                <a:lnTo>
                  <a:pt x="4631" y="273"/>
                </a:lnTo>
                <a:lnTo>
                  <a:pt x="4631" y="267"/>
                </a:lnTo>
                <a:lnTo>
                  <a:pt x="4632" y="284"/>
                </a:lnTo>
                <a:lnTo>
                  <a:pt x="4632" y="285"/>
                </a:lnTo>
                <a:lnTo>
                  <a:pt x="4632" y="238"/>
                </a:lnTo>
                <a:lnTo>
                  <a:pt x="4633" y="293"/>
                </a:lnTo>
                <a:lnTo>
                  <a:pt x="4633" y="293"/>
                </a:lnTo>
                <a:lnTo>
                  <a:pt x="4633" y="290"/>
                </a:lnTo>
                <a:lnTo>
                  <a:pt x="4633" y="294"/>
                </a:lnTo>
                <a:lnTo>
                  <a:pt x="4634" y="287"/>
                </a:lnTo>
                <a:lnTo>
                  <a:pt x="4634" y="288"/>
                </a:lnTo>
                <a:lnTo>
                  <a:pt x="4634" y="260"/>
                </a:lnTo>
                <a:lnTo>
                  <a:pt x="4634" y="295"/>
                </a:lnTo>
                <a:lnTo>
                  <a:pt x="4635" y="292"/>
                </a:lnTo>
                <a:lnTo>
                  <a:pt x="4635" y="292"/>
                </a:lnTo>
                <a:lnTo>
                  <a:pt x="4635" y="233"/>
                </a:lnTo>
                <a:lnTo>
                  <a:pt x="4635" y="294"/>
                </a:lnTo>
                <a:lnTo>
                  <a:pt x="4636" y="291"/>
                </a:lnTo>
                <a:lnTo>
                  <a:pt x="4637" y="293"/>
                </a:lnTo>
                <a:lnTo>
                  <a:pt x="4637" y="293"/>
                </a:lnTo>
                <a:lnTo>
                  <a:pt x="4637" y="242"/>
                </a:lnTo>
                <a:lnTo>
                  <a:pt x="4637" y="292"/>
                </a:lnTo>
                <a:lnTo>
                  <a:pt x="4638" y="293"/>
                </a:lnTo>
                <a:lnTo>
                  <a:pt x="4638" y="264"/>
                </a:lnTo>
                <a:lnTo>
                  <a:pt x="4638" y="294"/>
                </a:lnTo>
                <a:lnTo>
                  <a:pt x="4639" y="294"/>
                </a:lnTo>
                <a:lnTo>
                  <a:pt x="4639" y="294"/>
                </a:lnTo>
                <a:lnTo>
                  <a:pt x="4639" y="291"/>
                </a:lnTo>
                <a:lnTo>
                  <a:pt x="4640" y="294"/>
                </a:lnTo>
                <a:lnTo>
                  <a:pt x="4640" y="294"/>
                </a:lnTo>
                <a:lnTo>
                  <a:pt x="4640" y="294"/>
                </a:lnTo>
                <a:lnTo>
                  <a:pt x="4641" y="290"/>
                </a:lnTo>
                <a:lnTo>
                  <a:pt x="4641" y="293"/>
                </a:lnTo>
                <a:lnTo>
                  <a:pt x="4641" y="293"/>
                </a:lnTo>
                <a:lnTo>
                  <a:pt x="4641" y="293"/>
                </a:lnTo>
                <a:lnTo>
                  <a:pt x="4642" y="282"/>
                </a:lnTo>
                <a:lnTo>
                  <a:pt x="4642" y="281"/>
                </a:lnTo>
                <a:lnTo>
                  <a:pt x="4643" y="267"/>
                </a:lnTo>
                <a:lnTo>
                  <a:pt x="4643" y="287"/>
                </a:lnTo>
                <a:lnTo>
                  <a:pt x="4643" y="280"/>
                </a:lnTo>
                <a:lnTo>
                  <a:pt x="4643" y="273"/>
                </a:lnTo>
                <a:lnTo>
                  <a:pt x="4644" y="235"/>
                </a:lnTo>
                <a:lnTo>
                  <a:pt x="4644" y="283"/>
                </a:lnTo>
                <a:lnTo>
                  <a:pt x="4645" y="283"/>
                </a:lnTo>
                <a:lnTo>
                  <a:pt x="4645" y="277"/>
                </a:lnTo>
                <a:lnTo>
                  <a:pt x="4645" y="289"/>
                </a:lnTo>
                <a:lnTo>
                  <a:pt x="4645" y="286"/>
                </a:lnTo>
                <a:lnTo>
                  <a:pt x="4646" y="288"/>
                </a:lnTo>
                <a:lnTo>
                  <a:pt x="4646" y="287"/>
                </a:lnTo>
                <a:lnTo>
                  <a:pt x="4646" y="293"/>
                </a:lnTo>
                <a:lnTo>
                  <a:pt x="4647" y="292"/>
                </a:lnTo>
                <a:lnTo>
                  <a:pt x="4647" y="290"/>
                </a:lnTo>
                <a:lnTo>
                  <a:pt x="4647" y="294"/>
                </a:lnTo>
                <a:lnTo>
                  <a:pt x="4648" y="287"/>
                </a:lnTo>
                <a:lnTo>
                  <a:pt x="4648" y="289"/>
                </a:lnTo>
                <a:lnTo>
                  <a:pt x="4648" y="291"/>
                </a:lnTo>
                <a:lnTo>
                  <a:pt x="4648" y="293"/>
                </a:lnTo>
                <a:lnTo>
                  <a:pt x="4648" y="290"/>
                </a:lnTo>
                <a:lnTo>
                  <a:pt x="4649" y="292"/>
                </a:lnTo>
                <a:lnTo>
                  <a:pt x="4649" y="292"/>
                </a:lnTo>
                <a:lnTo>
                  <a:pt x="4649" y="290"/>
                </a:lnTo>
                <a:lnTo>
                  <a:pt x="4650" y="294"/>
                </a:lnTo>
                <a:lnTo>
                  <a:pt x="4650" y="294"/>
                </a:lnTo>
                <a:lnTo>
                  <a:pt x="4650" y="294"/>
                </a:lnTo>
                <a:lnTo>
                  <a:pt x="4650" y="240"/>
                </a:lnTo>
                <a:lnTo>
                  <a:pt x="4651" y="263"/>
                </a:lnTo>
                <a:lnTo>
                  <a:pt x="4651" y="292"/>
                </a:lnTo>
                <a:lnTo>
                  <a:pt x="4652" y="292"/>
                </a:lnTo>
                <a:lnTo>
                  <a:pt x="4652" y="289"/>
                </a:lnTo>
                <a:lnTo>
                  <a:pt x="4652" y="292"/>
                </a:lnTo>
                <a:lnTo>
                  <a:pt x="4652" y="292"/>
                </a:lnTo>
                <a:lnTo>
                  <a:pt x="4653" y="262"/>
                </a:lnTo>
                <a:lnTo>
                  <a:pt x="4653" y="294"/>
                </a:lnTo>
                <a:lnTo>
                  <a:pt x="4653" y="294"/>
                </a:lnTo>
                <a:lnTo>
                  <a:pt x="4654" y="294"/>
                </a:lnTo>
                <a:lnTo>
                  <a:pt x="4654" y="294"/>
                </a:lnTo>
                <a:lnTo>
                  <a:pt x="4654" y="290"/>
                </a:lnTo>
                <a:lnTo>
                  <a:pt x="4655" y="292"/>
                </a:lnTo>
                <a:lnTo>
                  <a:pt x="4655" y="292"/>
                </a:lnTo>
                <a:lnTo>
                  <a:pt x="4655" y="245"/>
                </a:lnTo>
                <a:lnTo>
                  <a:pt x="4655" y="293"/>
                </a:lnTo>
                <a:lnTo>
                  <a:pt x="4656" y="289"/>
                </a:lnTo>
                <a:lnTo>
                  <a:pt x="4656" y="289"/>
                </a:lnTo>
                <a:lnTo>
                  <a:pt x="4656" y="293"/>
                </a:lnTo>
                <a:lnTo>
                  <a:pt x="4657" y="242"/>
                </a:lnTo>
                <a:lnTo>
                  <a:pt x="4657" y="288"/>
                </a:lnTo>
                <a:lnTo>
                  <a:pt x="4657" y="291"/>
                </a:lnTo>
                <a:lnTo>
                  <a:pt x="4657" y="293"/>
                </a:lnTo>
                <a:lnTo>
                  <a:pt x="4658" y="238"/>
                </a:lnTo>
                <a:lnTo>
                  <a:pt x="4658" y="291"/>
                </a:lnTo>
                <a:lnTo>
                  <a:pt x="4658" y="242"/>
                </a:lnTo>
                <a:lnTo>
                  <a:pt x="4658" y="293"/>
                </a:lnTo>
                <a:lnTo>
                  <a:pt x="4659" y="293"/>
                </a:lnTo>
                <a:lnTo>
                  <a:pt x="4659" y="293"/>
                </a:lnTo>
                <a:lnTo>
                  <a:pt x="4660" y="239"/>
                </a:lnTo>
                <a:lnTo>
                  <a:pt x="4660" y="293"/>
                </a:lnTo>
                <a:lnTo>
                  <a:pt x="4660" y="292"/>
                </a:lnTo>
                <a:lnTo>
                  <a:pt x="4660" y="292"/>
                </a:lnTo>
                <a:lnTo>
                  <a:pt x="4661" y="240"/>
                </a:lnTo>
                <a:lnTo>
                  <a:pt x="4661" y="294"/>
                </a:lnTo>
                <a:lnTo>
                  <a:pt x="4661" y="294"/>
                </a:lnTo>
                <a:lnTo>
                  <a:pt x="4662" y="294"/>
                </a:lnTo>
                <a:lnTo>
                  <a:pt x="4662" y="290"/>
                </a:lnTo>
                <a:lnTo>
                  <a:pt x="4663" y="294"/>
                </a:lnTo>
                <a:lnTo>
                  <a:pt x="4663" y="294"/>
                </a:lnTo>
                <a:lnTo>
                  <a:pt x="4663" y="294"/>
                </a:lnTo>
                <a:lnTo>
                  <a:pt x="4663" y="294"/>
                </a:lnTo>
                <a:lnTo>
                  <a:pt x="4664" y="290"/>
                </a:lnTo>
                <a:lnTo>
                  <a:pt x="4664" y="292"/>
                </a:lnTo>
                <a:lnTo>
                  <a:pt x="4664" y="292"/>
                </a:lnTo>
                <a:lnTo>
                  <a:pt x="4665" y="246"/>
                </a:lnTo>
                <a:lnTo>
                  <a:pt x="4665" y="250"/>
                </a:lnTo>
                <a:lnTo>
                  <a:pt x="4665" y="246"/>
                </a:lnTo>
                <a:lnTo>
                  <a:pt x="4666" y="285"/>
                </a:lnTo>
                <a:lnTo>
                  <a:pt x="4666" y="233"/>
                </a:lnTo>
                <a:lnTo>
                  <a:pt x="4666" y="273"/>
                </a:lnTo>
                <a:lnTo>
                  <a:pt x="4667" y="285"/>
                </a:lnTo>
                <a:lnTo>
                  <a:pt x="4667" y="233"/>
                </a:lnTo>
                <a:lnTo>
                  <a:pt x="4667" y="240"/>
                </a:lnTo>
                <a:lnTo>
                  <a:pt x="4667" y="266"/>
                </a:lnTo>
                <a:lnTo>
                  <a:pt x="4668" y="253"/>
                </a:lnTo>
                <a:lnTo>
                  <a:pt x="4668" y="285"/>
                </a:lnTo>
                <a:lnTo>
                  <a:pt x="4668" y="280"/>
                </a:lnTo>
                <a:lnTo>
                  <a:pt x="4669" y="282"/>
                </a:lnTo>
                <a:lnTo>
                  <a:pt x="4669" y="281"/>
                </a:lnTo>
                <a:lnTo>
                  <a:pt x="4669" y="292"/>
                </a:lnTo>
                <a:lnTo>
                  <a:pt x="4669" y="289"/>
                </a:lnTo>
                <a:lnTo>
                  <a:pt x="4670" y="292"/>
                </a:lnTo>
                <a:lnTo>
                  <a:pt x="4670" y="241"/>
                </a:lnTo>
                <a:lnTo>
                  <a:pt x="4671" y="294"/>
                </a:lnTo>
                <a:lnTo>
                  <a:pt x="4671" y="294"/>
                </a:lnTo>
                <a:lnTo>
                  <a:pt x="4671" y="294"/>
                </a:lnTo>
                <a:lnTo>
                  <a:pt x="4672" y="292"/>
                </a:lnTo>
                <a:lnTo>
                  <a:pt x="4672" y="292"/>
                </a:lnTo>
                <a:lnTo>
                  <a:pt x="4672" y="292"/>
                </a:lnTo>
                <a:lnTo>
                  <a:pt x="4673" y="294"/>
                </a:lnTo>
                <a:lnTo>
                  <a:pt x="4673" y="292"/>
                </a:lnTo>
                <a:lnTo>
                  <a:pt x="4673" y="289"/>
                </a:lnTo>
                <a:lnTo>
                  <a:pt x="4673" y="190"/>
                </a:lnTo>
                <a:lnTo>
                  <a:pt x="4674" y="294"/>
                </a:lnTo>
                <a:lnTo>
                  <a:pt x="4674" y="294"/>
                </a:lnTo>
                <a:lnTo>
                  <a:pt x="4674" y="294"/>
                </a:lnTo>
                <a:lnTo>
                  <a:pt x="4674" y="291"/>
                </a:lnTo>
                <a:lnTo>
                  <a:pt x="4675" y="294"/>
                </a:lnTo>
                <a:lnTo>
                  <a:pt x="4675" y="294"/>
                </a:lnTo>
                <a:lnTo>
                  <a:pt x="4675" y="294"/>
                </a:lnTo>
                <a:lnTo>
                  <a:pt x="4676" y="292"/>
                </a:lnTo>
                <a:lnTo>
                  <a:pt x="4676" y="294"/>
                </a:lnTo>
                <a:lnTo>
                  <a:pt x="4676" y="294"/>
                </a:lnTo>
                <a:lnTo>
                  <a:pt x="4677" y="294"/>
                </a:lnTo>
                <a:lnTo>
                  <a:pt x="4677" y="294"/>
                </a:lnTo>
                <a:lnTo>
                  <a:pt x="4677" y="291"/>
                </a:lnTo>
                <a:lnTo>
                  <a:pt x="4677" y="293"/>
                </a:lnTo>
                <a:lnTo>
                  <a:pt x="4677" y="292"/>
                </a:lnTo>
                <a:lnTo>
                  <a:pt x="4678" y="293"/>
                </a:lnTo>
                <a:lnTo>
                  <a:pt x="4679" y="285"/>
                </a:lnTo>
                <a:lnTo>
                  <a:pt x="4679" y="287"/>
                </a:lnTo>
                <a:lnTo>
                  <a:pt x="4679" y="285"/>
                </a:lnTo>
                <a:lnTo>
                  <a:pt x="4679" y="291"/>
                </a:lnTo>
                <a:lnTo>
                  <a:pt x="4680" y="267"/>
                </a:lnTo>
                <a:lnTo>
                  <a:pt x="4680" y="281"/>
                </a:lnTo>
                <a:lnTo>
                  <a:pt x="4680" y="281"/>
                </a:lnTo>
                <a:lnTo>
                  <a:pt x="4680" y="282"/>
                </a:lnTo>
                <a:lnTo>
                  <a:pt x="4680" y="227"/>
                </a:lnTo>
                <a:lnTo>
                  <a:pt x="4681" y="279"/>
                </a:lnTo>
                <a:lnTo>
                  <a:pt x="4681" y="279"/>
                </a:lnTo>
                <a:lnTo>
                  <a:pt x="4681" y="267"/>
                </a:lnTo>
                <a:lnTo>
                  <a:pt x="4682" y="286"/>
                </a:lnTo>
                <a:lnTo>
                  <a:pt x="4682" y="275"/>
                </a:lnTo>
                <a:lnTo>
                  <a:pt x="4682" y="278"/>
                </a:lnTo>
                <a:lnTo>
                  <a:pt x="4683" y="269"/>
                </a:lnTo>
                <a:lnTo>
                  <a:pt x="4683" y="292"/>
                </a:lnTo>
                <a:lnTo>
                  <a:pt x="4683" y="292"/>
                </a:lnTo>
                <a:lnTo>
                  <a:pt x="4683" y="292"/>
                </a:lnTo>
                <a:lnTo>
                  <a:pt x="4683" y="288"/>
                </a:lnTo>
                <a:lnTo>
                  <a:pt x="4684" y="293"/>
                </a:lnTo>
                <a:lnTo>
                  <a:pt x="4684" y="293"/>
                </a:lnTo>
                <a:lnTo>
                  <a:pt x="4685" y="293"/>
                </a:lnTo>
                <a:lnTo>
                  <a:pt x="4685" y="290"/>
                </a:lnTo>
                <a:lnTo>
                  <a:pt x="4685" y="294"/>
                </a:lnTo>
                <a:lnTo>
                  <a:pt x="4685" y="294"/>
                </a:lnTo>
                <a:lnTo>
                  <a:pt x="4685" y="294"/>
                </a:lnTo>
                <a:lnTo>
                  <a:pt x="4686" y="235"/>
                </a:lnTo>
                <a:lnTo>
                  <a:pt x="4686" y="294"/>
                </a:lnTo>
                <a:lnTo>
                  <a:pt x="4687" y="291"/>
                </a:lnTo>
                <a:lnTo>
                  <a:pt x="4687" y="293"/>
                </a:lnTo>
                <a:lnTo>
                  <a:pt x="4687" y="241"/>
                </a:lnTo>
                <a:lnTo>
                  <a:pt x="4688" y="294"/>
                </a:lnTo>
                <a:lnTo>
                  <a:pt x="4688" y="294"/>
                </a:lnTo>
                <a:lnTo>
                  <a:pt x="4688" y="294"/>
                </a:lnTo>
                <a:lnTo>
                  <a:pt x="4688" y="291"/>
                </a:lnTo>
                <a:lnTo>
                  <a:pt x="4689" y="294"/>
                </a:lnTo>
                <a:lnTo>
                  <a:pt x="4689" y="294"/>
                </a:lnTo>
                <a:lnTo>
                  <a:pt x="4689" y="291"/>
                </a:lnTo>
                <a:lnTo>
                  <a:pt x="4690" y="294"/>
                </a:lnTo>
                <a:lnTo>
                  <a:pt x="4690" y="294"/>
                </a:lnTo>
                <a:lnTo>
                  <a:pt x="4690" y="294"/>
                </a:lnTo>
                <a:lnTo>
                  <a:pt x="4691" y="286"/>
                </a:lnTo>
                <a:lnTo>
                  <a:pt x="4691" y="285"/>
                </a:lnTo>
                <a:lnTo>
                  <a:pt x="4692" y="258"/>
                </a:lnTo>
                <a:lnTo>
                  <a:pt x="4693" y="258"/>
                </a:lnTo>
                <a:lnTo>
                  <a:pt x="4693" y="282"/>
                </a:lnTo>
                <a:lnTo>
                  <a:pt x="4693" y="236"/>
                </a:lnTo>
                <a:lnTo>
                  <a:pt x="4693" y="238"/>
                </a:lnTo>
                <a:lnTo>
                  <a:pt x="4693" y="274"/>
                </a:lnTo>
                <a:lnTo>
                  <a:pt x="4694" y="281"/>
                </a:lnTo>
                <a:lnTo>
                  <a:pt x="4694" y="233"/>
                </a:lnTo>
                <a:lnTo>
                  <a:pt x="4695" y="252"/>
                </a:lnTo>
                <a:lnTo>
                  <a:pt x="4695" y="276"/>
                </a:lnTo>
                <a:lnTo>
                  <a:pt x="4695" y="243"/>
                </a:lnTo>
                <a:lnTo>
                  <a:pt x="4696" y="282"/>
                </a:lnTo>
                <a:lnTo>
                  <a:pt x="4696" y="281"/>
                </a:lnTo>
                <a:lnTo>
                  <a:pt x="4696" y="282"/>
                </a:lnTo>
                <a:lnTo>
                  <a:pt x="4697" y="252"/>
                </a:lnTo>
                <a:lnTo>
                  <a:pt x="4697" y="293"/>
                </a:lnTo>
                <a:lnTo>
                  <a:pt x="4697" y="277"/>
                </a:lnTo>
                <a:lnTo>
                  <a:pt x="4697" y="277"/>
                </a:lnTo>
                <a:lnTo>
                  <a:pt x="4697" y="277"/>
                </a:lnTo>
                <a:lnTo>
                  <a:pt x="4698" y="294"/>
                </a:lnTo>
                <a:lnTo>
                  <a:pt x="4698" y="293"/>
                </a:lnTo>
                <a:lnTo>
                  <a:pt x="4698" y="294"/>
                </a:lnTo>
                <a:lnTo>
                  <a:pt x="4699" y="271"/>
                </a:lnTo>
                <a:lnTo>
                  <a:pt x="4699" y="294"/>
                </a:lnTo>
                <a:lnTo>
                  <a:pt x="4699" y="294"/>
                </a:lnTo>
                <a:lnTo>
                  <a:pt x="4699" y="294"/>
                </a:lnTo>
                <a:lnTo>
                  <a:pt x="4700" y="294"/>
                </a:lnTo>
                <a:lnTo>
                  <a:pt x="4700" y="289"/>
                </a:lnTo>
                <a:lnTo>
                  <a:pt x="4700" y="293"/>
                </a:lnTo>
                <a:lnTo>
                  <a:pt x="4701" y="293"/>
                </a:lnTo>
                <a:lnTo>
                  <a:pt x="4701" y="236"/>
                </a:lnTo>
                <a:lnTo>
                  <a:pt x="4702" y="293"/>
                </a:lnTo>
                <a:lnTo>
                  <a:pt x="4702" y="293"/>
                </a:lnTo>
                <a:lnTo>
                  <a:pt x="4702" y="293"/>
                </a:lnTo>
                <a:lnTo>
                  <a:pt x="4702" y="291"/>
                </a:lnTo>
                <a:lnTo>
                  <a:pt x="4702" y="294"/>
                </a:lnTo>
                <a:lnTo>
                  <a:pt x="4703" y="294"/>
                </a:lnTo>
                <a:lnTo>
                  <a:pt x="4703" y="294"/>
                </a:lnTo>
                <a:lnTo>
                  <a:pt x="4703" y="292"/>
                </a:lnTo>
                <a:lnTo>
                  <a:pt x="4704" y="294"/>
                </a:lnTo>
                <a:lnTo>
                  <a:pt x="4704" y="294"/>
                </a:lnTo>
                <a:lnTo>
                  <a:pt x="4704" y="294"/>
                </a:lnTo>
                <a:lnTo>
                  <a:pt x="4704" y="291"/>
                </a:lnTo>
                <a:lnTo>
                  <a:pt x="4705" y="292"/>
                </a:lnTo>
                <a:lnTo>
                  <a:pt x="4705" y="292"/>
                </a:lnTo>
                <a:lnTo>
                  <a:pt x="4706" y="293"/>
                </a:lnTo>
                <a:lnTo>
                  <a:pt x="4706" y="284"/>
                </a:lnTo>
                <a:lnTo>
                  <a:pt x="4706" y="284"/>
                </a:lnTo>
                <a:lnTo>
                  <a:pt x="4706" y="284"/>
                </a:lnTo>
                <a:lnTo>
                  <a:pt x="4707" y="249"/>
                </a:lnTo>
                <a:lnTo>
                  <a:pt x="4707" y="289"/>
                </a:lnTo>
                <a:lnTo>
                  <a:pt x="4707" y="278"/>
                </a:lnTo>
                <a:lnTo>
                  <a:pt x="4708" y="276"/>
                </a:lnTo>
                <a:lnTo>
                  <a:pt x="4708" y="232"/>
                </a:lnTo>
                <a:lnTo>
                  <a:pt x="4708" y="281"/>
                </a:lnTo>
                <a:lnTo>
                  <a:pt x="4708" y="275"/>
                </a:lnTo>
                <a:lnTo>
                  <a:pt x="4709" y="272"/>
                </a:lnTo>
                <a:lnTo>
                  <a:pt x="4709" y="247"/>
                </a:lnTo>
                <a:lnTo>
                  <a:pt x="4710" y="286"/>
                </a:lnTo>
                <a:lnTo>
                  <a:pt x="4710" y="289"/>
                </a:lnTo>
                <a:lnTo>
                  <a:pt x="4710" y="285"/>
                </a:lnTo>
                <a:lnTo>
                  <a:pt x="4711" y="293"/>
                </a:lnTo>
                <a:lnTo>
                  <a:pt x="4711" y="292"/>
                </a:lnTo>
                <a:lnTo>
                  <a:pt x="4711" y="293"/>
                </a:lnTo>
                <a:lnTo>
                  <a:pt x="4712" y="294"/>
                </a:lnTo>
                <a:lnTo>
                  <a:pt x="4712" y="289"/>
                </a:lnTo>
                <a:lnTo>
                  <a:pt x="4712" y="292"/>
                </a:lnTo>
                <a:lnTo>
                  <a:pt x="4712" y="292"/>
                </a:lnTo>
                <a:lnTo>
                  <a:pt x="4712" y="294"/>
                </a:lnTo>
                <a:lnTo>
                  <a:pt x="4713" y="260"/>
                </a:lnTo>
                <a:lnTo>
                  <a:pt x="4713" y="264"/>
                </a:lnTo>
                <a:lnTo>
                  <a:pt x="4713" y="274"/>
                </a:lnTo>
                <a:lnTo>
                  <a:pt x="4713" y="295"/>
                </a:lnTo>
                <a:lnTo>
                  <a:pt x="4714" y="290"/>
                </a:lnTo>
                <a:lnTo>
                  <a:pt x="4714" y="290"/>
                </a:lnTo>
                <a:lnTo>
                  <a:pt x="4715" y="240"/>
                </a:lnTo>
                <a:lnTo>
                  <a:pt x="4715" y="293"/>
                </a:lnTo>
                <a:lnTo>
                  <a:pt x="4715" y="288"/>
                </a:lnTo>
                <a:lnTo>
                  <a:pt x="4716" y="288"/>
                </a:lnTo>
                <a:lnTo>
                  <a:pt x="4716" y="241"/>
                </a:lnTo>
                <a:lnTo>
                  <a:pt x="4716" y="294"/>
                </a:lnTo>
                <a:lnTo>
                  <a:pt x="4716" y="294"/>
                </a:lnTo>
                <a:lnTo>
                  <a:pt x="4716" y="294"/>
                </a:lnTo>
                <a:lnTo>
                  <a:pt x="4717" y="290"/>
                </a:lnTo>
                <a:lnTo>
                  <a:pt x="4718" y="294"/>
                </a:lnTo>
                <a:lnTo>
                  <a:pt x="4718" y="294"/>
                </a:lnTo>
                <a:lnTo>
                  <a:pt x="4718" y="294"/>
                </a:lnTo>
                <a:lnTo>
                  <a:pt x="4718" y="289"/>
                </a:lnTo>
                <a:lnTo>
                  <a:pt x="4719" y="293"/>
                </a:lnTo>
                <a:lnTo>
                  <a:pt x="4719" y="292"/>
                </a:lnTo>
                <a:lnTo>
                  <a:pt x="4719" y="288"/>
                </a:lnTo>
                <a:lnTo>
                  <a:pt x="4720" y="293"/>
                </a:lnTo>
                <a:lnTo>
                  <a:pt x="4720" y="289"/>
                </a:lnTo>
                <a:lnTo>
                  <a:pt x="4720" y="289"/>
                </a:lnTo>
                <a:lnTo>
                  <a:pt x="4720" y="248"/>
                </a:lnTo>
                <a:lnTo>
                  <a:pt x="4720" y="291"/>
                </a:lnTo>
                <a:lnTo>
                  <a:pt x="4721" y="276"/>
                </a:lnTo>
                <a:lnTo>
                  <a:pt x="4721" y="275"/>
                </a:lnTo>
                <a:lnTo>
                  <a:pt x="4721" y="231"/>
                </a:lnTo>
                <a:lnTo>
                  <a:pt x="4722" y="293"/>
                </a:lnTo>
                <a:lnTo>
                  <a:pt x="4722" y="285"/>
                </a:lnTo>
                <a:lnTo>
                  <a:pt x="4722" y="270"/>
                </a:lnTo>
                <a:lnTo>
                  <a:pt x="4723" y="291"/>
                </a:lnTo>
                <a:lnTo>
                  <a:pt x="4723" y="284"/>
                </a:lnTo>
                <a:lnTo>
                  <a:pt x="4724" y="280"/>
                </a:lnTo>
                <a:lnTo>
                  <a:pt x="4724" y="248"/>
                </a:lnTo>
                <a:lnTo>
                  <a:pt x="4724" y="293"/>
                </a:lnTo>
                <a:lnTo>
                  <a:pt x="4724" y="292"/>
                </a:lnTo>
                <a:lnTo>
                  <a:pt x="4724" y="292"/>
                </a:lnTo>
                <a:lnTo>
                  <a:pt x="4725" y="291"/>
                </a:lnTo>
                <a:lnTo>
                  <a:pt x="4725" y="294"/>
                </a:lnTo>
                <a:lnTo>
                  <a:pt x="4726" y="294"/>
                </a:lnTo>
                <a:lnTo>
                  <a:pt x="4726" y="293"/>
                </a:lnTo>
                <a:lnTo>
                  <a:pt x="4726" y="292"/>
                </a:lnTo>
                <a:lnTo>
                  <a:pt x="4726" y="294"/>
                </a:lnTo>
                <a:lnTo>
                  <a:pt x="4727" y="293"/>
                </a:lnTo>
                <a:lnTo>
                  <a:pt x="4727" y="294"/>
                </a:lnTo>
                <a:lnTo>
                  <a:pt x="4728" y="238"/>
                </a:lnTo>
                <a:lnTo>
                  <a:pt x="4728" y="292"/>
                </a:lnTo>
                <a:lnTo>
                  <a:pt x="4728" y="292"/>
                </a:lnTo>
                <a:lnTo>
                  <a:pt x="4728" y="293"/>
                </a:lnTo>
                <a:lnTo>
                  <a:pt x="4728" y="240"/>
                </a:lnTo>
                <a:lnTo>
                  <a:pt x="4729" y="289"/>
                </a:lnTo>
                <a:lnTo>
                  <a:pt x="4729" y="289"/>
                </a:lnTo>
                <a:lnTo>
                  <a:pt x="4729" y="240"/>
                </a:lnTo>
                <a:lnTo>
                  <a:pt x="4730" y="294"/>
                </a:lnTo>
                <a:lnTo>
                  <a:pt x="4730" y="292"/>
                </a:lnTo>
                <a:lnTo>
                  <a:pt x="4730" y="292"/>
                </a:lnTo>
                <a:lnTo>
                  <a:pt x="4731" y="294"/>
                </a:lnTo>
                <a:lnTo>
                  <a:pt x="4731" y="293"/>
                </a:lnTo>
                <a:lnTo>
                  <a:pt x="4732" y="293"/>
                </a:lnTo>
                <a:lnTo>
                  <a:pt x="4732" y="294"/>
                </a:lnTo>
                <a:lnTo>
                  <a:pt x="4732" y="275"/>
                </a:lnTo>
                <a:lnTo>
                  <a:pt x="4732" y="287"/>
                </a:lnTo>
                <a:lnTo>
                  <a:pt x="4733" y="287"/>
                </a:lnTo>
                <a:lnTo>
                  <a:pt x="4733" y="248"/>
                </a:lnTo>
                <a:lnTo>
                  <a:pt x="4734" y="264"/>
                </a:lnTo>
                <a:lnTo>
                  <a:pt x="4734" y="269"/>
                </a:lnTo>
                <a:lnTo>
                  <a:pt x="4734" y="286"/>
                </a:lnTo>
                <a:lnTo>
                  <a:pt x="4734" y="232"/>
                </a:lnTo>
                <a:lnTo>
                  <a:pt x="4735" y="233"/>
                </a:lnTo>
                <a:lnTo>
                  <a:pt x="4735" y="232"/>
                </a:lnTo>
                <a:lnTo>
                  <a:pt x="4736" y="275"/>
                </a:lnTo>
                <a:lnTo>
                  <a:pt x="4736" y="259"/>
                </a:lnTo>
                <a:lnTo>
                  <a:pt x="4736" y="276"/>
                </a:lnTo>
                <a:lnTo>
                  <a:pt x="4736" y="250"/>
                </a:lnTo>
                <a:lnTo>
                  <a:pt x="4737" y="287"/>
                </a:lnTo>
                <a:lnTo>
                  <a:pt x="4737" y="287"/>
                </a:lnTo>
                <a:lnTo>
                  <a:pt x="4737" y="287"/>
                </a:lnTo>
                <a:lnTo>
                  <a:pt x="4738" y="293"/>
                </a:lnTo>
                <a:lnTo>
                  <a:pt x="4738" y="205"/>
                </a:lnTo>
                <a:lnTo>
                  <a:pt x="4738" y="290"/>
                </a:lnTo>
                <a:lnTo>
                  <a:pt x="4738" y="258"/>
                </a:lnTo>
                <a:lnTo>
                  <a:pt x="4738" y="236"/>
                </a:lnTo>
                <a:lnTo>
                  <a:pt x="4739" y="293"/>
                </a:lnTo>
                <a:lnTo>
                  <a:pt x="4739" y="241"/>
                </a:lnTo>
                <a:lnTo>
                  <a:pt x="4740" y="293"/>
                </a:lnTo>
                <a:lnTo>
                  <a:pt x="4740" y="260"/>
                </a:lnTo>
                <a:lnTo>
                  <a:pt x="4740" y="293"/>
                </a:lnTo>
                <a:lnTo>
                  <a:pt x="4740" y="292"/>
                </a:lnTo>
                <a:lnTo>
                  <a:pt x="4741" y="292"/>
                </a:lnTo>
                <a:lnTo>
                  <a:pt x="4741" y="293"/>
                </a:lnTo>
                <a:lnTo>
                  <a:pt x="4742" y="237"/>
                </a:lnTo>
                <a:lnTo>
                  <a:pt x="4742" y="267"/>
                </a:lnTo>
                <a:lnTo>
                  <a:pt x="4742" y="288"/>
                </a:lnTo>
                <a:lnTo>
                  <a:pt x="4743" y="294"/>
                </a:lnTo>
                <a:lnTo>
                  <a:pt x="4743" y="294"/>
                </a:lnTo>
                <a:lnTo>
                  <a:pt x="4743" y="294"/>
                </a:lnTo>
                <a:lnTo>
                  <a:pt x="4744" y="277"/>
                </a:lnTo>
                <a:lnTo>
                  <a:pt x="4744" y="282"/>
                </a:lnTo>
                <a:lnTo>
                  <a:pt x="4744" y="282"/>
                </a:lnTo>
                <a:lnTo>
                  <a:pt x="4745" y="294"/>
                </a:lnTo>
                <a:lnTo>
                  <a:pt x="4745" y="291"/>
                </a:lnTo>
                <a:lnTo>
                  <a:pt x="4745" y="292"/>
                </a:lnTo>
                <a:lnTo>
                  <a:pt x="4745" y="294"/>
                </a:lnTo>
                <a:lnTo>
                  <a:pt x="4746" y="239"/>
                </a:lnTo>
                <a:lnTo>
                  <a:pt x="4746" y="291"/>
                </a:lnTo>
                <a:lnTo>
                  <a:pt x="4746" y="291"/>
                </a:lnTo>
                <a:lnTo>
                  <a:pt x="4747" y="240"/>
                </a:lnTo>
                <a:lnTo>
                  <a:pt x="4747" y="294"/>
                </a:lnTo>
                <a:lnTo>
                  <a:pt x="4747" y="294"/>
                </a:lnTo>
                <a:lnTo>
                  <a:pt x="4748" y="294"/>
                </a:lnTo>
                <a:lnTo>
                  <a:pt x="4748" y="292"/>
                </a:lnTo>
                <a:lnTo>
                  <a:pt x="4748" y="294"/>
                </a:lnTo>
                <a:lnTo>
                  <a:pt x="4748" y="293"/>
                </a:lnTo>
                <a:lnTo>
                  <a:pt x="4749" y="293"/>
                </a:lnTo>
                <a:lnTo>
                  <a:pt x="4749" y="293"/>
                </a:lnTo>
                <a:lnTo>
                  <a:pt x="4749" y="242"/>
                </a:lnTo>
                <a:lnTo>
                  <a:pt x="4750" y="276"/>
                </a:lnTo>
                <a:lnTo>
                  <a:pt x="4750" y="258"/>
                </a:lnTo>
                <a:lnTo>
                  <a:pt x="4750" y="280"/>
                </a:lnTo>
                <a:lnTo>
                  <a:pt x="4750" y="242"/>
                </a:lnTo>
                <a:lnTo>
                  <a:pt x="4751" y="266"/>
                </a:lnTo>
                <a:lnTo>
                  <a:pt x="4751" y="256"/>
                </a:lnTo>
                <a:lnTo>
                  <a:pt x="4751" y="250"/>
                </a:lnTo>
                <a:lnTo>
                  <a:pt x="4752" y="286"/>
                </a:lnTo>
                <a:lnTo>
                  <a:pt x="4752" y="285"/>
                </a:lnTo>
                <a:lnTo>
                  <a:pt x="4753" y="293"/>
                </a:lnTo>
                <a:lnTo>
                  <a:pt x="4753" y="292"/>
                </a:lnTo>
                <a:lnTo>
                  <a:pt x="4753" y="292"/>
                </a:lnTo>
                <a:lnTo>
                  <a:pt x="4753" y="293"/>
                </a:lnTo>
                <a:lnTo>
                  <a:pt x="4754" y="238"/>
                </a:lnTo>
                <a:lnTo>
                  <a:pt x="4754" y="289"/>
                </a:lnTo>
                <a:lnTo>
                  <a:pt x="4754" y="289"/>
                </a:lnTo>
                <a:lnTo>
                  <a:pt x="4755" y="293"/>
                </a:lnTo>
                <a:lnTo>
                  <a:pt x="4755" y="238"/>
                </a:lnTo>
                <a:lnTo>
                  <a:pt x="4755" y="292"/>
                </a:lnTo>
                <a:lnTo>
                  <a:pt x="4755" y="292"/>
                </a:lnTo>
                <a:lnTo>
                  <a:pt x="4756" y="293"/>
                </a:lnTo>
                <a:lnTo>
                  <a:pt x="4756" y="238"/>
                </a:lnTo>
                <a:lnTo>
                  <a:pt x="4757" y="290"/>
                </a:lnTo>
                <a:lnTo>
                  <a:pt x="4757" y="293"/>
                </a:lnTo>
                <a:lnTo>
                  <a:pt x="4757" y="238"/>
                </a:lnTo>
                <a:lnTo>
                  <a:pt x="4758" y="240"/>
                </a:lnTo>
                <a:lnTo>
                  <a:pt x="4758" y="240"/>
                </a:lnTo>
                <a:lnTo>
                  <a:pt x="4758" y="281"/>
                </a:lnTo>
                <a:lnTo>
                  <a:pt x="4759" y="235"/>
                </a:lnTo>
                <a:lnTo>
                  <a:pt x="4759" y="272"/>
                </a:lnTo>
                <a:lnTo>
                  <a:pt x="4759" y="277"/>
                </a:lnTo>
                <a:lnTo>
                  <a:pt x="4760" y="284"/>
                </a:lnTo>
                <a:lnTo>
                  <a:pt x="4760" y="178"/>
                </a:lnTo>
                <a:lnTo>
                  <a:pt x="4760" y="271"/>
                </a:lnTo>
                <a:lnTo>
                  <a:pt x="4760" y="273"/>
                </a:lnTo>
                <a:lnTo>
                  <a:pt x="4760" y="258"/>
                </a:lnTo>
                <a:lnTo>
                  <a:pt x="4761" y="290"/>
                </a:lnTo>
                <a:lnTo>
                  <a:pt x="4761" y="290"/>
                </a:lnTo>
                <a:lnTo>
                  <a:pt x="4762" y="245"/>
                </a:lnTo>
                <a:lnTo>
                  <a:pt x="4762" y="294"/>
                </a:lnTo>
                <a:lnTo>
                  <a:pt x="4762" y="294"/>
                </a:lnTo>
                <a:lnTo>
                  <a:pt x="4762" y="294"/>
                </a:lnTo>
                <a:lnTo>
                  <a:pt x="4763" y="294"/>
                </a:lnTo>
                <a:lnTo>
                  <a:pt x="4763" y="291"/>
                </a:lnTo>
                <a:lnTo>
                  <a:pt x="4763" y="294"/>
                </a:lnTo>
                <a:lnTo>
                  <a:pt x="4763" y="292"/>
                </a:lnTo>
                <a:lnTo>
                  <a:pt x="4764" y="289"/>
                </a:lnTo>
                <a:lnTo>
                  <a:pt x="4764" y="294"/>
                </a:lnTo>
                <a:lnTo>
                  <a:pt x="4764" y="294"/>
                </a:lnTo>
                <a:lnTo>
                  <a:pt x="4765" y="294"/>
                </a:lnTo>
                <a:lnTo>
                  <a:pt x="4765" y="240"/>
                </a:lnTo>
                <a:lnTo>
                  <a:pt x="4766" y="292"/>
                </a:lnTo>
                <a:lnTo>
                  <a:pt x="4766" y="292"/>
                </a:lnTo>
                <a:lnTo>
                  <a:pt x="4766" y="288"/>
                </a:lnTo>
                <a:lnTo>
                  <a:pt x="4767" y="293"/>
                </a:lnTo>
                <a:lnTo>
                  <a:pt x="4767" y="293"/>
                </a:lnTo>
                <a:lnTo>
                  <a:pt x="4767" y="293"/>
                </a:lnTo>
                <a:lnTo>
                  <a:pt x="4767" y="288"/>
                </a:lnTo>
                <a:lnTo>
                  <a:pt x="4768" y="293"/>
                </a:lnTo>
                <a:lnTo>
                  <a:pt x="4768" y="292"/>
                </a:lnTo>
                <a:lnTo>
                  <a:pt x="4768" y="292"/>
                </a:lnTo>
                <a:lnTo>
                  <a:pt x="4768" y="293"/>
                </a:lnTo>
                <a:lnTo>
                  <a:pt x="4769" y="278"/>
                </a:lnTo>
                <a:lnTo>
                  <a:pt x="4769" y="278"/>
                </a:lnTo>
                <a:lnTo>
                  <a:pt x="4769" y="277"/>
                </a:lnTo>
                <a:lnTo>
                  <a:pt x="4769" y="281"/>
                </a:lnTo>
                <a:lnTo>
                  <a:pt x="4770" y="254"/>
                </a:lnTo>
                <a:lnTo>
                  <a:pt x="4770" y="267"/>
                </a:lnTo>
                <a:lnTo>
                  <a:pt x="4770" y="266"/>
                </a:lnTo>
                <a:lnTo>
                  <a:pt x="4770" y="270"/>
                </a:lnTo>
                <a:lnTo>
                  <a:pt x="4771" y="232"/>
                </a:lnTo>
                <a:lnTo>
                  <a:pt x="4771" y="254"/>
                </a:lnTo>
                <a:lnTo>
                  <a:pt x="4772" y="238"/>
                </a:lnTo>
                <a:lnTo>
                  <a:pt x="4772" y="227"/>
                </a:lnTo>
                <a:lnTo>
                  <a:pt x="4772" y="279"/>
                </a:lnTo>
                <a:lnTo>
                  <a:pt x="4772" y="250"/>
                </a:lnTo>
                <a:lnTo>
                  <a:pt x="4773" y="266"/>
                </a:lnTo>
                <a:lnTo>
                  <a:pt x="4773" y="238"/>
                </a:lnTo>
                <a:lnTo>
                  <a:pt x="4774" y="283"/>
                </a:lnTo>
                <a:lnTo>
                  <a:pt x="4774" y="277"/>
                </a:lnTo>
                <a:lnTo>
                  <a:pt x="4774" y="273"/>
                </a:lnTo>
                <a:lnTo>
                  <a:pt x="4775" y="291"/>
                </a:lnTo>
                <a:lnTo>
                  <a:pt x="4775" y="289"/>
                </a:lnTo>
                <a:lnTo>
                  <a:pt x="4775" y="289"/>
                </a:lnTo>
                <a:lnTo>
                  <a:pt x="4775" y="289"/>
                </a:lnTo>
                <a:lnTo>
                  <a:pt x="4776" y="294"/>
                </a:lnTo>
                <a:lnTo>
                  <a:pt x="4776" y="293"/>
                </a:lnTo>
                <a:lnTo>
                  <a:pt x="4776" y="290"/>
                </a:lnTo>
                <a:lnTo>
                  <a:pt x="4776" y="294"/>
                </a:lnTo>
                <a:lnTo>
                  <a:pt x="4777" y="294"/>
                </a:lnTo>
                <a:lnTo>
                  <a:pt x="4777" y="294"/>
                </a:lnTo>
                <a:lnTo>
                  <a:pt x="4777" y="290"/>
                </a:lnTo>
                <a:lnTo>
                  <a:pt x="4778" y="294"/>
                </a:lnTo>
                <a:lnTo>
                  <a:pt x="4778" y="294"/>
                </a:lnTo>
                <a:lnTo>
                  <a:pt x="4779" y="294"/>
                </a:lnTo>
                <a:lnTo>
                  <a:pt x="4779" y="294"/>
                </a:lnTo>
                <a:lnTo>
                  <a:pt x="4779" y="290"/>
                </a:lnTo>
                <a:lnTo>
                  <a:pt x="4779" y="291"/>
                </a:lnTo>
                <a:lnTo>
                  <a:pt x="4780" y="291"/>
                </a:lnTo>
                <a:lnTo>
                  <a:pt x="4780" y="240"/>
                </a:lnTo>
                <a:lnTo>
                  <a:pt x="4780" y="294"/>
                </a:lnTo>
                <a:lnTo>
                  <a:pt x="4781" y="293"/>
                </a:lnTo>
                <a:lnTo>
                  <a:pt x="4781" y="292"/>
                </a:lnTo>
                <a:lnTo>
                  <a:pt x="4781" y="291"/>
                </a:lnTo>
                <a:lnTo>
                  <a:pt x="4782" y="294"/>
                </a:lnTo>
                <a:lnTo>
                  <a:pt x="4782" y="294"/>
                </a:lnTo>
                <a:lnTo>
                  <a:pt x="4782" y="294"/>
                </a:lnTo>
                <a:lnTo>
                  <a:pt x="4783" y="286"/>
                </a:lnTo>
                <a:lnTo>
                  <a:pt x="4783" y="292"/>
                </a:lnTo>
                <a:lnTo>
                  <a:pt x="4783" y="292"/>
                </a:lnTo>
                <a:lnTo>
                  <a:pt x="4784" y="242"/>
                </a:lnTo>
                <a:lnTo>
                  <a:pt x="4784" y="258"/>
                </a:lnTo>
                <a:lnTo>
                  <a:pt x="4784" y="253"/>
                </a:lnTo>
                <a:lnTo>
                  <a:pt x="4785" y="267"/>
                </a:lnTo>
                <a:lnTo>
                  <a:pt x="4785" y="236"/>
                </a:lnTo>
                <a:lnTo>
                  <a:pt x="4785" y="242"/>
                </a:lnTo>
                <a:lnTo>
                  <a:pt x="4785" y="241"/>
                </a:lnTo>
                <a:lnTo>
                  <a:pt x="4786" y="286"/>
                </a:lnTo>
                <a:lnTo>
                  <a:pt x="4786" y="248"/>
                </a:lnTo>
                <a:lnTo>
                  <a:pt x="4787" y="249"/>
                </a:lnTo>
                <a:lnTo>
                  <a:pt x="4787" y="282"/>
                </a:lnTo>
                <a:lnTo>
                  <a:pt x="4787" y="247"/>
                </a:lnTo>
                <a:lnTo>
                  <a:pt x="4787" y="273"/>
                </a:lnTo>
                <a:lnTo>
                  <a:pt x="4788" y="275"/>
                </a:lnTo>
                <a:lnTo>
                  <a:pt x="4788" y="292"/>
                </a:lnTo>
                <a:lnTo>
                  <a:pt x="4789" y="251"/>
                </a:lnTo>
                <a:lnTo>
                  <a:pt x="4789" y="288"/>
                </a:lnTo>
                <a:lnTo>
                  <a:pt x="4789" y="288"/>
                </a:lnTo>
                <a:lnTo>
                  <a:pt x="4789" y="247"/>
                </a:lnTo>
                <a:lnTo>
                  <a:pt x="4789" y="293"/>
                </a:lnTo>
                <a:lnTo>
                  <a:pt x="4790" y="287"/>
                </a:lnTo>
                <a:lnTo>
                  <a:pt x="4790" y="287"/>
                </a:lnTo>
                <a:lnTo>
                  <a:pt x="4790" y="292"/>
                </a:lnTo>
                <a:lnTo>
                  <a:pt x="4790" y="238"/>
                </a:lnTo>
                <a:lnTo>
                  <a:pt x="4791" y="285"/>
                </a:lnTo>
                <a:lnTo>
                  <a:pt x="4791" y="285"/>
                </a:lnTo>
                <a:lnTo>
                  <a:pt x="4791" y="269"/>
                </a:lnTo>
                <a:lnTo>
                  <a:pt x="4792" y="294"/>
                </a:lnTo>
                <a:lnTo>
                  <a:pt x="4792" y="292"/>
                </a:lnTo>
                <a:lnTo>
                  <a:pt x="4792" y="292"/>
                </a:lnTo>
                <a:lnTo>
                  <a:pt x="4792" y="240"/>
                </a:lnTo>
                <a:lnTo>
                  <a:pt x="4793" y="294"/>
                </a:lnTo>
                <a:lnTo>
                  <a:pt x="4793" y="293"/>
                </a:lnTo>
                <a:lnTo>
                  <a:pt x="4793" y="294"/>
                </a:lnTo>
                <a:lnTo>
                  <a:pt x="4794" y="289"/>
                </a:lnTo>
                <a:lnTo>
                  <a:pt x="4794" y="290"/>
                </a:lnTo>
                <a:lnTo>
                  <a:pt x="4794" y="290"/>
                </a:lnTo>
                <a:lnTo>
                  <a:pt x="4795" y="289"/>
                </a:lnTo>
                <a:lnTo>
                  <a:pt x="4795" y="294"/>
                </a:lnTo>
                <a:lnTo>
                  <a:pt x="4796" y="294"/>
                </a:lnTo>
                <a:lnTo>
                  <a:pt x="4796" y="294"/>
                </a:lnTo>
                <a:lnTo>
                  <a:pt x="4797" y="279"/>
                </a:lnTo>
                <a:lnTo>
                  <a:pt x="4797" y="280"/>
                </a:lnTo>
                <a:lnTo>
                  <a:pt x="4797" y="278"/>
                </a:lnTo>
                <a:lnTo>
                  <a:pt x="4798" y="280"/>
                </a:lnTo>
                <a:lnTo>
                  <a:pt x="4798" y="231"/>
                </a:lnTo>
                <a:lnTo>
                  <a:pt x="4798" y="266"/>
                </a:lnTo>
                <a:lnTo>
                  <a:pt x="4798" y="260"/>
                </a:lnTo>
                <a:lnTo>
                  <a:pt x="4799" y="233"/>
                </a:lnTo>
                <a:lnTo>
                  <a:pt x="4799" y="275"/>
                </a:lnTo>
                <a:lnTo>
                  <a:pt x="4799" y="243"/>
                </a:lnTo>
                <a:lnTo>
                  <a:pt x="4799" y="236"/>
                </a:lnTo>
                <a:lnTo>
                  <a:pt x="4799" y="234"/>
                </a:lnTo>
                <a:lnTo>
                  <a:pt x="4800" y="274"/>
                </a:lnTo>
                <a:lnTo>
                  <a:pt x="4800" y="252"/>
                </a:lnTo>
                <a:lnTo>
                  <a:pt x="4800" y="252"/>
                </a:lnTo>
                <a:lnTo>
                  <a:pt x="4801" y="292"/>
                </a:lnTo>
                <a:lnTo>
                  <a:pt x="4801" y="275"/>
                </a:lnTo>
                <a:lnTo>
                  <a:pt x="4801" y="275"/>
                </a:lnTo>
                <a:lnTo>
                  <a:pt x="4802" y="292"/>
                </a:lnTo>
                <a:lnTo>
                  <a:pt x="4802" y="277"/>
                </a:lnTo>
                <a:lnTo>
                  <a:pt x="4802" y="292"/>
                </a:lnTo>
                <a:lnTo>
                  <a:pt x="4803" y="292"/>
                </a:lnTo>
                <a:lnTo>
                  <a:pt x="4803" y="242"/>
                </a:lnTo>
                <a:lnTo>
                  <a:pt x="4803" y="291"/>
                </a:lnTo>
                <a:lnTo>
                  <a:pt x="4804" y="291"/>
                </a:lnTo>
                <a:lnTo>
                  <a:pt x="4804" y="219"/>
                </a:lnTo>
                <a:lnTo>
                  <a:pt x="4804" y="293"/>
                </a:lnTo>
                <a:lnTo>
                  <a:pt x="4805" y="292"/>
                </a:lnTo>
                <a:lnTo>
                  <a:pt x="4805" y="290"/>
                </a:lnTo>
                <a:lnTo>
                  <a:pt x="4805" y="239"/>
                </a:lnTo>
                <a:lnTo>
                  <a:pt x="4806" y="293"/>
                </a:lnTo>
                <a:lnTo>
                  <a:pt x="4806" y="289"/>
                </a:lnTo>
                <a:lnTo>
                  <a:pt x="4806" y="289"/>
                </a:lnTo>
                <a:lnTo>
                  <a:pt x="4806" y="240"/>
                </a:lnTo>
                <a:lnTo>
                  <a:pt x="4807" y="294"/>
                </a:lnTo>
                <a:lnTo>
                  <a:pt x="4807" y="293"/>
                </a:lnTo>
                <a:lnTo>
                  <a:pt x="4807" y="290"/>
                </a:lnTo>
                <a:lnTo>
                  <a:pt x="4807" y="289"/>
                </a:lnTo>
                <a:lnTo>
                  <a:pt x="4807" y="294"/>
                </a:lnTo>
                <a:lnTo>
                  <a:pt x="4808" y="294"/>
                </a:lnTo>
                <a:lnTo>
                  <a:pt x="4808" y="294"/>
                </a:lnTo>
                <a:lnTo>
                  <a:pt x="4808" y="290"/>
                </a:lnTo>
                <a:lnTo>
                  <a:pt x="4809" y="294"/>
                </a:lnTo>
                <a:lnTo>
                  <a:pt x="4809" y="294"/>
                </a:lnTo>
                <a:lnTo>
                  <a:pt x="4809" y="293"/>
                </a:lnTo>
                <a:lnTo>
                  <a:pt x="4810" y="294"/>
                </a:lnTo>
                <a:lnTo>
                  <a:pt x="4810" y="289"/>
                </a:lnTo>
                <a:lnTo>
                  <a:pt x="4810" y="292"/>
                </a:lnTo>
                <a:lnTo>
                  <a:pt x="4811" y="292"/>
                </a:lnTo>
                <a:lnTo>
                  <a:pt x="4811" y="293"/>
                </a:lnTo>
                <a:lnTo>
                  <a:pt x="4811" y="231"/>
                </a:lnTo>
                <a:lnTo>
                  <a:pt x="4811" y="238"/>
                </a:lnTo>
                <a:lnTo>
                  <a:pt x="4812" y="241"/>
                </a:lnTo>
                <a:lnTo>
                  <a:pt x="4813" y="287"/>
                </a:lnTo>
                <a:lnTo>
                  <a:pt x="4813" y="226"/>
                </a:lnTo>
                <a:lnTo>
                  <a:pt x="4813" y="280"/>
                </a:lnTo>
                <a:lnTo>
                  <a:pt x="4813" y="251"/>
                </a:lnTo>
                <a:lnTo>
                  <a:pt x="4813" y="223"/>
                </a:lnTo>
                <a:lnTo>
                  <a:pt x="4813" y="285"/>
                </a:lnTo>
                <a:lnTo>
                  <a:pt x="4814" y="262"/>
                </a:lnTo>
                <a:lnTo>
                  <a:pt x="4814" y="240"/>
                </a:lnTo>
                <a:lnTo>
                  <a:pt x="4814" y="238"/>
                </a:lnTo>
                <a:lnTo>
                  <a:pt x="4814" y="285"/>
                </a:lnTo>
                <a:lnTo>
                  <a:pt x="4815" y="274"/>
                </a:lnTo>
                <a:lnTo>
                  <a:pt x="4815" y="276"/>
                </a:lnTo>
                <a:lnTo>
                  <a:pt x="4815" y="274"/>
                </a:lnTo>
                <a:lnTo>
                  <a:pt x="4816" y="292"/>
                </a:lnTo>
                <a:lnTo>
                  <a:pt x="4816" y="292"/>
                </a:lnTo>
                <a:lnTo>
                  <a:pt x="4817" y="293"/>
                </a:lnTo>
                <a:lnTo>
                  <a:pt x="4817" y="239"/>
                </a:lnTo>
                <a:lnTo>
                  <a:pt x="4817" y="292"/>
                </a:lnTo>
                <a:lnTo>
                  <a:pt x="4817" y="292"/>
                </a:lnTo>
                <a:lnTo>
                  <a:pt x="4818" y="185"/>
                </a:lnTo>
                <a:lnTo>
                  <a:pt x="4818" y="294"/>
                </a:lnTo>
                <a:lnTo>
                  <a:pt x="4818" y="235"/>
                </a:lnTo>
                <a:lnTo>
                  <a:pt x="4819" y="288"/>
                </a:lnTo>
                <a:lnTo>
                  <a:pt x="4819" y="240"/>
                </a:lnTo>
                <a:lnTo>
                  <a:pt x="4819" y="293"/>
                </a:lnTo>
                <a:lnTo>
                  <a:pt x="4819" y="290"/>
                </a:lnTo>
                <a:lnTo>
                  <a:pt x="4819" y="290"/>
                </a:lnTo>
                <a:lnTo>
                  <a:pt x="4820" y="293"/>
                </a:lnTo>
                <a:lnTo>
                  <a:pt x="4821" y="276"/>
                </a:lnTo>
                <a:lnTo>
                  <a:pt x="4821" y="292"/>
                </a:lnTo>
                <a:lnTo>
                  <a:pt x="4821" y="292"/>
                </a:lnTo>
                <a:lnTo>
                  <a:pt x="4821" y="289"/>
                </a:lnTo>
                <a:lnTo>
                  <a:pt x="4821" y="293"/>
                </a:lnTo>
                <a:lnTo>
                  <a:pt x="4822" y="293"/>
                </a:lnTo>
                <a:lnTo>
                  <a:pt x="4822" y="293"/>
                </a:lnTo>
                <a:lnTo>
                  <a:pt x="4822" y="289"/>
                </a:lnTo>
                <a:lnTo>
                  <a:pt x="4823" y="293"/>
                </a:lnTo>
                <a:lnTo>
                  <a:pt x="4823" y="293"/>
                </a:lnTo>
                <a:lnTo>
                  <a:pt x="4823" y="293"/>
                </a:lnTo>
                <a:lnTo>
                  <a:pt x="4824" y="237"/>
                </a:lnTo>
                <a:lnTo>
                  <a:pt x="4824" y="246"/>
                </a:lnTo>
                <a:lnTo>
                  <a:pt x="4824" y="200"/>
                </a:lnTo>
                <a:lnTo>
                  <a:pt x="4825" y="282"/>
                </a:lnTo>
                <a:lnTo>
                  <a:pt x="4825" y="268"/>
                </a:lnTo>
                <a:lnTo>
                  <a:pt x="4825" y="262"/>
                </a:lnTo>
                <a:lnTo>
                  <a:pt x="4826" y="225"/>
                </a:lnTo>
                <a:lnTo>
                  <a:pt x="4826" y="275"/>
                </a:lnTo>
                <a:lnTo>
                  <a:pt x="4826" y="235"/>
                </a:lnTo>
                <a:lnTo>
                  <a:pt x="4827" y="229"/>
                </a:lnTo>
                <a:lnTo>
                  <a:pt x="4827" y="282"/>
                </a:lnTo>
                <a:lnTo>
                  <a:pt x="4827" y="245"/>
                </a:lnTo>
                <a:lnTo>
                  <a:pt x="4827" y="243"/>
                </a:lnTo>
                <a:lnTo>
                  <a:pt x="4828" y="241"/>
                </a:lnTo>
                <a:lnTo>
                  <a:pt x="4829" y="292"/>
                </a:lnTo>
                <a:lnTo>
                  <a:pt x="4829" y="291"/>
                </a:lnTo>
                <a:lnTo>
                  <a:pt x="4829" y="291"/>
                </a:lnTo>
                <a:lnTo>
                  <a:pt x="4829" y="250"/>
                </a:lnTo>
                <a:lnTo>
                  <a:pt x="4829" y="293"/>
                </a:lnTo>
                <a:lnTo>
                  <a:pt x="4830" y="291"/>
                </a:lnTo>
                <a:lnTo>
                  <a:pt x="4830" y="292"/>
                </a:lnTo>
                <a:lnTo>
                  <a:pt x="4830" y="292"/>
                </a:lnTo>
                <a:lnTo>
                  <a:pt x="4830" y="180"/>
                </a:lnTo>
                <a:lnTo>
                  <a:pt x="4831" y="288"/>
                </a:lnTo>
                <a:lnTo>
                  <a:pt x="4831" y="289"/>
                </a:lnTo>
                <a:lnTo>
                  <a:pt x="4831" y="293"/>
                </a:lnTo>
                <a:lnTo>
                  <a:pt x="4832" y="239"/>
                </a:lnTo>
                <a:lnTo>
                  <a:pt x="4832" y="292"/>
                </a:lnTo>
                <a:lnTo>
                  <a:pt x="4832" y="292"/>
                </a:lnTo>
                <a:lnTo>
                  <a:pt x="4833" y="293"/>
                </a:lnTo>
                <a:lnTo>
                  <a:pt x="4833" y="289"/>
                </a:lnTo>
                <a:lnTo>
                  <a:pt x="4833" y="293"/>
                </a:lnTo>
                <a:lnTo>
                  <a:pt x="4833" y="291"/>
                </a:lnTo>
                <a:lnTo>
                  <a:pt x="4833" y="237"/>
                </a:lnTo>
                <a:lnTo>
                  <a:pt x="4834" y="293"/>
                </a:lnTo>
                <a:lnTo>
                  <a:pt x="4834" y="293"/>
                </a:lnTo>
                <a:lnTo>
                  <a:pt x="4835" y="291"/>
                </a:lnTo>
                <a:lnTo>
                  <a:pt x="4835" y="291"/>
                </a:lnTo>
                <a:lnTo>
                  <a:pt x="4835" y="294"/>
                </a:lnTo>
                <a:lnTo>
                  <a:pt x="4835" y="293"/>
                </a:lnTo>
                <a:lnTo>
                  <a:pt x="4835" y="294"/>
                </a:lnTo>
                <a:lnTo>
                  <a:pt x="4836" y="291"/>
                </a:lnTo>
                <a:lnTo>
                  <a:pt x="4837" y="294"/>
                </a:lnTo>
                <a:lnTo>
                  <a:pt x="4837" y="294"/>
                </a:lnTo>
                <a:lnTo>
                  <a:pt x="4838" y="264"/>
                </a:lnTo>
                <a:lnTo>
                  <a:pt x="4838" y="265"/>
                </a:lnTo>
                <a:lnTo>
                  <a:pt x="4838" y="263"/>
                </a:lnTo>
                <a:lnTo>
                  <a:pt x="4839" y="244"/>
                </a:lnTo>
                <a:lnTo>
                  <a:pt x="4839" y="274"/>
                </a:lnTo>
                <a:lnTo>
                  <a:pt x="4839" y="261"/>
                </a:lnTo>
                <a:lnTo>
                  <a:pt x="4839" y="256"/>
                </a:lnTo>
                <a:lnTo>
                  <a:pt x="4839" y="265"/>
                </a:lnTo>
                <a:lnTo>
                  <a:pt x="4840" y="234"/>
                </a:lnTo>
                <a:lnTo>
                  <a:pt x="4840" y="262"/>
                </a:lnTo>
                <a:lnTo>
                  <a:pt x="4840" y="262"/>
                </a:lnTo>
                <a:lnTo>
                  <a:pt x="4841" y="281"/>
                </a:lnTo>
                <a:lnTo>
                  <a:pt x="4841" y="278"/>
                </a:lnTo>
                <a:lnTo>
                  <a:pt x="4841" y="280"/>
                </a:lnTo>
                <a:lnTo>
                  <a:pt x="4842" y="255"/>
                </a:lnTo>
                <a:lnTo>
                  <a:pt x="4842" y="291"/>
                </a:lnTo>
                <a:lnTo>
                  <a:pt x="4842" y="278"/>
                </a:lnTo>
                <a:lnTo>
                  <a:pt x="4843" y="278"/>
                </a:lnTo>
                <a:lnTo>
                  <a:pt x="4843" y="276"/>
                </a:lnTo>
                <a:lnTo>
                  <a:pt x="4843" y="292"/>
                </a:lnTo>
                <a:lnTo>
                  <a:pt x="4844" y="292"/>
                </a:lnTo>
                <a:lnTo>
                  <a:pt x="4844" y="289"/>
                </a:lnTo>
                <a:lnTo>
                  <a:pt x="4845" y="294"/>
                </a:lnTo>
                <a:lnTo>
                  <a:pt x="4845" y="291"/>
                </a:lnTo>
                <a:lnTo>
                  <a:pt x="4845" y="292"/>
                </a:lnTo>
                <a:lnTo>
                  <a:pt x="4845" y="294"/>
                </a:lnTo>
                <a:lnTo>
                  <a:pt x="4845" y="259"/>
                </a:lnTo>
                <a:lnTo>
                  <a:pt x="4846" y="292"/>
                </a:lnTo>
                <a:lnTo>
                  <a:pt x="4846" y="292"/>
                </a:lnTo>
                <a:lnTo>
                  <a:pt x="4846" y="241"/>
                </a:lnTo>
                <a:lnTo>
                  <a:pt x="4846" y="293"/>
                </a:lnTo>
                <a:lnTo>
                  <a:pt x="4847" y="292"/>
                </a:lnTo>
                <a:lnTo>
                  <a:pt x="4847" y="292"/>
                </a:lnTo>
                <a:lnTo>
                  <a:pt x="4847" y="238"/>
                </a:lnTo>
                <a:lnTo>
                  <a:pt x="4848" y="294"/>
                </a:lnTo>
                <a:lnTo>
                  <a:pt x="4848" y="291"/>
                </a:lnTo>
                <a:lnTo>
                  <a:pt x="4848" y="290"/>
                </a:lnTo>
                <a:lnTo>
                  <a:pt x="4849" y="294"/>
                </a:lnTo>
                <a:lnTo>
                  <a:pt x="4849" y="294"/>
                </a:lnTo>
                <a:lnTo>
                  <a:pt x="4849" y="294"/>
                </a:lnTo>
                <a:lnTo>
                  <a:pt x="4849" y="291"/>
                </a:lnTo>
                <a:lnTo>
                  <a:pt x="4850" y="294"/>
                </a:lnTo>
                <a:lnTo>
                  <a:pt x="4850" y="292"/>
                </a:lnTo>
                <a:lnTo>
                  <a:pt x="4851" y="294"/>
                </a:lnTo>
                <a:lnTo>
                  <a:pt x="4851" y="275"/>
                </a:lnTo>
                <a:lnTo>
                  <a:pt x="4851" y="292"/>
                </a:lnTo>
                <a:lnTo>
                  <a:pt x="4852" y="292"/>
                </a:lnTo>
                <a:lnTo>
                  <a:pt x="4852" y="292"/>
                </a:lnTo>
                <a:lnTo>
                  <a:pt x="4852" y="234"/>
                </a:lnTo>
                <a:lnTo>
                  <a:pt x="4853" y="236"/>
                </a:lnTo>
                <a:lnTo>
                  <a:pt x="4853" y="236"/>
                </a:lnTo>
                <a:lnTo>
                  <a:pt x="4853" y="279"/>
                </a:lnTo>
                <a:lnTo>
                  <a:pt x="4853" y="234"/>
                </a:lnTo>
                <a:lnTo>
                  <a:pt x="4854" y="237"/>
                </a:lnTo>
                <a:lnTo>
                  <a:pt x="4854" y="238"/>
                </a:lnTo>
                <a:lnTo>
                  <a:pt x="4854" y="235"/>
                </a:lnTo>
                <a:lnTo>
                  <a:pt x="4855" y="274"/>
                </a:lnTo>
                <a:lnTo>
                  <a:pt x="4855" y="253"/>
                </a:lnTo>
                <a:lnTo>
                  <a:pt x="4855" y="253"/>
                </a:lnTo>
                <a:lnTo>
                  <a:pt x="4856" y="283"/>
                </a:lnTo>
                <a:lnTo>
                  <a:pt x="4856" y="282"/>
                </a:lnTo>
                <a:lnTo>
                  <a:pt x="4856" y="281"/>
                </a:lnTo>
                <a:lnTo>
                  <a:pt x="4856" y="281"/>
                </a:lnTo>
                <a:lnTo>
                  <a:pt x="4857" y="293"/>
                </a:lnTo>
                <a:lnTo>
                  <a:pt x="4857" y="293"/>
                </a:lnTo>
                <a:lnTo>
                  <a:pt x="4858" y="293"/>
                </a:lnTo>
                <a:lnTo>
                  <a:pt x="4858" y="262"/>
                </a:lnTo>
                <a:lnTo>
                  <a:pt x="4858" y="281"/>
                </a:lnTo>
                <a:lnTo>
                  <a:pt x="4859" y="168"/>
                </a:lnTo>
                <a:lnTo>
                  <a:pt x="4859" y="293"/>
                </a:lnTo>
                <a:lnTo>
                  <a:pt x="4860" y="289"/>
                </a:lnTo>
                <a:lnTo>
                  <a:pt x="4860" y="289"/>
                </a:lnTo>
                <a:lnTo>
                  <a:pt x="4860" y="293"/>
                </a:lnTo>
                <a:lnTo>
                  <a:pt x="4861" y="238"/>
                </a:lnTo>
                <a:lnTo>
                  <a:pt x="4861" y="291"/>
                </a:lnTo>
                <a:lnTo>
                  <a:pt x="4861" y="291"/>
                </a:lnTo>
                <a:lnTo>
                  <a:pt x="4861" y="290"/>
                </a:lnTo>
                <a:lnTo>
                  <a:pt x="4862" y="293"/>
                </a:lnTo>
                <a:lnTo>
                  <a:pt x="4862" y="293"/>
                </a:lnTo>
                <a:lnTo>
                  <a:pt x="4863" y="294"/>
                </a:lnTo>
                <a:lnTo>
                  <a:pt x="4863" y="291"/>
                </a:lnTo>
                <a:lnTo>
                  <a:pt x="4863" y="292"/>
                </a:lnTo>
                <a:lnTo>
                  <a:pt x="4863" y="292"/>
                </a:lnTo>
                <a:lnTo>
                  <a:pt x="4864" y="291"/>
                </a:lnTo>
                <a:lnTo>
                  <a:pt x="4864" y="294"/>
                </a:lnTo>
                <a:lnTo>
                  <a:pt x="4864" y="292"/>
                </a:lnTo>
                <a:lnTo>
                  <a:pt x="4864" y="292"/>
                </a:lnTo>
                <a:lnTo>
                  <a:pt x="4865" y="254"/>
                </a:lnTo>
                <a:lnTo>
                  <a:pt x="4866" y="254"/>
                </a:lnTo>
                <a:lnTo>
                  <a:pt x="4866" y="233"/>
                </a:lnTo>
                <a:lnTo>
                  <a:pt x="4866" y="276"/>
                </a:lnTo>
                <a:lnTo>
                  <a:pt x="4866" y="238"/>
                </a:lnTo>
                <a:lnTo>
                  <a:pt x="4866" y="237"/>
                </a:lnTo>
                <a:lnTo>
                  <a:pt x="4867" y="275"/>
                </a:lnTo>
                <a:lnTo>
                  <a:pt x="4867" y="232"/>
                </a:lnTo>
                <a:lnTo>
                  <a:pt x="4868" y="242"/>
                </a:lnTo>
                <a:lnTo>
                  <a:pt x="4868" y="242"/>
                </a:lnTo>
                <a:lnTo>
                  <a:pt x="4868" y="235"/>
                </a:lnTo>
                <a:lnTo>
                  <a:pt x="4869" y="262"/>
                </a:lnTo>
                <a:lnTo>
                  <a:pt x="4869" y="261"/>
                </a:lnTo>
                <a:lnTo>
                  <a:pt x="4869" y="257"/>
                </a:lnTo>
                <a:lnTo>
                  <a:pt x="4870" y="283"/>
                </a:lnTo>
                <a:lnTo>
                  <a:pt x="4870" y="284"/>
                </a:lnTo>
                <a:lnTo>
                  <a:pt x="4870" y="283"/>
                </a:lnTo>
                <a:lnTo>
                  <a:pt x="4871" y="293"/>
                </a:lnTo>
                <a:lnTo>
                  <a:pt x="4871" y="293"/>
                </a:lnTo>
                <a:lnTo>
                  <a:pt x="4872" y="290"/>
                </a:lnTo>
                <a:lnTo>
                  <a:pt x="4872" y="294"/>
                </a:lnTo>
                <a:lnTo>
                  <a:pt x="4872" y="292"/>
                </a:lnTo>
                <a:lnTo>
                  <a:pt x="4872" y="291"/>
                </a:lnTo>
                <a:lnTo>
                  <a:pt x="4872" y="296"/>
                </a:lnTo>
                <a:lnTo>
                  <a:pt x="4873" y="235"/>
                </a:lnTo>
                <a:lnTo>
                  <a:pt x="4873" y="291"/>
                </a:lnTo>
                <a:lnTo>
                  <a:pt x="4874" y="291"/>
                </a:lnTo>
                <a:lnTo>
                  <a:pt x="4874" y="290"/>
                </a:lnTo>
                <a:lnTo>
                  <a:pt x="4874" y="294"/>
                </a:lnTo>
                <a:lnTo>
                  <a:pt x="4874" y="291"/>
                </a:lnTo>
                <a:lnTo>
                  <a:pt x="4875" y="290"/>
                </a:lnTo>
                <a:lnTo>
                  <a:pt x="4875" y="290"/>
                </a:lnTo>
                <a:lnTo>
                  <a:pt x="4875" y="294"/>
                </a:lnTo>
                <a:lnTo>
                  <a:pt x="4876" y="294"/>
                </a:lnTo>
                <a:lnTo>
                  <a:pt x="4876" y="294"/>
                </a:lnTo>
                <a:lnTo>
                  <a:pt x="4876" y="288"/>
                </a:lnTo>
                <a:lnTo>
                  <a:pt x="4877" y="294"/>
                </a:lnTo>
                <a:lnTo>
                  <a:pt x="4877" y="293"/>
                </a:lnTo>
                <a:lnTo>
                  <a:pt x="4877" y="293"/>
                </a:lnTo>
                <a:lnTo>
                  <a:pt x="4877" y="293"/>
                </a:lnTo>
                <a:lnTo>
                  <a:pt x="4878" y="285"/>
                </a:lnTo>
                <a:lnTo>
                  <a:pt x="4878" y="292"/>
                </a:lnTo>
                <a:lnTo>
                  <a:pt x="4878" y="292"/>
                </a:lnTo>
                <a:lnTo>
                  <a:pt x="4878" y="293"/>
                </a:lnTo>
                <a:lnTo>
                  <a:pt x="4879" y="278"/>
                </a:lnTo>
                <a:lnTo>
                  <a:pt x="4879" y="276"/>
                </a:lnTo>
                <a:lnTo>
                  <a:pt x="4880" y="228"/>
                </a:lnTo>
                <a:lnTo>
                  <a:pt x="4880" y="285"/>
                </a:lnTo>
                <a:lnTo>
                  <a:pt x="4880" y="283"/>
                </a:lnTo>
                <a:lnTo>
                  <a:pt x="4880" y="249"/>
                </a:lnTo>
                <a:lnTo>
                  <a:pt x="4880" y="234"/>
                </a:lnTo>
                <a:lnTo>
                  <a:pt x="4881" y="284"/>
                </a:lnTo>
                <a:lnTo>
                  <a:pt x="4881" y="279"/>
                </a:lnTo>
                <a:lnTo>
                  <a:pt x="4882" y="247"/>
                </a:lnTo>
                <a:lnTo>
                  <a:pt x="4882" y="287"/>
                </a:lnTo>
                <a:lnTo>
                  <a:pt x="4882" y="282"/>
                </a:lnTo>
                <a:lnTo>
                  <a:pt x="4883" y="283"/>
                </a:lnTo>
                <a:lnTo>
                  <a:pt x="4884" y="293"/>
                </a:lnTo>
                <a:lnTo>
                  <a:pt x="4884" y="293"/>
                </a:lnTo>
                <a:lnTo>
                  <a:pt x="4884" y="240"/>
                </a:lnTo>
                <a:lnTo>
                  <a:pt x="4884" y="294"/>
                </a:lnTo>
                <a:lnTo>
                  <a:pt x="4885" y="265"/>
                </a:lnTo>
                <a:lnTo>
                  <a:pt x="4885" y="292"/>
                </a:lnTo>
                <a:lnTo>
                  <a:pt x="4885" y="294"/>
                </a:lnTo>
                <a:lnTo>
                  <a:pt x="4886" y="262"/>
                </a:lnTo>
                <a:lnTo>
                  <a:pt x="4886" y="292"/>
                </a:lnTo>
                <a:lnTo>
                  <a:pt x="4886" y="262"/>
                </a:lnTo>
                <a:lnTo>
                  <a:pt x="4886" y="241"/>
                </a:lnTo>
                <a:lnTo>
                  <a:pt x="4887" y="293"/>
                </a:lnTo>
                <a:lnTo>
                  <a:pt x="4887" y="292"/>
                </a:lnTo>
                <a:lnTo>
                  <a:pt x="4887" y="238"/>
                </a:lnTo>
                <a:lnTo>
                  <a:pt x="4888" y="294"/>
                </a:lnTo>
                <a:lnTo>
                  <a:pt x="4888" y="290"/>
                </a:lnTo>
                <a:lnTo>
                  <a:pt x="4888" y="290"/>
                </a:lnTo>
                <a:lnTo>
                  <a:pt x="4889" y="294"/>
                </a:lnTo>
                <a:lnTo>
                  <a:pt x="4889" y="294"/>
                </a:lnTo>
                <a:lnTo>
                  <a:pt x="4890" y="294"/>
                </a:lnTo>
                <a:lnTo>
                  <a:pt x="4890" y="291"/>
                </a:lnTo>
                <a:lnTo>
                  <a:pt x="4890" y="294"/>
                </a:lnTo>
                <a:lnTo>
                  <a:pt x="4890" y="293"/>
                </a:lnTo>
                <a:lnTo>
                  <a:pt x="4891" y="293"/>
                </a:lnTo>
                <a:lnTo>
                  <a:pt x="4892" y="285"/>
                </a:lnTo>
                <a:lnTo>
                  <a:pt x="4892" y="285"/>
                </a:lnTo>
                <a:lnTo>
                  <a:pt x="4892" y="264"/>
                </a:lnTo>
                <a:lnTo>
                  <a:pt x="4893" y="274"/>
                </a:lnTo>
                <a:lnTo>
                  <a:pt x="4893" y="274"/>
                </a:lnTo>
                <a:lnTo>
                  <a:pt x="4894" y="235"/>
                </a:lnTo>
                <a:lnTo>
                  <a:pt x="4894" y="266"/>
                </a:lnTo>
                <a:lnTo>
                  <a:pt x="4894" y="268"/>
                </a:lnTo>
                <a:lnTo>
                  <a:pt x="4894" y="267"/>
                </a:lnTo>
                <a:lnTo>
                  <a:pt x="4895" y="277"/>
                </a:lnTo>
                <a:lnTo>
                  <a:pt x="4895" y="273"/>
                </a:lnTo>
                <a:lnTo>
                  <a:pt x="4895" y="274"/>
                </a:lnTo>
                <a:lnTo>
                  <a:pt x="4896" y="273"/>
                </a:lnTo>
                <a:lnTo>
                  <a:pt x="4896" y="280"/>
                </a:lnTo>
                <a:lnTo>
                  <a:pt x="4896" y="281"/>
                </a:lnTo>
                <a:lnTo>
                  <a:pt x="4897" y="292"/>
                </a:lnTo>
                <a:lnTo>
                  <a:pt x="4897" y="292"/>
                </a:lnTo>
                <a:lnTo>
                  <a:pt x="4898" y="290"/>
                </a:lnTo>
                <a:lnTo>
                  <a:pt x="4898" y="294"/>
                </a:lnTo>
                <a:lnTo>
                  <a:pt x="4898" y="294"/>
                </a:lnTo>
                <a:lnTo>
                  <a:pt x="4899" y="294"/>
                </a:lnTo>
                <a:lnTo>
                  <a:pt x="4899" y="294"/>
                </a:lnTo>
                <a:lnTo>
                  <a:pt x="4900" y="291"/>
                </a:lnTo>
                <a:lnTo>
                  <a:pt x="4900" y="291"/>
                </a:lnTo>
                <a:lnTo>
                  <a:pt x="4900" y="294"/>
                </a:lnTo>
                <a:lnTo>
                  <a:pt x="4900" y="294"/>
                </a:lnTo>
                <a:lnTo>
                  <a:pt x="4900" y="292"/>
                </a:lnTo>
                <a:lnTo>
                  <a:pt x="4901" y="294"/>
                </a:lnTo>
                <a:lnTo>
                  <a:pt x="4901" y="294"/>
                </a:lnTo>
                <a:lnTo>
                  <a:pt x="4902" y="294"/>
                </a:lnTo>
                <a:lnTo>
                  <a:pt x="4902" y="291"/>
                </a:lnTo>
                <a:lnTo>
                  <a:pt x="4902" y="294"/>
                </a:lnTo>
                <a:lnTo>
                  <a:pt x="4902" y="294"/>
                </a:lnTo>
                <a:lnTo>
                  <a:pt x="4902" y="294"/>
                </a:lnTo>
                <a:lnTo>
                  <a:pt x="4903" y="291"/>
                </a:lnTo>
                <a:lnTo>
                  <a:pt x="4903" y="294"/>
                </a:lnTo>
                <a:lnTo>
                  <a:pt x="4903" y="294"/>
                </a:lnTo>
                <a:lnTo>
                  <a:pt x="4903" y="294"/>
                </a:lnTo>
                <a:lnTo>
                  <a:pt x="4903" y="275"/>
                </a:lnTo>
                <a:lnTo>
                  <a:pt x="4904" y="284"/>
                </a:lnTo>
                <a:lnTo>
                  <a:pt x="4904" y="280"/>
                </a:lnTo>
                <a:lnTo>
                  <a:pt x="4905" y="244"/>
                </a:lnTo>
                <a:lnTo>
                  <a:pt x="4905" y="244"/>
                </a:lnTo>
                <a:lnTo>
                  <a:pt x="4906" y="250"/>
                </a:lnTo>
                <a:lnTo>
                  <a:pt x="4906" y="234"/>
                </a:lnTo>
                <a:lnTo>
                  <a:pt x="4907" y="234"/>
                </a:lnTo>
                <a:lnTo>
                  <a:pt x="4907" y="233"/>
                </a:lnTo>
                <a:lnTo>
                  <a:pt x="4908" y="238"/>
                </a:lnTo>
                <a:lnTo>
                  <a:pt x="4908" y="238"/>
                </a:lnTo>
                <a:lnTo>
                  <a:pt x="4909" y="267"/>
                </a:lnTo>
                <a:lnTo>
                  <a:pt x="4909" y="267"/>
                </a:lnTo>
                <a:lnTo>
                  <a:pt x="4909" y="262"/>
                </a:lnTo>
                <a:lnTo>
                  <a:pt x="4910" y="287"/>
                </a:lnTo>
                <a:lnTo>
                  <a:pt x="4910" y="287"/>
                </a:lnTo>
                <a:lnTo>
                  <a:pt x="4911" y="293"/>
                </a:lnTo>
                <a:lnTo>
                  <a:pt x="4911" y="290"/>
                </a:lnTo>
                <a:lnTo>
                  <a:pt x="4911" y="290"/>
                </a:lnTo>
                <a:lnTo>
                  <a:pt x="4912" y="294"/>
                </a:lnTo>
                <a:lnTo>
                  <a:pt x="4912" y="294"/>
                </a:lnTo>
                <a:lnTo>
                  <a:pt x="4912" y="294"/>
                </a:lnTo>
                <a:lnTo>
                  <a:pt x="4913" y="292"/>
                </a:lnTo>
                <a:lnTo>
                  <a:pt x="4913" y="292"/>
                </a:lnTo>
                <a:lnTo>
                  <a:pt x="4914" y="294"/>
                </a:lnTo>
                <a:lnTo>
                  <a:pt x="4914" y="292"/>
                </a:lnTo>
                <a:lnTo>
                  <a:pt x="4914" y="294"/>
                </a:lnTo>
                <a:lnTo>
                  <a:pt x="4915" y="294"/>
                </a:lnTo>
                <a:lnTo>
                  <a:pt x="4915" y="291"/>
                </a:lnTo>
                <a:lnTo>
                  <a:pt x="4916" y="294"/>
                </a:lnTo>
                <a:lnTo>
                  <a:pt x="4916" y="294"/>
                </a:lnTo>
                <a:lnTo>
                  <a:pt x="4916" y="294"/>
                </a:lnTo>
                <a:lnTo>
                  <a:pt x="4916" y="291"/>
                </a:lnTo>
                <a:lnTo>
                  <a:pt x="4916" y="294"/>
                </a:lnTo>
                <a:lnTo>
                  <a:pt x="4917" y="291"/>
                </a:lnTo>
                <a:lnTo>
                  <a:pt x="4917" y="294"/>
                </a:lnTo>
                <a:lnTo>
                  <a:pt x="4917" y="294"/>
                </a:lnTo>
                <a:lnTo>
                  <a:pt x="4918" y="289"/>
                </a:lnTo>
                <a:lnTo>
                  <a:pt x="4918" y="293"/>
                </a:lnTo>
                <a:lnTo>
                  <a:pt x="4918" y="293"/>
                </a:lnTo>
                <a:lnTo>
                  <a:pt x="4919" y="281"/>
                </a:lnTo>
                <a:lnTo>
                  <a:pt x="4919" y="282"/>
                </a:lnTo>
                <a:lnTo>
                  <a:pt x="4919" y="282"/>
                </a:lnTo>
                <a:lnTo>
                  <a:pt x="4919" y="283"/>
                </a:lnTo>
                <a:lnTo>
                  <a:pt x="4920" y="273"/>
                </a:lnTo>
                <a:lnTo>
                  <a:pt x="4920" y="281"/>
                </a:lnTo>
                <a:lnTo>
                  <a:pt x="4920" y="274"/>
                </a:lnTo>
                <a:lnTo>
                  <a:pt x="4921" y="292"/>
                </a:lnTo>
                <a:lnTo>
                  <a:pt x="4921" y="250"/>
                </a:lnTo>
                <a:lnTo>
                  <a:pt x="4921" y="274"/>
                </a:lnTo>
                <a:lnTo>
                  <a:pt x="4922" y="278"/>
                </a:lnTo>
                <a:lnTo>
                  <a:pt x="4922" y="284"/>
                </a:lnTo>
                <a:lnTo>
                  <a:pt x="4922" y="235"/>
                </a:lnTo>
                <a:lnTo>
                  <a:pt x="4922" y="252"/>
                </a:lnTo>
                <a:lnTo>
                  <a:pt x="4922" y="275"/>
                </a:lnTo>
                <a:lnTo>
                  <a:pt x="4923" y="249"/>
                </a:lnTo>
                <a:lnTo>
                  <a:pt x="4923" y="287"/>
                </a:lnTo>
                <a:lnTo>
                  <a:pt x="4924" y="287"/>
                </a:lnTo>
                <a:lnTo>
                  <a:pt x="4924" y="287"/>
                </a:lnTo>
                <a:lnTo>
                  <a:pt x="4924" y="283"/>
                </a:lnTo>
                <a:lnTo>
                  <a:pt x="4925" y="293"/>
                </a:lnTo>
                <a:lnTo>
                  <a:pt x="4925" y="293"/>
                </a:lnTo>
                <a:lnTo>
                  <a:pt x="4925" y="293"/>
                </a:lnTo>
                <a:lnTo>
                  <a:pt x="4925" y="294"/>
                </a:lnTo>
                <a:lnTo>
                  <a:pt x="4925" y="292"/>
                </a:lnTo>
                <a:lnTo>
                  <a:pt x="4926" y="294"/>
                </a:lnTo>
                <a:lnTo>
                  <a:pt x="4926" y="294"/>
                </a:lnTo>
                <a:lnTo>
                  <a:pt x="4927" y="294"/>
                </a:lnTo>
                <a:lnTo>
                  <a:pt x="4927" y="288"/>
                </a:lnTo>
                <a:lnTo>
                  <a:pt x="4927" y="289"/>
                </a:lnTo>
                <a:lnTo>
                  <a:pt x="4927" y="237"/>
                </a:lnTo>
                <a:lnTo>
                  <a:pt x="4928" y="294"/>
                </a:lnTo>
                <a:lnTo>
                  <a:pt x="4928" y="294"/>
                </a:lnTo>
                <a:lnTo>
                  <a:pt x="4929" y="294"/>
                </a:lnTo>
                <a:lnTo>
                  <a:pt x="4929" y="291"/>
                </a:lnTo>
                <a:lnTo>
                  <a:pt x="4929" y="294"/>
                </a:lnTo>
                <a:lnTo>
                  <a:pt x="4930" y="294"/>
                </a:lnTo>
                <a:lnTo>
                  <a:pt x="4930" y="291"/>
                </a:lnTo>
                <a:lnTo>
                  <a:pt x="4930" y="294"/>
                </a:lnTo>
                <a:lnTo>
                  <a:pt x="4930" y="294"/>
                </a:lnTo>
                <a:lnTo>
                  <a:pt x="4930" y="294"/>
                </a:lnTo>
                <a:lnTo>
                  <a:pt x="4931" y="294"/>
                </a:lnTo>
                <a:lnTo>
                  <a:pt x="4931" y="291"/>
                </a:lnTo>
                <a:lnTo>
                  <a:pt x="4932" y="292"/>
                </a:lnTo>
                <a:lnTo>
                  <a:pt x="4932" y="292"/>
                </a:lnTo>
                <a:lnTo>
                  <a:pt x="4932" y="245"/>
                </a:lnTo>
                <a:lnTo>
                  <a:pt x="4932" y="293"/>
                </a:lnTo>
                <a:lnTo>
                  <a:pt x="4933" y="283"/>
                </a:lnTo>
                <a:lnTo>
                  <a:pt x="4933" y="285"/>
                </a:lnTo>
                <a:lnTo>
                  <a:pt x="4934" y="224"/>
                </a:lnTo>
                <a:lnTo>
                  <a:pt x="4934" y="236"/>
                </a:lnTo>
                <a:lnTo>
                  <a:pt x="4934" y="234"/>
                </a:lnTo>
                <a:lnTo>
                  <a:pt x="4935" y="227"/>
                </a:lnTo>
                <a:lnTo>
                  <a:pt x="4935" y="277"/>
                </a:lnTo>
                <a:lnTo>
                  <a:pt x="4935" y="234"/>
                </a:lnTo>
                <a:lnTo>
                  <a:pt x="4935" y="237"/>
                </a:lnTo>
                <a:lnTo>
                  <a:pt x="4936" y="279"/>
                </a:lnTo>
                <a:lnTo>
                  <a:pt x="4936" y="273"/>
                </a:lnTo>
                <a:lnTo>
                  <a:pt x="4936" y="269"/>
                </a:lnTo>
                <a:lnTo>
                  <a:pt x="4937" y="292"/>
                </a:lnTo>
                <a:lnTo>
                  <a:pt x="4938" y="292"/>
                </a:lnTo>
                <a:lnTo>
                  <a:pt x="4938" y="269"/>
                </a:lnTo>
                <a:lnTo>
                  <a:pt x="4939" y="292"/>
                </a:lnTo>
                <a:lnTo>
                  <a:pt x="4939" y="292"/>
                </a:lnTo>
                <a:lnTo>
                  <a:pt x="4939" y="289"/>
                </a:lnTo>
                <a:lnTo>
                  <a:pt x="4939" y="294"/>
                </a:lnTo>
                <a:lnTo>
                  <a:pt x="4939" y="283"/>
                </a:lnTo>
                <a:lnTo>
                  <a:pt x="4940" y="294"/>
                </a:lnTo>
                <a:lnTo>
                  <a:pt x="4940" y="294"/>
                </a:lnTo>
                <a:lnTo>
                  <a:pt x="4940" y="294"/>
                </a:lnTo>
                <a:lnTo>
                  <a:pt x="4941" y="242"/>
                </a:lnTo>
                <a:lnTo>
                  <a:pt x="4941" y="293"/>
                </a:lnTo>
                <a:lnTo>
                  <a:pt x="4941" y="293"/>
                </a:lnTo>
                <a:lnTo>
                  <a:pt x="4941" y="294"/>
                </a:lnTo>
                <a:lnTo>
                  <a:pt x="4942" y="240"/>
                </a:lnTo>
                <a:lnTo>
                  <a:pt x="4942" y="293"/>
                </a:lnTo>
                <a:lnTo>
                  <a:pt x="4942" y="293"/>
                </a:lnTo>
                <a:lnTo>
                  <a:pt x="4943" y="240"/>
                </a:lnTo>
                <a:lnTo>
                  <a:pt x="4943" y="294"/>
                </a:lnTo>
                <a:lnTo>
                  <a:pt x="4943" y="294"/>
                </a:lnTo>
                <a:lnTo>
                  <a:pt x="4943" y="294"/>
                </a:lnTo>
                <a:lnTo>
                  <a:pt x="4943" y="294"/>
                </a:lnTo>
                <a:lnTo>
                  <a:pt x="4944" y="291"/>
                </a:lnTo>
                <a:lnTo>
                  <a:pt x="4944" y="294"/>
                </a:lnTo>
                <a:lnTo>
                  <a:pt x="4944" y="294"/>
                </a:lnTo>
                <a:lnTo>
                  <a:pt x="4945" y="294"/>
                </a:lnTo>
                <a:lnTo>
                  <a:pt x="4945" y="275"/>
                </a:lnTo>
                <a:lnTo>
                  <a:pt x="4946" y="273"/>
                </a:lnTo>
                <a:lnTo>
                  <a:pt x="4946" y="273"/>
                </a:lnTo>
                <a:lnTo>
                  <a:pt x="4947" y="246"/>
                </a:lnTo>
                <a:lnTo>
                  <a:pt x="4947" y="246"/>
                </a:lnTo>
                <a:lnTo>
                  <a:pt x="4947" y="246"/>
                </a:lnTo>
                <a:lnTo>
                  <a:pt x="4947" y="247"/>
                </a:lnTo>
                <a:lnTo>
                  <a:pt x="4947" y="235"/>
                </a:lnTo>
                <a:lnTo>
                  <a:pt x="4948" y="237"/>
                </a:lnTo>
                <a:lnTo>
                  <a:pt x="4948" y="237"/>
                </a:lnTo>
                <a:lnTo>
                  <a:pt x="4948" y="235"/>
                </a:lnTo>
                <a:lnTo>
                  <a:pt x="4949" y="264"/>
                </a:lnTo>
                <a:lnTo>
                  <a:pt x="4949" y="242"/>
                </a:lnTo>
                <a:lnTo>
                  <a:pt x="4949" y="243"/>
                </a:lnTo>
                <a:lnTo>
                  <a:pt x="4949" y="282"/>
                </a:lnTo>
                <a:lnTo>
                  <a:pt x="4950" y="272"/>
                </a:lnTo>
                <a:lnTo>
                  <a:pt x="4950" y="274"/>
                </a:lnTo>
                <a:lnTo>
                  <a:pt x="4951" y="285"/>
                </a:lnTo>
                <a:lnTo>
                  <a:pt x="4951" y="240"/>
                </a:lnTo>
                <a:lnTo>
                  <a:pt x="4951" y="284"/>
                </a:lnTo>
                <a:lnTo>
                  <a:pt x="4951" y="283"/>
                </a:lnTo>
                <a:lnTo>
                  <a:pt x="4952" y="246"/>
                </a:lnTo>
                <a:lnTo>
                  <a:pt x="4952" y="296"/>
                </a:lnTo>
                <a:lnTo>
                  <a:pt x="4952" y="292"/>
                </a:lnTo>
                <a:lnTo>
                  <a:pt x="4953" y="292"/>
                </a:lnTo>
                <a:lnTo>
                  <a:pt x="4953" y="290"/>
                </a:lnTo>
                <a:lnTo>
                  <a:pt x="4953" y="294"/>
                </a:lnTo>
                <a:lnTo>
                  <a:pt x="4953" y="292"/>
                </a:lnTo>
                <a:lnTo>
                  <a:pt x="4954" y="294"/>
                </a:lnTo>
                <a:lnTo>
                  <a:pt x="4954" y="294"/>
                </a:lnTo>
                <a:lnTo>
                  <a:pt x="4954" y="240"/>
                </a:lnTo>
                <a:lnTo>
                  <a:pt x="4955" y="289"/>
                </a:lnTo>
                <a:lnTo>
                  <a:pt x="4955" y="293"/>
                </a:lnTo>
                <a:lnTo>
                  <a:pt x="4955" y="293"/>
                </a:lnTo>
                <a:lnTo>
                  <a:pt x="4955" y="289"/>
                </a:lnTo>
                <a:lnTo>
                  <a:pt x="4956" y="293"/>
                </a:lnTo>
                <a:lnTo>
                  <a:pt x="4956" y="293"/>
                </a:lnTo>
                <a:lnTo>
                  <a:pt x="4956" y="290"/>
                </a:lnTo>
                <a:lnTo>
                  <a:pt x="4957" y="293"/>
                </a:lnTo>
                <a:lnTo>
                  <a:pt x="4957" y="293"/>
                </a:lnTo>
                <a:lnTo>
                  <a:pt x="4957" y="293"/>
                </a:lnTo>
                <a:lnTo>
                  <a:pt x="4958" y="294"/>
                </a:lnTo>
                <a:lnTo>
                  <a:pt x="4958" y="239"/>
                </a:lnTo>
                <a:lnTo>
                  <a:pt x="4958" y="293"/>
                </a:lnTo>
                <a:lnTo>
                  <a:pt x="4958" y="294"/>
                </a:lnTo>
                <a:lnTo>
                  <a:pt x="4958" y="294"/>
                </a:lnTo>
                <a:lnTo>
                  <a:pt x="4959" y="267"/>
                </a:lnTo>
                <a:lnTo>
                  <a:pt x="4959" y="269"/>
                </a:lnTo>
                <a:lnTo>
                  <a:pt x="4960" y="239"/>
                </a:lnTo>
                <a:lnTo>
                  <a:pt x="4960" y="239"/>
                </a:lnTo>
                <a:lnTo>
                  <a:pt x="4961" y="241"/>
                </a:lnTo>
                <a:lnTo>
                  <a:pt x="4961" y="231"/>
                </a:lnTo>
                <a:lnTo>
                  <a:pt x="4961" y="258"/>
                </a:lnTo>
                <a:lnTo>
                  <a:pt x="4961" y="233"/>
                </a:lnTo>
                <a:lnTo>
                  <a:pt x="4961" y="254"/>
                </a:lnTo>
                <a:lnTo>
                  <a:pt x="4963" y="286"/>
                </a:lnTo>
                <a:lnTo>
                  <a:pt x="4963" y="210"/>
                </a:lnTo>
                <a:lnTo>
                  <a:pt x="4963" y="225"/>
                </a:lnTo>
                <a:lnTo>
                  <a:pt x="4963" y="279"/>
                </a:lnTo>
                <a:lnTo>
                  <a:pt x="4963" y="283"/>
                </a:lnTo>
                <a:lnTo>
                  <a:pt x="4963" y="260"/>
                </a:lnTo>
                <a:lnTo>
                  <a:pt x="4964" y="281"/>
                </a:lnTo>
                <a:lnTo>
                  <a:pt x="4964" y="277"/>
                </a:lnTo>
                <a:lnTo>
                  <a:pt x="4964" y="276"/>
                </a:lnTo>
                <a:lnTo>
                  <a:pt x="4965" y="286"/>
                </a:lnTo>
                <a:lnTo>
                  <a:pt x="4965" y="286"/>
                </a:lnTo>
                <a:lnTo>
                  <a:pt x="4965" y="285"/>
                </a:lnTo>
                <a:lnTo>
                  <a:pt x="4966" y="293"/>
                </a:lnTo>
                <a:lnTo>
                  <a:pt x="4966" y="293"/>
                </a:lnTo>
                <a:lnTo>
                  <a:pt x="4966" y="290"/>
                </a:lnTo>
                <a:lnTo>
                  <a:pt x="4967" y="294"/>
                </a:lnTo>
                <a:lnTo>
                  <a:pt x="4967" y="288"/>
                </a:lnTo>
                <a:lnTo>
                  <a:pt x="4967" y="293"/>
                </a:lnTo>
                <a:lnTo>
                  <a:pt x="4967" y="263"/>
                </a:lnTo>
                <a:lnTo>
                  <a:pt x="4968" y="243"/>
                </a:lnTo>
                <a:lnTo>
                  <a:pt x="4968" y="294"/>
                </a:lnTo>
                <a:lnTo>
                  <a:pt x="4968" y="293"/>
                </a:lnTo>
                <a:lnTo>
                  <a:pt x="4969" y="293"/>
                </a:lnTo>
                <a:lnTo>
                  <a:pt x="4969" y="238"/>
                </a:lnTo>
                <a:lnTo>
                  <a:pt x="4969" y="294"/>
                </a:lnTo>
                <a:lnTo>
                  <a:pt x="4969" y="291"/>
                </a:lnTo>
                <a:lnTo>
                  <a:pt x="4969" y="291"/>
                </a:lnTo>
                <a:lnTo>
                  <a:pt x="4971" y="294"/>
                </a:lnTo>
                <a:lnTo>
                  <a:pt x="4971" y="294"/>
                </a:lnTo>
                <a:lnTo>
                  <a:pt x="4971" y="291"/>
                </a:lnTo>
                <a:lnTo>
                  <a:pt x="4971" y="294"/>
                </a:lnTo>
                <a:lnTo>
                  <a:pt x="4972" y="292"/>
                </a:lnTo>
                <a:lnTo>
                  <a:pt x="4972" y="292"/>
                </a:lnTo>
                <a:lnTo>
                  <a:pt x="4972" y="294"/>
                </a:lnTo>
                <a:lnTo>
                  <a:pt x="4973" y="290"/>
                </a:lnTo>
                <a:lnTo>
                  <a:pt x="4973" y="292"/>
                </a:lnTo>
                <a:lnTo>
                  <a:pt x="4973" y="292"/>
                </a:lnTo>
                <a:lnTo>
                  <a:pt x="4974" y="258"/>
                </a:lnTo>
                <a:lnTo>
                  <a:pt x="4974" y="280"/>
                </a:lnTo>
                <a:lnTo>
                  <a:pt x="4974" y="280"/>
                </a:lnTo>
                <a:lnTo>
                  <a:pt x="4975" y="250"/>
                </a:lnTo>
                <a:lnTo>
                  <a:pt x="4975" y="265"/>
                </a:lnTo>
                <a:lnTo>
                  <a:pt x="4975" y="246"/>
                </a:lnTo>
                <a:lnTo>
                  <a:pt x="4975" y="259"/>
                </a:lnTo>
                <a:lnTo>
                  <a:pt x="4975" y="226"/>
                </a:lnTo>
                <a:lnTo>
                  <a:pt x="4976" y="248"/>
                </a:lnTo>
                <a:lnTo>
                  <a:pt x="4977" y="248"/>
                </a:lnTo>
                <a:lnTo>
                  <a:pt x="4977" y="248"/>
                </a:lnTo>
                <a:lnTo>
                  <a:pt x="4977" y="278"/>
                </a:lnTo>
                <a:lnTo>
                  <a:pt x="4977" y="278"/>
                </a:lnTo>
                <a:lnTo>
                  <a:pt x="4978" y="276"/>
                </a:lnTo>
                <a:lnTo>
                  <a:pt x="4978" y="261"/>
                </a:lnTo>
                <a:lnTo>
                  <a:pt x="4979" y="292"/>
                </a:lnTo>
                <a:lnTo>
                  <a:pt x="4979" y="292"/>
                </a:lnTo>
                <a:lnTo>
                  <a:pt x="4979" y="245"/>
                </a:lnTo>
                <a:lnTo>
                  <a:pt x="4980" y="293"/>
                </a:lnTo>
                <a:lnTo>
                  <a:pt x="4980" y="293"/>
                </a:lnTo>
                <a:lnTo>
                  <a:pt x="4980" y="293"/>
                </a:lnTo>
                <a:lnTo>
                  <a:pt x="4980" y="294"/>
                </a:lnTo>
                <a:lnTo>
                  <a:pt x="4980" y="292"/>
                </a:lnTo>
                <a:lnTo>
                  <a:pt x="4981" y="294"/>
                </a:lnTo>
                <a:lnTo>
                  <a:pt x="4981" y="291"/>
                </a:lnTo>
                <a:lnTo>
                  <a:pt x="4981" y="294"/>
                </a:lnTo>
                <a:lnTo>
                  <a:pt x="4981" y="244"/>
                </a:lnTo>
                <a:lnTo>
                  <a:pt x="4982" y="293"/>
                </a:lnTo>
                <a:lnTo>
                  <a:pt x="4982" y="293"/>
                </a:lnTo>
                <a:lnTo>
                  <a:pt x="4982" y="235"/>
                </a:lnTo>
                <a:lnTo>
                  <a:pt x="4983" y="294"/>
                </a:lnTo>
                <a:lnTo>
                  <a:pt x="4983" y="293"/>
                </a:lnTo>
                <a:lnTo>
                  <a:pt x="4983" y="294"/>
                </a:lnTo>
                <a:lnTo>
                  <a:pt x="4984" y="294"/>
                </a:lnTo>
                <a:lnTo>
                  <a:pt x="4984" y="291"/>
                </a:lnTo>
                <a:lnTo>
                  <a:pt x="4984" y="292"/>
                </a:lnTo>
                <a:lnTo>
                  <a:pt x="4985" y="292"/>
                </a:lnTo>
                <a:lnTo>
                  <a:pt x="4985" y="292"/>
                </a:lnTo>
                <a:lnTo>
                  <a:pt x="4985" y="294"/>
                </a:lnTo>
                <a:lnTo>
                  <a:pt x="4985" y="294"/>
                </a:lnTo>
                <a:lnTo>
                  <a:pt x="4986" y="293"/>
                </a:lnTo>
                <a:lnTo>
                  <a:pt x="4987" y="266"/>
                </a:lnTo>
                <a:lnTo>
                  <a:pt x="4987" y="266"/>
                </a:lnTo>
                <a:lnTo>
                  <a:pt x="4988" y="275"/>
                </a:lnTo>
                <a:lnTo>
                  <a:pt x="4988" y="240"/>
                </a:lnTo>
                <a:lnTo>
                  <a:pt x="4988" y="240"/>
                </a:lnTo>
                <a:lnTo>
                  <a:pt x="4988" y="234"/>
                </a:lnTo>
                <a:lnTo>
                  <a:pt x="4989" y="277"/>
                </a:lnTo>
                <a:lnTo>
                  <a:pt x="4989" y="255"/>
                </a:lnTo>
                <a:lnTo>
                  <a:pt x="4989" y="245"/>
                </a:lnTo>
                <a:lnTo>
                  <a:pt x="4989" y="239"/>
                </a:lnTo>
                <a:lnTo>
                  <a:pt x="4990" y="275"/>
                </a:lnTo>
                <a:lnTo>
                  <a:pt x="4990" y="263"/>
                </a:lnTo>
                <a:lnTo>
                  <a:pt x="4991" y="283"/>
                </a:lnTo>
                <a:lnTo>
                  <a:pt x="4991" y="280"/>
                </a:lnTo>
                <a:lnTo>
                  <a:pt x="4991" y="282"/>
                </a:lnTo>
                <a:lnTo>
                  <a:pt x="4992" y="277"/>
                </a:lnTo>
                <a:lnTo>
                  <a:pt x="4992" y="287"/>
                </a:lnTo>
                <a:lnTo>
                  <a:pt x="4992" y="285"/>
                </a:lnTo>
                <a:lnTo>
                  <a:pt x="4993" y="288"/>
                </a:lnTo>
                <a:lnTo>
                  <a:pt x="4993" y="287"/>
                </a:lnTo>
                <a:lnTo>
                  <a:pt x="4993" y="292"/>
                </a:lnTo>
                <a:lnTo>
                  <a:pt x="4993" y="289"/>
                </a:lnTo>
                <a:lnTo>
                  <a:pt x="4994" y="292"/>
                </a:lnTo>
                <a:lnTo>
                  <a:pt x="4994" y="294"/>
                </a:lnTo>
                <a:lnTo>
                  <a:pt x="4995" y="291"/>
                </a:lnTo>
                <a:lnTo>
                  <a:pt x="4995" y="291"/>
                </a:lnTo>
                <a:lnTo>
                  <a:pt x="4995" y="294"/>
                </a:lnTo>
                <a:lnTo>
                  <a:pt x="4995" y="242"/>
                </a:lnTo>
                <a:lnTo>
                  <a:pt x="4996" y="293"/>
                </a:lnTo>
                <a:lnTo>
                  <a:pt x="4996" y="292"/>
                </a:lnTo>
                <a:lnTo>
                  <a:pt x="4996" y="236"/>
                </a:lnTo>
                <a:lnTo>
                  <a:pt x="4997" y="293"/>
                </a:lnTo>
                <a:lnTo>
                  <a:pt x="4997" y="293"/>
                </a:lnTo>
                <a:lnTo>
                  <a:pt x="4997" y="293"/>
                </a:lnTo>
                <a:lnTo>
                  <a:pt x="4997" y="241"/>
                </a:lnTo>
                <a:lnTo>
                  <a:pt x="4998" y="294"/>
                </a:lnTo>
                <a:lnTo>
                  <a:pt x="4998" y="294"/>
                </a:lnTo>
                <a:lnTo>
                  <a:pt x="4998" y="294"/>
                </a:lnTo>
                <a:lnTo>
                  <a:pt x="4999" y="290"/>
                </a:lnTo>
                <a:lnTo>
                  <a:pt x="4999" y="293"/>
                </a:lnTo>
                <a:lnTo>
                  <a:pt x="4999" y="293"/>
                </a:lnTo>
                <a:lnTo>
                  <a:pt x="5000" y="282"/>
                </a:lnTo>
                <a:lnTo>
                  <a:pt x="5000" y="286"/>
                </a:lnTo>
                <a:lnTo>
                  <a:pt x="5000" y="283"/>
                </a:lnTo>
                <a:lnTo>
                  <a:pt x="5001" y="286"/>
                </a:lnTo>
                <a:lnTo>
                  <a:pt x="5001" y="225"/>
                </a:lnTo>
                <a:lnTo>
                  <a:pt x="5001" y="279"/>
                </a:lnTo>
                <a:lnTo>
                  <a:pt x="5002" y="278"/>
                </a:lnTo>
                <a:lnTo>
                  <a:pt x="5002" y="280"/>
                </a:lnTo>
                <a:lnTo>
                  <a:pt x="5002" y="233"/>
                </a:lnTo>
                <a:lnTo>
                  <a:pt x="5003" y="237"/>
                </a:lnTo>
                <a:lnTo>
                  <a:pt x="5003" y="246"/>
                </a:lnTo>
                <a:lnTo>
                  <a:pt x="5003" y="286"/>
                </a:lnTo>
                <a:lnTo>
                  <a:pt x="5003" y="234"/>
                </a:lnTo>
                <a:lnTo>
                  <a:pt x="5004" y="250"/>
                </a:lnTo>
                <a:lnTo>
                  <a:pt x="5004" y="239"/>
                </a:lnTo>
                <a:lnTo>
                  <a:pt x="5005" y="233"/>
                </a:lnTo>
                <a:lnTo>
                  <a:pt x="5005" y="292"/>
                </a:lnTo>
                <a:lnTo>
                  <a:pt x="5005" y="234"/>
                </a:lnTo>
                <a:lnTo>
                  <a:pt x="5005" y="285"/>
                </a:lnTo>
                <a:lnTo>
                  <a:pt x="5005" y="292"/>
                </a:lnTo>
                <a:lnTo>
                  <a:pt x="5006" y="235"/>
                </a:lnTo>
                <a:lnTo>
                  <a:pt x="5006" y="285"/>
                </a:lnTo>
                <a:lnTo>
                  <a:pt x="5006" y="286"/>
                </a:lnTo>
                <a:lnTo>
                  <a:pt x="5007" y="291"/>
                </a:lnTo>
                <a:lnTo>
                  <a:pt x="5007" y="279"/>
                </a:lnTo>
                <a:lnTo>
                  <a:pt x="5007" y="279"/>
                </a:lnTo>
                <a:lnTo>
                  <a:pt x="5007" y="280"/>
                </a:lnTo>
                <a:lnTo>
                  <a:pt x="5008" y="275"/>
                </a:lnTo>
                <a:lnTo>
                  <a:pt x="5008" y="292"/>
                </a:lnTo>
                <a:lnTo>
                  <a:pt x="5008" y="288"/>
                </a:lnTo>
                <a:lnTo>
                  <a:pt x="5008" y="288"/>
                </a:lnTo>
                <a:lnTo>
                  <a:pt x="5009" y="284"/>
                </a:lnTo>
                <a:lnTo>
                  <a:pt x="5009" y="294"/>
                </a:lnTo>
                <a:lnTo>
                  <a:pt x="5009" y="294"/>
                </a:lnTo>
                <a:lnTo>
                  <a:pt x="5010" y="294"/>
                </a:lnTo>
                <a:lnTo>
                  <a:pt x="5010" y="294"/>
                </a:lnTo>
                <a:lnTo>
                  <a:pt x="5011" y="281"/>
                </a:lnTo>
                <a:lnTo>
                  <a:pt x="5011" y="294"/>
                </a:lnTo>
                <a:lnTo>
                  <a:pt x="5011" y="294"/>
                </a:lnTo>
                <a:lnTo>
                  <a:pt x="5011" y="281"/>
                </a:lnTo>
                <a:lnTo>
                  <a:pt x="5012" y="291"/>
                </a:lnTo>
                <a:lnTo>
                  <a:pt x="5012" y="291"/>
                </a:lnTo>
                <a:lnTo>
                  <a:pt x="5012" y="294"/>
                </a:lnTo>
                <a:lnTo>
                  <a:pt x="5013" y="282"/>
                </a:lnTo>
                <a:lnTo>
                  <a:pt x="5013" y="291"/>
                </a:lnTo>
                <a:lnTo>
                  <a:pt x="5013" y="291"/>
                </a:lnTo>
                <a:lnTo>
                  <a:pt x="5013" y="292"/>
                </a:lnTo>
                <a:lnTo>
                  <a:pt x="5013" y="281"/>
                </a:lnTo>
                <a:lnTo>
                  <a:pt x="5014" y="289"/>
                </a:lnTo>
                <a:lnTo>
                  <a:pt x="5014" y="290"/>
                </a:lnTo>
                <a:lnTo>
                  <a:pt x="5014" y="173"/>
                </a:lnTo>
                <a:lnTo>
                  <a:pt x="5015" y="293"/>
                </a:lnTo>
                <a:lnTo>
                  <a:pt x="5015" y="292"/>
                </a:lnTo>
                <a:lnTo>
                  <a:pt x="5015" y="293"/>
                </a:lnTo>
                <a:lnTo>
                  <a:pt x="5015" y="281"/>
                </a:lnTo>
                <a:lnTo>
                  <a:pt x="5016" y="291"/>
                </a:lnTo>
                <a:lnTo>
                  <a:pt x="5017" y="294"/>
                </a:lnTo>
                <a:lnTo>
                  <a:pt x="5017" y="236"/>
                </a:lnTo>
                <a:lnTo>
                  <a:pt x="5017" y="294"/>
                </a:lnTo>
                <a:lnTo>
                  <a:pt x="5018" y="284"/>
                </a:lnTo>
                <a:lnTo>
                  <a:pt x="5018" y="284"/>
                </a:lnTo>
                <a:lnTo>
                  <a:pt x="5018" y="251"/>
                </a:lnTo>
                <a:lnTo>
                  <a:pt x="5018" y="292"/>
                </a:lnTo>
                <a:lnTo>
                  <a:pt x="5019" y="285"/>
                </a:lnTo>
                <a:lnTo>
                  <a:pt x="5019" y="286"/>
                </a:lnTo>
                <a:lnTo>
                  <a:pt x="5019" y="291"/>
                </a:lnTo>
                <a:lnTo>
                  <a:pt x="5020" y="279"/>
                </a:lnTo>
                <a:lnTo>
                  <a:pt x="5020" y="290"/>
                </a:lnTo>
                <a:lnTo>
                  <a:pt x="5020" y="290"/>
                </a:lnTo>
                <a:lnTo>
                  <a:pt x="5020" y="293"/>
                </a:lnTo>
                <a:lnTo>
                  <a:pt x="5020" y="279"/>
                </a:lnTo>
                <a:lnTo>
                  <a:pt x="5021" y="288"/>
                </a:lnTo>
                <a:lnTo>
                  <a:pt x="5021" y="292"/>
                </a:lnTo>
                <a:lnTo>
                  <a:pt x="5022" y="294"/>
                </a:lnTo>
                <a:lnTo>
                  <a:pt x="5022" y="283"/>
                </a:lnTo>
                <a:lnTo>
                  <a:pt x="5022" y="291"/>
                </a:lnTo>
                <a:lnTo>
                  <a:pt x="5022" y="291"/>
                </a:lnTo>
                <a:lnTo>
                  <a:pt x="5022" y="294"/>
                </a:lnTo>
                <a:lnTo>
                  <a:pt x="5023" y="284"/>
                </a:lnTo>
                <a:lnTo>
                  <a:pt x="5023" y="294"/>
                </a:lnTo>
                <a:lnTo>
                  <a:pt x="5024" y="294"/>
                </a:lnTo>
                <a:lnTo>
                  <a:pt x="5024" y="236"/>
                </a:lnTo>
                <a:lnTo>
                  <a:pt x="5024" y="288"/>
                </a:lnTo>
                <a:lnTo>
                  <a:pt x="5025" y="292"/>
                </a:lnTo>
                <a:lnTo>
                  <a:pt x="5025" y="256"/>
                </a:lnTo>
                <a:lnTo>
                  <a:pt x="5026" y="293"/>
                </a:lnTo>
                <a:lnTo>
                  <a:pt x="5026" y="293"/>
                </a:lnTo>
                <a:lnTo>
                  <a:pt x="5026" y="280"/>
                </a:lnTo>
                <a:lnTo>
                  <a:pt x="5027" y="293"/>
                </a:lnTo>
                <a:lnTo>
                  <a:pt x="5027" y="287"/>
                </a:lnTo>
                <a:lnTo>
                  <a:pt x="5027" y="288"/>
                </a:lnTo>
                <a:lnTo>
                  <a:pt x="5028" y="279"/>
                </a:lnTo>
                <a:lnTo>
                  <a:pt x="5028" y="293"/>
                </a:lnTo>
                <a:lnTo>
                  <a:pt x="5028" y="293"/>
                </a:lnTo>
                <a:lnTo>
                  <a:pt x="5028" y="294"/>
                </a:lnTo>
                <a:lnTo>
                  <a:pt x="5028" y="271"/>
                </a:lnTo>
                <a:lnTo>
                  <a:pt x="5029" y="286"/>
                </a:lnTo>
                <a:lnTo>
                  <a:pt x="5029" y="286"/>
                </a:lnTo>
                <a:lnTo>
                  <a:pt x="5030" y="229"/>
                </a:lnTo>
                <a:lnTo>
                  <a:pt x="5030" y="292"/>
                </a:lnTo>
                <a:lnTo>
                  <a:pt x="5030" y="289"/>
                </a:lnTo>
                <a:lnTo>
                  <a:pt x="5030" y="289"/>
                </a:lnTo>
                <a:lnTo>
                  <a:pt x="5031" y="267"/>
                </a:lnTo>
                <a:lnTo>
                  <a:pt x="5031" y="291"/>
                </a:lnTo>
                <a:lnTo>
                  <a:pt x="5032" y="291"/>
                </a:lnTo>
                <a:lnTo>
                  <a:pt x="5032" y="281"/>
                </a:lnTo>
                <a:lnTo>
                  <a:pt x="5032" y="294"/>
                </a:lnTo>
                <a:lnTo>
                  <a:pt x="5033" y="294"/>
                </a:lnTo>
                <a:lnTo>
                  <a:pt x="5033" y="294"/>
                </a:lnTo>
                <a:lnTo>
                  <a:pt x="5034" y="281"/>
                </a:lnTo>
                <a:lnTo>
                  <a:pt x="5034" y="291"/>
                </a:lnTo>
                <a:lnTo>
                  <a:pt x="5034" y="291"/>
                </a:lnTo>
                <a:lnTo>
                  <a:pt x="5034" y="294"/>
                </a:lnTo>
                <a:lnTo>
                  <a:pt x="5034" y="284"/>
                </a:lnTo>
                <a:lnTo>
                  <a:pt x="5035" y="294"/>
                </a:lnTo>
                <a:lnTo>
                  <a:pt x="5035" y="294"/>
                </a:lnTo>
                <a:lnTo>
                  <a:pt x="5036" y="278"/>
                </a:lnTo>
                <a:lnTo>
                  <a:pt x="5036" y="294"/>
                </a:lnTo>
                <a:lnTo>
                  <a:pt x="5036" y="290"/>
                </a:lnTo>
                <a:lnTo>
                  <a:pt x="5036" y="292"/>
                </a:lnTo>
                <a:lnTo>
                  <a:pt x="5036" y="254"/>
                </a:lnTo>
                <a:lnTo>
                  <a:pt x="5037" y="287"/>
                </a:lnTo>
                <a:lnTo>
                  <a:pt x="5037" y="284"/>
                </a:lnTo>
                <a:lnTo>
                  <a:pt x="5037" y="273"/>
                </a:lnTo>
                <a:lnTo>
                  <a:pt x="5038" y="295"/>
                </a:lnTo>
                <a:lnTo>
                  <a:pt x="5038" y="295"/>
                </a:lnTo>
                <a:lnTo>
                  <a:pt x="5038" y="295"/>
                </a:lnTo>
                <a:lnTo>
                  <a:pt x="5039" y="280"/>
                </a:lnTo>
                <a:lnTo>
                  <a:pt x="5039" y="294"/>
                </a:lnTo>
                <a:lnTo>
                  <a:pt x="5039" y="294"/>
                </a:lnTo>
                <a:lnTo>
                  <a:pt x="5040" y="295"/>
                </a:lnTo>
                <a:lnTo>
                  <a:pt x="5040" y="283"/>
                </a:lnTo>
                <a:lnTo>
                  <a:pt x="5041" y="283"/>
                </a:lnTo>
                <a:lnTo>
                  <a:pt x="5041" y="293"/>
                </a:lnTo>
                <a:lnTo>
                  <a:pt x="5042" y="282"/>
                </a:lnTo>
                <a:lnTo>
                  <a:pt x="5042" y="288"/>
                </a:lnTo>
                <a:lnTo>
                  <a:pt x="5042" y="288"/>
                </a:lnTo>
                <a:lnTo>
                  <a:pt x="5042" y="293"/>
                </a:lnTo>
                <a:lnTo>
                  <a:pt x="5043" y="285"/>
                </a:lnTo>
                <a:lnTo>
                  <a:pt x="5043" y="286"/>
                </a:lnTo>
                <a:lnTo>
                  <a:pt x="5043" y="286"/>
                </a:lnTo>
                <a:lnTo>
                  <a:pt x="5043" y="284"/>
                </a:lnTo>
                <a:lnTo>
                  <a:pt x="5044" y="295"/>
                </a:lnTo>
                <a:lnTo>
                  <a:pt x="5044" y="289"/>
                </a:lnTo>
                <a:lnTo>
                  <a:pt x="5044" y="290"/>
                </a:lnTo>
                <a:lnTo>
                  <a:pt x="5044" y="295"/>
                </a:lnTo>
                <a:lnTo>
                  <a:pt x="5045" y="283"/>
                </a:lnTo>
                <a:lnTo>
                  <a:pt x="5045" y="284"/>
                </a:lnTo>
                <a:lnTo>
                  <a:pt x="5045" y="284"/>
                </a:lnTo>
                <a:lnTo>
                  <a:pt x="5046" y="295"/>
                </a:lnTo>
                <a:lnTo>
                  <a:pt x="5046" y="283"/>
                </a:lnTo>
                <a:lnTo>
                  <a:pt x="5046" y="287"/>
                </a:lnTo>
                <a:lnTo>
                  <a:pt x="5046" y="287"/>
                </a:lnTo>
                <a:lnTo>
                  <a:pt x="5046" y="295"/>
                </a:lnTo>
                <a:lnTo>
                  <a:pt x="5047" y="283"/>
                </a:lnTo>
                <a:lnTo>
                  <a:pt x="5047" y="289"/>
                </a:lnTo>
                <a:lnTo>
                  <a:pt x="5047" y="295"/>
                </a:lnTo>
                <a:lnTo>
                  <a:pt x="5048" y="285"/>
                </a:lnTo>
                <a:lnTo>
                  <a:pt x="5048" y="289"/>
                </a:lnTo>
                <a:lnTo>
                  <a:pt x="5049" y="289"/>
                </a:lnTo>
                <a:lnTo>
                  <a:pt x="5049" y="294"/>
                </a:lnTo>
                <a:lnTo>
                  <a:pt x="5050" y="283"/>
                </a:lnTo>
                <a:lnTo>
                  <a:pt x="5050" y="289"/>
                </a:lnTo>
                <a:lnTo>
                  <a:pt x="5050" y="289"/>
                </a:lnTo>
                <a:lnTo>
                  <a:pt x="5050" y="295"/>
                </a:lnTo>
                <a:lnTo>
                  <a:pt x="5050" y="284"/>
                </a:lnTo>
                <a:lnTo>
                  <a:pt x="5051" y="295"/>
                </a:lnTo>
                <a:lnTo>
                  <a:pt x="5051" y="295"/>
                </a:lnTo>
                <a:lnTo>
                  <a:pt x="5051" y="295"/>
                </a:lnTo>
                <a:lnTo>
                  <a:pt x="5052" y="281"/>
                </a:lnTo>
                <a:lnTo>
                  <a:pt x="5052" y="295"/>
                </a:lnTo>
                <a:lnTo>
                  <a:pt x="5052" y="295"/>
                </a:lnTo>
                <a:lnTo>
                  <a:pt x="5052" y="295"/>
                </a:lnTo>
                <a:lnTo>
                  <a:pt x="5052" y="283"/>
                </a:lnTo>
                <a:lnTo>
                  <a:pt x="5053" y="293"/>
                </a:lnTo>
                <a:lnTo>
                  <a:pt x="5053" y="293"/>
                </a:lnTo>
                <a:lnTo>
                  <a:pt x="5054" y="282"/>
                </a:lnTo>
                <a:lnTo>
                  <a:pt x="5054" y="293"/>
                </a:lnTo>
                <a:lnTo>
                  <a:pt x="5054" y="293"/>
                </a:lnTo>
                <a:lnTo>
                  <a:pt x="5054" y="295"/>
                </a:lnTo>
                <a:lnTo>
                  <a:pt x="5054" y="283"/>
                </a:lnTo>
                <a:lnTo>
                  <a:pt x="5055" y="290"/>
                </a:lnTo>
                <a:lnTo>
                  <a:pt x="5056" y="290"/>
                </a:lnTo>
                <a:lnTo>
                  <a:pt x="5056" y="283"/>
                </a:lnTo>
                <a:lnTo>
                  <a:pt x="5056" y="295"/>
                </a:lnTo>
                <a:lnTo>
                  <a:pt x="5056" y="290"/>
                </a:lnTo>
                <a:lnTo>
                  <a:pt x="5057" y="290"/>
                </a:lnTo>
                <a:lnTo>
                  <a:pt x="5057" y="287"/>
                </a:lnTo>
                <a:lnTo>
                  <a:pt x="5058" y="295"/>
                </a:lnTo>
                <a:lnTo>
                  <a:pt x="5058" y="293"/>
                </a:lnTo>
                <a:lnTo>
                  <a:pt x="5058" y="286"/>
                </a:lnTo>
                <a:lnTo>
                  <a:pt x="5058" y="295"/>
                </a:lnTo>
                <a:lnTo>
                  <a:pt x="5059" y="295"/>
                </a:lnTo>
                <a:lnTo>
                  <a:pt x="5059" y="289"/>
                </a:lnTo>
                <a:lnTo>
                  <a:pt x="5059" y="295"/>
                </a:lnTo>
                <a:lnTo>
                  <a:pt x="5060" y="289"/>
                </a:lnTo>
                <a:lnTo>
                  <a:pt x="5060" y="289"/>
                </a:lnTo>
                <a:lnTo>
                  <a:pt x="5060" y="289"/>
                </a:lnTo>
                <a:lnTo>
                  <a:pt x="5061" y="288"/>
                </a:lnTo>
                <a:lnTo>
                  <a:pt x="5061" y="295"/>
                </a:lnTo>
                <a:lnTo>
                  <a:pt x="5061" y="289"/>
                </a:lnTo>
                <a:lnTo>
                  <a:pt x="5061" y="289"/>
                </a:lnTo>
                <a:lnTo>
                  <a:pt x="5062" y="295"/>
                </a:lnTo>
                <a:lnTo>
                  <a:pt x="5062" y="283"/>
                </a:lnTo>
                <a:lnTo>
                  <a:pt x="5062" y="284"/>
                </a:lnTo>
                <a:lnTo>
                  <a:pt x="5062" y="295"/>
                </a:lnTo>
                <a:lnTo>
                  <a:pt x="5063" y="283"/>
                </a:lnTo>
                <a:lnTo>
                  <a:pt x="5063" y="290"/>
                </a:lnTo>
                <a:lnTo>
                  <a:pt x="5064" y="290"/>
                </a:lnTo>
                <a:lnTo>
                  <a:pt x="5064" y="295"/>
                </a:lnTo>
                <a:lnTo>
                  <a:pt x="5064" y="283"/>
                </a:lnTo>
                <a:lnTo>
                  <a:pt x="5064" y="289"/>
                </a:lnTo>
                <a:lnTo>
                  <a:pt x="5064" y="289"/>
                </a:lnTo>
                <a:lnTo>
                  <a:pt x="5065" y="293"/>
                </a:lnTo>
                <a:lnTo>
                  <a:pt x="5066" y="281"/>
                </a:lnTo>
                <a:lnTo>
                  <a:pt x="5066" y="287"/>
                </a:lnTo>
                <a:lnTo>
                  <a:pt x="5066" y="295"/>
                </a:lnTo>
                <a:lnTo>
                  <a:pt x="5066" y="283"/>
                </a:lnTo>
                <a:lnTo>
                  <a:pt x="5067" y="293"/>
                </a:lnTo>
                <a:lnTo>
                  <a:pt x="5067" y="293"/>
                </a:lnTo>
                <a:lnTo>
                  <a:pt x="5067" y="295"/>
                </a:lnTo>
                <a:lnTo>
                  <a:pt x="5068" y="281"/>
                </a:lnTo>
                <a:lnTo>
                  <a:pt x="5068" y="293"/>
                </a:lnTo>
                <a:lnTo>
                  <a:pt x="5068" y="295"/>
                </a:lnTo>
                <a:lnTo>
                  <a:pt x="5068" y="295"/>
                </a:lnTo>
                <a:lnTo>
                  <a:pt x="5068" y="283"/>
                </a:lnTo>
                <a:lnTo>
                  <a:pt x="5069" y="290"/>
                </a:lnTo>
                <a:lnTo>
                  <a:pt x="5069" y="290"/>
                </a:lnTo>
                <a:lnTo>
                  <a:pt x="5069" y="295"/>
                </a:lnTo>
                <a:lnTo>
                  <a:pt x="5070" y="284"/>
                </a:lnTo>
                <a:lnTo>
                  <a:pt x="5070" y="295"/>
                </a:lnTo>
                <a:lnTo>
                  <a:pt x="5070" y="295"/>
                </a:lnTo>
                <a:lnTo>
                  <a:pt x="5071" y="283"/>
                </a:lnTo>
                <a:lnTo>
                  <a:pt x="5071" y="291"/>
                </a:lnTo>
                <a:lnTo>
                  <a:pt x="5072" y="291"/>
                </a:lnTo>
                <a:lnTo>
                  <a:pt x="5072" y="295"/>
                </a:lnTo>
                <a:lnTo>
                  <a:pt x="5072" y="288"/>
                </a:lnTo>
                <a:lnTo>
                  <a:pt x="5072" y="295"/>
                </a:lnTo>
                <a:lnTo>
                  <a:pt x="5072" y="295"/>
                </a:lnTo>
                <a:lnTo>
                  <a:pt x="5073" y="295"/>
                </a:lnTo>
                <a:lnTo>
                  <a:pt x="5073" y="284"/>
                </a:lnTo>
                <a:lnTo>
                  <a:pt x="5074" y="290"/>
                </a:lnTo>
                <a:lnTo>
                  <a:pt x="5074" y="289"/>
                </a:lnTo>
                <a:lnTo>
                  <a:pt x="5074" y="295"/>
                </a:lnTo>
                <a:lnTo>
                  <a:pt x="5075" y="288"/>
                </a:lnTo>
                <a:lnTo>
                  <a:pt x="5075" y="295"/>
                </a:lnTo>
                <a:lnTo>
                  <a:pt x="5075" y="295"/>
                </a:lnTo>
                <a:lnTo>
                  <a:pt x="5075" y="284"/>
                </a:lnTo>
                <a:lnTo>
                  <a:pt x="5076" y="293"/>
                </a:lnTo>
                <a:lnTo>
                  <a:pt x="5076" y="282"/>
                </a:lnTo>
                <a:lnTo>
                  <a:pt x="5076" y="293"/>
                </a:lnTo>
                <a:lnTo>
                  <a:pt x="5077" y="285"/>
                </a:lnTo>
                <a:lnTo>
                  <a:pt x="5077" y="288"/>
                </a:lnTo>
                <a:lnTo>
                  <a:pt x="5078" y="295"/>
                </a:lnTo>
                <a:lnTo>
                  <a:pt x="5078" y="281"/>
                </a:lnTo>
                <a:lnTo>
                  <a:pt x="5078" y="281"/>
                </a:lnTo>
                <a:lnTo>
                  <a:pt x="5078" y="287"/>
                </a:lnTo>
                <a:lnTo>
                  <a:pt x="5079" y="295"/>
                </a:lnTo>
                <a:lnTo>
                  <a:pt x="5079" y="289"/>
                </a:lnTo>
                <a:lnTo>
                  <a:pt x="5080" y="289"/>
                </a:lnTo>
                <a:lnTo>
                  <a:pt x="5080" y="287"/>
                </a:lnTo>
                <a:lnTo>
                  <a:pt x="5080" y="295"/>
                </a:lnTo>
                <a:lnTo>
                  <a:pt x="5080" y="290"/>
                </a:lnTo>
                <a:lnTo>
                  <a:pt x="5080" y="290"/>
                </a:lnTo>
                <a:lnTo>
                  <a:pt x="5081" y="295"/>
                </a:lnTo>
                <a:lnTo>
                  <a:pt x="5081" y="283"/>
                </a:lnTo>
                <a:lnTo>
                  <a:pt x="5082" y="290"/>
                </a:lnTo>
                <a:lnTo>
                  <a:pt x="5082" y="290"/>
                </a:lnTo>
                <a:lnTo>
                  <a:pt x="5082" y="295"/>
                </a:lnTo>
                <a:lnTo>
                  <a:pt x="5082" y="287"/>
                </a:lnTo>
                <a:lnTo>
                  <a:pt x="5083" y="290"/>
                </a:lnTo>
                <a:lnTo>
                  <a:pt x="5083" y="290"/>
                </a:lnTo>
                <a:lnTo>
                  <a:pt x="5083" y="295"/>
                </a:lnTo>
                <a:lnTo>
                  <a:pt x="5084" y="283"/>
                </a:lnTo>
                <a:lnTo>
                  <a:pt x="5084" y="295"/>
                </a:lnTo>
                <a:lnTo>
                  <a:pt x="5084" y="294"/>
                </a:lnTo>
                <a:lnTo>
                  <a:pt x="5084" y="295"/>
                </a:lnTo>
                <a:lnTo>
                  <a:pt x="5084" y="283"/>
                </a:lnTo>
                <a:lnTo>
                  <a:pt x="5085" y="294"/>
                </a:lnTo>
                <a:lnTo>
                  <a:pt x="5085" y="294"/>
                </a:lnTo>
                <a:lnTo>
                  <a:pt x="5086" y="295"/>
                </a:lnTo>
                <a:lnTo>
                  <a:pt x="5086" y="287"/>
                </a:lnTo>
                <a:lnTo>
                  <a:pt x="5086" y="291"/>
                </a:lnTo>
                <a:lnTo>
                  <a:pt x="5086" y="295"/>
                </a:lnTo>
                <a:lnTo>
                  <a:pt x="5086" y="295"/>
                </a:lnTo>
                <a:lnTo>
                  <a:pt x="5087" y="283"/>
                </a:lnTo>
                <a:lnTo>
                  <a:pt x="5087" y="292"/>
                </a:lnTo>
                <a:lnTo>
                  <a:pt x="5088" y="293"/>
                </a:lnTo>
                <a:lnTo>
                  <a:pt x="5088" y="283"/>
                </a:lnTo>
                <a:lnTo>
                  <a:pt x="5088" y="293"/>
                </a:lnTo>
                <a:lnTo>
                  <a:pt x="5088" y="289"/>
                </a:lnTo>
                <a:lnTo>
                  <a:pt x="5089" y="287"/>
                </a:lnTo>
                <a:lnTo>
                  <a:pt x="5089" y="285"/>
                </a:lnTo>
                <a:lnTo>
                  <a:pt x="5089" y="295"/>
                </a:lnTo>
                <a:lnTo>
                  <a:pt x="5090" y="295"/>
                </a:lnTo>
                <a:lnTo>
                  <a:pt x="5090" y="295"/>
                </a:lnTo>
                <a:lnTo>
                  <a:pt x="5090" y="295"/>
                </a:lnTo>
                <a:lnTo>
                  <a:pt x="5090" y="287"/>
                </a:lnTo>
                <a:lnTo>
                  <a:pt x="5091" y="289"/>
                </a:lnTo>
                <a:lnTo>
                  <a:pt x="5091" y="289"/>
                </a:lnTo>
                <a:lnTo>
                  <a:pt x="5091" y="295"/>
                </a:lnTo>
                <a:lnTo>
                  <a:pt x="5092" y="283"/>
                </a:lnTo>
                <a:lnTo>
                  <a:pt x="5092" y="283"/>
                </a:lnTo>
                <a:lnTo>
                  <a:pt x="5092" y="289"/>
                </a:lnTo>
                <a:lnTo>
                  <a:pt x="5092" y="295"/>
                </a:lnTo>
                <a:lnTo>
                  <a:pt x="5093" y="281"/>
                </a:lnTo>
                <a:lnTo>
                  <a:pt x="5093" y="290"/>
                </a:lnTo>
                <a:lnTo>
                  <a:pt x="5093" y="290"/>
                </a:lnTo>
                <a:lnTo>
                  <a:pt x="5094" y="295"/>
                </a:lnTo>
                <a:lnTo>
                  <a:pt x="5094" y="286"/>
                </a:lnTo>
                <a:lnTo>
                  <a:pt x="5094" y="286"/>
                </a:lnTo>
                <a:lnTo>
                  <a:pt x="5095" y="295"/>
                </a:lnTo>
                <a:lnTo>
                  <a:pt x="5095" y="284"/>
                </a:lnTo>
                <a:lnTo>
                  <a:pt x="5096" y="288"/>
                </a:lnTo>
                <a:lnTo>
                  <a:pt x="5096" y="295"/>
                </a:lnTo>
                <a:lnTo>
                  <a:pt x="5096" y="283"/>
                </a:lnTo>
                <a:lnTo>
                  <a:pt x="5096" y="295"/>
                </a:lnTo>
                <a:lnTo>
                  <a:pt x="5097" y="295"/>
                </a:lnTo>
                <a:lnTo>
                  <a:pt x="5097" y="287"/>
                </a:lnTo>
                <a:lnTo>
                  <a:pt x="5097" y="295"/>
                </a:lnTo>
                <a:lnTo>
                  <a:pt x="5098" y="290"/>
                </a:lnTo>
                <a:lnTo>
                  <a:pt x="5098" y="295"/>
                </a:lnTo>
                <a:lnTo>
                  <a:pt x="5098" y="295"/>
                </a:lnTo>
                <a:lnTo>
                  <a:pt x="5099" y="284"/>
                </a:lnTo>
                <a:lnTo>
                  <a:pt x="5099" y="293"/>
                </a:lnTo>
                <a:lnTo>
                  <a:pt x="5099" y="293"/>
                </a:lnTo>
                <a:lnTo>
                  <a:pt x="5099" y="280"/>
                </a:lnTo>
                <a:lnTo>
                  <a:pt x="5100" y="289"/>
                </a:lnTo>
                <a:lnTo>
                  <a:pt x="5100" y="289"/>
                </a:lnTo>
                <a:lnTo>
                  <a:pt x="5101" y="286"/>
                </a:lnTo>
                <a:lnTo>
                  <a:pt x="5101" y="295"/>
                </a:lnTo>
                <a:lnTo>
                  <a:pt x="5101" y="295"/>
                </a:lnTo>
                <a:lnTo>
                  <a:pt x="5101" y="295"/>
                </a:lnTo>
                <a:lnTo>
                  <a:pt x="5102" y="283"/>
                </a:lnTo>
                <a:lnTo>
                  <a:pt x="5102" y="295"/>
                </a:lnTo>
                <a:lnTo>
                  <a:pt x="5103" y="295"/>
                </a:lnTo>
                <a:lnTo>
                  <a:pt x="5103" y="283"/>
                </a:lnTo>
                <a:lnTo>
                  <a:pt x="5103" y="293"/>
                </a:lnTo>
                <a:lnTo>
                  <a:pt x="5103" y="287"/>
                </a:lnTo>
                <a:lnTo>
                  <a:pt x="5104" y="295"/>
                </a:lnTo>
                <a:lnTo>
                  <a:pt x="5105" y="283"/>
                </a:lnTo>
                <a:lnTo>
                  <a:pt x="5105" y="284"/>
                </a:lnTo>
                <a:lnTo>
                  <a:pt x="5105" y="295"/>
                </a:lnTo>
                <a:lnTo>
                  <a:pt x="5106" y="288"/>
                </a:lnTo>
                <a:lnTo>
                  <a:pt x="5106" y="288"/>
                </a:lnTo>
                <a:lnTo>
                  <a:pt x="5107" y="294"/>
                </a:lnTo>
                <a:lnTo>
                  <a:pt x="5107" y="282"/>
                </a:lnTo>
                <a:lnTo>
                  <a:pt x="5107" y="283"/>
                </a:lnTo>
                <a:lnTo>
                  <a:pt x="5107" y="283"/>
                </a:lnTo>
                <a:lnTo>
                  <a:pt x="5107" y="294"/>
                </a:lnTo>
                <a:lnTo>
                  <a:pt x="5108" y="282"/>
                </a:lnTo>
                <a:lnTo>
                  <a:pt x="5108" y="289"/>
                </a:lnTo>
                <a:lnTo>
                  <a:pt x="5108" y="289"/>
                </a:lnTo>
                <a:lnTo>
                  <a:pt x="5108" y="287"/>
                </a:lnTo>
                <a:lnTo>
                  <a:pt x="5109" y="295"/>
                </a:lnTo>
                <a:lnTo>
                  <a:pt x="5109" y="291"/>
                </a:lnTo>
                <a:lnTo>
                  <a:pt x="5109" y="290"/>
                </a:lnTo>
                <a:lnTo>
                  <a:pt x="5110" y="283"/>
                </a:lnTo>
                <a:lnTo>
                  <a:pt x="5110" y="295"/>
                </a:lnTo>
                <a:lnTo>
                  <a:pt x="5110" y="292"/>
                </a:lnTo>
                <a:lnTo>
                  <a:pt x="5111" y="292"/>
                </a:lnTo>
                <a:lnTo>
                  <a:pt x="5111" y="293"/>
                </a:lnTo>
                <a:lnTo>
                  <a:pt x="5111" y="287"/>
                </a:lnTo>
                <a:lnTo>
                  <a:pt x="5111" y="292"/>
                </a:lnTo>
                <a:lnTo>
                  <a:pt x="5111" y="293"/>
                </a:lnTo>
                <a:lnTo>
                  <a:pt x="5112" y="283"/>
                </a:lnTo>
                <a:lnTo>
                  <a:pt x="5113" y="295"/>
                </a:lnTo>
                <a:lnTo>
                  <a:pt x="5113" y="295"/>
                </a:lnTo>
                <a:lnTo>
                  <a:pt x="5113" y="295"/>
                </a:lnTo>
                <a:lnTo>
                  <a:pt x="5113" y="295"/>
                </a:lnTo>
                <a:lnTo>
                  <a:pt x="5113" y="283"/>
                </a:lnTo>
                <a:lnTo>
                  <a:pt x="5114" y="295"/>
                </a:lnTo>
                <a:lnTo>
                  <a:pt x="5114" y="295"/>
                </a:lnTo>
                <a:lnTo>
                  <a:pt x="5114" y="283"/>
                </a:lnTo>
                <a:lnTo>
                  <a:pt x="5115" y="293"/>
                </a:lnTo>
                <a:lnTo>
                  <a:pt x="5115" y="295"/>
                </a:lnTo>
                <a:lnTo>
                  <a:pt x="5115" y="283"/>
                </a:lnTo>
                <a:lnTo>
                  <a:pt x="5116" y="295"/>
                </a:lnTo>
                <a:lnTo>
                  <a:pt x="5116" y="293"/>
                </a:lnTo>
                <a:lnTo>
                  <a:pt x="5116" y="287"/>
                </a:lnTo>
                <a:lnTo>
                  <a:pt x="5117" y="295"/>
                </a:lnTo>
                <a:lnTo>
                  <a:pt x="5117" y="287"/>
                </a:lnTo>
                <a:lnTo>
                  <a:pt x="5117" y="287"/>
                </a:lnTo>
                <a:lnTo>
                  <a:pt x="5118" y="295"/>
                </a:lnTo>
                <a:lnTo>
                  <a:pt x="5118" y="283"/>
                </a:lnTo>
                <a:lnTo>
                  <a:pt x="5118" y="287"/>
                </a:lnTo>
                <a:lnTo>
                  <a:pt x="5119" y="287"/>
                </a:lnTo>
                <a:lnTo>
                  <a:pt x="5119" y="295"/>
                </a:lnTo>
                <a:lnTo>
                  <a:pt x="5119" y="281"/>
                </a:lnTo>
                <a:lnTo>
                  <a:pt x="5120" y="281"/>
                </a:lnTo>
                <a:lnTo>
                  <a:pt x="5120" y="281"/>
                </a:lnTo>
                <a:lnTo>
                  <a:pt x="5120" y="295"/>
                </a:lnTo>
                <a:lnTo>
                  <a:pt x="5121" y="290"/>
                </a:lnTo>
                <a:lnTo>
                  <a:pt x="5121" y="293"/>
                </a:lnTo>
                <a:lnTo>
                  <a:pt x="5121" y="289"/>
                </a:lnTo>
                <a:lnTo>
                  <a:pt x="5122" y="295"/>
                </a:lnTo>
                <a:lnTo>
                  <a:pt x="5122" y="290"/>
                </a:lnTo>
                <a:lnTo>
                  <a:pt x="5122" y="280"/>
                </a:lnTo>
                <a:lnTo>
                  <a:pt x="5122" y="291"/>
                </a:lnTo>
                <a:lnTo>
                  <a:pt x="5122" y="249"/>
                </a:lnTo>
                <a:lnTo>
                  <a:pt x="5123" y="286"/>
                </a:lnTo>
                <a:lnTo>
                  <a:pt x="5123" y="287"/>
                </a:lnTo>
                <a:lnTo>
                  <a:pt x="5123" y="279"/>
                </a:lnTo>
                <a:lnTo>
                  <a:pt x="5124" y="291"/>
                </a:lnTo>
                <a:lnTo>
                  <a:pt x="5124" y="291"/>
                </a:lnTo>
                <a:lnTo>
                  <a:pt x="5125" y="278"/>
                </a:lnTo>
                <a:lnTo>
                  <a:pt x="5125" y="295"/>
                </a:lnTo>
                <a:lnTo>
                  <a:pt x="5125" y="295"/>
                </a:lnTo>
                <a:lnTo>
                  <a:pt x="5125" y="295"/>
                </a:lnTo>
                <a:lnTo>
                  <a:pt x="5126" y="283"/>
                </a:lnTo>
                <a:lnTo>
                  <a:pt x="5126" y="295"/>
                </a:lnTo>
                <a:lnTo>
                  <a:pt x="5126" y="295"/>
                </a:lnTo>
                <a:lnTo>
                  <a:pt x="5127" y="295"/>
                </a:lnTo>
                <a:lnTo>
                  <a:pt x="5127" y="281"/>
                </a:lnTo>
                <a:lnTo>
                  <a:pt x="5127" y="295"/>
                </a:lnTo>
                <a:lnTo>
                  <a:pt x="5128" y="295"/>
                </a:lnTo>
                <a:lnTo>
                  <a:pt x="5128" y="219"/>
                </a:lnTo>
                <a:lnTo>
                  <a:pt x="5129" y="277"/>
                </a:lnTo>
                <a:lnTo>
                  <a:pt x="5129" y="276"/>
                </a:lnTo>
                <a:lnTo>
                  <a:pt x="5129" y="232"/>
                </a:lnTo>
                <a:lnTo>
                  <a:pt x="5129" y="294"/>
                </a:lnTo>
                <a:lnTo>
                  <a:pt x="5130" y="282"/>
                </a:lnTo>
                <a:lnTo>
                  <a:pt x="5130" y="281"/>
                </a:lnTo>
                <a:lnTo>
                  <a:pt x="5130" y="238"/>
                </a:lnTo>
                <a:lnTo>
                  <a:pt x="5130" y="294"/>
                </a:lnTo>
                <a:lnTo>
                  <a:pt x="5131" y="288"/>
                </a:lnTo>
                <a:lnTo>
                  <a:pt x="5131" y="288"/>
                </a:lnTo>
                <a:lnTo>
                  <a:pt x="5131" y="294"/>
                </a:lnTo>
                <a:lnTo>
                  <a:pt x="5132" y="283"/>
                </a:lnTo>
                <a:lnTo>
                  <a:pt x="5132" y="290"/>
                </a:lnTo>
                <a:lnTo>
                  <a:pt x="5132" y="290"/>
                </a:lnTo>
                <a:lnTo>
                  <a:pt x="5132" y="294"/>
                </a:lnTo>
                <a:lnTo>
                  <a:pt x="5133" y="270"/>
                </a:lnTo>
                <a:lnTo>
                  <a:pt x="5133" y="281"/>
                </a:lnTo>
                <a:lnTo>
                  <a:pt x="5133" y="289"/>
                </a:lnTo>
                <a:lnTo>
                  <a:pt x="5134" y="235"/>
                </a:lnTo>
                <a:lnTo>
                  <a:pt x="5134" y="291"/>
                </a:lnTo>
                <a:lnTo>
                  <a:pt x="5134" y="289"/>
                </a:lnTo>
                <a:lnTo>
                  <a:pt x="5135" y="289"/>
                </a:lnTo>
                <a:lnTo>
                  <a:pt x="5135" y="271"/>
                </a:lnTo>
                <a:lnTo>
                  <a:pt x="5135" y="291"/>
                </a:lnTo>
                <a:lnTo>
                  <a:pt x="5135" y="286"/>
                </a:lnTo>
                <a:lnTo>
                  <a:pt x="5136" y="287"/>
                </a:lnTo>
                <a:lnTo>
                  <a:pt x="5137" y="274"/>
                </a:lnTo>
                <a:lnTo>
                  <a:pt x="5137" y="295"/>
                </a:lnTo>
                <a:lnTo>
                  <a:pt x="5137" y="295"/>
                </a:lnTo>
                <a:lnTo>
                  <a:pt x="5137" y="295"/>
                </a:lnTo>
                <a:lnTo>
                  <a:pt x="5137" y="295"/>
                </a:lnTo>
                <a:lnTo>
                  <a:pt x="5137" y="284"/>
                </a:lnTo>
                <a:lnTo>
                  <a:pt x="5138" y="295"/>
                </a:lnTo>
                <a:lnTo>
                  <a:pt x="5138" y="295"/>
                </a:lnTo>
                <a:lnTo>
                  <a:pt x="5139" y="284"/>
                </a:lnTo>
                <a:lnTo>
                  <a:pt x="5139" y="293"/>
                </a:lnTo>
                <a:lnTo>
                  <a:pt x="5139" y="293"/>
                </a:lnTo>
                <a:lnTo>
                  <a:pt x="5139" y="295"/>
                </a:lnTo>
                <a:lnTo>
                  <a:pt x="5140" y="284"/>
                </a:lnTo>
                <a:lnTo>
                  <a:pt x="5140" y="292"/>
                </a:lnTo>
                <a:lnTo>
                  <a:pt x="5140" y="292"/>
                </a:lnTo>
                <a:lnTo>
                  <a:pt x="5140" y="264"/>
                </a:lnTo>
                <a:lnTo>
                  <a:pt x="5141" y="278"/>
                </a:lnTo>
                <a:lnTo>
                  <a:pt x="5141" y="278"/>
                </a:lnTo>
                <a:lnTo>
                  <a:pt x="5141" y="278"/>
                </a:lnTo>
                <a:lnTo>
                  <a:pt x="5142" y="292"/>
                </a:lnTo>
                <a:lnTo>
                  <a:pt x="5142" y="287"/>
                </a:lnTo>
                <a:lnTo>
                  <a:pt x="5142" y="287"/>
                </a:lnTo>
                <a:lnTo>
                  <a:pt x="5143" y="245"/>
                </a:lnTo>
                <a:lnTo>
                  <a:pt x="5143" y="291"/>
                </a:lnTo>
                <a:lnTo>
                  <a:pt x="5143" y="287"/>
                </a:lnTo>
                <a:lnTo>
                  <a:pt x="5144" y="286"/>
                </a:lnTo>
                <a:lnTo>
                  <a:pt x="5144" y="293"/>
                </a:lnTo>
                <a:lnTo>
                  <a:pt x="5145" y="278"/>
                </a:lnTo>
                <a:lnTo>
                  <a:pt x="5145" y="286"/>
                </a:lnTo>
                <a:lnTo>
                  <a:pt x="5145" y="291"/>
                </a:lnTo>
                <a:lnTo>
                  <a:pt x="5145" y="254"/>
                </a:lnTo>
                <a:lnTo>
                  <a:pt x="5146" y="283"/>
                </a:lnTo>
                <a:lnTo>
                  <a:pt x="5146" y="284"/>
                </a:lnTo>
                <a:lnTo>
                  <a:pt x="5146" y="277"/>
                </a:lnTo>
                <a:lnTo>
                  <a:pt x="5147" y="292"/>
                </a:lnTo>
                <a:lnTo>
                  <a:pt x="5147" y="284"/>
                </a:lnTo>
                <a:lnTo>
                  <a:pt x="5147" y="277"/>
                </a:lnTo>
                <a:lnTo>
                  <a:pt x="5148" y="291"/>
                </a:lnTo>
                <a:lnTo>
                  <a:pt x="5148" y="283"/>
                </a:lnTo>
                <a:lnTo>
                  <a:pt x="5148" y="280"/>
                </a:lnTo>
                <a:lnTo>
                  <a:pt x="5148" y="275"/>
                </a:lnTo>
                <a:lnTo>
                  <a:pt x="5149" y="292"/>
                </a:lnTo>
                <a:lnTo>
                  <a:pt x="5149" y="279"/>
                </a:lnTo>
                <a:lnTo>
                  <a:pt x="5149" y="286"/>
                </a:lnTo>
                <a:lnTo>
                  <a:pt x="5150" y="294"/>
                </a:lnTo>
                <a:lnTo>
                  <a:pt x="5150" y="294"/>
                </a:lnTo>
                <a:lnTo>
                  <a:pt x="5150" y="294"/>
                </a:lnTo>
                <a:lnTo>
                  <a:pt x="5151" y="284"/>
                </a:lnTo>
                <a:lnTo>
                  <a:pt x="5151" y="294"/>
                </a:lnTo>
                <a:lnTo>
                  <a:pt x="5152" y="290"/>
                </a:lnTo>
                <a:lnTo>
                  <a:pt x="5152" y="287"/>
                </a:lnTo>
                <a:lnTo>
                  <a:pt x="5152" y="294"/>
                </a:lnTo>
                <a:lnTo>
                  <a:pt x="5153" y="291"/>
                </a:lnTo>
                <a:lnTo>
                  <a:pt x="5153" y="294"/>
                </a:lnTo>
                <a:lnTo>
                  <a:pt x="5153" y="236"/>
                </a:lnTo>
                <a:lnTo>
                  <a:pt x="5154" y="291"/>
                </a:lnTo>
                <a:lnTo>
                  <a:pt x="5154" y="294"/>
                </a:lnTo>
                <a:lnTo>
                  <a:pt x="5154" y="251"/>
                </a:lnTo>
                <a:lnTo>
                  <a:pt x="5155" y="283"/>
                </a:lnTo>
                <a:lnTo>
                  <a:pt x="5155" y="294"/>
                </a:lnTo>
                <a:lnTo>
                  <a:pt x="5156" y="294"/>
                </a:lnTo>
                <a:lnTo>
                  <a:pt x="5156" y="232"/>
                </a:lnTo>
                <a:lnTo>
                  <a:pt x="5156" y="278"/>
                </a:lnTo>
                <a:lnTo>
                  <a:pt x="5156" y="279"/>
                </a:lnTo>
                <a:lnTo>
                  <a:pt x="5156" y="294"/>
                </a:lnTo>
                <a:lnTo>
                  <a:pt x="5157" y="227"/>
                </a:lnTo>
                <a:lnTo>
                  <a:pt x="5157" y="254"/>
                </a:lnTo>
                <a:lnTo>
                  <a:pt x="5157" y="285"/>
                </a:lnTo>
                <a:lnTo>
                  <a:pt x="5157" y="294"/>
                </a:lnTo>
                <a:lnTo>
                  <a:pt x="5158" y="260"/>
                </a:lnTo>
                <a:lnTo>
                  <a:pt x="5158" y="289"/>
                </a:lnTo>
                <a:lnTo>
                  <a:pt x="5159" y="289"/>
                </a:lnTo>
                <a:lnTo>
                  <a:pt x="5159" y="292"/>
                </a:lnTo>
                <a:lnTo>
                  <a:pt x="5159" y="252"/>
                </a:lnTo>
                <a:lnTo>
                  <a:pt x="5159" y="276"/>
                </a:lnTo>
                <a:lnTo>
                  <a:pt x="5160" y="277"/>
                </a:lnTo>
                <a:lnTo>
                  <a:pt x="5160" y="284"/>
                </a:lnTo>
                <a:lnTo>
                  <a:pt x="5160" y="193"/>
                </a:lnTo>
                <a:lnTo>
                  <a:pt x="5161" y="265"/>
                </a:lnTo>
                <a:lnTo>
                  <a:pt x="5161" y="266"/>
                </a:lnTo>
                <a:lnTo>
                  <a:pt x="5161" y="209"/>
                </a:lnTo>
                <a:lnTo>
                  <a:pt x="5162" y="287"/>
                </a:lnTo>
                <a:lnTo>
                  <a:pt x="5162" y="287"/>
                </a:lnTo>
                <a:lnTo>
                  <a:pt x="5162" y="283"/>
                </a:lnTo>
                <a:lnTo>
                  <a:pt x="5162" y="290"/>
                </a:lnTo>
                <a:lnTo>
                  <a:pt x="5163" y="282"/>
                </a:lnTo>
                <a:lnTo>
                  <a:pt x="5163" y="288"/>
                </a:lnTo>
                <a:lnTo>
                  <a:pt x="5163" y="289"/>
                </a:lnTo>
                <a:lnTo>
                  <a:pt x="5163" y="292"/>
                </a:lnTo>
                <a:lnTo>
                  <a:pt x="5163" y="284"/>
                </a:lnTo>
                <a:lnTo>
                  <a:pt x="5164" y="291"/>
                </a:lnTo>
                <a:lnTo>
                  <a:pt x="5164" y="291"/>
                </a:lnTo>
                <a:lnTo>
                  <a:pt x="5165" y="294"/>
                </a:lnTo>
                <a:lnTo>
                  <a:pt x="5165" y="284"/>
                </a:lnTo>
                <a:lnTo>
                  <a:pt x="5165" y="284"/>
                </a:lnTo>
                <a:lnTo>
                  <a:pt x="5165" y="284"/>
                </a:lnTo>
                <a:lnTo>
                  <a:pt x="5166" y="294"/>
                </a:lnTo>
                <a:lnTo>
                  <a:pt x="5166" y="289"/>
                </a:lnTo>
                <a:lnTo>
                  <a:pt x="5167" y="280"/>
                </a:lnTo>
                <a:lnTo>
                  <a:pt x="5167" y="269"/>
                </a:lnTo>
                <a:lnTo>
                  <a:pt x="5167" y="294"/>
                </a:lnTo>
                <a:lnTo>
                  <a:pt x="5167" y="281"/>
                </a:lnTo>
                <a:lnTo>
                  <a:pt x="5167" y="281"/>
                </a:lnTo>
                <a:lnTo>
                  <a:pt x="5168" y="294"/>
                </a:lnTo>
                <a:lnTo>
                  <a:pt x="5169" y="287"/>
                </a:lnTo>
                <a:lnTo>
                  <a:pt x="5169" y="290"/>
                </a:lnTo>
                <a:lnTo>
                  <a:pt x="5169" y="294"/>
                </a:lnTo>
                <a:lnTo>
                  <a:pt x="5170" y="217"/>
                </a:lnTo>
                <a:lnTo>
                  <a:pt x="5170" y="210"/>
                </a:lnTo>
                <a:lnTo>
                  <a:pt x="5170" y="198"/>
                </a:lnTo>
                <a:lnTo>
                  <a:pt x="5171" y="292"/>
                </a:lnTo>
                <a:lnTo>
                  <a:pt x="5171" y="292"/>
                </a:lnTo>
                <a:lnTo>
                  <a:pt x="5171" y="291"/>
                </a:lnTo>
                <a:lnTo>
                  <a:pt x="5171" y="292"/>
                </a:lnTo>
                <a:lnTo>
                  <a:pt x="5171" y="281"/>
                </a:lnTo>
                <a:lnTo>
                  <a:pt x="5172" y="292"/>
                </a:lnTo>
                <a:lnTo>
                  <a:pt x="5172" y="291"/>
                </a:lnTo>
                <a:lnTo>
                  <a:pt x="5172" y="293"/>
                </a:lnTo>
                <a:lnTo>
                  <a:pt x="5172" y="240"/>
                </a:lnTo>
                <a:lnTo>
                  <a:pt x="5173" y="288"/>
                </a:lnTo>
                <a:lnTo>
                  <a:pt x="5173" y="288"/>
                </a:lnTo>
                <a:lnTo>
                  <a:pt x="5174" y="289"/>
                </a:lnTo>
                <a:lnTo>
                  <a:pt x="5174" y="265"/>
                </a:lnTo>
                <a:lnTo>
                  <a:pt x="5174" y="288"/>
                </a:lnTo>
                <a:lnTo>
                  <a:pt x="5175" y="288"/>
                </a:lnTo>
                <a:lnTo>
                  <a:pt x="5175" y="289"/>
                </a:lnTo>
                <a:lnTo>
                  <a:pt x="5175" y="278"/>
                </a:lnTo>
                <a:lnTo>
                  <a:pt x="5175" y="282"/>
                </a:lnTo>
                <a:lnTo>
                  <a:pt x="5175" y="282"/>
                </a:lnTo>
                <a:lnTo>
                  <a:pt x="5176" y="291"/>
                </a:lnTo>
                <a:lnTo>
                  <a:pt x="5177" y="284"/>
                </a:lnTo>
                <a:lnTo>
                  <a:pt x="5177" y="284"/>
                </a:lnTo>
                <a:lnTo>
                  <a:pt x="5177" y="282"/>
                </a:lnTo>
                <a:lnTo>
                  <a:pt x="5177" y="294"/>
                </a:lnTo>
                <a:lnTo>
                  <a:pt x="5178" y="290"/>
                </a:lnTo>
                <a:lnTo>
                  <a:pt x="5178" y="287"/>
                </a:lnTo>
                <a:lnTo>
                  <a:pt x="5178" y="281"/>
                </a:lnTo>
                <a:lnTo>
                  <a:pt x="5178" y="294"/>
                </a:lnTo>
                <a:lnTo>
                  <a:pt x="5179" y="287"/>
                </a:lnTo>
                <a:lnTo>
                  <a:pt x="5179" y="287"/>
                </a:lnTo>
                <a:lnTo>
                  <a:pt x="5180" y="284"/>
                </a:lnTo>
                <a:lnTo>
                  <a:pt x="5180" y="294"/>
                </a:lnTo>
                <a:lnTo>
                  <a:pt x="5180" y="293"/>
                </a:lnTo>
                <a:lnTo>
                  <a:pt x="5180" y="293"/>
                </a:lnTo>
                <a:lnTo>
                  <a:pt x="5180" y="294"/>
                </a:lnTo>
                <a:lnTo>
                  <a:pt x="5181" y="211"/>
                </a:lnTo>
                <a:lnTo>
                  <a:pt x="5181" y="293"/>
                </a:lnTo>
                <a:lnTo>
                  <a:pt x="5181" y="294"/>
                </a:lnTo>
                <a:lnTo>
                  <a:pt x="5182" y="294"/>
                </a:lnTo>
                <a:lnTo>
                  <a:pt x="5182" y="256"/>
                </a:lnTo>
                <a:lnTo>
                  <a:pt x="5182" y="258"/>
                </a:lnTo>
                <a:lnTo>
                  <a:pt x="5183" y="287"/>
                </a:lnTo>
                <a:lnTo>
                  <a:pt x="5183" y="291"/>
                </a:lnTo>
                <a:lnTo>
                  <a:pt x="5184" y="210"/>
                </a:lnTo>
                <a:lnTo>
                  <a:pt x="5184" y="285"/>
                </a:lnTo>
                <a:lnTo>
                  <a:pt x="5184" y="289"/>
                </a:lnTo>
                <a:lnTo>
                  <a:pt x="5184" y="273"/>
                </a:lnTo>
                <a:lnTo>
                  <a:pt x="5184" y="293"/>
                </a:lnTo>
                <a:lnTo>
                  <a:pt x="5185" y="283"/>
                </a:lnTo>
                <a:lnTo>
                  <a:pt x="5185" y="283"/>
                </a:lnTo>
                <a:lnTo>
                  <a:pt x="5185" y="294"/>
                </a:lnTo>
                <a:lnTo>
                  <a:pt x="5186" y="279"/>
                </a:lnTo>
                <a:lnTo>
                  <a:pt x="5186" y="289"/>
                </a:lnTo>
                <a:lnTo>
                  <a:pt x="5186" y="284"/>
                </a:lnTo>
                <a:lnTo>
                  <a:pt x="5187" y="293"/>
                </a:lnTo>
                <a:lnTo>
                  <a:pt x="5187" y="274"/>
                </a:lnTo>
                <a:lnTo>
                  <a:pt x="5187" y="279"/>
                </a:lnTo>
                <a:lnTo>
                  <a:pt x="5187" y="279"/>
                </a:lnTo>
                <a:lnTo>
                  <a:pt x="5188" y="236"/>
                </a:lnTo>
                <a:lnTo>
                  <a:pt x="5188" y="289"/>
                </a:lnTo>
                <a:lnTo>
                  <a:pt x="5188" y="278"/>
                </a:lnTo>
                <a:lnTo>
                  <a:pt x="5188" y="279"/>
                </a:lnTo>
                <a:lnTo>
                  <a:pt x="5189" y="273"/>
                </a:lnTo>
                <a:lnTo>
                  <a:pt x="5189" y="291"/>
                </a:lnTo>
                <a:lnTo>
                  <a:pt x="5189" y="281"/>
                </a:lnTo>
                <a:lnTo>
                  <a:pt x="5189" y="280"/>
                </a:lnTo>
                <a:lnTo>
                  <a:pt x="5190" y="276"/>
                </a:lnTo>
                <a:lnTo>
                  <a:pt x="5190" y="294"/>
                </a:lnTo>
                <a:lnTo>
                  <a:pt x="5190" y="294"/>
                </a:lnTo>
                <a:lnTo>
                  <a:pt x="5191" y="294"/>
                </a:lnTo>
                <a:lnTo>
                  <a:pt x="5191" y="281"/>
                </a:lnTo>
                <a:lnTo>
                  <a:pt x="5192" y="294"/>
                </a:lnTo>
                <a:lnTo>
                  <a:pt x="5192" y="294"/>
                </a:lnTo>
                <a:lnTo>
                  <a:pt x="5192" y="294"/>
                </a:lnTo>
                <a:lnTo>
                  <a:pt x="5192" y="283"/>
                </a:lnTo>
                <a:lnTo>
                  <a:pt x="5193" y="290"/>
                </a:lnTo>
                <a:lnTo>
                  <a:pt x="5193" y="294"/>
                </a:lnTo>
                <a:lnTo>
                  <a:pt x="5193" y="294"/>
                </a:lnTo>
                <a:lnTo>
                  <a:pt x="5194" y="284"/>
                </a:lnTo>
                <a:lnTo>
                  <a:pt x="5194" y="294"/>
                </a:lnTo>
                <a:lnTo>
                  <a:pt x="5194" y="290"/>
                </a:lnTo>
                <a:lnTo>
                  <a:pt x="5194" y="294"/>
                </a:lnTo>
                <a:lnTo>
                  <a:pt x="5194" y="169"/>
                </a:lnTo>
                <a:lnTo>
                  <a:pt x="5195" y="289"/>
                </a:lnTo>
                <a:lnTo>
                  <a:pt x="5195" y="289"/>
                </a:lnTo>
                <a:lnTo>
                  <a:pt x="5195" y="239"/>
                </a:lnTo>
                <a:lnTo>
                  <a:pt x="5196" y="293"/>
                </a:lnTo>
                <a:lnTo>
                  <a:pt x="5196" y="289"/>
                </a:lnTo>
                <a:lnTo>
                  <a:pt x="5196" y="289"/>
                </a:lnTo>
                <a:lnTo>
                  <a:pt x="5197" y="293"/>
                </a:lnTo>
                <a:lnTo>
                  <a:pt x="5197" y="222"/>
                </a:lnTo>
                <a:lnTo>
                  <a:pt x="5197" y="285"/>
                </a:lnTo>
                <a:lnTo>
                  <a:pt x="5198" y="284"/>
                </a:lnTo>
                <a:lnTo>
                  <a:pt x="5198" y="290"/>
                </a:lnTo>
                <a:lnTo>
                  <a:pt x="5198" y="238"/>
                </a:lnTo>
                <a:lnTo>
                  <a:pt x="5198" y="290"/>
                </a:lnTo>
                <a:lnTo>
                  <a:pt x="5199" y="284"/>
                </a:lnTo>
                <a:lnTo>
                  <a:pt x="5199" y="287"/>
                </a:lnTo>
                <a:lnTo>
                  <a:pt x="5200" y="274"/>
                </a:lnTo>
                <a:lnTo>
                  <a:pt x="5200" y="284"/>
                </a:lnTo>
                <a:lnTo>
                  <a:pt x="5200" y="284"/>
                </a:lnTo>
                <a:lnTo>
                  <a:pt x="5200" y="269"/>
                </a:lnTo>
                <a:lnTo>
                  <a:pt x="5201" y="288"/>
                </a:lnTo>
                <a:lnTo>
                  <a:pt x="5201" y="289"/>
                </a:lnTo>
                <a:lnTo>
                  <a:pt x="5201" y="289"/>
                </a:lnTo>
                <a:lnTo>
                  <a:pt x="5201" y="233"/>
                </a:lnTo>
                <a:lnTo>
                  <a:pt x="5202" y="285"/>
                </a:lnTo>
                <a:lnTo>
                  <a:pt x="5202" y="286"/>
                </a:lnTo>
                <a:lnTo>
                  <a:pt x="5202" y="289"/>
                </a:lnTo>
                <a:lnTo>
                  <a:pt x="5203" y="278"/>
                </a:lnTo>
                <a:lnTo>
                  <a:pt x="5203" y="284"/>
                </a:lnTo>
                <a:lnTo>
                  <a:pt x="5203" y="284"/>
                </a:lnTo>
                <a:lnTo>
                  <a:pt x="5204" y="290"/>
                </a:lnTo>
                <a:lnTo>
                  <a:pt x="5204" y="280"/>
                </a:lnTo>
                <a:lnTo>
                  <a:pt x="5204" y="288"/>
                </a:lnTo>
                <a:lnTo>
                  <a:pt x="5204" y="288"/>
                </a:lnTo>
                <a:lnTo>
                  <a:pt x="5205" y="292"/>
                </a:lnTo>
                <a:lnTo>
                  <a:pt x="5205" y="281"/>
                </a:lnTo>
                <a:lnTo>
                  <a:pt x="5205" y="288"/>
                </a:lnTo>
                <a:lnTo>
                  <a:pt x="5206" y="288"/>
                </a:lnTo>
                <a:lnTo>
                  <a:pt x="5206" y="282"/>
                </a:lnTo>
                <a:lnTo>
                  <a:pt x="5206" y="292"/>
                </a:lnTo>
                <a:lnTo>
                  <a:pt x="5206" y="289"/>
                </a:lnTo>
                <a:lnTo>
                  <a:pt x="5206" y="292"/>
                </a:lnTo>
                <a:lnTo>
                  <a:pt x="5207" y="236"/>
                </a:lnTo>
                <a:lnTo>
                  <a:pt x="5208" y="284"/>
                </a:lnTo>
                <a:lnTo>
                  <a:pt x="5208" y="284"/>
                </a:lnTo>
                <a:lnTo>
                  <a:pt x="5208" y="243"/>
                </a:lnTo>
                <a:lnTo>
                  <a:pt x="5209" y="292"/>
                </a:lnTo>
                <a:lnTo>
                  <a:pt x="5209" y="286"/>
                </a:lnTo>
                <a:lnTo>
                  <a:pt x="5209" y="292"/>
                </a:lnTo>
                <a:lnTo>
                  <a:pt x="5209" y="292"/>
                </a:lnTo>
                <a:lnTo>
                  <a:pt x="5210" y="280"/>
                </a:lnTo>
                <a:lnTo>
                  <a:pt x="5210" y="287"/>
                </a:lnTo>
                <a:lnTo>
                  <a:pt x="5210" y="287"/>
                </a:lnTo>
                <a:lnTo>
                  <a:pt x="5210" y="292"/>
                </a:lnTo>
                <a:lnTo>
                  <a:pt x="5211" y="282"/>
                </a:lnTo>
                <a:lnTo>
                  <a:pt x="5211" y="288"/>
                </a:lnTo>
                <a:lnTo>
                  <a:pt x="5211" y="283"/>
                </a:lnTo>
                <a:lnTo>
                  <a:pt x="5211" y="281"/>
                </a:lnTo>
                <a:lnTo>
                  <a:pt x="5212" y="292"/>
                </a:lnTo>
                <a:lnTo>
                  <a:pt x="5212" y="288"/>
                </a:lnTo>
                <a:lnTo>
                  <a:pt x="5212" y="288"/>
                </a:lnTo>
                <a:lnTo>
                  <a:pt x="5212" y="256"/>
                </a:lnTo>
                <a:lnTo>
                  <a:pt x="5213" y="290"/>
                </a:lnTo>
                <a:lnTo>
                  <a:pt x="5213" y="285"/>
                </a:lnTo>
                <a:lnTo>
                  <a:pt x="5214" y="286"/>
                </a:lnTo>
                <a:lnTo>
                  <a:pt x="5214" y="249"/>
                </a:lnTo>
                <a:lnTo>
                  <a:pt x="5214" y="289"/>
                </a:lnTo>
                <a:lnTo>
                  <a:pt x="5214" y="289"/>
                </a:lnTo>
                <a:lnTo>
                  <a:pt x="5214" y="288"/>
                </a:lnTo>
                <a:lnTo>
                  <a:pt x="5215" y="278"/>
                </a:lnTo>
                <a:lnTo>
                  <a:pt x="5216" y="289"/>
                </a:lnTo>
                <a:lnTo>
                  <a:pt x="5216" y="285"/>
                </a:lnTo>
                <a:lnTo>
                  <a:pt x="5216" y="285"/>
                </a:lnTo>
                <a:lnTo>
                  <a:pt x="5216" y="273"/>
                </a:lnTo>
                <a:lnTo>
                  <a:pt x="5217" y="292"/>
                </a:lnTo>
                <a:lnTo>
                  <a:pt x="5217" y="286"/>
                </a:lnTo>
                <a:lnTo>
                  <a:pt x="5217" y="282"/>
                </a:lnTo>
                <a:lnTo>
                  <a:pt x="5218" y="292"/>
                </a:lnTo>
                <a:lnTo>
                  <a:pt x="5218" y="291"/>
                </a:lnTo>
                <a:lnTo>
                  <a:pt x="5218" y="286"/>
                </a:lnTo>
                <a:lnTo>
                  <a:pt x="5218" y="282"/>
                </a:lnTo>
                <a:lnTo>
                  <a:pt x="5219" y="292"/>
                </a:lnTo>
                <a:lnTo>
                  <a:pt x="5219" y="288"/>
                </a:lnTo>
                <a:lnTo>
                  <a:pt x="5219" y="289"/>
                </a:lnTo>
                <a:lnTo>
                  <a:pt x="5219" y="292"/>
                </a:lnTo>
                <a:lnTo>
                  <a:pt x="5220" y="280"/>
                </a:lnTo>
                <a:lnTo>
                  <a:pt x="5220" y="288"/>
                </a:lnTo>
                <a:lnTo>
                  <a:pt x="5220" y="283"/>
                </a:lnTo>
                <a:lnTo>
                  <a:pt x="5221" y="292"/>
                </a:lnTo>
                <a:lnTo>
                  <a:pt x="5221" y="205"/>
                </a:lnTo>
                <a:lnTo>
                  <a:pt x="5221" y="286"/>
                </a:lnTo>
                <a:lnTo>
                  <a:pt x="5222" y="286"/>
                </a:lnTo>
                <a:lnTo>
                  <a:pt x="5222" y="206"/>
                </a:lnTo>
                <a:lnTo>
                  <a:pt x="5222" y="291"/>
                </a:lnTo>
                <a:lnTo>
                  <a:pt x="5222" y="287"/>
                </a:lnTo>
                <a:lnTo>
                  <a:pt x="5223" y="281"/>
                </a:lnTo>
                <a:lnTo>
                  <a:pt x="5223" y="281"/>
                </a:lnTo>
                <a:lnTo>
                  <a:pt x="5223" y="292"/>
                </a:lnTo>
                <a:lnTo>
                  <a:pt x="5224" y="289"/>
                </a:lnTo>
                <a:lnTo>
                  <a:pt x="5224" y="289"/>
                </a:lnTo>
                <a:lnTo>
                  <a:pt x="5224" y="292"/>
                </a:lnTo>
                <a:lnTo>
                  <a:pt x="5225" y="238"/>
                </a:lnTo>
                <a:lnTo>
                  <a:pt x="5225" y="292"/>
                </a:lnTo>
                <a:lnTo>
                  <a:pt x="5225" y="292"/>
                </a:lnTo>
                <a:lnTo>
                  <a:pt x="5225" y="282"/>
                </a:lnTo>
                <a:lnTo>
                  <a:pt x="5226" y="292"/>
                </a:lnTo>
                <a:lnTo>
                  <a:pt x="5226" y="292"/>
                </a:lnTo>
                <a:lnTo>
                  <a:pt x="5227" y="242"/>
                </a:lnTo>
                <a:lnTo>
                  <a:pt x="5227" y="278"/>
                </a:lnTo>
                <a:lnTo>
                  <a:pt x="5227" y="278"/>
                </a:lnTo>
                <a:lnTo>
                  <a:pt x="5227" y="246"/>
                </a:lnTo>
                <a:lnTo>
                  <a:pt x="5228" y="289"/>
                </a:lnTo>
                <a:lnTo>
                  <a:pt x="5228" y="285"/>
                </a:lnTo>
                <a:lnTo>
                  <a:pt x="5228" y="285"/>
                </a:lnTo>
                <a:lnTo>
                  <a:pt x="5228" y="277"/>
                </a:lnTo>
                <a:lnTo>
                  <a:pt x="5229" y="289"/>
                </a:lnTo>
                <a:lnTo>
                  <a:pt x="5229" y="282"/>
                </a:lnTo>
                <a:lnTo>
                  <a:pt x="5230" y="283"/>
                </a:lnTo>
                <a:lnTo>
                  <a:pt x="5230" y="274"/>
                </a:lnTo>
                <a:lnTo>
                  <a:pt x="5230" y="292"/>
                </a:lnTo>
                <a:lnTo>
                  <a:pt x="5230" y="292"/>
                </a:lnTo>
                <a:lnTo>
                  <a:pt x="5231" y="288"/>
                </a:lnTo>
                <a:lnTo>
                  <a:pt x="5231" y="279"/>
                </a:lnTo>
                <a:lnTo>
                  <a:pt x="5232" y="292"/>
                </a:lnTo>
                <a:lnTo>
                  <a:pt x="5232" y="288"/>
                </a:lnTo>
                <a:lnTo>
                  <a:pt x="5232" y="288"/>
                </a:lnTo>
                <a:lnTo>
                  <a:pt x="5232" y="292"/>
                </a:lnTo>
                <a:lnTo>
                  <a:pt x="5232" y="282"/>
                </a:lnTo>
                <a:lnTo>
                  <a:pt x="5233" y="282"/>
                </a:lnTo>
                <a:lnTo>
                  <a:pt x="5233" y="289"/>
                </a:lnTo>
                <a:lnTo>
                  <a:pt x="5233" y="292"/>
                </a:lnTo>
                <a:lnTo>
                  <a:pt x="5234" y="281"/>
                </a:lnTo>
                <a:lnTo>
                  <a:pt x="5234" y="282"/>
                </a:lnTo>
                <a:lnTo>
                  <a:pt x="5234" y="288"/>
                </a:lnTo>
                <a:lnTo>
                  <a:pt x="5234" y="292"/>
                </a:lnTo>
                <a:lnTo>
                  <a:pt x="5235" y="279"/>
                </a:lnTo>
                <a:lnTo>
                  <a:pt x="5235" y="285"/>
                </a:lnTo>
                <a:lnTo>
                  <a:pt x="5235" y="285"/>
                </a:lnTo>
                <a:lnTo>
                  <a:pt x="5235" y="277"/>
                </a:lnTo>
                <a:lnTo>
                  <a:pt x="5236" y="288"/>
                </a:lnTo>
                <a:lnTo>
                  <a:pt x="5236" y="282"/>
                </a:lnTo>
                <a:lnTo>
                  <a:pt x="5236" y="282"/>
                </a:lnTo>
                <a:lnTo>
                  <a:pt x="5236" y="274"/>
                </a:lnTo>
                <a:lnTo>
                  <a:pt x="5237" y="290"/>
                </a:lnTo>
                <a:lnTo>
                  <a:pt x="5237" y="281"/>
                </a:lnTo>
                <a:lnTo>
                  <a:pt x="5238" y="210"/>
                </a:lnTo>
                <a:lnTo>
                  <a:pt x="5238" y="292"/>
                </a:lnTo>
                <a:lnTo>
                  <a:pt x="5238" y="292"/>
                </a:lnTo>
                <a:lnTo>
                  <a:pt x="5239" y="292"/>
                </a:lnTo>
                <a:lnTo>
                  <a:pt x="5239" y="292"/>
                </a:lnTo>
                <a:lnTo>
                  <a:pt x="5239" y="277"/>
                </a:lnTo>
                <a:lnTo>
                  <a:pt x="5240" y="285"/>
                </a:lnTo>
                <a:lnTo>
                  <a:pt x="5240" y="285"/>
                </a:lnTo>
                <a:lnTo>
                  <a:pt x="5240" y="289"/>
                </a:lnTo>
                <a:lnTo>
                  <a:pt x="5240" y="274"/>
                </a:lnTo>
                <a:lnTo>
                  <a:pt x="5241" y="288"/>
                </a:lnTo>
                <a:lnTo>
                  <a:pt x="5241" y="285"/>
                </a:lnTo>
                <a:lnTo>
                  <a:pt x="5241" y="289"/>
                </a:lnTo>
                <a:lnTo>
                  <a:pt x="5241" y="235"/>
                </a:lnTo>
                <a:lnTo>
                  <a:pt x="5242" y="285"/>
                </a:lnTo>
                <a:lnTo>
                  <a:pt x="5242" y="285"/>
                </a:lnTo>
                <a:lnTo>
                  <a:pt x="5242" y="289"/>
                </a:lnTo>
                <a:lnTo>
                  <a:pt x="5243" y="279"/>
                </a:lnTo>
                <a:lnTo>
                  <a:pt x="5243" y="285"/>
                </a:lnTo>
                <a:lnTo>
                  <a:pt x="5243" y="285"/>
                </a:lnTo>
                <a:lnTo>
                  <a:pt x="5243" y="277"/>
                </a:lnTo>
                <a:lnTo>
                  <a:pt x="5244" y="293"/>
                </a:lnTo>
                <a:lnTo>
                  <a:pt x="5244" y="280"/>
                </a:lnTo>
                <a:lnTo>
                  <a:pt x="5244" y="280"/>
                </a:lnTo>
                <a:lnTo>
                  <a:pt x="5245" y="294"/>
                </a:lnTo>
                <a:lnTo>
                  <a:pt x="5245" y="287"/>
                </a:lnTo>
                <a:lnTo>
                  <a:pt x="5245" y="287"/>
                </a:lnTo>
                <a:lnTo>
                  <a:pt x="5246" y="284"/>
                </a:lnTo>
                <a:lnTo>
                  <a:pt x="5246" y="294"/>
                </a:lnTo>
                <a:lnTo>
                  <a:pt x="5246" y="294"/>
                </a:lnTo>
                <a:lnTo>
                  <a:pt x="5247" y="294"/>
                </a:lnTo>
                <a:lnTo>
                  <a:pt x="5247" y="283"/>
                </a:lnTo>
                <a:lnTo>
                  <a:pt x="5248" y="294"/>
                </a:lnTo>
                <a:lnTo>
                  <a:pt x="5248" y="294"/>
                </a:lnTo>
                <a:lnTo>
                  <a:pt x="5248" y="294"/>
                </a:lnTo>
                <a:lnTo>
                  <a:pt x="5248" y="233"/>
                </a:lnTo>
                <a:lnTo>
                  <a:pt x="5249" y="293"/>
                </a:lnTo>
                <a:lnTo>
                  <a:pt x="5249" y="293"/>
                </a:lnTo>
                <a:lnTo>
                  <a:pt x="5249" y="294"/>
                </a:lnTo>
                <a:lnTo>
                  <a:pt x="5249" y="280"/>
                </a:lnTo>
                <a:lnTo>
                  <a:pt x="5250" y="288"/>
                </a:lnTo>
                <a:lnTo>
                  <a:pt x="5250" y="293"/>
                </a:lnTo>
                <a:lnTo>
                  <a:pt x="5250" y="294"/>
                </a:lnTo>
                <a:lnTo>
                  <a:pt x="5251" y="280"/>
                </a:lnTo>
                <a:lnTo>
                  <a:pt x="5251" y="290"/>
                </a:lnTo>
                <a:lnTo>
                  <a:pt x="5251" y="290"/>
                </a:lnTo>
                <a:lnTo>
                  <a:pt x="5251" y="256"/>
                </a:lnTo>
                <a:lnTo>
                  <a:pt x="5252" y="293"/>
                </a:lnTo>
                <a:lnTo>
                  <a:pt x="5252" y="287"/>
                </a:lnTo>
                <a:lnTo>
                  <a:pt x="5252" y="289"/>
                </a:lnTo>
                <a:lnTo>
                  <a:pt x="5252" y="284"/>
                </a:lnTo>
                <a:lnTo>
                  <a:pt x="5253" y="294"/>
                </a:lnTo>
                <a:lnTo>
                  <a:pt x="5253" y="291"/>
                </a:lnTo>
                <a:lnTo>
                  <a:pt x="5253" y="291"/>
                </a:lnTo>
                <a:lnTo>
                  <a:pt x="5254" y="293"/>
                </a:lnTo>
                <a:lnTo>
                  <a:pt x="5254" y="210"/>
                </a:lnTo>
                <a:lnTo>
                  <a:pt x="5254" y="285"/>
                </a:lnTo>
                <a:lnTo>
                  <a:pt x="5255" y="289"/>
                </a:lnTo>
                <a:lnTo>
                  <a:pt x="5255" y="289"/>
                </a:lnTo>
                <a:lnTo>
                  <a:pt x="5255" y="207"/>
                </a:lnTo>
                <a:lnTo>
                  <a:pt x="5256" y="289"/>
                </a:lnTo>
                <a:lnTo>
                  <a:pt x="5256" y="289"/>
                </a:lnTo>
                <a:lnTo>
                  <a:pt x="5256" y="289"/>
                </a:lnTo>
                <a:lnTo>
                  <a:pt x="5257" y="277"/>
                </a:lnTo>
                <a:lnTo>
                  <a:pt x="5257" y="289"/>
                </a:lnTo>
                <a:lnTo>
                  <a:pt x="5257" y="288"/>
                </a:lnTo>
                <a:lnTo>
                  <a:pt x="5257" y="291"/>
                </a:lnTo>
                <a:lnTo>
                  <a:pt x="5258" y="281"/>
                </a:lnTo>
                <a:lnTo>
                  <a:pt x="5258" y="291"/>
                </a:lnTo>
                <a:lnTo>
                  <a:pt x="5258" y="291"/>
                </a:lnTo>
                <a:lnTo>
                  <a:pt x="5259" y="294"/>
                </a:lnTo>
                <a:lnTo>
                  <a:pt x="5259" y="283"/>
                </a:lnTo>
                <a:lnTo>
                  <a:pt x="5259" y="284"/>
                </a:lnTo>
                <a:lnTo>
                  <a:pt x="5259" y="290"/>
                </a:lnTo>
                <a:lnTo>
                  <a:pt x="5259" y="294"/>
                </a:lnTo>
                <a:lnTo>
                  <a:pt x="5260" y="284"/>
                </a:lnTo>
                <a:lnTo>
                  <a:pt x="5260" y="284"/>
                </a:lnTo>
                <a:lnTo>
                  <a:pt x="5261" y="284"/>
                </a:lnTo>
                <a:lnTo>
                  <a:pt x="5261" y="294"/>
                </a:lnTo>
                <a:lnTo>
                  <a:pt x="5261" y="231"/>
                </a:lnTo>
                <a:lnTo>
                  <a:pt x="5261" y="282"/>
                </a:lnTo>
                <a:lnTo>
                  <a:pt x="5262" y="282"/>
                </a:lnTo>
                <a:lnTo>
                  <a:pt x="5262" y="276"/>
                </a:lnTo>
                <a:lnTo>
                  <a:pt x="5263" y="294"/>
                </a:lnTo>
                <a:lnTo>
                  <a:pt x="5263" y="293"/>
                </a:lnTo>
                <a:lnTo>
                  <a:pt x="5263" y="289"/>
                </a:lnTo>
                <a:lnTo>
                  <a:pt x="5263" y="281"/>
                </a:lnTo>
                <a:lnTo>
                  <a:pt x="5264" y="294"/>
                </a:lnTo>
                <a:lnTo>
                  <a:pt x="5264" y="293"/>
                </a:lnTo>
                <a:lnTo>
                  <a:pt x="5264" y="293"/>
                </a:lnTo>
                <a:lnTo>
                  <a:pt x="5264" y="238"/>
                </a:lnTo>
                <a:lnTo>
                  <a:pt x="5265" y="292"/>
                </a:lnTo>
                <a:lnTo>
                  <a:pt x="5265" y="289"/>
                </a:lnTo>
                <a:lnTo>
                  <a:pt x="5265" y="275"/>
                </a:lnTo>
                <a:lnTo>
                  <a:pt x="5266" y="294"/>
                </a:lnTo>
                <a:lnTo>
                  <a:pt x="5266" y="279"/>
                </a:lnTo>
                <a:lnTo>
                  <a:pt x="5266" y="293"/>
                </a:lnTo>
                <a:lnTo>
                  <a:pt x="5266" y="294"/>
                </a:lnTo>
                <a:lnTo>
                  <a:pt x="5267" y="231"/>
                </a:lnTo>
                <a:lnTo>
                  <a:pt x="5267" y="291"/>
                </a:lnTo>
                <a:lnTo>
                  <a:pt x="5267" y="291"/>
                </a:lnTo>
                <a:lnTo>
                  <a:pt x="5267" y="294"/>
                </a:lnTo>
                <a:lnTo>
                  <a:pt x="5268" y="275"/>
                </a:lnTo>
                <a:lnTo>
                  <a:pt x="5268" y="278"/>
                </a:lnTo>
                <a:lnTo>
                  <a:pt x="5269" y="276"/>
                </a:lnTo>
                <a:lnTo>
                  <a:pt x="5269" y="289"/>
                </a:lnTo>
                <a:lnTo>
                  <a:pt x="5269" y="233"/>
                </a:lnTo>
                <a:lnTo>
                  <a:pt x="5269" y="284"/>
                </a:lnTo>
                <a:lnTo>
                  <a:pt x="5270" y="284"/>
                </a:lnTo>
                <a:lnTo>
                  <a:pt x="5270" y="289"/>
                </a:lnTo>
                <a:lnTo>
                  <a:pt x="5270" y="266"/>
                </a:lnTo>
                <a:lnTo>
                  <a:pt x="5271" y="281"/>
                </a:lnTo>
                <a:lnTo>
                  <a:pt x="5271" y="287"/>
                </a:lnTo>
                <a:lnTo>
                  <a:pt x="5271" y="292"/>
                </a:lnTo>
                <a:lnTo>
                  <a:pt x="5271" y="283"/>
                </a:lnTo>
                <a:lnTo>
                  <a:pt x="5272" y="289"/>
                </a:lnTo>
                <a:lnTo>
                  <a:pt x="5272" y="289"/>
                </a:lnTo>
                <a:lnTo>
                  <a:pt x="5272" y="281"/>
                </a:lnTo>
                <a:lnTo>
                  <a:pt x="5272" y="294"/>
                </a:lnTo>
                <a:lnTo>
                  <a:pt x="5273" y="287"/>
                </a:lnTo>
                <a:lnTo>
                  <a:pt x="5273" y="287"/>
                </a:lnTo>
                <a:lnTo>
                  <a:pt x="5273" y="281"/>
                </a:lnTo>
                <a:lnTo>
                  <a:pt x="5274" y="294"/>
                </a:lnTo>
                <a:lnTo>
                  <a:pt x="5274" y="287"/>
                </a:lnTo>
                <a:lnTo>
                  <a:pt x="5274" y="287"/>
                </a:lnTo>
                <a:lnTo>
                  <a:pt x="5274" y="284"/>
                </a:lnTo>
                <a:lnTo>
                  <a:pt x="5275" y="294"/>
                </a:lnTo>
                <a:lnTo>
                  <a:pt x="5275" y="294"/>
                </a:lnTo>
                <a:lnTo>
                  <a:pt x="5275" y="294"/>
                </a:lnTo>
                <a:lnTo>
                  <a:pt x="5276" y="233"/>
                </a:lnTo>
                <a:lnTo>
                  <a:pt x="5276" y="292"/>
                </a:lnTo>
                <a:lnTo>
                  <a:pt x="5277" y="292"/>
                </a:lnTo>
                <a:lnTo>
                  <a:pt x="5277" y="293"/>
                </a:lnTo>
                <a:lnTo>
                  <a:pt x="5277" y="103"/>
                </a:lnTo>
                <a:lnTo>
                  <a:pt x="5277" y="215"/>
                </a:lnTo>
                <a:lnTo>
                  <a:pt x="5278" y="291"/>
                </a:lnTo>
                <a:lnTo>
                  <a:pt x="5278" y="281"/>
                </a:lnTo>
                <a:lnTo>
                  <a:pt x="5279" y="294"/>
                </a:lnTo>
                <a:lnTo>
                  <a:pt x="5279" y="294"/>
                </a:lnTo>
                <a:lnTo>
                  <a:pt x="5279" y="294"/>
                </a:lnTo>
                <a:lnTo>
                  <a:pt x="5279" y="294"/>
                </a:lnTo>
                <a:lnTo>
                  <a:pt x="5279" y="218"/>
                </a:lnTo>
                <a:lnTo>
                  <a:pt x="5280" y="292"/>
                </a:lnTo>
                <a:lnTo>
                  <a:pt x="5280" y="292"/>
                </a:lnTo>
                <a:lnTo>
                  <a:pt x="5280" y="292"/>
                </a:lnTo>
                <a:lnTo>
                  <a:pt x="5281" y="275"/>
                </a:lnTo>
                <a:lnTo>
                  <a:pt x="5281" y="287"/>
                </a:lnTo>
                <a:lnTo>
                  <a:pt x="5281" y="287"/>
                </a:lnTo>
                <a:lnTo>
                  <a:pt x="5281" y="292"/>
                </a:lnTo>
                <a:lnTo>
                  <a:pt x="5282" y="227"/>
                </a:lnTo>
                <a:lnTo>
                  <a:pt x="5282" y="273"/>
                </a:lnTo>
                <a:lnTo>
                  <a:pt x="5282" y="246"/>
                </a:lnTo>
                <a:lnTo>
                  <a:pt x="5283" y="289"/>
                </a:lnTo>
                <a:lnTo>
                  <a:pt x="5283" y="227"/>
                </a:lnTo>
                <a:lnTo>
                  <a:pt x="5283" y="285"/>
                </a:lnTo>
                <a:lnTo>
                  <a:pt x="5283" y="285"/>
                </a:lnTo>
                <a:lnTo>
                  <a:pt x="5284" y="269"/>
                </a:lnTo>
                <a:lnTo>
                  <a:pt x="5284" y="293"/>
                </a:lnTo>
                <a:lnTo>
                  <a:pt x="5284" y="281"/>
                </a:lnTo>
                <a:lnTo>
                  <a:pt x="5284" y="281"/>
                </a:lnTo>
                <a:lnTo>
                  <a:pt x="5285" y="293"/>
                </a:lnTo>
                <a:lnTo>
                  <a:pt x="5285" y="286"/>
                </a:lnTo>
                <a:lnTo>
                  <a:pt x="5286" y="288"/>
                </a:lnTo>
                <a:lnTo>
                  <a:pt x="5286" y="282"/>
                </a:lnTo>
                <a:lnTo>
                  <a:pt x="5287" y="294"/>
                </a:lnTo>
                <a:lnTo>
                  <a:pt x="5287" y="290"/>
                </a:lnTo>
                <a:lnTo>
                  <a:pt x="5287" y="290"/>
                </a:lnTo>
                <a:lnTo>
                  <a:pt x="5287" y="281"/>
                </a:lnTo>
                <a:lnTo>
                  <a:pt x="5288" y="294"/>
                </a:lnTo>
                <a:lnTo>
                  <a:pt x="5288" y="291"/>
                </a:lnTo>
                <a:lnTo>
                  <a:pt x="5288" y="291"/>
                </a:lnTo>
                <a:lnTo>
                  <a:pt x="5288" y="294"/>
                </a:lnTo>
                <a:lnTo>
                  <a:pt x="5289" y="282"/>
                </a:lnTo>
                <a:lnTo>
                  <a:pt x="5289" y="294"/>
                </a:lnTo>
                <a:lnTo>
                  <a:pt x="5289" y="291"/>
                </a:lnTo>
                <a:lnTo>
                  <a:pt x="5289" y="294"/>
                </a:lnTo>
                <a:lnTo>
                  <a:pt x="5289" y="240"/>
                </a:lnTo>
                <a:lnTo>
                  <a:pt x="5290" y="285"/>
                </a:lnTo>
                <a:lnTo>
                  <a:pt x="5290" y="290"/>
                </a:lnTo>
                <a:lnTo>
                  <a:pt x="5290" y="294"/>
                </a:lnTo>
                <a:lnTo>
                  <a:pt x="5291" y="255"/>
                </a:lnTo>
                <a:lnTo>
                  <a:pt x="5291" y="290"/>
                </a:lnTo>
                <a:lnTo>
                  <a:pt x="5291" y="290"/>
                </a:lnTo>
                <a:lnTo>
                  <a:pt x="5292" y="293"/>
                </a:lnTo>
                <a:lnTo>
                  <a:pt x="5292" y="284"/>
                </a:lnTo>
                <a:lnTo>
                  <a:pt x="5292" y="286"/>
                </a:lnTo>
                <a:lnTo>
                  <a:pt x="5292" y="280"/>
                </a:lnTo>
                <a:lnTo>
                  <a:pt x="5293" y="293"/>
                </a:lnTo>
                <a:lnTo>
                  <a:pt x="5293" y="254"/>
                </a:lnTo>
                <a:lnTo>
                  <a:pt x="5293" y="288"/>
                </a:lnTo>
                <a:lnTo>
                  <a:pt x="5294" y="288"/>
                </a:lnTo>
                <a:lnTo>
                  <a:pt x="5294" y="292"/>
                </a:lnTo>
                <a:lnTo>
                  <a:pt x="5295" y="243"/>
                </a:lnTo>
                <a:lnTo>
                  <a:pt x="5295" y="276"/>
                </a:lnTo>
                <a:lnTo>
                  <a:pt x="5295" y="232"/>
                </a:lnTo>
                <a:lnTo>
                  <a:pt x="5295" y="289"/>
                </a:lnTo>
                <a:lnTo>
                  <a:pt x="5296" y="288"/>
                </a:lnTo>
                <a:lnTo>
                  <a:pt x="5296" y="288"/>
                </a:lnTo>
                <a:lnTo>
                  <a:pt x="5296" y="291"/>
                </a:lnTo>
                <a:lnTo>
                  <a:pt x="5297" y="282"/>
                </a:lnTo>
                <a:lnTo>
                  <a:pt x="5297" y="291"/>
                </a:lnTo>
                <a:lnTo>
                  <a:pt x="5297" y="291"/>
                </a:lnTo>
                <a:lnTo>
                  <a:pt x="5297" y="282"/>
                </a:lnTo>
                <a:lnTo>
                  <a:pt x="5298" y="294"/>
                </a:lnTo>
                <a:lnTo>
                  <a:pt x="5298" y="294"/>
                </a:lnTo>
                <a:lnTo>
                  <a:pt x="5298" y="294"/>
                </a:lnTo>
                <a:lnTo>
                  <a:pt x="5299" y="282"/>
                </a:lnTo>
                <a:lnTo>
                  <a:pt x="5299" y="294"/>
                </a:lnTo>
                <a:lnTo>
                  <a:pt x="5299" y="294"/>
                </a:lnTo>
                <a:lnTo>
                  <a:pt x="5300" y="284"/>
                </a:lnTo>
                <a:lnTo>
                  <a:pt x="5300" y="290"/>
                </a:lnTo>
                <a:lnTo>
                  <a:pt x="5301" y="290"/>
                </a:lnTo>
                <a:lnTo>
                  <a:pt x="5301" y="294"/>
                </a:lnTo>
                <a:lnTo>
                  <a:pt x="5301" y="208"/>
                </a:lnTo>
                <a:lnTo>
                  <a:pt x="5301" y="271"/>
                </a:lnTo>
                <a:lnTo>
                  <a:pt x="5302" y="291"/>
                </a:lnTo>
                <a:lnTo>
                  <a:pt x="5302" y="293"/>
                </a:lnTo>
                <a:lnTo>
                  <a:pt x="5303" y="243"/>
                </a:lnTo>
                <a:lnTo>
                  <a:pt x="5303" y="287"/>
                </a:lnTo>
                <a:lnTo>
                  <a:pt x="5303" y="287"/>
                </a:lnTo>
                <a:lnTo>
                  <a:pt x="5303" y="293"/>
                </a:lnTo>
                <a:lnTo>
                  <a:pt x="5304" y="184"/>
                </a:lnTo>
                <a:lnTo>
                  <a:pt x="5304" y="262"/>
                </a:lnTo>
                <a:lnTo>
                  <a:pt x="5304" y="292"/>
                </a:lnTo>
                <a:lnTo>
                  <a:pt x="5304" y="210"/>
                </a:lnTo>
                <a:lnTo>
                  <a:pt x="5305" y="293"/>
                </a:lnTo>
                <a:lnTo>
                  <a:pt x="5305" y="273"/>
                </a:lnTo>
                <a:lnTo>
                  <a:pt x="5305" y="279"/>
                </a:lnTo>
                <a:lnTo>
                  <a:pt x="5305" y="206"/>
                </a:lnTo>
                <a:lnTo>
                  <a:pt x="5305" y="292"/>
                </a:lnTo>
                <a:lnTo>
                  <a:pt x="5306" y="288"/>
                </a:lnTo>
                <a:lnTo>
                  <a:pt x="5306" y="288"/>
                </a:lnTo>
                <a:lnTo>
                  <a:pt x="5307" y="272"/>
                </a:lnTo>
                <a:lnTo>
                  <a:pt x="5307" y="281"/>
                </a:lnTo>
                <a:lnTo>
                  <a:pt x="5307" y="285"/>
                </a:lnTo>
                <a:lnTo>
                  <a:pt x="5308" y="277"/>
                </a:lnTo>
                <a:lnTo>
                  <a:pt x="5308" y="291"/>
                </a:lnTo>
                <a:lnTo>
                  <a:pt x="5308" y="291"/>
                </a:lnTo>
                <a:lnTo>
                  <a:pt x="5309" y="290"/>
                </a:lnTo>
                <a:lnTo>
                  <a:pt x="5309" y="292"/>
                </a:lnTo>
                <a:lnTo>
                  <a:pt x="5309" y="275"/>
                </a:lnTo>
                <a:lnTo>
                  <a:pt x="5309" y="283"/>
                </a:lnTo>
                <a:lnTo>
                  <a:pt x="5309" y="284"/>
                </a:lnTo>
                <a:lnTo>
                  <a:pt x="5310" y="281"/>
                </a:lnTo>
                <a:lnTo>
                  <a:pt x="5310" y="294"/>
                </a:lnTo>
                <a:lnTo>
                  <a:pt x="5311" y="294"/>
                </a:lnTo>
                <a:lnTo>
                  <a:pt x="5311" y="294"/>
                </a:lnTo>
                <a:lnTo>
                  <a:pt x="5311" y="294"/>
                </a:lnTo>
                <a:lnTo>
                  <a:pt x="5311" y="283"/>
                </a:lnTo>
                <a:lnTo>
                  <a:pt x="5312" y="294"/>
                </a:lnTo>
                <a:lnTo>
                  <a:pt x="5312" y="294"/>
                </a:lnTo>
                <a:lnTo>
                  <a:pt x="5312" y="284"/>
                </a:lnTo>
                <a:lnTo>
                  <a:pt x="5313" y="294"/>
                </a:lnTo>
                <a:lnTo>
                  <a:pt x="5313" y="294"/>
                </a:lnTo>
                <a:lnTo>
                  <a:pt x="5313" y="294"/>
                </a:lnTo>
                <a:lnTo>
                  <a:pt x="5314" y="89"/>
                </a:lnTo>
                <a:lnTo>
                  <a:pt x="5314" y="287"/>
                </a:lnTo>
                <a:lnTo>
                  <a:pt x="5314" y="287"/>
                </a:lnTo>
                <a:lnTo>
                  <a:pt x="5314" y="0"/>
                </a:lnTo>
                <a:lnTo>
                  <a:pt x="5315" y="293"/>
                </a:lnTo>
                <a:lnTo>
                  <a:pt x="5315" y="291"/>
                </a:lnTo>
                <a:lnTo>
                  <a:pt x="5315" y="291"/>
                </a:lnTo>
                <a:lnTo>
                  <a:pt x="5316" y="234"/>
                </a:lnTo>
                <a:lnTo>
                  <a:pt x="5316" y="293"/>
                </a:lnTo>
                <a:lnTo>
                  <a:pt x="5316" y="293"/>
                </a:lnTo>
                <a:lnTo>
                  <a:pt x="5317" y="293"/>
                </a:lnTo>
                <a:lnTo>
                  <a:pt x="5317" y="283"/>
                </a:lnTo>
                <a:lnTo>
                  <a:pt x="5317" y="293"/>
                </a:lnTo>
                <a:lnTo>
                  <a:pt x="5317" y="284"/>
                </a:lnTo>
                <a:lnTo>
                  <a:pt x="5317" y="286"/>
                </a:lnTo>
                <a:lnTo>
                  <a:pt x="5318" y="218"/>
                </a:lnTo>
                <a:lnTo>
                  <a:pt x="5318" y="287"/>
                </a:lnTo>
                <a:lnTo>
                  <a:pt x="5319" y="273"/>
                </a:lnTo>
                <a:lnTo>
                  <a:pt x="5319" y="269"/>
                </a:lnTo>
                <a:lnTo>
                  <a:pt x="5319" y="217"/>
                </a:lnTo>
                <a:lnTo>
                  <a:pt x="5319" y="290"/>
                </a:lnTo>
                <a:lnTo>
                  <a:pt x="5320" y="281"/>
                </a:lnTo>
                <a:lnTo>
                  <a:pt x="5320" y="278"/>
                </a:lnTo>
                <a:lnTo>
                  <a:pt x="5321" y="290"/>
                </a:lnTo>
                <a:lnTo>
                  <a:pt x="5321" y="283"/>
                </a:lnTo>
                <a:lnTo>
                  <a:pt x="5321" y="283"/>
                </a:lnTo>
                <a:lnTo>
                  <a:pt x="5321" y="277"/>
                </a:lnTo>
                <a:lnTo>
                  <a:pt x="5321" y="294"/>
                </a:lnTo>
                <a:lnTo>
                  <a:pt x="5322" y="290"/>
                </a:lnTo>
                <a:lnTo>
                  <a:pt x="5322" y="285"/>
                </a:lnTo>
                <a:lnTo>
                  <a:pt x="5322" y="294"/>
                </a:lnTo>
                <a:lnTo>
                  <a:pt x="5323" y="234"/>
                </a:lnTo>
                <a:lnTo>
                  <a:pt x="5323" y="289"/>
                </a:lnTo>
                <a:lnTo>
                  <a:pt x="5323" y="289"/>
                </a:lnTo>
                <a:lnTo>
                  <a:pt x="5323" y="287"/>
                </a:lnTo>
                <a:lnTo>
                  <a:pt x="5324" y="294"/>
                </a:lnTo>
                <a:lnTo>
                  <a:pt x="5324" y="290"/>
                </a:lnTo>
                <a:lnTo>
                  <a:pt x="5325" y="285"/>
                </a:lnTo>
                <a:lnTo>
                  <a:pt x="5325" y="237"/>
                </a:lnTo>
                <a:lnTo>
                  <a:pt x="5325" y="294"/>
                </a:lnTo>
                <a:lnTo>
                  <a:pt x="5325" y="294"/>
                </a:lnTo>
                <a:lnTo>
                  <a:pt x="5325" y="293"/>
                </a:lnTo>
                <a:lnTo>
                  <a:pt x="5326" y="279"/>
                </a:lnTo>
                <a:lnTo>
                  <a:pt x="5327" y="284"/>
                </a:lnTo>
                <a:lnTo>
                  <a:pt x="5327" y="277"/>
                </a:lnTo>
                <a:lnTo>
                  <a:pt x="5327" y="261"/>
                </a:lnTo>
                <a:lnTo>
                  <a:pt x="5328" y="287"/>
                </a:lnTo>
                <a:lnTo>
                  <a:pt x="5328" y="287"/>
                </a:lnTo>
                <a:lnTo>
                  <a:pt x="5329" y="267"/>
                </a:lnTo>
                <a:lnTo>
                  <a:pt x="5329" y="288"/>
                </a:lnTo>
                <a:lnTo>
                  <a:pt x="5329" y="292"/>
                </a:lnTo>
                <a:lnTo>
                  <a:pt x="5329" y="270"/>
                </a:lnTo>
                <a:lnTo>
                  <a:pt x="5329" y="292"/>
                </a:lnTo>
                <a:lnTo>
                  <a:pt x="5330" y="289"/>
                </a:lnTo>
                <a:lnTo>
                  <a:pt x="5330" y="289"/>
                </a:lnTo>
                <a:lnTo>
                  <a:pt x="5330" y="293"/>
                </a:lnTo>
                <a:lnTo>
                  <a:pt x="5331" y="281"/>
                </a:lnTo>
                <a:lnTo>
                  <a:pt x="5331" y="288"/>
                </a:lnTo>
                <a:lnTo>
                  <a:pt x="5331" y="285"/>
                </a:lnTo>
                <a:lnTo>
                  <a:pt x="5331" y="279"/>
                </a:lnTo>
                <a:lnTo>
                  <a:pt x="5332" y="294"/>
                </a:lnTo>
                <a:lnTo>
                  <a:pt x="5332" y="284"/>
                </a:lnTo>
                <a:lnTo>
                  <a:pt x="5333" y="284"/>
                </a:lnTo>
                <a:lnTo>
                  <a:pt x="5333" y="294"/>
                </a:lnTo>
                <a:lnTo>
                  <a:pt x="5333" y="284"/>
                </a:lnTo>
                <a:lnTo>
                  <a:pt x="5333" y="290"/>
                </a:lnTo>
                <a:lnTo>
                  <a:pt x="5334" y="290"/>
                </a:lnTo>
                <a:lnTo>
                  <a:pt x="5334" y="294"/>
                </a:lnTo>
                <a:lnTo>
                  <a:pt x="5334" y="238"/>
                </a:lnTo>
                <a:lnTo>
                  <a:pt x="5335" y="287"/>
                </a:lnTo>
                <a:lnTo>
                  <a:pt x="5335" y="287"/>
                </a:lnTo>
                <a:lnTo>
                  <a:pt x="5335" y="269"/>
                </a:lnTo>
                <a:lnTo>
                  <a:pt x="5336" y="294"/>
                </a:lnTo>
                <a:lnTo>
                  <a:pt x="5336" y="291"/>
                </a:lnTo>
                <a:lnTo>
                  <a:pt x="5336" y="283"/>
                </a:lnTo>
                <a:lnTo>
                  <a:pt x="5337" y="294"/>
                </a:lnTo>
                <a:lnTo>
                  <a:pt x="5337" y="206"/>
                </a:lnTo>
                <a:lnTo>
                  <a:pt x="5337" y="220"/>
                </a:lnTo>
                <a:lnTo>
                  <a:pt x="5337" y="294"/>
                </a:lnTo>
                <a:lnTo>
                  <a:pt x="5338" y="200"/>
                </a:lnTo>
                <a:lnTo>
                  <a:pt x="5338" y="283"/>
                </a:lnTo>
                <a:lnTo>
                  <a:pt x="5338" y="285"/>
                </a:lnTo>
                <a:lnTo>
                  <a:pt x="5339" y="288"/>
                </a:lnTo>
                <a:lnTo>
                  <a:pt x="5339" y="228"/>
                </a:lnTo>
                <a:lnTo>
                  <a:pt x="5339" y="274"/>
                </a:lnTo>
                <a:lnTo>
                  <a:pt x="5340" y="279"/>
                </a:lnTo>
                <a:lnTo>
                  <a:pt x="5340" y="285"/>
                </a:lnTo>
                <a:lnTo>
                  <a:pt x="5340" y="255"/>
                </a:lnTo>
                <a:lnTo>
                  <a:pt x="5340" y="271"/>
                </a:lnTo>
                <a:lnTo>
                  <a:pt x="5341" y="283"/>
                </a:lnTo>
                <a:lnTo>
                  <a:pt x="5341" y="289"/>
                </a:lnTo>
                <a:lnTo>
                  <a:pt x="5341" y="275"/>
                </a:lnTo>
                <a:lnTo>
                  <a:pt x="5342" y="287"/>
                </a:lnTo>
                <a:lnTo>
                  <a:pt x="5342" y="287"/>
                </a:lnTo>
                <a:lnTo>
                  <a:pt x="5343" y="280"/>
                </a:lnTo>
                <a:lnTo>
                  <a:pt x="5343" y="291"/>
                </a:lnTo>
                <a:lnTo>
                  <a:pt x="5343" y="290"/>
                </a:lnTo>
                <a:lnTo>
                  <a:pt x="5343" y="290"/>
                </a:lnTo>
                <a:lnTo>
                  <a:pt x="5344" y="281"/>
                </a:lnTo>
                <a:lnTo>
                  <a:pt x="5344" y="294"/>
                </a:lnTo>
                <a:lnTo>
                  <a:pt x="5344" y="291"/>
                </a:lnTo>
                <a:lnTo>
                  <a:pt x="5344" y="291"/>
                </a:lnTo>
                <a:lnTo>
                  <a:pt x="5344" y="294"/>
                </a:lnTo>
                <a:lnTo>
                  <a:pt x="5345" y="281"/>
                </a:lnTo>
                <a:lnTo>
                  <a:pt x="5345" y="294"/>
                </a:lnTo>
                <a:lnTo>
                  <a:pt x="5345" y="294"/>
                </a:lnTo>
                <a:lnTo>
                  <a:pt x="5345" y="294"/>
                </a:lnTo>
                <a:lnTo>
                  <a:pt x="5346" y="284"/>
                </a:lnTo>
                <a:lnTo>
                  <a:pt x="5346" y="290"/>
                </a:lnTo>
                <a:lnTo>
                  <a:pt x="5346" y="290"/>
                </a:lnTo>
                <a:lnTo>
                  <a:pt x="5347" y="294"/>
                </a:lnTo>
                <a:lnTo>
                  <a:pt x="5347" y="235"/>
                </a:lnTo>
                <a:lnTo>
                  <a:pt x="5347" y="280"/>
                </a:lnTo>
                <a:lnTo>
                  <a:pt x="5348" y="286"/>
                </a:lnTo>
                <a:lnTo>
                  <a:pt x="5348" y="249"/>
                </a:lnTo>
                <a:lnTo>
                  <a:pt x="5348" y="292"/>
                </a:lnTo>
                <a:lnTo>
                  <a:pt x="5348" y="286"/>
                </a:lnTo>
                <a:lnTo>
                  <a:pt x="5348" y="289"/>
                </a:lnTo>
                <a:lnTo>
                  <a:pt x="5349" y="293"/>
                </a:lnTo>
                <a:lnTo>
                  <a:pt x="5350" y="274"/>
                </a:lnTo>
                <a:lnTo>
                  <a:pt x="5350" y="289"/>
                </a:lnTo>
                <a:lnTo>
                  <a:pt x="5350" y="289"/>
                </a:lnTo>
                <a:lnTo>
                  <a:pt x="5350" y="259"/>
                </a:lnTo>
                <a:lnTo>
                  <a:pt x="5351" y="293"/>
                </a:lnTo>
                <a:lnTo>
                  <a:pt x="5351" y="283"/>
                </a:lnTo>
                <a:lnTo>
                  <a:pt x="5351" y="289"/>
                </a:lnTo>
                <a:lnTo>
                  <a:pt x="5351" y="284"/>
                </a:lnTo>
                <a:lnTo>
                  <a:pt x="5352" y="293"/>
                </a:lnTo>
                <a:lnTo>
                  <a:pt x="5352" y="293"/>
                </a:lnTo>
                <a:lnTo>
                  <a:pt x="5352" y="292"/>
                </a:lnTo>
                <a:lnTo>
                  <a:pt x="5352" y="293"/>
                </a:lnTo>
                <a:lnTo>
                  <a:pt x="5352" y="277"/>
                </a:lnTo>
                <a:lnTo>
                  <a:pt x="5353" y="288"/>
                </a:lnTo>
                <a:lnTo>
                  <a:pt x="5353" y="287"/>
                </a:lnTo>
                <a:lnTo>
                  <a:pt x="5354" y="277"/>
                </a:lnTo>
                <a:lnTo>
                  <a:pt x="5354" y="292"/>
                </a:lnTo>
                <a:lnTo>
                  <a:pt x="5354" y="290"/>
                </a:lnTo>
                <a:lnTo>
                  <a:pt x="5354" y="292"/>
                </a:lnTo>
                <a:lnTo>
                  <a:pt x="5354" y="280"/>
                </a:lnTo>
                <a:lnTo>
                  <a:pt x="5355" y="291"/>
                </a:lnTo>
                <a:lnTo>
                  <a:pt x="5356" y="285"/>
                </a:lnTo>
                <a:lnTo>
                  <a:pt x="5356" y="292"/>
                </a:lnTo>
                <a:lnTo>
                  <a:pt x="5356" y="281"/>
                </a:lnTo>
                <a:lnTo>
                  <a:pt x="5356" y="292"/>
                </a:lnTo>
                <a:lnTo>
                  <a:pt x="5356" y="292"/>
                </a:lnTo>
                <a:lnTo>
                  <a:pt x="5357" y="279"/>
                </a:lnTo>
                <a:lnTo>
                  <a:pt x="5358" y="294"/>
                </a:lnTo>
                <a:lnTo>
                  <a:pt x="5358" y="294"/>
                </a:lnTo>
                <a:lnTo>
                  <a:pt x="5358" y="294"/>
                </a:lnTo>
                <a:lnTo>
                  <a:pt x="5358" y="294"/>
                </a:lnTo>
                <a:lnTo>
                  <a:pt x="5358" y="281"/>
                </a:lnTo>
                <a:lnTo>
                  <a:pt x="5359" y="291"/>
                </a:lnTo>
                <a:lnTo>
                  <a:pt x="5359" y="291"/>
                </a:lnTo>
                <a:lnTo>
                  <a:pt x="5359" y="294"/>
                </a:lnTo>
                <a:lnTo>
                  <a:pt x="5360" y="236"/>
                </a:lnTo>
                <a:lnTo>
                  <a:pt x="5360" y="290"/>
                </a:lnTo>
                <a:lnTo>
                  <a:pt x="5360" y="291"/>
                </a:lnTo>
                <a:lnTo>
                  <a:pt x="5360" y="223"/>
                </a:lnTo>
                <a:lnTo>
                  <a:pt x="5360" y="294"/>
                </a:lnTo>
                <a:lnTo>
                  <a:pt x="5361" y="283"/>
                </a:lnTo>
                <a:lnTo>
                  <a:pt x="5361" y="288"/>
                </a:lnTo>
                <a:lnTo>
                  <a:pt x="5362" y="291"/>
                </a:lnTo>
                <a:lnTo>
                  <a:pt x="5362" y="279"/>
                </a:lnTo>
                <a:lnTo>
                  <a:pt x="5362" y="287"/>
                </a:lnTo>
                <a:lnTo>
                  <a:pt x="5362" y="281"/>
                </a:lnTo>
                <a:lnTo>
                  <a:pt x="5363" y="293"/>
                </a:lnTo>
                <a:lnTo>
                  <a:pt x="5363" y="217"/>
                </a:lnTo>
                <a:lnTo>
                  <a:pt x="5363" y="289"/>
                </a:lnTo>
                <a:lnTo>
                  <a:pt x="5364" y="290"/>
                </a:lnTo>
                <a:lnTo>
                  <a:pt x="5364" y="239"/>
                </a:lnTo>
                <a:lnTo>
                  <a:pt x="5364" y="294"/>
                </a:lnTo>
                <a:lnTo>
                  <a:pt x="5364" y="290"/>
                </a:lnTo>
                <a:lnTo>
                  <a:pt x="5365" y="290"/>
                </a:lnTo>
                <a:lnTo>
                  <a:pt x="5365" y="292"/>
                </a:lnTo>
                <a:lnTo>
                  <a:pt x="5366" y="200"/>
                </a:lnTo>
                <a:lnTo>
                  <a:pt x="5366" y="254"/>
                </a:lnTo>
                <a:lnTo>
                  <a:pt x="5366" y="254"/>
                </a:lnTo>
                <a:lnTo>
                  <a:pt x="5366" y="286"/>
                </a:lnTo>
                <a:lnTo>
                  <a:pt x="5367" y="281"/>
                </a:lnTo>
                <a:lnTo>
                  <a:pt x="5367" y="282"/>
                </a:lnTo>
                <a:lnTo>
                  <a:pt x="5367" y="278"/>
                </a:lnTo>
                <a:lnTo>
                  <a:pt x="5368" y="291"/>
                </a:lnTo>
                <a:lnTo>
                  <a:pt x="5368" y="291"/>
                </a:lnTo>
                <a:lnTo>
                  <a:pt x="5368" y="291"/>
                </a:lnTo>
                <a:lnTo>
                  <a:pt x="5368" y="279"/>
                </a:lnTo>
                <a:lnTo>
                  <a:pt x="5369" y="294"/>
                </a:lnTo>
                <a:lnTo>
                  <a:pt x="5369" y="294"/>
                </a:lnTo>
                <a:lnTo>
                  <a:pt x="5369" y="281"/>
                </a:lnTo>
                <a:lnTo>
                  <a:pt x="5370" y="294"/>
                </a:lnTo>
                <a:lnTo>
                  <a:pt x="5370" y="288"/>
                </a:lnTo>
                <a:lnTo>
                  <a:pt x="5370" y="288"/>
                </a:lnTo>
                <a:lnTo>
                  <a:pt x="5370" y="294"/>
                </a:lnTo>
                <a:lnTo>
                  <a:pt x="5371" y="283"/>
                </a:lnTo>
                <a:lnTo>
                  <a:pt x="5371" y="293"/>
                </a:lnTo>
                <a:lnTo>
                  <a:pt x="5372" y="294"/>
                </a:lnTo>
                <a:lnTo>
                  <a:pt x="5372" y="283"/>
                </a:lnTo>
                <a:lnTo>
                  <a:pt x="5372" y="291"/>
                </a:lnTo>
                <a:lnTo>
                  <a:pt x="5373" y="293"/>
                </a:lnTo>
                <a:lnTo>
                  <a:pt x="5373" y="293"/>
                </a:lnTo>
                <a:lnTo>
                  <a:pt x="5373" y="169"/>
                </a:lnTo>
                <a:lnTo>
                  <a:pt x="5374" y="287"/>
                </a:lnTo>
                <a:lnTo>
                  <a:pt x="5374" y="286"/>
                </a:lnTo>
                <a:lnTo>
                  <a:pt x="5374" y="293"/>
                </a:lnTo>
                <a:lnTo>
                  <a:pt x="5375" y="277"/>
                </a:lnTo>
                <a:lnTo>
                  <a:pt x="5375" y="289"/>
                </a:lnTo>
                <a:lnTo>
                  <a:pt x="5376" y="293"/>
                </a:lnTo>
                <a:lnTo>
                  <a:pt x="5376" y="225"/>
                </a:lnTo>
                <a:lnTo>
                  <a:pt x="5376" y="285"/>
                </a:lnTo>
                <a:lnTo>
                  <a:pt x="5376" y="285"/>
                </a:lnTo>
                <a:lnTo>
                  <a:pt x="5376" y="281"/>
                </a:lnTo>
                <a:lnTo>
                  <a:pt x="5377" y="294"/>
                </a:lnTo>
                <a:lnTo>
                  <a:pt x="5377" y="293"/>
                </a:lnTo>
                <a:lnTo>
                  <a:pt x="5377" y="291"/>
                </a:lnTo>
                <a:lnTo>
                  <a:pt x="5378" y="292"/>
                </a:lnTo>
                <a:lnTo>
                  <a:pt x="5378" y="244"/>
                </a:lnTo>
                <a:lnTo>
                  <a:pt x="5378" y="285"/>
                </a:lnTo>
                <a:lnTo>
                  <a:pt x="5378" y="289"/>
                </a:lnTo>
                <a:lnTo>
                  <a:pt x="5378" y="291"/>
                </a:lnTo>
                <a:lnTo>
                  <a:pt x="5379" y="279"/>
                </a:lnTo>
                <a:lnTo>
                  <a:pt x="5379" y="282"/>
                </a:lnTo>
                <a:lnTo>
                  <a:pt x="5380" y="283"/>
                </a:lnTo>
                <a:lnTo>
                  <a:pt x="5380" y="292"/>
                </a:lnTo>
                <a:lnTo>
                  <a:pt x="5380" y="282"/>
                </a:lnTo>
                <a:lnTo>
                  <a:pt x="5380" y="287"/>
                </a:lnTo>
                <a:lnTo>
                  <a:pt x="5381" y="287"/>
                </a:lnTo>
                <a:lnTo>
                  <a:pt x="5381" y="293"/>
                </a:lnTo>
                <a:lnTo>
                  <a:pt x="5382" y="283"/>
                </a:lnTo>
                <a:lnTo>
                  <a:pt x="5382" y="289"/>
                </a:lnTo>
                <a:lnTo>
                  <a:pt x="5382" y="289"/>
                </a:lnTo>
                <a:lnTo>
                  <a:pt x="5382" y="276"/>
                </a:lnTo>
                <a:lnTo>
                  <a:pt x="5382" y="294"/>
                </a:lnTo>
                <a:lnTo>
                  <a:pt x="5383" y="283"/>
                </a:lnTo>
                <a:lnTo>
                  <a:pt x="5383" y="284"/>
                </a:lnTo>
                <a:lnTo>
                  <a:pt x="5383" y="281"/>
                </a:lnTo>
                <a:lnTo>
                  <a:pt x="5383" y="294"/>
                </a:lnTo>
                <a:lnTo>
                  <a:pt x="5384" y="289"/>
                </a:lnTo>
                <a:lnTo>
                  <a:pt x="5384" y="289"/>
                </a:lnTo>
                <a:lnTo>
                  <a:pt x="5384" y="282"/>
                </a:lnTo>
                <a:lnTo>
                  <a:pt x="5384" y="294"/>
                </a:lnTo>
                <a:lnTo>
                  <a:pt x="5385" y="294"/>
                </a:lnTo>
                <a:lnTo>
                  <a:pt x="5385" y="292"/>
                </a:lnTo>
                <a:lnTo>
                  <a:pt x="5385" y="293"/>
                </a:lnTo>
                <a:lnTo>
                  <a:pt x="5386" y="209"/>
                </a:lnTo>
                <a:lnTo>
                  <a:pt x="5386" y="293"/>
                </a:lnTo>
                <a:lnTo>
                  <a:pt x="5386" y="293"/>
                </a:lnTo>
                <a:lnTo>
                  <a:pt x="5386" y="274"/>
                </a:lnTo>
                <a:lnTo>
                  <a:pt x="5387" y="293"/>
                </a:lnTo>
                <a:lnTo>
                  <a:pt x="5387" y="293"/>
                </a:lnTo>
                <a:lnTo>
                  <a:pt x="5387" y="293"/>
                </a:lnTo>
                <a:lnTo>
                  <a:pt x="5388" y="239"/>
                </a:lnTo>
                <a:lnTo>
                  <a:pt x="5388" y="293"/>
                </a:lnTo>
                <a:lnTo>
                  <a:pt x="5388" y="293"/>
                </a:lnTo>
                <a:lnTo>
                  <a:pt x="5389" y="293"/>
                </a:lnTo>
                <a:lnTo>
                  <a:pt x="5389" y="293"/>
                </a:lnTo>
                <a:lnTo>
                  <a:pt x="5389" y="281"/>
                </a:lnTo>
                <a:lnTo>
                  <a:pt x="5390" y="293"/>
                </a:lnTo>
                <a:lnTo>
                  <a:pt x="5390" y="293"/>
                </a:lnTo>
                <a:lnTo>
                  <a:pt x="5390" y="294"/>
                </a:lnTo>
                <a:lnTo>
                  <a:pt x="5391" y="250"/>
                </a:lnTo>
                <a:lnTo>
                  <a:pt x="5391" y="284"/>
                </a:lnTo>
                <a:lnTo>
                  <a:pt x="5391" y="275"/>
                </a:lnTo>
                <a:lnTo>
                  <a:pt x="5391" y="289"/>
                </a:lnTo>
                <a:lnTo>
                  <a:pt x="5392" y="288"/>
                </a:lnTo>
                <a:lnTo>
                  <a:pt x="5392" y="288"/>
                </a:lnTo>
                <a:lnTo>
                  <a:pt x="5392" y="289"/>
                </a:lnTo>
                <a:lnTo>
                  <a:pt x="5393" y="278"/>
                </a:lnTo>
                <a:lnTo>
                  <a:pt x="5393" y="283"/>
                </a:lnTo>
                <a:lnTo>
                  <a:pt x="5393" y="282"/>
                </a:lnTo>
                <a:lnTo>
                  <a:pt x="5394" y="292"/>
                </a:lnTo>
                <a:lnTo>
                  <a:pt x="5394" y="280"/>
                </a:lnTo>
                <a:lnTo>
                  <a:pt x="5394" y="284"/>
                </a:lnTo>
                <a:lnTo>
                  <a:pt x="5394" y="284"/>
                </a:lnTo>
                <a:lnTo>
                  <a:pt x="5394" y="294"/>
                </a:lnTo>
                <a:lnTo>
                  <a:pt x="5395" y="284"/>
                </a:lnTo>
                <a:lnTo>
                  <a:pt x="5395" y="284"/>
                </a:lnTo>
                <a:lnTo>
                  <a:pt x="5395" y="290"/>
                </a:lnTo>
                <a:lnTo>
                  <a:pt x="5396" y="294"/>
                </a:lnTo>
                <a:lnTo>
                  <a:pt x="5396" y="283"/>
                </a:lnTo>
                <a:lnTo>
                  <a:pt x="5396" y="290"/>
                </a:lnTo>
                <a:lnTo>
                  <a:pt x="5397" y="290"/>
                </a:lnTo>
                <a:lnTo>
                  <a:pt x="5397" y="284"/>
                </a:lnTo>
                <a:lnTo>
                  <a:pt x="5397" y="294"/>
                </a:lnTo>
                <a:lnTo>
                  <a:pt x="5398" y="290"/>
                </a:lnTo>
                <a:lnTo>
                  <a:pt x="5398" y="240"/>
                </a:lnTo>
                <a:lnTo>
                  <a:pt x="5398" y="211"/>
                </a:lnTo>
                <a:lnTo>
                  <a:pt x="5398" y="293"/>
                </a:lnTo>
                <a:lnTo>
                  <a:pt x="5399" y="291"/>
                </a:lnTo>
                <a:lnTo>
                  <a:pt x="5399" y="280"/>
                </a:lnTo>
                <a:lnTo>
                  <a:pt x="5399" y="212"/>
                </a:lnTo>
                <a:lnTo>
                  <a:pt x="5400" y="293"/>
                </a:lnTo>
                <a:lnTo>
                  <a:pt x="5400" y="293"/>
                </a:lnTo>
                <a:lnTo>
                  <a:pt x="5400" y="288"/>
                </a:lnTo>
                <a:lnTo>
                  <a:pt x="5400" y="217"/>
                </a:lnTo>
                <a:lnTo>
                  <a:pt x="5401" y="293"/>
                </a:lnTo>
                <a:lnTo>
                  <a:pt x="5401" y="293"/>
                </a:lnTo>
                <a:lnTo>
                  <a:pt x="5401" y="293"/>
                </a:lnTo>
                <a:lnTo>
                  <a:pt x="5401" y="293"/>
                </a:lnTo>
                <a:lnTo>
                  <a:pt x="5402" y="280"/>
                </a:lnTo>
                <a:lnTo>
                  <a:pt x="5402" y="287"/>
                </a:lnTo>
                <a:lnTo>
                  <a:pt x="5402" y="288"/>
                </a:lnTo>
                <a:lnTo>
                  <a:pt x="5402" y="293"/>
                </a:lnTo>
                <a:lnTo>
                  <a:pt x="5403" y="215"/>
                </a:lnTo>
                <a:lnTo>
                  <a:pt x="5403" y="288"/>
                </a:lnTo>
                <a:lnTo>
                  <a:pt x="5404" y="288"/>
                </a:lnTo>
                <a:lnTo>
                  <a:pt x="5404" y="271"/>
                </a:lnTo>
                <a:lnTo>
                  <a:pt x="5404" y="292"/>
                </a:lnTo>
                <a:lnTo>
                  <a:pt x="5404" y="287"/>
                </a:lnTo>
                <a:lnTo>
                  <a:pt x="5405" y="287"/>
                </a:lnTo>
                <a:lnTo>
                  <a:pt x="5405" y="277"/>
                </a:lnTo>
                <a:lnTo>
                  <a:pt x="5405" y="291"/>
                </a:lnTo>
                <a:lnTo>
                  <a:pt x="5406" y="281"/>
                </a:lnTo>
                <a:lnTo>
                  <a:pt x="5406" y="282"/>
                </a:lnTo>
                <a:lnTo>
                  <a:pt x="5406" y="293"/>
                </a:lnTo>
                <a:lnTo>
                  <a:pt x="5407" y="289"/>
                </a:lnTo>
                <a:lnTo>
                  <a:pt x="5407" y="289"/>
                </a:lnTo>
                <a:lnTo>
                  <a:pt x="5407" y="277"/>
                </a:lnTo>
                <a:lnTo>
                  <a:pt x="5407" y="292"/>
                </a:lnTo>
                <a:lnTo>
                  <a:pt x="5408" y="287"/>
                </a:lnTo>
                <a:lnTo>
                  <a:pt x="5408" y="286"/>
                </a:lnTo>
                <a:lnTo>
                  <a:pt x="5408" y="275"/>
                </a:lnTo>
                <a:lnTo>
                  <a:pt x="5409" y="294"/>
                </a:lnTo>
                <a:lnTo>
                  <a:pt x="5409" y="293"/>
                </a:lnTo>
                <a:lnTo>
                  <a:pt x="5409" y="293"/>
                </a:lnTo>
                <a:lnTo>
                  <a:pt x="5409" y="283"/>
                </a:lnTo>
                <a:lnTo>
                  <a:pt x="5410" y="294"/>
                </a:lnTo>
                <a:lnTo>
                  <a:pt x="5410" y="294"/>
                </a:lnTo>
                <a:lnTo>
                  <a:pt x="5410" y="291"/>
                </a:lnTo>
                <a:lnTo>
                  <a:pt x="5410" y="238"/>
                </a:lnTo>
                <a:lnTo>
                  <a:pt x="5411" y="294"/>
                </a:lnTo>
                <a:lnTo>
                  <a:pt x="5411" y="289"/>
                </a:lnTo>
                <a:lnTo>
                  <a:pt x="5412" y="292"/>
                </a:lnTo>
                <a:lnTo>
                  <a:pt x="5412" y="277"/>
                </a:lnTo>
                <a:lnTo>
                  <a:pt x="5412" y="293"/>
                </a:lnTo>
                <a:lnTo>
                  <a:pt x="5412" y="289"/>
                </a:lnTo>
                <a:lnTo>
                  <a:pt x="5412" y="289"/>
                </a:lnTo>
                <a:lnTo>
                  <a:pt x="5413" y="293"/>
                </a:lnTo>
                <a:lnTo>
                  <a:pt x="5413" y="258"/>
                </a:lnTo>
                <a:lnTo>
                  <a:pt x="5414" y="287"/>
                </a:lnTo>
                <a:lnTo>
                  <a:pt x="5414" y="287"/>
                </a:lnTo>
                <a:lnTo>
                  <a:pt x="5414" y="283"/>
                </a:lnTo>
                <a:lnTo>
                  <a:pt x="5415" y="294"/>
                </a:lnTo>
                <a:lnTo>
                  <a:pt x="5415" y="293"/>
                </a:lnTo>
                <a:lnTo>
                  <a:pt x="5415" y="291"/>
                </a:lnTo>
                <a:lnTo>
                  <a:pt x="5415" y="294"/>
                </a:lnTo>
                <a:lnTo>
                  <a:pt x="5416" y="264"/>
                </a:lnTo>
                <a:lnTo>
                  <a:pt x="5416" y="287"/>
                </a:lnTo>
                <a:lnTo>
                  <a:pt x="5416" y="287"/>
                </a:lnTo>
                <a:lnTo>
                  <a:pt x="5417" y="245"/>
                </a:lnTo>
                <a:lnTo>
                  <a:pt x="5417" y="281"/>
                </a:lnTo>
                <a:lnTo>
                  <a:pt x="5417" y="285"/>
                </a:lnTo>
                <a:lnTo>
                  <a:pt x="5417" y="234"/>
                </a:lnTo>
                <a:lnTo>
                  <a:pt x="5417" y="289"/>
                </a:lnTo>
                <a:lnTo>
                  <a:pt x="5418" y="283"/>
                </a:lnTo>
                <a:lnTo>
                  <a:pt x="5419" y="288"/>
                </a:lnTo>
                <a:lnTo>
                  <a:pt x="5419" y="292"/>
                </a:lnTo>
                <a:lnTo>
                  <a:pt x="5419" y="283"/>
                </a:lnTo>
                <a:lnTo>
                  <a:pt x="5419" y="290"/>
                </a:lnTo>
                <a:lnTo>
                  <a:pt x="5420" y="290"/>
                </a:lnTo>
                <a:lnTo>
                  <a:pt x="5420" y="294"/>
                </a:lnTo>
                <a:lnTo>
                  <a:pt x="5421" y="284"/>
                </a:lnTo>
                <a:lnTo>
                  <a:pt x="5421" y="290"/>
                </a:lnTo>
                <a:lnTo>
                  <a:pt x="5421" y="290"/>
                </a:lnTo>
                <a:lnTo>
                  <a:pt x="5421" y="294"/>
                </a:lnTo>
                <a:lnTo>
                  <a:pt x="5422" y="284"/>
                </a:lnTo>
                <a:lnTo>
                  <a:pt x="5422" y="290"/>
                </a:lnTo>
                <a:lnTo>
                  <a:pt x="5422" y="290"/>
                </a:lnTo>
                <a:lnTo>
                  <a:pt x="5423" y="294"/>
                </a:lnTo>
                <a:lnTo>
                  <a:pt x="5423" y="284"/>
                </a:lnTo>
                <a:lnTo>
                  <a:pt x="5423" y="290"/>
                </a:lnTo>
                <a:lnTo>
                  <a:pt x="5423" y="290"/>
                </a:lnTo>
                <a:lnTo>
                  <a:pt x="5423" y="182"/>
                </a:lnTo>
                <a:lnTo>
                  <a:pt x="5423" y="292"/>
                </a:lnTo>
                <a:lnTo>
                  <a:pt x="5424" y="285"/>
                </a:lnTo>
                <a:lnTo>
                  <a:pt x="5424" y="275"/>
                </a:lnTo>
                <a:lnTo>
                  <a:pt x="5425" y="293"/>
                </a:lnTo>
                <a:lnTo>
                  <a:pt x="5425" y="289"/>
                </a:lnTo>
                <a:lnTo>
                  <a:pt x="5425" y="289"/>
                </a:lnTo>
                <a:lnTo>
                  <a:pt x="5425" y="283"/>
                </a:lnTo>
                <a:lnTo>
                  <a:pt x="5426" y="294"/>
                </a:lnTo>
                <a:lnTo>
                  <a:pt x="5426" y="289"/>
                </a:lnTo>
                <a:lnTo>
                  <a:pt x="5426" y="290"/>
                </a:lnTo>
                <a:lnTo>
                  <a:pt x="5427" y="216"/>
                </a:lnTo>
                <a:lnTo>
                  <a:pt x="5427" y="293"/>
                </a:lnTo>
                <a:lnTo>
                  <a:pt x="5427" y="289"/>
                </a:lnTo>
                <a:lnTo>
                  <a:pt x="5428" y="289"/>
                </a:lnTo>
                <a:lnTo>
                  <a:pt x="5428" y="293"/>
                </a:lnTo>
                <a:lnTo>
                  <a:pt x="5428" y="252"/>
                </a:lnTo>
                <a:lnTo>
                  <a:pt x="5429" y="279"/>
                </a:lnTo>
                <a:lnTo>
                  <a:pt x="5429" y="279"/>
                </a:lnTo>
                <a:lnTo>
                  <a:pt x="5429" y="246"/>
                </a:lnTo>
                <a:lnTo>
                  <a:pt x="5429" y="289"/>
                </a:lnTo>
                <a:lnTo>
                  <a:pt x="5430" y="287"/>
                </a:lnTo>
                <a:lnTo>
                  <a:pt x="5430" y="278"/>
                </a:lnTo>
                <a:lnTo>
                  <a:pt x="5430" y="277"/>
                </a:lnTo>
                <a:lnTo>
                  <a:pt x="5431" y="290"/>
                </a:lnTo>
                <a:lnTo>
                  <a:pt x="5431" y="290"/>
                </a:lnTo>
                <a:lnTo>
                  <a:pt x="5431" y="286"/>
                </a:lnTo>
                <a:lnTo>
                  <a:pt x="5431" y="280"/>
                </a:lnTo>
                <a:lnTo>
                  <a:pt x="5432" y="292"/>
                </a:lnTo>
                <a:lnTo>
                  <a:pt x="5432" y="292"/>
                </a:lnTo>
                <a:lnTo>
                  <a:pt x="5432" y="291"/>
                </a:lnTo>
                <a:lnTo>
                  <a:pt x="5432" y="283"/>
                </a:lnTo>
                <a:lnTo>
                  <a:pt x="5433" y="294"/>
                </a:lnTo>
                <a:lnTo>
                  <a:pt x="5433" y="294"/>
                </a:lnTo>
                <a:lnTo>
                  <a:pt x="5433" y="294"/>
                </a:lnTo>
                <a:lnTo>
                  <a:pt x="5433" y="281"/>
                </a:lnTo>
                <a:lnTo>
                  <a:pt x="5434" y="294"/>
                </a:lnTo>
                <a:lnTo>
                  <a:pt x="5434" y="294"/>
                </a:lnTo>
                <a:lnTo>
                  <a:pt x="5434" y="294"/>
                </a:lnTo>
                <a:lnTo>
                  <a:pt x="5435" y="281"/>
                </a:lnTo>
                <a:lnTo>
                  <a:pt x="5435" y="294"/>
                </a:lnTo>
                <a:lnTo>
                  <a:pt x="5435" y="294"/>
                </a:lnTo>
                <a:lnTo>
                  <a:pt x="5436" y="290"/>
                </a:lnTo>
                <a:lnTo>
                  <a:pt x="5436" y="245"/>
                </a:lnTo>
                <a:lnTo>
                  <a:pt x="5436" y="293"/>
                </a:lnTo>
                <a:lnTo>
                  <a:pt x="5437" y="292"/>
                </a:lnTo>
                <a:lnTo>
                  <a:pt x="5437" y="291"/>
                </a:lnTo>
                <a:lnTo>
                  <a:pt x="5437" y="260"/>
                </a:lnTo>
                <a:lnTo>
                  <a:pt x="5437" y="294"/>
                </a:lnTo>
                <a:lnTo>
                  <a:pt x="5438" y="291"/>
                </a:lnTo>
                <a:lnTo>
                  <a:pt x="5438" y="291"/>
                </a:lnTo>
                <a:lnTo>
                  <a:pt x="5439" y="294"/>
                </a:lnTo>
                <a:lnTo>
                  <a:pt x="5439" y="239"/>
                </a:lnTo>
                <a:lnTo>
                  <a:pt x="5439" y="292"/>
                </a:lnTo>
                <a:lnTo>
                  <a:pt x="5439" y="292"/>
                </a:lnTo>
                <a:lnTo>
                  <a:pt x="5439" y="292"/>
                </a:lnTo>
                <a:lnTo>
                  <a:pt x="5440" y="233"/>
                </a:lnTo>
                <a:lnTo>
                  <a:pt x="5440" y="287"/>
                </a:lnTo>
                <a:lnTo>
                  <a:pt x="5440" y="291"/>
                </a:lnTo>
                <a:lnTo>
                  <a:pt x="5440" y="291"/>
                </a:lnTo>
                <a:lnTo>
                  <a:pt x="5441" y="277"/>
                </a:lnTo>
                <a:lnTo>
                  <a:pt x="5441" y="287"/>
                </a:lnTo>
                <a:lnTo>
                  <a:pt x="5441" y="287"/>
                </a:lnTo>
                <a:lnTo>
                  <a:pt x="5441" y="287"/>
                </a:lnTo>
                <a:lnTo>
                  <a:pt x="5442" y="242"/>
                </a:lnTo>
                <a:lnTo>
                  <a:pt x="5442" y="249"/>
                </a:lnTo>
                <a:lnTo>
                  <a:pt x="5443" y="279"/>
                </a:lnTo>
                <a:lnTo>
                  <a:pt x="5443" y="289"/>
                </a:lnTo>
                <a:lnTo>
                  <a:pt x="5443" y="206"/>
                </a:lnTo>
                <a:lnTo>
                  <a:pt x="5443" y="287"/>
                </a:lnTo>
                <a:lnTo>
                  <a:pt x="5444" y="287"/>
                </a:lnTo>
                <a:lnTo>
                  <a:pt x="5445" y="293"/>
                </a:lnTo>
                <a:lnTo>
                  <a:pt x="5445" y="237"/>
                </a:lnTo>
                <a:lnTo>
                  <a:pt x="5445" y="291"/>
                </a:lnTo>
                <a:lnTo>
                  <a:pt x="5445" y="291"/>
                </a:lnTo>
                <a:lnTo>
                  <a:pt x="5445" y="280"/>
                </a:lnTo>
                <a:lnTo>
                  <a:pt x="5446" y="294"/>
                </a:lnTo>
                <a:lnTo>
                  <a:pt x="5446" y="293"/>
                </a:lnTo>
                <a:lnTo>
                  <a:pt x="5446" y="288"/>
                </a:lnTo>
                <a:lnTo>
                  <a:pt x="5446" y="294"/>
                </a:lnTo>
                <a:lnTo>
                  <a:pt x="5447" y="284"/>
                </a:lnTo>
                <a:lnTo>
                  <a:pt x="5447" y="294"/>
                </a:lnTo>
                <a:lnTo>
                  <a:pt x="5447" y="294"/>
                </a:lnTo>
                <a:lnTo>
                  <a:pt x="5447" y="294"/>
                </a:lnTo>
                <a:lnTo>
                  <a:pt x="5448" y="284"/>
                </a:lnTo>
                <a:lnTo>
                  <a:pt x="5448" y="294"/>
                </a:lnTo>
                <a:lnTo>
                  <a:pt x="5448" y="294"/>
                </a:lnTo>
                <a:lnTo>
                  <a:pt x="5449" y="240"/>
                </a:lnTo>
                <a:lnTo>
                  <a:pt x="5449" y="292"/>
                </a:lnTo>
                <a:lnTo>
                  <a:pt x="5449" y="292"/>
                </a:lnTo>
                <a:lnTo>
                  <a:pt x="5449" y="293"/>
                </a:lnTo>
                <a:lnTo>
                  <a:pt x="5450" y="283"/>
                </a:lnTo>
                <a:lnTo>
                  <a:pt x="5450" y="291"/>
                </a:lnTo>
                <a:lnTo>
                  <a:pt x="5451" y="293"/>
                </a:lnTo>
                <a:lnTo>
                  <a:pt x="5451" y="293"/>
                </a:lnTo>
                <a:lnTo>
                  <a:pt x="5451" y="254"/>
                </a:lnTo>
                <a:lnTo>
                  <a:pt x="5451" y="287"/>
                </a:lnTo>
                <a:lnTo>
                  <a:pt x="5451" y="289"/>
                </a:lnTo>
                <a:lnTo>
                  <a:pt x="5452" y="293"/>
                </a:lnTo>
                <a:lnTo>
                  <a:pt x="5453" y="277"/>
                </a:lnTo>
                <a:lnTo>
                  <a:pt x="5453" y="286"/>
                </a:lnTo>
                <a:lnTo>
                  <a:pt x="5453" y="290"/>
                </a:lnTo>
                <a:lnTo>
                  <a:pt x="5453" y="290"/>
                </a:lnTo>
                <a:lnTo>
                  <a:pt x="5454" y="273"/>
                </a:lnTo>
                <a:lnTo>
                  <a:pt x="5454" y="285"/>
                </a:lnTo>
                <a:lnTo>
                  <a:pt x="5454" y="281"/>
                </a:lnTo>
                <a:lnTo>
                  <a:pt x="5455" y="233"/>
                </a:lnTo>
                <a:lnTo>
                  <a:pt x="5455" y="289"/>
                </a:lnTo>
                <a:lnTo>
                  <a:pt x="5455" y="284"/>
                </a:lnTo>
                <a:lnTo>
                  <a:pt x="5455" y="284"/>
                </a:lnTo>
                <a:lnTo>
                  <a:pt x="5456" y="273"/>
                </a:lnTo>
                <a:lnTo>
                  <a:pt x="5456" y="290"/>
                </a:lnTo>
                <a:lnTo>
                  <a:pt x="5456" y="290"/>
                </a:lnTo>
                <a:lnTo>
                  <a:pt x="5456" y="287"/>
                </a:lnTo>
                <a:lnTo>
                  <a:pt x="5456" y="291"/>
                </a:lnTo>
                <a:lnTo>
                  <a:pt x="5457" y="278"/>
                </a:lnTo>
                <a:lnTo>
                  <a:pt x="5457" y="291"/>
                </a:lnTo>
                <a:lnTo>
                  <a:pt x="5457" y="291"/>
                </a:lnTo>
                <a:lnTo>
                  <a:pt x="5457" y="294"/>
                </a:lnTo>
                <a:lnTo>
                  <a:pt x="5458" y="281"/>
                </a:lnTo>
                <a:lnTo>
                  <a:pt x="5458" y="294"/>
                </a:lnTo>
                <a:lnTo>
                  <a:pt x="5459" y="294"/>
                </a:lnTo>
                <a:lnTo>
                  <a:pt x="5459" y="284"/>
                </a:lnTo>
                <a:lnTo>
                  <a:pt x="5459" y="294"/>
                </a:lnTo>
                <a:lnTo>
                  <a:pt x="5459" y="294"/>
                </a:lnTo>
                <a:lnTo>
                  <a:pt x="5460" y="284"/>
                </a:lnTo>
                <a:lnTo>
                  <a:pt x="5461" y="291"/>
                </a:lnTo>
                <a:lnTo>
                  <a:pt x="5461" y="291"/>
                </a:lnTo>
                <a:lnTo>
                  <a:pt x="5461" y="294"/>
                </a:lnTo>
                <a:lnTo>
                  <a:pt x="5462" y="188"/>
                </a:lnTo>
                <a:lnTo>
                  <a:pt x="5462" y="189"/>
                </a:lnTo>
                <a:lnTo>
                  <a:pt x="5462" y="294"/>
                </a:lnTo>
                <a:lnTo>
                  <a:pt x="5463" y="293"/>
                </a:lnTo>
                <a:lnTo>
                  <a:pt x="5463" y="293"/>
                </a:lnTo>
                <a:lnTo>
                  <a:pt x="5463" y="294"/>
                </a:lnTo>
                <a:lnTo>
                  <a:pt x="5463" y="208"/>
                </a:lnTo>
                <a:lnTo>
                  <a:pt x="5464" y="292"/>
                </a:lnTo>
                <a:lnTo>
                  <a:pt x="5464" y="288"/>
                </a:lnTo>
                <a:lnTo>
                  <a:pt x="5465" y="292"/>
                </a:lnTo>
                <a:lnTo>
                  <a:pt x="5465" y="202"/>
                </a:lnTo>
                <a:lnTo>
                  <a:pt x="5465" y="290"/>
                </a:lnTo>
                <a:lnTo>
                  <a:pt x="5465" y="287"/>
                </a:lnTo>
                <a:lnTo>
                  <a:pt x="5465" y="290"/>
                </a:lnTo>
                <a:lnTo>
                  <a:pt x="5466" y="212"/>
                </a:lnTo>
                <a:lnTo>
                  <a:pt x="5466" y="280"/>
                </a:lnTo>
                <a:lnTo>
                  <a:pt x="5467" y="285"/>
                </a:lnTo>
                <a:lnTo>
                  <a:pt x="5467" y="289"/>
                </a:lnTo>
                <a:lnTo>
                  <a:pt x="5467" y="249"/>
                </a:lnTo>
                <a:lnTo>
                  <a:pt x="5467" y="284"/>
                </a:lnTo>
                <a:lnTo>
                  <a:pt x="5468" y="284"/>
                </a:lnTo>
                <a:lnTo>
                  <a:pt x="5468" y="288"/>
                </a:lnTo>
                <a:lnTo>
                  <a:pt x="5469" y="275"/>
                </a:lnTo>
                <a:lnTo>
                  <a:pt x="5469" y="278"/>
                </a:lnTo>
                <a:lnTo>
                  <a:pt x="5469" y="287"/>
                </a:lnTo>
                <a:lnTo>
                  <a:pt x="5469" y="280"/>
                </a:lnTo>
                <a:lnTo>
                  <a:pt x="5469" y="292"/>
                </a:lnTo>
                <a:lnTo>
                  <a:pt x="5470" y="288"/>
                </a:lnTo>
                <a:lnTo>
                  <a:pt x="5470" y="287"/>
                </a:lnTo>
                <a:lnTo>
                  <a:pt x="5470" y="282"/>
                </a:lnTo>
                <a:lnTo>
                  <a:pt x="5470" y="294"/>
                </a:lnTo>
                <a:lnTo>
                  <a:pt x="5471" y="284"/>
                </a:lnTo>
                <a:lnTo>
                  <a:pt x="5471" y="290"/>
                </a:lnTo>
                <a:lnTo>
                  <a:pt x="5471" y="294"/>
                </a:lnTo>
                <a:lnTo>
                  <a:pt x="5472" y="284"/>
                </a:lnTo>
                <a:lnTo>
                  <a:pt x="5472" y="290"/>
                </a:lnTo>
                <a:lnTo>
                  <a:pt x="5472" y="290"/>
                </a:lnTo>
                <a:lnTo>
                  <a:pt x="5472" y="282"/>
                </a:lnTo>
                <a:lnTo>
                  <a:pt x="5473" y="294"/>
                </a:lnTo>
                <a:lnTo>
                  <a:pt x="5473" y="290"/>
                </a:lnTo>
                <a:lnTo>
                  <a:pt x="5473" y="290"/>
                </a:lnTo>
                <a:lnTo>
                  <a:pt x="5474" y="294"/>
                </a:lnTo>
                <a:lnTo>
                  <a:pt x="5474" y="221"/>
                </a:lnTo>
                <a:lnTo>
                  <a:pt x="5474" y="283"/>
                </a:lnTo>
                <a:lnTo>
                  <a:pt x="5475" y="286"/>
                </a:lnTo>
                <a:lnTo>
                  <a:pt x="5475" y="275"/>
                </a:lnTo>
                <a:lnTo>
                  <a:pt x="5475" y="293"/>
                </a:lnTo>
                <a:lnTo>
                  <a:pt x="5475" y="290"/>
                </a:lnTo>
                <a:lnTo>
                  <a:pt x="5476" y="289"/>
                </a:lnTo>
                <a:lnTo>
                  <a:pt x="5476" y="281"/>
                </a:lnTo>
                <a:lnTo>
                  <a:pt x="5476" y="293"/>
                </a:lnTo>
                <a:lnTo>
                  <a:pt x="5477" y="283"/>
                </a:lnTo>
                <a:lnTo>
                  <a:pt x="5477" y="283"/>
                </a:lnTo>
                <a:lnTo>
                  <a:pt x="5477" y="244"/>
                </a:lnTo>
                <a:lnTo>
                  <a:pt x="5478" y="294"/>
                </a:lnTo>
                <a:lnTo>
                  <a:pt x="5478" y="290"/>
                </a:lnTo>
                <a:lnTo>
                  <a:pt x="5478" y="290"/>
                </a:lnTo>
                <a:lnTo>
                  <a:pt x="5478" y="294"/>
                </a:lnTo>
                <a:lnTo>
                  <a:pt x="5479" y="276"/>
                </a:lnTo>
                <a:lnTo>
                  <a:pt x="5479" y="278"/>
                </a:lnTo>
                <a:lnTo>
                  <a:pt x="5479" y="277"/>
                </a:lnTo>
                <a:lnTo>
                  <a:pt x="5480" y="214"/>
                </a:lnTo>
                <a:lnTo>
                  <a:pt x="5480" y="289"/>
                </a:lnTo>
                <a:lnTo>
                  <a:pt x="5480" y="283"/>
                </a:lnTo>
                <a:lnTo>
                  <a:pt x="5480" y="283"/>
                </a:lnTo>
                <a:lnTo>
                  <a:pt x="5481" y="279"/>
                </a:lnTo>
                <a:lnTo>
                  <a:pt x="5481" y="290"/>
                </a:lnTo>
                <a:lnTo>
                  <a:pt x="5481" y="281"/>
                </a:lnTo>
                <a:lnTo>
                  <a:pt x="5481" y="286"/>
                </a:lnTo>
                <a:lnTo>
                  <a:pt x="5482" y="281"/>
                </a:lnTo>
                <a:lnTo>
                  <a:pt x="5482" y="292"/>
                </a:lnTo>
                <a:lnTo>
                  <a:pt x="5482" y="288"/>
                </a:lnTo>
                <a:lnTo>
                  <a:pt x="5483" y="289"/>
                </a:lnTo>
                <a:lnTo>
                  <a:pt x="5483" y="279"/>
                </a:lnTo>
                <a:lnTo>
                  <a:pt x="5483" y="293"/>
                </a:lnTo>
                <a:lnTo>
                  <a:pt x="5483" y="293"/>
                </a:lnTo>
                <a:lnTo>
                  <a:pt x="5484" y="294"/>
                </a:lnTo>
                <a:lnTo>
                  <a:pt x="5484" y="284"/>
                </a:lnTo>
                <a:lnTo>
                  <a:pt x="5484" y="294"/>
                </a:lnTo>
                <a:lnTo>
                  <a:pt x="5485" y="290"/>
                </a:lnTo>
                <a:lnTo>
                  <a:pt x="5485" y="289"/>
                </a:lnTo>
                <a:lnTo>
                  <a:pt x="5485" y="248"/>
                </a:lnTo>
                <a:lnTo>
                  <a:pt x="5486" y="283"/>
                </a:lnTo>
                <a:lnTo>
                  <a:pt x="5486" y="284"/>
                </a:lnTo>
                <a:lnTo>
                  <a:pt x="5486" y="277"/>
                </a:lnTo>
                <a:lnTo>
                  <a:pt x="5487" y="289"/>
                </a:lnTo>
                <a:lnTo>
                  <a:pt x="5487" y="287"/>
                </a:lnTo>
                <a:lnTo>
                  <a:pt x="5487" y="285"/>
                </a:lnTo>
                <a:lnTo>
                  <a:pt x="5487" y="292"/>
                </a:lnTo>
                <a:lnTo>
                  <a:pt x="5488" y="279"/>
                </a:lnTo>
                <a:lnTo>
                  <a:pt x="5488" y="285"/>
                </a:lnTo>
                <a:lnTo>
                  <a:pt x="5488" y="285"/>
                </a:lnTo>
                <a:lnTo>
                  <a:pt x="5489" y="292"/>
                </a:lnTo>
                <a:lnTo>
                  <a:pt x="5489" y="281"/>
                </a:lnTo>
                <a:lnTo>
                  <a:pt x="5489" y="282"/>
                </a:lnTo>
                <a:lnTo>
                  <a:pt x="5490" y="293"/>
                </a:lnTo>
                <a:lnTo>
                  <a:pt x="5490" y="290"/>
                </a:lnTo>
                <a:lnTo>
                  <a:pt x="5490" y="290"/>
                </a:lnTo>
                <a:lnTo>
                  <a:pt x="5491" y="284"/>
                </a:lnTo>
                <a:lnTo>
                  <a:pt x="5491" y="294"/>
                </a:lnTo>
                <a:lnTo>
                  <a:pt x="5491" y="290"/>
                </a:lnTo>
                <a:lnTo>
                  <a:pt x="5492" y="290"/>
                </a:lnTo>
                <a:lnTo>
                  <a:pt x="5492" y="293"/>
                </a:lnTo>
                <a:lnTo>
                  <a:pt x="5493" y="267"/>
                </a:lnTo>
                <a:lnTo>
                  <a:pt x="5493" y="289"/>
                </a:lnTo>
                <a:lnTo>
                  <a:pt x="5493" y="289"/>
                </a:lnTo>
                <a:lnTo>
                  <a:pt x="5493" y="282"/>
                </a:lnTo>
                <a:lnTo>
                  <a:pt x="5493" y="293"/>
                </a:lnTo>
                <a:lnTo>
                  <a:pt x="5494" y="284"/>
                </a:lnTo>
                <a:lnTo>
                  <a:pt x="5494" y="279"/>
                </a:lnTo>
                <a:lnTo>
                  <a:pt x="5494" y="223"/>
                </a:lnTo>
                <a:lnTo>
                  <a:pt x="5495" y="292"/>
                </a:lnTo>
                <a:lnTo>
                  <a:pt x="5495" y="292"/>
                </a:lnTo>
                <a:lnTo>
                  <a:pt x="5495" y="287"/>
                </a:lnTo>
                <a:lnTo>
                  <a:pt x="5496" y="293"/>
                </a:lnTo>
                <a:lnTo>
                  <a:pt x="5496" y="257"/>
                </a:lnTo>
                <a:lnTo>
                  <a:pt x="5496" y="286"/>
                </a:lnTo>
                <a:lnTo>
                  <a:pt x="5496" y="283"/>
                </a:lnTo>
                <a:lnTo>
                  <a:pt x="5497" y="288"/>
                </a:lnTo>
                <a:lnTo>
                  <a:pt x="5497" y="266"/>
                </a:lnTo>
                <a:lnTo>
                  <a:pt x="5498" y="282"/>
                </a:lnTo>
                <a:lnTo>
                  <a:pt x="5498" y="275"/>
                </a:lnTo>
                <a:lnTo>
                  <a:pt x="5498" y="289"/>
                </a:lnTo>
                <a:lnTo>
                  <a:pt x="5498" y="285"/>
                </a:lnTo>
                <a:lnTo>
                  <a:pt x="5498" y="283"/>
                </a:lnTo>
                <a:lnTo>
                  <a:pt x="5499" y="279"/>
                </a:lnTo>
                <a:lnTo>
                  <a:pt x="5499" y="290"/>
                </a:lnTo>
                <a:lnTo>
                  <a:pt x="5500" y="287"/>
                </a:lnTo>
                <a:lnTo>
                  <a:pt x="5500" y="287"/>
                </a:lnTo>
                <a:lnTo>
                  <a:pt x="5500" y="271"/>
                </a:lnTo>
                <a:lnTo>
                  <a:pt x="5501" y="294"/>
                </a:lnTo>
                <a:lnTo>
                  <a:pt x="5501" y="294"/>
                </a:lnTo>
                <a:lnTo>
                  <a:pt x="5501" y="294"/>
                </a:lnTo>
                <a:lnTo>
                  <a:pt x="5502" y="282"/>
                </a:lnTo>
                <a:lnTo>
                  <a:pt x="5502" y="294"/>
                </a:lnTo>
                <a:lnTo>
                  <a:pt x="5502" y="294"/>
                </a:lnTo>
                <a:lnTo>
                  <a:pt x="5502" y="294"/>
                </a:lnTo>
                <a:lnTo>
                  <a:pt x="5502" y="283"/>
                </a:lnTo>
                <a:lnTo>
                  <a:pt x="5503" y="294"/>
                </a:lnTo>
                <a:lnTo>
                  <a:pt x="5503" y="291"/>
                </a:lnTo>
                <a:lnTo>
                  <a:pt x="5503" y="294"/>
                </a:lnTo>
                <a:lnTo>
                  <a:pt x="5504" y="281"/>
                </a:lnTo>
                <a:lnTo>
                  <a:pt x="5504" y="291"/>
                </a:lnTo>
                <a:lnTo>
                  <a:pt x="5504" y="291"/>
                </a:lnTo>
                <a:lnTo>
                  <a:pt x="5504" y="294"/>
                </a:lnTo>
                <a:lnTo>
                  <a:pt x="5505" y="234"/>
                </a:lnTo>
                <a:lnTo>
                  <a:pt x="5505" y="281"/>
                </a:lnTo>
                <a:lnTo>
                  <a:pt x="5506" y="281"/>
                </a:lnTo>
                <a:lnTo>
                  <a:pt x="5506" y="279"/>
                </a:lnTo>
                <a:lnTo>
                  <a:pt x="5506" y="293"/>
                </a:lnTo>
                <a:lnTo>
                  <a:pt x="5506" y="292"/>
                </a:lnTo>
                <a:lnTo>
                  <a:pt x="5507" y="292"/>
                </a:lnTo>
                <a:lnTo>
                  <a:pt x="5507" y="293"/>
                </a:lnTo>
                <a:lnTo>
                  <a:pt x="5508" y="215"/>
                </a:lnTo>
                <a:lnTo>
                  <a:pt x="5508" y="286"/>
                </a:lnTo>
                <a:lnTo>
                  <a:pt x="5508" y="285"/>
                </a:lnTo>
                <a:lnTo>
                  <a:pt x="5508" y="280"/>
                </a:lnTo>
                <a:lnTo>
                  <a:pt x="5508" y="293"/>
                </a:lnTo>
                <a:lnTo>
                  <a:pt x="5509" y="288"/>
                </a:lnTo>
                <a:lnTo>
                  <a:pt x="5509" y="288"/>
                </a:lnTo>
                <a:lnTo>
                  <a:pt x="5509" y="293"/>
                </a:lnTo>
                <a:lnTo>
                  <a:pt x="5510" y="210"/>
                </a:lnTo>
                <a:lnTo>
                  <a:pt x="5510" y="263"/>
                </a:lnTo>
                <a:lnTo>
                  <a:pt x="5510" y="262"/>
                </a:lnTo>
                <a:lnTo>
                  <a:pt x="5510" y="257"/>
                </a:lnTo>
                <a:lnTo>
                  <a:pt x="5511" y="289"/>
                </a:lnTo>
                <a:lnTo>
                  <a:pt x="5511" y="277"/>
                </a:lnTo>
                <a:lnTo>
                  <a:pt x="5511" y="278"/>
                </a:lnTo>
                <a:lnTo>
                  <a:pt x="5511" y="278"/>
                </a:lnTo>
                <a:lnTo>
                  <a:pt x="5512" y="289"/>
                </a:lnTo>
                <a:lnTo>
                  <a:pt x="5512" y="285"/>
                </a:lnTo>
                <a:lnTo>
                  <a:pt x="5512" y="286"/>
                </a:lnTo>
                <a:lnTo>
                  <a:pt x="5513" y="279"/>
                </a:lnTo>
                <a:lnTo>
                  <a:pt x="5513" y="293"/>
                </a:lnTo>
                <a:lnTo>
                  <a:pt x="5513" y="291"/>
                </a:lnTo>
                <a:lnTo>
                  <a:pt x="5514" y="291"/>
                </a:lnTo>
                <a:lnTo>
                  <a:pt x="5514" y="284"/>
                </a:lnTo>
                <a:lnTo>
                  <a:pt x="5514" y="294"/>
                </a:lnTo>
                <a:lnTo>
                  <a:pt x="5514" y="293"/>
                </a:lnTo>
                <a:lnTo>
                  <a:pt x="5515" y="293"/>
                </a:lnTo>
                <a:lnTo>
                  <a:pt x="5515" y="283"/>
                </a:lnTo>
                <a:lnTo>
                  <a:pt x="5516" y="294"/>
                </a:lnTo>
                <a:lnTo>
                  <a:pt x="5516" y="294"/>
                </a:lnTo>
                <a:lnTo>
                  <a:pt x="5516" y="284"/>
                </a:lnTo>
                <a:lnTo>
                  <a:pt x="5517" y="294"/>
                </a:lnTo>
                <a:lnTo>
                  <a:pt x="5517" y="294"/>
                </a:lnTo>
                <a:lnTo>
                  <a:pt x="5517" y="294"/>
                </a:lnTo>
                <a:lnTo>
                  <a:pt x="5517" y="240"/>
                </a:lnTo>
                <a:lnTo>
                  <a:pt x="5518" y="291"/>
                </a:lnTo>
                <a:lnTo>
                  <a:pt x="5518" y="291"/>
                </a:lnTo>
                <a:lnTo>
                  <a:pt x="5518" y="277"/>
                </a:lnTo>
                <a:lnTo>
                  <a:pt x="5519" y="294"/>
                </a:lnTo>
                <a:lnTo>
                  <a:pt x="5519" y="293"/>
                </a:lnTo>
                <a:lnTo>
                  <a:pt x="5519" y="294"/>
                </a:lnTo>
                <a:lnTo>
                  <a:pt x="5520" y="284"/>
                </a:lnTo>
                <a:lnTo>
                  <a:pt x="5520" y="294"/>
                </a:lnTo>
                <a:lnTo>
                  <a:pt x="5520" y="293"/>
                </a:lnTo>
                <a:lnTo>
                  <a:pt x="5520" y="294"/>
                </a:lnTo>
                <a:lnTo>
                  <a:pt x="5521" y="280"/>
                </a:lnTo>
                <a:lnTo>
                  <a:pt x="5521" y="287"/>
                </a:lnTo>
                <a:lnTo>
                  <a:pt x="5522" y="291"/>
                </a:lnTo>
                <a:lnTo>
                  <a:pt x="5522" y="291"/>
                </a:lnTo>
                <a:lnTo>
                  <a:pt x="5522" y="234"/>
                </a:lnTo>
                <a:lnTo>
                  <a:pt x="5522" y="282"/>
                </a:lnTo>
                <a:lnTo>
                  <a:pt x="5523" y="286"/>
                </a:lnTo>
                <a:lnTo>
                  <a:pt x="5523" y="289"/>
                </a:lnTo>
                <a:lnTo>
                  <a:pt x="5523" y="274"/>
                </a:lnTo>
                <a:lnTo>
                  <a:pt x="5524" y="281"/>
                </a:lnTo>
                <a:lnTo>
                  <a:pt x="5524" y="286"/>
                </a:lnTo>
                <a:lnTo>
                  <a:pt x="5524" y="291"/>
                </a:lnTo>
                <a:lnTo>
                  <a:pt x="5525" y="282"/>
                </a:lnTo>
                <a:lnTo>
                  <a:pt x="5525" y="286"/>
                </a:lnTo>
                <a:lnTo>
                  <a:pt x="5525" y="287"/>
                </a:lnTo>
                <a:lnTo>
                  <a:pt x="5525" y="271"/>
                </a:lnTo>
                <a:lnTo>
                  <a:pt x="5526" y="292"/>
                </a:lnTo>
                <a:lnTo>
                  <a:pt x="5526" y="281"/>
                </a:lnTo>
                <a:lnTo>
                  <a:pt x="5526" y="282"/>
                </a:lnTo>
                <a:lnTo>
                  <a:pt x="5527" y="292"/>
                </a:lnTo>
                <a:lnTo>
                  <a:pt x="5527" y="281"/>
                </a:lnTo>
                <a:lnTo>
                  <a:pt x="5527" y="290"/>
                </a:lnTo>
                <a:lnTo>
                  <a:pt x="5527" y="290"/>
                </a:lnTo>
                <a:lnTo>
                  <a:pt x="5527" y="282"/>
                </a:lnTo>
                <a:lnTo>
                  <a:pt x="5528" y="294"/>
                </a:lnTo>
                <a:lnTo>
                  <a:pt x="5528" y="287"/>
                </a:lnTo>
                <a:lnTo>
                  <a:pt x="5528" y="287"/>
                </a:lnTo>
                <a:lnTo>
                  <a:pt x="5528" y="284"/>
                </a:lnTo>
                <a:lnTo>
                  <a:pt x="5529" y="294"/>
                </a:lnTo>
                <a:lnTo>
                  <a:pt x="5529" y="289"/>
                </a:lnTo>
                <a:lnTo>
                  <a:pt x="5529" y="289"/>
                </a:lnTo>
                <a:lnTo>
                  <a:pt x="5530" y="281"/>
                </a:lnTo>
                <a:lnTo>
                  <a:pt x="5530" y="292"/>
                </a:lnTo>
                <a:lnTo>
                  <a:pt x="5530" y="292"/>
                </a:lnTo>
                <a:lnTo>
                  <a:pt x="5531" y="292"/>
                </a:lnTo>
                <a:lnTo>
                  <a:pt x="5531" y="237"/>
                </a:lnTo>
                <a:lnTo>
                  <a:pt x="5532" y="290"/>
                </a:lnTo>
                <a:lnTo>
                  <a:pt x="5532" y="254"/>
                </a:lnTo>
                <a:lnTo>
                  <a:pt x="5533" y="294"/>
                </a:lnTo>
                <a:lnTo>
                  <a:pt x="5533" y="289"/>
                </a:lnTo>
                <a:lnTo>
                  <a:pt x="5533" y="294"/>
                </a:lnTo>
                <a:lnTo>
                  <a:pt x="5533" y="277"/>
                </a:lnTo>
                <a:lnTo>
                  <a:pt x="5534" y="290"/>
                </a:lnTo>
                <a:lnTo>
                  <a:pt x="5534" y="289"/>
                </a:lnTo>
                <a:lnTo>
                  <a:pt x="5534" y="293"/>
                </a:lnTo>
                <a:lnTo>
                  <a:pt x="5535" y="267"/>
                </a:lnTo>
                <a:lnTo>
                  <a:pt x="5535" y="280"/>
                </a:lnTo>
                <a:lnTo>
                  <a:pt x="5535" y="275"/>
                </a:lnTo>
                <a:lnTo>
                  <a:pt x="5536" y="202"/>
                </a:lnTo>
                <a:lnTo>
                  <a:pt x="5536" y="289"/>
                </a:lnTo>
                <a:lnTo>
                  <a:pt x="5536" y="289"/>
                </a:lnTo>
                <a:lnTo>
                  <a:pt x="5536" y="289"/>
                </a:lnTo>
                <a:lnTo>
                  <a:pt x="5536" y="280"/>
                </a:lnTo>
                <a:lnTo>
                  <a:pt x="5537" y="292"/>
                </a:lnTo>
                <a:lnTo>
                  <a:pt x="5537" y="289"/>
                </a:lnTo>
                <a:lnTo>
                  <a:pt x="5537" y="289"/>
                </a:lnTo>
                <a:lnTo>
                  <a:pt x="5538" y="292"/>
                </a:lnTo>
                <a:lnTo>
                  <a:pt x="5538" y="283"/>
                </a:lnTo>
                <a:lnTo>
                  <a:pt x="5538" y="289"/>
                </a:lnTo>
                <a:lnTo>
                  <a:pt x="5539" y="283"/>
                </a:lnTo>
                <a:lnTo>
                  <a:pt x="5539" y="274"/>
                </a:lnTo>
                <a:lnTo>
                  <a:pt x="5539" y="293"/>
                </a:lnTo>
                <a:lnTo>
                  <a:pt x="5540" y="287"/>
                </a:lnTo>
                <a:lnTo>
                  <a:pt x="5540" y="282"/>
                </a:lnTo>
                <a:lnTo>
                  <a:pt x="5540" y="282"/>
                </a:lnTo>
                <a:lnTo>
                  <a:pt x="5540" y="294"/>
                </a:lnTo>
                <a:lnTo>
                  <a:pt x="5541" y="287"/>
                </a:lnTo>
                <a:lnTo>
                  <a:pt x="5541" y="287"/>
                </a:lnTo>
                <a:lnTo>
                  <a:pt x="5541" y="294"/>
                </a:lnTo>
                <a:lnTo>
                  <a:pt x="5542" y="274"/>
                </a:lnTo>
                <a:lnTo>
                  <a:pt x="5542" y="287"/>
                </a:lnTo>
                <a:lnTo>
                  <a:pt x="5542" y="290"/>
                </a:lnTo>
                <a:lnTo>
                  <a:pt x="5542" y="73"/>
                </a:lnTo>
                <a:lnTo>
                  <a:pt x="5543" y="291"/>
                </a:lnTo>
                <a:lnTo>
                  <a:pt x="5543" y="286"/>
                </a:lnTo>
                <a:lnTo>
                  <a:pt x="5543" y="287"/>
                </a:lnTo>
                <a:lnTo>
                  <a:pt x="5544" y="250"/>
                </a:lnTo>
                <a:lnTo>
                  <a:pt x="5544" y="294"/>
                </a:lnTo>
                <a:lnTo>
                  <a:pt x="5544" y="287"/>
                </a:lnTo>
                <a:lnTo>
                  <a:pt x="5544" y="282"/>
                </a:lnTo>
                <a:lnTo>
                  <a:pt x="5545" y="294"/>
                </a:lnTo>
                <a:lnTo>
                  <a:pt x="5545" y="293"/>
                </a:lnTo>
                <a:lnTo>
                  <a:pt x="5546" y="293"/>
                </a:lnTo>
                <a:lnTo>
                  <a:pt x="5546" y="260"/>
                </a:lnTo>
                <a:lnTo>
                  <a:pt x="5546" y="294"/>
                </a:lnTo>
                <a:lnTo>
                  <a:pt x="5546" y="294"/>
                </a:lnTo>
                <a:lnTo>
                  <a:pt x="5547" y="293"/>
                </a:lnTo>
                <a:lnTo>
                  <a:pt x="5547" y="294"/>
                </a:lnTo>
                <a:lnTo>
                  <a:pt x="5547" y="280"/>
                </a:lnTo>
                <a:lnTo>
                  <a:pt x="5548" y="283"/>
                </a:lnTo>
                <a:lnTo>
                  <a:pt x="5548" y="283"/>
                </a:lnTo>
                <a:lnTo>
                  <a:pt x="5548" y="289"/>
                </a:lnTo>
                <a:lnTo>
                  <a:pt x="5548" y="235"/>
                </a:lnTo>
                <a:lnTo>
                  <a:pt x="5549" y="285"/>
                </a:lnTo>
                <a:lnTo>
                  <a:pt x="5549" y="285"/>
                </a:lnTo>
                <a:lnTo>
                  <a:pt x="5549" y="289"/>
                </a:lnTo>
                <a:lnTo>
                  <a:pt x="5549" y="273"/>
                </a:lnTo>
                <a:lnTo>
                  <a:pt x="5550" y="288"/>
                </a:lnTo>
                <a:lnTo>
                  <a:pt x="5550" y="287"/>
                </a:lnTo>
                <a:lnTo>
                  <a:pt x="5551" y="275"/>
                </a:lnTo>
                <a:lnTo>
                  <a:pt x="5551" y="291"/>
                </a:lnTo>
                <a:lnTo>
                  <a:pt x="5551" y="290"/>
                </a:lnTo>
                <a:lnTo>
                  <a:pt x="5551" y="291"/>
                </a:lnTo>
                <a:lnTo>
                  <a:pt x="5552" y="280"/>
                </a:lnTo>
                <a:lnTo>
                  <a:pt x="5552" y="294"/>
                </a:lnTo>
                <a:lnTo>
                  <a:pt x="5552" y="290"/>
                </a:lnTo>
                <a:lnTo>
                  <a:pt x="5552" y="294"/>
                </a:lnTo>
                <a:lnTo>
                  <a:pt x="5553" y="294"/>
                </a:lnTo>
                <a:lnTo>
                  <a:pt x="5553" y="281"/>
                </a:lnTo>
                <a:lnTo>
                  <a:pt x="5553" y="294"/>
                </a:lnTo>
                <a:lnTo>
                  <a:pt x="5554" y="294"/>
                </a:lnTo>
                <a:lnTo>
                  <a:pt x="5554" y="294"/>
                </a:lnTo>
                <a:lnTo>
                  <a:pt x="5554" y="283"/>
                </a:lnTo>
                <a:lnTo>
                  <a:pt x="5554" y="290"/>
                </a:lnTo>
                <a:lnTo>
                  <a:pt x="5554" y="294"/>
                </a:lnTo>
                <a:lnTo>
                  <a:pt x="5556" y="234"/>
                </a:lnTo>
                <a:lnTo>
                  <a:pt x="5556" y="287"/>
                </a:lnTo>
                <a:lnTo>
                  <a:pt x="5556" y="287"/>
                </a:lnTo>
                <a:lnTo>
                  <a:pt x="5556" y="292"/>
                </a:lnTo>
                <a:lnTo>
                  <a:pt x="5556" y="255"/>
                </a:lnTo>
                <a:lnTo>
                  <a:pt x="5557" y="279"/>
                </a:lnTo>
                <a:lnTo>
                  <a:pt x="5557" y="285"/>
                </a:lnTo>
                <a:lnTo>
                  <a:pt x="5557" y="236"/>
                </a:lnTo>
                <a:lnTo>
                  <a:pt x="5558" y="294"/>
                </a:lnTo>
                <a:lnTo>
                  <a:pt x="5558" y="288"/>
                </a:lnTo>
                <a:lnTo>
                  <a:pt x="5558" y="265"/>
                </a:lnTo>
                <a:lnTo>
                  <a:pt x="5559" y="294"/>
                </a:lnTo>
                <a:lnTo>
                  <a:pt x="5559" y="287"/>
                </a:lnTo>
                <a:lnTo>
                  <a:pt x="5559" y="287"/>
                </a:lnTo>
                <a:lnTo>
                  <a:pt x="5560" y="294"/>
                </a:lnTo>
                <a:lnTo>
                  <a:pt x="5560" y="281"/>
                </a:lnTo>
                <a:lnTo>
                  <a:pt x="5560" y="284"/>
                </a:lnTo>
                <a:lnTo>
                  <a:pt x="5560" y="284"/>
                </a:lnTo>
                <a:lnTo>
                  <a:pt x="5560" y="271"/>
                </a:lnTo>
                <a:lnTo>
                  <a:pt x="5561" y="291"/>
                </a:lnTo>
                <a:lnTo>
                  <a:pt x="5561" y="283"/>
                </a:lnTo>
                <a:lnTo>
                  <a:pt x="5562" y="284"/>
                </a:lnTo>
                <a:lnTo>
                  <a:pt x="5562" y="289"/>
                </a:lnTo>
                <a:lnTo>
                  <a:pt x="5562" y="244"/>
                </a:lnTo>
                <a:lnTo>
                  <a:pt x="5562" y="278"/>
                </a:lnTo>
                <a:lnTo>
                  <a:pt x="5562" y="279"/>
                </a:lnTo>
                <a:lnTo>
                  <a:pt x="5564" y="292"/>
                </a:lnTo>
                <a:lnTo>
                  <a:pt x="5564" y="286"/>
                </a:lnTo>
                <a:lnTo>
                  <a:pt x="5564" y="286"/>
                </a:lnTo>
                <a:lnTo>
                  <a:pt x="5564" y="277"/>
                </a:lnTo>
                <a:lnTo>
                  <a:pt x="5565" y="294"/>
                </a:lnTo>
                <a:lnTo>
                  <a:pt x="5565" y="294"/>
                </a:lnTo>
                <a:lnTo>
                  <a:pt x="5565" y="289"/>
                </a:lnTo>
                <a:lnTo>
                  <a:pt x="5565" y="281"/>
                </a:lnTo>
                <a:lnTo>
                  <a:pt x="5566" y="294"/>
                </a:lnTo>
                <a:lnTo>
                  <a:pt x="5566" y="293"/>
                </a:lnTo>
                <a:lnTo>
                  <a:pt x="5566" y="293"/>
                </a:lnTo>
                <a:lnTo>
                  <a:pt x="5566" y="294"/>
                </a:lnTo>
                <a:lnTo>
                  <a:pt x="5566" y="283"/>
                </a:lnTo>
                <a:lnTo>
                  <a:pt x="5567" y="294"/>
                </a:lnTo>
                <a:lnTo>
                  <a:pt x="5567" y="294"/>
                </a:lnTo>
                <a:lnTo>
                  <a:pt x="5567" y="294"/>
                </a:lnTo>
                <a:lnTo>
                  <a:pt x="5567" y="283"/>
                </a:lnTo>
                <a:lnTo>
                  <a:pt x="5568" y="293"/>
                </a:lnTo>
                <a:lnTo>
                  <a:pt x="5568" y="293"/>
                </a:lnTo>
                <a:lnTo>
                  <a:pt x="5568" y="239"/>
                </a:lnTo>
                <a:lnTo>
                  <a:pt x="5569" y="280"/>
                </a:lnTo>
                <a:lnTo>
                  <a:pt x="5570" y="284"/>
                </a:lnTo>
                <a:lnTo>
                  <a:pt x="5570" y="271"/>
                </a:lnTo>
                <a:lnTo>
                  <a:pt x="5570" y="294"/>
                </a:lnTo>
                <a:lnTo>
                  <a:pt x="5570" y="293"/>
                </a:lnTo>
                <a:lnTo>
                  <a:pt x="5570" y="293"/>
                </a:lnTo>
                <a:lnTo>
                  <a:pt x="5571" y="294"/>
                </a:lnTo>
                <a:lnTo>
                  <a:pt x="5571" y="256"/>
                </a:lnTo>
                <a:lnTo>
                  <a:pt x="5572" y="293"/>
                </a:lnTo>
                <a:lnTo>
                  <a:pt x="5572" y="293"/>
                </a:lnTo>
                <a:lnTo>
                  <a:pt x="5572" y="293"/>
                </a:lnTo>
                <a:lnTo>
                  <a:pt x="5572" y="281"/>
                </a:lnTo>
                <a:lnTo>
                  <a:pt x="5573" y="288"/>
                </a:lnTo>
                <a:lnTo>
                  <a:pt x="5573" y="291"/>
                </a:lnTo>
                <a:lnTo>
                  <a:pt x="5573" y="292"/>
                </a:lnTo>
                <a:lnTo>
                  <a:pt x="5573" y="274"/>
                </a:lnTo>
                <a:lnTo>
                  <a:pt x="5574" y="288"/>
                </a:lnTo>
                <a:lnTo>
                  <a:pt x="5574" y="287"/>
                </a:lnTo>
                <a:lnTo>
                  <a:pt x="5574" y="290"/>
                </a:lnTo>
                <a:lnTo>
                  <a:pt x="5575" y="278"/>
                </a:lnTo>
                <a:lnTo>
                  <a:pt x="5575" y="286"/>
                </a:lnTo>
                <a:lnTo>
                  <a:pt x="5575" y="287"/>
                </a:lnTo>
                <a:lnTo>
                  <a:pt x="5576" y="279"/>
                </a:lnTo>
                <a:lnTo>
                  <a:pt x="5576" y="292"/>
                </a:lnTo>
                <a:lnTo>
                  <a:pt x="5576" y="292"/>
                </a:lnTo>
                <a:lnTo>
                  <a:pt x="5577" y="292"/>
                </a:lnTo>
                <a:lnTo>
                  <a:pt x="5577" y="278"/>
                </a:lnTo>
                <a:lnTo>
                  <a:pt x="5577" y="281"/>
                </a:lnTo>
                <a:lnTo>
                  <a:pt x="5578" y="291"/>
                </a:lnTo>
                <a:lnTo>
                  <a:pt x="5578" y="294"/>
                </a:lnTo>
                <a:lnTo>
                  <a:pt x="5578" y="281"/>
                </a:lnTo>
                <a:lnTo>
                  <a:pt x="5579" y="284"/>
                </a:lnTo>
                <a:lnTo>
                  <a:pt x="5579" y="284"/>
                </a:lnTo>
                <a:lnTo>
                  <a:pt x="5579" y="294"/>
                </a:lnTo>
                <a:lnTo>
                  <a:pt x="5579" y="283"/>
                </a:lnTo>
                <a:lnTo>
                  <a:pt x="5580" y="290"/>
                </a:lnTo>
                <a:lnTo>
                  <a:pt x="5580" y="290"/>
                </a:lnTo>
                <a:lnTo>
                  <a:pt x="5580" y="294"/>
                </a:lnTo>
                <a:lnTo>
                  <a:pt x="5581" y="283"/>
                </a:lnTo>
                <a:lnTo>
                  <a:pt x="5581" y="289"/>
                </a:lnTo>
                <a:lnTo>
                  <a:pt x="5581" y="289"/>
                </a:lnTo>
                <a:lnTo>
                  <a:pt x="5581" y="212"/>
                </a:lnTo>
                <a:lnTo>
                  <a:pt x="5582" y="292"/>
                </a:lnTo>
                <a:lnTo>
                  <a:pt x="5582" y="284"/>
                </a:lnTo>
                <a:lnTo>
                  <a:pt x="5582" y="289"/>
                </a:lnTo>
                <a:lnTo>
                  <a:pt x="5583" y="293"/>
                </a:lnTo>
                <a:lnTo>
                  <a:pt x="5583" y="284"/>
                </a:lnTo>
                <a:lnTo>
                  <a:pt x="5583" y="288"/>
                </a:lnTo>
                <a:lnTo>
                  <a:pt x="5583" y="288"/>
                </a:lnTo>
                <a:lnTo>
                  <a:pt x="5583" y="293"/>
                </a:lnTo>
                <a:lnTo>
                  <a:pt x="5584" y="202"/>
                </a:lnTo>
                <a:lnTo>
                  <a:pt x="5584" y="290"/>
                </a:lnTo>
                <a:lnTo>
                  <a:pt x="5585" y="290"/>
                </a:lnTo>
                <a:lnTo>
                  <a:pt x="5585" y="293"/>
                </a:lnTo>
                <a:lnTo>
                  <a:pt x="5585" y="223"/>
                </a:lnTo>
                <a:lnTo>
                  <a:pt x="5585" y="281"/>
                </a:lnTo>
                <a:lnTo>
                  <a:pt x="5586" y="281"/>
                </a:lnTo>
                <a:lnTo>
                  <a:pt x="5586" y="290"/>
                </a:lnTo>
                <a:lnTo>
                  <a:pt x="5587" y="285"/>
                </a:lnTo>
                <a:lnTo>
                  <a:pt x="5587" y="286"/>
                </a:lnTo>
                <a:lnTo>
                  <a:pt x="5587" y="290"/>
                </a:lnTo>
                <a:lnTo>
                  <a:pt x="5587" y="256"/>
                </a:lnTo>
                <a:lnTo>
                  <a:pt x="5588" y="283"/>
                </a:lnTo>
                <a:lnTo>
                  <a:pt x="5588" y="283"/>
                </a:lnTo>
                <a:lnTo>
                  <a:pt x="5588" y="278"/>
                </a:lnTo>
                <a:lnTo>
                  <a:pt x="5589" y="292"/>
                </a:lnTo>
                <a:lnTo>
                  <a:pt x="5589" y="281"/>
                </a:lnTo>
                <a:lnTo>
                  <a:pt x="5589" y="287"/>
                </a:lnTo>
                <a:lnTo>
                  <a:pt x="5590" y="292"/>
                </a:lnTo>
                <a:lnTo>
                  <a:pt x="5590" y="276"/>
                </a:lnTo>
                <a:lnTo>
                  <a:pt x="5590" y="284"/>
                </a:lnTo>
                <a:lnTo>
                  <a:pt x="5591" y="281"/>
                </a:lnTo>
                <a:lnTo>
                  <a:pt x="5591" y="294"/>
                </a:lnTo>
                <a:lnTo>
                  <a:pt x="5591" y="294"/>
                </a:lnTo>
                <a:lnTo>
                  <a:pt x="5591" y="290"/>
                </a:lnTo>
                <a:lnTo>
                  <a:pt x="5591" y="283"/>
                </a:lnTo>
                <a:lnTo>
                  <a:pt x="5592" y="294"/>
                </a:lnTo>
                <a:lnTo>
                  <a:pt x="5592" y="294"/>
                </a:lnTo>
                <a:lnTo>
                  <a:pt x="5593" y="294"/>
                </a:lnTo>
                <a:lnTo>
                  <a:pt x="5593" y="284"/>
                </a:lnTo>
                <a:lnTo>
                  <a:pt x="5593" y="294"/>
                </a:lnTo>
                <a:lnTo>
                  <a:pt x="5593" y="294"/>
                </a:lnTo>
                <a:lnTo>
                  <a:pt x="5594" y="294"/>
                </a:lnTo>
                <a:lnTo>
                  <a:pt x="5594" y="213"/>
                </a:lnTo>
                <a:lnTo>
                  <a:pt x="5595" y="291"/>
                </a:lnTo>
                <a:lnTo>
                  <a:pt x="5595" y="293"/>
                </a:lnTo>
                <a:lnTo>
                  <a:pt x="5595" y="284"/>
                </a:lnTo>
                <a:lnTo>
                  <a:pt x="5595" y="294"/>
                </a:lnTo>
                <a:lnTo>
                  <a:pt x="5596" y="291"/>
                </a:lnTo>
                <a:lnTo>
                  <a:pt x="5596" y="294"/>
                </a:lnTo>
                <a:lnTo>
                  <a:pt x="5596" y="294"/>
                </a:lnTo>
                <a:lnTo>
                  <a:pt x="5597" y="227"/>
                </a:lnTo>
                <a:lnTo>
                  <a:pt x="5597" y="285"/>
                </a:lnTo>
                <a:lnTo>
                  <a:pt x="5597" y="287"/>
                </a:lnTo>
                <a:lnTo>
                  <a:pt x="5597" y="294"/>
                </a:lnTo>
                <a:lnTo>
                  <a:pt x="5597" y="282"/>
                </a:lnTo>
                <a:lnTo>
                  <a:pt x="5598" y="291"/>
                </a:lnTo>
                <a:lnTo>
                  <a:pt x="5598" y="290"/>
                </a:lnTo>
                <a:lnTo>
                  <a:pt x="5598" y="292"/>
                </a:lnTo>
                <a:lnTo>
                  <a:pt x="5599" y="276"/>
                </a:lnTo>
                <a:lnTo>
                  <a:pt x="5599" y="279"/>
                </a:lnTo>
                <a:lnTo>
                  <a:pt x="5600" y="193"/>
                </a:lnTo>
                <a:lnTo>
                  <a:pt x="5600" y="288"/>
                </a:lnTo>
                <a:lnTo>
                  <a:pt x="5600" y="288"/>
                </a:lnTo>
                <a:lnTo>
                  <a:pt x="5601" y="288"/>
                </a:lnTo>
                <a:lnTo>
                  <a:pt x="5601" y="289"/>
                </a:lnTo>
                <a:lnTo>
                  <a:pt x="5601" y="277"/>
                </a:lnTo>
                <a:lnTo>
                  <a:pt x="5601" y="288"/>
                </a:lnTo>
                <a:lnTo>
                  <a:pt x="5601" y="288"/>
                </a:lnTo>
                <a:lnTo>
                  <a:pt x="5602" y="279"/>
                </a:lnTo>
                <a:lnTo>
                  <a:pt x="5603" y="292"/>
                </a:lnTo>
                <a:lnTo>
                  <a:pt x="5603" y="288"/>
                </a:lnTo>
                <a:lnTo>
                  <a:pt x="5603" y="292"/>
                </a:lnTo>
                <a:lnTo>
                  <a:pt x="5603" y="294"/>
                </a:lnTo>
                <a:lnTo>
                  <a:pt x="5603" y="284"/>
                </a:lnTo>
                <a:lnTo>
                  <a:pt x="5604" y="294"/>
                </a:lnTo>
                <a:lnTo>
                  <a:pt x="5604" y="294"/>
                </a:lnTo>
                <a:lnTo>
                  <a:pt x="5605" y="284"/>
                </a:lnTo>
                <a:lnTo>
                  <a:pt x="5605" y="290"/>
                </a:lnTo>
                <a:lnTo>
                  <a:pt x="5605" y="291"/>
                </a:lnTo>
                <a:lnTo>
                  <a:pt x="5605" y="294"/>
                </a:lnTo>
                <a:lnTo>
                  <a:pt x="5606" y="284"/>
                </a:lnTo>
                <a:lnTo>
                  <a:pt x="5606" y="294"/>
                </a:lnTo>
                <a:lnTo>
                  <a:pt x="5606" y="294"/>
                </a:lnTo>
                <a:lnTo>
                  <a:pt x="5606" y="294"/>
                </a:lnTo>
                <a:lnTo>
                  <a:pt x="5607" y="234"/>
                </a:lnTo>
                <a:lnTo>
                  <a:pt x="5607" y="292"/>
                </a:lnTo>
                <a:lnTo>
                  <a:pt x="5607" y="293"/>
                </a:lnTo>
                <a:lnTo>
                  <a:pt x="5607" y="294"/>
                </a:lnTo>
                <a:lnTo>
                  <a:pt x="5607" y="261"/>
                </a:lnTo>
                <a:lnTo>
                  <a:pt x="5608" y="288"/>
                </a:lnTo>
                <a:lnTo>
                  <a:pt x="5609" y="288"/>
                </a:lnTo>
                <a:lnTo>
                  <a:pt x="5609" y="293"/>
                </a:lnTo>
                <a:lnTo>
                  <a:pt x="5609" y="223"/>
                </a:lnTo>
                <a:lnTo>
                  <a:pt x="5609" y="291"/>
                </a:lnTo>
                <a:lnTo>
                  <a:pt x="5610" y="291"/>
                </a:lnTo>
                <a:lnTo>
                  <a:pt x="5610" y="293"/>
                </a:lnTo>
                <a:lnTo>
                  <a:pt x="5611" y="281"/>
                </a:lnTo>
                <a:lnTo>
                  <a:pt x="5611" y="290"/>
                </a:lnTo>
                <a:lnTo>
                  <a:pt x="5611" y="288"/>
                </a:lnTo>
                <a:lnTo>
                  <a:pt x="5611" y="293"/>
                </a:lnTo>
                <a:lnTo>
                  <a:pt x="5611" y="278"/>
                </a:lnTo>
                <a:lnTo>
                  <a:pt x="5612" y="285"/>
                </a:lnTo>
                <a:lnTo>
                  <a:pt x="5612" y="285"/>
                </a:lnTo>
                <a:lnTo>
                  <a:pt x="5612" y="289"/>
                </a:lnTo>
                <a:lnTo>
                  <a:pt x="5613" y="187"/>
                </a:lnTo>
                <a:lnTo>
                  <a:pt x="5613" y="272"/>
                </a:lnTo>
                <a:lnTo>
                  <a:pt x="5613" y="275"/>
                </a:lnTo>
                <a:lnTo>
                  <a:pt x="5614" y="228"/>
                </a:lnTo>
                <a:lnTo>
                  <a:pt x="5614" y="287"/>
                </a:lnTo>
                <a:lnTo>
                  <a:pt x="5614" y="281"/>
                </a:lnTo>
                <a:lnTo>
                  <a:pt x="5614" y="281"/>
                </a:lnTo>
                <a:lnTo>
                  <a:pt x="5614" y="277"/>
                </a:lnTo>
                <a:lnTo>
                  <a:pt x="5615" y="293"/>
                </a:lnTo>
                <a:lnTo>
                  <a:pt x="5615" y="289"/>
                </a:lnTo>
                <a:lnTo>
                  <a:pt x="5615" y="289"/>
                </a:lnTo>
                <a:lnTo>
                  <a:pt x="5616" y="292"/>
                </a:lnTo>
                <a:lnTo>
                  <a:pt x="5616" y="277"/>
                </a:lnTo>
                <a:lnTo>
                  <a:pt x="5616" y="286"/>
                </a:lnTo>
                <a:lnTo>
                  <a:pt x="5617" y="286"/>
                </a:lnTo>
                <a:lnTo>
                  <a:pt x="5617" y="294"/>
                </a:lnTo>
                <a:lnTo>
                  <a:pt x="5617" y="283"/>
                </a:lnTo>
                <a:lnTo>
                  <a:pt x="5617" y="290"/>
                </a:lnTo>
                <a:lnTo>
                  <a:pt x="5618" y="290"/>
                </a:lnTo>
                <a:lnTo>
                  <a:pt x="5618" y="294"/>
                </a:lnTo>
                <a:lnTo>
                  <a:pt x="5619" y="289"/>
                </a:lnTo>
                <a:lnTo>
                  <a:pt x="5619" y="290"/>
                </a:lnTo>
                <a:lnTo>
                  <a:pt x="5619" y="284"/>
                </a:lnTo>
                <a:lnTo>
                  <a:pt x="5619" y="294"/>
                </a:lnTo>
                <a:lnTo>
                  <a:pt x="5620" y="265"/>
                </a:lnTo>
                <a:lnTo>
                  <a:pt x="5620" y="262"/>
                </a:lnTo>
                <a:lnTo>
                  <a:pt x="5620" y="76"/>
                </a:lnTo>
                <a:lnTo>
                  <a:pt x="5620" y="293"/>
                </a:lnTo>
                <a:lnTo>
                  <a:pt x="5621" y="286"/>
                </a:lnTo>
                <a:lnTo>
                  <a:pt x="5621" y="286"/>
                </a:lnTo>
                <a:lnTo>
                  <a:pt x="5622" y="293"/>
                </a:lnTo>
                <a:lnTo>
                  <a:pt x="5622" y="258"/>
                </a:lnTo>
                <a:lnTo>
                  <a:pt x="5622" y="290"/>
                </a:lnTo>
                <a:lnTo>
                  <a:pt x="5622" y="290"/>
                </a:lnTo>
                <a:lnTo>
                  <a:pt x="5623" y="294"/>
                </a:lnTo>
                <a:lnTo>
                  <a:pt x="5623" y="278"/>
                </a:lnTo>
                <a:lnTo>
                  <a:pt x="5623" y="287"/>
                </a:lnTo>
                <a:lnTo>
                  <a:pt x="5623" y="287"/>
                </a:lnTo>
                <a:lnTo>
                  <a:pt x="5623" y="292"/>
                </a:lnTo>
                <a:lnTo>
                  <a:pt x="5624" y="246"/>
                </a:lnTo>
                <a:lnTo>
                  <a:pt x="5624" y="285"/>
                </a:lnTo>
                <a:lnTo>
                  <a:pt x="5625" y="285"/>
                </a:lnTo>
                <a:lnTo>
                  <a:pt x="5625" y="289"/>
                </a:lnTo>
                <a:lnTo>
                  <a:pt x="5625" y="276"/>
                </a:lnTo>
                <a:lnTo>
                  <a:pt x="5625" y="278"/>
                </a:lnTo>
                <a:lnTo>
                  <a:pt x="5626" y="278"/>
                </a:lnTo>
                <a:lnTo>
                  <a:pt x="5626" y="276"/>
                </a:lnTo>
                <a:lnTo>
                  <a:pt x="5626" y="290"/>
                </a:lnTo>
                <a:lnTo>
                  <a:pt x="5627" y="285"/>
                </a:lnTo>
                <a:lnTo>
                  <a:pt x="5627" y="285"/>
                </a:lnTo>
                <a:lnTo>
                  <a:pt x="5627" y="278"/>
                </a:lnTo>
                <a:lnTo>
                  <a:pt x="5627" y="292"/>
                </a:lnTo>
                <a:lnTo>
                  <a:pt x="5628" y="290"/>
                </a:lnTo>
                <a:lnTo>
                  <a:pt x="5628" y="290"/>
                </a:lnTo>
                <a:lnTo>
                  <a:pt x="5628" y="294"/>
                </a:lnTo>
                <a:lnTo>
                  <a:pt x="5629" y="283"/>
                </a:lnTo>
                <a:lnTo>
                  <a:pt x="5629" y="284"/>
                </a:lnTo>
                <a:lnTo>
                  <a:pt x="5629" y="284"/>
                </a:lnTo>
                <a:lnTo>
                  <a:pt x="5630" y="294"/>
                </a:lnTo>
                <a:lnTo>
                  <a:pt x="5630" y="294"/>
                </a:lnTo>
                <a:lnTo>
                  <a:pt x="5630" y="289"/>
                </a:lnTo>
                <a:lnTo>
                  <a:pt x="5631" y="294"/>
                </a:lnTo>
                <a:lnTo>
                  <a:pt x="5631" y="255"/>
                </a:lnTo>
                <a:lnTo>
                  <a:pt x="5631" y="270"/>
                </a:lnTo>
                <a:lnTo>
                  <a:pt x="5631" y="282"/>
                </a:lnTo>
                <a:lnTo>
                  <a:pt x="5631" y="282"/>
                </a:lnTo>
                <a:lnTo>
                  <a:pt x="5632" y="293"/>
                </a:lnTo>
                <a:lnTo>
                  <a:pt x="5632" y="293"/>
                </a:lnTo>
                <a:lnTo>
                  <a:pt x="5632" y="293"/>
                </a:lnTo>
                <a:lnTo>
                  <a:pt x="5633" y="293"/>
                </a:lnTo>
                <a:lnTo>
                  <a:pt x="5633" y="254"/>
                </a:lnTo>
                <a:lnTo>
                  <a:pt x="5633" y="291"/>
                </a:lnTo>
                <a:lnTo>
                  <a:pt x="5634" y="287"/>
                </a:lnTo>
                <a:lnTo>
                  <a:pt x="5634" y="292"/>
                </a:lnTo>
                <a:lnTo>
                  <a:pt x="5635" y="269"/>
                </a:lnTo>
                <a:lnTo>
                  <a:pt x="5635" y="272"/>
                </a:lnTo>
                <a:lnTo>
                  <a:pt x="5635" y="292"/>
                </a:lnTo>
                <a:lnTo>
                  <a:pt x="5635" y="293"/>
                </a:lnTo>
                <a:lnTo>
                  <a:pt x="5636" y="259"/>
                </a:lnTo>
                <a:lnTo>
                  <a:pt x="5636" y="288"/>
                </a:lnTo>
                <a:lnTo>
                  <a:pt x="5636" y="290"/>
                </a:lnTo>
                <a:lnTo>
                  <a:pt x="5636" y="294"/>
                </a:lnTo>
                <a:lnTo>
                  <a:pt x="5637" y="276"/>
                </a:lnTo>
                <a:lnTo>
                  <a:pt x="5637" y="292"/>
                </a:lnTo>
                <a:lnTo>
                  <a:pt x="5637" y="292"/>
                </a:lnTo>
                <a:lnTo>
                  <a:pt x="5637" y="292"/>
                </a:lnTo>
                <a:lnTo>
                  <a:pt x="5638" y="283"/>
                </a:lnTo>
                <a:lnTo>
                  <a:pt x="5638" y="289"/>
                </a:lnTo>
                <a:lnTo>
                  <a:pt x="5638" y="292"/>
                </a:lnTo>
                <a:lnTo>
                  <a:pt x="5638" y="292"/>
                </a:lnTo>
                <a:lnTo>
                  <a:pt x="5639" y="277"/>
                </a:lnTo>
                <a:lnTo>
                  <a:pt x="5639" y="285"/>
                </a:lnTo>
                <a:lnTo>
                  <a:pt x="5639" y="284"/>
                </a:lnTo>
                <a:lnTo>
                  <a:pt x="5639" y="289"/>
                </a:lnTo>
                <a:lnTo>
                  <a:pt x="5640" y="278"/>
                </a:lnTo>
                <a:lnTo>
                  <a:pt x="5640" y="284"/>
                </a:lnTo>
                <a:lnTo>
                  <a:pt x="5640" y="279"/>
                </a:lnTo>
                <a:lnTo>
                  <a:pt x="5641" y="270"/>
                </a:lnTo>
                <a:lnTo>
                  <a:pt x="5641" y="294"/>
                </a:lnTo>
                <a:lnTo>
                  <a:pt x="5642" y="294"/>
                </a:lnTo>
                <a:lnTo>
                  <a:pt x="5642" y="294"/>
                </a:lnTo>
                <a:lnTo>
                  <a:pt x="5642" y="281"/>
                </a:lnTo>
                <a:lnTo>
                  <a:pt x="5643" y="284"/>
                </a:lnTo>
                <a:lnTo>
                  <a:pt x="5643" y="284"/>
                </a:lnTo>
                <a:lnTo>
                  <a:pt x="5643" y="294"/>
                </a:lnTo>
                <a:lnTo>
                  <a:pt x="5643" y="283"/>
                </a:lnTo>
                <a:lnTo>
                  <a:pt x="5644" y="290"/>
                </a:lnTo>
                <a:lnTo>
                  <a:pt x="5644" y="290"/>
                </a:lnTo>
                <a:lnTo>
                  <a:pt x="5644" y="294"/>
                </a:lnTo>
                <a:lnTo>
                  <a:pt x="5645" y="283"/>
                </a:lnTo>
                <a:lnTo>
                  <a:pt x="5645" y="284"/>
                </a:lnTo>
                <a:lnTo>
                  <a:pt x="5645" y="290"/>
                </a:lnTo>
                <a:lnTo>
                  <a:pt x="5645" y="294"/>
                </a:lnTo>
                <a:lnTo>
                  <a:pt x="5645" y="257"/>
                </a:lnTo>
                <a:lnTo>
                  <a:pt x="5646" y="287"/>
                </a:lnTo>
                <a:lnTo>
                  <a:pt x="5646" y="286"/>
                </a:lnTo>
                <a:lnTo>
                  <a:pt x="5646" y="266"/>
                </a:lnTo>
                <a:lnTo>
                  <a:pt x="5647" y="294"/>
                </a:lnTo>
                <a:lnTo>
                  <a:pt x="5647" y="294"/>
                </a:lnTo>
                <a:lnTo>
                  <a:pt x="5647" y="289"/>
                </a:lnTo>
                <a:lnTo>
                  <a:pt x="5648" y="285"/>
                </a:lnTo>
                <a:lnTo>
                  <a:pt x="5648" y="294"/>
                </a:lnTo>
                <a:lnTo>
                  <a:pt x="5648" y="293"/>
                </a:lnTo>
                <a:lnTo>
                  <a:pt x="5649" y="293"/>
                </a:lnTo>
                <a:lnTo>
                  <a:pt x="5649" y="294"/>
                </a:lnTo>
                <a:lnTo>
                  <a:pt x="5649" y="250"/>
                </a:lnTo>
                <a:lnTo>
                  <a:pt x="5649" y="285"/>
                </a:lnTo>
                <a:lnTo>
                  <a:pt x="5650" y="286"/>
                </a:lnTo>
                <a:lnTo>
                  <a:pt x="5650" y="283"/>
                </a:lnTo>
                <a:lnTo>
                  <a:pt x="5651" y="292"/>
                </a:lnTo>
                <a:lnTo>
                  <a:pt x="5651" y="292"/>
                </a:lnTo>
                <a:lnTo>
                  <a:pt x="5651" y="292"/>
                </a:lnTo>
                <a:lnTo>
                  <a:pt x="5652" y="281"/>
                </a:lnTo>
                <a:lnTo>
                  <a:pt x="5652" y="285"/>
                </a:lnTo>
                <a:lnTo>
                  <a:pt x="5652" y="288"/>
                </a:lnTo>
                <a:lnTo>
                  <a:pt x="5652" y="289"/>
                </a:lnTo>
                <a:lnTo>
                  <a:pt x="5652" y="278"/>
                </a:lnTo>
                <a:lnTo>
                  <a:pt x="5653" y="288"/>
                </a:lnTo>
                <a:lnTo>
                  <a:pt x="5653" y="288"/>
                </a:lnTo>
                <a:lnTo>
                  <a:pt x="5654" y="280"/>
                </a:lnTo>
                <a:lnTo>
                  <a:pt x="5654" y="290"/>
                </a:lnTo>
                <a:lnTo>
                  <a:pt x="5654" y="286"/>
                </a:lnTo>
                <a:lnTo>
                  <a:pt x="5654" y="290"/>
                </a:lnTo>
                <a:lnTo>
                  <a:pt x="5654" y="283"/>
                </a:lnTo>
                <a:lnTo>
                  <a:pt x="5655" y="294"/>
                </a:lnTo>
                <a:lnTo>
                  <a:pt x="5655" y="294"/>
                </a:lnTo>
                <a:lnTo>
                  <a:pt x="5656" y="291"/>
                </a:lnTo>
                <a:lnTo>
                  <a:pt x="5656" y="294"/>
                </a:lnTo>
                <a:lnTo>
                  <a:pt x="5656" y="284"/>
                </a:lnTo>
                <a:lnTo>
                  <a:pt x="5656" y="294"/>
                </a:lnTo>
                <a:lnTo>
                  <a:pt x="5657" y="294"/>
                </a:lnTo>
                <a:lnTo>
                  <a:pt x="5657" y="294"/>
                </a:lnTo>
                <a:lnTo>
                  <a:pt x="5657" y="283"/>
                </a:lnTo>
                <a:lnTo>
                  <a:pt x="5658" y="290"/>
                </a:lnTo>
                <a:lnTo>
                  <a:pt x="5658" y="290"/>
                </a:lnTo>
                <a:lnTo>
                  <a:pt x="5658" y="294"/>
                </a:lnTo>
                <a:lnTo>
                  <a:pt x="5658" y="281"/>
                </a:lnTo>
                <a:lnTo>
                  <a:pt x="5659" y="290"/>
                </a:lnTo>
                <a:lnTo>
                  <a:pt x="5659" y="290"/>
                </a:lnTo>
                <a:lnTo>
                  <a:pt x="5660" y="288"/>
                </a:lnTo>
                <a:lnTo>
                  <a:pt x="5660" y="294"/>
                </a:lnTo>
                <a:lnTo>
                  <a:pt x="5660" y="290"/>
                </a:lnTo>
                <a:lnTo>
                  <a:pt x="5660" y="290"/>
                </a:lnTo>
                <a:lnTo>
                  <a:pt x="5660" y="294"/>
                </a:lnTo>
                <a:lnTo>
                  <a:pt x="5661" y="279"/>
                </a:lnTo>
                <a:lnTo>
                  <a:pt x="5661" y="287"/>
                </a:lnTo>
                <a:lnTo>
                  <a:pt x="5661" y="288"/>
                </a:lnTo>
                <a:lnTo>
                  <a:pt x="5662" y="207"/>
                </a:lnTo>
                <a:lnTo>
                  <a:pt x="5662" y="294"/>
                </a:lnTo>
                <a:lnTo>
                  <a:pt x="5662" y="286"/>
                </a:lnTo>
                <a:lnTo>
                  <a:pt x="5662" y="287"/>
                </a:lnTo>
                <a:lnTo>
                  <a:pt x="5663" y="293"/>
                </a:lnTo>
                <a:lnTo>
                  <a:pt x="5663" y="257"/>
                </a:lnTo>
                <a:lnTo>
                  <a:pt x="5663" y="293"/>
                </a:lnTo>
                <a:lnTo>
                  <a:pt x="5664" y="293"/>
                </a:lnTo>
                <a:lnTo>
                  <a:pt x="5664" y="280"/>
                </a:lnTo>
                <a:lnTo>
                  <a:pt x="5664" y="293"/>
                </a:lnTo>
                <a:lnTo>
                  <a:pt x="5664" y="293"/>
                </a:lnTo>
                <a:lnTo>
                  <a:pt x="5665" y="290"/>
                </a:lnTo>
                <a:lnTo>
                  <a:pt x="5665" y="293"/>
                </a:lnTo>
                <a:lnTo>
                  <a:pt x="5665" y="248"/>
                </a:lnTo>
                <a:lnTo>
                  <a:pt x="5666" y="284"/>
                </a:lnTo>
                <a:lnTo>
                  <a:pt x="5666" y="284"/>
                </a:lnTo>
                <a:lnTo>
                  <a:pt x="5666" y="276"/>
                </a:lnTo>
                <a:lnTo>
                  <a:pt x="5667" y="291"/>
                </a:lnTo>
                <a:lnTo>
                  <a:pt x="5667" y="291"/>
                </a:lnTo>
                <a:lnTo>
                  <a:pt x="5667" y="279"/>
                </a:lnTo>
                <a:lnTo>
                  <a:pt x="5668" y="292"/>
                </a:lnTo>
                <a:lnTo>
                  <a:pt x="5668" y="289"/>
                </a:lnTo>
                <a:lnTo>
                  <a:pt x="5668" y="289"/>
                </a:lnTo>
                <a:lnTo>
                  <a:pt x="5668" y="292"/>
                </a:lnTo>
                <a:lnTo>
                  <a:pt x="5669" y="281"/>
                </a:lnTo>
                <a:lnTo>
                  <a:pt x="5669" y="291"/>
                </a:lnTo>
                <a:lnTo>
                  <a:pt x="5669" y="291"/>
                </a:lnTo>
                <a:lnTo>
                  <a:pt x="5669" y="293"/>
                </a:lnTo>
                <a:lnTo>
                  <a:pt x="5670" y="284"/>
                </a:lnTo>
                <a:lnTo>
                  <a:pt x="5670" y="293"/>
                </a:lnTo>
                <a:lnTo>
                  <a:pt x="5670" y="293"/>
                </a:lnTo>
                <a:lnTo>
                  <a:pt x="5670" y="293"/>
                </a:lnTo>
                <a:lnTo>
                  <a:pt x="5671" y="283"/>
                </a:lnTo>
                <a:lnTo>
                  <a:pt x="5671" y="293"/>
                </a:lnTo>
                <a:lnTo>
                  <a:pt x="5671" y="290"/>
                </a:lnTo>
                <a:lnTo>
                  <a:pt x="5672" y="293"/>
                </a:lnTo>
                <a:lnTo>
                  <a:pt x="5672" y="284"/>
                </a:lnTo>
                <a:lnTo>
                  <a:pt x="5672" y="290"/>
                </a:lnTo>
                <a:lnTo>
                  <a:pt x="5673" y="290"/>
                </a:lnTo>
                <a:lnTo>
                  <a:pt x="5673" y="293"/>
                </a:lnTo>
                <a:lnTo>
                  <a:pt x="5674" y="279"/>
                </a:lnTo>
                <a:lnTo>
                  <a:pt x="5674" y="285"/>
                </a:lnTo>
                <a:lnTo>
                  <a:pt x="5674" y="285"/>
                </a:lnTo>
                <a:lnTo>
                  <a:pt x="5674" y="292"/>
                </a:lnTo>
                <a:lnTo>
                  <a:pt x="5675" y="276"/>
                </a:lnTo>
                <a:lnTo>
                  <a:pt x="5675" y="287"/>
                </a:lnTo>
                <a:lnTo>
                  <a:pt x="5675" y="287"/>
                </a:lnTo>
                <a:lnTo>
                  <a:pt x="5675" y="292"/>
                </a:lnTo>
                <a:lnTo>
                  <a:pt x="5675" y="254"/>
                </a:lnTo>
                <a:lnTo>
                  <a:pt x="5676" y="290"/>
                </a:lnTo>
                <a:lnTo>
                  <a:pt x="5676" y="290"/>
                </a:lnTo>
                <a:lnTo>
                  <a:pt x="5676" y="284"/>
                </a:lnTo>
                <a:lnTo>
                  <a:pt x="5676" y="294"/>
                </a:lnTo>
                <a:lnTo>
                  <a:pt x="5677" y="290"/>
                </a:lnTo>
                <a:lnTo>
                  <a:pt x="5677" y="290"/>
                </a:lnTo>
                <a:lnTo>
                  <a:pt x="5678" y="294"/>
                </a:lnTo>
                <a:lnTo>
                  <a:pt x="5678" y="276"/>
                </a:lnTo>
                <a:lnTo>
                  <a:pt x="5678" y="273"/>
                </a:lnTo>
                <a:lnTo>
                  <a:pt x="5678" y="245"/>
                </a:lnTo>
                <a:lnTo>
                  <a:pt x="5679" y="289"/>
                </a:lnTo>
                <a:lnTo>
                  <a:pt x="5679" y="289"/>
                </a:lnTo>
                <a:lnTo>
                  <a:pt x="5679" y="289"/>
                </a:lnTo>
                <a:lnTo>
                  <a:pt x="5680" y="277"/>
                </a:lnTo>
                <a:lnTo>
                  <a:pt x="5680" y="291"/>
                </a:lnTo>
                <a:lnTo>
                  <a:pt x="5680" y="289"/>
                </a:lnTo>
                <a:lnTo>
                  <a:pt x="5681" y="289"/>
                </a:lnTo>
                <a:lnTo>
                  <a:pt x="5681" y="279"/>
                </a:lnTo>
                <a:lnTo>
                  <a:pt x="5682" y="291"/>
                </a:lnTo>
                <a:lnTo>
                  <a:pt x="5682" y="287"/>
                </a:lnTo>
                <a:lnTo>
                  <a:pt x="5682" y="287"/>
                </a:lnTo>
                <a:lnTo>
                  <a:pt x="5682" y="281"/>
                </a:lnTo>
                <a:lnTo>
                  <a:pt x="5682" y="294"/>
                </a:lnTo>
                <a:lnTo>
                  <a:pt x="5683" y="294"/>
                </a:lnTo>
                <a:lnTo>
                  <a:pt x="5683" y="294"/>
                </a:lnTo>
                <a:lnTo>
                  <a:pt x="5684" y="284"/>
                </a:lnTo>
                <a:lnTo>
                  <a:pt x="5684" y="294"/>
                </a:lnTo>
                <a:lnTo>
                  <a:pt x="5684" y="294"/>
                </a:lnTo>
                <a:lnTo>
                  <a:pt x="5684" y="294"/>
                </a:lnTo>
                <a:lnTo>
                  <a:pt x="5685" y="280"/>
                </a:lnTo>
                <a:lnTo>
                  <a:pt x="5685" y="290"/>
                </a:lnTo>
              </a:path>
            </a:pathLst>
          </a:custGeom>
          <a:noFill/>
          <a:ln w="4763" cap="flat">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16" name="Line 54">
            <a:extLst>
              <a:ext uri="{FF2B5EF4-FFF2-40B4-BE49-F238E27FC236}">
                <a16:creationId xmlns:a16="http://schemas.microsoft.com/office/drawing/2014/main" id="{B7EC0F6C-40DC-4E02-9F7A-201D31C07DFE}"/>
              </a:ext>
            </a:extLst>
          </p:cNvPr>
          <p:cNvSpPr>
            <a:spLocks noChangeShapeType="1"/>
          </p:cNvSpPr>
          <p:nvPr/>
        </p:nvSpPr>
        <p:spPr bwMode="auto">
          <a:xfrm flipV="1">
            <a:off x="11203717" y="630889"/>
            <a:ext cx="0" cy="1816754"/>
          </a:xfrm>
          <a:prstGeom prst="line">
            <a:avLst/>
          </a:prstGeom>
          <a:noFill/>
          <a:ln w="3175" cap="flat">
            <a:solidFill>
              <a:srgbClr val="FF0000"/>
            </a:solidFill>
            <a:prstDash val="lg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17" name="Rectangle 17">
            <a:extLst>
              <a:ext uri="{FF2B5EF4-FFF2-40B4-BE49-F238E27FC236}">
                <a16:creationId xmlns:a16="http://schemas.microsoft.com/office/drawing/2014/main" id="{0BFD7DC8-7746-4CDE-8A9E-8F91E9DF8D54}"/>
              </a:ext>
            </a:extLst>
          </p:cNvPr>
          <p:cNvSpPr>
            <a:spLocks noChangeArrowheads="1"/>
          </p:cNvSpPr>
          <p:nvPr/>
        </p:nvSpPr>
        <p:spPr bwMode="auto">
          <a:xfrm>
            <a:off x="11986498" y="2254842"/>
            <a:ext cx="128527" cy="11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0" i="0" u="none" strike="noStrike" cap="none" normalizeH="0" baseline="0" dirty="0">
                <a:ln>
                  <a:noFill/>
                </a:ln>
                <a:solidFill>
                  <a:srgbClr val="262626"/>
                </a:solidFill>
                <a:effectLst/>
                <a:latin typeface="Arial" panose="020B0604020202020204" pitchFamily="34" charset="0"/>
              </a:rPr>
              <a:t>H1</a:t>
            </a:r>
            <a:endParaRPr kumimoji="0" lang="en-US" altLang="en-US" sz="2000" b="0" i="0" u="none" strike="noStrike" cap="none" normalizeH="0" baseline="0" dirty="0">
              <a:ln>
                <a:noFill/>
              </a:ln>
              <a:solidFill>
                <a:schemeClr val="tx1"/>
              </a:solidFill>
              <a:effectLst/>
              <a:latin typeface="Arial" panose="020B0604020202020204" pitchFamily="34" charset="0"/>
            </a:endParaRPr>
          </a:p>
        </p:txBody>
      </p:sp>
      <p:sp>
        <p:nvSpPr>
          <p:cNvPr id="18" name="Rectangle 17">
            <a:extLst>
              <a:ext uri="{FF2B5EF4-FFF2-40B4-BE49-F238E27FC236}">
                <a16:creationId xmlns:a16="http://schemas.microsoft.com/office/drawing/2014/main" id="{0113D184-26F3-45AC-A437-0F898821D3C7}"/>
              </a:ext>
            </a:extLst>
          </p:cNvPr>
          <p:cNvSpPr>
            <a:spLocks noChangeArrowheads="1"/>
          </p:cNvSpPr>
          <p:nvPr/>
        </p:nvSpPr>
        <p:spPr bwMode="auto">
          <a:xfrm>
            <a:off x="11986498" y="1916962"/>
            <a:ext cx="128527" cy="11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0" i="0" u="none" strike="noStrike" cap="none" normalizeH="0" baseline="0" dirty="0">
                <a:ln>
                  <a:noFill/>
                </a:ln>
                <a:solidFill>
                  <a:srgbClr val="262626"/>
                </a:solidFill>
                <a:effectLst/>
                <a:latin typeface="Arial" panose="020B0604020202020204" pitchFamily="34" charset="0"/>
              </a:rPr>
              <a:t>H2</a:t>
            </a:r>
            <a:endParaRPr kumimoji="0" lang="en-US" altLang="en-US" sz="2000" b="0" i="0" u="none" strike="noStrike" cap="none" normalizeH="0" baseline="0" dirty="0">
              <a:ln>
                <a:noFill/>
              </a:ln>
              <a:solidFill>
                <a:schemeClr val="tx1"/>
              </a:solidFill>
              <a:effectLst/>
              <a:latin typeface="Arial" panose="020B0604020202020204" pitchFamily="34" charset="0"/>
            </a:endParaRPr>
          </a:p>
        </p:txBody>
      </p:sp>
      <p:sp>
        <p:nvSpPr>
          <p:cNvPr id="19" name="Rectangle 17">
            <a:extLst>
              <a:ext uri="{FF2B5EF4-FFF2-40B4-BE49-F238E27FC236}">
                <a16:creationId xmlns:a16="http://schemas.microsoft.com/office/drawing/2014/main" id="{AA0F93FB-C8F4-42D3-B0BB-7238050A577B}"/>
              </a:ext>
            </a:extLst>
          </p:cNvPr>
          <p:cNvSpPr>
            <a:spLocks noChangeArrowheads="1"/>
          </p:cNvSpPr>
          <p:nvPr/>
        </p:nvSpPr>
        <p:spPr bwMode="auto">
          <a:xfrm>
            <a:off x="11986498" y="1627339"/>
            <a:ext cx="128527" cy="11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0" i="0" u="none" strike="noStrike" cap="none" normalizeH="0" baseline="0" dirty="0">
                <a:ln>
                  <a:noFill/>
                </a:ln>
                <a:solidFill>
                  <a:srgbClr val="262626"/>
                </a:solidFill>
                <a:effectLst/>
                <a:latin typeface="Arial" panose="020B0604020202020204" pitchFamily="34" charset="0"/>
              </a:rPr>
              <a:t>H3</a:t>
            </a:r>
            <a:endParaRPr kumimoji="0" lang="en-US" altLang="en-US" sz="2000" b="0" i="0" u="none" strike="noStrike" cap="none" normalizeH="0" baseline="0" dirty="0">
              <a:ln>
                <a:noFill/>
              </a:ln>
              <a:solidFill>
                <a:schemeClr val="tx1"/>
              </a:solidFill>
              <a:effectLst/>
              <a:latin typeface="Arial" panose="020B0604020202020204" pitchFamily="34" charset="0"/>
            </a:endParaRPr>
          </a:p>
        </p:txBody>
      </p:sp>
      <p:sp>
        <p:nvSpPr>
          <p:cNvPr id="20" name="Rectangle 17">
            <a:extLst>
              <a:ext uri="{FF2B5EF4-FFF2-40B4-BE49-F238E27FC236}">
                <a16:creationId xmlns:a16="http://schemas.microsoft.com/office/drawing/2014/main" id="{A9A4DF17-5C61-40C3-B730-3B830B88B8A5}"/>
              </a:ext>
            </a:extLst>
          </p:cNvPr>
          <p:cNvSpPr>
            <a:spLocks noChangeArrowheads="1"/>
          </p:cNvSpPr>
          <p:nvPr/>
        </p:nvSpPr>
        <p:spPr bwMode="auto">
          <a:xfrm>
            <a:off x="11986498" y="1244538"/>
            <a:ext cx="128527" cy="11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0" i="0" u="none" strike="noStrike" cap="none" normalizeH="0" baseline="0" dirty="0">
                <a:ln>
                  <a:noFill/>
                </a:ln>
                <a:solidFill>
                  <a:srgbClr val="262626"/>
                </a:solidFill>
                <a:effectLst/>
                <a:latin typeface="Arial" panose="020B0604020202020204" pitchFamily="34" charset="0"/>
              </a:rPr>
              <a:t>H4</a:t>
            </a:r>
            <a:endParaRPr kumimoji="0" lang="en-US" altLang="en-US" sz="2000" b="0" i="0" u="none" strike="noStrike" cap="none" normalizeH="0" baseline="0" dirty="0">
              <a:ln>
                <a:noFill/>
              </a:ln>
              <a:solidFill>
                <a:schemeClr val="tx1"/>
              </a:solidFill>
              <a:effectLst/>
              <a:latin typeface="Arial" panose="020B0604020202020204" pitchFamily="34" charset="0"/>
            </a:endParaRPr>
          </a:p>
        </p:txBody>
      </p:sp>
      <p:sp>
        <p:nvSpPr>
          <p:cNvPr id="21" name="Rectangle 17">
            <a:extLst>
              <a:ext uri="{FF2B5EF4-FFF2-40B4-BE49-F238E27FC236}">
                <a16:creationId xmlns:a16="http://schemas.microsoft.com/office/drawing/2014/main" id="{BE700CFC-05F1-4515-B029-94DF6F2A34A8}"/>
              </a:ext>
            </a:extLst>
          </p:cNvPr>
          <p:cNvSpPr>
            <a:spLocks noChangeArrowheads="1"/>
          </p:cNvSpPr>
          <p:nvPr/>
        </p:nvSpPr>
        <p:spPr bwMode="auto">
          <a:xfrm>
            <a:off x="11986498" y="798520"/>
            <a:ext cx="184407" cy="11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0" i="0" u="none" strike="noStrike" cap="none" normalizeH="0" baseline="0" dirty="0">
                <a:ln>
                  <a:noFill/>
                </a:ln>
                <a:solidFill>
                  <a:srgbClr val="262626"/>
                </a:solidFill>
                <a:effectLst/>
                <a:latin typeface="Arial" panose="020B0604020202020204" pitchFamily="34" charset="0"/>
              </a:rPr>
              <a:t>H11</a:t>
            </a:r>
            <a:endParaRPr kumimoji="0" lang="en-US" altLang="en-US" sz="2000" b="0" i="0" u="none" strike="noStrike" cap="none" normalizeH="0" baseline="0" dirty="0">
              <a:ln>
                <a:noFill/>
              </a:ln>
              <a:solidFill>
                <a:schemeClr val="tx1"/>
              </a:solidFill>
              <a:effectLst/>
              <a:latin typeface="Arial" panose="020B0604020202020204" pitchFamily="34" charset="0"/>
            </a:endParaRPr>
          </a:p>
        </p:txBody>
      </p:sp>
      <p:sp>
        <p:nvSpPr>
          <p:cNvPr id="22" name="Rectangle 17">
            <a:extLst>
              <a:ext uri="{FF2B5EF4-FFF2-40B4-BE49-F238E27FC236}">
                <a16:creationId xmlns:a16="http://schemas.microsoft.com/office/drawing/2014/main" id="{4A5C8670-A5AC-4FE5-AB80-FD48CA7149E7}"/>
              </a:ext>
            </a:extLst>
          </p:cNvPr>
          <p:cNvSpPr>
            <a:spLocks noChangeArrowheads="1"/>
          </p:cNvSpPr>
          <p:nvPr/>
        </p:nvSpPr>
        <p:spPr bwMode="auto">
          <a:xfrm>
            <a:off x="11982169" y="1009700"/>
            <a:ext cx="82293" cy="11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0" i="0" u="none" strike="noStrike" cap="none" normalizeH="0" baseline="0" dirty="0">
                <a:ln>
                  <a:noFill/>
                </a:ln>
                <a:solidFill>
                  <a:srgbClr val="262626"/>
                </a:solidFill>
                <a:effectLst/>
                <a:latin typeface="Arial" panose="020B0604020202020204" pitchFamily="34" charset="0"/>
              </a:rPr>
              <a:t>::</a:t>
            </a:r>
            <a:endParaRPr kumimoji="0" lang="en-US" altLang="en-US" sz="2000" b="0" i="0" u="none" strike="noStrike" cap="none" normalizeH="0" baseline="0" dirty="0">
              <a:ln>
                <a:noFill/>
              </a:ln>
              <a:solidFill>
                <a:schemeClr val="tx1"/>
              </a:solidFill>
              <a:effectLst/>
              <a:latin typeface="Arial" panose="020B0604020202020204" pitchFamily="34" charset="0"/>
            </a:endParaRPr>
          </a:p>
        </p:txBody>
      </p:sp>
      <p:sp>
        <p:nvSpPr>
          <p:cNvPr id="23" name="Rectangle 17">
            <a:extLst>
              <a:ext uri="{FF2B5EF4-FFF2-40B4-BE49-F238E27FC236}">
                <a16:creationId xmlns:a16="http://schemas.microsoft.com/office/drawing/2014/main" id="{CCD79CE5-2E9B-488E-83DE-699E2287B3F0}"/>
              </a:ext>
            </a:extLst>
          </p:cNvPr>
          <p:cNvSpPr>
            <a:spLocks noChangeArrowheads="1"/>
          </p:cNvSpPr>
          <p:nvPr/>
        </p:nvSpPr>
        <p:spPr bwMode="auto">
          <a:xfrm>
            <a:off x="11998324" y="576446"/>
            <a:ext cx="82293" cy="11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0" i="0" u="none" strike="noStrike" cap="none" normalizeH="0" baseline="0" dirty="0">
                <a:ln>
                  <a:noFill/>
                </a:ln>
                <a:solidFill>
                  <a:srgbClr val="262626"/>
                </a:solidFill>
                <a:effectLst/>
                <a:latin typeface="Arial" panose="020B0604020202020204" pitchFamily="34" charset="0"/>
              </a:rPr>
              <a:t>::</a:t>
            </a:r>
            <a:endParaRPr kumimoji="0" lang="en-US" altLang="en-US" sz="2000" b="0" i="0" u="none" strike="noStrike" cap="none" normalizeH="0" baseline="0" dirty="0">
              <a:ln>
                <a:noFill/>
              </a:ln>
              <a:solidFill>
                <a:schemeClr val="tx1"/>
              </a:solidFill>
              <a:effectLst/>
              <a:latin typeface="Arial" panose="020B0604020202020204" pitchFamily="34" charset="0"/>
            </a:endParaRPr>
          </a:p>
        </p:txBody>
      </p:sp>
      <p:sp>
        <p:nvSpPr>
          <p:cNvPr id="24" name="Line 51">
            <a:extLst>
              <a:ext uri="{FF2B5EF4-FFF2-40B4-BE49-F238E27FC236}">
                <a16:creationId xmlns:a16="http://schemas.microsoft.com/office/drawing/2014/main" id="{33A7BBDC-A99D-4A85-BB96-E6070FF44592}"/>
              </a:ext>
            </a:extLst>
          </p:cNvPr>
          <p:cNvSpPr>
            <a:spLocks noChangeShapeType="1"/>
          </p:cNvSpPr>
          <p:nvPr/>
        </p:nvSpPr>
        <p:spPr bwMode="auto">
          <a:xfrm>
            <a:off x="5763141" y="4241548"/>
            <a:ext cx="4525352" cy="0"/>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25" name="Line 53">
            <a:extLst>
              <a:ext uri="{FF2B5EF4-FFF2-40B4-BE49-F238E27FC236}">
                <a16:creationId xmlns:a16="http://schemas.microsoft.com/office/drawing/2014/main" id="{7D96858D-C502-42B4-A8DC-F44195639EBB}"/>
              </a:ext>
            </a:extLst>
          </p:cNvPr>
          <p:cNvSpPr>
            <a:spLocks noChangeShapeType="1"/>
          </p:cNvSpPr>
          <p:nvPr/>
        </p:nvSpPr>
        <p:spPr bwMode="auto">
          <a:xfrm flipV="1">
            <a:off x="10288493" y="4196736"/>
            <a:ext cx="0" cy="44812"/>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26" name="Rectangle 54">
            <a:extLst>
              <a:ext uri="{FF2B5EF4-FFF2-40B4-BE49-F238E27FC236}">
                <a16:creationId xmlns:a16="http://schemas.microsoft.com/office/drawing/2014/main" id="{BFA1C65D-F2C4-4E6C-85EB-7C5F68D19885}"/>
              </a:ext>
            </a:extLst>
          </p:cNvPr>
          <p:cNvSpPr>
            <a:spLocks noChangeArrowheads="1"/>
          </p:cNvSpPr>
          <p:nvPr/>
        </p:nvSpPr>
        <p:spPr bwMode="auto">
          <a:xfrm>
            <a:off x="5748076" y="4241548"/>
            <a:ext cx="55881" cy="11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0" i="0" u="none" strike="noStrike" cap="none" normalizeH="0" baseline="0" dirty="0">
                <a:ln>
                  <a:noFill/>
                </a:ln>
                <a:solidFill>
                  <a:srgbClr val="262626"/>
                </a:solidFill>
                <a:effectLst/>
                <a:latin typeface="Arial" panose="020B0604020202020204" pitchFamily="34" charset="0"/>
              </a:rPr>
              <a:t>0</a:t>
            </a:r>
            <a:endParaRPr kumimoji="0" lang="en-US" altLang="en-US" sz="2400" b="0" i="0" u="none" strike="noStrike" cap="none" normalizeH="0" baseline="0" dirty="0">
              <a:ln>
                <a:noFill/>
              </a:ln>
              <a:solidFill>
                <a:schemeClr val="tx1"/>
              </a:solidFill>
              <a:effectLst/>
              <a:latin typeface="Arial" panose="020B0604020202020204" pitchFamily="34" charset="0"/>
            </a:endParaRPr>
          </a:p>
        </p:txBody>
      </p:sp>
      <p:sp>
        <p:nvSpPr>
          <p:cNvPr id="27" name="Rectangle 55">
            <a:extLst>
              <a:ext uri="{FF2B5EF4-FFF2-40B4-BE49-F238E27FC236}">
                <a16:creationId xmlns:a16="http://schemas.microsoft.com/office/drawing/2014/main" id="{F389AFF5-87EE-42D2-8EC2-FF83E1DDCBDC}"/>
              </a:ext>
            </a:extLst>
          </p:cNvPr>
          <p:cNvSpPr>
            <a:spLocks noChangeArrowheads="1"/>
          </p:cNvSpPr>
          <p:nvPr/>
        </p:nvSpPr>
        <p:spPr bwMode="auto">
          <a:xfrm>
            <a:off x="10235763" y="4241548"/>
            <a:ext cx="111762" cy="11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0" i="0" u="none" strike="noStrike" cap="none" normalizeH="0" baseline="0" dirty="0">
                <a:ln>
                  <a:noFill/>
                </a:ln>
                <a:solidFill>
                  <a:srgbClr val="262626"/>
                </a:solidFill>
                <a:effectLst/>
                <a:latin typeface="Arial" panose="020B0604020202020204" pitchFamily="34" charset="0"/>
              </a:rPr>
              <a:t>24</a:t>
            </a:r>
            <a:endParaRPr kumimoji="0" lang="en-US" altLang="en-US" sz="2400" b="0" i="0" u="none" strike="noStrike" cap="none" normalizeH="0" baseline="0" dirty="0">
              <a:ln>
                <a:noFill/>
              </a:ln>
              <a:solidFill>
                <a:schemeClr val="tx1"/>
              </a:solidFill>
              <a:effectLst/>
              <a:latin typeface="Arial" panose="020B0604020202020204" pitchFamily="34" charset="0"/>
            </a:endParaRPr>
          </a:p>
        </p:txBody>
      </p:sp>
      <p:sp>
        <p:nvSpPr>
          <p:cNvPr id="28" name="Freeform 60">
            <a:extLst>
              <a:ext uri="{FF2B5EF4-FFF2-40B4-BE49-F238E27FC236}">
                <a16:creationId xmlns:a16="http://schemas.microsoft.com/office/drawing/2014/main" id="{D8A9A3D6-E60A-46CE-81CE-739B1AE6F455}"/>
              </a:ext>
            </a:extLst>
          </p:cNvPr>
          <p:cNvSpPr>
            <a:spLocks/>
          </p:cNvSpPr>
          <p:nvPr/>
        </p:nvSpPr>
        <p:spPr bwMode="auto">
          <a:xfrm>
            <a:off x="5763141" y="3128715"/>
            <a:ext cx="4525352" cy="1060552"/>
          </a:xfrm>
          <a:custGeom>
            <a:avLst/>
            <a:gdLst>
              <a:gd name="T0" fmla="*/ 35 w 2403"/>
              <a:gd name="T1" fmla="*/ 392 h 568"/>
              <a:gd name="T2" fmla="*/ 75 w 2403"/>
              <a:gd name="T3" fmla="*/ 458 h 568"/>
              <a:gd name="T4" fmla="*/ 115 w 2403"/>
              <a:gd name="T5" fmla="*/ 390 h 568"/>
              <a:gd name="T6" fmla="*/ 156 w 2403"/>
              <a:gd name="T7" fmla="*/ 366 h 568"/>
              <a:gd name="T8" fmla="*/ 196 w 2403"/>
              <a:gd name="T9" fmla="*/ 233 h 568"/>
              <a:gd name="T10" fmla="*/ 236 w 2403"/>
              <a:gd name="T11" fmla="*/ 385 h 568"/>
              <a:gd name="T12" fmla="*/ 276 w 2403"/>
              <a:gd name="T13" fmla="*/ 490 h 568"/>
              <a:gd name="T14" fmla="*/ 316 w 2403"/>
              <a:gd name="T15" fmla="*/ 536 h 568"/>
              <a:gd name="T16" fmla="*/ 356 w 2403"/>
              <a:gd name="T17" fmla="*/ 511 h 568"/>
              <a:gd name="T18" fmla="*/ 397 w 2403"/>
              <a:gd name="T19" fmla="*/ 440 h 568"/>
              <a:gd name="T20" fmla="*/ 437 w 2403"/>
              <a:gd name="T21" fmla="*/ 460 h 568"/>
              <a:gd name="T22" fmla="*/ 477 w 2403"/>
              <a:gd name="T23" fmla="*/ 474 h 568"/>
              <a:gd name="T24" fmla="*/ 517 w 2403"/>
              <a:gd name="T25" fmla="*/ 511 h 568"/>
              <a:gd name="T26" fmla="*/ 557 w 2403"/>
              <a:gd name="T27" fmla="*/ 524 h 568"/>
              <a:gd name="T28" fmla="*/ 597 w 2403"/>
              <a:gd name="T29" fmla="*/ 536 h 568"/>
              <a:gd name="T30" fmla="*/ 637 w 2403"/>
              <a:gd name="T31" fmla="*/ 549 h 568"/>
              <a:gd name="T32" fmla="*/ 677 w 2403"/>
              <a:gd name="T33" fmla="*/ 545 h 568"/>
              <a:gd name="T34" fmla="*/ 717 w 2403"/>
              <a:gd name="T35" fmla="*/ 556 h 568"/>
              <a:gd name="T36" fmla="*/ 758 w 2403"/>
              <a:gd name="T37" fmla="*/ 554 h 568"/>
              <a:gd name="T38" fmla="*/ 798 w 2403"/>
              <a:gd name="T39" fmla="*/ 568 h 568"/>
              <a:gd name="T40" fmla="*/ 838 w 2403"/>
              <a:gd name="T41" fmla="*/ 555 h 568"/>
              <a:gd name="T42" fmla="*/ 878 w 2403"/>
              <a:gd name="T43" fmla="*/ 558 h 568"/>
              <a:gd name="T44" fmla="*/ 918 w 2403"/>
              <a:gd name="T45" fmla="*/ 560 h 568"/>
              <a:gd name="T46" fmla="*/ 958 w 2403"/>
              <a:gd name="T47" fmla="*/ 558 h 568"/>
              <a:gd name="T48" fmla="*/ 998 w 2403"/>
              <a:gd name="T49" fmla="*/ 561 h 568"/>
              <a:gd name="T50" fmla="*/ 1038 w 2403"/>
              <a:gd name="T51" fmla="*/ 555 h 568"/>
              <a:gd name="T52" fmla="*/ 1079 w 2403"/>
              <a:gd name="T53" fmla="*/ 563 h 568"/>
              <a:gd name="T54" fmla="*/ 1119 w 2403"/>
              <a:gd name="T55" fmla="*/ 556 h 568"/>
              <a:gd name="T56" fmla="*/ 1159 w 2403"/>
              <a:gd name="T57" fmla="*/ 567 h 568"/>
              <a:gd name="T58" fmla="*/ 1199 w 2403"/>
              <a:gd name="T59" fmla="*/ 554 h 568"/>
              <a:gd name="T60" fmla="*/ 1239 w 2403"/>
              <a:gd name="T61" fmla="*/ 563 h 568"/>
              <a:gd name="T62" fmla="*/ 1279 w 2403"/>
              <a:gd name="T63" fmla="*/ 556 h 568"/>
              <a:gd name="T64" fmla="*/ 1319 w 2403"/>
              <a:gd name="T65" fmla="*/ 563 h 568"/>
              <a:gd name="T66" fmla="*/ 1360 w 2403"/>
              <a:gd name="T67" fmla="*/ 555 h 568"/>
              <a:gd name="T68" fmla="*/ 1400 w 2403"/>
              <a:gd name="T69" fmla="*/ 558 h 568"/>
              <a:gd name="T70" fmla="*/ 1440 w 2403"/>
              <a:gd name="T71" fmla="*/ 551 h 568"/>
              <a:gd name="T72" fmla="*/ 1480 w 2403"/>
              <a:gd name="T73" fmla="*/ 546 h 568"/>
              <a:gd name="T74" fmla="*/ 1520 w 2403"/>
              <a:gd name="T75" fmla="*/ 552 h 568"/>
              <a:gd name="T76" fmla="*/ 1560 w 2403"/>
              <a:gd name="T77" fmla="*/ 500 h 568"/>
              <a:gd name="T78" fmla="*/ 1600 w 2403"/>
              <a:gd name="T79" fmla="*/ 495 h 568"/>
              <a:gd name="T80" fmla="*/ 1640 w 2403"/>
              <a:gd name="T81" fmla="*/ 434 h 568"/>
              <a:gd name="T82" fmla="*/ 1680 w 2403"/>
              <a:gd name="T83" fmla="*/ 383 h 568"/>
              <a:gd name="T84" fmla="*/ 1721 w 2403"/>
              <a:gd name="T85" fmla="*/ 247 h 568"/>
              <a:gd name="T86" fmla="*/ 1761 w 2403"/>
              <a:gd name="T87" fmla="*/ 323 h 568"/>
              <a:gd name="T88" fmla="*/ 1801 w 2403"/>
              <a:gd name="T89" fmla="*/ 180 h 568"/>
              <a:gd name="T90" fmla="*/ 1841 w 2403"/>
              <a:gd name="T91" fmla="*/ 170 h 568"/>
              <a:gd name="T92" fmla="*/ 1881 w 2403"/>
              <a:gd name="T93" fmla="*/ 201 h 568"/>
              <a:gd name="T94" fmla="*/ 1921 w 2403"/>
              <a:gd name="T95" fmla="*/ 174 h 568"/>
              <a:gd name="T96" fmla="*/ 1961 w 2403"/>
              <a:gd name="T97" fmla="*/ 34 h 568"/>
              <a:gd name="T98" fmla="*/ 2002 w 2403"/>
              <a:gd name="T99" fmla="*/ 111 h 568"/>
              <a:gd name="T100" fmla="*/ 2042 w 2403"/>
              <a:gd name="T101" fmla="*/ 93 h 568"/>
              <a:gd name="T102" fmla="*/ 2082 w 2403"/>
              <a:gd name="T103" fmla="*/ 192 h 568"/>
              <a:gd name="T104" fmla="*/ 2122 w 2403"/>
              <a:gd name="T105" fmla="*/ 209 h 568"/>
              <a:gd name="T106" fmla="*/ 2162 w 2403"/>
              <a:gd name="T107" fmla="*/ 36 h 568"/>
              <a:gd name="T108" fmla="*/ 2202 w 2403"/>
              <a:gd name="T109" fmla="*/ 216 h 568"/>
              <a:gd name="T110" fmla="*/ 2242 w 2403"/>
              <a:gd name="T111" fmla="*/ 379 h 568"/>
              <a:gd name="T112" fmla="*/ 2282 w 2403"/>
              <a:gd name="T113" fmla="*/ 398 h 568"/>
              <a:gd name="T114" fmla="*/ 2323 w 2403"/>
              <a:gd name="T115" fmla="*/ 377 h 568"/>
              <a:gd name="T116" fmla="*/ 2363 w 2403"/>
              <a:gd name="T117" fmla="*/ 466 h 568"/>
              <a:gd name="T118" fmla="*/ 2403 w 2403"/>
              <a:gd name="T119" fmla="*/ 418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3" h="568">
                <a:moveTo>
                  <a:pt x="0" y="447"/>
                </a:moveTo>
                <a:lnTo>
                  <a:pt x="5" y="447"/>
                </a:lnTo>
                <a:lnTo>
                  <a:pt x="10" y="439"/>
                </a:lnTo>
                <a:lnTo>
                  <a:pt x="15" y="427"/>
                </a:lnTo>
                <a:lnTo>
                  <a:pt x="20" y="418"/>
                </a:lnTo>
                <a:lnTo>
                  <a:pt x="25" y="409"/>
                </a:lnTo>
                <a:lnTo>
                  <a:pt x="30" y="397"/>
                </a:lnTo>
                <a:lnTo>
                  <a:pt x="35" y="392"/>
                </a:lnTo>
                <a:lnTo>
                  <a:pt x="40" y="394"/>
                </a:lnTo>
                <a:lnTo>
                  <a:pt x="45" y="399"/>
                </a:lnTo>
                <a:lnTo>
                  <a:pt x="50" y="406"/>
                </a:lnTo>
                <a:lnTo>
                  <a:pt x="55" y="413"/>
                </a:lnTo>
                <a:lnTo>
                  <a:pt x="60" y="420"/>
                </a:lnTo>
                <a:lnTo>
                  <a:pt x="65" y="428"/>
                </a:lnTo>
                <a:lnTo>
                  <a:pt x="70" y="439"/>
                </a:lnTo>
                <a:lnTo>
                  <a:pt x="75" y="458"/>
                </a:lnTo>
                <a:lnTo>
                  <a:pt x="80" y="469"/>
                </a:lnTo>
                <a:lnTo>
                  <a:pt x="85" y="464"/>
                </a:lnTo>
                <a:lnTo>
                  <a:pt x="90" y="450"/>
                </a:lnTo>
                <a:lnTo>
                  <a:pt x="95" y="436"/>
                </a:lnTo>
                <a:lnTo>
                  <a:pt x="100" y="423"/>
                </a:lnTo>
                <a:lnTo>
                  <a:pt x="105" y="401"/>
                </a:lnTo>
                <a:lnTo>
                  <a:pt x="110" y="393"/>
                </a:lnTo>
                <a:lnTo>
                  <a:pt x="115" y="390"/>
                </a:lnTo>
                <a:lnTo>
                  <a:pt x="120" y="380"/>
                </a:lnTo>
                <a:lnTo>
                  <a:pt x="126" y="370"/>
                </a:lnTo>
                <a:lnTo>
                  <a:pt x="131" y="367"/>
                </a:lnTo>
                <a:lnTo>
                  <a:pt x="136" y="368"/>
                </a:lnTo>
                <a:lnTo>
                  <a:pt x="141" y="369"/>
                </a:lnTo>
                <a:lnTo>
                  <a:pt x="146" y="372"/>
                </a:lnTo>
                <a:lnTo>
                  <a:pt x="151" y="385"/>
                </a:lnTo>
                <a:lnTo>
                  <a:pt x="156" y="366"/>
                </a:lnTo>
                <a:lnTo>
                  <a:pt x="161" y="332"/>
                </a:lnTo>
                <a:lnTo>
                  <a:pt x="166" y="320"/>
                </a:lnTo>
                <a:lnTo>
                  <a:pt x="171" y="286"/>
                </a:lnTo>
                <a:lnTo>
                  <a:pt x="176" y="280"/>
                </a:lnTo>
                <a:lnTo>
                  <a:pt x="181" y="273"/>
                </a:lnTo>
                <a:lnTo>
                  <a:pt x="186" y="266"/>
                </a:lnTo>
                <a:lnTo>
                  <a:pt x="191" y="251"/>
                </a:lnTo>
                <a:lnTo>
                  <a:pt x="196" y="233"/>
                </a:lnTo>
                <a:lnTo>
                  <a:pt x="201" y="252"/>
                </a:lnTo>
                <a:lnTo>
                  <a:pt x="206" y="274"/>
                </a:lnTo>
                <a:lnTo>
                  <a:pt x="211" y="263"/>
                </a:lnTo>
                <a:lnTo>
                  <a:pt x="216" y="303"/>
                </a:lnTo>
                <a:lnTo>
                  <a:pt x="221" y="320"/>
                </a:lnTo>
                <a:lnTo>
                  <a:pt x="226" y="338"/>
                </a:lnTo>
                <a:lnTo>
                  <a:pt x="231" y="358"/>
                </a:lnTo>
                <a:lnTo>
                  <a:pt x="236" y="385"/>
                </a:lnTo>
                <a:lnTo>
                  <a:pt x="241" y="415"/>
                </a:lnTo>
                <a:lnTo>
                  <a:pt x="246" y="428"/>
                </a:lnTo>
                <a:lnTo>
                  <a:pt x="251" y="444"/>
                </a:lnTo>
                <a:lnTo>
                  <a:pt x="256" y="477"/>
                </a:lnTo>
                <a:lnTo>
                  <a:pt x="261" y="484"/>
                </a:lnTo>
                <a:lnTo>
                  <a:pt x="266" y="487"/>
                </a:lnTo>
                <a:lnTo>
                  <a:pt x="271" y="489"/>
                </a:lnTo>
                <a:lnTo>
                  <a:pt x="276" y="490"/>
                </a:lnTo>
                <a:lnTo>
                  <a:pt x="281" y="492"/>
                </a:lnTo>
                <a:lnTo>
                  <a:pt x="286" y="497"/>
                </a:lnTo>
                <a:lnTo>
                  <a:pt x="291" y="504"/>
                </a:lnTo>
                <a:lnTo>
                  <a:pt x="296" y="512"/>
                </a:lnTo>
                <a:lnTo>
                  <a:pt x="301" y="518"/>
                </a:lnTo>
                <a:lnTo>
                  <a:pt x="306" y="524"/>
                </a:lnTo>
                <a:lnTo>
                  <a:pt x="311" y="530"/>
                </a:lnTo>
                <a:lnTo>
                  <a:pt x="316" y="536"/>
                </a:lnTo>
                <a:lnTo>
                  <a:pt x="321" y="538"/>
                </a:lnTo>
                <a:lnTo>
                  <a:pt x="326" y="540"/>
                </a:lnTo>
                <a:lnTo>
                  <a:pt x="331" y="538"/>
                </a:lnTo>
                <a:lnTo>
                  <a:pt x="336" y="529"/>
                </a:lnTo>
                <a:lnTo>
                  <a:pt x="341" y="520"/>
                </a:lnTo>
                <a:lnTo>
                  <a:pt x="346" y="514"/>
                </a:lnTo>
                <a:lnTo>
                  <a:pt x="351" y="511"/>
                </a:lnTo>
                <a:lnTo>
                  <a:pt x="356" y="511"/>
                </a:lnTo>
                <a:lnTo>
                  <a:pt x="361" y="509"/>
                </a:lnTo>
                <a:lnTo>
                  <a:pt x="366" y="502"/>
                </a:lnTo>
                <a:lnTo>
                  <a:pt x="371" y="497"/>
                </a:lnTo>
                <a:lnTo>
                  <a:pt x="376" y="475"/>
                </a:lnTo>
                <a:lnTo>
                  <a:pt x="381" y="474"/>
                </a:lnTo>
                <a:lnTo>
                  <a:pt x="386" y="469"/>
                </a:lnTo>
                <a:lnTo>
                  <a:pt x="392" y="455"/>
                </a:lnTo>
                <a:lnTo>
                  <a:pt x="397" y="440"/>
                </a:lnTo>
                <a:lnTo>
                  <a:pt x="402" y="427"/>
                </a:lnTo>
                <a:lnTo>
                  <a:pt x="407" y="420"/>
                </a:lnTo>
                <a:lnTo>
                  <a:pt x="412" y="417"/>
                </a:lnTo>
                <a:lnTo>
                  <a:pt x="417" y="423"/>
                </a:lnTo>
                <a:lnTo>
                  <a:pt x="422" y="443"/>
                </a:lnTo>
                <a:lnTo>
                  <a:pt x="427" y="448"/>
                </a:lnTo>
                <a:lnTo>
                  <a:pt x="432" y="454"/>
                </a:lnTo>
                <a:lnTo>
                  <a:pt x="437" y="460"/>
                </a:lnTo>
                <a:lnTo>
                  <a:pt x="442" y="467"/>
                </a:lnTo>
                <a:lnTo>
                  <a:pt x="447" y="473"/>
                </a:lnTo>
                <a:lnTo>
                  <a:pt x="452" y="470"/>
                </a:lnTo>
                <a:lnTo>
                  <a:pt x="457" y="476"/>
                </a:lnTo>
                <a:lnTo>
                  <a:pt x="462" y="471"/>
                </a:lnTo>
                <a:lnTo>
                  <a:pt x="467" y="468"/>
                </a:lnTo>
                <a:lnTo>
                  <a:pt x="472" y="468"/>
                </a:lnTo>
                <a:lnTo>
                  <a:pt x="477" y="474"/>
                </a:lnTo>
                <a:lnTo>
                  <a:pt x="482" y="482"/>
                </a:lnTo>
                <a:lnTo>
                  <a:pt x="487" y="490"/>
                </a:lnTo>
                <a:lnTo>
                  <a:pt x="492" y="487"/>
                </a:lnTo>
                <a:lnTo>
                  <a:pt x="497" y="492"/>
                </a:lnTo>
                <a:lnTo>
                  <a:pt x="502" y="497"/>
                </a:lnTo>
                <a:lnTo>
                  <a:pt x="507" y="505"/>
                </a:lnTo>
                <a:lnTo>
                  <a:pt x="512" y="512"/>
                </a:lnTo>
                <a:lnTo>
                  <a:pt x="517" y="511"/>
                </a:lnTo>
                <a:lnTo>
                  <a:pt x="522" y="506"/>
                </a:lnTo>
                <a:lnTo>
                  <a:pt x="527" y="506"/>
                </a:lnTo>
                <a:lnTo>
                  <a:pt x="532" y="507"/>
                </a:lnTo>
                <a:lnTo>
                  <a:pt x="537" y="517"/>
                </a:lnTo>
                <a:lnTo>
                  <a:pt x="542" y="525"/>
                </a:lnTo>
                <a:lnTo>
                  <a:pt x="547" y="527"/>
                </a:lnTo>
                <a:lnTo>
                  <a:pt x="552" y="526"/>
                </a:lnTo>
                <a:lnTo>
                  <a:pt x="557" y="524"/>
                </a:lnTo>
                <a:lnTo>
                  <a:pt x="562" y="531"/>
                </a:lnTo>
                <a:lnTo>
                  <a:pt x="567" y="536"/>
                </a:lnTo>
                <a:lnTo>
                  <a:pt x="572" y="538"/>
                </a:lnTo>
                <a:lnTo>
                  <a:pt x="577" y="536"/>
                </a:lnTo>
                <a:lnTo>
                  <a:pt x="582" y="534"/>
                </a:lnTo>
                <a:lnTo>
                  <a:pt x="587" y="533"/>
                </a:lnTo>
                <a:lnTo>
                  <a:pt x="592" y="533"/>
                </a:lnTo>
                <a:lnTo>
                  <a:pt x="597" y="536"/>
                </a:lnTo>
                <a:lnTo>
                  <a:pt x="602" y="538"/>
                </a:lnTo>
                <a:lnTo>
                  <a:pt x="607" y="540"/>
                </a:lnTo>
                <a:lnTo>
                  <a:pt x="612" y="542"/>
                </a:lnTo>
                <a:lnTo>
                  <a:pt x="617" y="543"/>
                </a:lnTo>
                <a:lnTo>
                  <a:pt x="622" y="544"/>
                </a:lnTo>
                <a:lnTo>
                  <a:pt x="627" y="546"/>
                </a:lnTo>
                <a:lnTo>
                  <a:pt x="632" y="548"/>
                </a:lnTo>
                <a:lnTo>
                  <a:pt x="637" y="549"/>
                </a:lnTo>
                <a:lnTo>
                  <a:pt x="642" y="549"/>
                </a:lnTo>
                <a:lnTo>
                  <a:pt x="647" y="549"/>
                </a:lnTo>
                <a:lnTo>
                  <a:pt x="652" y="546"/>
                </a:lnTo>
                <a:lnTo>
                  <a:pt x="657" y="544"/>
                </a:lnTo>
                <a:lnTo>
                  <a:pt x="662" y="544"/>
                </a:lnTo>
                <a:lnTo>
                  <a:pt x="667" y="544"/>
                </a:lnTo>
                <a:lnTo>
                  <a:pt x="672" y="545"/>
                </a:lnTo>
                <a:lnTo>
                  <a:pt x="677" y="545"/>
                </a:lnTo>
                <a:lnTo>
                  <a:pt x="682" y="545"/>
                </a:lnTo>
                <a:lnTo>
                  <a:pt x="687" y="545"/>
                </a:lnTo>
                <a:lnTo>
                  <a:pt x="692" y="545"/>
                </a:lnTo>
                <a:lnTo>
                  <a:pt x="697" y="548"/>
                </a:lnTo>
                <a:lnTo>
                  <a:pt x="702" y="551"/>
                </a:lnTo>
                <a:lnTo>
                  <a:pt x="707" y="554"/>
                </a:lnTo>
                <a:lnTo>
                  <a:pt x="712" y="556"/>
                </a:lnTo>
                <a:lnTo>
                  <a:pt x="717" y="556"/>
                </a:lnTo>
                <a:lnTo>
                  <a:pt x="722" y="555"/>
                </a:lnTo>
                <a:lnTo>
                  <a:pt x="728" y="556"/>
                </a:lnTo>
                <a:lnTo>
                  <a:pt x="733" y="556"/>
                </a:lnTo>
                <a:lnTo>
                  <a:pt x="738" y="554"/>
                </a:lnTo>
                <a:lnTo>
                  <a:pt x="743" y="553"/>
                </a:lnTo>
                <a:lnTo>
                  <a:pt x="748" y="552"/>
                </a:lnTo>
                <a:lnTo>
                  <a:pt x="753" y="553"/>
                </a:lnTo>
                <a:lnTo>
                  <a:pt x="758" y="554"/>
                </a:lnTo>
                <a:lnTo>
                  <a:pt x="763" y="556"/>
                </a:lnTo>
                <a:lnTo>
                  <a:pt x="768" y="558"/>
                </a:lnTo>
                <a:lnTo>
                  <a:pt x="773" y="558"/>
                </a:lnTo>
                <a:lnTo>
                  <a:pt x="778" y="559"/>
                </a:lnTo>
                <a:lnTo>
                  <a:pt x="783" y="563"/>
                </a:lnTo>
                <a:lnTo>
                  <a:pt x="788" y="565"/>
                </a:lnTo>
                <a:lnTo>
                  <a:pt x="793" y="568"/>
                </a:lnTo>
                <a:lnTo>
                  <a:pt x="798" y="568"/>
                </a:lnTo>
                <a:lnTo>
                  <a:pt x="803" y="565"/>
                </a:lnTo>
                <a:lnTo>
                  <a:pt x="808" y="562"/>
                </a:lnTo>
                <a:lnTo>
                  <a:pt x="813" y="560"/>
                </a:lnTo>
                <a:lnTo>
                  <a:pt x="818" y="557"/>
                </a:lnTo>
                <a:lnTo>
                  <a:pt x="823" y="557"/>
                </a:lnTo>
                <a:lnTo>
                  <a:pt x="828" y="557"/>
                </a:lnTo>
                <a:lnTo>
                  <a:pt x="833" y="556"/>
                </a:lnTo>
                <a:lnTo>
                  <a:pt x="838" y="555"/>
                </a:lnTo>
                <a:lnTo>
                  <a:pt x="843" y="555"/>
                </a:lnTo>
                <a:lnTo>
                  <a:pt x="848" y="557"/>
                </a:lnTo>
                <a:lnTo>
                  <a:pt x="853" y="559"/>
                </a:lnTo>
                <a:lnTo>
                  <a:pt x="858" y="561"/>
                </a:lnTo>
                <a:lnTo>
                  <a:pt x="863" y="563"/>
                </a:lnTo>
                <a:lnTo>
                  <a:pt x="868" y="563"/>
                </a:lnTo>
                <a:lnTo>
                  <a:pt x="873" y="560"/>
                </a:lnTo>
                <a:lnTo>
                  <a:pt x="878" y="558"/>
                </a:lnTo>
                <a:lnTo>
                  <a:pt x="883" y="557"/>
                </a:lnTo>
                <a:lnTo>
                  <a:pt x="888" y="555"/>
                </a:lnTo>
                <a:lnTo>
                  <a:pt x="893" y="555"/>
                </a:lnTo>
                <a:lnTo>
                  <a:pt x="898" y="556"/>
                </a:lnTo>
                <a:lnTo>
                  <a:pt x="903" y="557"/>
                </a:lnTo>
                <a:lnTo>
                  <a:pt x="908" y="557"/>
                </a:lnTo>
                <a:lnTo>
                  <a:pt x="913" y="557"/>
                </a:lnTo>
                <a:lnTo>
                  <a:pt x="918" y="560"/>
                </a:lnTo>
                <a:lnTo>
                  <a:pt x="923" y="562"/>
                </a:lnTo>
                <a:lnTo>
                  <a:pt x="928" y="565"/>
                </a:lnTo>
                <a:lnTo>
                  <a:pt x="933" y="567"/>
                </a:lnTo>
                <a:lnTo>
                  <a:pt x="938" y="567"/>
                </a:lnTo>
                <a:lnTo>
                  <a:pt x="943" y="567"/>
                </a:lnTo>
                <a:lnTo>
                  <a:pt x="948" y="565"/>
                </a:lnTo>
                <a:lnTo>
                  <a:pt x="953" y="561"/>
                </a:lnTo>
                <a:lnTo>
                  <a:pt x="958" y="558"/>
                </a:lnTo>
                <a:lnTo>
                  <a:pt x="963" y="557"/>
                </a:lnTo>
                <a:lnTo>
                  <a:pt x="968" y="556"/>
                </a:lnTo>
                <a:lnTo>
                  <a:pt x="973" y="556"/>
                </a:lnTo>
                <a:lnTo>
                  <a:pt x="978" y="555"/>
                </a:lnTo>
                <a:lnTo>
                  <a:pt x="983" y="555"/>
                </a:lnTo>
                <a:lnTo>
                  <a:pt x="988" y="555"/>
                </a:lnTo>
                <a:lnTo>
                  <a:pt x="993" y="558"/>
                </a:lnTo>
                <a:lnTo>
                  <a:pt x="998" y="561"/>
                </a:lnTo>
                <a:lnTo>
                  <a:pt x="1003" y="564"/>
                </a:lnTo>
                <a:lnTo>
                  <a:pt x="1008" y="565"/>
                </a:lnTo>
                <a:lnTo>
                  <a:pt x="1013" y="564"/>
                </a:lnTo>
                <a:lnTo>
                  <a:pt x="1018" y="565"/>
                </a:lnTo>
                <a:lnTo>
                  <a:pt x="1023" y="563"/>
                </a:lnTo>
                <a:lnTo>
                  <a:pt x="1028" y="560"/>
                </a:lnTo>
                <a:lnTo>
                  <a:pt x="1033" y="558"/>
                </a:lnTo>
                <a:lnTo>
                  <a:pt x="1038" y="555"/>
                </a:lnTo>
                <a:lnTo>
                  <a:pt x="1043" y="555"/>
                </a:lnTo>
                <a:lnTo>
                  <a:pt x="1048" y="555"/>
                </a:lnTo>
                <a:lnTo>
                  <a:pt x="1053" y="555"/>
                </a:lnTo>
                <a:lnTo>
                  <a:pt x="1058" y="557"/>
                </a:lnTo>
                <a:lnTo>
                  <a:pt x="1063" y="557"/>
                </a:lnTo>
                <a:lnTo>
                  <a:pt x="1068" y="560"/>
                </a:lnTo>
                <a:lnTo>
                  <a:pt x="1074" y="561"/>
                </a:lnTo>
                <a:lnTo>
                  <a:pt x="1079" y="563"/>
                </a:lnTo>
                <a:lnTo>
                  <a:pt x="1084" y="565"/>
                </a:lnTo>
                <a:lnTo>
                  <a:pt x="1089" y="564"/>
                </a:lnTo>
                <a:lnTo>
                  <a:pt x="1094" y="564"/>
                </a:lnTo>
                <a:lnTo>
                  <a:pt x="1099" y="563"/>
                </a:lnTo>
                <a:lnTo>
                  <a:pt x="1104" y="560"/>
                </a:lnTo>
                <a:lnTo>
                  <a:pt x="1109" y="558"/>
                </a:lnTo>
                <a:lnTo>
                  <a:pt x="1114" y="555"/>
                </a:lnTo>
                <a:lnTo>
                  <a:pt x="1119" y="556"/>
                </a:lnTo>
                <a:lnTo>
                  <a:pt x="1124" y="556"/>
                </a:lnTo>
                <a:lnTo>
                  <a:pt x="1129" y="557"/>
                </a:lnTo>
                <a:lnTo>
                  <a:pt x="1134" y="558"/>
                </a:lnTo>
                <a:lnTo>
                  <a:pt x="1139" y="558"/>
                </a:lnTo>
                <a:lnTo>
                  <a:pt x="1144" y="559"/>
                </a:lnTo>
                <a:lnTo>
                  <a:pt x="1149" y="562"/>
                </a:lnTo>
                <a:lnTo>
                  <a:pt x="1154" y="565"/>
                </a:lnTo>
                <a:lnTo>
                  <a:pt x="1159" y="567"/>
                </a:lnTo>
                <a:lnTo>
                  <a:pt x="1164" y="567"/>
                </a:lnTo>
                <a:lnTo>
                  <a:pt x="1169" y="567"/>
                </a:lnTo>
                <a:lnTo>
                  <a:pt x="1174" y="567"/>
                </a:lnTo>
                <a:lnTo>
                  <a:pt x="1179" y="564"/>
                </a:lnTo>
                <a:lnTo>
                  <a:pt x="1184" y="561"/>
                </a:lnTo>
                <a:lnTo>
                  <a:pt x="1189" y="559"/>
                </a:lnTo>
                <a:lnTo>
                  <a:pt x="1194" y="555"/>
                </a:lnTo>
                <a:lnTo>
                  <a:pt x="1199" y="554"/>
                </a:lnTo>
                <a:lnTo>
                  <a:pt x="1204" y="554"/>
                </a:lnTo>
                <a:lnTo>
                  <a:pt x="1209" y="553"/>
                </a:lnTo>
                <a:lnTo>
                  <a:pt x="1214" y="552"/>
                </a:lnTo>
                <a:lnTo>
                  <a:pt x="1219" y="552"/>
                </a:lnTo>
                <a:lnTo>
                  <a:pt x="1224" y="555"/>
                </a:lnTo>
                <a:lnTo>
                  <a:pt x="1229" y="557"/>
                </a:lnTo>
                <a:lnTo>
                  <a:pt x="1234" y="560"/>
                </a:lnTo>
                <a:lnTo>
                  <a:pt x="1239" y="563"/>
                </a:lnTo>
                <a:lnTo>
                  <a:pt x="1244" y="564"/>
                </a:lnTo>
                <a:lnTo>
                  <a:pt x="1249" y="565"/>
                </a:lnTo>
                <a:lnTo>
                  <a:pt x="1254" y="565"/>
                </a:lnTo>
                <a:lnTo>
                  <a:pt x="1259" y="566"/>
                </a:lnTo>
                <a:lnTo>
                  <a:pt x="1264" y="564"/>
                </a:lnTo>
                <a:lnTo>
                  <a:pt x="1269" y="561"/>
                </a:lnTo>
                <a:lnTo>
                  <a:pt x="1274" y="559"/>
                </a:lnTo>
                <a:lnTo>
                  <a:pt x="1279" y="556"/>
                </a:lnTo>
                <a:lnTo>
                  <a:pt x="1284" y="556"/>
                </a:lnTo>
                <a:lnTo>
                  <a:pt x="1289" y="556"/>
                </a:lnTo>
                <a:lnTo>
                  <a:pt x="1294" y="556"/>
                </a:lnTo>
                <a:lnTo>
                  <a:pt x="1299" y="556"/>
                </a:lnTo>
                <a:lnTo>
                  <a:pt x="1304" y="556"/>
                </a:lnTo>
                <a:lnTo>
                  <a:pt x="1309" y="559"/>
                </a:lnTo>
                <a:lnTo>
                  <a:pt x="1314" y="561"/>
                </a:lnTo>
                <a:lnTo>
                  <a:pt x="1319" y="563"/>
                </a:lnTo>
                <a:lnTo>
                  <a:pt x="1324" y="565"/>
                </a:lnTo>
                <a:lnTo>
                  <a:pt x="1330" y="564"/>
                </a:lnTo>
                <a:lnTo>
                  <a:pt x="1335" y="563"/>
                </a:lnTo>
                <a:lnTo>
                  <a:pt x="1340" y="563"/>
                </a:lnTo>
                <a:lnTo>
                  <a:pt x="1345" y="563"/>
                </a:lnTo>
                <a:lnTo>
                  <a:pt x="1350" y="560"/>
                </a:lnTo>
                <a:lnTo>
                  <a:pt x="1355" y="557"/>
                </a:lnTo>
                <a:lnTo>
                  <a:pt x="1360" y="555"/>
                </a:lnTo>
                <a:lnTo>
                  <a:pt x="1365" y="553"/>
                </a:lnTo>
                <a:lnTo>
                  <a:pt x="1370" y="554"/>
                </a:lnTo>
                <a:lnTo>
                  <a:pt x="1375" y="555"/>
                </a:lnTo>
                <a:lnTo>
                  <a:pt x="1380" y="555"/>
                </a:lnTo>
                <a:lnTo>
                  <a:pt x="1385" y="555"/>
                </a:lnTo>
                <a:lnTo>
                  <a:pt x="1390" y="555"/>
                </a:lnTo>
                <a:lnTo>
                  <a:pt x="1395" y="557"/>
                </a:lnTo>
                <a:lnTo>
                  <a:pt x="1400" y="558"/>
                </a:lnTo>
                <a:lnTo>
                  <a:pt x="1405" y="560"/>
                </a:lnTo>
                <a:lnTo>
                  <a:pt x="1410" y="561"/>
                </a:lnTo>
                <a:lnTo>
                  <a:pt x="1415" y="560"/>
                </a:lnTo>
                <a:lnTo>
                  <a:pt x="1420" y="558"/>
                </a:lnTo>
                <a:lnTo>
                  <a:pt x="1425" y="557"/>
                </a:lnTo>
                <a:lnTo>
                  <a:pt x="1430" y="557"/>
                </a:lnTo>
                <a:lnTo>
                  <a:pt x="1435" y="553"/>
                </a:lnTo>
                <a:lnTo>
                  <a:pt x="1440" y="551"/>
                </a:lnTo>
                <a:lnTo>
                  <a:pt x="1445" y="549"/>
                </a:lnTo>
                <a:lnTo>
                  <a:pt x="1450" y="545"/>
                </a:lnTo>
                <a:lnTo>
                  <a:pt x="1455" y="544"/>
                </a:lnTo>
                <a:lnTo>
                  <a:pt x="1460" y="544"/>
                </a:lnTo>
                <a:lnTo>
                  <a:pt x="1465" y="544"/>
                </a:lnTo>
                <a:lnTo>
                  <a:pt x="1470" y="544"/>
                </a:lnTo>
                <a:lnTo>
                  <a:pt x="1475" y="544"/>
                </a:lnTo>
                <a:lnTo>
                  <a:pt x="1480" y="546"/>
                </a:lnTo>
                <a:lnTo>
                  <a:pt x="1485" y="548"/>
                </a:lnTo>
                <a:lnTo>
                  <a:pt x="1490" y="550"/>
                </a:lnTo>
                <a:lnTo>
                  <a:pt x="1495" y="554"/>
                </a:lnTo>
                <a:lnTo>
                  <a:pt x="1500" y="554"/>
                </a:lnTo>
                <a:lnTo>
                  <a:pt x="1505" y="554"/>
                </a:lnTo>
                <a:lnTo>
                  <a:pt x="1510" y="554"/>
                </a:lnTo>
                <a:lnTo>
                  <a:pt x="1515" y="554"/>
                </a:lnTo>
                <a:lnTo>
                  <a:pt x="1520" y="552"/>
                </a:lnTo>
                <a:lnTo>
                  <a:pt x="1525" y="549"/>
                </a:lnTo>
                <a:lnTo>
                  <a:pt x="1530" y="546"/>
                </a:lnTo>
                <a:lnTo>
                  <a:pt x="1535" y="538"/>
                </a:lnTo>
                <a:lnTo>
                  <a:pt x="1540" y="530"/>
                </a:lnTo>
                <a:lnTo>
                  <a:pt x="1545" y="523"/>
                </a:lnTo>
                <a:lnTo>
                  <a:pt x="1550" y="515"/>
                </a:lnTo>
                <a:lnTo>
                  <a:pt x="1555" y="506"/>
                </a:lnTo>
                <a:lnTo>
                  <a:pt x="1560" y="500"/>
                </a:lnTo>
                <a:lnTo>
                  <a:pt x="1565" y="502"/>
                </a:lnTo>
                <a:lnTo>
                  <a:pt x="1570" y="499"/>
                </a:lnTo>
                <a:lnTo>
                  <a:pt x="1575" y="495"/>
                </a:lnTo>
                <a:lnTo>
                  <a:pt x="1580" y="497"/>
                </a:lnTo>
                <a:lnTo>
                  <a:pt x="1585" y="498"/>
                </a:lnTo>
                <a:lnTo>
                  <a:pt x="1590" y="497"/>
                </a:lnTo>
                <a:lnTo>
                  <a:pt x="1595" y="498"/>
                </a:lnTo>
                <a:lnTo>
                  <a:pt x="1600" y="495"/>
                </a:lnTo>
                <a:lnTo>
                  <a:pt x="1605" y="490"/>
                </a:lnTo>
                <a:lnTo>
                  <a:pt x="1610" y="480"/>
                </a:lnTo>
                <a:lnTo>
                  <a:pt x="1615" y="473"/>
                </a:lnTo>
                <a:lnTo>
                  <a:pt x="1620" y="466"/>
                </a:lnTo>
                <a:lnTo>
                  <a:pt x="1625" y="458"/>
                </a:lnTo>
                <a:lnTo>
                  <a:pt x="1630" y="449"/>
                </a:lnTo>
                <a:lnTo>
                  <a:pt x="1635" y="442"/>
                </a:lnTo>
                <a:lnTo>
                  <a:pt x="1640" y="434"/>
                </a:lnTo>
                <a:lnTo>
                  <a:pt x="1645" y="430"/>
                </a:lnTo>
                <a:lnTo>
                  <a:pt x="1650" y="425"/>
                </a:lnTo>
                <a:lnTo>
                  <a:pt x="1655" y="417"/>
                </a:lnTo>
                <a:lnTo>
                  <a:pt x="1660" y="413"/>
                </a:lnTo>
                <a:lnTo>
                  <a:pt x="1665" y="406"/>
                </a:lnTo>
                <a:lnTo>
                  <a:pt x="1670" y="411"/>
                </a:lnTo>
                <a:lnTo>
                  <a:pt x="1675" y="400"/>
                </a:lnTo>
                <a:lnTo>
                  <a:pt x="1680" y="383"/>
                </a:lnTo>
                <a:lnTo>
                  <a:pt x="1685" y="371"/>
                </a:lnTo>
                <a:lnTo>
                  <a:pt x="1691" y="355"/>
                </a:lnTo>
                <a:lnTo>
                  <a:pt x="1696" y="352"/>
                </a:lnTo>
                <a:lnTo>
                  <a:pt x="1701" y="353"/>
                </a:lnTo>
                <a:lnTo>
                  <a:pt x="1706" y="342"/>
                </a:lnTo>
                <a:lnTo>
                  <a:pt x="1711" y="306"/>
                </a:lnTo>
                <a:lnTo>
                  <a:pt x="1716" y="256"/>
                </a:lnTo>
                <a:lnTo>
                  <a:pt x="1721" y="247"/>
                </a:lnTo>
                <a:lnTo>
                  <a:pt x="1726" y="250"/>
                </a:lnTo>
                <a:lnTo>
                  <a:pt x="1731" y="258"/>
                </a:lnTo>
                <a:lnTo>
                  <a:pt x="1736" y="268"/>
                </a:lnTo>
                <a:lnTo>
                  <a:pt x="1741" y="261"/>
                </a:lnTo>
                <a:lnTo>
                  <a:pt x="1746" y="248"/>
                </a:lnTo>
                <a:lnTo>
                  <a:pt x="1751" y="250"/>
                </a:lnTo>
                <a:lnTo>
                  <a:pt x="1756" y="282"/>
                </a:lnTo>
                <a:lnTo>
                  <a:pt x="1761" y="323"/>
                </a:lnTo>
                <a:lnTo>
                  <a:pt x="1766" y="341"/>
                </a:lnTo>
                <a:lnTo>
                  <a:pt x="1771" y="340"/>
                </a:lnTo>
                <a:lnTo>
                  <a:pt x="1776" y="309"/>
                </a:lnTo>
                <a:lnTo>
                  <a:pt x="1781" y="313"/>
                </a:lnTo>
                <a:lnTo>
                  <a:pt x="1786" y="269"/>
                </a:lnTo>
                <a:lnTo>
                  <a:pt x="1791" y="259"/>
                </a:lnTo>
                <a:lnTo>
                  <a:pt x="1796" y="225"/>
                </a:lnTo>
                <a:lnTo>
                  <a:pt x="1801" y="180"/>
                </a:lnTo>
                <a:lnTo>
                  <a:pt x="1806" y="130"/>
                </a:lnTo>
                <a:lnTo>
                  <a:pt x="1811" y="107"/>
                </a:lnTo>
                <a:lnTo>
                  <a:pt x="1816" y="125"/>
                </a:lnTo>
                <a:lnTo>
                  <a:pt x="1821" y="107"/>
                </a:lnTo>
                <a:lnTo>
                  <a:pt x="1826" y="57"/>
                </a:lnTo>
                <a:lnTo>
                  <a:pt x="1831" y="105"/>
                </a:lnTo>
                <a:lnTo>
                  <a:pt x="1836" y="123"/>
                </a:lnTo>
                <a:lnTo>
                  <a:pt x="1841" y="170"/>
                </a:lnTo>
                <a:lnTo>
                  <a:pt x="1846" y="169"/>
                </a:lnTo>
                <a:lnTo>
                  <a:pt x="1851" y="170"/>
                </a:lnTo>
                <a:lnTo>
                  <a:pt x="1856" y="141"/>
                </a:lnTo>
                <a:lnTo>
                  <a:pt x="1861" y="97"/>
                </a:lnTo>
                <a:lnTo>
                  <a:pt x="1866" y="129"/>
                </a:lnTo>
                <a:lnTo>
                  <a:pt x="1871" y="184"/>
                </a:lnTo>
                <a:lnTo>
                  <a:pt x="1876" y="191"/>
                </a:lnTo>
                <a:lnTo>
                  <a:pt x="1881" y="201"/>
                </a:lnTo>
                <a:lnTo>
                  <a:pt x="1886" y="147"/>
                </a:lnTo>
                <a:lnTo>
                  <a:pt x="1891" y="146"/>
                </a:lnTo>
                <a:lnTo>
                  <a:pt x="1896" y="148"/>
                </a:lnTo>
                <a:lnTo>
                  <a:pt x="1901" y="176"/>
                </a:lnTo>
                <a:lnTo>
                  <a:pt x="1906" y="165"/>
                </a:lnTo>
                <a:lnTo>
                  <a:pt x="1911" y="186"/>
                </a:lnTo>
                <a:lnTo>
                  <a:pt x="1916" y="182"/>
                </a:lnTo>
                <a:lnTo>
                  <a:pt x="1921" y="174"/>
                </a:lnTo>
                <a:lnTo>
                  <a:pt x="1926" y="159"/>
                </a:lnTo>
                <a:lnTo>
                  <a:pt x="1931" y="157"/>
                </a:lnTo>
                <a:lnTo>
                  <a:pt x="1936" y="156"/>
                </a:lnTo>
                <a:lnTo>
                  <a:pt x="1941" y="157"/>
                </a:lnTo>
                <a:lnTo>
                  <a:pt x="1946" y="131"/>
                </a:lnTo>
                <a:lnTo>
                  <a:pt x="1951" y="132"/>
                </a:lnTo>
                <a:lnTo>
                  <a:pt x="1956" y="82"/>
                </a:lnTo>
                <a:lnTo>
                  <a:pt x="1961" y="34"/>
                </a:lnTo>
                <a:lnTo>
                  <a:pt x="1966" y="41"/>
                </a:lnTo>
                <a:lnTo>
                  <a:pt x="1971" y="0"/>
                </a:lnTo>
                <a:lnTo>
                  <a:pt x="1976" y="50"/>
                </a:lnTo>
                <a:lnTo>
                  <a:pt x="1981" y="54"/>
                </a:lnTo>
                <a:lnTo>
                  <a:pt x="1987" y="61"/>
                </a:lnTo>
                <a:lnTo>
                  <a:pt x="1992" y="68"/>
                </a:lnTo>
                <a:lnTo>
                  <a:pt x="1997" y="116"/>
                </a:lnTo>
                <a:lnTo>
                  <a:pt x="2002" y="111"/>
                </a:lnTo>
                <a:lnTo>
                  <a:pt x="2007" y="106"/>
                </a:lnTo>
                <a:lnTo>
                  <a:pt x="2012" y="63"/>
                </a:lnTo>
                <a:lnTo>
                  <a:pt x="2017" y="114"/>
                </a:lnTo>
                <a:lnTo>
                  <a:pt x="2022" y="92"/>
                </a:lnTo>
                <a:lnTo>
                  <a:pt x="2027" y="96"/>
                </a:lnTo>
                <a:lnTo>
                  <a:pt x="2032" y="87"/>
                </a:lnTo>
                <a:lnTo>
                  <a:pt x="2037" y="94"/>
                </a:lnTo>
                <a:lnTo>
                  <a:pt x="2042" y="93"/>
                </a:lnTo>
                <a:lnTo>
                  <a:pt x="2047" y="94"/>
                </a:lnTo>
                <a:lnTo>
                  <a:pt x="2052" y="148"/>
                </a:lnTo>
                <a:lnTo>
                  <a:pt x="2057" y="137"/>
                </a:lnTo>
                <a:lnTo>
                  <a:pt x="2062" y="96"/>
                </a:lnTo>
                <a:lnTo>
                  <a:pt x="2067" y="123"/>
                </a:lnTo>
                <a:lnTo>
                  <a:pt x="2072" y="117"/>
                </a:lnTo>
                <a:lnTo>
                  <a:pt x="2077" y="160"/>
                </a:lnTo>
                <a:lnTo>
                  <a:pt x="2082" y="192"/>
                </a:lnTo>
                <a:lnTo>
                  <a:pt x="2087" y="185"/>
                </a:lnTo>
                <a:lnTo>
                  <a:pt x="2092" y="232"/>
                </a:lnTo>
                <a:lnTo>
                  <a:pt x="2097" y="219"/>
                </a:lnTo>
                <a:lnTo>
                  <a:pt x="2102" y="247"/>
                </a:lnTo>
                <a:lnTo>
                  <a:pt x="2107" y="273"/>
                </a:lnTo>
                <a:lnTo>
                  <a:pt x="2112" y="233"/>
                </a:lnTo>
                <a:lnTo>
                  <a:pt x="2117" y="242"/>
                </a:lnTo>
                <a:lnTo>
                  <a:pt x="2122" y="209"/>
                </a:lnTo>
                <a:lnTo>
                  <a:pt x="2127" y="159"/>
                </a:lnTo>
                <a:lnTo>
                  <a:pt x="2132" y="118"/>
                </a:lnTo>
                <a:lnTo>
                  <a:pt x="2137" y="129"/>
                </a:lnTo>
                <a:lnTo>
                  <a:pt x="2142" y="89"/>
                </a:lnTo>
                <a:lnTo>
                  <a:pt x="2147" y="64"/>
                </a:lnTo>
                <a:lnTo>
                  <a:pt x="2152" y="38"/>
                </a:lnTo>
                <a:lnTo>
                  <a:pt x="2157" y="30"/>
                </a:lnTo>
                <a:lnTo>
                  <a:pt x="2162" y="36"/>
                </a:lnTo>
                <a:lnTo>
                  <a:pt x="2167" y="65"/>
                </a:lnTo>
                <a:lnTo>
                  <a:pt x="2172" y="113"/>
                </a:lnTo>
                <a:lnTo>
                  <a:pt x="2177" y="162"/>
                </a:lnTo>
                <a:lnTo>
                  <a:pt x="2182" y="147"/>
                </a:lnTo>
                <a:lnTo>
                  <a:pt x="2187" y="152"/>
                </a:lnTo>
                <a:lnTo>
                  <a:pt x="2192" y="180"/>
                </a:lnTo>
                <a:lnTo>
                  <a:pt x="2197" y="183"/>
                </a:lnTo>
                <a:lnTo>
                  <a:pt x="2202" y="216"/>
                </a:lnTo>
                <a:lnTo>
                  <a:pt x="2207" y="250"/>
                </a:lnTo>
                <a:lnTo>
                  <a:pt x="2212" y="259"/>
                </a:lnTo>
                <a:lnTo>
                  <a:pt x="2217" y="267"/>
                </a:lnTo>
                <a:lnTo>
                  <a:pt x="2222" y="266"/>
                </a:lnTo>
                <a:lnTo>
                  <a:pt x="2227" y="270"/>
                </a:lnTo>
                <a:lnTo>
                  <a:pt x="2232" y="317"/>
                </a:lnTo>
                <a:lnTo>
                  <a:pt x="2237" y="333"/>
                </a:lnTo>
                <a:lnTo>
                  <a:pt x="2242" y="379"/>
                </a:lnTo>
                <a:lnTo>
                  <a:pt x="2247" y="385"/>
                </a:lnTo>
                <a:lnTo>
                  <a:pt x="2252" y="383"/>
                </a:lnTo>
                <a:lnTo>
                  <a:pt x="2257" y="390"/>
                </a:lnTo>
                <a:lnTo>
                  <a:pt x="2262" y="390"/>
                </a:lnTo>
                <a:lnTo>
                  <a:pt x="2267" y="392"/>
                </a:lnTo>
                <a:lnTo>
                  <a:pt x="2272" y="399"/>
                </a:lnTo>
                <a:lnTo>
                  <a:pt x="2277" y="393"/>
                </a:lnTo>
                <a:lnTo>
                  <a:pt x="2282" y="398"/>
                </a:lnTo>
                <a:lnTo>
                  <a:pt x="2288" y="395"/>
                </a:lnTo>
                <a:lnTo>
                  <a:pt x="2293" y="382"/>
                </a:lnTo>
                <a:lnTo>
                  <a:pt x="2298" y="369"/>
                </a:lnTo>
                <a:lnTo>
                  <a:pt x="2303" y="355"/>
                </a:lnTo>
                <a:lnTo>
                  <a:pt x="2308" y="352"/>
                </a:lnTo>
                <a:lnTo>
                  <a:pt x="2313" y="354"/>
                </a:lnTo>
                <a:lnTo>
                  <a:pt x="2318" y="361"/>
                </a:lnTo>
                <a:lnTo>
                  <a:pt x="2323" y="377"/>
                </a:lnTo>
                <a:lnTo>
                  <a:pt x="2328" y="381"/>
                </a:lnTo>
                <a:lnTo>
                  <a:pt x="2333" y="381"/>
                </a:lnTo>
                <a:lnTo>
                  <a:pt x="2338" y="404"/>
                </a:lnTo>
                <a:lnTo>
                  <a:pt x="2343" y="432"/>
                </a:lnTo>
                <a:lnTo>
                  <a:pt x="2348" y="453"/>
                </a:lnTo>
                <a:lnTo>
                  <a:pt x="2353" y="463"/>
                </a:lnTo>
                <a:lnTo>
                  <a:pt x="2358" y="469"/>
                </a:lnTo>
                <a:lnTo>
                  <a:pt x="2363" y="466"/>
                </a:lnTo>
                <a:lnTo>
                  <a:pt x="2368" y="455"/>
                </a:lnTo>
                <a:lnTo>
                  <a:pt x="2373" y="451"/>
                </a:lnTo>
                <a:lnTo>
                  <a:pt x="2378" y="451"/>
                </a:lnTo>
                <a:lnTo>
                  <a:pt x="2383" y="444"/>
                </a:lnTo>
                <a:lnTo>
                  <a:pt x="2388" y="437"/>
                </a:lnTo>
                <a:lnTo>
                  <a:pt x="2393" y="431"/>
                </a:lnTo>
                <a:lnTo>
                  <a:pt x="2398" y="423"/>
                </a:lnTo>
                <a:lnTo>
                  <a:pt x="2403" y="418"/>
                </a:lnTo>
              </a:path>
            </a:pathLst>
          </a:custGeom>
          <a:noFill/>
          <a:ln w="19050" cap="flat">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29" name="Freeform 68">
            <a:extLst>
              <a:ext uri="{FF2B5EF4-FFF2-40B4-BE49-F238E27FC236}">
                <a16:creationId xmlns:a16="http://schemas.microsoft.com/office/drawing/2014/main" id="{A800CF3D-DB88-4023-AD90-CCE3B5B31ACA}"/>
              </a:ext>
            </a:extLst>
          </p:cNvPr>
          <p:cNvSpPr>
            <a:spLocks/>
          </p:cNvSpPr>
          <p:nvPr/>
        </p:nvSpPr>
        <p:spPr bwMode="auto">
          <a:xfrm>
            <a:off x="5763141" y="3128715"/>
            <a:ext cx="4525352" cy="1060552"/>
          </a:xfrm>
          <a:custGeom>
            <a:avLst/>
            <a:gdLst>
              <a:gd name="T0" fmla="*/ 35 w 2403"/>
              <a:gd name="T1" fmla="*/ 476 h 568"/>
              <a:gd name="T2" fmla="*/ 75 w 2403"/>
              <a:gd name="T3" fmla="*/ 438 h 568"/>
              <a:gd name="T4" fmla="*/ 115 w 2403"/>
              <a:gd name="T5" fmla="*/ 439 h 568"/>
              <a:gd name="T6" fmla="*/ 156 w 2403"/>
              <a:gd name="T7" fmla="*/ 432 h 568"/>
              <a:gd name="T8" fmla="*/ 196 w 2403"/>
              <a:gd name="T9" fmla="*/ 432 h 568"/>
              <a:gd name="T10" fmla="*/ 236 w 2403"/>
              <a:gd name="T11" fmla="*/ 428 h 568"/>
              <a:gd name="T12" fmla="*/ 276 w 2403"/>
              <a:gd name="T13" fmla="*/ 485 h 568"/>
              <a:gd name="T14" fmla="*/ 316 w 2403"/>
              <a:gd name="T15" fmla="*/ 487 h 568"/>
              <a:gd name="T16" fmla="*/ 356 w 2403"/>
              <a:gd name="T17" fmla="*/ 524 h 568"/>
              <a:gd name="T18" fmla="*/ 397 w 2403"/>
              <a:gd name="T19" fmla="*/ 535 h 568"/>
              <a:gd name="T20" fmla="*/ 437 w 2403"/>
              <a:gd name="T21" fmla="*/ 542 h 568"/>
              <a:gd name="T22" fmla="*/ 477 w 2403"/>
              <a:gd name="T23" fmla="*/ 525 h 568"/>
              <a:gd name="T24" fmla="*/ 517 w 2403"/>
              <a:gd name="T25" fmla="*/ 546 h 568"/>
              <a:gd name="T26" fmla="*/ 557 w 2403"/>
              <a:gd name="T27" fmla="*/ 547 h 568"/>
              <a:gd name="T28" fmla="*/ 597 w 2403"/>
              <a:gd name="T29" fmla="*/ 561 h 568"/>
              <a:gd name="T30" fmla="*/ 637 w 2403"/>
              <a:gd name="T31" fmla="*/ 545 h 568"/>
              <a:gd name="T32" fmla="*/ 677 w 2403"/>
              <a:gd name="T33" fmla="*/ 558 h 568"/>
              <a:gd name="T34" fmla="*/ 717 w 2403"/>
              <a:gd name="T35" fmla="*/ 553 h 568"/>
              <a:gd name="T36" fmla="*/ 758 w 2403"/>
              <a:gd name="T37" fmla="*/ 549 h 568"/>
              <a:gd name="T38" fmla="*/ 798 w 2403"/>
              <a:gd name="T39" fmla="*/ 438 h 568"/>
              <a:gd name="T40" fmla="*/ 838 w 2403"/>
              <a:gd name="T41" fmla="*/ 542 h 568"/>
              <a:gd name="T42" fmla="*/ 878 w 2403"/>
              <a:gd name="T43" fmla="*/ 560 h 568"/>
              <a:gd name="T44" fmla="*/ 918 w 2403"/>
              <a:gd name="T45" fmla="*/ 551 h 568"/>
              <a:gd name="T46" fmla="*/ 958 w 2403"/>
              <a:gd name="T47" fmla="*/ 558 h 568"/>
              <a:gd name="T48" fmla="*/ 998 w 2403"/>
              <a:gd name="T49" fmla="*/ 555 h 568"/>
              <a:gd name="T50" fmla="*/ 1038 w 2403"/>
              <a:gd name="T51" fmla="*/ 494 h 568"/>
              <a:gd name="T52" fmla="*/ 1079 w 2403"/>
              <a:gd name="T53" fmla="*/ 559 h 568"/>
              <a:gd name="T54" fmla="*/ 1119 w 2403"/>
              <a:gd name="T55" fmla="*/ 546 h 568"/>
              <a:gd name="T56" fmla="*/ 1159 w 2403"/>
              <a:gd name="T57" fmla="*/ 552 h 568"/>
              <a:gd name="T58" fmla="*/ 1199 w 2403"/>
              <a:gd name="T59" fmla="*/ 556 h 568"/>
              <a:gd name="T60" fmla="*/ 1239 w 2403"/>
              <a:gd name="T61" fmla="*/ 567 h 568"/>
              <a:gd name="T62" fmla="*/ 1279 w 2403"/>
              <a:gd name="T63" fmla="*/ 548 h 568"/>
              <a:gd name="T64" fmla="*/ 1319 w 2403"/>
              <a:gd name="T65" fmla="*/ 548 h 568"/>
              <a:gd name="T66" fmla="*/ 1360 w 2403"/>
              <a:gd name="T67" fmla="*/ 551 h 568"/>
              <a:gd name="T68" fmla="*/ 1400 w 2403"/>
              <a:gd name="T69" fmla="*/ 534 h 568"/>
              <a:gd name="T70" fmla="*/ 1440 w 2403"/>
              <a:gd name="T71" fmla="*/ 511 h 568"/>
              <a:gd name="T72" fmla="*/ 1480 w 2403"/>
              <a:gd name="T73" fmla="*/ 531 h 568"/>
              <a:gd name="T74" fmla="*/ 1520 w 2403"/>
              <a:gd name="T75" fmla="*/ 552 h 568"/>
              <a:gd name="T76" fmla="*/ 1560 w 2403"/>
              <a:gd name="T77" fmla="*/ 544 h 568"/>
              <a:gd name="T78" fmla="*/ 1600 w 2403"/>
              <a:gd name="T79" fmla="*/ 538 h 568"/>
              <a:gd name="T80" fmla="*/ 1640 w 2403"/>
              <a:gd name="T81" fmla="*/ 487 h 568"/>
              <a:gd name="T82" fmla="*/ 1680 w 2403"/>
              <a:gd name="T83" fmla="*/ 405 h 568"/>
              <a:gd name="T84" fmla="*/ 1721 w 2403"/>
              <a:gd name="T85" fmla="*/ 163 h 568"/>
              <a:gd name="T86" fmla="*/ 1761 w 2403"/>
              <a:gd name="T87" fmla="*/ 261 h 568"/>
              <a:gd name="T88" fmla="*/ 1801 w 2403"/>
              <a:gd name="T89" fmla="*/ 94 h 568"/>
              <a:gd name="T90" fmla="*/ 1841 w 2403"/>
              <a:gd name="T91" fmla="*/ 137 h 568"/>
              <a:gd name="T92" fmla="*/ 1881 w 2403"/>
              <a:gd name="T93" fmla="*/ 85 h 568"/>
              <a:gd name="T94" fmla="*/ 1921 w 2403"/>
              <a:gd name="T95" fmla="*/ 180 h 568"/>
              <a:gd name="T96" fmla="*/ 1961 w 2403"/>
              <a:gd name="T97" fmla="*/ 242 h 568"/>
              <a:gd name="T98" fmla="*/ 2002 w 2403"/>
              <a:gd name="T99" fmla="*/ 74 h 568"/>
              <a:gd name="T100" fmla="*/ 2042 w 2403"/>
              <a:gd name="T101" fmla="*/ 88 h 568"/>
              <a:gd name="T102" fmla="*/ 2082 w 2403"/>
              <a:gd name="T103" fmla="*/ 169 h 568"/>
              <a:gd name="T104" fmla="*/ 2122 w 2403"/>
              <a:gd name="T105" fmla="*/ 225 h 568"/>
              <a:gd name="T106" fmla="*/ 2162 w 2403"/>
              <a:gd name="T107" fmla="*/ 245 h 568"/>
              <a:gd name="T108" fmla="*/ 2202 w 2403"/>
              <a:gd name="T109" fmla="*/ 367 h 568"/>
              <a:gd name="T110" fmla="*/ 2242 w 2403"/>
              <a:gd name="T111" fmla="*/ 405 h 568"/>
              <a:gd name="T112" fmla="*/ 2282 w 2403"/>
              <a:gd name="T113" fmla="*/ 429 h 568"/>
              <a:gd name="T114" fmla="*/ 2323 w 2403"/>
              <a:gd name="T115" fmla="*/ 479 h 568"/>
              <a:gd name="T116" fmla="*/ 2363 w 2403"/>
              <a:gd name="T117" fmla="*/ 512 h 568"/>
              <a:gd name="T118" fmla="*/ 2403 w 2403"/>
              <a:gd name="T119" fmla="*/ 5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3" h="568">
                <a:moveTo>
                  <a:pt x="0" y="361"/>
                </a:moveTo>
                <a:lnTo>
                  <a:pt x="5" y="379"/>
                </a:lnTo>
                <a:lnTo>
                  <a:pt x="10" y="402"/>
                </a:lnTo>
                <a:lnTo>
                  <a:pt x="15" y="425"/>
                </a:lnTo>
                <a:lnTo>
                  <a:pt x="20" y="447"/>
                </a:lnTo>
                <a:lnTo>
                  <a:pt x="25" y="461"/>
                </a:lnTo>
                <a:lnTo>
                  <a:pt x="30" y="469"/>
                </a:lnTo>
                <a:lnTo>
                  <a:pt x="35" y="476"/>
                </a:lnTo>
                <a:lnTo>
                  <a:pt x="40" y="481"/>
                </a:lnTo>
                <a:lnTo>
                  <a:pt x="45" y="477"/>
                </a:lnTo>
                <a:lnTo>
                  <a:pt x="50" y="466"/>
                </a:lnTo>
                <a:lnTo>
                  <a:pt x="55" y="456"/>
                </a:lnTo>
                <a:lnTo>
                  <a:pt x="60" y="445"/>
                </a:lnTo>
                <a:lnTo>
                  <a:pt x="65" y="435"/>
                </a:lnTo>
                <a:lnTo>
                  <a:pt x="70" y="434"/>
                </a:lnTo>
                <a:lnTo>
                  <a:pt x="75" y="438"/>
                </a:lnTo>
                <a:lnTo>
                  <a:pt x="80" y="441"/>
                </a:lnTo>
                <a:lnTo>
                  <a:pt x="85" y="444"/>
                </a:lnTo>
                <a:lnTo>
                  <a:pt x="90" y="446"/>
                </a:lnTo>
                <a:lnTo>
                  <a:pt x="95" y="446"/>
                </a:lnTo>
                <a:lnTo>
                  <a:pt x="100" y="447"/>
                </a:lnTo>
                <a:lnTo>
                  <a:pt x="105" y="445"/>
                </a:lnTo>
                <a:lnTo>
                  <a:pt x="110" y="441"/>
                </a:lnTo>
                <a:lnTo>
                  <a:pt x="115" y="439"/>
                </a:lnTo>
                <a:lnTo>
                  <a:pt x="120" y="440"/>
                </a:lnTo>
                <a:lnTo>
                  <a:pt x="126" y="442"/>
                </a:lnTo>
                <a:lnTo>
                  <a:pt x="131" y="445"/>
                </a:lnTo>
                <a:lnTo>
                  <a:pt x="136" y="443"/>
                </a:lnTo>
                <a:lnTo>
                  <a:pt x="141" y="441"/>
                </a:lnTo>
                <a:lnTo>
                  <a:pt x="146" y="435"/>
                </a:lnTo>
                <a:lnTo>
                  <a:pt x="151" y="431"/>
                </a:lnTo>
                <a:lnTo>
                  <a:pt x="156" y="432"/>
                </a:lnTo>
                <a:lnTo>
                  <a:pt x="161" y="431"/>
                </a:lnTo>
                <a:lnTo>
                  <a:pt x="166" y="422"/>
                </a:lnTo>
                <a:lnTo>
                  <a:pt x="171" y="417"/>
                </a:lnTo>
                <a:lnTo>
                  <a:pt x="176" y="409"/>
                </a:lnTo>
                <a:lnTo>
                  <a:pt x="181" y="410"/>
                </a:lnTo>
                <a:lnTo>
                  <a:pt x="186" y="421"/>
                </a:lnTo>
                <a:lnTo>
                  <a:pt x="191" y="427"/>
                </a:lnTo>
                <a:lnTo>
                  <a:pt x="196" y="432"/>
                </a:lnTo>
                <a:lnTo>
                  <a:pt x="201" y="433"/>
                </a:lnTo>
                <a:lnTo>
                  <a:pt x="206" y="430"/>
                </a:lnTo>
                <a:lnTo>
                  <a:pt x="211" y="437"/>
                </a:lnTo>
                <a:lnTo>
                  <a:pt x="216" y="443"/>
                </a:lnTo>
                <a:lnTo>
                  <a:pt x="221" y="451"/>
                </a:lnTo>
                <a:lnTo>
                  <a:pt x="226" y="445"/>
                </a:lnTo>
                <a:lnTo>
                  <a:pt x="231" y="431"/>
                </a:lnTo>
                <a:lnTo>
                  <a:pt x="236" y="428"/>
                </a:lnTo>
                <a:lnTo>
                  <a:pt x="241" y="428"/>
                </a:lnTo>
                <a:lnTo>
                  <a:pt x="246" y="431"/>
                </a:lnTo>
                <a:lnTo>
                  <a:pt x="251" y="440"/>
                </a:lnTo>
                <a:lnTo>
                  <a:pt x="256" y="446"/>
                </a:lnTo>
                <a:lnTo>
                  <a:pt x="261" y="449"/>
                </a:lnTo>
                <a:lnTo>
                  <a:pt x="266" y="456"/>
                </a:lnTo>
                <a:lnTo>
                  <a:pt x="271" y="470"/>
                </a:lnTo>
                <a:lnTo>
                  <a:pt x="276" y="485"/>
                </a:lnTo>
                <a:lnTo>
                  <a:pt x="281" y="500"/>
                </a:lnTo>
                <a:lnTo>
                  <a:pt x="286" y="511"/>
                </a:lnTo>
                <a:lnTo>
                  <a:pt x="291" y="511"/>
                </a:lnTo>
                <a:lnTo>
                  <a:pt x="296" y="507"/>
                </a:lnTo>
                <a:lnTo>
                  <a:pt x="301" y="506"/>
                </a:lnTo>
                <a:lnTo>
                  <a:pt x="306" y="505"/>
                </a:lnTo>
                <a:lnTo>
                  <a:pt x="311" y="491"/>
                </a:lnTo>
                <a:lnTo>
                  <a:pt x="316" y="487"/>
                </a:lnTo>
                <a:lnTo>
                  <a:pt x="321" y="490"/>
                </a:lnTo>
                <a:lnTo>
                  <a:pt x="326" y="489"/>
                </a:lnTo>
                <a:lnTo>
                  <a:pt x="331" y="484"/>
                </a:lnTo>
                <a:lnTo>
                  <a:pt x="336" y="492"/>
                </a:lnTo>
                <a:lnTo>
                  <a:pt x="341" y="501"/>
                </a:lnTo>
                <a:lnTo>
                  <a:pt x="346" y="507"/>
                </a:lnTo>
                <a:lnTo>
                  <a:pt x="351" y="512"/>
                </a:lnTo>
                <a:lnTo>
                  <a:pt x="356" y="524"/>
                </a:lnTo>
                <a:lnTo>
                  <a:pt x="361" y="528"/>
                </a:lnTo>
                <a:lnTo>
                  <a:pt x="366" y="524"/>
                </a:lnTo>
                <a:lnTo>
                  <a:pt x="371" y="525"/>
                </a:lnTo>
                <a:lnTo>
                  <a:pt x="376" y="530"/>
                </a:lnTo>
                <a:lnTo>
                  <a:pt x="381" y="531"/>
                </a:lnTo>
                <a:lnTo>
                  <a:pt x="386" y="532"/>
                </a:lnTo>
                <a:lnTo>
                  <a:pt x="392" y="532"/>
                </a:lnTo>
                <a:lnTo>
                  <a:pt x="397" y="535"/>
                </a:lnTo>
                <a:lnTo>
                  <a:pt x="402" y="538"/>
                </a:lnTo>
                <a:lnTo>
                  <a:pt x="407" y="540"/>
                </a:lnTo>
                <a:lnTo>
                  <a:pt x="412" y="544"/>
                </a:lnTo>
                <a:lnTo>
                  <a:pt x="417" y="543"/>
                </a:lnTo>
                <a:lnTo>
                  <a:pt x="422" y="543"/>
                </a:lnTo>
                <a:lnTo>
                  <a:pt x="427" y="543"/>
                </a:lnTo>
                <a:lnTo>
                  <a:pt x="432" y="542"/>
                </a:lnTo>
                <a:lnTo>
                  <a:pt x="437" y="542"/>
                </a:lnTo>
                <a:lnTo>
                  <a:pt x="442" y="538"/>
                </a:lnTo>
                <a:lnTo>
                  <a:pt x="447" y="534"/>
                </a:lnTo>
                <a:lnTo>
                  <a:pt x="452" y="530"/>
                </a:lnTo>
                <a:lnTo>
                  <a:pt x="457" y="526"/>
                </a:lnTo>
                <a:lnTo>
                  <a:pt x="462" y="526"/>
                </a:lnTo>
                <a:lnTo>
                  <a:pt x="467" y="525"/>
                </a:lnTo>
                <a:lnTo>
                  <a:pt x="472" y="525"/>
                </a:lnTo>
                <a:lnTo>
                  <a:pt x="477" y="525"/>
                </a:lnTo>
                <a:lnTo>
                  <a:pt x="482" y="524"/>
                </a:lnTo>
                <a:lnTo>
                  <a:pt x="487" y="530"/>
                </a:lnTo>
                <a:lnTo>
                  <a:pt x="492" y="535"/>
                </a:lnTo>
                <a:lnTo>
                  <a:pt x="497" y="539"/>
                </a:lnTo>
                <a:lnTo>
                  <a:pt x="502" y="544"/>
                </a:lnTo>
                <a:lnTo>
                  <a:pt x="507" y="544"/>
                </a:lnTo>
                <a:lnTo>
                  <a:pt x="512" y="545"/>
                </a:lnTo>
                <a:lnTo>
                  <a:pt x="517" y="546"/>
                </a:lnTo>
                <a:lnTo>
                  <a:pt x="522" y="548"/>
                </a:lnTo>
                <a:lnTo>
                  <a:pt x="527" y="550"/>
                </a:lnTo>
                <a:lnTo>
                  <a:pt x="532" y="548"/>
                </a:lnTo>
                <a:lnTo>
                  <a:pt x="537" y="546"/>
                </a:lnTo>
                <a:lnTo>
                  <a:pt x="542" y="544"/>
                </a:lnTo>
                <a:lnTo>
                  <a:pt x="547" y="543"/>
                </a:lnTo>
                <a:lnTo>
                  <a:pt x="552" y="545"/>
                </a:lnTo>
                <a:lnTo>
                  <a:pt x="557" y="547"/>
                </a:lnTo>
                <a:lnTo>
                  <a:pt x="562" y="547"/>
                </a:lnTo>
                <a:lnTo>
                  <a:pt x="567" y="548"/>
                </a:lnTo>
                <a:lnTo>
                  <a:pt x="572" y="548"/>
                </a:lnTo>
                <a:lnTo>
                  <a:pt x="577" y="551"/>
                </a:lnTo>
                <a:lnTo>
                  <a:pt x="582" y="555"/>
                </a:lnTo>
                <a:lnTo>
                  <a:pt x="587" y="558"/>
                </a:lnTo>
                <a:lnTo>
                  <a:pt x="592" y="561"/>
                </a:lnTo>
                <a:lnTo>
                  <a:pt x="597" y="561"/>
                </a:lnTo>
                <a:lnTo>
                  <a:pt x="602" y="561"/>
                </a:lnTo>
                <a:lnTo>
                  <a:pt x="607" y="560"/>
                </a:lnTo>
                <a:lnTo>
                  <a:pt x="612" y="559"/>
                </a:lnTo>
                <a:lnTo>
                  <a:pt x="617" y="559"/>
                </a:lnTo>
                <a:lnTo>
                  <a:pt x="622" y="555"/>
                </a:lnTo>
                <a:lnTo>
                  <a:pt x="627" y="551"/>
                </a:lnTo>
                <a:lnTo>
                  <a:pt x="632" y="548"/>
                </a:lnTo>
                <a:lnTo>
                  <a:pt x="637" y="545"/>
                </a:lnTo>
                <a:lnTo>
                  <a:pt x="642" y="545"/>
                </a:lnTo>
                <a:lnTo>
                  <a:pt x="647" y="545"/>
                </a:lnTo>
                <a:lnTo>
                  <a:pt x="652" y="546"/>
                </a:lnTo>
                <a:lnTo>
                  <a:pt x="657" y="547"/>
                </a:lnTo>
                <a:lnTo>
                  <a:pt x="662" y="547"/>
                </a:lnTo>
                <a:lnTo>
                  <a:pt x="667" y="551"/>
                </a:lnTo>
                <a:lnTo>
                  <a:pt x="672" y="555"/>
                </a:lnTo>
                <a:lnTo>
                  <a:pt x="677" y="558"/>
                </a:lnTo>
                <a:lnTo>
                  <a:pt x="682" y="561"/>
                </a:lnTo>
                <a:lnTo>
                  <a:pt x="687" y="561"/>
                </a:lnTo>
                <a:lnTo>
                  <a:pt x="692" y="561"/>
                </a:lnTo>
                <a:lnTo>
                  <a:pt x="697" y="561"/>
                </a:lnTo>
                <a:lnTo>
                  <a:pt x="702" y="561"/>
                </a:lnTo>
                <a:lnTo>
                  <a:pt x="707" y="561"/>
                </a:lnTo>
                <a:lnTo>
                  <a:pt x="712" y="557"/>
                </a:lnTo>
                <a:lnTo>
                  <a:pt x="717" y="553"/>
                </a:lnTo>
                <a:lnTo>
                  <a:pt x="722" y="549"/>
                </a:lnTo>
                <a:lnTo>
                  <a:pt x="728" y="545"/>
                </a:lnTo>
                <a:lnTo>
                  <a:pt x="733" y="545"/>
                </a:lnTo>
                <a:lnTo>
                  <a:pt x="738" y="544"/>
                </a:lnTo>
                <a:lnTo>
                  <a:pt x="743" y="544"/>
                </a:lnTo>
                <a:lnTo>
                  <a:pt x="748" y="544"/>
                </a:lnTo>
                <a:lnTo>
                  <a:pt x="753" y="544"/>
                </a:lnTo>
                <a:lnTo>
                  <a:pt x="758" y="549"/>
                </a:lnTo>
                <a:lnTo>
                  <a:pt x="763" y="551"/>
                </a:lnTo>
                <a:lnTo>
                  <a:pt x="768" y="497"/>
                </a:lnTo>
                <a:lnTo>
                  <a:pt x="773" y="441"/>
                </a:lnTo>
                <a:lnTo>
                  <a:pt x="778" y="441"/>
                </a:lnTo>
                <a:lnTo>
                  <a:pt x="783" y="440"/>
                </a:lnTo>
                <a:lnTo>
                  <a:pt x="788" y="439"/>
                </a:lnTo>
                <a:lnTo>
                  <a:pt x="793" y="439"/>
                </a:lnTo>
                <a:lnTo>
                  <a:pt x="798" y="438"/>
                </a:lnTo>
                <a:lnTo>
                  <a:pt x="803" y="437"/>
                </a:lnTo>
                <a:lnTo>
                  <a:pt x="808" y="435"/>
                </a:lnTo>
                <a:lnTo>
                  <a:pt x="813" y="490"/>
                </a:lnTo>
                <a:lnTo>
                  <a:pt x="818" y="545"/>
                </a:lnTo>
                <a:lnTo>
                  <a:pt x="823" y="542"/>
                </a:lnTo>
                <a:lnTo>
                  <a:pt x="828" y="543"/>
                </a:lnTo>
                <a:lnTo>
                  <a:pt x="833" y="542"/>
                </a:lnTo>
                <a:lnTo>
                  <a:pt x="838" y="542"/>
                </a:lnTo>
                <a:lnTo>
                  <a:pt x="843" y="542"/>
                </a:lnTo>
                <a:lnTo>
                  <a:pt x="848" y="542"/>
                </a:lnTo>
                <a:lnTo>
                  <a:pt x="853" y="546"/>
                </a:lnTo>
                <a:lnTo>
                  <a:pt x="858" y="549"/>
                </a:lnTo>
                <a:lnTo>
                  <a:pt x="863" y="553"/>
                </a:lnTo>
                <a:lnTo>
                  <a:pt x="868" y="558"/>
                </a:lnTo>
                <a:lnTo>
                  <a:pt x="873" y="559"/>
                </a:lnTo>
                <a:lnTo>
                  <a:pt x="878" y="560"/>
                </a:lnTo>
                <a:lnTo>
                  <a:pt x="883" y="561"/>
                </a:lnTo>
                <a:lnTo>
                  <a:pt x="888" y="562"/>
                </a:lnTo>
                <a:lnTo>
                  <a:pt x="893" y="563"/>
                </a:lnTo>
                <a:lnTo>
                  <a:pt x="898" y="560"/>
                </a:lnTo>
                <a:lnTo>
                  <a:pt x="903" y="557"/>
                </a:lnTo>
                <a:lnTo>
                  <a:pt x="908" y="555"/>
                </a:lnTo>
                <a:lnTo>
                  <a:pt x="913" y="552"/>
                </a:lnTo>
                <a:lnTo>
                  <a:pt x="918" y="551"/>
                </a:lnTo>
                <a:lnTo>
                  <a:pt x="923" y="551"/>
                </a:lnTo>
                <a:lnTo>
                  <a:pt x="928" y="550"/>
                </a:lnTo>
                <a:lnTo>
                  <a:pt x="933" y="549"/>
                </a:lnTo>
                <a:lnTo>
                  <a:pt x="938" y="549"/>
                </a:lnTo>
                <a:lnTo>
                  <a:pt x="943" y="551"/>
                </a:lnTo>
                <a:lnTo>
                  <a:pt x="948" y="553"/>
                </a:lnTo>
                <a:lnTo>
                  <a:pt x="953" y="556"/>
                </a:lnTo>
                <a:lnTo>
                  <a:pt x="958" y="558"/>
                </a:lnTo>
                <a:lnTo>
                  <a:pt x="963" y="558"/>
                </a:lnTo>
                <a:lnTo>
                  <a:pt x="968" y="558"/>
                </a:lnTo>
                <a:lnTo>
                  <a:pt x="973" y="558"/>
                </a:lnTo>
                <a:lnTo>
                  <a:pt x="978" y="558"/>
                </a:lnTo>
                <a:lnTo>
                  <a:pt x="983" y="559"/>
                </a:lnTo>
                <a:lnTo>
                  <a:pt x="988" y="559"/>
                </a:lnTo>
                <a:lnTo>
                  <a:pt x="993" y="557"/>
                </a:lnTo>
                <a:lnTo>
                  <a:pt x="998" y="555"/>
                </a:lnTo>
                <a:lnTo>
                  <a:pt x="1003" y="552"/>
                </a:lnTo>
                <a:lnTo>
                  <a:pt x="1008" y="550"/>
                </a:lnTo>
                <a:lnTo>
                  <a:pt x="1013" y="551"/>
                </a:lnTo>
                <a:lnTo>
                  <a:pt x="1018" y="551"/>
                </a:lnTo>
                <a:lnTo>
                  <a:pt x="1023" y="551"/>
                </a:lnTo>
                <a:lnTo>
                  <a:pt x="1028" y="551"/>
                </a:lnTo>
                <a:lnTo>
                  <a:pt x="1033" y="492"/>
                </a:lnTo>
                <a:lnTo>
                  <a:pt x="1038" y="494"/>
                </a:lnTo>
                <a:lnTo>
                  <a:pt x="1043" y="496"/>
                </a:lnTo>
                <a:lnTo>
                  <a:pt x="1048" y="499"/>
                </a:lnTo>
                <a:lnTo>
                  <a:pt x="1053" y="502"/>
                </a:lnTo>
                <a:lnTo>
                  <a:pt x="1058" y="502"/>
                </a:lnTo>
                <a:lnTo>
                  <a:pt x="1063" y="502"/>
                </a:lnTo>
                <a:lnTo>
                  <a:pt x="1068" y="502"/>
                </a:lnTo>
                <a:lnTo>
                  <a:pt x="1074" y="502"/>
                </a:lnTo>
                <a:lnTo>
                  <a:pt x="1079" y="559"/>
                </a:lnTo>
                <a:lnTo>
                  <a:pt x="1084" y="556"/>
                </a:lnTo>
                <a:lnTo>
                  <a:pt x="1089" y="553"/>
                </a:lnTo>
                <a:lnTo>
                  <a:pt x="1094" y="550"/>
                </a:lnTo>
                <a:lnTo>
                  <a:pt x="1099" y="549"/>
                </a:lnTo>
                <a:lnTo>
                  <a:pt x="1104" y="549"/>
                </a:lnTo>
                <a:lnTo>
                  <a:pt x="1109" y="548"/>
                </a:lnTo>
                <a:lnTo>
                  <a:pt x="1114" y="548"/>
                </a:lnTo>
                <a:lnTo>
                  <a:pt x="1119" y="546"/>
                </a:lnTo>
                <a:lnTo>
                  <a:pt x="1124" y="545"/>
                </a:lnTo>
                <a:lnTo>
                  <a:pt x="1129" y="547"/>
                </a:lnTo>
                <a:lnTo>
                  <a:pt x="1134" y="550"/>
                </a:lnTo>
                <a:lnTo>
                  <a:pt x="1139" y="552"/>
                </a:lnTo>
                <a:lnTo>
                  <a:pt x="1144" y="551"/>
                </a:lnTo>
                <a:lnTo>
                  <a:pt x="1149" y="550"/>
                </a:lnTo>
                <a:lnTo>
                  <a:pt x="1154" y="551"/>
                </a:lnTo>
                <a:lnTo>
                  <a:pt x="1159" y="552"/>
                </a:lnTo>
                <a:lnTo>
                  <a:pt x="1164" y="556"/>
                </a:lnTo>
                <a:lnTo>
                  <a:pt x="1169" y="558"/>
                </a:lnTo>
                <a:lnTo>
                  <a:pt x="1174" y="556"/>
                </a:lnTo>
                <a:lnTo>
                  <a:pt x="1179" y="555"/>
                </a:lnTo>
                <a:lnTo>
                  <a:pt x="1184" y="554"/>
                </a:lnTo>
                <a:lnTo>
                  <a:pt x="1189" y="553"/>
                </a:lnTo>
                <a:lnTo>
                  <a:pt x="1194" y="555"/>
                </a:lnTo>
                <a:lnTo>
                  <a:pt x="1199" y="556"/>
                </a:lnTo>
                <a:lnTo>
                  <a:pt x="1204" y="556"/>
                </a:lnTo>
                <a:lnTo>
                  <a:pt x="1209" y="556"/>
                </a:lnTo>
                <a:lnTo>
                  <a:pt x="1214" y="556"/>
                </a:lnTo>
                <a:lnTo>
                  <a:pt x="1219" y="559"/>
                </a:lnTo>
                <a:lnTo>
                  <a:pt x="1224" y="562"/>
                </a:lnTo>
                <a:lnTo>
                  <a:pt x="1229" y="565"/>
                </a:lnTo>
                <a:lnTo>
                  <a:pt x="1234" y="568"/>
                </a:lnTo>
                <a:lnTo>
                  <a:pt x="1239" y="567"/>
                </a:lnTo>
                <a:lnTo>
                  <a:pt x="1244" y="566"/>
                </a:lnTo>
                <a:lnTo>
                  <a:pt x="1249" y="565"/>
                </a:lnTo>
                <a:lnTo>
                  <a:pt x="1254" y="565"/>
                </a:lnTo>
                <a:lnTo>
                  <a:pt x="1259" y="563"/>
                </a:lnTo>
                <a:lnTo>
                  <a:pt x="1264" y="561"/>
                </a:lnTo>
                <a:lnTo>
                  <a:pt x="1269" y="557"/>
                </a:lnTo>
                <a:lnTo>
                  <a:pt x="1274" y="552"/>
                </a:lnTo>
                <a:lnTo>
                  <a:pt x="1279" y="548"/>
                </a:lnTo>
                <a:lnTo>
                  <a:pt x="1284" y="545"/>
                </a:lnTo>
                <a:lnTo>
                  <a:pt x="1289" y="544"/>
                </a:lnTo>
                <a:lnTo>
                  <a:pt x="1294" y="543"/>
                </a:lnTo>
                <a:lnTo>
                  <a:pt x="1299" y="543"/>
                </a:lnTo>
                <a:lnTo>
                  <a:pt x="1304" y="543"/>
                </a:lnTo>
                <a:lnTo>
                  <a:pt x="1309" y="542"/>
                </a:lnTo>
                <a:lnTo>
                  <a:pt x="1314" y="546"/>
                </a:lnTo>
                <a:lnTo>
                  <a:pt x="1319" y="548"/>
                </a:lnTo>
                <a:lnTo>
                  <a:pt x="1324" y="551"/>
                </a:lnTo>
                <a:lnTo>
                  <a:pt x="1330" y="554"/>
                </a:lnTo>
                <a:lnTo>
                  <a:pt x="1335" y="553"/>
                </a:lnTo>
                <a:lnTo>
                  <a:pt x="1340" y="552"/>
                </a:lnTo>
                <a:lnTo>
                  <a:pt x="1345" y="552"/>
                </a:lnTo>
                <a:lnTo>
                  <a:pt x="1350" y="551"/>
                </a:lnTo>
                <a:lnTo>
                  <a:pt x="1355" y="551"/>
                </a:lnTo>
                <a:lnTo>
                  <a:pt x="1360" y="551"/>
                </a:lnTo>
                <a:lnTo>
                  <a:pt x="1365" y="547"/>
                </a:lnTo>
                <a:lnTo>
                  <a:pt x="1370" y="544"/>
                </a:lnTo>
                <a:lnTo>
                  <a:pt x="1375" y="541"/>
                </a:lnTo>
                <a:lnTo>
                  <a:pt x="1380" y="538"/>
                </a:lnTo>
                <a:lnTo>
                  <a:pt x="1385" y="538"/>
                </a:lnTo>
                <a:lnTo>
                  <a:pt x="1390" y="535"/>
                </a:lnTo>
                <a:lnTo>
                  <a:pt x="1395" y="534"/>
                </a:lnTo>
                <a:lnTo>
                  <a:pt x="1400" y="534"/>
                </a:lnTo>
                <a:lnTo>
                  <a:pt x="1405" y="534"/>
                </a:lnTo>
                <a:lnTo>
                  <a:pt x="1410" y="530"/>
                </a:lnTo>
                <a:lnTo>
                  <a:pt x="1415" y="526"/>
                </a:lnTo>
                <a:lnTo>
                  <a:pt x="1420" y="523"/>
                </a:lnTo>
                <a:lnTo>
                  <a:pt x="1425" y="523"/>
                </a:lnTo>
                <a:lnTo>
                  <a:pt x="1430" y="521"/>
                </a:lnTo>
                <a:lnTo>
                  <a:pt x="1435" y="515"/>
                </a:lnTo>
                <a:lnTo>
                  <a:pt x="1440" y="511"/>
                </a:lnTo>
                <a:lnTo>
                  <a:pt x="1445" y="510"/>
                </a:lnTo>
                <a:lnTo>
                  <a:pt x="1450" y="510"/>
                </a:lnTo>
                <a:lnTo>
                  <a:pt x="1455" y="517"/>
                </a:lnTo>
                <a:lnTo>
                  <a:pt x="1460" y="520"/>
                </a:lnTo>
                <a:lnTo>
                  <a:pt x="1465" y="522"/>
                </a:lnTo>
                <a:lnTo>
                  <a:pt x="1470" y="522"/>
                </a:lnTo>
                <a:lnTo>
                  <a:pt x="1475" y="522"/>
                </a:lnTo>
                <a:lnTo>
                  <a:pt x="1480" y="531"/>
                </a:lnTo>
                <a:lnTo>
                  <a:pt x="1485" y="537"/>
                </a:lnTo>
                <a:lnTo>
                  <a:pt x="1490" y="538"/>
                </a:lnTo>
                <a:lnTo>
                  <a:pt x="1495" y="539"/>
                </a:lnTo>
                <a:lnTo>
                  <a:pt x="1500" y="539"/>
                </a:lnTo>
                <a:lnTo>
                  <a:pt x="1505" y="542"/>
                </a:lnTo>
                <a:lnTo>
                  <a:pt x="1510" y="546"/>
                </a:lnTo>
                <a:lnTo>
                  <a:pt x="1515" y="549"/>
                </a:lnTo>
                <a:lnTo>
                  <a:pt x="1520" y="552"/>
                </a:lnTo>
                <a:lnTo>
                  <a:pt x="1525" y="552"/>
                </a:lnTo>
                <a:lnTo>
                  <a:pt x="1530" y="552"/>
                </a:lnTo>
                <a:lnTo>
                  <a:pt x="1535" y="552"/>
                </a:lnTo>
                <a:lnTo>
                  <a:pt x="1540" y="553"/>
                </a:lnTo>
                <a:lnTo>
                  <a:pt x="1545" y="554"/>
                </a:lnTo>
                <a:lnTo>
                  <a:pt x="1550" y="550"/>
                </a:lnTo>
                <a:lnTo>
                  <a:pt x="1555" y="547"/>
                </a:lnTo>
                <a:lnTo>
                  <a:pt x="1560" y="544"/>
                </a:lnTo>
                <a:lnTo>
                  <a:pt x="1565" y="541"/>
                </a:lnTo>
                <a:lnTo>
                  <a:pt x="1570" y="540"/>
                </a:lnTo>
                <a:lnTo>
                  <a:pt x="1575" y="540"/>
                </a:lnTo>
                <a:lnTo>
                  <a:pt x="1580" y="540"/>
                </a:lnTo>
                <a:lnTo>
                  <a:pt x="1585" y="533"/>
                </a:lnTo>
                <a:lnTo>
                  <a:pt x="1590" y="532"/>
                </a:lnTo>
                <a:lnTo>
                  <a:pt x="1595" y="536"/>
                </a:lnTo>
                <a:lnTo>
                  <a:pt x="1600" y="538"/>
                </a:lnTo>
                <a:lnTo>
                  <a:pt x="1605" y="534"/>
                </a:lnTo>
                <a:lnTo>
                  <a:pt x="1610" y="531"/>
                </a:lnTo>
                <a:lnTo>
                  <a:pt x="1615" y="530"/>
                </a:lnTo>
                <a:lnTo>
                  <a:pt x="1620" y="524"/>
                </a:lnTo>
                <a:lnTo>
                  <a:pt x="1625" y="514"/>
                </a:lnTo>
                <a:lnTo>
                  <a:pt x="1630" y="499"/>
                </a:lnTo>
                <a:lnTo>
                  <a:pt x="1635" y="490"/>
                </a:lnTo>
                <a:lnTo>
                  <a:pt x="1640" y="487"/>
                </a:lnTo>
                <a:lnTo>
                  <a:pt x="1645" y="479"/>
                </a:lnTo>
                <a:lnTo>
                  <a:pt x="1650" y="478"/>
                </a:lnTo>
                <a:lnTo>
                  <a:pt x="1655" y="473"/>
                </a:lnTo>
                <a:lnTo>
                  <a:pt x="1660" y="463"/>
                </a:lnTo>
                <a:lnTo>
                  <a:pt x="1665" y="449"/>
                </a:lnTo>
                <a:lnTo>
                  <a:pt x="1670" y="435"/>
                </a:lnTo>
                <a:lnTo>
                  <a:pt x="1675" y="434"/>
                </a:lnTo>
                <a:lnTo>
                  <a:pt x="1680" y="405"/>
                </a:lnTo>
                <a:lnTo>
                  <a:pt x="1685" y="375"/>
                </a:lnTo>
                <a:lnTo>
                  <a:pt x="1691" y="345"/>
                </a:lnTo>
                <a:lnTo>
                  <a:pt x="1696" y="277"/>
                </a:lnTo>
                <a:lnTo>
                  <a:pt x="1701" y="257"/>
                </a:lnTo>
                <a:lnTo>
                  <a:pt x="1706" y="239"/>
                </a:lnTo>
                <a:lnTo>
                  <a:pt x="1711" y="241"/>
                </a:lnTo>
                <a:lnTo>
                  <a:pt x="1716" y="202"/>
                </a:lnTo>
                <a:lnTo>
                  <a:pt x="1721" y="163"/>
                </a:lnTo>
                <a:lnTo>
                  <a:pt x="1726" y="174"/>
                </a:lnTo>
                <a:lnTo>
                  <a:pt x="1731" y="180"/>
                </a:lnTo>
                <a:lnTo>
                  <a:pt x="1736" y="191"/>
                </a:lnTo>
                <a:lnTo>
                  <a:pt x="1741" y="238"/>
                </a:lnTo>
                <a:lnTo>
                  <a:pt x="1746" y="231"/>
                </a:lnTo>
                <a:lnTo>
                  <a:pt x="1751" y="237"/>
                </a:lnTo>
                <a:lnTo>
                  <a:pt x="1756" y="232"/>
                </a:lnTo>
                <a:lnTo>
                  <a:pt x="1761" y="261"/>
                </a:lnTo>
                <a:lnTo>
                  <a:pt x="1766" y="245"/>
                </a:lnTo>
                <a:lnTo>
                  <a:pt x="1771" y="245"/>
                </a:lnTo>
                <a:lnTo>
                  <a:pt x="1776" y="201"/>
                </a:lnTo>
                <a:lnTo>
                  <a:pt x="1781" y="155"/>
                </a:lnTo>
                <a:lnTo>
                  <a:pt x="1786" y="119"/>
                </a:lnTo>
                <a:lnTo>
                  <a:pt x="1791" y="120"/>
                </a:lnTo>
                <a:lnTo>
                  <a:pt x="1796" y="90"/>
                </a:lnTo>
                <a:lnTo>
                  <a:pt x="1801" y="94"/>
                </a:lnTo>
                <a:lnTo>
                  <a:pt x="1806" y="60"/>
                </a:lnTo>
                <a:lnTo>
                  <a:pt x="1811" y="61"/>
                </a:lnTo>
                <a:lnTo>
                  <a:pt x="1816" y="73"/>
                </a:lnTo>
                <a:lnTo>
                  <a:pt x="1821" y="71"/>
                </a:lnTo>
                <a:lnTo>
                  <a:pt x="1826" y="124"/>
                </a:lnTo>
                <a:lnTo>
                  <a:pt x="1831" y="170"/>
                </a:lnTo>
                <a:lnTo>
                  <a:pt x="1836" y="158"/>
                </a:lnTo>
                <a:lnTo>
                  <a:pt x="1841" y="137"/>
                </a:lnTo>
                <a:lnTo>
                  <a:pt x="1846" y="102"/>
                </a:lnTo>
                <a:lnTo>
                  <a:pt x="1851" y="152"/>
                </a:lnTo>
                <a:lnTo>
                  <a:pt x="1856" y="177"/>
                </a:lnTo>
                <a:lnTo>
                  <a:pt x="1861" y="142"/>
                </a:lnTo>
                <a:lnTo>
                  <a:pt x="1866" y="139"/>
                </a:lnTo>
                <a:lnTo>
                  <a:pt x="1871" y="125"/>
                </a:lnTo>
                <a:lnTo>
                  <a:pt x="1876" y="65"/>
                </a:lnTo>
                <a:lnTo>
                  <a:pt x="1881" y="85"/>
                </a:lnTo>
                <a:lnTo>
                  <a:pt x="1886" y="89"/>
                </a:lnTo>
                <a:lnTo>
                  <a:pt x="1891" y="101"/>
                </a:lnTo>
                <a:lnTo>
                  <a:pt x="1896" y="45"/>
                </a:lnTo>
                <a:lnTo>
                  <a:pt x="1901" y="77"/>
                </a:lnTo>
                <a:lnTo>
                  <a:pt x="1906" y="63"/>
                </a:lnTo>
                <a:lnTo>
                  <a:pt x="1911" y="117"/>
                </a:lnTo>
                <a:lnTo>
                  <a:pt x="1916" y="120"/>
                </a:lnTo>
                <a:lnTo>
                  <a:pt x="1921" y="180"/>
                </a:lnTo>
                <a:lnTo>
                  <a:pt x="1926" y="173"/>
                </a:lnTo>
                <a:lnTo>
                  <a:pt x="1931" y="218"/>
                </a:lnTo>
                <a:lnTo>
                  <a:pt x="1936" y="249"/>
                </a:lnTo>
                <a:lnTo>
                  <a:pt x="1941" y="309"/>
                </a:lnTo>
                <a:lnTo>
                  <a:pt x="1946" y="266"/>
                </a:lnTo>
                <a:lnTo>
                  <a:pt x="1951" y="277"/>
                </a:lnTo>
                <a:lnTo>
                  <a:pt x="1956" y="230"/>
                </a:lnTo>
                <a:lnTo>
                  <a:pt x="1961" y="242"/>
                </a:lnTo>
                <a:lnTo>
                  <a:pt x="1966" y="191"/>
                </a:lnTo>
                <a:lnTo>
                  <a:pt x="1971" y="216"/>
                </a:lnTo>
                <a:lnTo>
                  <a:pt x="1976" y="178"/>
                </a:lnTo>
                <a:lnTo>
                  <a:pt x="1981" y="124"/>
                </a:lnTo>
                <a:lnTo>
                  <a:pt x="1987" y="73"/>
                </a:lnTo>
                <a:lnTo>
                  <a:pt x="1992" y="74"/>
                </a:lnTo>
                <a:lnTo>
                  <a:pt x="1997" y="66"/>
                </a:lnTo>
                <a:lnTo>
                  <a:pt x="2002" y="74"/>
                </a:lnTo>
                <a:lnTo>
                  <a:pt x="2007" y="34"/>
                </a:lnTo>
                <a:lnTo>
                  <a:pt x="2012" y="47"/>
                </a:lnTo>
                <a:lnTo>
                  <a:pt x="2017" y="0"/>
                </a:lnTo>
                <a:lnTo>
                  <a:pt x="2022" y="23"/>
                </a:lnTo>
                <a:lnTo>
                  <a:pt x="2027" y="77"/>
                </a:lnTo>
                <a:lnTo>
                  <a:pt x="2032" y="79"/>
                </a:lnTo>
                <a:lnTo>
                  <a:pt x="2037" y="83"/>
                </a:lnTo>
                <a:lnTo>
                  <a:pt x="2042" y="88"/>
                </a:lnTo>
                <a:lnTo>
                  <a:pt x="2047" y="92"/>
                </a:lnTo>
                <a:lnTo>
                  <a:pt x="2052" y="95"/>
                </a:lnTo>
                <a:lnTo>
                  <a:pt x="2057" y="146"/>
                </a:lnTo>
                <a:lnTo>
                  <a:pt x="2062" y="150"/>
                </a:lnTo>
                <a:lnTo>
                  <a:pt x="2067" y="136"/>
                </a:lnTo>
                <a:lnTo>
                  <a:pt x="2072" y="136"/>
                </a:lnTo>
                <a:lnTo>
                  <a:pt x="2077" y="166"/>
                </a:lnTo>
                <a:lnTo>
                  <a:pt x="2082" y="169"/>
                </a:lnTo>
                <a:lnTo>
                  <a:pt x="2087" y="175"/>
                </a:lnTo>
                <a:lnTo>
                  <a:pt x="2092" y="220"/>
                </a:lnTo>
                <a:lnTo>
                  <a:pt x="2097" y="263"/>
                </a:lnTo>
                <a:lnTo>
                  <a:pt x="2102" y="242"/>
                </a:lnTo>
                <a:lnTo>
                  <a:pt x="2107" y="265"/>
                </a:lnTo>
                <a:lnTo>
                  <a:pt x="2112" y="268"/>
                </a:lnTo>
                <a:lnTo>
                  <a:pt x="2117" y="252"/>
                </a:lnTo>
                <a:lnTo>
                  <a:pt x="2122" y="225"/>
                </a:lnTo>
                <a:lnTo>
                  <a:pt x="2127" y="237"/>
                </a:lnTo>
                <a:lnTo>
                  <a:pt x="2132" y="270"/>
                </a:lnTo>
                <a:lnTo>
                  <a:pt x="2137" y="273"/>
                </a:lnTo>
                <a:lnTo>
                  <a:pt x="2142" y="273"/>
                </a:lnTo>
                <a:lnTo>
                  <a:pt x="2147" y="258"/>
                </a:lnTo>
                <a:lnTo>
                  <a:pt x="2152" y="250"/>
                </a:lnTo>
                <a:lnTo>
                  <a:pt x="2157" y="261"/>
                </a:lnTo>
                <a:lnTo>
                  <a:pt x="2162" y="245"/>
                </a:lnTo>
                <a:lnTo>
                  <a:pt x="2167" y="291"/>
                </a:lnTo>
                <a:lnTo>
                  <a:pt x="2172" y="318"/>
                </a:lnTo>
                <a:lnTo>
                  <a:pt x="2177" y="312"/>
                </a:lnTo>
                <a:lnTo>
                  <a:pt x="2182" y="307"/>
                </a:lnTo>
                <a:lnTo>
                  <a:pt x="2187" y="303"/>
                </a:lnTo>
                <a:lnTo>
                  <a:pt x="2192" y="331"/>
                </a:lnTo>
                <a:lnTo>
                  <a:pt x="2197" y="355"/>
                </a:lnTo>
                <a:lnTo>
                  <a:pt x="2202" y="367"/>
                </a:lnTo>
                <a:lnTo>
                  <a:pt x="2207" y="385"/>
                </a:lnTo>
                <a:lnTo>
                  <a:pt x="2212" y="371"/>
                </a:lnTo>
                <a:lnTo>
                  <a:pt x="2217" y="381"/>
                </a:lnTo>
                <a:lnTo>
                  <a:pt x="2222" y="396"/>
                </a:lnTo>
                <a:lnTo>
                  <a:pt x="2227" y="401"/>
                </a:lnTo>
                <a:lnTo>
                  <a:pt x="2232" y="406"/>
                </a:lnTo>
                <a:lnTo>
                  <a:pt x="2237" y="412"/>
                </a:lnTo>
                <a:lnTo>
                  <a:pt x="2242" y="405"/>
                </a:lnTo>
                <a:lnTo>
                  <a:pt x="2247" y="421"/>
                </a:lnTo>
                <a:lnTo>
                  <a:pt x="2252" y="422"/>
                </a:lnTo>
                <a:lnTo>
                  <a:pt x="2257" y="436"/>
                </a:lnTo>
                <a:lnTo>
                  <a:pt x="2262" y="431"/>
                </a:lnTo>
                <a:lnTo>
                  <a:pt x="2267" y="429"/>
                </a:lnTo>
                <a:lnTo>
                  <a:pt x="2272" y="429"/>
                </a:lnTo>
                <a:lnTo>
                  <a:pt x="2277" y="430"/>
                </a:lnTo>
                <a:lnTo>
                  <a:pt x="2282" y="429"/>
                </a:lnTo>
                <a:lnTo>
                  <a:pt x="2288" y="444"/>
                </a:lnTo>
                <a:lnTo>
                  <a:pt x="2293" y="448"/>
                </a:lnTo>
                <a:lnTo>
                  <a:pt x="2298" y="463"/>
                </a:lnTo>
                <a:lnTo>
                  <a:pt x="2303" y="465"/>
                </a:lnTo>
                <a:lnTo>
                  <a:pt x="2308" y="469"/>
                </a:lnTo>
                <a:lnTo>
                  <a:pt x="2313" y="465"/>
                </a:lnTo>
                <a:lnTo>
                  <a:pt x="2318" y="469"/>
                </a:lnTo>
                <a:lnTo>
                  <a:pt x="2323" y="479"/>
                </a:lnTo>
                <a:lnTo>
                  <a:pt x="2328" y="489"/>
                </a:lnTo>
                <a:lnTo>
                  <a:pt x="2333" y="489"/>
                </a:lnTo>
                <a:lnTo>
                  <a:pt x="2338" y="491"/>
                </a:lnTo>
                <a:lnTo>
                  <a:pt x="2343" y="491"/>
                </a:lnTo>
                <a:lnTo>
                  <a:pt x="2348" y="490"/>
                </a:lnTo>
                <a:lnTo>
                  <a:pt x="2353" y="496"/>
                </a:lnTo>
                <a:lnTo>
                  <a:pt x="2358" y="505"/>
                </a:lnTo>
                <a:lnTo>
                  <a:pt x="2363" y="512"/>
                </a:lnTo>
                <a:lnTo>
                  <a:pt x="2368" y="512"/>
                </a:lnTo>
                <a:lnTo>
                  <a:pt x="2373" y="512"/>
                </a:lnTo>
                <a:lnTo>
                  <a:pt x="2378" y="517"/>
                </a:lnTo>
                <a:lnTo>
                  <a:pt x="2383" y="523"/>
                </a:lnTo>
                <a:lnTo>
                  <a:pt x="2388" y="528"/>
                </a:lnTo>
                <a:lnTo>
                  <a:pt x="2393" y="534"/>
                </a:lnTo>
                <a:lnTo>
                  <a:pt x="2398" y="536"/>
                </a:lnTo>
                <a:lnTo>
                  <a:pt x="2403" y="539"/>
                </a:lnTo>
              </a:path>
            </a:pathLst>
          </a:custGeom>
          <a:noFill/>
          <a:ln w="3175" cap="flat">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30" name="Line 53">
            <a:extLst>
              <a:ext uri="{FF2B5EF4-FFF2-40B4-BE49-F238E27FC236}">
                <a16:creationId xmlns:a16="http://schemas.microsoft.com/office/drawing/2014/main" id="{FBC42ADD-5AE4-47E5-9F36-F19FAEBC23F1}"/>
              </a:ext>
            </a:extLst>
          </p:cNvPr>
          <p:cNvSpPr>
            <a:spLocks noChangeShapeType="1"/>
          </p:cNvSpPr>
          <p:nvPr/>
        </p:nvSpPr>
        <p:spPr bwMode="auto">
          <a:xfrm flipV="1">
            <a:off x="5760870" y="4196733"/>
            <a:ext cx="0" cy="44812"/>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31" name="Line 50">
            <a:extLst>
              <a:ext uri="{FF2B5EF4-FFF2-40B4-BE49-F238E27FC236}">
                <a16:creationId xmlns:a16="http://schemas.microsoft.com/office/drawing/2014/main" id="{8872B2C1-8FBC-4EA4-9FFD-7CDB1D96ABC8}"/>
              </a:ext>
            </a:extLst>
          </p:cNvPr>
          <p:cNvSpPr>
            <a:spLocks noChangeShapeType="1"/>
          </p:cNvSpPr>
          <p:nvPr/>
        </p:nvSpPr>
        <p:spPr bwMode="auto">
          <a:xfrm>
            <a:off x="5762641" y="6636227"/>
            <a:ext cx="4523468" cy="0"/>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32" name="Line 51">
            <a:extLst>
              <a:ext uri="{FF2B5EF4-FFF2-40B4-BE49-F238E27FC236}">
                <a16:creationId xmlns:a16="http://schemas.microsoft.com/office/drawing/2014/main" id="{FDFD417B-C7FB-4DDD-8A0C-47BA82479968}"/>
              </a:ext>
            </a:extLst>
          </p:cNvPr>
          <p:cNvSpPr>
            <a:spLocks noChangeShapeType="1"/>
          </p:cNvSpPr>
          <p:nvPr/>
        </p:nvSpPr>
        <p:spPr bwMode="auto">
          <a:xfrm flipV="1">
            <a:off x="5760757" y="6587680"/>
            <a:ext cx="0" cy="44812"/>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33" name="Line 52">
            <a:extLst>
              <a:ext uri="{FF2B5EF4-FFF2-40B4-BE49-F238E27FC236}">
                <a16:creationId xmlns:a16="http://schemas.microsoft.com/office/drawing/2014/main" id="{B7E617E1-D478-4A98-B269-8247D7FBB4AF}"/>
              </a:ext>
            </a:extLst>
          </p:cNvPr>
          <p:cNvSpPr>
            <a:spLocks noChangeShapeType="1"/>
          </p:cNvSpPr>
          <p:nvPr/>
        </p:nvSpPr>
        <p:spPr bwMode="auto">
          <a:xfrm flipV="1">
            <a:off x="10286109" y="6591415"/>
            <a:ext cx="0" cy="44812"/>
          </a:xfrm>
          <a:prstGeom prst="line">
            <a:avLst/>
          </a:prstGeom>
          <a:noFill/>
          <a:ln w="3175"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34" name="Rectangle 53">
            <a:extLst>
              <a:ext uri="{FF2B5EF4-FFF2-40B4-BE49-F238E27FC236}">
                <a16:creationId xmlns:a16="http://schemas.microsoft.com/office/drawing/2014/main" id="{81E62EB7-48E0-431F-92E5-258464139D8E}"/>
              </a:ext>
            </a:extLst>
          </p:cNvPr>
          <p:cNvSpPr>
            <a:spLocks noChangeArrowheads="1"/>
          </p:cNvSpPr>
          <p:nvPr/>
        </p:nvSpPr>
        <p:spPr bwMode="auto">
          <a:xfrm>
            <a:off x="5747575" y="6636227"/>
            <a:ext cx="55881" cy="11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0" i="0" u="none" strike="noStrike" cap="none" normalizeH="0" baseline="0" dirty="0">
                <a:ln>
                  <a:noFill/>
                </a:ln>
                <a:solidFill>
                  <a:srgbClr val="262626"/>
                </a:solidFill>
                <a:effectLst/>
                <a:latin typeface="Arial" panose="020B0604020202020204" pitchFamily="34" charset="0"/>
              </a:rPr>
              <a:t>0</a:t>
            </a:r>
            <a:endParaRPr kumimoji="0" lang="en-US" altLang="en-US" sz="2400" b="0" i="0" u="none" strike="noStrike" cap="none" normalizeH="0" baseline="0" dirty="0">
              <a:ln>
                <a:noFill/>
              </a:ln>
              <a:solidFill>
                <a:schemeClr val="tx1"/>
              </a:solidFill>
              <a:effectLst/>
              <a:latin typeface="Arial" panose="020B0604020202020204" pitchFamily="34" charset="0"/>
            </a:endParaRPr>
          </a:p>
        </p:txBody>
      </p:sp>
      <p:sp>
        <p:nvSpPr>
          <p:cNvPr id="35" name="Rectangle 54">
            <a:extLst>
              <a:ext uri="{FF2B5EF4-FFF2-40B4-BE49-F238E27FC236}">
                <a16:creationId xmlns:a16="http://schemas.microsoft.com/office/drawing/2014/main" id="{71E8B4A8-34E5-4FC8-9A12-0107FA53CD9D}"/>
              </a:ext>
            </a:extLst>
          </p:cNvPr>
          <p:cNvSpPr>
            <a:spLocks noChangeArrowheads="1"/>
          </p:cNvSpPr>
          <p:nvPr/>
        </p:nvSpPr>
        <p:spPr bwMode="auto">
          <a:xfrm>
            <a:off x="10233379" y="6636227"/>
            <a:ext cx="111762" cy="119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900" b="0" i="0" u="none" strike="noStrike" cap="none" normalizeH="0" baseline="0" dirty="0">
                <a:ln>
                  <a:noFill/>
                </a:ln>
                <a:solidFill>
                  <a:srgbClr val="262626"/>
                </a:solidFill>
                <a:effectLst/>
                <a:latin typeface="Arial" panose="020B0604020202020204" pitchFamily="34" charset="0"/>
              </a:rPr>
              <a:t>24</a:t>
            </a:r>
            <a:endParaRPr kumimoji="0" lang="en-US" altLang="en-US" sz="2400" b="0" i="0" u="none" strike="noStrike" cap="none" normalizeH="0" baseline="0" dirty="0">
              <a:ln>
                <a:noFill/>
              </a:ln>
              <a:solidFill>
                <a:schemeClr val="tx1"/>
              </a:solidFill>
              <a:effectLst/>
              <a:latin typeface="Arial" panose="020B0604020202020204" pitchFamily="34" charset="0"/>
            </a:endParaRPr>
          </a:p>
        </p:txBody>
      </p:sp>
      <p:sp>
        <p:nvSpPr>
          <p:cNvPr id="36" name="Freeform 57">
            <a:extLst>
              <a:ext uri="{FF2B5EF4-FFF2-40B4-BE49-F238E27FC236}">
                <a16:creationId xmlns:a16="http://schemas.microsoft.com/office/drawing/2014/main" id="{F10EC57D-7CC6-40FA-B6F5-82A60DE743FC}"/>
              </a:ext>
            </a:extLst>
          </p:cNvPr>
          <p:cNvSpPr>
            <a:spLocks/>
          </p:cNvSpPr>
          <p:nvPr/>
        </p:nvSpPr>
        <p:spPr bwMode="auto">
          <a:xfrm>
            <a:off x="5762641" y="5523394"/>
            <a:ext cx="4523468" cy="1060552"/>
          </a:xfrm>
          <a:custGeom>
            <a:avLst/>
            <a:gdLst>
              <a:gd name="T0" fmla="*/ 35 w 2402"/>
              <a:gd name="T1" fmla="*/ 557 h 568"/>
              <a:gd name="T2" fmla="*/ 75 w 2402"/>
              <a:gd name="T3" fmla="*/ 553 h 568"/>
              <a:gd name="T4" fmla="*/ 115 w 2402"/>
              <a:gd name="T5" fmla="*/ 564 h 568"/>
              <a:gd name="T6" fmla="*/ 156 w 2402"/>
              <a:gd name="T7" fmla="*/ 557 h 568"/>
              <a:gd name="T8" fmla="*/ 196 w 2402"/>
              <a:gd name="T9" fmla="*/ 555 h 568"/>
              <a:gd name="T10" fmla="*/ 236 w 2402"/>
              <a:gd name="T11" fmla="*/ 564 h 568"/>
              <a:gd name="T12" fmla="*/ 276 w 2402"/>
              <a:gd name="T13" fmla="*/ 553 h 568"/>
              <a:gd name="T14" fmla="*/ 316 w 2402"/>
              <a:gd name="T15" fmla="*/ 553 h 568"/>
              <a:gd name="T16" fmla="*/ 356 w 2402"/>
              <a:gd name="T17" fmla="*/ 553 h 568"/>
              <a:gd name="T18" fmla="*/ 396 w 2402"/>
              <a:gd name="T19" fmla="*/ 477 h 568"/>
              <a:gd name="T20" fmla="*/ 436 w 2402"/>
              <a:gd name="T21" fmla="*/ 345 h 568"/>
              <a:gd name="T22" fmla="*/ 476 w 2402"/>
              <a:gd name="T23" fmla="*/ 257 h 568"/>
              <a:gd name="T24" fmla="*/ 517 w 2402"/>
              <a:gd name="T25" fmla="*/ 191 h 568"/>
              <a:gd name="T26" fmla="*/ 557 w 2402"/>
              <a:gd name="T27" fmla="*/ 139 h 568"/>
              <a:gd name="T28" fmla="*/ 597 w 2402"/>
              <a:gd name="T29" fmla="*/ 76 h 568"/>
              <a:gd name="T30" fmla="*/ 637 w 2402"/>
              <a:gd name="T31" fmla="*/ 31 h 568"/>
              <a:gd name="T32" fmla="*/ 677 w 2402"/>
              <a:gd name="T33" fmla="*/ 66 h 568"/>
              <a:gd name="T34" fmla="*/ 717 w 2402"/>
              <a:gd name="T35" fmla="*/ 55 h 568"/>
              <a:gd name="T36" fmla="*/ 757 w 2402"/>
              <a:gd name="T37" fmla="*/ 1 h 568"/>
              <a:gd name="T38" fmla="*/ 797 w 2402"/>
              <a:gd name="T39" fmla="*/ 7 h 568"/>
              <a:gd name="T40" fmla="*/ 837 w 2402"/>
              <a:gd name="T41" fmla="*/ 6 h 568"/>
              <a:gd name="T42" fmla="*/ 878 w 2402"/>
              <a:gd name="T43" fmla="*/ 11 h 568"/>
              <a:gd name="T44" fmla="*/ 918 w 2402"/>
              <a:gd name="T45" fmla="*/ 26 h 568"/>
              <a:gd name="T46" fmla="*/ 958 w 2402"/>
              <a:gd name="T47" fmla="*/ 45 h 568"/>
              <a:gd name="T48" fmla="*/ 998 w 2402"/>
              <a:gd name="T49" fmla="*/ 119 h 568"/>
              <a:gd name="T50" fmla="*/ 1038 w 2402"/>
              <a:gd name="T51" fmla="*/ 219 h 568"/>
              <a:gd name="T52" fmla="*/ 1078 w 2402"/>
              <a:gd name="T53" fmla="*/ 191 h 568"/>
              <a:gd name="T54" fmla="*/ 1118 w 2402"/>
              <a:gd name="T55" fmla="*/ 316 h 568"/>
              <a:gd name="T56" fmla="*/ 1158 w 2402"/>
              <a:gd name="T57" fmla="*/ 353 h 568"/>
              <a:gd name="T58" fmla="*/ 1198 w 2402"/>
              <a:gd name="T59" fmla="*/ 425 h 568"/>
              <a:gd name="T60" fmla="*/ 1239 w 2402"/>
              <a:gd name="T61" fmla="*/ 464 h 568"/>
              <a:gd name="T62" fmla="*/ 1279 w 2402"/>
              <a:gd name="T63" fmla="*/ 459 h 568"/>
              <a:gd name="T64" fmla="*/ 1319 w 2402"/>
              <a:gd name="T65" fmla="*/ 497 h 568"/>
              <a:gd name="T66" fmla="*/ 1359 w 2402"/>
              <a:gd name="T67" fmla="*/ 533 h 568"/>
              <a:gd name="T68" fmla="*/ 1399 w 2402"/>
              <a:gd name="T69" fmla="*/ 536 h 568"/>
              <a:gd name="T70" fmla="*/ 1439 w 2402"/>
              <a:gd name="T71" fmla="*/ 540 h 568"/>
              <a:gd name="T72" fmla="*/ 1479 w 2402"/>
              <a:gd name="T73" fmla="*/ 553 h 568"/>
              <a:gd name="T74" fmla="*/ 1519 w 2402"/>
              <a:gd name="T75" fmla="*/ 553 h 568"/>
              <a:gd name="T76" fmla="*/ 1559 w 2402"/>
              <a:gd name="T77" fmla="*/ 551 h 568"/>
              <a:gd name="T78" fmla="*/ 1600 w 2402"/>
              <a:gd name="T79" fmla="*/ 562 h 568"/>
              <a:gd name="T80" fmla="*/ 1640 w 2402"/>
              <a:gd name="T81" fmla="*/ 217 h 568"/>
              <a:gd name="T82" fmla="*/ 1680 w 2402"/>
              <a:gd name="T83" fmla="*/ 453 h 568"/>
              <a:gd name="T84" fmla="*/ 1720 w 2402"/>
              <a:gd name="T85" fmla="*/ 538 h 568"/>
              <a:gd name="T86" fmla="*/ 1760 w 2402"/>
              <a:gd name="T87" fmla="*/ 554 h 568"/>
              <a:gd name="T88" fmla="*/ 1800 w 2402"/>
              <a:gd name="T89" fmla="*/ 550 h 568"/>
              <a:gd name="T90" fmla="*/ 1840 w 2402"/>
              <a:gd name="T91" fmla="*/ 544 h 568"/>
              <a:gd name="T92" fmla="*/ 1880 w 2402"/>
              <a:gd name="T93" fmla="*/ 554 h 568"/>
              <a:gd name="T94" fmla="*/ 1920 w 2402"/>
              <a:gd name="T95" fmla="*/ 547 h 568"/>
              <a:gd name="T96" fmla="*/ 1961 w 2402"/>
              <a:gd name="T97" fmla="*/ 557 h 568"/>
              <a:gd name="T98" fmla="*/ 2001 w 2402"/>
              <a:gd name="T99" fmla="*/ 545 h 568"/>
              <a:gd name="T100" fmla="*/ 2041 w 2402"/>
              <a:gd name="T101" fmla="*/ 552 h 568"/>
              <a:gd name="T102" fmla="*/ 2081 w 2402"/>
              <a:gd name="T103" fmla="*/ 553 h 568"/>
              <a:gd name="T104" fmla="*/ 2121 w 2402"/>
              <a:gd name="T105" fmla="*/ 540 h 568"/>
              <a:gd name="T106" fmla="*/ 2161 w 2402"/>
              <a:gd name="T107" fmla="*/ 558 h 568"/>
              <a:gd name="T108" fmla="*/ 2201 w 2402"/>
              <a:gd name="T109" fmla="*/ 547 h 568"/>
              <a:gd name="T110" fmla="*/ 2241 w 2402"/>
              <a:gd name="T111" fmla="*/ 551 h 568"/>
              <a:gd name="T112" fmla="*/ 2281 w 2402"/>
              <a:gd name="T113" fmla="*/ 557 h 568"/>
              <a:gd name="T114" fmla="*/ 2322 w 2402"/>
              <a:gd name="T115" fmla="*/ 545 h 568"/>
              <a:gd name="T116" fmla="*/ 2362 w 2402"/>
              <a:gd name="T117" fmla="*/ 553 h 568"/>
              <a:gd name="T118" fmla="*/ 2402 w 2402"/>
              <a:gd name="T119" fmla="*/ 55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2" h="568">
                <a:moveTo>
                  <a:pt x="0" y="530"/>
                </a:moveTo>
                <a:lnTo>
                  <a:pt x="5" y="531"/>
                </a:lnTo>
                <a:lnTo>
                  <a:pt x="10" y="532"/>
                </a:lnTo>
                <a:lnTo>
                  <a:pt x="15" y="533"/>
                </a:lnTo>
                <a:lnTo>
                  <a:pt x="20" y="533"/>
                </a:lnTo>
                <a:lnTo>
                  <a:pt x="25" y="530"/>
                </a:lnTo>
                <a:lnTo>
                  <a:pt x="30" y="559"/>
                </a:lnTo>
                <a:lnTo>
                  <a:pt x="35" y="557"/>
                </a:lnTo>
                <a:lnTo>
                  <a:pt x="40" y="555"/>
                </a:lnTo>
                <a:lnTo>
                  <a:pt x="45" y="552"/>
                </a:lnTo>
                <a:lnTo>
                  <a:pt x="50" y="551"/>
                </a:lnTo>
                <a:lnTo>
                  <a:pt x="55" y="550"/>
                </a:lnTo>
                <a:lnTo>
                  <a:pt x="60" y="550"/>
                </a:lnTo>
                <a:lnTo>
                  <a:pt x="65" y="549"/>
                </a:lnTo>
                <a:lnTo>
                  <a:pt x="70" y="551"/>
                </a:lnTo>
                <a:lnTo>
                  <a:pt x="75" y="553"/>
                </a:lnTo>
                <a:lnTo>
                  <a:pt x="80" y="555"/>
                </a:lnTo>
                <a:lnTo>
                  <a:pt x="85" y="557"/>
                </a:lnTo>
                <a:lnTo>
                  <a:pt x="90" y="560"/>
                </a:lnTo>
                <a:lnTo>
                  <a:pt x="95" y="561"/>
                </a:lnTo>
                <a:lnTo>
                  <a:pt x="100" y="562"/>
                </a:lnTo>
                <a:lnTo>
                  <a:pt x="105" y="562"/>
                </a:lnTo>
                <a:lnTo>
                  <a:pt x="110" y="563"/>
                </a:lnTo>
                <a:lnTo>
                  <a:pt x="115" y="564"/>
                </a:lnTo>
                <a:lnTo>
                  <a:pt x="120" y="564"/>
                </a:lnTo>
                <a:lnTo>
                  <a:pt x="126" y="565"/>
                </a:lnTo>
                <a:lnTo>
                  <a:pt x="131" y="565"/>
                </a:lnTo>
                <a:lnTo>
                  <a:pt x="136" y="565"/>
                </a:lnTo>
                <a:lnTo>
                  <a:pt x="141" y="565"/>
                </a:lnTo>
                <a:lnTo>
                  <a:pt x="146" y="562"/>
                </a:lnTo>
                <a:lnTo>
                  <a:pt x="151" y="560"/>
                </a:lnTo>
                <a:lnTo>
                  <a:pt x="156" y="557"/>
                </a:lnTo>
                <a:lnTo>
                  <a:pt x="161" y="554"/>
                </a:lnTo>
                <a:lnTo>
                  <a:pt x="166" y="554"/>
                </a:lnTo>
                <a:lnTo>
                  <a:pt x="171" y="553"/>
                </a:lnTo>
                <a:lnTo>
                  <a:pt x="176" y="552"/>
                </a:lnTo>
                <a:lnTo>
                  <a:pt x="181" y="552"/>
                </a:lnTo>
                <a:lnTo>
                  <a:pt x="186" y="551"/>
                </a:lnTo>
                <a:lnTo>
                  <a:pt x="191" y="553"/>
                </a:lnTo>
                <a:lnTo>
                  <a:pt x="196" y="555"/>
                </a:lnTo>
                <a:lnTo>
                  <a:pt x="201" y="557"/>
                </a:lnTo>
                <a:lnTo>
                  <a:pt x="206" y="560"/>
                </a:lnTo>
                <a:lnTo>
                  <a:pt x="211" y="561"/>
                </a:lnTo>
                <a:lnTo>
                  <a:pt x="216" y="562"/>
                </a:lnTo>
                <a:lnTo>
                  <a:pt x="221" y="562"/>
                </a:lnTo>
                <a:lnTo>
                  <a:pt x="226" y="563"/>
                </a:lnTo>
                <a:lnTo>
                  <a:pt x="231" y="564"/>
                </a:lnTo>
                <a:lnTo>
                  <a:pt x="236" y="564"/>
                </a:lnTo>
                <a:lnTo>
                  <a:pt x="241" y="565"/>
                </a:lnTo>
                <a:lnTo>
                  <a:pt x="246" y="565"/>
                </a:lnTo>
                <a:lnTo>
                  <a:pt x="251" y="565"/>
                </a:lnTo>
                <a:lnTo>
                  <a:pt x="256" y="565"/>
                </a:lnTo>
                <a:lnTo>
                  <a:pt x="261" y="563"/>
                </a:lnTo>
                <a:lnTo>
                  <a:pt x="266" y="558"/>
                </a:lnTo>
                <a:lnTo>
                  <a:pt x="271" y="555"/>
                </a:lnTo>
                <a:lnTo>
                  <a:pt x="276" y="553"/>
                </a:lnTo>
                <a:lnTo>
                  <a:pt x="281" y="552"/>
                </a:lnTo>
                <a:lnTo>
                  <a:pt x="286" y="551"/>
                </a:lnTo>
                <a:lnTo>
                  <a:pt x="291" y="549"/>
                </a:lnTo>
                <a:lnTo>
                  <a:pt x="296" y="548"/>
                </a:lnTo>
                <a:lnTo>
                  <a:pt x="301" y="547"/>
                </a:lnTo>
                <a:lnTo>
                  <a:pt x="306" y="548"/>
                </a:lnTo>
                <a:lnTo>
                  <a:pt x="311" y="552"/>
                </a:lnTo>
                <a:lnTo>
                  <a:pt x="316" y="553"/>
                </a:lnTo>
                <a:lnTo>
                  <a:pt x="321" y="555"/>
                </a:lnTo>
                <a:lnTo>
                  <a:pt x="326" y="554"/>
                </a:lnTo>
                <a:lnTo>
                  <a:pt x="331" y="555"/>
                </a:lnTo>
                <a:lnTo>
                  <a:pt x="336" y="555"/>
                </a:lnTo>
                <a:lnTo>
                  <a:pt x="341" y="555"/>
                </a:lnTo>
                <a:lnTo>
                  <a:pt x="346" y="554"/>
                </a:lnTo>
                <a:lnTo>
                  <a:pt x="351" y="554"/>
                </a:lnTo>
                <a:lnTo>
                  <a:pt x="356" y="553"/>
                </a:lnTo>
                <a:lnTo>
                  <a:pt x="361" y="553"/>
                </a:lnTo>
                <a:lnTo>
                  <a:pt x="366" y="552"/>
                </a:lnTo>
                <a:lnTo>
                  <a:pt x="371" y="551"/>
                </a:lnTo>
                <a:lnTo>
                  <a:pt x="376" y="540"/>
                </a:lnTo>
                <a:lnTo>
                  <a:pt x="381" y="526"/>
                </a:lnTo>
                <a:lnTo>
                  <a:pt x="386" y="511"/>
                </a:lnTo>
                <a:lnTo>
                  <a:pt x="391" y="495"/>
                </a:lnTo>
                <a:lnTo>
                  <a:pt x="396" y="477"/>
                </a:lnTo>
                <a:lnTo>
                  <a:pt x="401" y="458"/>
                </a:lnTo>
                <a:lnTo>
                  <a:pt x="406" y="438"/>
                </a:lnTo>
                <a:lnTo>
                  <a:pt x="411" y="417"/>
                </a:lnTo>
                <a:lnTo>
                  <a:pt x="416" y="396"/>
                </a:lnTo>
                <a:lnTo>
                  <a:pt x="421" y="380"/>
                </a:lnTo>
                <a:lnTo>
                  <a:pt x="426" y="369"/>
                </a:lnTo>
                <a:lnTo>
                  <a:pt x="431" y="357"/>
                </a:lnTo>
                <a:lnTo>
                  <a:pt x="436" y="345"/>
                </a:lnTo>
                <a:lnTo>
                  <a:pt x="441" y="334"/>
                </a:lnTo>
                <a:lnTo>
                  <a:pt x="446" y="324"/>
                </a:lnTo>
                <a:lnTo>
                  <a:pt x="451" y="311"/>
                </a:lnTo>
                <a:lnTo>
                  <a:pt x="456" y="299"/>
                </a:lnTo>
                <a:lnTo>
                  <a:pt x="461" y="287"/>
                </a:lnTo>
                <a:lnTo>
                  <a:pt x="466" y="277"/>
                </a:lnTo>
                <a:lnTo>
                  <a:pt x="471" y="266"/>
                </a:lnTo>
                <a:lnTo>
                  <a:pt x="476" y="257"/>
                </a:lnTo>
                <a:lnTo>
                  <a:pt x="481" y="246"/>
                </a:lnTo>
                <a:lnTo>
                  <a:pt x="487" y="236"/>
                </a:lnTo>
                <a:lnTo>
                  <a:pt x="492" y="226"/>
                </a:lnTo>
                <a:lnTo>
                  <a:pt x="497" y="218"/>
                </a:lnTo>
                <a:lnTo>
                  <a:pt x="502" y="210"/>
                </a:lnTo>
                <a:lnTo>
                  <a:pt x="507" y="202"/>
                </a:lnTo>
                <a:lnTo>
                  <a:pt x="512" y="197"/>
                </a:lnTo>
                <a:lnTo>
                  <a:pt x="517" y="191"/>
                </a:lnTo>
                <a:lnTo>
                  <a:pt x="522" y="185"/>
                </a:lnTo>
                <a:lnTo>
                  <a:pt x="527" y="180"/>
                </a:lnTo>
                <a:lnTo>
                  <a:pt x="532" y="174"/>
                </a:lnTo>
                <a:lnTo>
                  <a:pt x="537" y="166"/>
                </a:lnTo>
                <a:lnTo>
                  <a:pt x="542" y="160"/>
                </a:lnTo>
                <a:lnTo>
                  <a:pt x="547" y="154"/>
                </a:lnTo>
                <a:lnTo>
                  <a:pt x="552" y="147"/>
                </a:lnTo>
                <a:lnTo>
                  <a:pt x="557" y="139"/>
                </a:lnTo>
                <a:lnTo>
                  <a:pt x="562" y="130"/>
                </a:lnTo>
                <a:lnTo>
                  <a:pt x="567" y="123"/>
                </a:lnTo>
                <a:lnTo>
                  <a:pt x="572" y="112"/>
                </a:lnTo>
                <a:lnTo>
                  <a:pt x="577" y="103"/>
                </a:lnTo>
                <a:lnTo>
                  <a:pt x="582" y="96"/>
                </a:lnTo>
                <a:lnTo>
                  <a:pt x="587" y="89"/>
                </a:lnTo>
                <a:lnTo>
                  <a:pt x="592" y="82"/>
                </a:lnTo>
                <a:lnTo>
                  <a:pt x="597" y="76"/>
                </a:lnTo>
                <a:lnTo>
                  <a:pt x="602" y="70"/>
                </a:lnTo>
                <a:lnTo>
                  <a:pt x="607" y="62"/>
                </a:lnTo>
                <a:lnTo>
                  <a:pt x="612" y="55"/>
                </a:lnTo>
                <a:lnTo>
                  <a:pt x="617" y="50"/>
                </a:lnTo>
                <a:lnTo>
                  <a:pt x="622" y="45"/>
                </a:lnTo>
                <a:lnTo>
                  <a:pt x="627" y="40"/>
                </a:lnTo>
                <a:lnTo>
                  <a:pt x="632" y="35"/>
                </a:lnTo>
                <a:lnTo>
                  <a:pt x="637" y="31"/>
                </a:lnTo>
                <a:lnTo>
                  <a:pt x="642" y="29"/>
                </a:lnTo>
                <a:lnTo>
                  <a:pt x="647" y="24"/>
                </a:lnTo>
                <a:lnTo>
                  <a:pt x="652" y="23"/>
                </a:lnTo>
                <a:lnTo>
                  <a:pt x="657" y="21"/>
                </a:lnTo>
                <a:lnTo>
                  <a:pt x="662" y="21"/>
                </a:lnTo>
                <a:lnTo>
                  <a:pt x="667" y="21"/>
                </a:lnTo>
                <a:lnTo>
                  <a:pt x="672" y="20"/>
                </a:lnTo>
                <a:lnTo>
                  <a:pt x="677" y="66"/>
                </a:lnTo>
                <a:lnTo>
                  <a:pt x="682" y="63"/>
                </a:lnTo>
                <a:lnTo>
                  <a:pt x="687" y="61"/>
                </a:lnTo>
                <a:lnTo>
                  <a:pt x="692" y="61"/>
                </a:lnTo>
                <a:lnTo>
                  <a:pt x="697" y="60"/>
                </a:lnTo>
                <a:lnTo>
                  <a:pt x="702" y="60"/>
                </a:lnTo>
                <a:lnTo>
                  <a:pt x="707" y="57"/>
                </a:lnTo>
                <a:lnTo>
                  <a:pt x="712" y="56"/>
                </a:lnTo>
                <a:lnTo>
                  <a:pt x="717" y="55"/>
                </a:lnTo>
                <a:lnTo>
                  <a:pt x="722" y="8"/>
                </a:lnTo>
                <a:lnTo>
                  <a:pt x="727" y="6"/>
                </a:lnTo>
                <a:lnTo>
                  <a:pt x="732" y="5"/>
                </a:lnTo>
                <a:lnTo>
                  <a:pt x="737" y="3"/>
                </a:lnTo>
                <a:lnTo>
                  <a:pt x="742" y="1"/>
                </a:lnTo>
                <a:lnTo>
                  <a:pt x="747" y="0"/>
                </a:lnTo>
                <a:lnTo>
                  <a:pt x="752" y="0"/>
                </a:lnTo>
                <a:lnTo>
                  <a:pt x="757" y="1"/>
                </a:lnTo>
                <a:lnTo>
                  <a:pt x="762" y="3"/>
                </a:lnTo>
                <a:lnTo>
                  <a:pt x="767" y="4"/>
                </a:lnTo>
                <a:lnTo>
                  <a:pt x="772" y="6"/>
                </a:lnTo>
                <a:lnTo>
                  <a:pt x="777" y="5"/>
                </a:lnTo>
                <a:lnTo>
                  <a:pt x="782" y="6"/>
                </a:lnTo>
                <a:lnTo>
                  <a:pt x="787" y="7"/>
                </a:lnTo>
                <a:lnTo>
                  <a:pt x="792" y="7"/>
                </a:lnTo>
                <a:lnTo>
                  <a:pt x="797" y="7"/>
                </a:lnTo>
                <a:lnTo>
                  <a:pt x="802" y="6"/>
                </a:lnTo>
                <a:lnTo>
                  <a:pt x="807" y="5"/>
                </a:lnTo>
                <a:lnTo>
                  <a:pt x="812" y="5"/>
                </a:lnTo>
                <a:lnTo>
                  <a:pt x="817" y="4"/>
                </a:lnTo>
                <a:lnTo>
                  <a:pt x="822" y="6"/>
                </a:lnTo>
                <a:lnTo>
                  <a:pt x="827" y="7"/>
                </a:lnTo>
                <a:lnTo>
                  <a:pt x="832" y="7"/>
                </a:lnTo>
                <a:lnTo>
                  <a:pt x="837" y="6"/>
                </a:lnTo>
                <a:lnTo>
                  <a:pt x="842" y="6"/>
                </a:lnTo>
                <a:lnTo>
                  <a:pt x="848" y="6"/>
                </a:lnTo>
                <a:lnTo>
                  <a:pt x="853" y="6"/>
                </a:lnTo>
                <a:lnTo>
                  <a:pt x="858" y="8"/>
                </a:lnTo>
                <a:lnTo>
                  <a:pt x="863" y="10"/>
                </a:lnTo>
                <a:lnTo>
                  <a:pt x="868" y="11"/>
                </a:lnTo>
                <a:lnTo>
                  <a:pt x="873" y="12"/>
                </a:lnTo>
                <a:lnTo>
                  <a:pt x="878" y="11"/>
                </a:lnTo>
                <a:lnTo>
                  <a:pt x="883" y="13"/>
                </a:lnTo>
                <a:lnTo>
                  <a:pt x="888" y="14"/>
                </a:lnTo>
                <a:lnTo>
                  <a:pt x="893" y="17"/>
                </a:lnTo>
                <a:lnTo>
                  <a:pt x="898" y="17"/>
                </a:lnTo>
                <a:lnTo>
                  <a:pt x="903" y="16"/>
                </a:lnTo>
                <a:lnTo>
                  <a:pt x="908" y="16"/>
                </a:lnTo>
                <a:lnTo>
                  <a:pt x="913" y="16"/>
                </a:lnTo>
                <a:lnTo>
                  <a:pt x="918" y="26"/>
                </a:lnTo>
                <a:lnTo>
                  <a:pt x="923" y="28"/>
                </a:lnTo>
                <a:lnTo>
                  <a:pt x="928" y="30"/>
                </a:lnTo>
                <a:lnTo>
                  <a:pt x="933" y="31"/>
                </a:lnTo>
                <a:lnTo>
                  <a:pt x="938" y="33"/>
                </a:lnTo>
                <a:lnTo>
                  <a:pt x="943" y="38"/>
                </a:lnTo>
                <a:lnTo>
                  <a:pt x="948" y="41"/>
                </a:lnTo>
                <a:lnTo>
                  <a:pt x="953" y="43"/>
                </a:lnTo>
                <a:lnTo>
                  <a:pt x="958" y="45"/>
                </a:lnTo>
                <a:lnTo>
                  <a:pt x="963" y="38"/>
                </a:lnTo>
                <a:lnTo>
                  <a:pt x="968" y="84"/>
                </a:lnTo>
                <a:lnTo>
                  <a:pt x="973" y="82"/>
                </a:lnTo>
                <a:lnTo>
                  <a:pt x="978" y="86"/>
                </a:lnTo>
                <a:lnTo>
                  <a:pt x="983" y="99"/>
                </a:lnTo>
                <a:lnTo>
                  <a:pt x="988" y="95"/>
                </a:lnTo>
                <a:lnTo>
                  <a:pt x="993" y="93"/>
                </a:lnTo>
                <a:lnTo>
                  <a:pt x="998" y="119"/>
                </a:lnTo>
                <a:lnTo>
                  <a:pt x="1003" y="164"/>
                </a:lnTo>
                <a:lnTo>
                  <a:pt x="1008" y="165"/>
                </a:lnTo>
                <a:lnTo>
                  <a:pt x="1013" y="141"/>
                </a:lnTo>
                <a:lnTo>
                  <a:pt x="1018" y="162"/>
                </a:lnTo>
                <a:lnTo>
                  <a:pt x="1023" y="157"/>
                </a:lnTo>
                <a:lnTo>
                  <a:pt x="1028" y="141"/>
                </a:lnTo>
                <a:lnTo>
                  <a:pt x="1033" y="181"/>
                </a:lnTo>
                <a:lnTo>
                  <a:pt x="1038" y="219"/>
                </a:lnTo>
                <a:lnTo>
                  <a:pt x="1043" y="220"/>
                </a:lnTo>
                <a:lnTo>
                  <a:pt x="1048" y="208"/>
                </a:lnTo>
                <a:lnTo>
                  <a:pt x="1053" y="205"/>
                </a:lnTo>
                <a:lnTo>
                  <a:pt x="1058" y="189"/>
                </a:lnTo>
                <a:lnTo>
                  <a:pt x="1063" y="208"/>
                </a:lnTo>
                <a:lnTo>
                  <a:pt x="1068" y="212"/>
                </a:lnTo>
                <a:lnTo>
                  <a:pt x="1073" y="218"/>
                </a:lnTo>
                <a:lnTo>
                  <a:pt x="1078" y="191"/>
                </a:lnTo>
                <a:lnTo>
                  <a:pt x="1083" y="172"/>
                </a:lnTo>
                <a:lnTo>
                  <a:pt x="1088" y="161"/>
                </a:lnTo>
                <a:lnTo>
                  <a:pt x="1093" y="174"/>
                </a:lnTo>
                <a:lnTo>
                  <a:pt x="1098" y="224"/>
                </a:lnTo>
                <a:lnTo>
                  <a:pt x="1103" y="266"/>
                </a:lnTo>
                <a:lnTo>
                  <a:pt x="1108" y="271"/>
                </a:lnTo>
                <a:lnTo>
                  <a:pt x="1113" y="287"/>
                </a:lnTo>
                <a:lnTo>
                  <a:pt x="1118" y="316"/>
                </a:lnTo>
                <a:lnTo>
                  <a:pt x="1123" y="335"/>
                </a:lnTo>
                <a:lnTo>
                  <a:pt x="1128" y="359"/>
                </a:lnTo>
                <a:lnTo>
                  <a:pt x="1133" y="381"/>
                </a:lnTo>
                <a:lnTo>
                  <a:pt x="1138" y="367"/>
                </a:lnTo>
                <a:lnTo>
                  <a:pt x="1143" y="356"/>
                </a:lnTo>
                <a:lnTo>
                  <a:pt x="1148" y="339"/>
                </a:lnTo>
                <a:lnTo>
                  <a:pt x="1153" y="326"/>
                </a:lnTo>
                <a:lnTo>
                  <a:pt x="1158" y="353"/>
                </a:lnTo>
                <a:lnTo>
                  <a:pt x="1163" y="363"/>
                </a:lnTo>
                <a:lnTo>
                  <a:pt x="1168" y="380"/>
                </a:lnTo>
                <a:lnTo>
                  <a:pt x="1173" y="362"/>
                </a:lnTo>
                <a:lnTo>
                  <a:pt x="1178" y="367"/>
                </a:lnTo>
                <a:lnTo>
                  <a:pt x="1183" y="379"/>
                </a:lnTo>
                <a:lnTo>
                  <a:pt x="1188" y="389"/>
                </a:lnTo>
                <a:lnTo>
                  <a:pt x="1193" y="407"/>
                </a:lnTo>
                <a:lnTo>
                  <a:pt x="1198" y="425"/>
                </a:lnTo>
                <a:lnTo>
                  <a:pt x="1203" y="432"/>
                </a:lnTo>
                <a:lnTo>
                  <a:pt x="1209" y="440"/>
                </a:lnTo>
                <a:lnTo>
                  <a:pt x="1214" y="443"/>
                </a:lnTo>
                <a:lnTo>
                  <a:pt x="1219" y="469"/>
                </a:lnTo>
                <a:lnTo>
                  <a:pt x="1224" y="473"/>
                </a:lnTo>
                <a:lnTo>
                  <a:pt x="1229" y="474"/>
                </a:lnTo>
                <a:lnTo>
                  <a:pt x="1234" y="473"/>
                </a:lnTo>
                <a:lnTo>
                  <a:pt x="1239" y="464"/>
                </a:lnTo>
                <a:lnTo>
                  <a:pt x="1244" y="454"/>
                </a:lnTo>
                <a:lnTo>
                  <a:pt x="1249" y="448"/>
                </a:lnTo>
                <a:lnTo>
                  <a:pt x="1254" y="444"/>
                </a:lnTo>
                <a:lnTo>
                  <a:pt x="1259" y="443"/>
                </a:lnTo>
                <a:lnTo>
                  <a:pt x="1264" y="445"/>
                </a:lnTo>
                <a:lnTo>
                  <a:pt x="1269" y="448"/>
                </a:lnTo>
                <a:lnTo>
                  <a:pt x="1274" y="451"/>
                </a:lnTo>
                <a:lnTo>
                  <a:pt x="1279" y="459"/>
                </a:lnTo>
                <a:lnTo>
                  <a:pt x="1284" y="473"/>
                </a:lnTo>
                <a:lnTo>
                  <a:pt x="1289" y="486"/>
                </a:lnTo>
                <a:lnTo>
                  <a:pt x="1294" y="492"/>
                </a:lnTo>
                <a:lnTo>
                  <a:pt x="1299" y="494"/>
                </a:lnTo>
                <a:lnTo>
                  <a:pt x="1304" y="495"/>
                </a:lnTo>
                <a:lnTo>
                  <a:pt x="1309" y="495"/>
                </a:lnTo>
                <a:lnTo>
                  <a:pt x="1314" y="496"/>
                </a:lnTo>
                <a:lnTo>
                  <a:pt x="1319" y="497"/>
                </a:lnTo>
                <a:lnTo>
                  <a:pt x="1324" y="499"/>
                </a:lnTo>
                <a:lnTo>
                  <a:pt x="1329" y="502"/>
                </a:lnTo>
                <a:lnTo>
                  <a:pt x="1334" y="503"/>
                </a:lnTo>
                <a:lnTo>
                  <a:pt x="1339" y="506"/>
                </a:lnTo>
                <a:lnTo>
                  <a:pt x="1344" y="513"/>
                </a:lnTo>
                <a:lnTo>
                  <a:pt x="1349" y="521"/>
                </a:lnTo>
                <a:lnTo>
                  <a:pt x="1354" y="527"/>
                </a:lnTo>
                <a:lnTo>
                  <a:pt x="1359" y="533"/>
                </a:lnTo>
                <a:lnTo>
                  <a:pt x="1364" y="538"/>
                </a:lnTo>
                <a:lnTo>
                  <a:pt x="1369" y="542"/>
                </a:lnTo>
                <a:lnTo>
                  <a:pt x="1374" y="545"/>
                </a:lnTo>
                <a:lnTo>
                  <a:pt x="1379" y="548"/>
                </a:lnTo>
                <a:lnTo>
                  <a:pt x="1384" y="548"/>
                </a:lnTo>
                <a:lnTo>
                  <a:pt x="1389" y="541"/>
                </a:lnTo>
                <a:lnTo>
                  <a:pt x="1394" y="536"/>
                </a:lnTo>
                <a:lnTo>
                  <a:pt x="1399" y="536"/>
                </a:lnTo>
                <a:lnTo>
                  <a:pt x="1404" y="536"/>
                </a:lnTo>
                <a:lnTo>
                  <a:pt x="1409" y="536"/>
                </a:lnTo>
                <a:lnTo>
                  <a:pt x="1414" y="536"/>
                </a:lnTo>
                <a:lnTo>
                  <a:pt x="1419" y="533"/>
                </a:lnTo>
                <a:lnTo>
                  <a:pt x="1424" y="531"/>
                </a:lnTo>
                <a:lnTo>
                  <a:pt x="1429" y="531"/>
                </a:lnTo>
                <a:lnTo>
                  <a:pt x="1434" y="536"/>
                </a:lnTo>
                <a:lnTo>
                  <a:pt x="1439" y="540"/>
                </a:lnTo>
                <a:lnTo>
                  <a:pt x="1444" y="541"/>
                </a:lnTo>
                <a:lnTo>
                  <a:pt x="1449" y="541"/>
                </a:lnTo>
                <a:lnTo>
                  <a:pt x="1454" y="541"/>
                </a:lnTo>
                <a:lnTo>
                  <a:pt x="1459" y="542"/>
                </a:lnTo>
                <a:lnTo>
                  <a:pt x="1464" y="545"/>
                </a:lnTo>
                <a:lnTo>
                  <a:pt x="1469" y="548"/>
                </a:lnTo>
                <a:lnTo>
                  <a:pt x="1474" y="550"/>
                </a:lnTo>
                <a:lnTo>
                  <a:pt x="1479" y="553"/>
                </a:lnTo>
                <a:lnTo>
                  <a:pt x="1484" y="554"/>
                </a:lnTo>
                <a:lnTo>
                  <a:pt x="1489" y="556"/>
                </a:lnTo>
                <a:lnTo>
                  <a:pt x="1494" y="557"/>
                </a:lnTo>
                <a:lnTo>
                  <a:pt x="1499" y="559"/>
                </a:lnTo>
                <a:lnTo>
                  <a:pt x="1504" y="559"/>
                </a:lnTo>
                <a:lnTo>
                  <a:pt x="1509" y="559"/>
                </a:lnTo>
                <a:lnTo>
                  <a:pt x="1514" y="556"/>
                </a:lnTo>
                <a:lnTo>
                  <a:pt x="1519" y="553"/>
                </a:lnTo>
                <a:lnTo>
                  <a:pt x="1524" y="550"/>
                </a:lnTo>
                <a:lnTo>
                  <a:pt x="1529" y="547"/>
                </a:lnTo>
                <a:lnTo>
                  <a:pt x="1534" y="544"/>
                </a:lnTo>
                <a:lnTo>
                  <a:pt x="1539" y="544"/>
                </a:lnTo>
                <a:lnTo>
                  <a:pt x="1544" y="544"/>
                </a:lnTo>
                <a:lnTo>
                  <a:pt x="1549" y="545"/>
                </a:lnTo>
                <a:lnTo>
                  <a:pt x="1554" y="546"/>
                </a:lnTo>
                <a:lnTo>
                  <a:pt x="1559" y="551"/>
                </a:lnTo>
                <a:lnTo>
                  <a:pt x="1564" y="555"/>
                </a:lnTo>
                <a:lnTo>
                  <a:pt x="1570" y="559"/>
                </a:lnTo>
                <a:lnTo>
                  <a:pt x="1575" y="563"/>
                </a:lnTo>
                <a:lnTo>
                  <a:pt x="1580" y="568"/>
                </a:lnTo>
                <a:lnTo>
                  <a:pt x="1585" y="567"/>
                </a:lnTo>
                <a:lnTo>
                  <a:pt x="1590" y="566"/>
                </a:lnTo>
                <a:lnTo>
                  <a:pt x="1595" y="564"/>
                </a:lnTo>
                <a:lnTo>
                  <a:pt x="1600" y="562"/>
                </a:lnTo>
                <a:lnTo>
                  <a:pt x="1605" y="443"/>
                </a:lnTo>
                <a:lnTo>
                  <a:pt x="1610" y="423"/>
                </a:lnTo>
                <a:lnTo>
                  <a:pt x="1615" y="365"/>
                </a:lnTo>
                <a:lnTo>
                  <a:pt x="1620" y="355"/>
                </a:lnTo>
                <a:lnTo>
                  <a:pt x="1625" y="345"/>
                </a:lnTo>
                <a:lnTo>
                  <a:pt x="1630" y="340"/>
                </a:lnTo>
                <a:lnTo>
                  <a:pt x="1635" y="250"/>
                </a:lnTo>
                <a:lnTo>
                  <a:pt x="1640" y="217"/>
                </a:lnTo>
                <a:lnTo>
                  <a:pt x="1645" y="213"/>
                </a:lnTo>
                <a:lnTo>
                  <a:pt x="1650" y="331"/>
                </a:lnTo>
                <a:lnTo>
                  <a:pt x="1655" y="348"/>
                </a:lnTo>
                <a:lnTo>
                  <a:pt x="1660" y="349"/>
                </a:lnTo>
                <a:lnTo>
                  <a:pt x="1665" y="356"/>
                </a:lnTo>
                <a:lnTo>
                  <a:pt x="1670" y="363"/>
                </a:lnTo>
                <a:lnTo>
                  <a:pt x="1675" y="366"/>
                </a:lnTo>
                <a:lnTo>
                  <a:pt x="1680" y="453"/>
                </a:lnTo>
                <a:lnTo>
                  <a:pt x="1685" y="483"/>
                </a:lnTo>
                <a:lnTo>
                  <a:pt x="1690" y="488"/>
                </a:lnTo>
                <a:lnTo>
                  <a:pt x="1695" y="486"/>
                </a:lnTo>
                <a:lnTo>
                  <a:pt x="1700" y="485"/>
                </a:lnTo>
                <a:lnTo>
                  <a:pt x="1705" y="539"/>
                </a:lnTo>
                <a:lnTo>
                  <a:pt x="1710" y="538"/>
                </a:lnTo>
                <a:lnTo>
                  <a:pt x="1715" y="536"/>
                </a:lnTo>
                <a:lnTo>
                  <a:pt x="1720" y="538"/>
                </a:lnTo>
                <a:lnTo>
                  <a:pt x="1725" y="540"/>
                </a:lnTo>
                <a:lnTo>
                  <a:pt x="1730" y="542"/>
                </a:lnTo>
                <a:lnTo>
                  <a:pt x="1735" y="541"/>
                </a:lnTo>
                <a:lnTo>
                  <a:pt x="1740" y="544"/>
                </a:lnTo>
                <a:lnTo>
                  <a:pt x="1745" y="546"/>
                </a:lnTo>
                <a:lnTo>
                  <a:pt x="1750" y="548"/>
                </a:lnTo>
                <a:lnTo>
                  <a:pt x="1755" y="551"/>
                </a:lnTo>
                <a:lnTo>
                  <a:pt x="1760" y="554"/>
                </a:lnTo>
                <a:lnTo>
                  <a:pt x="1765" y="555"/>
                </a:lnTo>
                <a:lnTo>
                  <a:pt x="1770" y="556"/>
                </a:lnTo>
                <a:lnTo>
                  <a:pt x="1775" y="556"/>
                </a:lnTo>
                <a:lnTo>
                  <a:pt x="1780" y="557"/>
                </a:lnTo>
                <a:lnTo>
                  <a:pt x="1785" y="558"/>
                </a:lnTo>
                <a:lnTo>
                  <a:pt x="1790" y="555"/>
                </a:lnTo>
                <a:lnTo>
                  <a:pt x="1795" y="553"/>
                </a:lnTo>
                <a:lnTo>
                  <a:pt x="1800" y="550"/>
                </a:lnTo>
                <a:lnTo>
                  <a:pt x="1805" y="547"/>
                </a:lnTo>
                <a:lnTo>
                  <a:pt x="1810" y="545"/>
                </a:lnTo>
                <a:lnTo>
                  <a:pt x="1815" y="545"/>
                </a:lnTo>
                <a:lnTo>
                  <a:pt x="1820" y="545"/>
                </a:lnTo>
                <a:lnTo>
                  <a:pt x="1825" y="545"/>
                </a:lnTo>
                <a:lnTo>
                  <a:pt x="1830" y="545"/>
                </a:lnTo>
                <a:lnTo>
                  <a:pt x="1835" y="542"/>
                </a:lnTo>
                <a:lnTo>
                  <a:pt x="1840" y="544"/>
                </a:lnTo>
                <a:lnTo>
                  <a:pt x="1845" y="546"/>
                </a:lnTo>
                <a:lnTo>
                  <a:pt x="1850" y="548"/>
                </a:lnTo>
                <a:lnTo>
                  <a:pt x="1855" y="550"/>
                </a:lnTo>
                <a:lnTo>
                  <a:pt x="1860" y="549"/>
                </a:lnTo>
                <a:lnTo>
                  <a:pt x="1865" y="549"/>
                </a:lnTo>
                <a:lnTo>
                  <a:pt x="1870" y="549"/>
                </a:lnTo>
                <a:lnTo>
                  <a:pt x="1875" y="548"/>
                </a:lnTo>
                <a:lnTo>
                  <a:pt x="1880" y="554"/>
                </a:lnTo>
                <a:lnTo>
                  <a:pt x="1885" y="555"/>
                </a:lnTo>
                <a:lnTo>
                  <a:pt x="1890" y="553"/>
                </a:lnTo>
                <a:lnTo>
                  <a:pt x="1895" y="551"/>
                </a:lnTo>
                <a:lnTo>
                  <a:pt x="1900" y="549"/>
                </a:lnTo>
                <a:lnTo>
                  <a:pt x="1905" y="547"/>
                </a:lnTo>
                <a:lnTo>
                  <a:pt x="1910" y="547"/>
                </a:lnTo>
                <a:lnTo>
                  <a:pt x="1915" y="547"/>
                </a:lnTo>
                <a:lnTo>
                  <a:pt x="1920" y="547"/>
                </a:lnTo>
                <a:lnTo>
                  <a:pt x="1926" y="547"/>
                </a:lnTo>
                <a:lnTo>
                  <a:pt x="1931" y="547"/>
                </a:lnTo>
                <a:lnTo>
                  <a:pt x="1936" y="550"/>
                </a:lnTo>
                <a:lnTo>
                  <a:pt x="1941" y="552"/>
                </a:lnTo>
                <a:lnTo>
                  <a:pt x="1946" y="555"/>
                </a:lnTo>
                <a:lnTo>
                  <a:pt x="1951" y="558"/>
                </a:lnTo>
                <a:lnTo>
                  <a:pt x="1956" y="558"/>
                </a:lnTo>
                <a:lnTo>
                  <a:pt x="1961" y="557"/>
                </a:lnTo>
                <a:lnTo>
                  <a:pt x="1966" y="556"/>
                </a:lnTo>
                <a:lnTo>
                  <a:pt x="1971" y="556"/>
                </a:lnTo>
                <a:lnTo>
                  <a:pt x="1976" y="555"/>
                </a:lnTo>
                <a:lnTo>
                  <a:pt x="1981" y="555"/>
                </a:lnTo>
                <a:lnTo>
                  <a:pt x="1986" y="554"/>
                </a:lnTo>
                <a:lnTo>
                  <a:pt x="1991" y="551"/>
                </a:lnTo>
                <a:lnTo>
                  <a:pt x="1996" y="548"/>
                </a:lnTo>
                <a:lnTo>
                  <a:pt x="2001" y="545"/>
                </a:lnTo>
                <a:lnTo>
                  <a:pt x="2006" y="543"/>
                </a:lnTo>
                <a:lnTo>
                  <a:pt x="2011" y="544"/>
                </a:lnTo>
                <a:lnTo>
                  <a:pt x="2016" y="545"/>
                </a:lnTo>
                <a:lnTo>
                  <a:pt x="2021" y="545"/>
                </a:lnTo>
                <a:lnTo>
                  <a:pt x="2026" y="546"/>
                </a:lnTo>
                <a:lnTo>
                  <a:pt x="2031" y="546"/>
                </a:lnTo>
                <a:lnTo>
                  <a:pt x="2036" y="550"/>
                </a:lnTo>
                <a:lnTo>
                  <a:pt x="2041" y="552"/>
                </a:lnTo>
                <a:lnTo>
                  <a:pt x="2046" y="555"/>
                </a:lnTo>
                <a:lnTo>
                  <a:pt x="2051" y="558"/>
                </a:lnTo>
                <a:lnTo>
                  <a:pt x="2056" y="558"/>
                </a:lnTo>
                <a:lnTo>
                  <a:pt x="2061" y="558"/>
                </a:lnTo>
                <a:lnTo>
                  <a:pt x="2066" y="558"/>
                </a:lnTo>
                <a:lnTo>
                  <a:pt x="2071" y="558"/>
                </a:lnTo>
                <a:lnTo>
                  <a:pt x="2076" y="557"/>
                </a:lnTo>
                <a:lnTo>
                  <a:pt x="2081" y="553"/>
                </a:lnTo>
                <a:lnTo>
                  <a:pt x="2086" y="550"/>
                </a:lnTo>
                <a:lnTo>
                  <a:pt x="2091" y="546"/>
                </a:lnTo>
                <a:lnTo>
                  <a:pt x="2096" y="543"/>
                </a:lnTo>
                <a:lnTo>
                  <a:pt x="2101" y="540"/>
                </a:lnTo>
                <a:lnTo>
                  <a:pt x="2106" y="540"/>
                </a:lnTo>
                <a:lnTo>
                  <a:pt x="2111" y="539"/>
                </a:lnTo>
                <a:lnTo>
                  <a:pt x="2116" y="539"/>
                </a:lnTo>
                <a:lnTo>
                  <a:pt x="2121" y="540"/>
                </a:lnTo>
                <a:lnTo>
                  <a:pt x="2126" y="543"/>
                </a:lnTo>
                <a:lnTo>
                  <a:pt x="2131" y="547"/>
                </a:lnTo>
                <a:lnTo>
                  <a:pt x="2136" y="550"/>
                </a:lnTo>
                <a:lnTo>
                  <a:pt x="2141" y="554"/>
                </a:lnTo>
                <a:lnTo>
                  <a:pt x="2146" y="557"/>
                </a:lnTo>
                <a:lnTo>
                  <a:pt x="2151" y="557"/>
                </a:lnTo>
                <a:lnTo>
                  <a:pt x="2156" y="558"/>
                </a:lnTo>
                <a:lnTo>
                  <a:pt x="2161" y="558"/>
                </a:lnTo>
                <a:lnTo>
                  <a:pt x="2166" y="558"/>
                </a:lnTo>
                <a:lnTo>
                  <a:pt x="2171" y="558"/>
                </a:lnTo>
                <a:lnTo>
                  <a:pt x="2176" y="558"/>
                </a:lnTo>
                <a:lnTo>
                  <a:pt x="2181" y="558"/>
                </a:lnTo>
                <a:lnTo>
                  <a:pt x="2186" y="555"/>
                </a:lnTo>
                <a:lnTo>
                  <a:pt x="2191" y="552"/>
                </a:lnTo>
                <a:lnTo>
                  <a:pt x="2196" y="550"/>
                </a:lnTo>
                <a:lnTo>
                  <a:pt x="2201" y="547"/>
                </a:lnTo>
                <a:lnTo>
                  <a:pt x="2206" y="547"/>
                </a:lnTo>
                <a:lnTo>
                  <a:pt x="2211" y="547"/>
                </a:lnTo>
                <a:lnTo>
                  <a:pt x="2216" y="546"/>
                </a:lnTo>
                <a:lnTo>
                  <a:pt x="2221" y="546"/>
                </a:lnTo>
                <a:lnTo>
                  <a:pt x="2226" y="545"/>
                </a:lnTo>
                <a:lnTo>
                  <a:pt x="2231" y="547"/>
                </a:lnTo>
                <a:lnTo>
                  <a:pt x="2236" y="549"/>
                </a:lnTo>
                <a:lnTo>
                  <a:pt x="2241" y="551"/>
                </a:lnTo>
                <a:lnTo>
                  <a:pt x="2246" y="553"/>
                </a:lnTo>
                <a:lnTo>
                  <a:pt x="2251" y="553"/>
                </a:lnTo>
                <a:lnTo>
                  <a:pt x="2256" y="554"/>
                </a:lnTo>
                <a:lnTo>
                  <a:pt x="2261" y="554"/>
                </a:lnTo>
                <a:lnTo>
                  <a:pt x="2266" y="555"/>
                </a:lnTo>
                <a:lnTo>
                  <a:pt x="2271" y="555"/>
                </a:lnTo>
                <a:lnTo>
                  <a:pt x="2276" y="556"/>
                </a:lnTo>
                <a:lnTo>
                  <a:pt x="2281" y="557"/>
                </a:lnTo>
                <a:lnTo>
                  <a:pt x="2287" y="557"/>
                </a:lnTo>
                <a:lnTo>
                  <a:pt x="2292" y="555"/>
                </a:lnTo>
                <a:lnTo>
                  <a:pt x="2297" y="552"/>
                </a:lnTo>
                <a:lnTo>
                  <a:pt x="2302" y="550"/>
                </a:lnTo>
                <a:lnTo>
                  <a:pt x="2307" y="547"/>
                </a:lnTo>
                <a:lnTo>
                  <a:pt x="2312" y="545"/>
                </a:lnTo>
                <a:lnTo>
                  <a:pt x="2317" y="545"/>
                </a:lnTo>
                <a:lnTo>
                  <a:pt x="2322" y="545"/>
                </a:lnTo>
                <a:lnTo>
                  <a:pt x="2327" y="545"/>
                </a:lnTo>
                <a:lnTo>
                  <a:pt x="2332" y="545"/>
                </a:lnTo>
                <a:lnTo>
                  <a:pt x="2337" y="548"/>
                </a:lnTo>
                <a:lnTo>
                  <a:pt x="2342" y="550"/>
                </a:lnTo>
                <a:lnTo>
                  <a:pt x="2347" y="552"/>
                </a:lnTo>
                <a:lnTo>
                  <a:pt x="2352" y="553"/>
                </a:lnTo>
                <a:lnTo>
                  <a:pt x="2357" y="554"/>
                </a:lnTo>
                <a:lnTo>
                  <a:pt x="2362" y="553"/>
                </a:lnTo>
                <a:lnTo>
                  <a:pt x="2367" y="552"/>
                </a:lnTo>
                <a:lnTo>
                  <a:pt x="2372" y="551"/>
                </a:lnTo>
                <a:lnTo>
                  <a:pt x="2377" y="550"/>
                </a:lnTo>
                <a:lnTo>
                  <a:pt x="2382" y="550"/>
                </a:lnTo>
                <a:lnTo>
                  <a:pt x="2387" y="549"/>
                </a:lnTo>
                <a:lnTo>
                  <a:pt x="2392" y="549"/>
                </a:lnTo>
                <a:lnTo>
                  <a:pt x="2397" y="550"/>
                </a:lnTo>
                <a:lnTo>
                  <a:pt x="2402" y="550"/>
                </a:lnTo>
              </a:path>
            </a:pathLst>
          </a:custGeom>
          <a:noFill/>
          <a:ln w="15875"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a:p>
        </p:txBody>
      </p:sp>
      <p:sp>
        <p:nvSpPr>
          <p:cNvPr id="37" name="Freeform 56">
            <a:extLst>
              <a:ext uri="{FF2B5EF4-FFF2-40B4-BE49-F238E27FC236}">
                <a16:creationId xmlns:a16="http://schemas.microsoft.com/office/drawing/2014/main" id="{779A4511-006F-43E3-9587-6538B5CE59A0}"/>
              </a:ext>
            </a:extLst>
          </p:cNvPr>
          <p:cNvSpPr>
            <a:spLocks/>
          </p:cNvSpPr>
          <p:nvPr/>
        </p:nvSpPr>
        <p:spPr bwMode="auto">
          <a:xfrm>
            <a:off x="5762641" y="5523394"/>
            <a:ext cx="4523468" cy="1060552"/>
          </a:xfrm>
          <a:custGeom>
            <a:avLst/>
            <a:gdLst>
              <a:gd name="T0" fmla="*/ 35 w 2402"/>
              <a:gd name="T1" fmla="*/ 557 h 568"/>
              <a:gd name="T2" fmla="*/ 75 w 2402"/>
              <a:gd name="T3" fmla="*/ 557 h 568"/>
              <a:gd name="T4" fmla="*/ 115 w 2402"/>
              <a:gd name="T5" fmla="*/ 557 h 568"/>
              <a:gd name="T6" fmla="*/ 156 w 2402"/>
              <a:gd name="T7" fmla="*/ 562 h 568"/>
              <a:gd name="T8" fmla="*/ 196 w 2402"/>
              <a:gd name="T9" fmla="*/ 555 h 568"/>
              <a:gd name="T10" fmla="*/ 236 w 2402"/>
              <a:gd name="T11" fmla="*/ 564 h 568"/>
              <a:gd name="T12" fmla="*/ 276 w 2402"/>
              <a:gd name="T13" fmla="*/ 554 h 568"/>
              <a:gd name="T14" fmla="*/ 316 w 2402"/>
              <a:gd name="T15" fmla="*/ 556 h 568"/>
              <a:gd name="T16" fmla="*/ 356 w 2402"/>
              <a:gd name="T17" fmla="*/ 548 h 568"/>
              <a:gd name="T18" fmla="*/ 396 w 2402"/>
              <a:gd name="T19" fmla="*/ 467 h 568"/>
              <a:gd name="T20" fmla="*/ 436 w 2402"/>
              <a:gd name="T21" fmla="*/ 360 h 568"/>
              <a:gd name="T22" fmla="*/ 476 w 2402"/>
              <a:gd name="T23" fmla="*/ 290 h 568"/>
              <a:gd name="T24" fmla="*/ 517 w 2402"/>
              <a:gd name="T25" fmla="*/ 217 h 568"/>
              <a:gd name="T26" fmla="*/ 557 w 2402"/>
              <a:gd name="T27" fmla="*/ 153 h 568"/>
              <a:gd name="T28" fmla="*/ 597 w 2402"/>
              <a:gd name="T29" fmla="*/ 108 h 568"/>
              <a:gd name="T30" fmla="*/ 637 w 2402"/>
              <a:gd name="T31" fmla="*/ 70 h 568"/>
              <a:gd name="T32" fmla="*/ 677 w 2402"/>
              <a:gd name="T33" fmla="*/ 96 h 568"/>
              <a:gd name="T34" fmla="*/ 717 w 2402"/>
              <a:gd name="T35" fmla="*/ 49 h 568"/>
              <a:gd name="T36" fmla="*/ 757 w 2402"/>
              <a:gd name="T37" fmla="*/ 11 h 568"/>
              <a:gd name="T38" fmla="*/ 797 w 2402"/>
              <a:gd name="T39" fmla="*/ 83 h 568"/>
              <a:gd name="T40" fmla="*/ 837 w 2402"/>
              <a:gd name="T41" fmla="*/ 22 h 568"/>
              <a:gd name="T42" fmla="*/ 878 w 2402"/>
              <a:gd name="T43" fmla="*/ 41 h 568"/>
              <a:gd name="T44" fmla="*/ 918 w 2402"/>
              <a:gd name="T45" fmla="*/ 51 h 568"/>
              <a:gd name="T46" fmla="*/ 958 w 2402"/>
              <a:gd name="T47" fmla="*/ 63 h 568"/>
              <a:gd name="T48" fmla="*/ 998 w 2402"/>
              <a:gd name="T49" fmla="*/ 130 h 568"/>
              <a:gd name="T50" fmla="*/ 1038 w 2402"/>
              <a:gd name="T51" fmla="*/ 221 h 568"/>
              <a:gd name="T52" fmla="*/ 1078 w 2402"/>
              <a:gd name="T53" fmla="*/ 274 h 568"/>
              <a:gd name="T54" fmla="*/ 1118 w 2402"/>
              <a:gd name="T55" fmla="*/ 315 h 568"/>
              <a:gd name="T56" fmla="*/ 1158 w 2402"/>
              <a:gd name="T57" fmla="*/ 373 h 568"/>
              <a:gd name="T58" fmla="*/ 1198 w 2402"/>
              <a:gd name="T59" fmla="*/ 418 h 568"/>
              <a:gd name="T60" fmla="*/ 1239 w 2402"/>
              <a:gd name="T61" fmla="*/ 464 h 568"/>
              <a:gd name="T62" fmla="*/ 1279 w 2402"/>
              <a:gd name="T63" fmla="*/ 478 h 568"/>
              <a:gd name="T64" fmla="*/ 1319 w 2402"/>
              <a:gd name="T65" fmla="*/ 501 h 568"/>
              <a:gd name="T66" fmla="*/ 1359 w 2402"/>
              <a:gd name="T67" fmla="*/ 547 h 568"/>
              <a:gd name="T68" fmla="*/ 1399 w 2402"/>
              <a:gd name="T69" fmla="*/ 547 h 568"/>
              <a:gd name="T70" fmla="*/ 1439 w 2402"/>
              <a:gd name="T71" fmla="*/ 558 h 568"/>
              <a:gd name="T72" fmla="*/ 1479 w 2402"/>
              <a:gd name="T73" fmla="*/ 567 h 568"/>
              <a:gd name="T74" fmla="*/ 1519 w 2402"/>
              <a:gd name="T75" fmla="*/ 554 h 568"/>
              <a:gd name="T76" fmla="*/ 1559 w 2402"/>
              <a:gd name="T77" fmla="*/ 561 h 568"/>
              <a:gd name="T78" fmla="*/ 1600 w 2402"/>
              <a:gd name="T79" fmla="*/ 414 h 568"/>
              <a:gd name="T80" fmla="*/ 1640 w 2402"/>
              <a:gd name="T81" fmla="*/ 340 h 568"/>
              <a:gd name="T82" fmla="*/ 1680 w 2402"/>
              <a:gd name="T83" fmla="*/ 488 h 568"/>
              <a:gd name="T84" fmla="*/ 1720 w 2402"/>
              <a:gd name="T85" fmla="*/ 551 h 568"/>
              <a:gd name="T86" fmla="*/ 1760 w 2402"/>
              <a:gd name="T87" fmla="*/ 547 h 568"/>
              <a:gd name="T88" fmla="*/ 1800 w 2402"/>
              <a:gd name="T89" fmla="*/ 560 h 568"/>
              <a:gd name="T90" fmla="*/ 1840 w 2402"/>
              <a:gd name="T91" fmla="*/ 547 h 568"/>
              <a:gd name="T92" fmla="*/ 1880 w 2402"/>
              <a:gd name="T93" fmla="*/ 562 h 568"/>
              <a:gd name="T94" fmla="*/ 1920 w 2402"/>
              <a:gd name="T95" fmla="*/ 548 h 568"/>
              <a:gd name="T96" fmla="*/ 1961 w 2402"/>
              <a:gd name="T97" fmla="*/ 555 h 568"/>
              <a:gd name="T98" fmla="*/ 2001 w 2402"/>
              <a:gd name="T99" fmla="*/ 558 h 568"/>
              <a:gd name="T100" fmla="*/ 2041 w 2402"/>
              <a:gd name="T101" fmla="*/ 549 h 568"/>
              <a:gd name="T102" fmla="*/ 2081 w 2402"/>
              <a:gd name="T103" fmla="*/ 557 h 568"/>
              <a:gd name="T104" fmla="*/ 2121 w 2402"/>
              <a:gd name="T105" fmla="*/ 551 h 568"/>
              <a:gd name="T106" fmla="*/ 2161 w 2402"/>
              <a:gd name="T107" fmla="*/ 561 h 568"/>
              <a:gd name="T108" fmla="*/ 2201 w 2402"/>
              <a:gd name="T109" fmla="*/ 546 h 568"/>
              <a:gd name="T110" fmla="*/ 2241 w 2402"/>
              <a:gd name="T111" fmla="*/ 555 h 568"/>
              <a:gd name="T112" fmla="*/ 2281 w 2402"/>
              <a:gd name="T113" fmla="*/ 553 h 568"/>
              <a:gd name="T114" fmla="*/ 2322 w 2402"/>
              <a:gd name="T115" fmla="*/ 542 h 568"/>
              <a:gd name="T116" fmla="*/ 2362 w 2402"/>
              <a:gd name="T117" fmla="*/ 544 h 568"/>
              <a:gd name="T118" fmla="*/ 2402 w 2402"/>
              <a:gd name="T119" fmla="*/ 522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2" h="568">
                <a:moveTo>
                  <a:pt x="0" y="546"/>
                </a:moveTo>
                <a:lnTo>
                  <a:pt x="5" y="546"/>
                </a:lnTo>
                <a:lnTo>
                  <a:pt x="10" y="546"/>
                </a:lnTo>
                <a:lnTo>
                  <a:pt x="15" y="546"/>
                </a:lnTo>
                <a:lnTo>
                  <a:pt x="20" y="549"/>
                </a:lnTo>
                <a:lnTo>
                  <a:pt x="25" y="551"/>
                </a:lnTo>
                <a:lnTo>
                  <a:pt x="30" y="555"/>
                </a:lnTo>
                <a:lnTo>
                  <a:pt x="35" y="557"/>
                </a:lnTo>
                <a:lnTo>
                  <a:pt x="40" y="557"/>
                </a:lnTo>
                <a:lnTo>
                  <a:pt x="45" y="557"/>
                </a:lnTo>
                <a:lnTo>
                  <a:pt x="50" y="558"/>
                </a:lnTo>
                <a:lnTo>
                  <a:pt x="55" y="559"/>
                </a:lnTo>
                <a:lnTo>
                  <a:pt x="60" y="560"/>
                </a:lnTo>
                <a:lnTo>
                  <a:pt x="65" y="561"/>
                </a:lnTo>
                <a:lnTo>
                  <a:pt x="70" y="559"/>
                </a:lnTo>
                <a:lnTo>
                  <a:pt x="75" y="557"/>
                </a:lnTo>
                <a:lnTo>
                  <a:pt x="80" y="555"/>
                </a:lnTo>
                <a:lnTo>
                  <a:pt x="85" y="553"/>
                </a:lnTo>
                <a:lnTo>
                  <a:pt x="90" y="553"/>
                </a:lnTo>
                <a:lnTo>
                  <a:pt x="95" y="553"/>
                </a:lnTo>
                <a:lnTo>
                  <a:pt x="100" y="554"/>
                </a:lnTo>
                <a:lnTo>
                  <a:pt x="105" y="554"/>
                </a:lnTo>
                <a:lnTo>
                  <a:pt x="110" y="554"/>
                </a:lnTo>
                <a:lnTo>
                  <a:pt x="115" y="557"/>
                </a:lnTo>
                <a:lnTo>
                  <a:pt x="120" y="559"/>
                </a:lnTo>
                <a:lnTo>
                  <a:pt x="126" y="562"/>
                </a:lnTo>
                <a:lnTo>
                  <a:pt x="131" y="564"/>
                </a:lnTo>
                <a:lnTo>
                  <a:pt x="136" y="563"/>
                </a:lnTo>
                <a:lnTo>
                  <a:pt x="141" y="563"/>
                </a:lnTo>
                <a:lnTo>
                  <a:pt x="146" y="562"/>
                </a:lnTo>
                <a:lnTo>
                  <a:pt x="151" y="562"/>
                </a:lnTo>
                <a:lnTo>
                  <a:pt x="156" y="562"/>
                </a:lnTo>
                <a:lnTo>
                  <a:pt x="161" y="562"/>
                </a:lnTo>
                <a:lnTo>
                  <a:pt x="166" y="560"/>
                </a:lnTo>
                <a:lnTo>
                  <a:pt x="171" y="558"/>
                </a:lnTo>
                <a:lnTo>
                  <a:pt x="176" y="555"/>
                </a:lnTo>
                <a:lnTo>
                  <a:pt x="181" y="553"/>
                </a:lnTo>
                <a:lnTo>
                  <a:pt x="186" y="554"/>
                </a:lnTo>
                <a:lnTo>
                  <a:pt x="191" y="555"/>
                </a:lnTo>
                <a:lnTo>
                  <a:pt x="196" y="555"/>
                </a:lnTo>
                <a:lnTo>
                  <a:pt x="201" y="555"/>
                </a:lnTo>
                <a:lnTo>
                  <a:pt x="206" y="555"/>
                </a:lnTo>
                <a:lnTo>
                  <a:pt x="211" y="558"/>
                </a:lnTo>
                <a:lnTo>
                  <a:pt x="216" y="561"/>
                </a:lnTo>
                <a:lnTo>
                  <a:pt x="221" y="564"/>
                </a:lnTo>
                <a:lnTo>
                  <a:pt x="226" y="566"/>
                </a:lnTo>
                <a:lnTo>
                  <a:pt x="231" y="565"/>
                </a:lnTo>
                <a:lnTo>
                  <a:pt x="236" y="564"/>
                </a:lnTo>
                <a:lnTo>
                  <a:pt x="241" y="564"/>
                </a:lnTo>
                <a:lnTo>
                  <a:pt x="246" y="563"/>
                </a:lnTo>
                <a:lnTo>
                  <a:pt x="251" y="562"/>
                </a:lnTo>
                <a:lnTo>
                  <a:pt x="256" y="561"/>
                </a:lnTo>
                <a:lnTo>
                  <a:pt x="261" y="561"/>
                </a:lnTo>
                <a:lnTo>
                  <a:pt x="266" y="558"/>
                </a:lnTo>
                <a:lnTo>
                  <a:pt x="271" y="556"/>
                </a:lnTo>
                <a:lnTo>
                  <a:pt x="276" y="554"/>
                </a:lnTo>
                <a:lnTo>
                  <a:pt x="281" y="552"/>
                </a:lnTo>
                <a:lnTo>
                  <a:pt x="286" y="553"/>
                </a:lnTo>
                <a:lnTo>
                  <a:pt x="291" y="553"/>
                </a:lnTo>
                <a:lnTo>
                  <a:pt x="296" y="554"/>
                </a:lnTo>
                <a:lnTo>
                  <a:pt x="301" y="555"/>
                </a:lnTo>
                <a:lnTo>
                  <a:pt x="306" y="553"/>
                </a:lnTo>
                <a:lnTo>
                  <a:pt x="311" y="554"/>
                </a:lnTo>
                <a:lnTo>
                  <a:pt x="316" y="556"/>
                </a:lnTo>
                <a:lnTo>
                  <a:pt x="321" y="558"/>
                </a:lnTo>
                <a:lnTo>
                  <a:pt x="326" y="560"/>
                </a:lnTo>
                <a:lnTo>
                  <a:pt x="331" y="558"/>
                </a:lnTo>
                <a:lnTo>
                  <a:pt x="336" y="556"/>
                </a:lnTo>
                <a:lnTo>
                  <a:pt x="341" y="554"/>
                </a:lnTo>
                <a:lnTo>
                  <a:pt x="346" y="551"/>
                </a:lnTo>
                <a:lnTo>
                  <a:pt x="351" y="551"/>
                </a:lnTo>
                <a:lnTo>
                  <a:pt x="356" y="548"/>
                </a:lnTo>
                <a:lnTo>
                  <a:pt x="361" y="545"/>
                </a:lnTo>
                <a:lnTo>
                  <a:pt x="366" y="537"/>
                </a:lnTo>
                <a:lnTo>
                  <a:pt x="371" y="527"/>
                </a:lnTo>
                <a:lnTo>
                  <a:pt x="376" y="518"/>
                </a:lnTo>
                <a:lnTo>
                  <a:pt x="381" y="506"/>
                </a:lnTo>
                <a:lnTo>
                  <a:pt x="386" y="495"/>
                </a:lnTo>
                <a:lnTo>
                  <a:pt x="391" y="482"/>
                </a:lnTo>
                <a:lnTo>
                  <a:pt x="396" y="467"/>
                </a:lnTo>
                <a:lnTo>
                  <a:pt x="401" y="453"/>
                </a:lnTo>
                <a:lnTo>
                  <a:pt x="406" y="437"/>
                </a:lnTo>
                <a:lnTo>
                  <a:pt x="411" y="425"/>
                </a:lnTo>
                <a:lnTo>
                  <a:pt x="416" y="412"/>
                </a:lnTo>
                <a:lnTo>
                  <a:pt x="421" y="399"/>
                </a:lnTo>
                <a:lnTo>
                  <a:pt x="426" y="387"/>
                </a:lnTo>
                <a:lnTo>
                  <a:pt x="431" y="373"/>
                </a:lnTo>
                <a:lnTo>
                  <a:pt x="436" y="360"/>
                </a:lnTo>
                <a:lnTo>
                  <a:pt x="441" y="349"/>
                </a:lnTo>
                <a:lnTo>
                  <a:pt x="446" y="337"/>
                </a:lnTo>
                <a:lnTo>
                  <a:pt x="451" y="326"/>
                </a:lnTo>
                <a:lnTo>
                  <a:pt x="456" y="317"/>
                </a:lnTo>
                <a:lnTo>
                  <a:pt x="461" y="309"/>
                </a:lnTo>
                <a:lnTo>
                  <a:pt x="466" y="302"/>
                </a:lnTo>
                <a:lnTo>
                  <a:pt x="471" y="296"/>
                </a:lnTo>
                <a:lnTo>
                  <a:pt x="476" y="290"/>
                </a:lnTo>
                <a:lnTo>
                  <a:pt x="481" y="284"/>
                </a:lnTo>
                <a:lnTo>
                  <a:pt x="487" y="276"/>
                </a:lnTo>
                <a:lnTo>
                  <a:pt x="492" y="268"/>
                </a:lnTo>
                <a:lnTo>
                  <a:pt x="497" y="260"/>
                </a:lnTo>
                <a:lnTo>
                  <a:pt x="502" y="249"/>
                </a:lnTo>
                <a:lnTo>
                  <a:pt x="507" y="239"/>
                </a:lnTo>
                <a:lnTo>
                  <a:pt x="512" y="228"/>
                </a:lnTo>
                <a:lnTo>
                  <a:pt x="517" y="217"/>
                </a:lnTo>
                <a:lnTo>
                  <a:pt x="522" y="208"/>
                </a:lnTo>
                <a:lnTo>
                  <a:pt x="527" y="198"/>
                </a:lnTo>
                <a:lnTo>
                  <a:pt x="532" y="191"/>
                </a:lnTo>
                <a:lnTo>
                  <a:pt x="537" y="183"/>
                </a:lnTo>
                <a:lnTo>
                  <a:pt x="542" y="175"/>
                </a:lnTo>
                <a:lnTo>
                  <a:pt x="547" y="168"/>
                </a:lnTo>
                <a:lnTo>
                  <a:pt x="552" y="161"/>
                </a:lnTo>
                <a:lnTo>
                  <a:pt x="557" y="153"/>
                </a:lnTo>
                <a:lnTo>
                  <a:pt x="562" y="147"/>
                </a:lnTo>
                <a:lnTo>
                  <a:pt x="567" y="141"/>
                </a:lnTo>
                <a:lnTo>
                  <a:pt x="572" y="135"/>
                </a:lnTo>
                <a:lnTo>
                  <a:pt x="577" y="130"/>
                </a:lnTo>
                <a:lnTo>
                  <a:pt x="582" y="124"/>
                </a:lnTo>
                <a:lnTo>
                  <a:pt x="587" y="118"/>
                </a:lnTo>
                <a:lnTo>
                  <a:pt x="592" y="113"/>
                </a:lnTo>
                <a:lnTo>
                  <a:pt x="597" y="108"/>
                </a:lnTo>
                <a:lnTo>
                  <a:pt x="602" y="103"/>
                </a:lnTo>
                <a:lnTo>
                  <a:pt x="607" y="96"/>
                </a:lnTo>
                <a:lnTo>
                  <a:pt x="612" y="87"/>
                </a:lnTo>
                <a:lnTo>
                  <a:pt x="617" y="80"/>
                </a:lnTo>
                <a:lnTo>
                  <a:pt x="622" y="70"/>
                </a:lnTo>
                <a:lnTo>
                  <a:pt x="627" y="61"/>
                </a:lnTo>
                <a:lnTo>
                  <a:pt x="632" y="77"/>
                </a:lnTo>
                <a:lnTo>
                  <a:pt x="637" y="70"/>
                </a:lnTo>
                <a:lnTo>
                  <a:pt x="642" y="57"/>
                </a:lnTo>
                <a:lnTo>
                  <a:pt x="647" y="53"/>
                </a:lnTo>
                <a:lnTo>
                  <a:pt x="652" y="50"/>
                </a:lnTo>
                <a:lnTo>
                  <a:pt x="657" y="88"/>
                </a:lnTo>
                <a:lnTo>
                  <a:pt x="662" y="86"/>
                </a:lnTo>
                <a:lnTo>
                  <a:pt x="667" y="120"/>
                </a:lnTo>
                <a:lnTo>
                  <a:pt x="672" y="120"/>
                </a:lnTo>
                <a:lnTo>
                  <a:pt x="677" y="96"/>
                </a:lnTo>
                <a:lnTo>
                  <a:pt x="682" y="95"/>
                </a:lnTo>
                <a:lnTo>
                  <a:pt x="687" y="101"/>
                </a:lnTo>
                <a:lnTo>
                  <a:pt x="692" y="99"/>
                </a:lnTo>
                <a:lnTo>
                  <a:pt x="697" y="137"/>
                </a:lnTo>
                <a:lnTo>
                  <a:pt x="702" y="95"/>
                </a:lnTo>
                <a:lnTo>
                  <a:pt x="707" y="91"/>
                </a:lnTo>
                <a:lnTo>
                  <a:pt x="712" y="53"/>
                </a:lnTo>
                <a:lnTo>
                  <a:pt x="717" y="49"/>
                </a:lnTo>
                <a:lnTo>
                  <a:pt x="722" y="46"/>
                </a:lnTo>
                <a:lnTo>
                  <a:pt x="727" y="44"/>
                </a:lnTo>
                <a:lnTo>
                  <a:pt x="732" y="40"/>
                </a:lnTo>
                <a:lnTo>
                  <a:pt x="737" y="39"/>
                </a:lnTo>
                <a:lnTo>
                  <a:pt x="742" y="2"/>
                </a:lnTo>
                <a:lnTo>
                  <a:pt x="747" y="3"/>
                </a:lnTo>
                <a:lnTo>
                  <a:pt x="752" y="0"/>
                </a:lnTo>
                <a:lnTo>
                  <a:pt x="757" y="11"/>
                </a:lnTo>
                <a:lnTo>
                  <a:pt x="762" y="26"/>
                </a:lnTo>
                <a:lnTo>
                  <a:pt x="767" y="42"/>
                </a:lnTo>
                <a:lnTo>
                  <a:pt x="772" y="50"/>
                </a:lnTo>
                <a:lnTo>
                  <a:pt x="777" y="54"/>
                </a:lnTo>
                <a:lnTo>
                  <a:pt x="782" y="61"/>
                </a:lnTo>
                <a:lnTo>
                  <a:pt x="787" y="76"/>
                </a:lnTo>
                <a:lnTo>
                  <a:pt x="792" y="71"/>
                </a:lnTo>
                <a:lnTo>
                  <a:pt x="797" y="83"/>
                </a:lnTo>
                <a:lnTo>
                  <a:pt x="802" y="74"/>
                </a:lnTo>
                <a:lnTo>
                  <a:pt x="807" y="59"/>
                </a:lnTo>
                <a:lnTo>
                  <a:pt x="812" y="43"/>
                </a:lnTo>
                <a:lnTo>
                  <a:pt x="817" y="37"/>
                </a:lnTo>
                <a:lnTo>
                  <a:pt x="822" y="36"/>
                </a:lnTo>
                <a:lnTo>
                  <a:pt x="827" y="36"/>
                </a:lnTo>
                <a:lnTo>
                  <a:pt x="832" y="15"/>
                </a:lnTo>
                <a:lnTo>
                  <a:pt x="837" y="22"/>
                </a:lnTo>
                <a:lnTo>
                  <a:pt x="842" y="18"/>
                </a:lnTo>
                <a:lnTo>
                  <a:pt x="848" y="16"/>
                </a:lnTo>
                <a:lnTo>
                  <a:pt x="853" y="32"/>
                </a:lnTo>
                <a:lnTo>
                  <a:pt x="858" y="31"/>
                </a:lnTo>
                <a:lnTo>
                  <a:pt x="863" y="37"/>
                </a:lnTo>
                <a:lnTo>
                  <a:pt x="868" y="44"/>
                </a:lnTo>
                <a:lnTo>
                  <a:pt x="873" y="36"/>
                </a:lnTo>
                <a:lnTo>
                  <a:pt x="878" y="41"/>
                </a:lnTo>
                <a:lnTo>
                  <a:pt x="883" y="42"/>
                </a:lnTo>
                <a:lnTo>
                  <a:pt x="888" y="45"/>
                </a:lnTo>
                <a:lnTo>
                  <a:pt x="893" y="46"/>
                </a:lnTo>
                <a:lnTo>
                  <a:pt x="898" y="42"/>
                </a:lnTo>
                <a:lnTo>
                  <a:pt x="903" y="49"/>
                </a:lnTo>
                <a:lnTo>
                  <a:pt x="908" y="49"/>
                </a:lnTo>
                <a:lnTo>
                  <a:pt x="913" y="46"/>
                </a:lnTo>
                <a:lnTo>
                  <a:pt x="918" y="51"/>
                </a:lnTo>
                <a:lnTo>
                  <a:pt x="923" y="50"/>
                </a:lnTo>
                <a:lnTo>
                  <a:pt x="928" y="50"/>
                </a:lnTo>
                <a:lnTo>
                  <a:pt x="933" y="48"/>
                </a:lnTo>
                <a:lnTo>
                  <a:pt x="938" y="52"/>
                </a:lnTo>
                <a:lnTo>
                  <a:pt x="943" y="50"/>
                </a:lnTo>
                <a:lnTo>
                  <a:pt x="948" y="53"/>
                </a:lnTo>
                <a:lnTo>
                  <a:pt x="953" y="55"/>
                </a:lnTo>
                <a:lnTo>
                  <a:pt x="958" y="63"/>
                </a:lnTo>
                <a:lnTo>
                  <a:pt x="963" y="71"/>
                </a:lnTo>
                <a:lnTo>
                  <a:pt x="968" y="77"/>
                </a:lnTo>
                <a:lnTo>
                  <a:pt x="973" y="92"/>
                </a:lnTo>
                <a:lnTo>
                  <a:pt x="978" y="96"/>
                </a:lnTo>
                <a:lnTo>
                  <a:pt x="983" y="103"/>
                </a:lnTo>
                <a:lnTo>
                  <a:pt x="988" y="110"/>
                </a:lnTo>
                <a:lnTo>
                  <a:pt x="993" y="119"/>
                </a:lnTo>
                <a:lnTo>
                  <a:pt x="998" y="130"/>
                </a:lnTo>
                <a:lnTo>
                  <a:pt x="1003" y="146"/>
                </a:lnTo>
                <a:lnTo>
                  <a:pt x="1008" y="153"/>
                </a:lnTo>
                <a:lnTo>
                  <a:pt x="1013" y="170"/>
                </a:lnTo>
                <a:lnTo>
                  <a:pt x="1018" y="174"/>
                </a:lnTo>
                <a:lnTo>
                  <a:pt x="1023" y="192"/>
                </a:lnTo>
                <a:lnTo>
                  <a:pt x="1028" y="204"/>
                </a:lnTo>
                <a:lnTo>
                  <a:pt x="1033" y="211"/>
                </a:lnTo>
                <a:lnTo>
                  <a:pt x="1038" y="221"/>
                </a:lnTo>
                <a:lnTo>
                  <a:pt x="1043" y="225"/>
                </a:lnTo>
                <a:lnTo>
                  <a:pt x="1048" y="223"/>
                </a:lnTo>
                <a:lnTo>
                  <a:pt x="1053" y="238"/>
                </a:lnTo>
                <a:lnTo>
                  <a:pt x="1058" y="238"/>
                </a:lnTo>
                <a:lnTo>
                  <a:pt x="1063" y="245"/>
                </a:lnTo>
                <a:lnTo>
                  <a:pt x="1068" y="251"/>
                </a:lnTo>
                <a:lnTo>
                  <a:pt x="1073" y="264"/>
                </a:lnTo>
                <a:lnTo>
                  <a:pt x="1078" y="274"/>
                </a:lnTo>
                <a:lnTo>
                  <a:pt x="1083" y="279"/>
                </a:lnTo>
                <a:lnTo>
                  <a:pt x="1088" y="289"/>
                </a:lnTo>
                <a:lnTo>
                  <a:pt x="1093" y="295"/>
                </a:lnTo>
                <a:lnTo>
                  <a:pt x="1098" y="294"/>
                </a:lnTo>
                <a:lnTo>
                  <a:pt x="1103" y="306"/>
                </a:lnTo>
                <a:lnTo>
                  <a:pt x="1108" y="317"/>
                </a:lnTo>
                <a:lnTo>
                  <a:pt x="1113" y="315"/>
                </a:lnTo>
                <a:lnTo>
                  <a:pt x="1118" y="315"/>
                </a:lnTo>
                <a:lnTo>
                  <a:pt x="1123" y="320"/>
                </a:lnTo>
                <a:lnTo>
                  <a:pt x="1128" y="329"/>
                </a:lnTo>
                <a:lnTo>
                  <a:pt x="1133" y="335"/>
                </a:lnTo>
                <a:lnTo>
                  <a:pt x="1138" y="342"/>
                </a:lnTo>
                <a:lnTo>
                  <a:pt x="1143" y="349"/>
                </a:lnTo>
                <a:lnTo>
                  <a:pt x="1148" y="353"/>
                </a:lnTo>
                <a:lnTo>
                  <a:pt x="1153" y="357"/>
                </a:lnTo>
                <a:lnTo>
                  <a:pt x="1158" y="373"/>
                </a:lnTo>
                <a:lnTo>
                  <a:pt x="1163" y="385"/>
                </a:lnTo>
                <a:lnTo>
                  <a:pt x="1168" y="389"/>
                </a:lnTo>
                <a:lnTo>
                  <a:pt x="1173" y="391"/>
                </a:lnTo>
                <a:lnTo>
                  <a:pt x="1178" y="397"/>
                </a:lnTo>
                <a:lnTo>
                  <a:pt x="1183" y="402"/>
                </a:lnTo>
                <a:lnTo>
                  <a:pt x="1188" y="409"/>
                </a:lnTo>
                <a:lnTo>
                  <a:pt x="1193" y="415"/>
                </a:lnTo>
                <a:lnTo>
                  <a:pt x="1198" y="418"/>
                </a:lnTo>
                <a:lnTo>
                  <a:pt x="1203" y="419"/>
                </a:lnTo>
                <a:lnTo>
                  <a:pt x="1209" y="423"/>
                </a:lnTo>
                <a:lnTo>
                  <a:pt x="1214" y="430"/>
                </a:lnTo>
                <a:lnTo>
                  <a:pt x="1219" y="439"/>
                </a:lnTo>
                <a:lnTo>
                  <a:pt x="1224" y="447"/>
                </a:lnTo>
                <a:lnTo>
                  <a:pt x="1229" y="454"/>
                </a:lnTo>
                <a:lnTo>
                  <a:pt x="1234" y="460"/>
                </a:lnTo>
                <a:lnTo>
                  <a:pt x="1239" y="464"/>
                </a:lnTo>
                <a:lnTo>
                  <a:pt x="1244" y="468"/>
                </a:lnTo>
                <a:lnTo>
                  <a:pt x="1249" y="471"/>
                </a:lnTo>
                <a:lnTo>
                  <a:pt x="1254" y="472"/>
                </a:lnTo>
                <a:lnTo>
                  <a:pt x="1259" y="473"/>
                </a:lnTo>
                <a:lnTo>
                  <a:pt x="1264" y="475"/>
                </a:lnTo>
                <a:lnTo>
                  <a:pt x="1269" y="476"/>
                </a:lnTo>
                <a:lnTo>
                  <a:pt x="1274" y="477"/>
                </a:lnTo>
                <a:lnTo>
                  <a:pt x="1279" y="478"/>
                </a:lnTo>
                <a:lnTo>
                  <a:pt x="1284" y="479"/>
                </a:lnTo>
                <a:lnTo>
                  <a:pt x="1289" y="480"/>
                </a:lnTo>
                <a:lnTo>
                  <a:pt x="1294" y="482"/>
                </a:lnTo>
                <a:lnTo>
                  <a:pt x="1299" y="484"/>
                </a:lnTo>
                <a:lnTo>
                  <a:pt x="1304" y="487"/>
                </a:lnTo>
                <a:lnTo>
                  <a:pt x="1309" y="492"/>
                </a:lnTo>
                <a:lnTo>
                  <a:pt x="1314" y="497"/>
                </a:lnTo>
                <a:lnTo>
                  <a:pt x="1319" y="501"/>
                </a:lnTo>
                <a:lnTo>
                  <a:pt x="1324" y="508"/>
                </a:lnTo>
                <a:lnTo>
                  <a:pt x="1329" y="515"/>
                </a:lnTo>
                <a:lnTo>
                  <a:pt x="1334" y="522"/>
                </a:lnTo>
                <a:lnTo>
                  <a:pt x="1339" y="529"/>
                </a:lnTo>
                <a:lnTo>
                  <a:pt x="1344" y="536"/>
                </a:lnTo>
                <a:lnTo>
                  <a:pt x="1349" y="541"/>
                </a:lnTo>
                <a:lnTo>
                  <a:pt x="1354" y="544"/>
                </a:lnTo>
                <a:lnTo>
                  <a:pt x="1359" y="547"/>
                </a:lnTo>
                <a:lnTo>
                  <a:pt x="1364" y="550"/>
                </a:lnTo>
                <a:lnTo>
                  <a:pt x="1369" y="548"/>
                </a:lnTo>
                <a:lnTo>
                  <a:pt x="1374" y="546"/>
                </a:lnTo>
                <a:lnTo>
                  <a:pt x="1379" y="544"/>
                </a:lnTo>
                <a:lnTo>
                  <a:pt x="1384" y="544"/>
                </a:lnTo>
                <a:lnTo>
                  <a:pt x="1389" y="544"/>
                </a:lnTo>
                <a:lnTo>
                  <a:pt x="1394" y="545"/>
                </a:lnTo>
                <a:lnTo>
                  <a:pt x="1399" y="547"/>
                </a:lnTo>
                <a:lnTo>
                  <a:pt x="1404" y="548"/>
                </a:lnTo>
                <a:lnTo>
                  <a:pt x="1409" y="548"/>
                </a:lnTo>
                <a:lnTo>
                  <a:pt x="1414" y="552"/>
                </a:lnTo>
                <a:lnTo>
                  <a:pt x="1419" y="555"/>
                </a:lnTo>
                <a:lnTo>
                  <a:pt x="1424" y="560"/>
                </a:lnTo>
                <a:lnTo>
                  <a:pt x="1429" y="558"/>
                </a:lnTo>
                <a:lnTo>
                  <a:pt x="1434" y="556"/>
                </a:lnTo>
                <a:lnTo>
                  <a:pt x="1439" y="558"/>
                </a:lnTo>
                <a:lnTo>
                  <a:pt x="1444" y="559"/>
                </a:lnTo>
                <a:lnTo>
                  <a:pt x="1449" y="560"/>
                </a:lnTo>
                <a:lnTo>
                  <a:pt x="1454" y="560"/>
                </a:lnTo>
                <a:lnTo>
                  <a:pt x="1459" y="561"/>
                </a:lnTo>
                <a:lnTo>
                  <a:pt x="1464" y="562"/>
                </a:lnTo>
                <a:lnTo>
                  <a:pt x="1469" y="562"/>
                </a:lnTo>
                <a:lnTo>
                  <a:pt x="1474" y="565"/>
                </a:lnTo>
                <a:lnTo>
                  <a:pt x="1479" y="567"/>
                </a:lnTo>
                <a:lnTo>
                  <a:pt x="1484" y="563"/>
                </a:lnTo>
                <a:lnTo>
                  <a:pt x="1489" y="559"/>
                </a:lnTo>
                <a:lnTo>
                  <a:pt x="1494" y="555"/>
                </a:lnTo>
                <a:lnTo>
                  <a:pt x="1499" y="554"/>
                </a:lnTo>
                <a:lnTo>
                  <a:pt x="1504" y="554"/>
                </a:lnTo>
                <a:lnTo>
                  <a:pt x="1509" y="554"/>
                </a:lnTo>
                <a:lnTo>
                  <a:pt x="1514" y="554"/>
                </a:lnTo>
                <a:lnTo>
                  <a:pt x="1519" y="554"/>
                </a:lnTo>
                <a:lnTo>
                  <a:pt x="1524" y="555"/>
                </a:lnTo>
                <a:lnTo>
                  <a:pt x="1529" y="559"/>
                </a:lnTo>
                <a:lnTo>
                  <a:pt x="1534" y="563"/>
                </a:lnTo>
                <a:lnTo>
                  <a:pt x="1539" y="567"/>
                </a:lnTo>
                <a:lnTo>
                  <a:pt x="1544" y="568"/>
                </a:lnTo>
                <a:lnTo>
                  <a:pt x="1549" y="568"/>
                </a:lnTo>
                <a:lnTo>
                  <a:pt x="1554" y="565"/>
                </a:lnTo>
                <a:lnTo>
                  <a:pt x="1559" y="561"/>
                </a:lnTo>
                <a:lnTo>
                  <a:pt x="1564" y="556"/>
                </a:lnTo>
                <a:lnTo>
                  <a:pt x="1570" y="520"/>
                </a:lnTo>
                <a:lnTo>
                  <a:pt x="1575" y="485"/>
                </a:lnTo>
                <a:lnTo>
                  <a:pt x="1580" y="450"/>
                </a:lnTo>
                <a:lnTo>
                  <a:pt x="1585" y="415"/>
                </a:lnTo>
                <a:lnTo>
                  <a:pt x="1590" y="417"/>
                </a:lnTo>
                <a:lnTo>
                  <a:pt x="1595" y="414"/>
                </a:lnTo>
                <a:lnTo>
                  <a:pt x="1600" y="414"/>
                </a:lnTo>
                <a:lnTo>
                  <a:pt x="1605" y="415"/>
                </a:lnTo>
                <a:lnTo>
                  <a:pt x="1610" y="358"/>
                </a:lnTo>
                <a:lnTo>
                  <a:pt x="1615" y="336"/>
                </a:lnTo>
                <a:lnTo>
                  <a:pt x="1620" y="367"/>
                </a:lnTo>
                <a:lnTo>
                  <a:pt x="1625" y="345"/>
                </a:lnTo>
                <a:lnTo>
                  <a:pt x="1630" y="348"/>
                </a:lnTo>
                <a:lnTo>
                  <a:pt x="1635" y="341"/>
                </a:lnTo>
                <a:lnTo>
                  <a:pt x="1640" y="340"/>
                </a:lnTo>
                <a:lnTo>
                  <a:pt x="1645" y="339"/>
                </a:lnTo>
                <a:lnTo>
                  <a:pt x="1650" y="340"/>
                </a:lnTo>
                <a:lnTo>
                  <a:pt x="1655" y="402"/>
                </a:lnTo>
                <a:lnTo>
                  <a:pt x="1660" y="458"/>
                </a:lnTo>
                <a:lnTo>
                  <a:pt x="1665" y="400"/>
                </a:lnTo>
                <a:lnTo>
                  <a:pt x="1670" y="454"/>
                </a:lnTo>
                <a:lnTo>
                  <a:pt x="1675" y="485"/>
                </a:lnTo>
                <a:lnTo>
                  <a:pt x="1680" y="488"/>
                </a:lnTo>
                <a:lnTo>
                  <a:pt x="1685" y="490"/>
                </a:lnTo>
                <a:lnTo>
                  <a:pt x="1690" y="492"/>
                </a:lnTo>
                <a:lnTo>
                  <a:pt x="1695" y="491"/>
                </a:lnTo>
                <a:lnTo>
                  <a:pt x="1700" y="491"/>
                </a:lnTo>
                <a:lnTo>
                  <a:pt x="1705" y="491"/>
                </a:lnTo>
                <a:lnTo>
                  <a:pt x="1710" y="552"/>
                </a:lnTo>
                <a:lnTo>
                  <a:pt x="1715" y="553"/>
                </a:lnTo>
                <a:lnTo>
                  <a:pt x="1720" y="551"/>
                </a:lnTo>
                <a:lnTo>
                  <a:pt x="1725" y="548"/>
                </a:lnTo>
                <a:lnTo>
                  <a:pt x="1730" y="546"/>
                </a:lnTo>
                <a:lnTo>
                  <a:pt x="1735" y="544"/>
                </a:lnTo>
                <a:lnTo>
                  <a:pt x="1740" y="545"/>
                </a:lnTo>
                <a:lnTo>
                  <a:pt x="1745" y="545"/>
                </a:lnTo>
                <a:lnTo>
                  <a:pt x="1750" y="546"/>
                </a:lnTo>
                <a:lnTo>
                  <a:pt x="1755" y="546"/>
                </a:lnTo>
                <a:lnTo>
                  <a:pt x="1760" y="547"/>
                </a:lnTo>
                <a:lnTo>
                  <a:pt x="1765" y="551"/>
                </a:lnTo>
                <a:lnTo>
                  <a:pt x="1770" y="554"/>
                </a:lnTo>
                <a:lnTo>
                  <a:pt x="1775" y="557"/>
                </a:lnTo>
                <a:lnTo>
                  <a:pt x="1780" y="560"/>
                </a:lnTo>
                <a:lnTo>
                  <a:pt x="1785" y="561"/>
                </a:lnTo>
                <a:lnTo>
                  <a:pt x="1790" y="561"/>
                </a:lnTo>
                <a:lnTo>
                  <a:pt x="1795" y="560"/>
                </a:lnTo>
                <a:lnTo>
                  <a:pt x="1800" y="560"/>
                </a:lnTo>
                <a:lnTo>
                  <a:pt x="1805" y="559"/>
                </a:lnTo>
                <a:lnTo>
                  <a:pt x="1810" y="555"/>
                </a:lnTo>
                <a:lnTo>
                  <a:pt x="1815" y="552"/>
                </a:lnTo>
                <a:lnTo>
                  <a:pt x="1820" y="548"/>
                </a:lnTo>
                <a:lnTo>
                  <a:pt x="1825" y="546"/>
                </a:lnTo>
                <a:lnTo>
                  <a:pt x="1830" y="546"/>
                </a:lnTo>
                <a:lnTo>
                  <a:pt x="1835" y="546"/>
                </a:lnTo>
                <a:lnTo>
                  <a:pt x="1840" y="547"/>
                </a:lnTo>
                <a:lnTo>
                  <a:pt x="1845" y="548"/>
                </a:lnTo>
                <a:lnTo>
                  <a:pt x="1850" y="548"/>
                </a:lnTo>
                <a:lnTo>
                  <a:pt x="1855" y="552"/>
                </a:lnTo>
                <a:lnTo>
                  <a:pt x="1860" y="556"/>
                </a:lnTo>
                <a:lnTo>
                  <a:pt x="1865" y="559"/>
                </a:lnTo>
                <a:lnTo>
                  <a:pt x="1870" y="562"/>
                </a:lnTo>
                <a:lnTo>
                  <a:pt x="1875" y="561"/>
                </a:lnTo>
                <a:lnTo>
                  <a:pt x="1880" y="562"/>
                </a:lnTo>
                <a:lnTo>
                  <a:pt x="1885" y="562"/>
                </a:lnTo>
                <a:lnTo>
                  <a:pt x="1890" y="561"/>
                </a:lnTo>
                <a:lnTo>
                  <a:pt x="1895" y="561"/>
                </a:lnTo>
                <a:lnTo>
                  <a:pt x="1900" y="561"/>
                </a:lnTo>
                <a:lnTo>
                  <a:pt x="1905" y="559"/>
                </a:lnTo>
                <a:lnTo>
                  <a:pt x="1910" y="555"/>
                </a:lnTo>
                <a:lnTo>
                  <a:pt x="1915" y="552"/>
                </a:lnTo>
                <a:lnTo>
                  <a:pt x="1920" y="548"/>
                </a:lnTo>
                <a:lnTo>
                  <a:pt x="1926" y="548"/>
                </a:lnTo>
                <a:lnTo>
                  <a:pt x="1931" y="547"/>
                </a:lnTo>
                <a:lnTo>
                  <a:pt x="1936" y="546"/>
                </a:lnTo>
                <a:lnTo>
                  <a:pt x="1941" y="546"/>
                </a:lnTo>
                <a:lnTo>
                  <a:pt x="1946" y="546"/>
                </a:lnTo>
                <a:lnTo>
                  <a:pt x="1951" y="548"/>
                </a:lnTo>
                <a:lnTo>
                  <a:pt x="1956" y="552"/>
                </a:lnTo>
                <a:lnTo>
                  <a:pt x="1961" y="555"/>
                </a:lnTo>
                <a:lnTo>
                  <a:pt x="1966" y="559"/>
                </a:lnTo>
                <a:lnTo>
                  <a:pt x="1971" y="559"/>
                </a:lnTo>
                <a:lnTo>
                  <a:pt x="1976" y="560"/>
                </a:lnTo>
                <a:lnTo>
                  <a:pt x="1981" y="560"/>
                </a:lnTo>
                <a:lnTo>
                  <a:pt x="1986" y="561"/>
                </a:lnTo>
                <a:lnTo>
                  <a:pt x="1991" y="561"/>
                </a:lnTo>
                <a:lnTo>
                  <a:pt x="1996" y="561"/>
                </a:lnTo>
                <a:lnTo>
                  <a:pt x="2001" y="558"/>
                </a:lnTo>
                <a:lnTo>
                  <a:pt x="2006" y="556"/>
                </a:lnTo>
                <a:lnTo>
                  <a:pt x="2011" y="553"/>
                </a:lnTo>
                <a:lnTo>
                  <a:pt x="2016" y="550"/>
                </a:lnTo>
                <a:lnTo>
                  <a:pt x="2021" y="550"/>
                </a:lnTo>
                <a:lnTo>
                  <a:pt x="2026" y="550"/>
                </a:lnTo>
                <a:lnTo>
                  <a:pt x="2031" y="550"/>
                </a:lnTo>
                <a:lnTo>
                  <a:pt x="2036" y="550"/>
                </a:lnTo>
                <a:lnTo>
                  <a:pt x="2041" y="549"/>
                </a:lnTo>
                <a:lnTo>
                  <a:pt x="2046" y="551"/>
                </a:lnTo>
                <a:lnTo>
                  <a:pt x="2051" y="553"/>
                </a:lnTo>
                <a:lnTo>
                  <a:pt x="2056" y="555"/>
                </a:lnTo>
                <a:lnTo>
                  <a:pt x="2061" y="557"/>
                </a:lnTo>
                <a:lnTo>
                  <a:pt x="2066" y="557"/>
                </a:lnTo>
                <a:lnTo>
                  <a:pt x="2071" y="557"/>
                </a:lnTo>
                <a:lnTo>
                  <a:pt x="2076" y="557"/>
                </a:lnTo>
                <a:lnTo>
                  <a:pt x="2081" y="557"/>
                </a:lnTo>
                <a:lnTo>
                  <a:pt x="2086" y="558"/>
                </a:lnTo>
                <a:lnTo>
                  <a:pt x="2091" y="559"/>
                </a:lnTo>
                <a:lnTo>
                  <a:pt x="2096" y="556"/>
                </a:lnTo>
                <a:lnTo>
                  <a:pt x="2101" y="554"/>
                </a:lnTo>
                <a:lnTo>
                  <a:pt x="2106" y="553"/>
                </a:lnTo>
                <a:lnTo>
                  <a:pt x="2111" y="551"/>
                </a:lnTo>
                <a:lnTo>
                  <a:pt x="2116" y="551"/>
                </a:lnTo>
                <a:lnTo>
                  <a:pt x="2121" y="551"/>
                </a:lnTo>
                <a:lnTo>
                  <a:pt x="2126" y="551"/>
                </a:lnTo>
                <a:lnTo>
                  <a:pt x="2131" y="551"/>
                </a:lnTo>
                <a:lnTo>
                  <a:pt x="2136" y="551"/>
                </a:lnTo>
                <a:lnTo>
                  <a:pt x="2141" y="554"/>
                </a:lnTo>
                <a:lnTo>
                  <a:pt x="2146" y="556"/>
                </a:lnTo>
                <a:lnTo>
                  <a:pt x="2151" y="559"/>
                </a:lnTo>
                <a:lnTo>
                  <a:pt x="2156" y="561"/>
                </a:lnTo>
                <a:lnTo>
                  <a:pt x="2161" y="561"/>
                </a:lnTo>
                <a:lnTo>
                  <a:pt x="2166" y="560"/>
                </a:lnTo>
                <a:lnTo>
                  <a:pt x="2171" y="559"/>
                </a:lnTo>
                <a:lnTo>
                  <a:pt x="2176" y="559"/>
                </a:lnTo>
                <a:lnTo>
                  <a:pt x="2181" y="558"/>
                </a:lnTo>
                <a:lnTo>
                  <a:pt x="2186" y="557"/>
                </a:lnTo>
                <a:lnTo>
                  <a:pt x="2191" y="552"/>
                </a:lnTo>
                <a:lnTo>
                  <a:pt x="2196" y="549"/>
                </a:lnTo>
                <a:lnTo>
                  <a:pt x="2201" y="546"/>
                </a:lnTo>
                <a:lnTo>
                  <a:pt x="2206" y="544"/>
                </a:lnTo>
                <a:lnTo>
                  <a:pt x="2211" y="545"/>
                </a:lnTo>
                <a:lnTo>
                  <a:pt x="2216" y="545"/>
                </a:lnTo>
                <a:lnTo>
                  <a:pt x="2221" y="546"/>
                </a:lnTo>
                <a:lnTo>
                  <a:pt x="2226" y="547"/>
                </a:lnTo>
                <a:lnTo>
                  <a:pt x="2231" y="548"/>
                </a:lnTo>
                <a:lnTo>
                  <a:pt x="2236" y="552"/>
                </a:lnTo>
                <a:lnTo>
                  <a:pt x="2241" y="555"/>
                </a:lnTo>
                <a:lnTo>
                  <a:pt x="2246" y="556"/>
                </a:lnTo>
                <a:lnTo>
                  <a:pt x="2251" y="558"/>
                </a:lnTo>
                <a:lnTo>
                  <a:pt x="2256" y="557"/>
                </a:lnTo>
                <a:lnTo>
                  <a:pt x="2261" y="556"/>
                </a:lnTo>
                <a:lnTo>
                  <a:pt x="2266" y="555"/>
                </a:lnTo>
                <a:lnTo>
                  <a:pt x="2271" y="554"/>
                </a:lnTo>
                <a:lnTo>
                  <a:pt x="2276" y="553"/>
                </a:lnTo>
                <a:lnTo>
                  <a:pt x="2281" y="553"/>
                </a:lnTo>
                <a:lnTo>
                  <a:pt x="2287" y="553"/>
                </a:lnTo>
                <a:lnTo>
                  <a:pt x="2292" y="550"/>
                </a:lnTo>
                <a:lnTo>
                  <a:pt x="2297" y="548"/>
                </a:lnTo>
                <a:lnTo>
                  <a:pt x="2302" y="545"/>
                </a:lnTo>
                <a:lnTo>
                  <a:pt x="2307" y="542"/>
                </a:lnTo>
                <a:lnTo>
                  <a:pt x="2312" y="542"/>
                </a:lnTo>
                <a:lnTo>
                  <a:pt x="2317" y="542"/>
                </a:lnTo>
                <a:lnTo>
                  <a:pt x="2322" y="542"/>
                </a:lnTo>
                <a:lnTo>
                  <a:pt x="2327" y="541"/>
                </a:lnTo>
                <a:lnTo>
                  <a:pt x="2332" y="540"/>
                </a:lnTo>
                <a:lnTo>
                  <a:pt x="2337" y="542"/>
                </a:lnTo>
                <a:lnTo>
                  <a:pt x="2342" y="544"/>
                </a:lnTo>
                <a:lnTo>
                  <a:pt x="2347" y="545"/>
                </a:lnTo>
                <a:lnTo>
                  <a:pt x="2352" y="547"/>
                </a:lnTo>
                <a:lnTo>
                  <a:pt x="2357" y="546"/>
                </a:lnTo>
                <a:lnTo>
                  <a:pt x="2362" y="544"/>
                </a:lnTo>
                <a:lnTo>
                  <a:pt x="2367" y="544"/>
                </a:lnTo>
                <a:lnTo>
                  <a:pt x="2372" y="544"/>
                </a:lnTo>
                <a:lnTo>
                  <a:pt x="2377" y="545"/>
                </a:lnTo>
                <a:lnTo>
                  <a:pt x="2382" y="544"/>
                </a:lnTo>
                <a:lnTo>
                  <a:pt x="2387" y="543"/>
                </a:lnTo>
                <a:lnTo>
                  <a:pt x="2392" y="536"/>
                </a:lnTo>
                <a:lnTo>
                  <a:pt x="2397" y="529"/>
                </a:lnTo>
                <a:lnTo>
                  <a:pt x="2402" y="522"/>
                </a:lnTo>
              </a:path>
            </a:pathLst>
          </a:custGeom>
          <a:noFill/>
          <a:ln w="9525" cap="flat">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400"/>
          </a:p>
        </p:txBody>
      </p:sp>
      <p:grpSp>
        <p:nvGrpSpPr>
          <p:cNvPr id="38" name="Group 37">
            <a:extLst>
              <a:ext uri="{FF2B5EF4-FFF2-40B4-BE49-F238E27FC236}">
                <a16:creationId xmlns:a16="http://schemas.microsoft.com/office/drawing/2014/main" id="{2655E4BD-F0C7-44A1-BCA4-9318C4A8C31B}"/>
              </a:ext>
            </a:extLst>
          </p:cNvPr>
          <p:cNvGrpSpPr/>
          <p:nvPr/>
        </p:nvGrpSpPr>
        <p:grpSpPr>
          <a:xfrm>
            <a:off x="5772246" y="312982"/>
            <a:ext cx="6171740" cy="218444"/>
            <a:chOff x="3024544" y="2223797"/>
            <a:chExt cx="5202629" cy="268152"/>
          </a:xfrm>
        </p:grpSpPr>
        <p:sp>
          <p:nvSpPr>
            <p:cNvPr id="49" name="Right Brace 48">
              <a:extLst>
                <a:ext uri="{FF2B5EF4-FFF2-40B4-BE49-F238E27FC236}">
                  <a16:creationId xmlns:a16="http://schemas.microsoft.com/office/drawing/2014/main" id="{CE2937A3-0F24-4902-B4B1-8FDADF92C517}"/>
                </a:ext>
              </a:extLst>
            </p:cNvPr>
            <p:cNvSpPr/>
            <p:nvPr/>
          </p:nvSpPr>
          <p:spPr>
            <a:xfrm rot="16200000">
              <a:off x="5179768" y="68573"/>
              <a:ext cx="268152" cy="4578600"/>
            </a:xfrm>
            <a:prstGeom prst="rightBrac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a:p>
          </p:txBody>
        </p:sp>
        <p:sp>
          <p:nvSpPr>
            <p:cNvPr id="50" name="Right Brace 49">
              <a:extLst>
                <a:ext uri="{FF2B5EF4-FFF2-40B4-BE49-F238E27FC236}">
                  <a16:creationId xmlns:a16="http://schemas.microsoft.com/office/drawing/2014/main" id="{88A3B572-6C6B-4B98-97E3-9455A6ED9E34}"/>
                </a:ext>
              </a:extLst>
            </p:cNvPr>
            <p:cNvSpPr/>
            <p:nvPr/>
          </p:nvSpPr>
          <p:spPr>
            <a:xfrm rot="16200000">
              <a:off x="7785925" y="2050701"/>
              <a:ext cx="268152" cy="614344"/>
            </a:xfrm>
            <a:prstGeom prst="rightBrac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400"/>
            </a:p>
          </p:txBody>
        </p:sp>
      </p:grpSp>
      <p:sp>
        <p:nvSpPr>
          <p:cNvPr id="39" name="Rectangle 17">
            <a:extLst>
              <a:ext uri="{FF2B5EF4-FFF2-40B4-BE49-F238E27FC236}">
                <a16:creationId xmlns:a16="http://schemas.microsoft.com/office/drawing/2014/main" id="{0CEDFCA4-FFD6-4B34-AC14-50A001169BD2}"/>
              </a:ext>
            </a:extLst>
          </p:cNvPr>
          <p:cNvSpPr>
            <a:spLocks noChangeArrowheads="1"/>
          </p:cNvSpPr>
          <p:nvPr/>
        </p:nvSpPr>
        <p:spPr bwMode="auto">
          <a:xfrm>
            <a:off x="8378677" y="440146"/>
            <a:ext cx="432645" cy="132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rgbClr val="262626"/>
                </a:solidFill>
                <a:effectLst/>
                <a:latin typeface="Arial" panose="020B0604020202020204" pitchFamily="34" charset="0"/>
              </a:rPr>
              <a:t>Head</a:t>
            </a:r>
            <a:endParaRPr kumimoji="0" lang="en-US" altLang="en-US" sz="2400" b="0" i="0" u="none" strike="noStrike" cap="none" normalizeH="0" baseline="0" dirty="0">
              <a:ln>
                <a:noFill/>
              </a:ln>
              <a:solidFill>
                <a:schemeClr val="tx1"/>
              </a:solidFill>
              <a:effectLst/>
              <a:latin typeface="Arial" panose="020B0604020202020204" pitchFamily="34" charset="0"/>
            </a:endParaRPr>
          </a:p>
        </p:txBody>
      </p:sp>
      <p:sp>
        <p:nvSpPr>
          <p:cNvPr id="40" name="Rectangle 17">
            <a:extLst>
              <a:ext uri="{FF2B5EF4-FFF2-40B4-BE49-F238E27FC236}">
                <a16:creationId xmlns:a16="http://schemas.microsoft.com/office/drawing/2014/main" id="{26D6DA65-0B3C-4CEF-827E-047F7C7A4ADA}"/>
              </a:ext>
            </a:extLst>
          </p:cNvPr>
          <p:cNvSpPr>
            <a:spLocks noChangeArrowheads="1"/>
          </p:cNvSpPr>
          <p:nvPr/>
        </p:nvSpPr>
        <p:spPr bwMode="auto">
          <a:xfrm>
            <a:off x="11417753" y="431665"/>
            <a:ext cx="432645" cy="132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rgbClr val="262626"/>
                </a:solidFill>
                <a:effectLst/>
                <a:latin typeface="Arial" panose="020B0604020202020204" pitchFamily="34" charset="0"/>
              </a:rPr>
              <a:t>Tail</a:t>
            </a:r>
            <a:endParaRPr kumimoji="0" lang="en-US" altLang="en-US" sz="2400" b="0" i="0" u="none" strike="noStrike" cap="none" normalizeH="0" baseline="0" dirty="0">
              <a:ln>
                <a:noFill/>
              </a:ln>
              <a:solidFill>
                <a:schemeClr val="tx1"/>
              </a:solidFill>
              <a:effectLst/>
              <a:latin typeface="Arial" panose="020B0604020202020204" pitchFamily="34" charset="0"/>
            </a:endParaRPr>
          </a:p>
        </p:txBody>
      </p:sp>
      <p:sp>
        <p:nvSpPr>
          <p:cNvPr id="41" name="Rectangle 17">
            <a:extLst>
              <a:ext uri="{FF2B5EF4-FFF2-40B4-BE49-F238E27FC236}">
                <a16:creationId xmlns:a16="http://schemas.microsoft.com/office/drawing/2014/main" id="{8DDED129-CAA4-4C61-BB89-BCD6B37F8F88}"/>
              </a:ext>
            </a:extLst>
          </p:cNvPr>
          <p:cNvSpPr>
            <a:spLocks noChangeArrowheads="1"/>
          </p:cNvSpPr>
          <p:nvPr/>
        </p:nvSpPr>
        <p:spPr bwMode="auto">
          <a:xfrm>
            <a:off x="10556557" y="3688039"/>
            <a:ext cx="1356513" cy="139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lang="en-US" sz="1050" dirty="0">
                <a:solidFill>
                  <a:srgbClr val="262626"/>
                </a:solidFill>
                <a:latin typeface="Times New Roman" panose="02020603050405020304" pitchFamily="18" charset="0"/>
                <a:cs typeface="Times New Roman" panose="02020603050405020304" pitchFamily="18" charset="0"/>
              </a:rPr>
              <a:t>min(</a:t>
            </a:r>
            <a:r>
              <a:rPr lang="en-US" sz="1050" dirty="0">
                <a:solidFill>
                  <a:srgbClr val="C00000"/>
                </a:solidFill>
                <a:latin typeface="Times New Roman" panose="02020603050405020304" pitchFamily="18" charset="0"/>
                <a:cs typeface="Times New Roman" panose="02020603050405020304" pitchFamily="18" charset="0"/>
              </a:rPr>
              <a:t>Head</a:t>
            </a:r>
            <a:r>
              <a:rPr lang="en-US" sz="1050" baseline="-25000" dirty="0">
                <a:solidFill>
                  <a:srgbClr val="C00000"/>
                </a:solidFill>
                <a:latin typeface="Times New Roman" panose="02020603050405020304" pitchFamily="18" charset="0"/>
                <a:cs typeface="Times New Roman" panose="02020603050405020304" pitchFamily="18" charset="0"/>
              </a:rPr>
              <a:t>H11</a:t>
            </a:r>
            <a:r>
              <a:rPr lang="en-US" sz="1050" dirty="0">
                <a:solidFill>
                  <a:srgbClr val="262626"/>
                </a:solidFill>
                <a:latin typeface="Times New Roman" panose="02020603050405020304" pitchFamily="18" charset="0"/>
                <a:cs typeface="Times New Roman" panose="02020603050405020304" pitchFamily="18" charset="0"/>
              </a:rPr>
              <a:t> ⋈</a:t>
            </a:r>
            <a:r>
              <a:rPr lang="en-US" sz="1050" dirty="0">
                <a:solidFill>
                  <a:srgbClr val="262626"/>
                </a:solidFill>
                <a:latin typeface="Times New Roman" panose="02020603050405020304" pitchFamily="18" charset="0"/>
                <a:cs typeface="Times New Roman" panose="02020603050405020304" pitchFamily="18" charset="0"/>
                <a:sym typeface="Symbol" panose="05050102010706020507" pitchFamily="18" charset="2"/>
              </a:rPr>
              <a:t></a:t>
            </a:r>
            <a:r>
              <a:rPr lang="en-US" sz="1050" dirty="0">
                <a:solidFill>
                  <a:srgbClr val="262626"/>
                </a:solidFill>
                <a:latin typeface="Times New Roman" panose="02020603050405020304" pitchFamily="18" charset="0"/>
                <a:cs typeface="Times New Roman" panose="02020603050405020304" pitchFamily="18" charset="0"/>
              </a:rPr>
              <a:t>1nn </a:t>
            </a:r>
            <a:r>
              <a:rPr lang="en-US" sz="1050" dirty="0">
                <a:solidFill>
                  <a:srgbClr val="C00000"/>
                </a:solidFill>
                <a:latin typeface="Times New Roman" panose="02020603050405020304" pitchFamily="18" charset="0"/>
                <a:cs typeface="Times New Roman" panose="02020603050405020304" pitchFamily="18" charset="0"/>
              </a:rPr>
              <a:t>Tail</a:t>
            </a:r>
            <a:r>
              <a:rPr lang="en-US" sz="1050" baseline="-25000" dirty="0">
                <a:solidFill>
                  <a:srgbClr val="C00000"/>
                </a:solidFill>
                <a:latin typeface="Times New Roman" panose="02020603050405020304" pitchFamily="18" charset="0"/>
                <a:cs typeface="Times New Roman" panose="02020603050405020304" pitchFamily="18" charset="0"/>
              </a:rPr>
              <a:t>H11</a:t>
            </a:r>
            <a:r>
              <a:rPr lang="en-US" sz="1050" dirty="0">
                <a:solidFill>
                  <a:srgbClr val="262626"/>
                </a:solidFill>
                <a:latin typeface="Times New Roman" panose="02020603050405020304" pitchFamily="18" charset="0"/>
                <a:cs typeface="Times New Roman" panose="02020603050405020304" pitchFamily="18" charset="0"/>
              </a:rPr>
              <a:t>)</a:t>
            </a:r>
            <a:endParaRPr lang="en-US" altLang="en-US" sz="1050" dirty="0">
              <a:solidFill>
                <a:srgbClr val="262626"/>
              </a:solidFill>
              <a:latin typeface="Times New Roman" panose="02020603050405020304" pitchFamily="18" charset="0"/>
              <a:cs typeface="Times New Roman" panose="02020603050405020304" pitchFamily="18" charset="0"/>
            </a:endParaRPr>
          </a:p>
        </p:txBody>
      </p:sp>
      <p:sp>
        <p:nvSpPr>
          <p:cNvPr id="42" name="Rectangle 17">
            <a:extLst>
              <a:ext uri="{FF2B5EF4-FFF2-40B4-BE49-F238E27FC236}">
                <a16:creationId xmlns:a16="http://schemas.microsoft.com/office/drawing/2014/main" id="{8188E058-78FC-4F6D-9050-10C45DADE70A}"/>
              </a:ext>
            </a:extLst>
          </p:cNvPr>
          <p:cNvSpPr>
            <a:spLocks noChangeArrowheads="1"/>
          </p:cNvSpPr>
          <p:nvPr/>
        </p:nvSpPr>
        <p:spPr bwMode="auto">
          <a:xfrm>
            <a:off x="10556557" y="6096405"/>
            <a:ext cx="1317396" cy="139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lang="en-US" sz="1050" dirty="0">
                <a:solidFill>
                  <a:srgbClr val="262626"/>
                </a:solidFill>
                <a:latin typeface="Times New Roman" panose="02020603050405020304" pitchFamily="18" charset="0"/>
                <a:cs typeface="Times New Roman" panose="02020603050405020304" pitchFamily="18" charset="0"/>
              </a:rPr>
              <a:t>min(</a:t>
            </a:r>
            <a:r>
              <a:rPr lang="en-US" sz="1050" dirty="0">
                <a:solidFill>
                  <a:srgbClr val="C00000"/>
                </a:solidFill>
                <a:latin typeface="Times New Roman" panose="02020603050405020304" pitchFamily="18" charset="0"/>
                <a:cs typeface="Times New Roman" panose="02020603050405020304" pitchFamily="18" charset="0"/>
              </a:rPr>
              <a:t>Head</a:t>
            </a:r>
            <a:r>
              <a:rPr lang="en-US" sz="1050" baseline="-25000" dirty="0">
                <a:solidFill>
                  <a:srgbClr val="C00000"/>
                </a:solidFill>
                <a:latin typeface="Times New Roman" panose="02020603050405020304" pitchFamily="18" charset="0"/>
                <a:cs typeface="Times New Roman" panose="02020603050405020304" pitchFamily="18" charset="0"/>
              </a:rPr>
              <a:t>H11</a:t>
            </a:r>
            <a:r>
              <a:rPr lang="en-US" sz="1050" dirty="0">
                <a:solidFill>
                  <a:srgbClr val="262626"/>
                </a:solidFill>
                <a:latin typeface="Times New Roman" panose="02020603050405020304" pitchFamily="18" charset="0"/>
                <a:cs typeface="Times New Roman" panose="02020603050405020304" pitchFamily="18" charset="0"/>
              </a:rPr>
              <a:t> ⋈</a:t>
            </a:r>
            <a:r>
              <a:rPr lang="en-US" sz="1050" dirty="0">
                <a:solidFill>
                  <a:srgbClr val="262626"/>
                </a:solidFill>
                <a:latin typeface="Times New Roman" panose="02020603050405020304" pitchFamily="18" charset="0"/>
                <a:cs typeface="Times New Roman" panose="02020603050405020304" pitchFamily="18" charset="0"/>
                <a:sym typeface="Symbol" panose="05050102010706020507" pitchFamily="18" charset="2"/>
              </a:rPr>
              <a:t></a:t>
            </a:r>
            <a:r>
              <a:rPr lang="en-US" sz="1050" dirty="0">
                <a:solidFill>
                  <a:srgbClr val="262626"/>
                </a:solidFill>
                <a:latin typeface="Times New Roman" panose="02020603050405020304" pitchFamily="18" charset="0"/>
                <a:cs typeface="Times New Roman" panose="02020603050405020304" pitchFamily="18" charset="0"/>
              </a:rPr>
              <a:t>1nn </a:t>
            </a:r>
            <a:r>
              <a:rPr lang="en-US" sz="1050" dirty="0">
                <a:solidFill>
                  <a:srgbClr val="0000FF"/>
                </a:solidFill>
                <a:latin typeface="Times New Roman" panose="02020603050405020304" pitchFamily="18" charset="0"/>
                <a:cs typeface="Times New Roman" panose="02020603050405020304" pitchFamily="18" charset="0"/>
              </a:rPr>
              <a:t>Tail</a:t>
            </a:r>
            <a:r>
              <a:rPr lang="en-US" sz="1050" baseline="-25000" dirty="0">
                <a:solidFill>
                  <a:srgbClr val="0000FF"/>
                </a:solidFill>
                <a:latin typeface="Times New Roman" panose="02020603050405020304" pitchFamily="18" charset="0"/>
                <a:cs typeface="Times New Roman" panose="02020603050405020304" pitchFamily="18" charset="0"/>
              </a:rPr>
              <a:t>H4</a:t>
            </a:r>
            <a:r>
              <a:rPr lang="en-US" sz="1050" dirty="0">
                <a:solidFill>
                  <a:srgbClr val="262626"/>
                </a:solidFill>
                <a:latin typeface="Times New Roman" panose="02020603050405020304" pitchFamily="18" charset="0"/>
                <a:cs typeface="Times New Roman" panose="02020603050405020304" pitchFamily="18" charset="0"/>
              </a:rPr>
              <a:t>)</a:t>
            </a:r>
            <a:endParaRPr lang="en-US" altLang="en-US" sz="1050" dirty="0">
              <a:solidFill>
                <a:srgbClr val="262626"/>
              </a:solidFill>
              <a:latin typeface="Times New Roman" panose="02020603050405020304" pitchFamily="18" charset="0"/>
              <a:cs typeface="Times New Roman" panose="02020603050405020304" pitchFamily="18" charset="0"/>
            </a:endParaRPr>
          </a:p>
        </p:txBody>
      </p:sp>
      <p:sp>
        <p:nvSpPr>
          <p:cNvPr id="43" name="Rectangle 17">
            <a:extLst>
              <a:ext uri="{FF2B5EF4-FFF2-40B4-BE49-F238E27FC236}">
                <a16:creationId xmlns:a16="http://schemas.microsoft.com/office/drawing/2014/main" id="{ECF792F3-9427-4221-854A-E1E3E6F40B25}"/>
              </a:ext>
            </a:extLst>
          </p:cNvPr>
          <p:cNvSpPr>
            <a:spLocks noChangeArrowheads="1"/>
          </p:cNvSpPr>
          <p:nvPr/>
        </p:nvSpPr>
        <p:spPr bwMode="auto">
          <a:xfrm>
            <a:off x="6784299" y="6028725"/>
            <a:ext cx="1278003" cy="132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rgbClr val="C00000"/>
                </a:solidFill>
                <a:effectLst/>
                <a:latin typeface="Arial" panose="020B0604020202020204" pitchFamily="34" charset="0"/>
              </a:rPr>
              <a:t>Nov 8</a:t>
            </a:r>
            <a:r>
              <a:rPr kumimoji="0" lang="en-US" altLang="en-US" sz="1000" b="0" i="0" u="none" strike="noStrike" cap="none" normalizeH="0" baseline="30000" dirty="0">
                <a:ln>
                  <a:noFill/>
                </a:ln>
                <a:solidFill>
                  <a:srgbClr val="C00000"/>
                </a:solidFill>
                <a:effectLst/>
                <a:latin typeface="Arial" panose="020B0604020202020204" pitchFamily="34" charset="0"/>
              </a:rPr>
              <a:t>th</a:t>
            </a:r>
            <a:r>
              <a:rPr kumimoji="0" lang="en-US" altLang="en-US" sz="1000" b="0" i="0" u="none" strike="noStrike" cap="none" normalizeH="0" baseline="0" dirty="0">
                <a:ln>
                  <a:noFill/>
                </a:ln>
                <a:solidFill>
                  <a:srgbClr val="C00000"/>
                </a:solidFill>
                <a:effectLst/>
                <a:latin typeface="Arial" panose="020B0604020202020204" pitchFamily="34" charset="0"/>
              </a:rPr>
              <a:t> at 4:12pm</a:t>
            </a:r>
            <a:endParaRPr kumimoji="0" lang="en-US" altLang="en-US" sz="2400" b="0" i="0" u="none" strike="noStrike" cap="none" normalizeH="0" baseline="0" dirty="0">
              <a:ln>
                <a:noFill/>
              </a:ln>
              <a:solidFill>
                <a:srgbClr val="C00000"/>
              </a:solidFill>
              <a:effectLst/>
              <a:latin typeface="Arial" panose="020B0604020202020204" pitchFamily="34" charset="0"/>
            </a:endParaRPr>
          </a:p>
        </p:txBody>
      </p:sp>
      <p:sp>
        <p:nvSpPr>
          <p:cNvPr id="44" name="Rectangle 17">
            <a:extLst>
              <a:ext uri="{FF2B5EF4-FFF2-40B4-BE49-F238E27FC236}">
                <a16:creationId xmlns:a16="http://schemas.microsoft.com/office/drawing/2014/main" id="{4CF5E2A4-7CE9-4241-9ABB-7AE171A3B671}"/>
              </a:ext>
            </a:extLst>
          </p:cNvPr>
          <p:cNvSpPr>
            <a:spLocks noChangeArrowheads="1"/>
          </p:cNvSpPr>
          <p:nvPr/>
        </p:nvSpPr>
        <p:spPr bwMode="auto">
          <a:xfrm>
            <a:off x="9273664" y="6077423"/>
            <a:ext cx="1278003" cy="132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rgbClr val="0000FF"/>
                </a:solidFill>
                <a:effectLst/>
                <a:latin typeface="Arial" panose="020B0604020202020204" pitchFamily="34" charset="0"/>
              </a:rPr>
              <a:t>Dec 17</a:t>
            </a:r>
            <a:r>
              <a:rPr kumimoji="0" lang="en-US" altLang="en-US" sz="1000" b="0" i="0" u="none" strike="noStrike" cap="none" normalizeH="0" baseline="30000" dirty="0">
                <a:ln>
                  <a:noFill/>
                </a:ln>
                <a:solidFill>
                  <a:srgbClr val="0000FF"/>
                </a:solidFill>
                <a:effectLst/>
                <a:latin typeface="Arial" panose="020B0604020202020204" pitchFamily="34" charset="0"/>
              </a:rPr>
              <a:t>th</a:t>
            </a:r>
            <a:r>
              <a:rPr kumimoji="0" lang="en-US" altLang="en-US" sz="1000" b="0" i="0" u="none" strike="noStrike" cap="none" normalizeH="0" baseline="0" dirty="0">
                <a:ln>
                  <a:noFill/>
                </a:ln>
                <a:solidFill>
                  <a:srgbClr val="0000FF"/>
                </a:solidFill>
                <a:effectLst/>
                <a:latin typeface="Arial" panose="020B0604020202020204" pitchFamily="34" charset="0"/>
              </a:rPr>
              <a:t> at 3:44pm</a:t>
            </a:r>
            <a:endParaRPr kumimoji="0" lang="en-US" altLang="en-US" sz="2400" b="0" i="0" u="none" strike="noStrike" cap="none" normalizeH="0" baseline="0" dirty="0">
              <a:ln>
                <a:noFill/>
              </a:ln>
              <a:solidFill>
                <a:srgbClr val="0000FF"/>
              </a:solidFill>
              <a:effectLst/>
              <a:latin typeface="Arial" panose="020B0604020202020204" pitchFamily="34" charset="0"/>
            </a:endParaRPr>
          </a:p>
        </p:txBody>
      </p:sp>
      <p:cxnSp>
        <p:nvCxnSpPr>
          <p:cNvPr id="45" name="Straight Arrow Connector 44">
            <a:extLst>
              <a:ext uri="{FF2B5EF4-FFF2-40B4-BE49-F238E27FC236}">
                <a16:creationId xmlns:a16="http://schemas.microsoft.com/office/drawing/2014/main" id="{9858E3EB-C7AE-41E2-8574-034D992DC4B2}"/>
              </a:ext>
            </a:extLst>
          </p:cNvPr>
          <p:cNvCxnSpPr>
            <a:cxnSpLocks/>
          </p:cNvCxnSpPr>
          <p:nvPr/>
        </p:nvCxnSpPr>
        <p:spPr>
          <a:xfrm flipH="1" flipV="1">
            <a:off x="8913802" y="5947132"/>
            <a:ext cx="295080" cy="226336"/>
          </a:xfrm>
          <a:prstGeom prst="straightConnector1">
            <a:avLst/>
          </a:prstGeom>
          <a:ln>
            <a:solidFill>
              <a:schemeClr val="bg1">
                <a:lumMod val="65000"/>
              </a:schemeClr>
            </a:solidFill>
            <a:tailEnd type="stealth"/>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5F969850-995B-4C07-B8A0-2BF202BD87E4}"/>
              </a:ext>
            </a:extLst>
          </p:cNvPr>
          <p:cNvCxnSpPr>
            <a:cxnSpLocks/>
          </p:cNvCxnSpPr>
          <p:nvPr/>
        </p:nvCxnSpPr>
        <p:spPr>
          <a:xfrm flipV="1">
            <a:off x="6963894" y="5821044"/>
            <a:ext cx="93971" cy="171821"/>
          </a:xfrm>
          <a:prstGeom prst="straightConnector1">
            <a:avLst/>
          </a:prstGeom>
          <a:ln>
            <a:solidFill>
              <a:schemeClr val="bg1">
                <a:lumMod val="65000"/>
              </a:schemeClr>
            </a:solidFill>
            <a:tailEnd type="stealth"/>
          </a:ln>
        </p:spPr>
        <p:style>
          <a:lnRef idx="1">
            <a:schemeClr val="accent1"/>
          </a:lnRef>
          <a:fillRef idx="0">
            <a:schemeClr val="accent1"/>
          </a:fillRef>
          <a:effectRef idx="0">
            <a:schemeClr val="accent1"/>
          </a:effectRef>
          <a:fontRef idx="minor">
            <a:schemeClr val="tx1"/>
          </a:fontRef>
        </p:style>
      </p:cxnSp>
      <p:sp>
        <p:nvSpPr>
          <p:cNvPr id="47" name="Rectangle 46">
            <a:extLst>
              <a:ext uri="{FF2B5EF4-FFF2-40B4-BE49-F238E27FC236}">
                <a16:creationId xmlns:a16="http://schemas.microsoft.com/office/drawing/2014/main" id="{438CF315-3EED-40F4-BA63-A32152DB7F40}"/>
              </a:ext>
            </a:extLst>
          </p:cNvPr>
          <p:cNvSpPr/>
          <p:nvPr/>
        </p:nvSpPr>
        <p:spPr>
          <a:xfrm>
            <a:off x="10556557" y="4016110"/>
            <a:ext cx="1234972" cy="139621"/>
          </a:xfrm>
          <a:prstGeom prst="rect">
            <a:avLst/>
          </a:prstGeom>
        </p:spPr>
        <p:txBody>
          <a:bodyPr wrap="none" lIns="0" tIns="0" rIns="0" bIns="0">
            <a:spAutoFit/>
          </a:bodyPr>
          <a:lstStyle/>
          <a:p>
            <a:r>
              <a:rPr lang="en-US" sz="1050" dirty="0">
                <a:latin typeface="Times New Roman" panose="02020603050405020304" pitchFamily="18" charset="0"/>
                <a:cs typeface="Times New Roman" panose="02020603050405020304" pitchFamily="18" charset="0"/>
              </a:rPr>
              <a:t>Euclidean Distance = 9.56</a:t>
            </a:r>
          </a:p>
        </p:txBody>
      </p:sp>
      <p:sp>
        <p:nvSpPr>
          <p:cNvPr id="48" name="Rectangle 47">
            <a:extLst>
              <a:ext uri="{FF2B5EF4-FFF2-40B4-BE49-F238E27FC236}">
                <a16:creationId xmlns:a16="http://schemas.microsoft.com/office/drawing/2014/main" id="{BD956E8E-4F74-4A3A-AAC1-F5FB9DB8F7CD}"/>
              </a:ext>
            </a:extLst>
          </p:cNvPr>
          <p:cNvSpPr/>
          <p:nvPr/>
        </p:nvSpPr>
        <p:spPr>
          <a:xfrm>
            <a:off x="10556557" y="6393654"/>
            <a:ext cx="1234972" cy="139621"/>
          </a:xfrm>
          <a:prstGeom prst="rect">
            <a:avLst/>
          </a:prstGeom>
        </p:spPr>
        <p:txBody>
          <a:bodyPr wrap="none" lIns="0" tIns="0" rIns="0" bIns="0">
            <a:spAutoFit/>
          </a:bodyPr>
          <a:lstStyle/>
          <a:p>
            <a:r>
              <a:rPr lang="en-US" sz="1050" dirty="0">
                <a:latin typeface="Times New Roman" panose="02020603050405020304" pitchFamily="18" charset="0"/>
                <a:cs typeface="Times New Roman" panose="02020603050405020304" pitchFamily="18" charset="0"/>
              </a:rPr>
              <a:t>Euclidean Distance = 2.85</a:t>
            </a:r>
          </a:p>
        </p:txBody>
      </p:sp>
      <p:sp>
        <p:nvSpPr>
          <p:cNvPr id="6" name="Rectangle 5">
            <a:extLst>
              <a:ext uri="{FF2B5EF4-FFF2-40B4-BE49-F238E27FC236}">
                <a16:creationId xmlns:a16="http://schemas.microsoft.com/office/drawing/2014/main" id="{451F2BBB-9FFF-4757-8F8D-9DD20A8145BF}"/>
              </a:ext>
            </a:extLst>
          </p:cNvPr>
          <p:cNvSpPr/>
          <p:nvPr/>
        </p:nvSpPr>
        <p:spPr>
          <a:xfrm>
            <a:off x="8005963" y="6645930"/>
            <a:ext cx="300361" cy="146270"/>
          </a:xfrm>
          <a:prstGeom prst="rect">
            <a:avLst/>
          </a:prstGeom>
        </p:spPr>
        <p:txBody>
          <a:bodyPr wrap="none" lIns="0" tIns="0" rIns="0" bIns="0">
            <a:spAutoFit/>
          </a:bodyPr>
          <a:lstStyle/>
          <a:p>
            <a:r>
              <a:rPr lang="en-US" sz="1100" dirty="0">
                <a:latin typeface="Times New Roman" panose="02020603050405020304" pitchFamily="18" charset="0"/>
                <a:cs typeface="Times New Roman" panose="02020603050405020304" pitchFamily="18" charset="0"/>
              </a:rPr>
              <a:t>Hours</a:t>
            </a:r>
          </a:p>
        </p:txBody>
      </p:sp>
      <p:sp>
        <p:nvSpPr>
          <p:cNvPr id="64" name="Rectangle 1">
            <a:extLst>
              <a:ext uri="{FF2B5EF4-FFF2-40B4-BE49-F238E27FC236}">
                <a16:creationId xmlns:a16="http://schemas.microsoft.com/office/drawing/2014/main" id="{E03B4993-7B6E-4E8F-BBD4-39C78FC670BB}"/>
              </a:ext>
            </a:extLst>
          </p:cNvPr>
          <p:cNvSpPr>
            <a:spLocks noChangeArrowheads="1"/>
          </p:cNvSpPr>
          <p:nvPr/>
        </p:nvSpPr>
        <p:spPr bwMode="auto">
          <a:xfrm>
            <a:off x="25844" y="471532"/>
            <a:ext cx="5675757" cy="65094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Electricity theft is multi-billion-dollar problem worldwide. There are dozens of ways to steal power, but some modern wireless meters offer a surprisingly easy method with little chance of detection.  Suppose customer </a:t>
            </a:r>
            <a:r>
              <a:rPr kumimoji="0" lang="en-US" altLang="en-US" sz="1200" b="1"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A</a:t>
            </a: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 is a heavy consumer of electricity; perhaps he has several electric cars, or a machine shop (or marijuana nursery) in his garage.  Further suppose that he notes that one of his neighbors,  customer </a:t>
            </a:r>
            <a:r>
              <a:rPr kumimoji="0" lang="en-US" altLang="en-US" sz="1200" b="1"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B</a:t>
            </a: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 an elderly widow living alone, consumes very little power. It is possible for </a:t>
            </a:r>
            <a:r>
              <a:rPr kumimoji="0" lang="en-US" altLang="en-US" sz="1200" b="1"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A</a:t>
            </a: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 to surreptitiously switch his meter with </a:t>
            </a:r>
            <a:r>
              <a:rPr kumimoji="0" lang="en-US" altLang="en-US" sz="1200" b="1"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B</a:t>
            </a: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 and thus only have to pay for her meager consumption, while she unwittingly gets lumbered with paying for his extravagant consumption. This crime is called </a:t>
            </a:r>
            <a:r>
              <a:rPr kumimoji="0" lang="en-US" altLang="en-US" sz="1200" b="0" i="1"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meter-swapping</a:t>
            </a: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 and has become increasing prevalent as power companies have reduced meter reading staff in favor of wireless meter reading.</a:t>
            </a:r>
            <a:endParaRPr kumimoji="0" lang="en-US" altLang="en-US" sz="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It might be imagined that this would be easy for the power company to detect, as there would be a significant change in the average power consumed by two houses. However, the Fig.</a:t>
            </a:r>
            <a:r>
              <a:rPr kumimoji="0" lang="en-US" altLang="en-US" sz="1200" b="0" i="1"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top</a:t>
            </a: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 hints at, power consumption is often bursty anyway. For example, as families take vacations, welcome a new baby, or have children return from college for a few weeks. </a:t>
            </a:r>
            <a:endParaRPr kumimoji="0" lang="en-US" altLang="en-US" sz="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Our intuition to solve this problem is to note that while </a:t>
            </a:r>
            <a:r>
              <a:rPr kumimoji="0" lang="en-US" altLang="en-US" sz="1200" b="0" i="1"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volume</a:t>
            </a: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 of consumption is not a good feature, some households may have a unique “shape” of the consumption over a day. Note that we do not expect </a:t>
            </a:r>
            <a:r>
              <a:rPr kumimoji="0" lang="en-US" altLang="en-US" sz="1200" b="0" i="1"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all</a:t>
            </a: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 days to be conserved and unique, it is sufficient for our purposes that the household </a:t>
            </a:r>
            <a:r>
              <a:rPr kumimoji="0" lang="en-US" altLang="en-US" sz="1200" b="0" i="1"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occasionally</a:t>
            </a: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 produces a well-conserved pattern, perhaps correspond to a low-power use on the Sabbath for an orthodox family, or a once every seven-week all-day obligation to wash and dry the soccer kits for the entire team.  </a:t>
            </a:r>
            <a:endParaRPr kumimoji="0" lang="en-US" altLang="en-US" sz="800" b="0" i="0" u="none" strike="noStrike" cap="none" normalizeH="0" baseline="0" dirty="0">
              <a:ln>
                <a:noFill/>
              </a:ln>
              <a:solidFill>
                <a:schemeClr val="tx1"/>
              </a:solidFill>
              <a:effectLst/>
              <a:latin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We consider a dataset of household electrical power demand collected from twenty houses in the UK in 2013. To simulate a meter-swapping event, we randomly choose two of these time series, and swapped their traces starting at November 10</a:t>
            </a:r>
            <a:r>
              <a:rPr kumimoji="0" lang="en-US" altLang="en-US" sz="1200" b="0" i="0" u="none" strike="noStrike" cap="none" normalizeH="0" baseline="3000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th</a:t>
            </a: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  As we can see the Fig.</a:t>
            </a:r>
            <a:r>
              <a:rPr kumimoji="0" lang="en-US" altLang="en-US" sz="1200" b="0" i="1"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top</a:t>
            </a:r>
            <a:r>
              <a:rPr kumimoji="0" lang="en-US" altLang="en-US" sz="1200" b="0" i="0" u="none" strike="noStrike" cap="none" normalizeH="0" baseline="0" dirty="0">
                <a:ln>
                  <a:noFill/>
                </a:ln>
                <a:solidFill>
                  <a:schemeClr val="tx1"/>
                </a:solidFill>
                <a:effectLst/>
                <a:latin typeface="Times New Roman" panose="02020603050405020304" pitchFamily="18" charset="0"/>
                <a:ea typeface="SimSun" panose="02010600030101010101" pitchFamily="2" charset="-122"/>
                <a:cs typeface="Times New Roman" panose="02020603050405020304" pitchFamily="18" charset="0"/>
              </a:rPr>
              <a:t> this change is not readily visually obvious. </a:t>
            </a:r>
          </a:p>
          <a:p>
            <a:pPr lvl="0" eaLnBrk="0" fontAlgn="base" hangingPunct="0">
              <a:spcBef>
                <a:spcPct val="0"/>
              </a:spcBef>
              <a:spcAft>
                <a:spcPct val="0"/>
              </a:spcAft>
            </a:pPr>
            <a:r>
              <a:rPr lang="en-US" altLang="en-US" sz="1200" dirty="0">
                <a:latin typeface="Times New Roman" panose="02020603050405020304" pitchFamily="18" charset="0"/>
                <a:ea typeface="SimSun" panose="02010600030101010101" pitchFamily="2" charset="-122"/>
                <a:cs typeface="Times New Roman" panose="02020603050405020304" pitchFamily="18" charset="0"/>
              </a:rPr>
              <a:t>To find the swapped time series pair, we propose the following simple algorithm. We divide all the time series into two sections, the “Head”, prior to November 10</a:t>
            </a:r>
            <a:r>
              <a:rPr lang="en-US" altLang="en-US" sz="1200" baseline="30000" dirty="0">
                <a:latin typeface="Times New Roman" panose="02020603050405020304" pitchFamily="18" charset="0"/>
                <a:ea typeface="SimSun" panose="02010600030101010101" pitchFamily="2" charset="-122"/>
                <a:cs typeface="Times New Roman" panose="02020603050405020304" pitchFamily="18" charset="0"/>
              </a:rPr>
              <a:t>th</a:t>
            </a:r>
            <a:r>
              <a:rPr lang="en-US" altLang="en-US" sz="1200" dirty="0">
                <a:latin typeface="Times New Roman" panose="02020603050405020304" pitchFamily="18" charset="0"/>
                <a:ea typeface="SimSun" panose="02010600030101010101" pitchFamily="2" charset="-122"/>
                <a:cs typeface="Times New Roman" panose="02020603050405020304" pitchFamily="18" charset="0"/>
              </a:rPr>
              <a:t>, and the “Tail”, subsequent to November 10</a:t>
            </a:r>
            <a:r>
              <a:rPr lang="en-US" altLang="en-US" sz="1200" baseline="30000" dirty="0">
                <a:latin typeface="Times New Roman" panose="02020603050405020304" pitchFamily="18" charset="0"/>
                <a:ea typeface="SimSun" panose="02010600030101010101" pitchFamily="2" charset="-122"/>
                <a:cs typeface="Times New Roman" panose="02020603050405020304" pitchFamily="18" charset="0"/>
              </a:rPr>
              <a:t>th</a:t>
            </a:r>
            <a:r>
              <a:rPr lang="en-US" altLang="en-US" sz="1200" dirty="0">
                <a:latin typeface="Times New Roman" panose="02020603050405020304" pitchFamily="18" charset="0"/>
                <a:ea typeface="SimSun" panose="02010600030101010101" pitchFamily="2" charset="-122"/>
                <a:cs typeface="Times New Roman" panose="02020603050405020304" pitchFamily="18" charset="0"/>
              </a:rPr>
              <a:t>. We join all possible combinations of Heads and Tails, and record the pair Hi, Hj that minimizes the following score:</a:t>
            </a:r>
          </a:p>
          <a:p>
            <a:pPr lvl="0" eaLnBrk="0" fontAlgn="base" hangingPunct="0">
              <a:spcBef>
                <a:spcPct val="0"/>
              </a:spcBef>
              <a:spcAft>
                <a:spcPct val="0"/>
              </a:spcAft>
            </a:pPr>
            <a:r>
              <a:rPr lang="en-US" altLang="en-US" sz="900" dirty="0">
                <a:latin typeface="Courier New" panose="02070309020205020404" pitchFamily="49" charset="0"/>
                <a:ea typeface="SimSun" panose="02010600030101010101" pitchFamily="2" charset="-122"/>
                <a:cs typeface="Courier New" panose="02070309020205020404" pitchFamily="49" charset="0"/>
              </a:rPr>
              <a:t>   Swap-Score(i,j) = min(Head</a:t>
            </a:r>
            <a:r>
              <a:rPr lang="en-US" altLang="en-US" sz="900" baseline="-25000" dirty="0">
                <a:latin typeface="Courier New" panose="02070309020205020404" pitchFamily="49" charset="0"/>
                <a:ea typeface="SimSun" panose="02010600030101010101" pitchFamily="2" charset="-122"/>
                <a:cs typeface="Courier New" panose="02070309020205020404" pitchFamily="49" charset="0"/>
              </a:rPr>
              <a:t>Hi</a:t>
            </a:r>
            <a:r>
              <a:rPr lang="en-US" altLang="en-US" sz="900" dirty="0">
                <a:latin typeface="Courier New" panose="02070309020205020404" pitchFamily="49" charset="0"/>
                <a:ea typeface="SimSun" panose="02010600030101010101" pitchFamily="2" charset="-122"/>
                <a:cs typeface="Courier New" panose="02070309020205020404" pitchFamily="49" charset="0"/>
              </a:rPr>
              <a:t> ⋈1nn Tail</a:t>
            </a:r>
            <a:r>
              <a:rPr lang="en-US" altLang="en-US" sz="900" baseline="-25000" dirty="0">
                <a:latin typeface="Courier New" panose="02070309020205020404" pitchFamily="49" charset="0"/>
                <a:ea typeface="SimSun" panose="02010600030101010101" pitchFamily="2" charset="-122"/>
                <a:cs typeface="Courier New" panose="02070309020205020404" pitchFamily="49" charset="0"/>
              </a:rPr>
              <a:t>Hj</a:t>
            </a:r>
            <a:r>
              <a:rPr lang="en-US" altLang="en-US" sz="900" dirty="0">
                <a:latin typeface="Courier New" panose="02070309020205020404" pitchFamily="49" charset="0"/>
                <a:ea typeface="SimSun" panose="02010600030101010101" pitchFamily="2" charset="-122"/>
                <a:cs typeface="Courier New" panose="02070309020205020404" pitchFamily="49" charset="0"/>
              </a:rPr>
              <a:t>) / (min(Head</a:t>
            </a:r>
            <a:r>
              <a:rPr lang="en-US" altLang="en-US" sz="900" baseline="-25000" dirty="0">
                <a:latin typeface="Courier New" panose="02070309020205020404" pitchFamily="49" charset="0"/>
                <a:ea typeface="SimSun" panose="02010600030101010101" pitchFamily="2" charset="-122"/>
                <a:cs typeface="Courier New" panose="02070309020205020404" pitchFamily="49" charset="0"/>
              </a:rPr>
              <a:t>Hi</a:t>
            </a:r>
            <a:r>
              <a:rPr lang="en-US" altLang="en-US" sz="900" dirty="0">
                <a:latin typeface="Courier New" panose="02070309020205020404" pitchFamily="49" charset="0"/>
                <a:ea typeface="SimSun" panose="02010600030101010101" pitchFamily="2" charset="-122"/>
                <a:cs typeface="Courier New" panose="02070309020205020404" pitchFamily="49" charset="0"/>
              </a:rPr>
              <a:t> ⋈1nn Tail</a:t>
            </a:r>
            <a:r>
              <a:rPr lang="en-US" altLang="en-US" sz="900" baseline="-25000" dirty="0">
                <a:latin typeface="Courier New" panose="02070309020205020404" pitchFamily="49" charset="0"/>
                <a:ea typeface="SimSun" panose="02010600030101010101" pitchFamily="2" charset="-122"/>
                <a:cs typeface="Courier New" panose="02070309020205020404" pitchFamily="49" charset="0"/>
              </a:rPr>
              <a:t>Hi</a:t>
            </a:r>
            <a:r>
              <a:rPr lang="en-US" altLang="en-US" sz="900" dirty="0">
                <a:latin typeface="Courier New" panose="02070309020205020404" pitchFamily="49" charset="0"/>
                <a:ea typeface="SimSun" panose="02010600030101010101" pitchFamily="2" charset="-122"/>
                <a:cs typeface="Courier New" panose="02070309020205020404" pitchFamily="49" charset="0"/>
              </a:rPr>
              <a:t>) + eps)</a:t>
            </a:r>
          </a:p>
          <a:p>
            <a:pPr lvl="0" eaLnBrk="0" fontAlgn="base" hangingPunct="0">
              <a:spcBef>
                <a:spcPct val="0"/>
              </a:spcBef>
              <a:spcAft>
                <a:spcPct val="0"/>
              </a:spcAft>
            </a:pPr>
            <a:r>
              <a:rPr lang="en-US" altLang="en-US" sz="1200" dirty="0">
                <a:latin typeface="Times New Roman" panose="02020603050405020304" pitchFamily="18" charset="0"/>
                <a:ea typeface="SimSun" panose="02010600030101010101" pitchFamily="2" charset="-122"/>
                <a:cs typeface="Times New Roman" panose="02020603050405020304" pitchFamily="18" charset="0"/>
              </a:rPr>
              <a:t>In our simple experiment, this score was minimized by i = H11 and j = H4, which, as it happens, </a:t>
            </a:r>
            <a:r>
              <a:rPr lang="en-US" altLang="en-US" sz="1200" i="1" dirty="0">
                <a:latin typeface="Times New Roman" panose="02020603050405020304" pitchFamily="18" charset="0"/>
                <a:ea typeface="SimSun" panose="02010600030101010101" pitchFamily="2" charset="-122"/>
                <a:cs typeface="Times New Roman" panose="02020603050405020304" pitchFamily="18" charset="0"/>
              </a:rPr>
              <a:t>are</a:t>
            </a:r>
            <a:r>
              <a:rPr lang="en-US" altLang="en-US" sz="1200" dirty="0">
                <a:latin typeface="Times New Roman" panose="02020603050405020304" pitchFamily="18" charset="0"/>
                <a:ea typeface="SimSun" panose="02010600030101010101" pitchFamily="2" charset="-122"/>
                <a:cs typeface="Times New Roman" panose="02020603050405020304" pitchFamily="18" charset="0"/>
              </a:rPr>
              <a:t> our swapped pair. As in the Fig.</a:t>
            </a:r>
            <a:r>
              <a:rPr lang="en-US" altLang="en-US" sz="1200" i="1" dirty="0">
                <a:latin typeface="Times New Roman" panose="02020603050405020304" pitchFamily="18" charset="0"/>
                <a:ea typeface="SimSun" panose="02010600030101010101" pitchFamily="2" charset="-122"/>
                <a:cs typeface="Times New Roman" panose="02020603050405020304" pitchFamily="18" charset="0"/>
              </a:rPr>
              <a:t>bottom</a:t>
            </a:r>
            <a:r>
              <a:rPr lang="en-US" altLang="en-US" sz="1200" dirty="0">
                <a:latin typeface="Times New Roman" panose="02020603050405020304" pitchFamily="18" charset="0"/>
                <a:ea typeface="SimSun" panose="02010600030101010101" pitchFamily="2" charset="-122"/>
                <a:cs typeface="Times New Roman" panose="02020603050405020304" pitchFamily="18" charset="0"/>
              </a:rPr>
              <a:t> shows, the motif spanning these two apparently distinct traces time series is suspiciously similar, perhaps similar enough to warrant a visit by a meter reader/fraud prevention officer.</a:t>
            </a:r>
          </a:p>
        </p:txBody>
      </p:sp>
      <p:sp>
        <p:nvSpPr>
          <p:cNvPr id="2" name="TextBox 1">
            <a:extLst>
              <a:ext uri="{FF2B5EF4-FFF2-40B4-BE49-F238E27FC236}">
                <a16:creationId xmlns:a16="http://schemas.microsoft.com/office/drawing/2014/main" id="{BF02B4FC-FFD8-4407-A3F6-A584B3F9F69C}"/>
              </a:ext>
            </a:extLst>
          </p:cNvPr>
          <p:cNvSpPr txBox="1"/>
          <p:nvPr/>
        </p:nvSpPr>
        <p:spPr>
          <a:xfrm>
            <a:off x="6046858" y="3092855"/>
            <a:ext cx="3057093" cy="738664"/>
          </a:xfrm>
          <a:prstGeom prst="rect">
            <a:avLst/>
          </a:prstGeom>
          <a:noFill/>
        </p:spPr>
        <p:txBody>
          <a:bodyPr wrap="square" rtlCol="0">
            <a:spAutoFit/>
          </a:bodyPr>
          <a:lstStyle/>
          <a:p>
            <a:pPr algn="ctr"/>
            <a:r>
              <a:rPr lang="en-US" sz="1400" dirty="0">
                <a:solidFill>
                  <a:schemeClr val="accent3">
                    <a:lumMod val="75000"/>
                  </a:schemeClr>
                </a:solidFill>
              </a:rPr>
              <a:t>This pair is not particularly similar, given that they are allegedly from the same household….</a:t>
            </a:r>
          </a:p>
        </p:txBody>
      </p:sp>
      <p:sp>
        <p:nvSpPr>
          <p:cNvPr id="63" name="TextBox 62">
            <a:extLst>
              <a:ext uri="{FF2B5EF4-FFF2-40B4-BE49-F238E27FC236}">
                <a16:creationId xmlns:a16="http://schemas.microsoft.com/office/drawing/2014/main" id="{950A5FC4-2DA9-4AB5-8CC1-93A40D19D16C}"/>
              </a:ext>
            </a:extLst>
          </p:cNvPr>
          <p:cNvSpPr txBox="1"/>
          <p:nvPr/>
        </p:nvSpPr>
        <p:spPr>
          <a:xfrm>
            <a:off x="8116950" y="5254201"/>
            <a:ext cx="3057093" cy="738664"/>
          </a:xfrm>
          <a:prstGeom prst="rect">
            <a:avLst/>
          </a:prstGeom>
          <a:noFill/>
        </p:spPr>
        <p:txBody>
          <a:bodyPr wrap="square" rtlCol="0">
            <a:spAutoFit/>
          </a:bodyPr>
          <a:lstStyle/>
          <a:p>
            <a:pPr algn="ctr"/>
            <a:r>
              <a:rPr lang="en-US" sz="1400" dirty="0">
                <a:solidFill>
                  <a:schemeClr val="accent3">
                    <a:lumMod val="75000"/>
                  </a:schemeClr>
                </a:solidFill>
              </a:rPr>
              <a:t>This pair are suspiciously similar, given that they are allegedly from different  households….</a:t>
            </a:r>
          </a:p>
        </p:txBody>
      </p:sp>
      <p:sp>
        <p:nvSpPr>
          <p:cNvPr id="3" name="TextBox 2">
            <a:extLst>
              <a:ext uri="{FF2B5EF4-FFF2-40B4-BE49-F238E27FC236}">
                <a16:creationId xmlns:a16="http://schemas.microsoft.com/office/drawing/2014/main" id="{F26110F4-7689-4D34-A4E6-A016434BEFE3}"/>
              </a:ext>
            </a:extLst>
          </p:cNvPr>
          <p:cNvSpPr txBox="1"/>
          <p:nvPr/>
        </p:nvSpPr>
        <p:spPr>
          <a:xfrm>
            <a:off x="25844" y="62333"/>
            <a:ext cx="3987566" cy="369332"/>
          </a:xfrm>
          <a:prstGeom prst="rect">
            <a:avLst/>
          </a:prstGeom>
          <a:noFill/>
        </p:spPr>
        <p:txBody>
          <a:bodyPr wrap="none" rtlCol="0">
            <a:spAutoFit/>
          </a:bodyPr>
          <a:lstStyle/>
          <a:p>
            <a:r>
              <a:rPr lang="en-US" dirty="0"/>
              <a:t>Applications of the MP: Meter-Swapping</a:t>
            </a:r>
          </a:p>
        </p:txBody>
      </p:sp>
    </p:spTree>
    <p:extLst>
      <p:ext uri="{BB962C8B-B14F-4D97-AF65-F5344CB8AC3E}">
        <p14:creationId xmlns:p14="http://schemas.microsoft.com/office/powerpoint/2010/main" val="185021850"/>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bg>
      <p:bgPr>
        <a:solidFill>
          <a:schemeClr val="accent1">
            <a:lumMod val="20000"/>
            <a:lumOff val="80000"/>
          </a:schemeClr>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D8CA0D-0900-4AFF-9BBB-2DEDB8BFF73B}"/>
              </a:ext>
            </a:extLst>
          </p:cNvPr>
          <p:cNvSpPr>
            <a:spLocks noGrp="1"/>
          </p:cNvSpPr>
          <p:nvPr>
            <p:ph type="title"/>
          </p:nvPr>
        </p:nvSpPr>
        <p:spPr/>
        <p:txBody>
          <a:bodyPr/>
          <a:lstStyle/>
          <a:p>
            <a:r>
              <a:rPr lang="en-US" b="1" dirty="0"/>
              <a:t>Appendix A</a:t>
            </a:r>
            <a:r>
              <a:rPr lang="en-US" dirty="0"/>
              <a:t>: A worked example of an AV</a:t>
            </a:r>
            <a:br>
              <a:rPr lang="en-US" dirty="0"/>
            </a:br>
            <a:r>
              <a:rPr lang="en-US" dirty="0"/>
              <a:t>(next 6 slides) </a:t>
            </a:r>
          </a:p>
        </p:txBody>
      </p:sp>
      <p:sp>
        <p:nvSpPr>
          <p:cNvPr id="3" name="Content Placeholder 2">
            <a:extLst>
              <a:ext uri="{FF2B5EF4-FFF2-40B4-BE49-F238E27FC236}">
                <a16:creationId xmlns:a16="http://schemas.microsoft.com/office/drawing/2014/main" id="{319AD9F1-9FB4-4B13-8D68-A9495D641E66}"/>
              </a:ext>
            </a:extLst>
          </p:cNvPr>
          <p:cNvSpPr>
            <a:spLocks noGrp="1"/>
          </p:cNvSpPr>
          <p:nvPr>
            <p:ph idx="1"/>
          </p:nvPr>
        </p:nvSpPr>
        <p:spPr>
          <a:xfrm>
            <a:off x="752475" y="2187575"/>
            <a:ext cx="10515600" cy="4351338"/>
          </a:xfrm>
        </p:spPr>
        <p:txBody>
          <a:bodyPr>
            <a:normAutofit/>
          </a:bodyPr>
          <a:lstStyle/>
          <a:p>
            <a:pPr>
              <a:spcAft>
                <a:spcPts val="1200"/>
              </a:spcAft>
            </a:pPr>
            <a:r>
              <a:rPr lang="en-US" sz="3200" dirty="0"/>
              <a:t>Perhaps the most common problem people face with motif discovery, is finding “too-simple” motifs.</a:t>
            </a:r>
          </a:p>
          <a:p>
            <a:pPr>
              <a:spcAft>
                <a:spcPts val="1200"/>
              </a:spcAft>
            </a:pPr>
            <a:r>
              <a:rPr lang="en-US" sz="3200" dirty="0"/>
              <a:t>This is not a “bug”, just a property of Euclidean Distance.</a:t>
            </a:r>
          </a:p>
          <a:p>
            <a:pPr>
              <a:spcAft>
                <a:spcPts val="1200"/>
              </a:spcAft>
            </a:pPr>
            <a:r>
              <a:rPr lang="en-US" sz="3200" dirty="0"/>
              <a:t>In the next six slides we will show you a concrete example of our fix.</a:t>
            </a:r>
          </a:p>
        </p:txBody>
      </p:sp>
      <p:sp>
        <p:nvSpPr>
          <p:cNvPr id="4" name="TextBox 3">
            <a:extLst>
              <a:ext uri="{FF2B5EF4-FFF2-40B4-BE49-F238E27FC236}">
                <a16:creationId xmlns:a16="http://schemas.microsoft.com/office/drawing/2014/main" id="{E96A7FFD-3A0E-4DC2-BDE8-692B45DE411B}"/>
              </a:ext>
            </a:extLst>
          </p:cNvPr>
          <p:cNvSpPr txBox="1"/>
          <p:nvPr/>
        </p:nvSpPr>
        <p:spPr>
          <a:xfrm>
            <a:off x="246617" y="6211669"/>
            <a:ext cx="10363200" cy="646331"/>
          </a:xfrm>
          <a:prstGeom prst="rect">
            <a:avLst/>
          </a:prstGeom>
          <a:noFill/>
        </p:spPr>
        <p:txBody>
          <a:bodyPr wrap="square" rtlCol="0">
            <a:spAutoFit/>
          </a:bodyPr>
          <a:lstStyle/>
          <a:p>
            <a:r>
              <a:rPr lang="en-US" dirty="0"/>
              <a:t>See also: Hoang Anh </a:t>
            </a:r>
            <a:r>
              <a:rPr lang="en-US" dirty="0" err="1"/>
              <a:t>Dau</a:t>
            </a:r>
            <a:r>
              <a:rPr lang="en-US" dirty="0"/>
              <a:t> and Eamonn Keogh. </a:t>
            </a:r>
            <a:r>
              <a:rPr lang="en-US" dirty="0">
                <a:solidFill>
                  <a:srgbClr val="C00000"/>
                </a:solidFill>
              </a:rPr>
              <a:t>Matrix Profile V: A Generic Technique to Incorporate Domain Knowledge into Motif Discovery</a:t>
            </a:r>
            <a:r>
              <a:rPr lang="en-US" dirty="0"/>
              <a:t>.  KDD'17, Halifax, Canada</a:t>
            </a:r>
          </a:p>
        </p:txBody>
      </p:sp>
    </p:spTree>
    <p:extLst>
      <p:ext uri="{BB962C8B-B14F-4D97-AF65-F5344CB8AC3E}">
        <p14:creationId xmlns:p14="http://schemas.microsoft.com/office/powerpoint/2010/main" val="149338477"/>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bg>
      <p:bgPr>
        <a:solidFill>
          <a:schemeClr val="accent1">
            <a:lumMod val="20000"/>
            <a:lumOff val="80000"/>
          </a:schemeClr>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3A4222-99E2-48C7-BFB1-C2D780CBAFB8}"/>
              </a:ext>
            </a:extLst>
          </p:cNvPr>
          <p:cNvSpPr>
            <a:spLocks noGrp="1"/>
          </p:cNvSpPr>
          <p:nvPr>
            <p:ph type="title"/>
          </p:nvPr>
        </p:nvSpPr>
        <p:spPr>
          <a:xfrm>
            <a:off x="0" y="28439"/>
            <a:ext cx="10515600" cy="600646"/>
          </a:xfrm>
        </p:spPr>
        <p:txBody>
          <a:bodyPr>
            <a:normAutofit fontScale="90000"/>
          </a:bodyPr>
          <a:lstStyle/>
          <a:p>
            <a:r>
              <a:rPr lang="en-US" dirty="0"/>
              <a:t>Lets start by making a test dataset</a:t>
            </a:r>
          </a:p>
        </p:txBody>
      </p:sp>
      <p:sp>
        <p:nvSpPr>
          <p:cNvPr id="10" name="TextBox 9">
            <a:extLst>
              <a:ext uri="{FF2B5EF4-FFF2-40B4-BE49-F238E27FC236}">
                <a16:creationId xmlns:a16="http://schemas.microsoft.com/office/drawing/2014/main" id="{EB8790D0-B4B4-4845-B822-E14424922D87}"/>
              </a:ext>
            </a:extLst>
          </p:cNvPr>
          <p:cNvSpPr txBox="1"/>
          <p:nvPr/>
        </p:nvSpPr>
        <p:spPr>
          <a:xfrm>
            <a:off x="252125" y="734781"/>
            <a:ext cx="7251336" cy="3693319"/>
          </a:xfrm>
          <a:prstGeom prst="rect">
            <a:avLst/>
          </a:prstGeom>
          <a:noFill/>
        </p:spPr>
        <p:txBody>
          <a:bodyPr wrap="square" rtlCol="0">
            <a:spAutoFit/>
          </a:bodyPr>
          <a:lstStyle/>
          <a:p>
            <a:r>
              <a:rPr lang="en-US" dirty="0"/>
              <a:t>In a smoothed random walk of length 50,000, we imbedded </a:t>
            </a:r>
            <a:r>
              <a:rPr lang="en-US" b="1" dirty="0"/>
              <a:t>the reverse of</a:t>
            </a:r>
            <a:r>
              <a:rPr lang="en-US" dirty="0"/>
              <a:t> one Mallet-6 at location 10,000, and </a:t>
            </a:r>
            <a:r>
              <a:rPr lang="en-US" b="1" dirty="0"/>
              <a:t>the reverse of pattern </a:t>
            </a:r>
            <a:r>
              <a:rPr lang="en-US" dirty="0"/>
              <a:t>a different Mallet-6 at location 40,000. </a:t>
            </a:r>
          </a:p>
          <a:p>
            <a:r>
              <a:rPr lang="en-US" dirty="0"/>
              <a:t>We imbedded one Mallet-2 at location 15,000, and a different Mallet-2 at location 25,000, and yet another Mallet-6 at location 35,000.</a:t>
            </a:r>
          </a:p>
          <a:p>
            <a:r>
              <a:rPr lang="en-US" dirty="0"/>
              <a:t>Then we added noise to the entire thing:</a:t>
            </a:r>
          </a:p>
          <a:p>
            <a:endParaRPr lang="en-US" dirty="0"/>
          </a:p>
          <a:p>
            <a:r>
              <a:rPr lang="en-US" dirty="0">
                <a:latin typeface="Courier New" panose="02070309020205020404" pitchFamily="49" charset="0"/>
                <a:cs typeface="Courier New" panose="02070309020205020404" pitchFamily="49" charset="0"/>
              </a:rPr>
              <a:t>      TAG = (TAG + </a:t>
            </a:r>
            <a:r>
              <a:rPr lang="en-US" dirty="0" err="1">
                <a:latin typeface="Courier New" panose="02070309020205020404" pitchFamily="49" charset="0"/>
                <a:cs typeface="Courier New" panose="02070309020205020404" pitchFamily="49" charset="0"/>
              </a:rPr>
              <a:t>randn</a:t>
            </a:r>
            <a:r>
              <a:rPr lang="en-US" dirty="0">
                <a:latin typeface="Courier New" panose="02070309020205020404" pitchFamily="49" charset="0"/>
                <a:cs typeface="Courier New" panose="02070309020205020404" pitchFamily="49" charset="0"/>
              </a:rPr>
              <a:t>(size(TAG))/4)</a:t>
            </a:r>
            <a:endParaRPr lang="en-US" dirty="0"/>
          </a:p>
          <a:p>
            <a:endParaRPr lang="en-US" dirty="0"/>
          </a:p>
          <a:p>
            <a:r>
              <a:rPr lang="en-US" dirty="0"/>
              <a:t>Here we would definitely expect to find the following … </a:t>
            </a:r>
          </a:p>
          <a:p>
            <a:endParaRPr lang="en-US" dirty="0"/>
          </a:p>
          <a:p>
            <a:pPr marL="800100" lvl="1" indent="-342900">
              <a:buAutoNum type="alphaUcParenR"/>
            </a:pPr>
            <a:r>
              <a:rPr lang="en-US" dirty="0"/>
              <a:t>Two motifs, one of size 2, one of size 3.</a:t>
            </a:r>
          </a:p>
          <a:p>
            <a:pPr lvl="1"/>
            <a:endParaRPr lang="en-US" dirty="0"/>
          </a:p>
        </p:txBody>
      </p:sp>
      <p:sp>
        <p:nvSpPr>
          <p:cNvPr id="29" name="Oval 23">
            <a:extLst>
              <a:ext uri="{FF2B5EF4-FFF2-40B4-BE49-F238E27FC236}">
                <a16:creationId xmlns:a16="http://schemas.microsoft.com/office/drawing/2014/main" id="{548B3BF6-781E-4049-A7C1-B97969A0E388}"/>
              </a:ext>
            </a:extLst>
          </p:cNvPr>
          <p:cNvSpPr>
            <a:spLocks noChangeArrowheads="1"/>
          </p:cNvSpPr>
          <p:nvPr/>
        </p:nvSpPr>
        <p:spPr bwMode="auto">
          <a:xfrm>
            <a:off x="9964059" y="3271352"/>
            <a:ext cx="17474" cy="17474"/>
          </a:xfrm>
          <a:prstGeom prst="ellipse">
            <a:avLst/>
          </a:prstGeom>
          <a:solidFill>
            <a:srgbClr val="A2142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Rectangle 24">
            <a:extLst>
              <a:ext uri="{FF2B5EF4-FFF2-40B4-BE49-F238E27FC236}">
                <a16:creationId xmlns:a16="http://schemas.microsoft.com/office/drawing/2014/main" id="{4F626CF4-A316-426C-B0A4-109EECF3FA01}"/>
              </a:ext>
            </a:extLst>
          </p:cNvPr>
          <p:cNvSpPr>
            <a:spLocks noChangeArrowheads="1"/>
          </p:cNvSpPr>
          <p:nvPr/>
        </p:nvSpPr>
        <p:spPr bwMode="auto">
          <a:xfrm>
            <a:off x="8503313" y="3274142"/>
            <a:ext cx="7053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000000"/>
                </a:solidFill>
                <a:effectLst/>
                <a:latin typeface="Arial" panose="020B0604020202020204" pitchFamily="34" charset="0"/>
              </a:rPr>
              <a:t>3</a:t>
            </a:r>
            <a:endParaRPr kumimoji="0" lang="en-US" altLang="en-US" sz="2800" b="0" i="0" u="none" strike="noStrike" cap="none" normalizeH="0" baseline="0">
              <a:ln>
                <a:noFill/>
              </a:ln>
              <a:solidFill>
                <a:schemeClr val="tx1"/>
              </a:solidFill>
              <a:effectLst/>
              <a:latin typeface="Arial" panose="020B0604020202020204" pitchFamily="34" charset="0"/>
            </a:endParaRPr>
          </a:p>
        </p:txBody>
      </p:sp>
      <p:sp>
        <p:nvSpPr>
          <p:cNvPr id="31" name="Freeform 25">
            <a:extLst>
              <a:ext uri="{FF2B5EF4-FFF2-40B4-BE49-F238E27FC236}">
                <a16:creationId xmlns:a16="http://schemas.microsoft.com/office/drawing/2014/main" id="{2787C23C-AFB9-4F44-9192-8103C068D64D}"/>
              </a:ext>
            </a:extLst>
          </p:cNvPr>
          <p:cNvSpPr>
            <a:spLocks/>
          </p:cNvSpPr>
          <p:nvPr/>
        </p:nvSpPr>
        <p:spPr bwMode="auto">
          <a:xfrm>
            <a:off x="8723481" y="3255821"/>
            <a:ext cx="1135741" cy="293158"/>
          </a:xfrm>
          <a:custGeom>
            <a:avLst/>
            <a:gdLst>
              <a:gd name="T0" fmla="*/ 10 w 585"/>
              <a:gd name="T1" fmla="*/ 140 h 151"/>
              <a:gd name="T2" fmla="*/ 19 w 585"/>
              <a:gd name="T3" fmla="*/ 143 h 151"/>
              <a:gd name="T4" fmla="*/ 29 w 585"/>
              <a:gd name="T5" fmla="*/ 123 h 151"/>
              <a:gd name="T6" fmla="*/ 39 w 585"/>
              <a:gd name="T7" fmla="*/ 90 h 151"/>
              <a:gd name="T8" fmla="*/ 48 w 585"/>
              <a:gd name="T9" fmla="*/ 66 h 151"/>
              <a:gd name="T10" fmla="*/ 58 w 585"/>
              <a:gd name="T11" fmla="*/ 46 h 151"/>
              <a:gd name="T12" fmla="*/ 68 w 585"/>
              <a:gd name="T13" fmla="*/ 26 h 151"/>
              <a:gd name="T14" fmla="*/ 77 w 585"/>
              <a:gd name="T15" fmla="*/ 13 h 151"/>
              <a:gd name="T16" fmla="*/ 87 w 585"/>
              <a:gd name="T17" fmla="*/ 0 h 151"/>
              <a:gd name="T18" fmla="*/ 97 w 585"/>
              <a:gd name="T19" fmla="*/ 16 h 151"/>
              <a:gd name="T20" fmla="*/ 107 w 585"/>
              <a:gd name="T21" fmla="*/ 18 h 151"/>
              <a:gd name="T22" fmla="*/ 116 w 585"/>
              <a:gd name="T23" fmla="*/ 84 h 151"/>
              <a:gd name="T24" fmla="*/ 126 w 585"/>
              <a:gd name="T25" fmla="*/ 88 h 151"/>
              <a:gd name="T26" fmla="*/ 136 w 585"/>
              <a:gd name="T27" fmla="*/ 84 h 151"/>
              <a:gd name="T28" fmla="*/ 146 w 585"/>
              <a:gd name="T29" fmla="*/ 89 h 151"/>
              <a:gd name="T30" fmla="*/ 155 w 585"/>
              <a:gd name="T31" fmla="*/ 82 h 151"/>
              <a:gd name="T32" fmla="*/ 165 w 585"/>
              <a:gd name="T33" fmla="*/ 97 h 151"/>
              <a:gd name="T34" fmla="*/ 175 w 585"/>
              <a:gd name="T35" fmla="*/ 130 h 151"/>
              <a:gd name="T36" fmla="*/ 184 w 585"/>
              <a:gd name="T37" fmla="*/ 131 h 151"/>
              <a:gd name="T38" fmla="*/ 194 w 585"/>
              <a:gd name="T39" fmla="*/ 133 h 151"/>
              <a:gd name="T40" fmla="*/ 204 w 585"/>
              <a:gd name="T41" fmla="*/ 130 h 151"/>
              <a:gd name="T42" fmla="*/ 213 w 585"/>
              <a:gd name="T43" fmla="*/ 135 h 151"/>
              <a:gd name="T44" fmla="*/ 223 w 585"/>
              <a:gd name="T45" fmla="*/ 114 h 151"/>
              <a:gd name="T46" fmla="*/ 233 w 585"/>
              <a:gd name="T47" fmla="*/ 88 h 151"/>
              <a:gd name="T48" fmla="*/ 243 w 585"/>
              <a:gd name="T49" fmla="*/ 27 h 151"/>
              <a:gd name="T50" fmla="*/ 252 w 585"/>
              <a:gd name="T51" fmla="*/ 74 h 151"/>
              <a:gd name="T52" fmla="*/ 262 w 585"/>
              <a:gd name="T53" fmla="*/ 117 h 151"/>
              <a:gd name="T54" fmla="*/ 272 w 585"/>
              <a:gd name="T55" fmla="*/ 126 h 151"/>
              <a:gd name="T56" fmla="*/ 282 w 585"/>
              <a:gd name="T57" fmla="*/ 133 h 151"/>
              <a:gd name="T58" fmla="*/ 291 w 585"/>
              <a:gd name="T59" fmla="*/ 140 h 151"/>
              <a:gd name="T60" fmla="*/ 301 w 585"/>
              <a:gd name="T61" fmla="*/ 139 h 151"/>
              <a:gd name="T62" fmla="*/ 311 w 585"/>
              <a:gd name="T63" fmla="*/ 141 h 151"/>
              <a:gd name="T64" fmla="*/ 320 w 585"/>
              <a:gd name="T65" fmla="*/ 146 h 151"/>
              <a:gd name="T66" fmla="*/ 330 w 585"/>
              <a:gd name="T67" fmla="*/ 149 h 151"/>
              <a:gd name="T68" fmla="*/ 340 w 585"/>
              <a:gd name="T69" fmla="*/ 146 h 151"/>
              <a:gd name="T70" fmla="*/ 350 w 585"/>
              <a:gd name="T71" fmla="*/ 141 h 151"/>
              <a:gd name="T72" fmla="*/ 359 w 585"/>
              <a:gd name="T73" fmla="*/ 145 h 151"/>
              <a:gd name="T74" fmla="*/ 369 w 585"/>
              <a:gd name="T75" fmla="*/ 151 h 151"/>
              <a:gd name="T76" fmla="*/ 379 w 585"/>
              <a:gd name="T77" fmla="*/ 149 h 151"/>
              <a:gd name="T78" fmla="*/ 388 w 585"/>
              <a:gd name="T79" fmla="*/ 143 h 151"/>
              <a:gd name="T80" fmla="*/ 398 w 585"/>
              <a:gd name="T81" fmla="*/ 139 h 151"/>
              <a:gd name="T82" fmla="*/ 408 w 585"/>
              <a:gd name="T83" fmla="*/ 140 h 151"/>
              <a:gd name="T84" fmla="*/ 417 w 585"/>
              <a:gd name="T85" fmla="*/ 139 h 151"/>
              <a:gd name="T86" fmla="*/ 427 w 585"/>
              <a:gd name="T87" fmla="*/ 130 h 151"/>
              <a:gd name="T88" fmla="*/ 437 w 585"/>
              <a:gd name="T89" fmla="*/ 112 h 151"/>
              <a:gd name="T90" fmla="*/ 447 w 585"/>
              <a:gd name="T91" fmla="*/ 81 h 151"/>
              <a:gd name="T92" fmla="*/ 457 w 585"/>
              <a:gd name="T93" fmla="*/ 46 h 151"/>
              <a:gd name="T94" fmla="*/ 466 w 585"/>
              <a:gd name="T95" fmla="*/ 18 h 151"/>
              <a:gd name="T96" fmla="*/ 476 w 585"/>
              <a:gd name="T97" fmla="*/ 56 h 151"/>
              <a:gd name="T98" fmla="*/ 486 w 585"/>
              <a:gd name="T99" fmla="*/ 55 h 151"/>
              <a:gd name="T100" fmla="*/ 495 w 585"/>
              <a:gd name="T101" fmla="*/ 60 h 151"/>
              <a:gd name="T102" fmla="*/ 505 w 585"/>
              <a:gd name="T103" fmla="*/ 12 h 151"/>
              <a:gd name="T104" fmla="*/ 515 w 585"/>
              <a:gd name="T105" fmla="*/ 39 h 151"/>
              <a:gd name="T106" fmla="*/ 524 w 585"/>
              <a:gd name="T107" fmla="*/ 63 h 151"/>
              <a:gd name="T108" fmla="*/ 534 w 585"/>
              <a:gd name="T109" fmla="*/ 98 h 151"/>
              <a:gd name="T110" fmla="*/ 544 w 585"/>
              <a:gd name="T111" fmla="*/ 118 h 151"/>
              <a:gd name="T112" fmla="*/ 553 w 585"/>
              <a:gd name="T113" fmla="*/ 128 h 151"/>
              <a:gd name="T114" fmla="*/ 563 w 585"/>
              <a:gd name="T115" fmla="*/ 137 h 151"/>
              <a:gd name="T116" fmla="*/ 573 w 585"/>
              <a:gd name="T117" fmla="*/ 141 h 151"/>
              <a:gd name="T118" fmla="*/ 583 w 585"/>
              <a:gd name="T119" fmla="*/ 14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5" h="151">
                <a:moveTo>
                  <a:pt x="0" y="137"/>
                </a:moveTo>
                <a:lnTo>
                  <a:pt x="1" y="137"/>
                </a:lnTo>
                <a:lnTo>
                  <a:pt x="2" y="137"/>
                </a:lnTo>
                <a:lnTo>
                  <a:pt x="2" y="137"/>
                </a:lnTo>
                <a:lnTo>
                  <a:pt x="3" y="137"/>
                </a:lnTo>
                <a:lnTo>
                  <a:pt x="3" y="137"/>
                </a:lnTo>
                <a:lnTo>
                  <a:pt x="4" y="137"/>
                </a:lnTo>
                <a:lnTo>
                  <a:pt x="4" y="137"/>
                </a:lnTo>
                <a:lnTo>
                  <a:pt x="5" y="137"/>
                </a:lnTo>
                <a:lnTo>
                  <a:pt x="6" y="138"/>
                </a:lnTo>
                <a:lnTo>
                  <a:pt x="6" y="138"/>
                </a:lnTo>
                <a:lnTo>
                  <a:pt x="7" y="138"/>
                </a:lnTo>
                <a:lnTo>
                  <a:pt x="7" y="139"/>
                </a:lnTo>
                <a:lnTo>
                  <a:pt x="8" y="139"/>
                </a:lnTo>
                <a:lnTo>
                  <a:pt x="8" y="140"/>
                </a:lnTo>
                <a:lnTo>
                  <a:pt x="9" y="140"/>
                </a:lnTo>
                <a:lnTo>
                  <a:pt x="10" y="140"/>
                </a:lnTo>
                <a:lnTo>
                  <a:pt x="10" y="141"/>
                </a:lnTo>
                <a:lnTo>
                  <a:pt x="11" y="141"/>
                </a:lnTo>
                <a:lnTo>
                  <a:pt x="11" y="142"/>
                </a:lnTo>
                <a:lnTo>
                  <a:pt x="12" y="142"/>
                </a:lnTo>
                <a:lnTo>
                  <a:pt x="12" y="142"/>
                </a:lnTo>
                <a:lnTo>
                  <a:pt x="13" y="143"/>
                </a:lnTo>
                <a:lnTo>
                  <a:pt x="14" y="143"/>
                </a:lnTo>
                <a:lnTo>
                  <a:pt x="14" y="143"/>
                </a:lnTo>
                <a:lnTo>
                  <a:pt x="15" y="143"/>
                </a:lnTo>
                <a:lnTo>
                  <a:pt x="15" y="144"/>
                </a:lnTo>
                <a:lnTo>
                  <a:pt x="16" y="144"/>
                </a:lnTo>
                <a:lnTo>
                  <a:pt x="16" y="144"/>
                </a:lnTo>
                <a:lnTo>
                  <a:pt x="17" y="144"/>
                </a:lnTo>
                <a:lnTo>
                  <a:pt x="18" y="144"/>
                </a:lnTo>
                <a:lnTo>
                  <a:pt x="18" y="144"/>
                </a:lnTo>
                <a:lnTo>
                  <a:pt x="19" y="143"/>
                </a:lnTo>
                <a:lnTo>
                  <a:pt x="19" y="143"/>
                </a:lnTo>
                <a:lnTo>
                  <a:pt x="20" y="143"/>
                </a:lnTo>
                <a:lnTo>
                  <a:pt x="20" y="142"/>
                </a:lnTo>
                <a:lnTo>
                  <a:pt x="21" y="142"/>
                </a:lnTo>
                <a:lnTo>
                  <a:pt x="22" y="141"/>
                </a:lnTo>
                <a:lnTo>
                  <a:pt x="22" y="140"/>
                </a:lnTo>
                <a:lnTo>
                  <a:pt x="23" y="140"/>
                </a:lnTo>
                <a:lnTo>
                  <a:pt x="23" y="138"/>
                </a:lnTo>
                <a:lnTo>
                  <a:pt x="24" y="137"/>
                </a:lnTo>
                <a:lnTo>
                  <a:pt x="24" y="136"/>
                </a:lnTo>
                <a:lnTo>
                  <a:pt x="25" y="135"/>
                </a:lnTo>
                <a:lnTo>
                  <a:pt x="26" y="133"/>
                </a:lnTo>
                <a:lnTo>
                  <a:pt x="26" y="132"/>
                </a:lnTo>
                <a:lnTo>
                  <a:pt x="27" y="130"/>
                </a:lnTo>
                <a:lnTo>
                  <a:pt x="27" y="128"/>
                </a:lnTo>
                <a:lnTo>
                  <a:pt x="28" y="127"/>
                </a:lnTo>
                <a:lnTo>
                  <a:pt x="28" y="125"/>
                </a:lnTo>
                <a:lnTo>
                  <a:pt x="29" y="123"/>
                </a:lnTo>
                <a:lnTo>
                  <a:pt x="29" y="121"/>
                </a:lnTo>
                <a:lnTo>
                  <a:pt x="30" y="119"/>
                </a:lnTo>
                <a:lnTo>
                  <a:pt x="31" y="117"/>
                </a:lnTo>
                <a:lnTo>
                  <a:pt x="31" y="115"/>
                </a:lnTo>
                <a:lnTo>
                  <a:pt x="32" y="113"/>
                </a:lnTo>
                <a:lnTo>
                  <a:pt x="32" y="111"/>
                </a:lnTo>
                <a:lnTo>
                  <a:pt x="33" y="109"/>
                </a:lnTo>
                <a:lnTo>
                  <a:pt x="33" y="107"/>
                </a:lnTo>
                <a:lnTo>
                  <a:pt x="34" y="105"/>
                </a:lnTo>
                <a:lnTo>
                  <a:pt x="35" y="103"/>
                </a:lnTo>
                <a:lnTo>
                  <a:pt x="35" y="101"/>
                </a:lnTo>
                <a:lnTo>
                  <a:pt x="36" y="99"/>
                </a:lnTo>
                <a:lnTo>
                  <a:pt x="36" y="97"/>
                </a:lnTo>
                <a:lnTo>
                  <a:pt x="37" y="95"/>
                </a:lnTo>
                <a:lnTo>
                  <a:pt x="37" y="93"/>
                </a:lnTo>
                <a:lnTo>
                  <a:pt x="38" y="92"/>
                </a:lnTo>
                <a:lnTo>
                  <a:pt x="39" y="90"/>
                </a:lnTo>
                <a:lnTo>
                  <a:pt x="39" y="88"/>
                </a:lnTo>
                <a:lnTo>
                  <a:pt x="40" y="86"/>
                </a:lnTo>
                <a:lnTo>
                  <a:pt x="40" y="84"/>
                </a:lnTo>
                <a:lnTo>
                  <a:pt x="41" y="83"/>
                </a:lnTo>
                <a:lnTo>
                  <a:pt x="41" y="81"/>
                </a:lnTo>
                <a:lnTo>
                  <a:pt x="42" y="80"/>
                </a:lnTo>
                <a:lnTo>
                  <a:pt x="43" y="78"/>
                </a:lnTo>
                <a:lnTo>
                  <a:pt x="43" y="77"/>
                </a:lnTo>
                <a:lnTo>
                  <a:pt x="44" y="75"/>
                </a:lnTo>
                <a:lnTo>
                  <a:pt x="44" y="74"/>
                </a:lnTo>
                <a:lnTo>
                  <a:pt x="45" y="73"/>
                </a:lnTo>
                <a:lnTo>
                  <a:pt x="45" y="72"/>
                </a:lnTo>
                <a:lnTo>
                  <a:pt x="46" y="70"/>
                </a:lnTo>
                <a:lnTo>
                  <a:pt x="47" y="69"/>
                </a:lnTo>
                <a:lnTo>
                  <a:pt x="47" y="68"/>
                </a:lnTo>
                <a:lnTo>
                  <a:pt x="48" y="67"/>
                </a:lnTo>
                <a:lnTo>
                  <a:pt x="48" y="66"/>
                </a:lnTo>
                <a:lnTo>
                  <a:pt x="49" y="65"/>
                </a:lnTo>
                <a:lnTo>
                  <a:pt x="49" y="63"/>
                </a:lnTo>
                <a:lnTo>
                  <a:pt x="50" y="62"/>
                </a:lnTo>
                <a:lnTo>
                  <a:pt x="51" y="61"/>
                </a:lnTo>
                <a:lnTo>
                  <a:pt x="51" y="60"/>
                </a:lnTo>
                <a:lnTo>
                  <a:pt x="52" y="59"/>
                </a:lnTo>
                <a:lnTo>
                  <a:pt x="52" y="58"/>
                </a:lnTo>
                <a:lnTo>
                  <a:pt x="53" y="57"/>
                </a:lnTo>
                <a:lnTo>
                  <a:pt x="53" y="55"/>
                </a:lnTo>
                <a:lnTo>
                  <a:pt x="54" y="54"/>
                </a:lnTo>
                <a:lnTo>
                  <a:pt x="55" y="53"/>
                </a:lnTo>
                <a:lnTo>
                  <a:pt x="55" y="52"/>
                </a:lnTo>
                <a:lnTo>
                  <a:pt x="56" y="51"/>
                </a:lnTo>
                <a:lnTo>
                  <a:pt x="56" y="50"/>
                </a:lnTo>
                <a:lnTo>
                  <a:pt x="57" y="48"/>
                </a:lnTo>
                <a:lnTo>
                  <a:pt x="57" y="47"/>
                </a:lnTo>
                <a:lnTo>
                  <a:pt x="58" y="46"/>
                </a:lnTo>
                <a:lnTo>
                  <a:pt x="59" y="45"/>
                </a:lnTo>
                <a:lnTo>
                  <a:pt x="59" y="44"/>
                </a:lnTo>
                <a:lnTo>
                  <a:pt x="60" y="43"/>
                </a:lnTo>
                <a:lnTo>
                  <a:pt x="60" y="41"/>
                </a:lnTo>
                <a:lnTo>
                  <a:pt x="61" y="40"/>
                </a:lnTo>
                <a:lnTo>
                  <a:pt x="61" y="39"/>
                </a:lnTo>
                <a:lnTo>
                  <a:pt x="62" y="38"/>
                </a:lnTo>
                <a:lnTo>
                  <a:pt x="63" y="37"/>
                </a:lnTo>
                <a:lnTo>
                  <a:pt x="63" y="35"/>
                </a:lnTo>
                <a:lnTo>
                  <a:pt x="64" y="34"/>
                </a:lnTo>
                <a:lnTo>
                  <a:pt x="64" y="33"/>
                </a:lnTo>
                <a:lnTo>
                  <a:pt x="65" y="32"/>
                </a:lnTo>
                <a:lnTo>
                  <a:pt x="65" y="31"/>
                </a:lnTo>
                <a:lnTo>
                  <a:pt x="66" y="30"/>
                </a:lnTo>
                <a:lnTo>
                  <a:pt x="67" y="28"/>
                </a:lnTo>
                <a:lnTo>
                  <a:pt x="67" y="27"/>
                </a:lnTo>
                <a:lnTo>
                  <a:pt x="68" y="26"/>
                </a:lnTo>
                <a:lnTo>
                  <a:pt x="68" y="25"/>
                </a:lnTo>
                <a:lnTo>
                  <a:pt x="69" y="24"/>
                </a:lnTo>
                <a:lnTo>
                  <a:pt x="69" y="24"/>
                </a:lnTo>
                <a:lnTo>
                  <a:pt x="70" y="23"/>
                </a:lnTo>
                <a:lnTo>
                  <a:pt x="71" y="22"/>
                </a:lnTo>
                <a:lnTo>
                  <a:pt x="71" y="21"/>
                </a:lnTo>
                <a:lnTo>
                  <a:pt x="72" y="20"/>
                </a:lnTo>
                <a:lnTo>
                  <a:pt x="72" y="20"/>
                </a:lnTo>
                <a:lnTo>
                  <a:pt x="73" y="19"/>
                </a:lnTo>
                <a:lnTo>
                  <a:pt x="73" y="18"/>
                </a:lnTo>
                <a:lnTo>
                  <a:pt x="74" y="17"/>
                </a:lnTo>
                <a:lnTo>
                  <a:pt x="75" y="17"/>
                </a:lnTo>
                <a:lnTo>
                  <a:pt x="75" y="16"/>
                </a:lnTo>
                <a:lnTo>
                  <a:pt x="76" y="15"/>
                </a:lnTo>
                <a:lnTo>
                  <a:pt x="76" y="14"/>
                </a:lnTo>
                <a:lnTo>
                  <a:pt x="77" y="14"/>
                </a:lnTo>
                <a:lnTo>
                  <a:pt x="77" y="13"/>
                </a:lnTo>
                <a:lnTo>
                  <a:pt x="78" y="11"/>
                </a:lnTo>
                <a:lnTo>
                  <a:pt x="79" y="10"/>
                </a:lnTo>
                <a:lnTo>
                  <a:pt x="79" y="9"/>
                </a:lnTo>
                <a:lnTo>
                  <a:pt x="80" y="8"/>
                </a:lnTo>
                <a:lnTo>
                  <a:pt x="80" y="7"/>
                </a:lnTo>
                <a:lnTo>
                  <a:pt x="81" y="6"/>
                </a:lnTo>
                <a:lnTo>
                  <a:pt x="81" y="5"/>
                </a:lnTo>
                <a:lnTo>
                  <a:pt x="82" y="4"/>
                </a:lnTo>
                <a:lnTo>
                  <a:pt x="83" y="3"/>
                </a:lnTo>
                <a:lnTo>
                  <a:pt x="83" y="2"/>
                </a:lnTo>
                <a:lnTo>
                  <a:pt x="84" y="1"/>
                </a:lnTo>
                <a:lnTo>
                  <a:pt x="84" y="0"/>
                </a:lnTo>
                <a:lnTo>
                  <a:pt x="85" y="0"/>
                </a:lnTo>
                <a:lnTo>
                  <a:pt x="85" y="0"/>
                </a:lnTo>
                <a:lnTo>
                  <a:pt x="86" y="0"/>
                </a:lnTo>
                <a:lnTo>
                  <a:pt x="87" y="0"/>
                </a:lnTo>
                <a:lnTo>
                  <a:pt x="87" y="0"/>
                </a:lnTo>
                <a:lnTo>
                  <a:pt x="88" y="1"/>
                </a:lnTo>
                <a:lnTo>
                  <a:pt x="88" y="2"/>
                </a:lnTo>
                <a:lnTo>
                  <a:pt x="89" y="3"/>
                </a:lnTo>
                <a:lnTo>
                  <a:pt x="89" y="4"/>
                </a:lnTo>
                <a:lnTo>
                  <a:pt x="90" y="6"/>
                </a:lnTo>
                <a:lnTo>
                  <a:pt x="91" y="7"/>
                </a:lnTo>
                <a:lnTo>
                  <a:pt x="91" y="8"/>
                </a:lnTo>
                <a:lnTo>
                  <a:pt x="92" y="10"/>
                </a:lnTo>
                <a:lnTo>
                  <a:pt x="92" y="11"/>
                </a:lnTo>
                <a:lnTo>
                  <a:pt x="93" y="12"/>
                </a:lnTo>
                <a:lnTo>
                  <a:pt x="93" y="13"/>
                </a:lnTo>
                <a:lnTo>
                  <a:pt x="94" y="14"/>
                </a:lnTo>
                <a:lnTo>
                  <a:pt x="95" y="15"/>
                </a:lnTo>
                <a:lnTo>
                  <a:pt x="95" y="16"/>
                </a:lnTo>
                <a:lnTo>
                  <a:pt x="96" y="16"/>
                </a:lnTo>
                <a:lnTo>
                  <a:pt x="96" y="16"/>
                </a:lnTo>
                <a:lnTo>
                  <a:pt x="97" y="16"/>
                </a:lnTo>
                <a:lnTo>
                  <a:pt x="97" y="15"/>
                </a:lnTo>
                <a:lnTo>
                  <a:pt x="98" y="15"/>
                </a:lnTo>
                <a:lnTo>
                  <a:pt x="99" y="15"/>
                </a:lnTo>
                <a:lnTo>
                  <a:pt x="99" y="15"/>
                </a:lnTo>
                <a:lnTo>
                  <a:pt x="100" y="14"/>
                </a:lnTo>
                <a:lnTo>
                  <a:pt x="100" y="13"/>
                </a:lnTo>
                <a:lnTo>
                  <a:pt x="101" y="10"/>
                </a:lnTo>
                <a:lnTo>
                  <a:pt x="101" y="8"/>
                </a:lnTo>
                <a:lnTo>
                  <a:pt x="102" y="6"/>
                </a:lnTo>
                <a:lnTo>
                  <a:pt x="103" y="6"/>
                </a:lnTo>
                <a:lnTo>
                  <a:pt x="103" y="10"/>
                </a:lnTo>
                <a:lnTo>
                  <a:pt x="104" y="15"/>
                </a:lnTo>
                <a:lnTo>
                  <a:pt x="104" y="19"/>
                </a:lnTo>
                <a:lnTo>
                  <a:pt x="105" y="21"/>
                </a:lnTo>
                <a:lnTo>
                  <a:pt x="106" y="19"/>
                </a:lnTo>
                <a:lnTo>
                  <a:pt x="106" y="17"/>
                </a:lnTo>
                <a:lnTo>
                  <a:pt x="107" y="18"/>
                </a:lnTo>
                <a:lnTo>
                  <a:pt x="107" y="24"/>
                </a:lnTo>
                <a:lnTo>
                  <a:pt x="108" y="38"/>
                </a:lnTo>
                <a:lnTo>
                  <a:pt x="108" y="56"/>
                </a:lnTo>
                <a:lnTo>
                  <a:pt x="109" y="71"/>
                </a:lnTo>
                <a:lnTo>
                  <a:pt x="110" y="81"/>
                </a:lnTo>
                <a:lnTo>
                  <a:pt x="110" y="84"/>
                </a:lnTo>
                <a:lnTo>
                  <a:pt x="111" y="82"/>
                </a:lnTo>
                <a:lnTo>
                  <a:pt x="111" y="78"/>
                </a:lnTo>
                <a:lnTo>
                  <a:pt x="112" y="75"/>
                </a:lnTo>
                <a:lnTo>
                  <a:pt x="112" y="74"/>
                </a:lnTo>
                <a:lnTo>
                  <a:pt x="113" y="74"/>
                </a:lnTo>
                <a:lnTo>
                  <a:pt x="114" y="73"/>
                </a:lnTo>
                <a:lnTo>
                  <a:pt x="114" y="74"/>
                </a:lnTo>
                <a:lnTo>
                  <a:pt x="115" y="75"/>
                </a:lnTo>
                <a:lnTo>
                  <a:pt x="115" y="78"/>
                </a:lnTo>
                <a:lnTo>
                  <a:pt x="116" y="81"/>
                </a:lnTo>
                <a:lnTo>
                  <a:pt x="116" y="84"/>
                </a:lnTo>
                <a:lnTo>
                  <a:pt x="117" y="86"/>
                </a:lnTo>
                <a:lnTo>
                  <a:pt x="118" y="88"/>
                </a:lnTo>
                <a:lnTo>
                  <a:pt x="118" y="89"/>
                </a:lnTo>
                <a:lnTo>
                  <a:pt x="119" y="90"/>
                </a:lnTo>
                <a:lnTo>
                  <a:pt x="119" y="91"/>
                </a:lnTo>
                <a:lnTo>
                  <a:pt x="120" y="90"/>
                </a:lnTo>
                <a:lnTo>
                  <a:pt x="120" y="90"/>
                </a:lnTo>
                <a:lnTo>
                  <a:pt x="121" y="90"/>
                </a:lnTo>
                <a:lnTo>
                  <a:pt x="122" y="89"/>
                </a:lnTo>
                <a:lnTo>
                  <a:pt x="122" y="89"/>
                </a:lnTo>
                <a:lnTo>
                  <a:pt x="123" y="89"/>
                </a:lnTo>
                <a:lnTo>
                  <a:pt x="123" y="89"/>
                </a:lnTo>
                <a:lnTo>
                  <a:pt x="124" y="88"/>
                </a:lnTo>
                <a:lnTo>
                  <a:pt x="124" y="88"/>
                </a:lnTo>
                <a:lnTo>
                  <a:pt x="125" y="88"/>
                </a:lnTo>
                <a:lnTo>
                  <a:pt x="126" y="88"/>
                </a:lnTo>
                <a:lnTo>
                  <a:pt x="126" y="88"/>
                </a:lnTo>
                <a:lnTo>
                  <a:pt x="127" y="88"/>
                </a:lnTo>
                <a:lnTo>
                  <a:pt x="127" y="88"/>
                </a:lnTo>
                <a:lnTo>
                  <a:pt x="128" y="88"/>
                </a:lnTo>
                <a:lnTo>
                  <a:pt x="128" y="88"/>
                </a:lnTo>
                <a:lnTo>
                  <a:pt x="129" y="87"/>
                </a:lnTo>
                <a:lnTo>
                  <a:pt x="130" y="87"/>
                </a:lnTo>
                <a:lnTo>
                  <a:pt x="130" y="87"/>
                </a:lnTo>
                <a:lnTo>
                  <a:pt x="131" y="87"/>
                </a:lnTo>
                <a:lnTo>
                  <a:pt x="131" y="87"/>
                </a:lnTo>
                <a:lnTo>
                  <a:pt x="132" y="86"/>
                </a:lnTo>
                <a:lnTo>
                  <a:pt x="132" y="86"/>
                </a:lnTo>
                <a:lnTo>
                  <a:pt x="133" y="86"/>
                </a:lnTo>
                <a:lnTo>
                  <a:pt x="134" y="85"/>
                </a:lnTo>
                <a:lnTo>
                  <a:pt x="134" y="85"/>
                </a:lnTo>
                <a:lnTo>
                  <a:pt x="135" y="85"/>
                </a:lnTo>
                <a:lnTo>
                  <a:pt x="135" y="84"/>
                </a:lnTo>
                <a:lnTo>
                  <a:pt x="136" y="84"/>
                </a:lnTo>
                <a:lnTo>
                  <a:pt x="136" y="84"/>
                </a:lnTo>
                <a:lnTo>
                  <a:pt x="137" y="83"/>
                </a:lnTo>
                <a:lnTo>
                  <a:pt x="138" y="83"/>
                </a:lnTo>
                <a:lnTo>
                  <a:pt x="138" y="83"/>
                </a:lnTo>
                <a:lnTo>
                  <a:pt x="139" y="83"/>
                </a:lnTo>
                <a:lnTo>
                  <a:pt x="139" y="83"/>
                </a:lnTo>
                <a:lnTo>
                  <a:pt x="140" y="83"/>
                </a:lnTo>
                <a:lnTo>
                  <a:pt x="140" y="83"/>
                </a:lnTo>
                <a:lnTo>
                  <a:pt x="141" y="83"/>
                </a:lnTo>
                <a:lnTo>
                  <a:pt x="142" y="83"/>
                </a:lnTo>
                <a:lnTo>
                  <a:pt x="142" y="84"/>
                </a:lnTo>
                <a:lnTo>
                  <a:pt x="143" y="84"/>
                </a:lnTo>
                <a:lnTo>
                  <a:pt x="143" y="85"/>
                </a:lnTo>
                <a:lnTo>
                  <a:pt x="144" y="86"/>
                </a:lnTo>
                <a:lnTo>
                  <a:pt x="144" y="87"/>
                </a:lnTo>
                <a:lnTo>
                  <a:pt x="145" y="88"/>
                </a:lnTo>
                <a:lnTo>
                  <a:pt x="146" y="89"/>
                </a:lnTo>
                <a:lnTo>
                  <a:pt x="146" y="90"/>
                </a:lnTo>
                <a:lnTo>
                  <a:pt x="147" y="91"/>
                </a:lnTo>
                <a:lnTo>
                  <a:pt x="147" y="92"/>
                </a:lnTo>
                <a:lnTo>
                  <a:pt x="148" y="93"/>
                </a:lnTo>
                <a:lnTo>
                  <a:pt x="148" y="93"/>
                </a:lnTo>
                <a:lnTo>
                  <a:pt x="149" y="94"/>
                </a:lnTo>
                <a:lnTo>
                  <a:pt x="150" y="94"/>
                </a:lnTo>
                <a:lnTo>
                  <a:pt x="150" y="94"/>
                </a:lnTo>
                <a:lnTo>
                  <a:pt x="151" y="94"/>
                </a:lnTo>
                <a:lnTo>
                  <a:pt x="151" y="92"/>
                </a:lnTo>
                <a:lnTo>
                  <a:pt x="152" y="91"/>
                </a:lnTo>
                <a:lnTo>
                  <a:pt x="152" y="89"/>
                </a:lnTo>
                <a:lnTo>
                  <a:pt x="153" y="87"/>
                </a:lnTo>
                <a:lnTo>
                  <a:pt x="154" y="86"/>
                </a:lnTo>
                <a:lnTo>
                  <a:pt x="154" y="84"/>
                </a:lnTo>
                <a:lnTo>
                  <a:pt x="155" y="83"/>
                </a:lnTo>
                <a:lnTo>
                  <a:pt x="155" y="82"/>
                </a:lnTo>
                <a:lnTo>
                  <a:pt x="156" y="82"/>
                </a:lnTo>
                <a:lnTo>
                  <a:pt x="156" y="82"/>
                </a:lnTo>
                <a:lnTo>
                  <a:pt x="157" y="83"/>
                </a:lnTo>
                <a:lnTo>
                  <a:pt x="157" y="84"/>
                </a:lnTo>
                <a:lnTo>
                  <a:pt x="158" y="85"/>
                </a:lnTo>
                <a:lnTo>
                  <a:pt x="159" y="86"/>
                </a:lnTo>
                <a:lnTo>
                  <a:pt x="159" y="87"/>
                </a:lnTo>
                <a:lnTo>
                  <a:pt x="160" y="87"/>
                </a:lnTo>
                <a:lnTo>
                  <a:pt x="160" y="87"/>
                </a:lnTo>
                <a:lnTo>
                  <a:pt x="161" y="86"/>
                </a:lnTo>
                <a:lnTo>
                  <a:pt x="161" y="85"/>
                </a:lnTo>
                <a:lnTo>
                  <a:pt x="162" y="85"/>
                </a:lnTo>
                <a:lnTo>
                  <a:pt x="163" y="85"/>
                </a:lnTo>
                <a:lnTo>
                  <a:pt x="163" y="86"/>
                </a:lnTo>
                <a:lnTo>
                  <a:pt x="164" y="88"/>
                </a:lnTo>
                <a:lnTo>
                  <a:pt x="164" y="92"/>
                </a:lnTo>
                <a:lnTo>
                  <a:pt x="165" y="97"/>
                </a:lnTo>
                <a:lnTo>
                  <a:pt x="165" y="103"/>
                </a:lnTo>
                <a:lnTo>
                  <a:pt x="166" y="110"/>
                </a:lnTo>
                <a:lnTo>
                  <a:pt x="167" y="117"/>
                </a:lnTo>
                <a:lnTo>
                  <a:pt x="167" y="124"/>
                </a:lnTo>
                <a:lnTo>
                  <a:pt x="168" y="130"/>
                </a:lnTo>
                <a:lnTo>
                  <a:pt x="168" y="135"/>
                </a:lnTo>
                <a:lnTo>
                  <a:pt x="169" y="138"/>
                </a:lnTo>
                <a:lnTo>
                  <a:pt x="169" y="140"/>
                </a:lnTo>
                <a:lnTo>
                  <a:pt x="170" y="140"/>
                </a:lnTo>
                <a:lnTo>
                  <a:pt x="171" y="140"/>
                </a:lnTo>
                <a:lnTo>
                  <a:pt x="171" y="138"/>
                </a:lnTo>
                <a:lnTo>
                  <a:pt x="172" y="137"/>
                </a:lnTo>
                <a:lnTo>
                  <a:pt x="172" y="135"/>
                </a:lnTo>
                <a:lnTo>
                  <a:pt x="173" y="134"/>
                </a:lnTo>
                <a:lnTo>
                  <a:pt x="173" y="132"/>
                </a:lnTo>
                <a:lnTo>
                  <a:pt x="174" y="131"/>
                </a:lnTo>
                <a:lnTo>
                  <a:pt x="175" y="130"/>
                </a:lnTo>
                <a:lnTo>
                  <a:pt x="175" y="130"/>
                </a:lnTo>
                <a:lnTo>
                  <a:pt x="176" y="129"/>
                </a:lnTo>
                <a:lnTo>
                  <a:pt x="176" y="129"/>
                </a:lnTo>
                <a:lnTo>
                  <a:pt x="177" y="128"/>
                </a:lnTo>
                <a:lnTo>
                  <a:pt x="177" y="128"/>
                </a:lnTo>
                <a:lnTo>
                  <a:pt x="178" y="127"/>
                </a:lnTo>
                <a:lnTo>
                  <a:pt x="179" y="127"/>
                </a:lnTo>
                <a:lnTo>
                  <a:pt x="179" y="127"/>
                </a:lnTo>
                <a:lnTo>
                  <a:pt x="180" y="128"/>
                </a:lnTo>
                <a:lnTo>
                  <a:pt x="180" y="128"/>
                </a:lnTo>
                <a:lnTo>
                  <a:pt x="181" y="129"/>
                </a:lnTo>
                <a:lnTo>
                  <a:pt x="181" y="129"/>
                </a:lnTo>
                <a:lnTo>
                  <a:pt x="182" y="130"/>
                </a:lnTo>
                <a:lnTo>
                  <a:pt x="183" y="130"/>
                </a:lnTo>
                <a:lnTo>
                  <a:pt x="183" y="131"/>
                </a:lnTo>
                <a:lnTo>
                  <a:pt x="184" y="131"/>
                </a:lnTo>
                <a:lnTo>
                  <a:pt x="184" y="131"/>
                </a:lnTo>
                <a:lnTo>
                  <a:pt x="185" y="131"/>
                </a:lnTo>
                <a:lnTo>
                  <a:pt x="185" y="132"/>
                </a:lnTo>
                <a:lnTo>
                  <a:pt x="186" y="132"/>
                </a:lnTo>
                <a:lnTo>
                  <a:pt x="187" y="132"/>
                </a:lnTo>
                <a:lnTo>
                  <a:pt x="187" y="132"/>
                </a:lnTo>
                <a:lnTo>
                  <a:pt x="188" y="132"/>
                </a:lnTo>
                <a:lnTo>
                  <a:pt x="188" y="132"/>
                </a:lnTo>
                <a:lnTo>
                  <a:pt x="189" y="132"/>
                </a:lnTo>
                <a:lnTo>
                  <a:pt x="189" y="132"/>
                </a:lnTo>
                <a:lnTo>
                  <a:pt x="190" y="132"/>
                </a:lnTo>
                <a:lnTo>
                  <a:pt x="191" y="132"/>
                </a:lnTo>
                <a:lnTo>
                  <a:pt x="191" y="133"/>
                </a:lnTo>
                <a:lnTo>
                  <a:pt x="192" y="133"/>
                </a:lnTo>
                <a:lnTo>
                  <a:pt x="192" y="133"/>
                </a:lnTo>
                <a:lnTo>
                  <a:pt x="193" y="133"/>
                </a:lnTo>
                <a:lnTo>
                  <a:pt x="193" y="133"/>
                </a:lnTo>
                <a:lnTo>
                  <a:pt x="194" y="133"/>
                </a:lnTo>
                <a:lnTo>
                  <a:pt x="195" y="133"/>
                </a:lnTo>
                <a:lnTo>
                  <a:pt x="195" y="133"/>
                </a:lnTo>
                <a:lnTo>
                  <a:pt x="196" y="133"/>
                </a:lnTo>
                <a:lnTo>
                  <a:pt x="196" y="133"/>
                </a:lnTo>
                <a:lnTo>
                  <a:pt x="197" y="133"/>
                </a:lnTo>
                <a:lnTo>
                  <a:pt x="197" y="133"/>
                </a:lnTo>
                <a:lnTo>
                  <a:pt x="198" y="133"/>
                </a:lnTo>
                <a:lnTo>
                  <a:pt x="199" y="132"/>
                </a:lnTo>
                <a:lnTo>
                  <a:pt x="199" y="132"/>
                </a:lnTo>
                <a:lnTo>
                  <a:pt x="200" y="132"/>
                </a:lnTo>
                <a:lnTo>
                  <a:pt x="200" y="131"/>
                </a:lnTo>
                <a:lnTo>
                  <a:pt x="201" y="131"/>
                </a:lnTo>
                <a:lnTo>
                  <a:pt x="201" y="131"/>
                </a:lnTo>
                <a:lnTo>
                  <a:pt x="202" y="130"/>
                </a:lnTo>
                <a:lnTo>
                  <a:pt x="203" y="130"/>
                </a:lnTo>
                <a:lnTo>
                  <a:pt x="203" y="130"/>
                </a:lnTo>
                <a:lnTo>
                  <a:pt x="204" y="130"/>
                </a:lnTo>
                <a:lnTo>
                  <a:pt x="204" y="129"/>
                </a:lnTo>
                <a:lnTo>
                  <a:pt x="205" y="129"/>
                </a:lnTo>
                <a:lnTo>
                  <a:pt x="205" y="130"/>
                </a:lnTo>
                <a:lnTo>
                  <a:pt x="206" y="130"/>
                </a:lnTo>
                <a:lnTo>
                  <a:pt x="207" y="130"/>
                </a:lnTo>
                <a:lnTo>
                  <a:pt x="207" y="131"/>
                </a:lnTo>
                <a:lnTo>
                  <a:pt x="208" y="131"/>
                </a:lnTo>
                <a:lnTo>
                  <a:pt x="208" y="132"/>
                </a:lnTo>
                <a:lnTo>
                  <a:pt x="209" y="132"/>
                </a:lnTo>
                <a:lnTo>
                  <a:pt x="209" y="133"/>
                </a:lnTo>
                <a:lnTo>
                  <a:pt x="210" y="133"/>
                </a:lnTo>
                <a:lnTo>
                  <a:pt x="211" y="134"/>
                </a:lnTo>
                <a:lnTo>
                  <a:pt x="211" y="134"/>
                </a:lnTo>
                <a:lnTo>
                  <a:pt x="212" y="134"/>
                </a:lnTo>
                <a:lnTo>
                  <a:pt x="212" y="135"/>
                </a:lnTo>
                <a:lnTo>
                  <a:pt x="213" y="135"/>
                </a:lnTo>
                <a:lnTo>
                  <a:pt x="213" y="135"/>
                </a:lnTo>
                <a:lnTo>
                  <a:pt x="214" y="135"/>
                </a:lnTo>
                <a:lnTo>
                  <a:pt x="215" y="134"/>
                </a:lnTo>
                <a:lnTo>
                  <a:pt x="215" y="133"/>
                </a:lnTo>
                <a:lnTo>
                  <a:pt x="216" y="133"/>
                </a:lnTo>
                <a:lnTo>
                  <a:pt x="216" y="132"/>
                </a:lnTo>
                <a:lnTo>
                  <a:pt x="217" y="131"/>
                </a:lnTo>
                <a:lnTo>
                  <a:pt x="217" y="129"/>
                </a:lnTo>
                <a:lnTo>
                  <a:pt x="218" y="128"/>
                </a:lnTo>
                <a:lnTo>
                  <a:pt x="219" y="127"/>
                </a:lnTo>
                <a:lnTo>
                  <a:pt x="219" y="125"/>
                </a:lnTo>
                <a:lnTo>
                  <a:pt x="220" y="124"/>
                </a:lnTo>
                <a:lnTo>
                  <a:pt x="220" y="122"/>
                </a:lnTo>
                <a:lnTo>
                  <a:pt x="221" y="120"/>
                </a:lnTo>
                <a:lnTo>
                  <a:pt x="222" y="119"/>
                </a:lnTo>
                <a:lnTo>
                  <a:pt x="222" y="117"/>
                </a:lnTo>
                <a:lnTo>
                  <a:pt x="223" y="116"/>
                </a:lnTo>
                <a:lnTo>
                  <a:pt x="223" y="114"/>
                </a:lnTo>
                <a:lnTo>
                  <a:pt x="224" y="113"/>
                </a:lnTo>
                <a:lnTo>
                  <a:pt x="224" y="112"/>
                </a:lnTo>
                <a:lnTo>
                  <a:pt x="225" y="111"/>
                </a:lnTo>
                <a:lnTo>
                  <a:pt x="226" y="110"/>
                </a:lnTo>
                <a:lnTo>
                  <a:pt x="226" y="109"/>
                </a:lnTo>
                <a:lnTo>
                  <a:pt x="227" y="108"/>
                </a:lnTo>
                <a:lnTo>
                  <a:pt x="227" y="107"/>
                </a:lnTo>
                <a:lnTo>
                  <a:pt x="228" y="106"/>
                </a:lnTo>
                <a:lnTo>
                  <a:pt x="228" y="105"/>
                </a:lnTo>
                <a:lnTo>
                  <a:pt x="229" y="104"/>
                </a:lnTo>
                <a:lnTo>
                  <a:pt x="230" y="102"/>
                </a:lnTo>
                <a:lnTo>
                  <a:pt x="230" y="100"/>
                </a:lnTo>
                <a:lnTo>
                  <a:pt x="231" y="99"/>
                </a:lnTo>
                <a:lnTo>
                  <a:pt x="231" y="96"/>
                </a:lnTo>
                <a:lnTo>
                  <a:pt x="232" y="94"/>
                </a:lnTo>
                <a:lnTo>
                  <a:pt x="232" y="91"/>
                </a:lnTo>
                <a:lnTo>
                  <a:pt x="233" y="88"/>
                </a:lnTo>
                <a:lnTo>
                  <a:pt x="234" y="84"/>
                </a:lnTo>
                <a:lnTo>
                  <a:pt x="234" y="79"/>
                </a:lnTo>
                <a:lnTo>
                  <a:pt x="235" y="75"/>
                </a:lnTo>
                <a:lnTo>
                  <a:pt x="235" y="70"/>
                </a:lnTo>
                <a:lnTo>
                  <a:pt x="236" y="65"/>
                </a:lnTo>
                <a:lnTo>
                  <a:pt x="236" y="60"/>
                </a:lnTo>
                <a:lnTo>
                  <a:pt x="237" y="56"/>
                </a:lnTo>
                <a:lnTo>
                  <a:pt x="238" y="51"/>
                </a:lnTo>
                <a:lnTo>
                  <a:pt x="238" y="46"/>
                </a:lnTo>
                <a:lnTo>
                  <a:pt x="239" y="42"/>
                </a:lnTo>
                <a:lnTo>
                  <a:pt x="239" y="38"/>
                </a:lnTo>
                <a:lnTo>
                  <a:pt x="240" y="35"/>
                </a:lnTo>
                <a:lnTo>
                  <a:pt x="240" y="32"/>
                </a:lnTo>
                <a:lnTo>
                  <a:pt x="241" y="30"/>
                </a:lnTo>
                <a:lnTo>
                  <a:pt x="242" y="28"/>
                </a:lnTo>
                <a:lnTo>
                  <a:pt x="242" y="27"/>
                </a:lnTo>
                <a:lnTo>
                  <a:pt x="243" y="27"/>
                </a:lnTo>
                <a:lnTo>
                  <a:pt x="243" y="27"/>
                </a:lnTo>
                <a:lnTo>
                  <a:pt x="244" y="28"/>
                </a:lnTo>
                <a:lnTo>
                  <a:pt x="244" y="30"/>
                </a:lnTo>
                <a:lnTo>
                  <a:pt x="245" y="32"/>
                </a:lnTo>
                <a:lnTo>
                  <a:pt x="246" y="34"/>
                </a:lnTo>
                <a:lnTo>
                  <a:pt x="246" y="37"/>
                </a:lnTo>
                <a:lnTo>
                  <a:pt x="247" y="40"/>
                </a:lnTo>
                <a:lnTo>
                  <a:pt x="247" y="43"/>
                </a:lnTo>
                <a:lnTo>
                  <a:pt x="248" y="46"/>
                </a:lnTo>
                <a:lnTo>
                  <a:pt x="248" y="50"/>
                </a:lnTo>
                <a:lnTo>
                  <a:pt x="249" y="53"/>
                </a:lnTo>
                <a:lnTo>
                  <a:pt x="250" y="57"/>
                </a:lnTo>
                <a:lnTo>
                  <a:pt x="250" y="60"/>
                </a:lnTo>
                <a:lnTo>
                  <a:pt x="251" y="64"/>
                </a:lnTo>
                <a:lnTo>
                  <a:pt x="251" y="67"/>
                </a:lnTo>
                <a:lnTo>
                  <a:pt x="252" y="71"/>
                </a:lnTo>
                <a:lnTo>
                  <a:pt x="252" y="74"/>
                </a:lnTo>
                <a:lnTo>
                  <a:pt x="253" y="77"/>
                </a:lnTo>
                <a:lnTo>
                  <a:pt x="254" y="80"/>
                </a:lnTo>
                <a:lnTo>
                  <a:pt x="254" y="83"/>
                </a:lnTo>
                <a:lnTo>
                  <a:pt x="255" y="86"/>
                </a:lnTo>
                <a:lnTo>
                  <a:pt x="255" y="89"/>
                </a:lnTo>
                <a:lnTo>
                  <a:pt x="256" y="92"/>
                </a:lnTo>
                <a:lnTo>
                  <a:pt x="256" y="95"/>
                </a:lnTo>
                <a:lnTo>
                  <a:pt x="257" y="98"/>
                </a:lnTo>
                <a:lnTo>
                  <a:pt x="258" y="100"/>
                </a:lnTo>
                <a:lnTo>
                  <a:pt x="258" y="103"/>
                </a:lnTo>
                <a:lnTo>
                  <a:pt x="259" y="106"/>
                </a:lnTo>
                <a:lnTo>
                  <a:pt x="259" y="108"/>
                </a:lnTo>
                <a:lnTo>
                  <a:pt x="260" y="110"/>
                </a:lnTo>
                <a:lnTo>
                  <a:pt x="260" y="112"/>
                </a:lnTo>
                <a:lnTo>
                  <a:pt x="261" y="114"/>
                </a:lnTo>
                <a:lnTo>
                  <a:pt x="262" y="115"/>
                </a:lnTo>
                <a:lnTo>
                  <a:pt x="262" y="117"/>
                </a:lnTo>
                <a:lnTo>
                  <a:pt x="263" y="118"/>
                </a:lnTo>
                <a:lnTo>
                  <a:pt x="263" y="119"/>
                </a:lnTo>
                <a:lnTo>
                  <a:pt x="264" y="120"/>
                </a:lnTo>
                <a:lnTo>
                  <a:pt x="264" y="121"/>
                </a:lnTo>
                <a:lnTo>
                  <a:pt x="265" y="121"/>
                </a:lnTo>
                <a:lnTo>
                  <a:pt x="266" y="122"/>
                </a:lnTo>
                <a:lnTo>
                  <a:pt x="266" y="122"/>
                </a:lnTo>
                <a:lnTo>
                  <a:pt x="267" y="123"/>
                </a:lnTo>
                <a:lnTo>
                  <a:pt x="267" y="123"/>
                </a:lnTo>
                <a:lnTo>
                  <a:pt x="268" y="123"/>
                </a:lnTo>
                <a:lnTo>
                  <a:pt x="268" y="124"/>
                </a:lnTo>
                <a:lnTo>
                  <a:pt x="269" y="124"/>
                </a:lnTo>
                <a:lnTo>
                  <a:pt x="270" y="124"/>
                </a:lnTo>
                <a:lnTo>
                  <a:pt x="270" y="124"/>
                </a:lnTo>
                <a:lnTo>
                  <a:pt x="271" y="125"/>
                </a:lnTo>
                <a:lnTo>
                  <a:pt x="271" y="125"/>
                </a:lnTo>
                <a:lnTo>
                  <a:pt x="272" y="126"/>
                </a:lnTo>
                <a:lnTo>
                  <a:pt x="272" y="126"/>
                </a:lnTo>
                <a:lnTo>
                  <a:pt x="273" y="126"/>
                </a:lnTo>
                <a:lnTo>
                  <a:pt x="274" y="127"/>
                </a:lnTo>
                <a:lnTo>
                  <a:pt x="274" y="127"/>
                </a:lnTo>
                <a:lnTo>
                  <a:pt x="275" y="128"/>
                </a:lnTo>
                <a:lnTo>
                  <a:pt x="275" y="128"/>
                </a:lnTo>
                <a:lnTo>
                  <a:pt x="276" y="128"/>
                </a:lnTo>
                <a:lnTo>
                  <a:pt x="276" y="129"/>
                </a:lnTo>
                <a:lnTo>
                  <a:pt x="277" y="129"/>
                </a:lnTo>
                <a:lnTo>
                  <a:pt x="278" y="129"/>
                </a:lnTo>
                <a:lnTo>
                  <a:pt x="278" y="130"/>
                </a:lnTo>
                <a:lnTo>
                  <a:pt x="279" y="130"/>
                </a:lnTo>
                <a:lnTo>
                  <a:pt x="279" y="131"/>
                </a:lnTo>
                <a:lnTo>
                  <a:pt x="280" y="131"/>
                </a:lnTo>
                <a:lnTo>
                  <a:pt x="280" y="132"/>
                </a:lnTo>
                <a:lnTo>
                  <a:pt x="281" y="132"/>
                </a:lnTo>
                <a:lnTo>
                  <a:pt x="282" y="133"/>
                </a:lnTo>
                <a:lnTo>
                  <a:pt x="282" y="133"/>
                </a:lnTo>
                <a:lnTo>
                  <a:pt x="283" y="134"/>
                </a:lnTo>
                <a:lnTo>
                  <a:pt x="283" y="134"/>
                </a:lnTo>
                <a:lnTo>
                  <a:pt x="284" y="135"/>
                </a:lnTo>
                <a:lnTo>
                  <a:pt x="284" y="135"/>
                </a:lnTo>
                <a:lnTo>
                  <a:pt x="285" y="136"/>
                </a:lnTo>
                <a:lnTo>
                  <a:pt x="285" y="136"/>
                </a:lnTo>
                <a:lnTo>
                  <a:pt x="286" y="137"/>
                </a:lnTo>
                <a:lnTo>
                  <a:pt x="287" y="137"/>
                </a:lnTo>
                <a:lnTo>
                  <a:pt x="287" y="138"/>
                </a:lnTo>
                <a:lnTo>
                  <a:pt x="288" y="138"/>
                </a:lnTo>
                <a:lnTo>
                  <a:pt x="288" y="139"/>
                </a:lnTo>
                <a:lnTo>
                  <a:pt x="289" y="139"/>
                </a:lnTo>
                <a:lnTo>
                  <a:pt x="289" y="139"/>
                </a:lnTo>
                <a:lnTo>
                  <a:pt x="290" y="140"/>
                </a:lnTo>
                <a:lnTo>
                  <a:pt x="291" y="140"/>
                </a:lnTo>
                <a:lnTo>
                  <a:pt x="291" y="140"/>
                </a:lnTo>
                <a:lnTo>
                  <a:pt x="292" y="140"/>
                </a:lnTo>
                <a:lnTo>
                  <a:pt x="292" y="141"/>
                </a:lnTo>
                <a:lnTo>
                  <a:pt x="293" y="135"/>
                </a:lnTo>
                <a:lnTo>
                  <a:pt x="293" y="136"/>
                </a:lnTo>
                <a:lnTo>
                  <a:pt x="294" y="136"/>
                </a:lnTo>
                <a:lnTo>
                  <a:pt x="295" y="136"/>
                </a:lnTo>
                <a:lnTo>
                  <a:pt x="295" y="137"/>
                </a:lnTo>
                <a:lnTo>
                  <a:pt x="296" y="137"/>
                </a:lnTo>
                <a:lnTo>
                  <a:pt x="296" y="137"/>
                </a:lnTo>
                <a:lnTo>
                  <a:pt x="297" y="137"/>
                </a:lnTo>
                <a:lnTo>
                  <a:pt x="297" y="138"/>
                </a:lnTo>
                <a:lnTo>
                  <a:pt x="298" y="138"/>
                </a:lnTo>
                <a:lnTo>
                  <a:pt x="299" y="138"/>
                </a:lnTo>
                <a:lnTo>
                  <a:pt x="299" y="138"/>
                </a:lnTo>
                <a:lnTo>
                  <a:pt x="300" y="138"/>
                </a:lnTo>
                <a:lnTo>
                  <a:pt x="300" y="139"/>
                </a:lnTo>
                <a:lnTo>
                  <a:pt x="301" y="139"/>
                </a:lnTo>
                <a:lnTo>
                  <a:pt x="301" y="139"/>
                </a:lnTo>
                <a:lnTo>
                  <a:pt x="302" y="139"/>
                </a:lnTo>
                <a:lnTo>
                  <a:pt x="303" y="139"/>
                </a:lnTo>
                <a:lnTo>
                  <a:pt x="303" y="139"/>
                </a:lnTo>
                <a:lnTo>
                  <a:pt x="304" y="140"/>
                </a:lnTo>
                <a:lnTo>
                  <a:pt x="304" y="140"/>
                </a:lnTo>
                <a:lnTo>
                  <a:pt x="305" y="140"/>
                </a:lnTo>
                <a:lnTo>
                  <a:pt x="305" y="140"/>
                </a:lnTo>
                <a:lnTo>
                  <a:pt x="306" y="140"/>
                </a:lnTo>
                <a:lnTo>
                  <a:pt x="307" y="140"/>
                </a:lnTo>
                <a:lnTo>
                  <a:pt x="307" y="140"/>
                </a:lnTo>
                <a:lnTo>
                  <a:pt x="308" y="141"/>
                </a:lnTo>
                <a:lnTo>
                  <a:pt x="308" y="141"/>
                </a:lnTo>
                <a:lnTo>
                  <a:pt x="309" y="141"/>
                </a:lnTo>
                <a:lnTo>
                  <a:pt x="309" y="141"/>
                </a:lnTo>
                <a:lnTo>
                  <a:pt x="310" y="141"/>
                </a:lnTo>
                <a:lnTo>
                  <a:pt x="311" y="141"/>
                </a:lnTo>
                <a:lnTo>
                  <a:pt x="311" y="142"/>
                </a:lnTo>
                <a:lnTo>
                  <a:pt x="312" y="142"/>
                </a:lnTo>
                <a:lnTo>
                  <a:pt x="312" y="142"/>
                </a:lnTo>
                <a:lnTo>
                  <a:pt x="313" y="142"/>
                </a:lnTo>
                <a:lnTo>
                  <a:pt x="313" y="143"/>
                </a:lnTo>
                <a:lnTo>
                  <a:pt x="314" y="143"/>
                </a:lnTo>
                <a:lnTo>
                  <a:pt x="315" y="143"/>
                </a:lnTo>
                <a:lnTo>
                  <a:pt x="315" y="143"/>
                </a:lnTo>
                <a:lnTo>
                  <a:pt x="316" y="143"/>
                </a:lnTo>
                <a:lnTo>
                  <a:pt x="316" y="144"/>
                </a:lnTo>
                <a:lnTo>
                  <a:pt x="317" y="144"/>
                </a:lnTo>
                <a:lnTo>
                  <a:pt x="317" y="144"/>
                </a:lnTo>
                <a:lnTo>
                  <a:pt x="318" y="145"/>
                </a:lnTo>
                <a:lnTo>
                  <a:pt x="319" y="145"/>
                </a:lnTo>
                <a:lnTo>
                  <a:pt x="319" y="145"/>
                </a:lnTo>
                <a:lnTo>
                  <a:pt x="320" y="145"/>
                </a:lnTo>
                <a:lnTo>
                  <a:pt x="320" y="146"/>
                </a:lnTo>
                <a:lnTo>
                  <a:pt x="321" y="146"/>
                </a:lnTo>
                <a:lnTo>
                  <a:pt x="321" y="146"/>
                </a:lnTo>
                <a:lnTo>
                  <a:pt x="322" y="146"/>
                </a:lnTo>
                <a:lnTo>
                  <a:pt x="323" y="147"/>
                </a:lnTo>
                <a:lnTo>
                  <a:pt x="323" y="147"/>
                </a:lnTo>
                <a:lnTo>
                  <a:pt x="324" y="147"/>
                </a:lnTo>
                <a:lnTo>
                  <a:pt x="324" y="148"/>
                </a:lnTo>
                <a:lnTo>
                  <a:pt x="325" y="148"/>
                </a:lnTo>
                <a:lnTo>
                  <a:pt x="325" y="148"/>
                </a:lnTo>
                <a:lnTo>
                  <a:pt x="326" y="148"/>
                </a:lnTo>
                <a:lnTo>
                  <a:pt x="327" y="148"/>
                </a:lnTo>
                <a:lnTo>
                  <a:pt x="327" y="149"/>
                </a:lnTo>
                <a:lnTo>
                  <a:pt x="328" y="149"/>
                </a:lnTo>
                <a:lnTo>
                  <a:pt x="328" y="149"/>
                </a:lnTo>
                <a:lnTo>
                  <a:pt x="329" y="149"/>
                </a:lnTo>
                <a:lnTo>
                  <a:pt x="329" y="149"/>
                </a:lnTo>
                <a:lnTo>
                  <a:pt x="330" y="149"/>
                </a:lnTo>
                <a:lnTo>
                  <a:pt x="331" y="149"/>
                </a:lnTo>
                <a:lnTo>
                  <a:pt x="331" y="149"/>
                </a:lnTo>
                <a:lnTo>
                  <a:pt x="332" y="149"/>
                </a:lnTo>
                <a:lnTo>
                  <a:pt x="332" y="149"/>
                </a:lnTo>
                <a:lnTo>
                  <a:pt x="333" y="149"/>
                </a:lnTo>
                <a:lnTo>
                  <a:pt x="333" y="149"/>
                </a:lnTo>
                <a:lnTo>
                  <a:pt x="334" y="149"/>
                </a:lnTo>
                <a:lnTo>
                  <a:pt x="335" y="149"/>
                </a:lnTo>
                <a:lnTo>
                  <a:pt x="335" y="149"/>
                </a:lnTo>
                <a:lnTo>
                  <a:pt x="336" y="148"/>
                </a:lnTo>
                <a:lnTo>
                  <a:pt x="337" y="148"/>
                </a:lnTo>
                <a:lnTo>
                  <a:pt x="337" y="148"/>
                </a:lnTo>
                <a:lnTo>
                  <a:pt x="338" y="148"/>
                </a:lnTo>
                <a:lnTo>
                  <a:pt x="338" y="147"/>
                </a:lnTo>
                <a:lnTo>
                  <a:pt x="339" y="147"/>
                </a:lnTo>
                <a:lnTo>
                  <a:pt x="339" y="147"/>
                </a:lnTo>
                <a:lnTo>
                  <a:pt x="340" y="146"/>
                </a:lnTo>
                <a:lnTo>
                  <a:pt x="340" y="146"/>
                </a:lnTo>
                <a:lnTo>
                  <a:pt x="341" y="145"/>
                </a:lnTo>
                <a:lnTo>
                  <a:pt x="342" y="145"/>
                </a:lnTo>
                <a:lnTo>
                  <a:pt x="342" y="145"/>
                </a:lnTo>
                <a:lnTo>
                  <a:pt x="343" y="144"/>
                </a:lnTo>
                <a:lnTo>
                  <a:pt x="343" y="144"/>
                </a:lnTo>
                <a:lnTo>
                  <a:pt x="344" y="144"/>
                </a:lnTo>
                <a:lnTo>
                  <a:pt x="344" y="143"/>
                </a:lnTo>
                <a:lnTo>
                  <a:pt x="345" y="143"/>
                </a:lnTo>
                <a:lnTo>
                  <a:pt x="346" y="143"/>
                </a:lnTo>
                <a:lnTo>
                  <a:pt x="346" y="142"/>
                </a:lnTo>
                <a:lnTo>
                  <a:pt x="347" y="142"/>
                </a:lnTo>
                <a:lnTo>
                  <a:pt x="347" y="142"/>
                </a:lnTo>
                <a:lnTo>
                  <a:pt x="348" y="142"/>
                </a:lnTo>
                <a:lnTo>
                  <a:pt x="348" y="141"/>
                </a:lnTo>
                <a:lnTo>
                  <a:pt x="349" y="141"/>
                </a:lnTo>
                <a:lnTo>
                  <a:pt x="350" y="141"/>
                </a:lnTo>
                <a:lnTo>
                  <a:pt x="350" y="141"/>
                </a:lnTo>
                <a:lnTo>
                  <a:pt x="351" y="141"/>
                </a:lnTo>
                <a:lnTo>
                  <a:pt x="351" y="141"/>
                </a:lnTo>
                <a:lnTo>
                  <a:pt x="352" y="141"/>
                </a:lnTo>
                <a:lnTo>
                  <a:pt x="352" y="141"/>
                </a:lnTo>
                <a:lnTo>
                  <a:pt x="353" y="141"/>
                </a:lnTo>
                <a:lnTo>
                  <a:pt x="354" y="142"/>
                </a:lnTo>
                <a:lnTo>
                  <a:pt x="354" y="142"/>
                </a:lnTo>
                <a:lnTo>
                  <a:pt x="355" y="142"/>
                </a:lnTo>
                <a:lnTo>
                  <a:pt x="355" y="142"/>
                </a:lnTo>
                <a:lnTo>
                  <a:pt x="356" y="143"/>
                </a:lnTo>
                <a:lnTo>
                  <a:pt x="356" y="143"/>
                </a:lnTo>
                <a:lnTo>
                  <a:pt x="357" y="144"/>
                </a:lnTo>
                <a:lnTo>
                  <a:pt x="358" y="144"/>
                </a:lnTo>
                <a:lnTo>
                  <a:pt x="358" y="144"/>
                </a:lnTo>
                <a:lnTo>
                  <a:pt x="359" y="145"/>
                </a:lnTo>
                <a:lnTo>
                  <a:pt x="359" y="145"/>
                </a:lnTo>
                <a:lnTo>
                  <a:pt x="360" y="146"/>
                </a:lnTo>
                <a:lnTo>
                  <a:pt x="360" y="146"/>
                </a:lnTo>
                <a:lnTo>
                  <a:pt x="361" y="146"/>
                </a:lnTo>
                <a:lnTo>
                  <a:pt x="362" y="147"/>
                </a:lnTo>
                <a:lnTo>
                  <a:pt x="362" y="147"/>
                </a:lnTo>
                <a:lnTo>
                  <a:pt x="363" y="148"/>
                </a:lnTo>
                <a:lnTo>
                  <a:pt x="363" y="148"/>
                </a:lnTo>
                <a:lnTo>
                  <a:pt x="364" y="148"/>
                </a:lnTo>
                <a:lnTo>
                  <a:pt x="364" y="149"/>
                </a:lnTo>
                <a:lnTo>
                  <a:pt x="365" y="149"/>
                </a:lnTo>
                <a:lnTo>
                  <a:pt x="366" y="149"/>
                </a:lnTo>
                <a:lnTo>
                  <a:pt x="366" y="150"/>
                </a:lnTo>
                <a:lnTo>
                  <a:pt x="367" y="150"/>
                </a:lnTo>
                <a:lnTo>
                  <a:pt x="367" y="150"/>
                </a:lnTo>
                <a:lnTo>
                  <a:pt x="368" y="150"/>
                </a:lnTo>
                <a:lnTo>
                  <a:pt x="368" y="151"/>
                </a:lnTo>
                <a:lnTo>
                  <a:pt x="369" y="151"/>
                </a:lnTo>
                <a:lnTo>
                  <a:pt x="370" y="151"/>
                </a:lnTo>
                <a:lnTo>
                  <a:pt x="370" y="151"/>
                </a:lnTo>
                <a:lnTo>
                  <a:pt x="371" y="151"/>
                </a:lnTo>
                <a:lnTo>
                  <a:pt x="371" y="151"/>
                </a:lnTo>
                <a:lnTo>
                  <a:pt x="372" y="151"/>
                </a:lnTo>
                <a:lnTo>
                  <a:pt x="372" y="151"/>
                </a:lnTo>
                <a:lnTo>
                  <a:pt x="373" y="151"/>
                </a:lnTo>
                <a:lnTo>
                  <a:pt x="374" y="151"/>
                </a:lnTo>
                <a:lnTo>
                  <a:pt x="374" y="151"/>
                </a:lnTo>
                <a:lnTo>
                  <a:pt x="375" y="151"/>
                </a:lnTo>
                <a:lnTo>
                  <a:pt x="375" y="151"/>
                </a:lnTo>
                <a:lnTo>
                  <a:pt x="376" y="150"/>
                </a:lnTo>
                <a:lnTo>
                  <a:pt x="376" y="150"/>
                </a:lnTo>
                <a:lnTo>
                  <a:pt x="377" y="150"/>
                </a:lnTo>
                <a:lnTo>
                  <a:pt x="378" y="150"/>
                </a:lnTo>
                <a:lnTo>
                  <a:pt x="378" y="149"/>
                </a:lnTo>
                <a:lnTo>
                  <a:pt x="379" y="149"/>
                </a:lnTo>
                <a:lnTo>
                  <a:pt x="379" y="149"/>
                </a:lnTo>
                <a:lnTo>
                  <a:pt x="380" y="149"/>
                </a:lnTo>
                <a:lnTo>
                  <a:pt x="380" y="148"/>
                </a:lnTo>
                <a:lnTo>
                  <a:pt x="381" y="148"/>
                </a:lnTo>
                <a:lnTo>
                  <a:pt x="382" y="148"/>
                </a:lnTo>
                <a:lnTo>
                  <a:pt x="382" y="147"/>
                </a:lnTo>
                <a:lnTo>
                  <a:pt x="383" y="147"/>
                </a:lnTo>
                <a:lnTo>
                  <a:pt x="383" y="147"/>
                </a:lnTo>
                <a:lnTo>
                  <a:pt x="384" y="146"/>
                </a:lnTo>
                <a:lnTo>
                  <a:pt x="384" y="146"/>
                </a:lnTo>
                <a:lnTo>
                  <a:pt x="385" y="146"/>
                </a:lnTo>
                <a:lnTo>
                  <a:pt x="386" y="145"/>
                </a:lnTo>
                <a:lnTo>
                  <a:pt x="386" y="145"/>
                </a:lnTo>
                <a:lnTo>
                  <a:pt x="387" y="145"/>
                </a:lnTo>
                <a:lnTo>
                  <a:pt x="387" y="144"/>
                </a:lnTo>
                <a:lnTo>
                  <a:pt x="388" y="144"/>
                </a:lnTo>
                <a:lnTo>
                  <a:pt x="388" y="143"/>
                </a:lnTo>
                <a:lnTo>
                  <a:pt x="389" y="143"/>
                </a:lnTo>
                <a:lnTo>
                  <a:pt x="390" y="142"/>
                </a:lnTo>
                <a:lnTo>
                  <a:pt x="390" y="142"/>
                </a:lnTo>
                <a:lnTo>
                  <a:pt x="391" y="141"/>
                </a:lnTo>
                <a:lnTo>
                  <a:pt x="391" y="141"/>
                </a:lnTo>
                <a:lnTo>
                  <a:pt x="392" y="140"/>
                </a:lnTo>
                <a:lnTo>
                  <a:pt x="392" y="140"/>
                </a:lnTo>
                <a:lnTo>
                  <a:pt x="393" y="139"/>
                </a:lnTo>
                <a:lnTo>
                  <a:pt x="394" y="137"/>
                </a:lnTo>
                <a:lnTo>
                  <a:pt x="394" y="137"/>
                </a:lnTo>
                <a:lnTo>
                  <a:pt x="395" y="138"/>
                </a:lnTo>
                <a:lnTo>
                  <a:pt x="395" y="138"/>
                </a:lnTo>
                <a:lnTo>
                  <a:pt x="396" y="138"/>
                </a:lnTo>
                <a:lnTo>
                  <a:pt x="396" y="139"/>
                </a:lnTo>
                <a:lnTo>
                  <a:pt x="397" y="139"/>
                </a:lnTo>
                <a:lnTo>
                  <a:pt x="398" y="139"/>
                </a:lnTo>
                <a:lnTo>
                  <a:pt x="398" y="139"/>
                </a:lnTo>
                <a:lnTo>
                  <a:pt x="399" y="140"/>
                </a:lnTo>
                <a:lnTo>
                  <a:pt x="399" y="140"/>
                </a:lnTo>
                <a:lnTo>
                  <a:pt x="400" y="140"/>
                </a:lnTo>
                <a:lnTo>
                  <a:pt x="400" y="140"/>
                </a:lnTo>
                <a:lnTo>
                  <a:pt x="401" y="140"/>
                </a:lnTo>
                <a:lnTo>
                  <a:pt x="402" y="140"/>
                </a:lnTo>
                <a:lnTo>
                  <a:pt x="402" y="140"/>
                </a:lnTo>
                <a:lnTo>
                  <a:pt x="403" y="140"/>
                </a:lnTo>
                <a:lnTo>
                  <a:pt x="403" y="140"/>
                </a:lnTo>
                <a:lnTo>
                  <a:pt x="404" y="140"/>
                </a:lnTo>
                <a:lnTo>
                  <a:pt x="404" y="140"/>
                </a:lnTo>
                <a:lnTo>
                  <a:pt x="405" y="140"/>
                </a:lnTo>
                <a:lnTo>
                  <a:pt x="406" y="140"/>
                </a:lnTo>
                <a:lnTo>
                  <a:pt x="406" y="140"/>
                </a:lnTo>
                <a:lnTo>
                  <a:pt x="407" y="140"/>
                </a:lnTo>
                <a:lnTo>
                  <a:pt x="407" y="140"/>
                </a:lnTo>
                <a:lnTo>
                  <a:pt x="408" y="140"/>
                </a:lnTo>
                <a:lnTo>
                  <a:pt x="408" y="140"/>
                </a:lnTo>
                <a:lnTo>
                  <a:pt x="409" y="140"/>
                </a:lnTo>
                <a:lnTo>
                  <a:pt x="410" y="140"/>
                </a:lnTo>
                <a:lnTo>
                  <a:pt x="410" y="140"/>
                </a:lnTo>
                <a:lnTo>
                  <a:pt x="411" y="140"/>
                </a:lnTo>
                <a:lnTo>
                  <a:pt x="411" y="140"/>
                </a:lnTo>
                <a:lnTo>
                  <a:pt x="412" y="140"/>
                </a:lnTo>
                <a:lnTo>
                  <a:pt x="412" y="140"/>
                </a:lnTo>
                <a:lnTo>
                  <a:pt x="413" y="140"/>
                </a:lnTo>
                <a:lnTo>
                  <a:pt x="413" y="140"/>
                </a:lnTo>
                <a:lnTo>
                  <a:pt x="414" y="140"/>
                </a:lnTo>
                <a:lnTo>
                  <a:pt x="415" y="140"/>
                </a:lnTo>
                <a:lnTo>
                  <a:pt x="415" y="139"/>
                </a:lnTo>
                <a:lnTo>
                  <a:pt x="416" y="139"/>
                </a:lnTo>
                <a:lnTo>
                  <a:pt x="416" y="139"/>
                </a:lnTo>
                <a:lnTo>
                  <a:pt x="417" y="139"/>
                </a:lnTo>
                <a:lnTo>
                  <a:pt x="417" y="139"/>
                </a:lnTo>
                <a:lnTo>
                  <a:pt x="418" y="138"/>
                </a:lnTo>
                <a:lnTo>
                  <a:pt x="419" y="138"/>
                </a:lnTo>
                <a:lnTo>
                  <a:pt x="419" y="138"/>
                </a:lnTo>
                <a:lnTo>
                  <a:pt x="420" y="138"/>
                </a:lnTo>
                <a:lnTo>
                  <a:pt x="420" y="137"/>
                </a:lnTo>
                <a:lnTo>
                  <a:pt x="421" y="137"/>
                </a:lnTo>
                <a:lnTo>
                  <a:pt x="421" y="136"/>
                </a:lnTo>
                <a:lnTo>
                  <a:pt x="422" y="136"/>
                </a:lnTo>
                <a:lnTo>
                  <a:pt x="423" y="136"/>
                </a:lnTo>
                <a:lnTo>
                  <a:pt x="423" y="135"/>
                </a:lnTo>
                <a:lnTo>
                  <a:pt x="424" y="135"/>
                </a:lnTo>
                <a:lnTo>
                  <a:pt x="424" y="134"/>
                </a:lnTo>
                <a:lnTo>
                  <a:pt x="425" y="133"/>
                </a:lnTo>
                <a:lnTo>
                  <a:pt x="425" y="133"/>
                </a:lnTo>
                <a:lnTo>
                  <a:pt x="426" y="132"/>
                </a:lnTo>
                <a:lnTo>
                  <a:pt x="427" y="131"/>
                </a:lnTo>
                <a:lnTo>
                  <a:pt x="427" y="130"/>
                </a:lnTo>
                <a:lnTo>
                  <a:pt x="428" y="129"/>
                </a:lnTo>
                <a:lnTo>
                  <a:pt x="428" y="129"/>
                </a:lnTo>
                <a:lnTo>
                  <a:pt x="429" y="128"/>
                </a:lnTo>
                <a:lnTo>
                  <a:pt x="429" y="127"/>
                </a:lnTo>
                <a:lnTo>
                  <a:pt x="430" y="126"/>
                </a:lnTo>
                <a:lnTo>
                  <a:pt x="431" y="124"/>
                </a:lnTo>
                <a:lnTo>
                  <a:pt x="431" y="123"/>
                </a:lnTo>
                <a:lnTo>
                  <a:pt x="432" y="122"/>
                </a:lnTo>
                <a:lnTo>
                  <a:pt x="432" y="121"/>
                </a:lnTo>
                <a:lnTo>
                  <a:pt x="433" y="120"/>
                </a:lnTo>
                <a:lnTo>
                  <a:pt x="433" y="119"/>
                </a:lnTo>
                <a:lnTo>
                  <a:pt x="434" y="118"/>
                </a:lnTo>
                <a:lnTo>
                  <a:pt x="435" y="116"/>
                </a:lnTo>
                <a:lnTo>
                  <a:pt x="435" y="115"/>
                </a:lnTo>
                <a:lnTo>
                  <a:pt x="436" y="114"/>
                </a:lnTo>
                <a:lnTo>
                  <a:pt x="436" y="113"/>
                </a:lnTo>
                <a:lnTo>
                  <a:pt x="437" y="112"/>
                </a:lnTo>
                <a:lnTo>
                  <a:pt x="437" y="110"/>
                </a:lnTo>
                <a:lnTo>
                  <a:pt x="438" y="109"/>
                </a:lnTo>
                <a:lnTo>
                  <a:pt x="439" y="107"/>
                </a:lnTo>
                <a:lnTo>
                  <a:pt x="439" y="106"/>
                </a:lnTo>
                <a:lnTo>
                  <a:pt x="440" y="105"/>
                </a:lnTo>
                <a:lnTo>
                  <a:pt x="440" y="103"/>
                </a:lnTo>
                <a:lnTo>
                  <a:pt x="441" y="101"/>
                </a:lnTo>
                <a:lnTo>
                  <a:pt x="441" y="100"/>
                </a:lnTo>
                <a:lnTo>
                  <a:pt x="442" y="98"/>
                </a:lnTo>
                <a:lnTo>
                  <a:pt x="443" y="96"/>
                </a:lnTo>
                <a:lnTo>
                  <a:pt x="443" y="94"/>
                </a:lnTo>
                <a:lnTo>
                  <a:pt x="444" y="92"/>
                </a:lnTo>
                <a:lnTo>
                  <a:pt x="444" y="90"/>
                </a:lnTo>
                <a:lnTo>
                  <a:pt x="445" y="88"/>
                </a:lnTo>
                <a:lnTo>
                  <a:pt x="445" y="85"/>
                </a:lnTo>
                <a:lnTo>
                  <a:pt x="446" y="83"/>
                </a:lnTo>
                <a:lnTo>
                  <a:pt x="447" y="81"/>
                </a:lnTo>
                <a:lnTo>
                  <a:pt x="447" y="78"/>
                </a:lnTo>
                <a:lnTo>
                  <a:pt x="448" y="76"/>
                </a:lnTo>
                <a:lnTo>
                  <a:pt x="448" y="74"/>
                </a:lnTo>
                <a:lnTo>
                  <a:pt x="449" y="72"/>
                </a:lnTo>
                <a:lnTo>
                  <a:pt x="449" y="70"/>
                </a:lnTo>
                <a:lnTo>
                  <a:pt x="450" y="68"/>
                </a:lnTo>
                <a:lnTo>
                  <a:pt x="451" y="67"/>
                </a:lnTo>
                <a:lnTo>
                  <a:pt x="451" y="65"/>
                </a:lnTo>
                <a:lnTo>
                  <a:pt x="452" y="63"/>
                </a:lnTo>
                <a:lnTo>
                  <a:pt x="453" y="61"/>
                </a:lnTo>
                <a:lnTo>
                  <a:pt x="453" y="58"/>
                </a:lnTo>
                <a:lnTo>
                  <a:pt x="454" y="56"/>
                </a:lnTo>
                <a:lnTo>
                  <a:pt x="454" y="53"/>
                </a:lnTo>
                <a:lnTo>
                  <a:pt x="455" y="51"/>
                </a:lnTo>
                <a:lnTo>
                  <a:pt x="455" y="49"/>
                </a:lnTo>
                <a:lnTo>
                  <a:pt x="456" y="47"/>
                </a:lnTo>
                <a:lnTo>
                  <a:pt x="457" y="46"/>
                </a:lnTo>
                <a:lnTo>
                  <a:pt x="457" y="46"/>
                </a:lnTo>
                <a:lnTo>
                  <a:pt x="458" y="47"/>
                </a:lnTo>
                <a:lnTo>
                  <a:pt x="458" y="49"/>
                </a:lnTo>
                <a:lnTo>
                  <a:pt x="459" y="51"/>
                </a:lnTo>
                <a:lnTo>
                  <a:pt x="459" y="53"/>
                </a:lnTo>
                <a:lnTo>
                  <a:pt x="460" y="54"/>
                </a:lnTo>
                <a:lnTo>
                  <a:pt x="461" y="55"/>
                </a:lnTo>
                <a:lnTo>
                  <a:pt x="461" y="54"/>
                </a:lnTo>
                <a:lnTo>
                  <a:pt x="462" y="52"/>
                </a:lnTo>
                <a:lnTo>
                  <a:pt x="462" y="48"/>
                </a:lnTo>
                <a:lnTo>
                  <a:pt x="463" y="42"/>
                </a:lnTo>
                <a:lnTo>
                  <a:pt x="463" y="36"/>
                </a:lnTo>
                <a:lnTo>
                  <a:pt x="464" y="30"/>
                </a:lnTo>
                <a:lnTo>
                  <a:pt x="465" y="25"/>
                </a:lnTo>
                <a:lnTo>
                  <a:pt x="465" y="21"/>
                </a:lnTo>
                <a:lnTo>
                  <a:pt x="466" y="18"/>
                </a:lnTo>
                <a:lnTo>
                  <a:pt x="466" y="18"/>
                </a:lnTo>
                <a:lnTo>
                  <a:pt x="467" y="21"/>
                </a:lnTo>
                <a:lnTo>
                  <a:pt x="467" y="26"/>
                </a:lnTo>
                <a:lnTo>
                  <a:pt x="468" y="33"/>
                </a:lnTo>
                <a:lnTo>
                  <a:pt x="468" y="40"/>
                </a:lnTo>
                <a:lnTo>
                  <a:pt x="469" y="47"/>
                </a:lnTo>
                <a:lnTo>
                  <a:pt x="470" y="53"/>
                </a:lnTo>
                <a:lnTo>
                  <a:pt x="470" y="58"/>
                </a:lnTo>
                <a:lnTo>
                  <a:pt x="471" y="62"/>
                </a:lnTo>
                <a:lnTo>
                  <a:pt x="471" y="64"/>
                </a:lnTo>
                <a:lnTo>
                  <a:pt x="472" y="63"/>
                </a:lnTo>
                <a:lnTo>
                  <a:pt x="472" y="62"/>
                </a:lnTo>
                <a:lnTo>
                  <a:pt x="473" y="61"/>
                </a:lnTo>
                <a:lnTo>
                  <a:pt x="474" y="60"/>
                </a:lnTo>
                <a:lnTo>
                  <a:pt x="474" y="58"/>
                </a:lnTo>
                <a:lnTo>
                  <a:pt x="475" y="57"/>
                </a:lnTo>
                <a:lnTo>
                  <a:pt x="475" y="56"/>
                </a:lnTo>
                <a:lnTo>
                  <a:pt x="476" y="56"/>
                </a:lnTo>
                <a:lnTo>
                  <a:pt x="476" y="56"/>
                </a:lnTo>
                <a:lnTo>
                  <a:pt x="477" y="57"/>
                </a:lnTo>
                <a:lnTo>
                  <a:pt x="478" y="58"/>
                </a:lnTo>
                <a:lnTo>
                  <a:pt x="478" y="58"/>
                </a:lnTo>
                <a:lnTo>
                  <a:pt x="479" y="58"/>
                </a:lnTo>
                <a:lnTo>
                  <a:pt x="479" y="58"/>
                </a:lnTo>
                <a:lnTo>
                  <a:pt x="480" y="58"/>
                </a:lnTo>
                <a:lnTo>
                  <a:pt x="480" y="58"/>
                </a:lnTo>
                <a:lnTo>
                  <a:pt x="481" y="58"/>
                </a:lnTo>
                <a:lnTo>
                  <a:pt x="482" y="58"/>
                </a:lnTo>
                <a:lnTo>
                  <a:pt x="482" y="57"/>
                </a:lnTo>
                <a:lnTo>
                  <a:pt x="483" y="57"/>
                </a:lnTo>
                <a:lnTo>
                  <a:pt x="483" y="57"/>
                </a:lnTo>
                <a:lnTo>
                  <a:pt x="484" y="57"/>
                </a:lnTo>
                <a:lnTo>
                  <a:pt x="484" y="56"/>
                </a:lnTo>
                <a:lnTo>
                  <a:pt x="485" y="56"/>
                </a:lnTo>
                <a:lnTo>
                  <a:pt x="486" y="55"/>
                </a:lnTo>
                <a:lnTo>
                  <a:pt x="486" y="54"/>
                </a:lnTo>
                <a:lnTo>
                  <a:pt x="487" y="53"/>
                </a:lnTo>
                <a:lnTo>
                  <a:pt x="487" y="52"/>
                </a:lnTo>
                <a:lnTo>
                  <a:pt x="488" y="52"/>
                </a:lnTo>
                <a:lnTo>
                  <a:pt x="488" y="52"/>
                </a:lnTo>
                <a:lnTo>
                  <a:pt x="489" y="52"/>
                </a:lnTo>
                <a:lnTo>
                  <a:pt x="490" y="52"/>
                </a:lnTo>
                <a:lnTo>
                  <a:pt x="490" y="53"/>
                </a:lnTo>
                <a:lnTo>
                  <a:pt x="491" y="54"/>
                </a:lnTo>
                <a:lnTo>
                  <a:pt x="491" y="55"/>
                </a:lnTo>
                <a:lnTo>
                  <a:pt x="492" y="56"/>
                </a:lnTo>
                <a:lnTo>
                  <a:pt x="492" y="56"/>
                </a:lnTo>
                <a:lnTo>
                  <a:pt x="493" y="56"/>
                </a:lnTo>
                <a:lnTo>
                  <a:pt x="494" y="57"/>
                </a:lnTo>
                <a:lnTo>
                  <a:pt x="494" y="58"/>
                </a:lnTo>
                <a:lnTo>
                  <a:pt x="495" y="59"/>
                </a:lnTo>
                <a:lnTo>
                  <a:pt x="495" y="60"/>
                </a:lnTo>
                <a:lnTo>
                  <a:pt x="496" y="57"/>
                </a:lnTo>
                <a:lnTo>
                  <a:pt x="496" y="50"/>
                </a:lnTo>
                <a:lnTo>
                  <a:pt x="497" y="43"/>
                </a:lnTo>
                <a:lnTo>
                  <a:pt x="498" y="38"/>
                </a:lnTo>
                <a:lnTo>
                  <a:pt x="498" y="38"/>
                </a:lnTo>
                <a:lnTo>
                  <a:pt x="499" y="46"/>
                </a:lnTo>
                <a:lnTo>
                  <a:pt x="499" y="57"/>
                </a:lnTo>
                <a:lnTo>
                  <a:pt x="500" y="65"/>
                </a:lnTo>
                <a:lnTo>
                  <a:pt x="500" y="64"/>
                </a:lnTo>
                <a:lnTo>
                  <a:pt x="501" y="52"/>
                </a:lnTo>
                <a:lnTo>
                  <a:pt x="502" y="35"/>
                </a:lnTo>
                <a:lnTo>
                  <a:pt x="502" y="20"/>
                </a:lnTo>
                <a:lnTo>
                  <a:pt x="503" y="9"/>
                </a:lnTo>
                <a:lnTo>
                  <a:pt x="503" y="6"/>
                </a:lnTo>
                <a:lnTo>
                  <a:pt x="504" y="8"/>
                </a:lnTo>
                <a:lnTo>
                  <a:pt x="504" y="10"/>
                </a:lnTo>
                <a:lnTo>
                  <a:pt x="505" y="12"/>
                </a:lnTo>
                <a:lnTo>
                  <a:pt x="506" y="11"/>
                </a:lnTo>
                <a:lnTo>
                  <a:pt x="506" y="10"/>
                </a:lnTo>
                <a:lnTo>
                  <a:pt x="507" y="9"/>
                </a:lnTo>
                <a:lnTo>
                  <a:pt x="507" y="9"/>
                </a:lnTo>
                <a:lnTo>
                  <a:pt x="508" y="10"/>
                </a:lnTo>
                <a:lnTo>
                  <a:pt x="508" y="10"/>
                </a:lnTo>
                <a:lnTo>
                  <a:pt x="509" y="11"/>
                </a:lnTo>
                <a:lnTo>
                  <a:pt x="510" y="12"/>
                </a:lnTo>
                <a:lnTo>
                  <a:pt x="510" y="14"/>
                </a:lnTo>
                <a:lnTo>
                  <a:pt x="511" y="16"/>
                </a:lnTo>
                <a:lnTo>
                  <a:pt x="511" y="19"/>
                </a:lnTo>
                <a:lnTo>
                  <a:pt x="512" y="22"/>
                </a:lnTo>
                <a:lnTo>
                  <a:pt x="512" y="26"/>
                </a:lnTo>
                <a:lnTo>
                  <a:pt x="513" y="29"/>
                </a:lnTo>
                <a:lnTo>
                  <a:pt x="514" y="32"/>
                </a:lnTo>
                <a:lnTo>
                  <a:pt x="514" y="36"/>
                </a:lnTo>
                <a:lnTo>
                  <a:pt x="515" y="39"/>
                </a:lnTo>
                <a:lnTo>
                  <a:pt x="515" y="42"/>
                </a:lnTo>
                <a:lnTo>
                  <a:pt x="516" y="44"/>
                </a:lnTo>
                <a:lnTo>
                  <a:pt x="516" y="47"/>
                </a:lnTo>
                <a:lnTo>
                  <a:pt x="517" y="48"/>
                </a:lnTo>
                <a:lnTo>
                  <a:pt x="518" y="50"/>
                </a:lnTo>
                <a:lnTo>
                  <a:pt x="518" y="51"/>
                </a:lnTo>
                <a:lnTo>
                  <a:pt x="519" y="52"/>
                </a:lnTo>
                <a:lnTo>
                  <a:pt x="519" y="53"/>
                </a:lnTo>
                <a:lnTo>
                  <a:pt x="520" y="54"/>
                </a:lnTo>
                <a:lnTo>
                  <a:pt x="520" y="55"/>
                </a:lnTo>
                <a:lnTo>
                  <a:pt x="521" y="56"/>
                </a:lnTo>
                <a:lnTo>
                  <a:pt x="522" y="57"/>
                </a:lnTo>
                <a:lnTo>
                  <a:pt x="522" y="58"/>
                </a:lnTo>
                <a:lnTo>
                  <a:pt x="523" y="59"/>
                </a:lnTo>
                <a:lnTo>
                  <a:pt x="523" y="60"/>
                </a:lnTo>
                <a:lnTo>
                  <a:pt x="524" y="62"/>
                </a:lnTo>
                <a:lnTo>
                  <a:pt x="524" y="63"/>
                </a:lnTo>
                <a:lnTo>
                  <a:pt x="525" y="65"/>
                </a:lnTo>
                <a:lnTo>
                  <a:pt x="526" y="66"/>
                </a:lnTo>
                <a:lnTo>
                  <a:pt x="526" y="68"/>
                </a:lnTo>
                <a:lnTo>
                  <a:pt x="527" y="70"/>
                </a:lnTo>
                <a:lnTo>
                  <a:pt x="527" y="72"/>
                </a:lnTo>
                <a:lnTo>
                  <a:pt x="528" y="74"/>
                </a:lnTo>
                <a:lnTo>
                  <a:pt x="528" y="77"/>
                </a:lnTo>
                <a:lnTo>
                  <a:pt x="529" y="79"/>
                </a:lnTo>
                <a:lnTo>
                  <a:pt x="530" y="81"/>
                </a:lnTo>
                <a:lnTo>
                  <a:pt x="530" y="84"/>
                </a:lnTo>
                <a:lnTo>
                  <a:pt x="531" y="86"/>
                </a:lnTo>
                <a:lnTo>
                  <a:pt x="531" y="88"/>
                </a:lnTo>
                <a:lnTo>
                  <a:pt x="532" y="90"/>
                </a:lnTo>
                <a:lnTo>
                  <a:pt x="532" y="92"/>
                </a:lnTo>
                <a:lnTo>
                  <a:pt x="533" y="94"/>
                </a:lnTo>
                <a:lnTo>
                  <a:pt x="534" y="96"/>
                </a:lnTo>
                <a:lnTo>
                  <a:pt x="534" y="98"/>
                </a:lnTo>
                <a:lnTo>
                  <a:pt x="535" y="99"/>
                </a:lnTo>
                <a:lnTo>
                  <a:pt x="535" y="101"/>
                </a:lnTo>
                <a:lnTo>
                  <a:pt x="536" y="102"/>
                </a:lnTo>
                <a:lnTo>
                  <a:pt x="536" y="104"/>
                </a:lnTo>
                <a:lnTo>
                  <a:pt x="537" y="105"/>
                </a:lnTo>
                <a:lnTo>
                  <a:pt x="538" y="106"/>
                </a:lnTo>
                <a:lnTo>
                  <a:pt x="538" y="108"/>
                </a:lnTo>
                <a:lnTo>
                  <a:pt x="539" y="109"/>
                </a:lnTo>
                <a:lnTo>
                  <a:pt x="539" y="110"/>
                </a:lnTo>
                <a:lnTo>
                  <a:pt x="540" y="111"/>
                </a:lnTo>
                <a:lnTo>
                  <a:pt x="540" y="112"/>
                </a:lnTo>
                <a:lnTo>
                  <a:pt x="541" y="113"/>
                </a:lnTo>
                <a:lnTo>
                  <a:pt x="541" y="114"/>
                </a:lnTo>
                <a:lnTo>
                  <a:pt x="542" y="115"/>
                </a:lnTo>
                <a:lnTo>
                  <a:pt x="543" y="116"/>
                </a:lnTo>
                <a:lnTo>
                  <a:pt x="543" y="117"/>
                </a:lnTo>
                <a:lnTo>
                  <a:pt x="544" y="118"/>
                </a:lnTo>
                <a:lnTo>
                  <a:pt x="544" y="118"/>
                </a:lnTo>
                <a:lnTo>
                  <a:pt x="545" y="119"/>
                </a:lnTo>
                <a:lnTo>
                  <a:pt x="545" y="120"/>
                </a:lnTo>
                <a:lnTo>
                  <a:pt x="546" y="121"/>
                </a:lnTo>
                <a:lnTo>
                  <a:pt x="547" y="121"/>
                </a:lnTo>
                <a:lnTo>
                  <a:pt x="547" y="122"/>
                </a:lnTo>
                <a:lnTo>
                  <a:pt x="548" y="122"/>
                </a:lnTo>
                <a:lnTo>
                  <a:pt x="548" y="123"/>
                </a:lnTo>
                <a:lnTo>
                  <a:pt x="549" y="124"/>
                </a:lnTo>
                <a:lnTo>
                  <a:pt x="549" y="124"/>
                </a:lnTo>
                <a:lnTo>
                  <a:pt x="550" y="125"/>
                </a:lnTo>
                <a:lnTo>
                  <a:pt x="551" y="125"/>
                </a:lnTo>
                <a:lnTo>
                  <a:pt x="551" y="126"/>
                </a:lnTo>
                <a:lnTo>
                  <a:pt x="552" y="126"/>
                </a:lnTo>
                <a:lnTo>
                  <a:pt x="552" y="127"/>
                </a:lnTo>
                <a:lnTo>
                  <a:pt x="553" y="127"/>
                </a:lnTo>
                <a:lnTo>
                  <a:pt x="553" y="128"/>
                </a:lnTo>
                <a:lnTo>
                  <a:pt x="554" y="128"/>
                </a:lnTo>
                <a:lnTo>
                  <a:pt x="555" y="129"/>
                </a:lnTo>
                <a:lnTo>
                  <a:pt x="555" y="129"/>
                </a:lnTo>
                <a:lnTo>
                  <a:pt x="556" y="130"/>
                </a:lnTo>
                <a:lnTo>
                  <a:pt x="556" y="131"/>
                </a:lnTo>
                <a:lnTo>
                  <a:pt x="557" y="131"/>
                </a:lnTo>
                <a:lnTo>
                  <a:pt x="557" y="132"/>
                </a:lnTo>
                <a:lnTo>
                  <a:pt x="558" y="132"/>
                </a:lnTo>
                <a:lnTo>
                  <a:pt x="559" y="133"/>
                </a:lnTo>
                <a:lnTo>
                  <a:pt x="559" y="133"/>
                </a:lnTo>
                <a:lnTo>
                  <a:pt x="560" y="134"/>
                </a:lnTo>
                <a:lnTo>
                  <a:pt x="560" y="134"/>
                </a:lnTo>
                <a:lnTo>
                  <a:pt x="561" y="135"/>
                </a:lnTo>
                <a:lnTo>
                  <a:pt x="561" y="135"/>
                </a:lnTo>
                <a:lnTo>
                  <a:pt x="562" y="136"/>
                </a:lnTo>
                <a:lnTo>
                  <a:pt x="563" y="136"/>
                </a:lnTo>
                <a:lnTo>
                  <a:pt x="563" y="137"/>
                </a:lnTo>
                <a:lnTo>
                  <a:pt x="564" y="137"/>
                </a:lnTo>
                <a:lnTo>
                  <a:pt x="564" y="137"/>
                </a:lnTo>
                <a:lnTo>
                  <a:pt x="565" y="138"/>
                </a:lnTo>
                <a:lnTo>
                  <a:pt x="565" y="138"/>
                </a:lnTo>
                <a:lnTo>
                  <a:pt x="566" y="138"/>
                </a:lnTo>
                <a:lnTo>
                  <a:pt x="567" y="139"/>
                </a:lnTo>
                <a:lnTo>
                  <a:pt x="567" y="139"/>
                </a:lnTo>
                <a:lnTo>
                  <a:pt x="568" y="139"/>
                </a:lnTo>
                <a:lnTo>
                  <a:pt x="569" y="139"/>
                </a:lnTo>
                <a:lnTo>
                  <a:pt x="569" y="140"/>
                </a:lnTo>
                <a:lnTo>
                  <a:pt x="570" y="140"/>
                </a:lnTo>
                <a:lnTo>
                  <a:pt x="570" y="140"/>
                </a:lnTo>
                <a:lnTo>
                  <a:pt x="571" y="140"/>
                </a:lnTo>
                <a:lnTo>
                  <a:pt x="571" y="140"/>
                </a:lnTo>
                <a:lnTo>
                  <a:pt x="572" y="140"/>
                </a:lnTo>
                <a:lnTo>
                  <a:pt x="573" y="141"/>
                </a:lnTo>
                <a:lnTo>
                  <a:pt x="573" y="141"/>
                </a:lnTo>
                <a:lnTo>
                  <a:pt x="574" y="141"/>
                </a:lnTo>
                <a:lnTo>
                  <a:pt x="574" y="141"/>
                </a:lnTo>
                <a:lnTo>
                  <a:pt x="575" y="141"/>
                </a:lnTo>
                <a:lnTo>
                  <a:pt x="575" y="141"/>
                </a:lnTo>
                <a:lnTo>
                  <a:pt x="576" y="141"/>
                </a:lnTo>
                <a:lnTo>
                  <a:pt x="577" y="141"/>
                </a:lnTo>
                <a:lnTo>
                  <a:pt x="577" y="141"/>
                </a:lnTo>
                <a:lnTo>
                  <a:pt x="578" y="141"/>
                </a:lnTo>
                <a:lnTo>
                  <a:pt x="578" y="141"/>
                </a:lnTo>
                <a:lnTo>
                  <a:pt x="579" y="140"/>
                </a:lnTo>
                <a:lnTo>
                  <a:pt x="579" y="140"/>
                </a:lnTo>
                <a:lnTo>
                  <a:pt x="580" y="140"/>
                </a:lnTo>
                <a:lnTo>
                  <a:pt x="581" y="140"/>
                </a:lnTo>
                <a:lnTo>
                  <a:pt x="581" y="140"/>
                </a:lnTo>
                <a:lnTo>
                  <a:pt x="582" y="140"/>
                </a:lnTo>
                <a:lnTo>
                  <a:pt x="582" y="140"/>
                </a:lnTo>
                <a:lnTo>
                  <a:pt x="583" y="140"/>
                </a:lnTo>
                <a:lnTo>
                  <a:pt x="583" y="140"/>
                </a:lnTo>
                <a:lnTo>
                  <a:pt x="584" y="140"/>
                </a:lnTo>
                <a:lnTo>
                  <a:pt x="585" y="140"/>
                </a:lnTo>
                <a:lnTo>
                  <a:pt x="585" y="140"/>
                </a:lnTo>
              </a:path>
            </a:pathLst>
          </a:custGeom>
          <a:noFill/>
          <a:ln w="3175" cap="flat">
            <a:solidFill>
              <a:srgbClr val="00B05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 name="Oval 26">
            <a:extLst>
              <a:ext uri="{FF2B5EF4-FFF2-40B4-BE49-F238E27FC236}">
                <a16:creationId xmlns:a16="http://schemas.microsoft.com/office/drawing/2014/main" id="{5571CBCB-B833-4E5C-8538-DDA83D21F538}"/>
              </a:ext>
            </a:extLst>
          </p:cNvPr>
          <p:cNvSpPr>
            <a:spLocks noChangeArrowheads="1"/>
          </p:cNvSpPr>
          <p:nvPr/>
        </p:nvSpPr>
        <p:spPr bwMode="auto">
          <a:xfrm>
            <a:off x="9964059" y="2929659"/>
            <a:ext cx="17474" cy="17474"/>
          </a:xfrm>
          <a:prstGeom prst="ellipse">
            <a:avLst/>
          </a:prstGeom>
          <a:solidFill>
            <a:srgbClr val="0072BD"/>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Rectangle 27">
            <a:extLst>
              <a:ext uri="{FF2B5EF4-FFF2-40B4-BE49-F238E27FC236}">
                <a16:creationId xmlns:a16="http://schemas.microsoft.com/office/drawing/2014/main" id="{1DE82E35-68FA-464B-B45D-6984AE34A229}"/>
              </a:ext>
            </a:extLst>
          </p:cNvPr>
          <p:cNvSpPr>
            <a:spLocks noChangeArrowheads="1"/>
          </p:cNvSpPr>
          <p:nvPr/>
        </p:nvSpPr>
        <p:spPr bwMode="auto">
          <a:xfrm>
            <a:off x="8503313" y="2932449"/>
            <a:ext cx="7053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000000"/>
                </a:solidFill>
                <a:effectLst/>
                <a:latin typeface="Arial" panose="020B0604020202020204" pitchFamily="34" charset="0"/>
              </a:rPr>
              <a:t>4</a:t>
            </a:r>
            <a:endParaRPr kumimoji="0" lang="en-US" altLang="en-US" sz="2800" b="0" i="0" u="none" strike="noStrike" cap="none" normalizeH="0" baseline="0">
              <a:ln>
                <a:noFill/>
              </a:ln>
              <a:solidFill>
                <a:schemeClr val="tx1"/>
              </a:solidFill>
              <a:effectLst/>
              <a:latin typeface="Arial" panose="020B0604020202020204" pitchFamily="34" charset="0"/>
            </a:endParaRPr>
          </a:p>
        </p:txBody>
      </p:sp>
      <p:sp>
        <p:nvSpPr>
          <p:cNvPr id="34" name="Freeform 28">
            <a:extLst>
              <a:ext uri="{FF2B5EF4-FFF2-40B4-BE49-F238E27FC236}">
                <a16:creationId xmlns:a16="http://schemas.microsoft.com/office/drawing/2014/main" id="{B4BFD522-90C4-4BF8-8407-5056CE062756}"/>
              </a:ext>
            </a:extLst>
          </p:cNvPr>
          <p:cNvSpPr>
            <a:spLocks/>
          </p:cNvSpPr>
          <p:nvPr/>
        </p:nvSpPr>
        <p:spPr bwMode="auto">
          <a:xfrm>
            <a:off x="8723481" y="2918011"/>
            <a:ext cx="1135741" cy="291216"/>
          </a:xfrm>
          <a:custGeom>
            <a:avLst/>
            <a:gdLst>
              <a:gd name="T0" fmla="*/ 10 w 585"/>
              <a:gd name="T1" fmla="*/ 141 h 150"/>
              <a:gd name="T2" fmla="*/ 19 w 585"/>
              <a:gd name="T3" fmla="*/ 139 h 150"/>
              <a:gd name="T4" fmla="*/ 29 w 585"/>
              <a:gd name="T5" fmla="*/ 114 h 150"/>
              <a:gd name="T6" fmla="*/ 39 w 585"/>
              <a:gd name="T7" fmla="*/ 77 h 150"/>
              <a:gd name="T8" fmla="*/ 48 w 585"/>
              <a:gd name="T9" fmla="*/ 53 h 150"/>
              <a:gd name="T10" fmla="*/ 58 w 585"/>
              <a:gd name="T11" fmla="*/ 39 h 150"/>
              <a:gd name="T12" fmla="*/ 68 w 585"/>
              <a:gd name="T13" fmla="*/ 33 h 150"/>
              <a:gd name="T14" fmla="*/ 77 w 585"/>
              <a:gd name="T15" fmla="*/ 29 h 150"/>
              <a:gd name="T16" fmla="*/ 87 w 585"/>
              <a:gd name="T17" fmla="*/ 11 h 150"/>
              <a:gd name="T18" fmla="*/ 97 w 585"/>
              <a:gd name="T19" fmla="*/ 20 h 150"/>
              <a:gd name="T20" fmla="*/ 107 w 585"/>
              <a:gd name="T21" fmla="*/ 12 h 150"/>
              <a:gd name="T22" fmla="*/ 116 w 585"/>
              <a:gd name="T23" fmla="*/ 86 h 150"/>
              <a:gd name="T24" fmla="*/ 126 w 585"/>
              <a:gd name="T25" fmla="*/ 84 h 150"/>
              <a:gd name="T26" fmla="*/ 136 w 585"/>
              <a:gd name="T27" fmla="*/ 77 h 150"/>
              <a:gd name="T28" fmla="*/ 146 w 585"/>
              <a:gd name="T29" fmla="*/ 79 h 150"/>
              <a:gd name="T30" fmla="*/ 155 w 585"/>
              <a:gd name="T31" fmla="*/ 78 h 150"/>
              <a:gd name="T32" fmla="*/ 165 w 585"/>
              <a:gd name="T33" fmla="*/ 97 h 150"/>
              <a:gd name="T34" fmla="*/ 175 w 585"/>
              <a:gd name="T35" fmla="*/ 136 h 150"/>
              <a:gd name="T36" fmla="*/ 184 w 585"/>
              <a:gd name="T37" fmla="*/ 132 h 150"/>
              <a:gd name="T38" fmla="*/ 194 w 585"/>
              <a:gd name="T39" fmla="*/ 135 h 150"/>
              <a:gd name="T40" fmla="*/ 204 w 585"/>
              <a:gd name="T41" fmla="*/ 134 h 150"/>
              <a:gd name="T42" fmla="*/ 213 w 585"/>
              <a:gd name="T43" fmla="*/ 139 h 150"/>
              <a:gd name="T44" fmla="*/ 223 w 585"/>
              <a:gd name="T45" fmla="*/ 114 h 150"/>
              <a:gd name="T46" fmla="*/ 233 w 585"/>
              <a:gd name="T47" fmla="*/ 86 h 150"/>
              <a:gd name="T48" fmla="*/ 243 w 585"/>
              <a:gd name="T49" fmla="*/ 16 h 150"/>
              <a:gd name="T50" fmla="*/ 252 w 585"/>
              <a:gd name="T51" fmla="*/ 69 h 150"/>
              <a:gd name="T52" fmla="*/ 262 w 585"/>
              <a:gd name="T53" fmla="*/ 117 h 150"/>
              <a:gd name="T54" fmla="*/ 272 w 585"/>
              <a:gd name="T55" fmla="*/ 126 h 150"/>
              <a:gd name="T56" fmla="*/ 282 w 585"/>
              <a:gd name="T57" fmla="*/ 134 h 150"/>
              <a:gd name="T58" fmla="*/ 291 w 585"/>
              <a:gd name="T59" fmla="*/ 141 h 150"/>
              <a:gd name="T60" fmla="*/ 301 w 585"/>
              <a:gd name="T61" fmla="*/ 138 h 150"/>
              <a:gd name="T62" fmla="*/ 311 w 585"/>
              <a:gd name="T63" fmla="*/ 140 h 150"/>
              <a:gd name="T64" fmla="*/ 320 w 585"/>
              <a:gd name="T65" fmla="*/ 136 h 150"/>
              <a:gd name="T66" fmla="*/ 330 w 585"/>
              <a:gd name="T67" fmla="*/ 130 h 150"/>
              <a:gd name="T68" fmla="*/ 340 w 585"/>
              <a:gd name="T69" fmla="*/ 135 h 150"/>
              <a:gd name="T70" fmla="*/ 350 w 585"/>
              <a:gd name="T71" fmla="*/ 144 h 150"/>
              <a:gd name="T72" fmla="*/ 359 w 585"/>
              <a:gd name="T73" fmla="*/ 147 h 150"/>
              <a:gd name="T74" fmla="*/ 369 w 585"/>
              <a:gd name="T75" fmla="*/ 145 h 150"/>
              <a:gd name="T76" fmla="*/ 379 w 585"/>
              <a:gd name="T77" fmla="*/ 140 h 150"/>
              <a:gd name="T78" fmla="*/ 388 w 585"/>
              <a:gd name="T79" fmla="*/ 136 h 150"/>
              <a:gd name="T80" fmla="*/ 398 w 585"/>
              <a:gd name="T81" fmla="*/ 139 h 150"/>
              <a:gd name="T82" fmla="*/ 408 w 585"/>
              <a:gd name="T83" fmla="*/ 140 h 150"/>
              <a:gd name="T84" fmla="*/ 417 w 585"/>
              <a:gd name="T85" fmla="*/ 138 h 150"/>
              <a:gd name="T86" fmla="*/ 427 w 585"/>
              <a:gd name="T87" fmla="*/ 130 h 150"/>
              <a:gd name="T88" fmla="*/ 437 w 585"/>
              <a:gd name="T89" fmla="*/ 110 h 150"/>
              <a:gd name="T90" fmla="*/ 447 w 585"/>
              <a:gd name="T91" fmla="*/ 77 h 150"/>
              <a:gd name="T92" fmla="*/ 457 w 585"/>
              <a:gd name="T93" fmla="*/ 42 h 150"/>
              <a:gd name="T94" fmla="*/ 466 w 585"/>
              <a:gd name="T95" fmla="*/ 12 h 150"/>
              <a:gd name="T96" fmla="*/ 476 w 585"/>
              <a:gd name="T97" fmla="*/ 52 h 150"/>
              <a:gd name="T98" fmla="*/ 486 w 585"/>
              <a:gd name="T99" fmla="*/ 50 h 150"/>
              <a:gd name="T100" fmla="*/ 495 w 585"/>
              <a:gd name="T101" fmla="*/ 55 h 150"/>
              <a:gd name="T102" fmla="*/ 505 w 585"/>
              <a:gd name="T103" fmla="*/ 5 h 150"/>
              <a:gd name="T104" fmla="*/ 515 w 585"/>
              <a:gd name="T105" fmla="*/ 34 h 150"/>
              <a:gd name="T106" fmla="*/ 524 w 585"/>
              <a:gd name="T107" fmla="*/ 59 h 150"/>
              <a:gd name="T108" fmla="*/ 534 w 585"/>
              <a:gd name="T109" fmla="*/ 95 h 150"/>
              <a:gd name="T110" fmla="*/ 544 w 585"/>
              <a:gd name="T111" fmla="*/ 116 h 150"/>
              <a:gd name="T112" fmla="*/ 553 w 585"/>
              <a:gd name="T113" fmla="*/ 127 h 150"/>
              <a:gd name="T114" fmla="*/ 563 w 585"/>
              <a:gd name="T115" fmla="*/ 136 h 150"/>
              <a:gd name="T116" fmla="*/ 573 w 585"/>
              <a:gd name="T117" fmla="*/ 140 h 150"/>
              <a:gd name="T118" fmla="*/ 583 w 585"/>
              <a:gd name="T119" fmla="*/ 14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5" h="150">
                <a:moveTo>
                  <a:pt x="0" y="143"/>
                </a:moveTo>
                <a:lnTo>
                  <a:pt x="1" y="142"/>
                </a:lnTo>
                <a:lnTo>
                  <a:pt x="2" y="142"/>
                </a:lnTo>
                <a:lnTo>
                  <a:pt x="2" y="141"/>
                </a:lnTo>
                <a:lnTo>
                  <a:pt x="3" y="141"/>
                </a:lnTo>
                <a:lnTo>
                  <a:pt x="3" y="141"/>
                </a:lnTo>
                <a:lnTo>
                  <a:pt x="4" y="140"/>
                </a:lnTo>
                <a:lnTo>
                  <a:pt x="4" y="140"/>
                </a:lnTo>
                <a:lnTo>
                  <a:pt x="5" y="140"/>
                </a:lnTo>
                <a:lnTo>
                  <a:pt x="6" y="140"/>
                </a:lnTo>
                <a:lnTo>
                  <a:pt x="6" y="140"/>
                </a:lnTo>
                <a:lnTo>
                  <a:pt x="7" y="140"/>
                </a:lnTo>
                <a:lnTo>
                  <a:pt x="7" y="140"/>
                </a:lnTo>
                <a:lnTo>
                  <a:pt x="8" y="140"/>
                </a:lnTo>
                <a:lnTo>
                  <a:pt x="8" y="141"/>
                </a:lnTo>
                <a:lnTo>
                  <a:pt x="9" y="141"/>
                </a:lnTo>
                <a:lnTo>
                  <a:pt x="10" y="141"/>
                </a:lnTo>
                <a:lnTo>
                  <a:pt x="10" y="141"/>
                </a:lnTo>
                <a:lnTo>
                  <a:pt x="11" y="141"/>
                </a:lnTo>
                <a:lnTo>
                  <a:pt x="11" y="141"/>
                </a:lnTo>
                <a:lnTo>
                  <a:pt x="12" y="141"/>
                </a:lnTo>
                <a:lnTo>
                  <a:pt x="12" y="141"/>
                </a:lnTo>
                <a:lnTo>
                  <a:pt x="13" y="142"/>
                </a:lnTo>
                <a:lnTo>
                  <a:pt x="14" y="142"/>
                </a:lnTo>
                <a:lnTo>
                  <a:pt x="14" y="142"/>
                </a:lnTo>
                <a:lnTo>
                  <a:pt x="15" y="142"/>
                </a:lnTo>
                <a:lnTo>
                  <a:pt x="15" y="141"/>
                </a:lnTo>
                <a:lnTo>
                  <a:pt x="16" y="141"/>
                </a:lnTo>
                <a:lnTo>
                  <a:pt x="16" y="141"/>
                </a:lnTo>
                <a:lnTo>
                  <a:pt x="17" y="141"/>
                </a:lnTo>
                <a:lnTo>
                  <a:pt x="18" y="141"/>
                </a:lnTo>
                <a:lnTo>
                  <a:pt x="18" y="140"/>
                </a:lnTo>
                <a:lnTo>
                  <a:pt x="19" y="140"/>
                </a:lnTo>
                <a:lnTo>
                  <a:pt x="19" y="139"/>
                </a:lnTo>
                <a:lnTo>
                  <a:pt x="20" y="139"/>
                </a:lnTo>
                <a:lnTo>
                  <a:pt x="20" y="138"/>
                </a:lnTo>
                <a:lnTo>
                  <a:pt x="21" y="137"/>
                </a:lnTo>
                <a:lnTo>
                  <a:pt x="22" y="136"/>
                </a:lnTo>
                <a:lnTo>
                  <a:pt x="22" y="135"/>
                </a:lnTo>
                <a:lnTo>
                  <a:pt x="23" y="134"/>
                </a:lnTo>
                <a:lnTo>
                  <a:pt x="23" y="132"/>
                </a:lnTo>
                <a:lnTo>
                  <a:pt x="24" y="131"/>
                </a:lnTo>
                <a:lnTo>
                  <a:pt x="24" y="129"/>
                </a:lnTo>
                <a:lnTo>
                  <a:pt x="25" y="128"/>
                </a:lnTo>
                <a:lnTo>
                  <a:pt x="26" y="126"/>
                </a:lnTo>
                <a:lnTo>
                  <a:pt x="26" y="124"/>
                </a:lnTo>
                <a:lnTo>
                  <a:pt x="27" y="122"/>
                </a:lnTo>
                <a:lnTo>
                  <a:pt x="27" y="120"/>
                </a:lnTo>
                <a:lnTo>
                  <a:pt x="28" y="118"/>
                </a:lnTo>
                <a:lnTo>
                  <a:pt x="28" y="116"/>
                </a:lnTo>
                <a:lnTo>
                  <a:pt x="29" y="114"/>
                </a:lnTo>
                <a:lnTo>
                  <a:pt x="29" y="112"/>
                </a:lnTo>
                <a:lnTo>
                  <a:pt x="30" y="110"/>
                </a:lnTo>
                <a:lnTo>
                  <a:pt x="31" y="107"/>
                </a:lnTo>
                <a:lnTo>
                  <a:pt x="31" y="105"/>
                </a:lnTo>
                <a:lnTo>
                  <a:pt x="32" y="103"/>
                </a:lnTo>
                <a:lnTo>
                  <a:pt x="32" y="101"/>
                </a:lnTo>
                <a:lnTo>
                  <a:pt x="33" y="99"/>
                </a:lnTo>
                <a:lnTo>
                  <a:pt x="33" y="96"/>
                </a:lnTo>
                <a:lnTo>
                  <a:pt x="34" y="94"/>
                </a:lnTo>
                <a:lnTo>
                  <a:pt x="35" y="92"/>
                </a:lnTo>
                <a:lnTo>
                  <a:pt x="35" y="90"/>
                </a:lnTo>
                <a:lnTo>
                  <a:pt x="36" y="88"/>
                </a:lnTo>
                <a:lnTo>
                  <a:pt x="36" y="86"/>
                </a:lnTo>
                <a:lnTo>
                  <a:pt x="37" y="83"/>
                </a:lnTo>
                <a:lnTo>
                  <a:pt x="37" y="81"/>
                </a:lnTo>
                <a:lnTo>
                  <a:pt x="38" y="79"/>
                </a:lnTo>
                <a:lnTo>
                  <a:pt x="39" y="77"/>
                </a:lnTo>
                <a:lnTo>
                  <a:pt x="39" y="75"/>
                </a:lnTo>
                <a:lnTo>
                  <a:pt x="40" y="74"/>
                </a:lnTo>
                <a:lnTo>
                  <a:pt x="40" y="72"/>
                </a:lnTo>
                <a:lnTo>
                  <a:pt x="41" y="70"/>
                </a:lnTo>
                <a:lnTo>
                  <a:pt x="41" y="68"/>
                </a:lnTo>
                <a:lnTo>
                  <a:pt x="42" y="67"/>
                </a:lnTo>
                <a:lnTo>
                  <a:pt x="43" y="65"/>
                </a:lnTo>
                <a:lnTo>
                  <a:pt x="43" y="64"/>
                </a:lnTo>
                <a:lnTo>
                  <a:pt x="44" y="63"/>
                </a:lnTo>
                <a:lnTo>
                  <a:pt x="44" y="61"/>
                </a:lnTo>
                <a:lnTo>
                  <a:pt x="45" y="60"/>
                </a:lnTo>
                <a:lnTo>
                  <a:pt x="45" y="59"/>
                </a:lnTo>
                <a:lnTo>
                  <a:pt x="46" y="58"/>
                </a:lnTo>
                <a:lnTo>
                  <a:pt x="47" y="56"/>
                </a:lnTo>
                <a:lnTo>
                  <a:pt x="47" y="55"/>
                </a:lnTo>
                <a:lnTo>
                  <a:pt x="48" y="54"/>
                </a:lnTo>
                <a:lnTo>
                  <a:pt x="48" y="53"/>
                </a:lnTo>
                <a:lnTo>
                  <a:pt x="49" y="52"/>
                </a:lnTo>
                <a:lnTo>
                  <a:pt x="49" y="51"/>
                </a:lnTo>
                <a:lnTo>
                  <a:pt x="50" y="50"/>
                </a:lnTo>
                <a:lnTo>
                  <a:pt x="51" y="49"/>
                </a:lnTo>
                <a:lnTo>
                  <a:pt x="51" y="48"/>
                </a:lnTo>
                <a:lnTo>
                  <a:pt x="52" y="48"/>
                </a:lnTo>
                <a:lnTo>
                  <a:pt x="52" y="47"/>
                </a:lnTo>
                <a:lnTo>
                  <a:pt x="53" y="46"/>
                </a:lnTo>
                <a:lnTo>
                  <a:pt x="53" y="45"/>
                </a:lnTo>
                <a:lnTo>
                  <a:pt x="54" y="44"/>
                </a:lnTo>
                <a:lnTo>
                  <a:pt x="55" y="43"/>
                </a:lnTo>
                <a:lnTo>
                  <a:pt x="55" y="42"/>
                </a:lnTo>
                <a:lnTo>
                  <a:pt x="56" y="42"/>
                </a:lnTo>
                <a:lnTo>
                  <a:pt x="56" y="41"/>
                </a:lnTo>
                <a:lnTo>
                  <a:pt x="57" y="40"/>
                </a:lnTo>
                <a:lnTo>
                  <a:pt x="57" y="40"/>
                </a:lnTo>
                <a:lnTo>
                  <a:pt x="58" y="39"/>
                </a:lnTo>
                <a:lnTo>
                  <a:pt x="59" y="38"/>
                </a:lnTo>
                <a:lnTo>
                  <a:pt x="59" y="38"/>
                </a:lnTo>
                <a:lnTo>
                  <a:pt x="60" y="37"/>
                </a:lnTo>
                <a:lnTo>
                  <a:pt x="60" y="37"/>
                </a:lnTo>
                <a:lnTo>
                  <a:pt x="61" y="36"/>
                </a:lnTo>
                <a:lnTo>
                  <a:pt x="61" y="36"/>
                </a:lnTo>
                <a:lnTo>
                  <a:pt x="62" y="36"/>
                </a:lnTo>
                <a:lnTo>
                  <a:pt x="63" y="35"/>
                </a:lnTo>
                <a:lnTo>
                  <a:pt x="63" y="35"/>
                </a:lnTo>
                <a:lnTo>
                  <a:pt x="64" y="35"/>
                </a:lnTo>
                <a:lnTo>
                  <a:pt x="64" y="34"/>
                </a:lnTo>
                <a:lnTo>
                  <a:pt x="65" y="34"/>
                </a:lnTo>
                <a:lnTo>
                  <a:pt x="65" y="34"/>
                </a:lnTo>
                <a:lnTo>
                  <a:pt x="66" y="33"/>
                </a:lnTo>
                <a:lnTo>
                  <a:pt x="67" y="33"/>
                </a:lnTo>
                <a:lnTo>
                  <a:pt x="67" y="33"/>
                </a:lnTo>
                <a:lnTo>
                  <a:pt x="68" y="33"/>
                </a:lnTo>
                <a:lnTo>
                  <a:pt x="68" y="32"/>
                </a:lnTo>
                <a:lnTo>
                  <a:pt x="69" y="32"/>
                </a:lnTo>
                <a:lnTo>
                  <a:pt x="69" y="32"/>
                </a:lnTo>
                <a:lnTo>
                  <a:pt x="70" y="32"/>
                </a:lnTo>
                <a:lnTo>
                  <a:pt x="71" y="32"/>
                </a:lnTo>
                <a:lnTo>
                  <a:pt x="71" y="32"/>
                </a:lnTo>
                <a:lnTo>
                  <a:pt x="72" y="32"/>
                </a:lnTo>
                <a:lnTo>
                  <a:pt x="72" y="32"/>
                </a:lnTo>
                <a:lnTo>
                  <a:pt x="73" y="32"/>
                </a:lnTo>
                <a:lnTo>
                  <a:pt x="73" y="32"/>
                </a:lnTo>
                <a:lnTo>
                  <a:pt x="74" y="32"/>
                </a:lnTo>
                <a:lnTo>
                  <a:pt x="75" y="32"/>
                </a:lnTo>
                <a:lnTo>
                  <a:pt x="75" y="32"/>
                </a:lnTo>
                <a:lnTo>
                  <a:pt x="76" y="31"/>
                </a:lnTo>
                <a:lnTo>
                  <a:pt x="76" y="31"/>
                </a:lnTo>
                <a:lnTo>
                  <a:pt x="77" y="30"/>
                </a:lnTo>
                <a:lnTo>
                  <a:pt x="77" y="29"/>
                </a:lnTo>
                <a:lnTo>
                  <a:pt x="78" y="28"/>
                </a:lnTo>
                <a:lnTo>
                  <a:pt x="79" y="27"/>
                </a:lnTo>
                <a:lnTo>
                  <a:pt x="79" y="26"/>
                </a:lnTo>
                <a:lnTo>
                  <a:pt x="80" y="24"/>
                </a:lnTo>
                <a:lnTo>
                  <a:pt x="80" y="23"/>
                </a:lnTo>
                <a:lnTo>
                  <a:pt x="81" y="22"/>
                </a:lnTo>
                <a:lnTo>
                  <a:pt x="81" y="20"/>
                </a:lnTo>
                <a:lnTo>
                  <a:pt x="82" y="19"/>
                </a:lnTo>
                <a:lnTo>
                  <a:pt x="83" y="17"/>
                </a:lnTo>
                <a:lnTo>
                  <a:pt x="83" y="16"/>
                </a:lnTo>
                <a:lnTo>
                  <a:pt x="84" y="15"/>
                </a:lnTo>
                <a:lnTo>
                  <a:pt x="84" y="14"/>
                </a:lnTo>
                <a:lnTo>
                  <a:pt x="85" y="13"/>
                </a:lnTo>
                <a:lnTo>
                  <a:pt x="85" y="12"/>
                </a:lnTo>
                <a:lnTo>
                  <a:pt x="86" y="11"/>
                </a:lnTo>
                <a:lnTo>
                  <a:pt x="87" y="11"/>
                </a:lnTo>
                <a:lnTo>
                  <a:pt x="87" y="11"/>
                </a:lnTo>
                <a:lnTo>
                  <a:pt x="88" y="12"/>
                </a:lnTo>
                <a:lnTo>
                  <a:pt x="88" y="13"/>
                </a:lnTo>
                <a:lnTo>
                  <a:pt x="89" y="13"/>
                </a:lnTo>
                <a:lnTo>
                  <a:pt x="89" y="14"/>
                </a:lnTo>
                <a:lnTo>
                  <a:pt x="90" y="15"/>
                </a:lnTo>
                <a:lnTo>
                  <a:pt x="91" y="16"/>
                </a:lnTo>
                <a:lnTo>
                  <a:pt x="91" y="17"/>
                </a:lnTo>
                <a:lnTo>
                  <a:pt x="92" y="18"/>
                </a:lnTo>
                <a:lnTo>
                  <a:pt x="92" y="19"/>
                </a:lnTo>
                <a:lnTo>
                  <a:pt x="93" y="20"/>
                </a:lnTo>
                <a:lnTo>
                  <a:pt x="93" y="21"/>
                </a:lnTo>
                <a:lnTo>
                  <a:pt x="94" y="22"/>
                </a:lnTo>
                <a:lnTo>
                  <a:pt x="95" y="22"/>
                </a:lnTo>
                <a:lnTo>
                  <a:pt x="95" y="22"/>
                </a:lnTo>
                <a:lnTo>
                  <a:pt x="96" y="22"/>
                </a:lnTo>
                <a:lnTo>
                  <a:pt x="96" y="21"/>
                </a:lnTo>
                <a:lnTo>
                  <a:pt x="97" y="20"/>
                </a:lnTo>
                <a:lnTo>
                  <a:pt x="97" y="18"/>
                </a:lnTo>
                <a:lnTo>
                  <a:pt x="98" y="17"/>
                </a:lnTo>
                <a:lnTo>
                  <a:pt x="99" y="16"/>
                </a:lnTo>
                <a:lnTo>
                  <a:pt x="99" y="15"/>
                </a:lnTo>
                <a:lnTo>
                  <a:pt x="100" y="14"/>
                </a:lnTo>
                <a:lnTo>
                  <a:pt x="100" y="12"/>
                </a:lnTo>
                <a:lnTo>
                  <a:pt x="101" y="9"/>
                </a:lnTo>
                <a:lnTo>
                  <a:pt x="101" y="6"/>
                </a:lnTo>
                <a:lnTo>
                  <a:pt x="102" y="4"/>
                </a:lnTo>
                <a:lnTo>
                  <a:pt x="103" y="4"/>
                </a:lnTo>
                <a:lnTo>
                  <a:pt x="103" y="8"/>
                </a:lnTo>
                <a:lnTo>
                  <a:pt x="104" y="13"/>
                </a:lnTo>
                <a:lnTo>
                  <a:pt x="104" y="17"/>
                </a:lnTo>
                <a:lnTo>
                  <a:pt x="105" y="19"/>
                </a:lnTo>
                <a:lnTo>
                  <a:pt x="106" y="16"/>
                </a:lnTo>
                <a:lnTo>
                  <a:pt x="106" y="12"/>
                </a:lnTo>
                <a:lnTo>
                  <a:pt x="107" y="12"/>
                </a:lnTo>
                <a:lnTo>
                  <a:pt x="107" y="18"/>
                </a:lnTo>
                <a:lnTo>
                  <a:pt x="108" y="33"/>
                </a:lnTo>
                <a:lnTo>
                  <a:pt x="108" y="51"/>
                </a:lnTo>
                <a:lnTo>
                  <a:pt x="109" y="68"/>
                </a:lnTo>
                <a:lnTo>
                  <a:pt x="110" y="79"/>
                </a:lnTo>
                <a:lnTo>
                  <a:pt x="110" y="82"/>
                </a:lnTo>
                <a:lnTo>
                  <a:pt x="111" y="80"/>
                </a:lnTo>
                <a:lnTo>
                  <a:pt x="111" y="78"/>
                </a:lnTo>
                <a:lnTo>
                  <a:pt x="112" y="75"/>
                </a:lnTo>
                <a:lnTo>
                  <a:pt x="112" y="75"/>
                </a:lnTo>
                <a:lnTo>
                  <a:pt x="113" y="75"/>
                </a:lnTo>
                <a:lnTo>
                  <a:pt x="114" y="75"/>
                </a:lnTo>
                <a:lnTo>
                  <a:pt x="114" y="76"/>
                </a:lnTo>
                <a:lnTo>
                  <a:pt x="115" y="78"/>
                </a:lnTo>
                <a:lnTo>
                  <a:pt x="115" y="80"/>
                </a:lnTo>
                <a:lnTo>
                  <a:pt x="116" y="83"/>
                </a:lnTo>
                <a:lnTo>
                  <a:pt x="116" y="86"/>
                </a:lnTo>
                <a:lnTo>
                  <a:pt x="117" y="87"/>
                </a:lnTo>
                <a:lnTo>
                  <a:pt x="118" y="89"/>
                </a:lnTo>
                <a:lnTo>
                  <a:pt x="118" y="89"/>
                </a:lnTo>
                <a:lnTo>
                  <a:pt x="119" y="90"/>
                </a:lnTo>
                <a:lnTo>
                  <a:pt x="119" y="90"/>
                </a:lnTo>
                <a:lnTo>
                  <a:pt x="120" y="89"/>
                </a:lnTo>
                <a:lnTo>
                  <a:pt x="120" y="88"/>
                </a:lnTo>
                <a:lnTo>
                  <a:pt x="121" y="87"/>
                </a:lnTo>
                <a:lnTo>
                  <a:pt x="122" y="87"/>
                </a:lnTo>
                <a:lnTo>
                  <a:pt x="122" y="86"/>
                </a:lnTo>
                <a:lnTo>
                  <a:pt x="123" y="85"/>
                </a:lnTo>
                <a:lnTo>
                  <a:pt x="123" y="85"/>
                </a:lnTo>
                <a:lnTo>
                  <a:pt x="124" y="85"/>
                </a:lnTo>
                <a:lnTo>
                  <a:pt x="124" y="84"/>
                </a:lnTo>
                <a:lnTo>
                  <a:pt x="125" y="84"/>
                </a:lnTo>
                <a:lnTo>
                  <a:pt x="126" y="84"/>
                </a:lnTo>
                <a:lnTo>
                  <a:pt x="126" y="84"/>
                </a:lnTo>
                <a:lnTo>
                  <a:pt x="127" y="84"/>
                </a:lnTo>
                <a:lnTo>
                  <a:pt x="127" y="83"/>
                </a:lnTo>
                <a:lnTo>
                  <a:pt x="128" y="83"/>
                </a:lnTo>
                <a:lnTo>
                  <a:pt x="128" y="83"/>
                </a:lnTo>
                <a:lnTo>
                  <a:pt x="129" y="83"/>
                </a:lnTo>
                <a:lnTo>
                  <a:pt x="130" y="82"/>
                </a:lnTo>
                <a:lnTo>
                  <a:pt x="130" y="82"/>
                </a:lnTo>
                <a:lnTo>
                  <a:pt x="131" y="82"/>
                </a:lnTo>
                <a:lnTo>
                  <a:pt x="131" y="81"/>
                </a:lnTo>
                <a:lnTo>
                  <a:pt x="132" y="81"/>
                </a:lnTo>
                <a:lnTo>
                  <a:pt x="132" y="80"/>
                </a:lnTo>
                <a:lnTo>
                  <a:pt x="133" y="80"/>
                </a:lnTo>
                <a:lnTo>
                  <a:pt x="134" y="79"/>
                </a:lnTo>
                <a:lnTo>
                  <a:pt x="134" y="79"/>
                </a:lnTo>
                <a:lnTo>
                  <a:pt x="135" y="78"/>
                </a:lnTo>
                <a:lnTo>
                  <a:pt x="135" y="78"/>
                </a:lnTo>
                <a:lnTo>
                  <a:pt x="136" y="77"/>
                </a:lnTo>
                <a:lnTo>
                  <a:pt x="136" y="77"/>
                </a:lnTo>
                <a:lnTo>
                  <a:pt x="137" y="76"/>
                </a:lnTo>
                <a:lnTo>
                  <a:pt x="138" y="76"/>
                </a:lnTo>
                <a:lnTo>
                  <a:pt x="138" y="76"/>
                </a:lnTo>
                <a:lnTo>
                  <a:pt x="139" y="75"/>
                </a:lnTo>
                <a:lnTo>
                  <a:pt x="139" y="75"/>
                </a:lnTo>
                <a:lnTo>
                  <a:pt x="140" y="75"/>
                </a:lnTo>
                <a:lnTo>
                  <a:pt x="140" y="75"/>
                </a:lnTo>
                <a:lnTo>
                  <a:pt x="141" y="75"/>
                </a:lnTo>
                <a:lnTo>
                  <a:pt x="142" y="75"/>
                </a:lnTo>
                <a:lnTo>
                  <a:pt x="142" y="76"/>
                </a:lnTo>
                <a:lnTo>
                  <a:pt x="143" y="76"/>
                </a:lnTo>
                <a:lnTo>
                  <a:pt x="143" y="77"/>
                </a:lnTo>
                <a:lnTo>
                  <a:pt x="144" y="77"/>
                </a:lnTo>
                <a:lnTo>
                  <a:pt x="144" y="78"/>
                </a:lnTo>
                <a:lnTo>
                  <a:pt x="145" y="79"/>
                </a:lnTo>
                <a:lnTo>
                  <a:pt x="146" y="79"/>
                </a:lnTo>
                <a:lnTo>
                  <a:pt x="146" y="80"/>
                </a:lnTo>
                <a:lnTo>
                  <a:pt x="147" y="81"/>
                </a:lnTo>
                <a:lnTo>
                  <a:pt x="147" y="82"/>
                </a:lnTo>
                <a:lnTo>
                  <a:pt x="148" y="83"/>
                </a:lnTo>
                <a:lnTo>
                  <a:pt x="148" y="84"/>
                </a:lnTo>
                <a:lnTo>
                  <a:pt x="149" y="85"/>
                </a:lnTo>
                <a:lnTo>
                  <a:pt x="150" y="85"/>
                </a:lnTo>
                <a:lnTo>
                  <a:pt x="150" y="86"/>
                </a:lnTo>
                <a:lnTo>
                  <a:pt x="151" y="85"/>
                </a:lnTo>
                <a:lnTo>
                  <a:pt x="151" y="84"/>
                </a:lnTo>
                <a:lnTo>
                  <a:pt x="152" y="83"/>
                </a:lnTo>
                <a:lnTo>
                  <a:pt x="152" y="82"/>
                </a:lnTo>
                <a:lnTo>
                  <a:pt x="153" y="81"/>
                </a:lnTo>
                <a:lnTo>
                  <a:pt x="154" y="79"/>
                </a:lnTo>
                <a:lnTo>
                  <a:pt x="154" y="78"/>
                </a:lnTo>
                <a:lnTo>
                  <a:pt x="155" y="78"/>
                </a:lnTo>
                <a:lnTo>
                  <a:pt x="155" y="78"/>
                </a:lnTo>
                <a:lnTo>
                  <a:pt x="156" y="79"/>
                </a:lnTo>
                <a:lnTo>
                  <a:pt x="156" y="81"/>
                </a:lnTo>
                <a:lnTo>
                  <a:pt x="157" y="83"/>
                </a:lnTo>
                <a:lnTo>
                  <a:pt x="157" y="86"/>
                </a:lnTo>
                <a:lnTo>
                  <a:pt x="158" y="88"/>
                </a:lnTo>
                <a:lnTo>
                  <a:pt x="159" y="90"/>
                </a:lnTo>
                <a:lnTo>
                  <a:pt x="159" y="91"/>
                </a:lnTo>
                <a:lnTo>
                  <a:pt x="160" y="92"/>
                </a:lnTo>
                <a:lnTo>
                  <a:pt x="160" y="91"/>
                </a:lnTo>
                <a:lnTo>
                  <a:pt x="161" y="89"/>
                </a:lnTo>
                <a:lnTo>
                  <a:pt x="161" y="88"/>
                </a:lnTo>
                <a:lnTo>
                  <a:pt x="162" y="86"/>
                </a:lnTo>
                <a:lnTo>
                  <a:pt x="163" y="85"/>
                </a:lnTo>
                <a:lnTo>
                  <a:pt x="163" y="86"/>
                </a:lnTo>
                <a:lnTo>
                  <a:pt x="164" y="87"/>
                </a:lnTo>
                <a:lnTo>
                  <a:pt x="164" y="91"/>
                </a:lnTo>
                <a:lnTo>
                  <a:pt x="165" y="97"/>
                </a:lnTo>
                <a:lnTo>
                  <a:pt x="165" y="105"/>
                </a:lnTo>
                <a:lnTo>
                  <a:pt x="166" y="113"/>
                </a:lnTo>
                <a:lnTo>
                  <a:pt x="167" y="122"/>
                </a:lnTo>
                <a:lnTo>
                  <a:pt x="167" y="130"/>
                </a:lnTo>
                <a:lnTo>
                  <a:pt x="168" y="138"/>
                </a:lnTo>
                <a:lnTo>
                  <a:pt x="168" y="144"/>
                </a:lnTo>
                <a:lnTo>
                  <a:pt x="169" y="148"/>
                </a:lnTo>
                <a:lnTo>
                  <a:pt x="169" y="150"/>
                </a:lnTo>
                <a:lnTo>
                  <a:pt x="170" y="150"/>
                </a:lnTo>
                <a:lnTo>
                  <a:pt x="171" y="149"/>
                </a:lnTo>
                <a:lnTo>
                  <a:pt x="171" y="147"/>
                </a:lnTo>
                <a:lnTo>
                  <a:pt x="172" y="145"/>
                </a:lnTo>
                <a:lnTo>
                  <a:pt x="172" y="142"/>
                </a:lnTo>
                <a:lnTo>
                  <a:pt x="173" y="140"/>
                </a:lnTo>
                <a:lnTo>
                  <a:pt x="173" y="138"/>
                </a:lnTo>
                <a:lnTo>
                  <a:pt x="174" y="137"/>
                </a:lnTo>
                <a:lnTo>
                  <a:pt x="175" y="136"/>
                </a:lnTo>
                <a:lnTo>
                  <a:pt x="175" y="135"/>
                </a:lnTo>
                <a:lnTo>
                  <a:pt x="176" y="134"/>
                </a:lnTo>
                <a:lnTo>
                  <a:pt x="176" y="133"/>
                </a:lnTo>
                <a:lnTo>
                  <a:pt x="177" y="132"/>
                </a:lnTo>
                <a:lnTo>
                  <a:pt x="177" y="131"/>
                </a:lnTo>
                <a:lnTo>
                  <a:pt x="178" y="131"/>
                </a:lnTo>
                <a:lnTo>
                  <a:pt x="179" y="130"/>
                </a:lnTo>
                <a:lnTo>
                  <a:pt x="179" y="130"/>
                </a:lnTo>
                <a:lnTo>
                  <a:pt x="180" y="130"/>
                </a:lnTo>
                <a:lnTo>
                  <a:pt x="180" y="130"/>
                </a:lnTo>
                <a:lnTo>
                  <a:pt x="181" y="131"/>
                </a:lnTo>
                <a:lnTo>
                  <a:pt x="181" y="131"/>
                </a:lnTo>
                <a:lnTo>
                  <a:pt x="182" y="132"/>
                </a:lnTo>
                <a:lnTo>
                  <a:pt x="183" y="132"/>
                </a:lnTo>
                <a:lnTo>
                  <a:pt x="183" y="132"/>
                </a:lnTo>
                <a:lnTo>
                  <a:pt x="184" y="132"/>
                </a:lnTo>
                <a:lnTo>
                  <a:pt x="184" y="132"/>
                </a:lnTo>
                <a:lnTo>
                  <a:pt x="185" y="132"/>
                </a:lnTo>
                <a:lnTo>
                  <a:pt x="185" y="132"/>
                </a:lnTo>
                <a:lnTo>
                  <a:pt x="186" y="132"/>
                </a:lnTo>
                <a:lnTo>
                  <a:pt x="187" y="133"/>
                </a:lnTo>
                <a:lnTo>
                  <a:pt x="187" y="133"/>
                </a:lnTo>
                <a:lnTo>
                  <a:pt x="188" y="133"/>
                </a:lnTo>
                <a:lnTo>
                  <a:pt x="188" y="133"/>
                </a:lnTo>
                <a:lnTo>
                  <a:pt x="189" y="133"/>
                </a:lnTo>
                <a:lnTo>
                  <a:pt x="189" y="133"/>
                </a:lnTo>
                <a:lnTo>
                  <a:pt x="190" y="133"/>
                </a:lnTo>
                <a:lnTo>
                  <a:pt x="191" y="133"/>
                </a:lnTo>
                <a:lnTo>
                  <a:pt x="191" y="134"/>
                </a:lnTo>
                <a:lnTo>
                  <a:pt x="192" y="134"/>
                </a:lnTo>
                <a:lnTo>
                  <a:pt x="192" y="134"/>
                </a:lnTo>
                <a:lnTo>
                  <a:pt x="193" y="134"/>
                </a:lnTo>
                <a:lnTo>
                  <a:pt x="193" y="135"/>
                </a:lnTo>
                <a:lnTo>
                  <a:pt x="194" y="135"/>
                </a:lnTo>
                <a:lnTo>
                  <a:pt x="195" y="135"/>
                </a:lnTo>
                <a:lnTo>
                  <a:pt x="195" y="136"/>
                </a:lnTo>
                <a:lnTo>
                  <a:pt x="196" y="136"/>
                </a:lnTo>
                <a:lnTo>
                  <a:pt x="196" y="136"/>
                </a:lnTo>
                <a:lnTo>
                  <a:pt x="197" y="136"/>
                </a:lnTo>
                <a:lnTo>
                  <a:pt x="197" y="136"/>
                </a:lnTo>
                <a:lnTo>
                  <a:pt x="198" y="136"/>
                </a:lnTo>
                <a:lnTo>
                  <a:pt x="199" y="136"/>
                </a:lnTo>
                <a:lnTo>
                  <a:pt x="199" y="135"/>
                </a:lnTo>
                <a:lnTo>
                  <a:pt x="200" y="135"/>
                </a:lnTo>
                <a:lnTo>
                  <a:pt x="200" y="135"/>
                </a:lnTo>
                <a:lnTo>
                  <a:pt x="201" y="135"/>
                </a:lnTo>
                <a:lnTo>
                  <a:pt x="201" y="135"/>
                </a:lnTo>
                <a:lnTo>
                  <a:pt x="202" y="134"/>
                </a:lnTo>
                <a:lnTo>
                  <a:pt x="203" y="134"/>
                </a:lnTo>
                <a:lnTo>
                  <a:pt x="203" y="134"/>
                </a:lnTo>
                <a:lnTo>
                  <a:pt x="204" y="134"/>
                </a:lnTo>
                <a:lnTo>
                  <a:pt x="204" y="134"/>
                </a:lnTo>
                <a:lnTo>
                  <a:pt x="205" y="134"/>
                </a:lnTo>
                <a:lnTo>
                  <a:pt x="205" y="134"/>
                </a:lnTo>
                <a:lnTo>
                  <a:pt x="206" y="135"/>
                </a:lnTo>
                <a:lnTo>
                  <a:pt x="207" y="135"/>
                </a:lnTo>
                <a:lnTo>
                  <a:pt x="207" y="136"/>
                </a:lnTo>
                <a:lnTo>
                  <a:pt x="208" y="136"/>
                </a:lnTo>
                <a:lnTo>
                  <a:pt x="208" y="137"/>
                </a:lnTo>
                <a:lnTo>
                  <a:pt x="209" y="137"/>
                </a:lnTo>
                <a:lnTo>
                  <a:pt x="209" y="138"/>
                </a:lnTo>
                <a:lnTo>
                  <a:pt x="210" y="138"/>
                </a:lnTo>
                <a:lnTo>
                  <a:pt x="211" y="139"/>
                </a:lnTo>
                <a:lnTo>
                  <a:pt x="211" y="139"/>
                </a:lnTo>
                <a:lnTo>
                  <a:pt x="212" y="139"/>
                </a:lnTo>
                <a:lnTo>
                  <a:pt x="212" y="139"/>
                </a:lnTo>
                <a:lnTo>
                  <a:pt x="213" y="139"/>
                </a:lnTo>
                <a:lnTo>
                  <a:pt x="213" y="139"/>
                </a:lnTo>
                <a:lnTo>
                  <a:pt x="214" y="139"/>
                </a:lnTo>
                <a:lnTo>
                  <a:pt x="215" y="138"/>
                </a:lnTo>
                <a:lnTo>
                  <a:pt x="215" y="137"/>
                </a:lnTo>
                <a:lnTo>
                  <a:pt x="216" y="136"/>
                </a:lnTo>
                <a:lnTo>
                  <a:pt x="216" y="135"/>
                </a:lnTo>
                <a:lnTo>
                  <a:pt x="217" y="133"/>
                </a:lnTo>
                <a:lnTo>
                  <a:pt x="217" y="132"/>
                </a:lnTo>
                <a:lnTo>
                  <a:pt x="218" y="130"/>
                </a:lnTo>
                <a:lnTo>
                  <a:pt x="219" y="128"/>
                </a:lnTo>
                <a:lnTo>
                  <a:pt x="219" y="127"/>
                </a:lnTo>
                <a:lnTo>
                  <a:pt x="220" y="125"/>
                </a:lnTo>
                <a:lnTo>
                  <a:pt x="220" y="123"/>
                </a:lnTo>
                <a:lnTo>
                  <a:pt x="221" y="121"/>
                </a:lnTo>
                <a:lnTo>
                  <a:pt x="222" y="119"/>
                </a:lnTo>
                <a:lnTo>
                  <a:pt x="222" y="117"/>
                </a:lnTo>
                <a:lnTo>
                  <a:pt x="223" y="115"/>
                </a:lnTo>
                <a:lnTo>
                  <a:pt x="223" y="114"/>
                </a:lnTo>
                <a:lnTo>
                  <a:pt x="224" y="112"/>
                </a:lnTo>
                <a:lnTo>
                  <a:pt x="224" y="111"/>
                </a:lnTo>
                <a:lnTo>
                  <a:pt x="225" y="110"/>
                </a:lnTo>
                <a:lnTo>
                  <a:pt x="226" y="109"/>
                </a:lnTo>
                <a:lnTo>
                  <a:pt x="226" y="108"/>
                </a:lnTo>
                <a:lnTo>
                  <a:pt x="227" y="107"/>
                </a:lnTo>
                <a:lnTo>
                  <a:pt x="227" y="106"/>
                </a:lnTo>
                <a:lnTo>
                  <a:pt x="228" y="105"/>
                </a:lnTo>
                <a:lnTo>
                  <a:pt x="228" y="104"/>
                </a:lnTo>
                <a:lnTo>
                  <a:pt x="229" y="103"/>
                </a:lnTo>
                <a:lnTo>
                  <a:pt x="230" y="102"/>
                </a:lnTo>
                <a:lnTo>
                  <a:pt x="230" y="100"/>
                </a:lnTo>
                <a:lnTo>
                  <a:pt x="231" y="98"/>
                </a:lnTo>
                <a:lnTo>
                  <a:pt x="231" y="96"/>
                </a:lnTo>
                <a:lnTo>
                  <a:pt x="232" y="93"/>
                </a:lnTo>
                <a:lnTo>
                  <a:pt x="232" y="90"/>
                </a:lnTo>
                <a:lnTo>
                  <a:pt x="233" y="86"/>
                </a:lnTo>
                <a:lnTo>
                  <a:pt x="234" y="82"/>
                </a:lnTo>
                <a:lnTo>
                  <a:pt x="234" y="77"/>
                </a:lnTo>
                <a:lnTo>
                  <a:pt x="235" y="71"/>
                </a:lnTo>
                <a:lnTo>
                  <a:pt x="235" y="66"/>
                </a:lnTo>
                <a:lnTo>
                  <a:pt x="236" y="60"/>
                </a:lnTo>
                <a:lnTo>
                  <a:pt x="236" y="55"/>
                </a:lnTo>
                <a:lnTo>
                  <a:pt x="237" y="49"/>
                </a:lnTo>
                <a:lnTo>
                  <a:pt x="238" y="44"/>
                </a:lnTo>
                <a:lnTo>
                  <a:pt x="238" y="39"/>
                </a:lnTo>
                <a:lnTo>
                  <a:pt x="239" y="34"/>
                </a:lnTo>
                <a:lnTo>
                  <a:pt x="239" y="30"/>
                </a:lnTo>
                <a:lnTo>
                  <a:pt x="240" y="26"/>
                </a:lnTo>
                <a:lnTo>
                  <a:pt x="240" y="22"/>
                </a:lnTo>
                <a:lnTo>
                  <a:pt x="241" y="20"/>
                </a:lnTo>
                <a:lnTo>
                  <a:pt x="242" y="18"/>
                </a:lnTo>
                <a:lnTo>
                  <a:pt x="242" y="16"/>
                </a:lnTo>
                <a:lnTo>
                  <a:pt x="243" y="16"/>
                </a:lnTo>
                <a:lnTo>
                  <a:pt x="243" y="17"/>
                </a:lnTo>
                <a:lnTo>
                  <a:pt x="244" y="18"/>
                </a:lnTo>
                <a:lnTo>
                  <a:pt x="244" y="20"/>
                </a:lnTo>
                <a:lnTo>
                  <a:pt x="245" y="22"/>
                </a:lnTo>
                <a:lnTo>
                  <a:pt x="246" y="25"/>
                </a:lnTo>
                <a:lnTo>
                  <a:pt x="246" y="28"/>
                </a:lnTo>
                <a:lnTo>
                  <a:pt x="247" y="31"/>
                </a:lnTo>
                <a:lnTo>
                  <a:pt x="247" y="35"/>
                </a:lnTo>
                <a:lnTo>
                  <a:pt x="248" y="38"/>
                </a:lnTo>
                <a:lnTo>
                  <a:pt x="248" y="42"/>
                </a:lnTo>
                <a:lnTo>
                  <a:pt x="249" y="46"/>
                </a:lnTo>
                <a:lnTo>
                  <a:pt x="250" y="50"/>
                </a:lnTo>
                <a:lnTo>
                  <a:pt x="250" y="54"/>
                </a:lnTo>
                <a:lnTo>
                  <a:pt x="251" y="58"/>
                </a:lnTo>
                <a:lnTo>
                  <a:pt x="251" y="62"/>
                </a:lnTo>
                <a:lnTo>
                  <a:pt x="252" y="66"/>
                </a:lnTo>
                <a:lnTo>
                  <a:pt x="252" y="69"/>
                </a:lnTo>
                <a:lnTo>
                  <a:pt x="253" y="73"/>
                </a:lnTo>
                <a:lnTo>
                  <a:pt x="254" y="76"/>
                </a:lnTo>
                <a:lnTo>
                  <a:pt x="254" y="79"/>
                </a:lnTo>
                <a:lnTo>
                  <a:pt x="255" y="83"/>
                </a:lnTo>
                <a:lnTo>
                  <a:pt x="255" y="86"/>
                </a:lnTo>
                <a:lnTo>
                  <a:pt x="256" y="89"/>
                </a:lnTo>
                <a:lnTo>
                  <a:pt x="256" y="92"/>
                </a:lnTo>
                <a:lnTo>
                  <a:pt x="257" y="95"/>
                </a:lnTo>
                <a:lnTo>
                  <a:pt x="258" y="99"/>
                </a:lnTo>
                <a:lnTo>
                  <a:pt x="258" y="102"/>
                </a:lnTo>
                <a:lnTo>
                  <a:pt x="259" y="104"/>
                </a:lnTo>
                <a:lnTo>
                  <a:pt x="259" y="107"/>
                </a:lnTo>
                <a:lnTo>
                  <a:pt x="260" y="109"/>
                </a:lnTo>
                <a:lnTo>
                  <a:pt x="260" y="112"/>
                </a:lnTo>
                <a:lnTo>
                  <a:pt x="261" y="114"/>
                </a:lnTo>
                <a:lnTo>
                  <a:pt x="262" y="115"/>
                </a:lnTo>
                <a:lnTo>
                  <a:pt x="262" y="117"/>
                </a:lnTo>
                <a:lnTo>
                  <a:pt x="263" y="118"/>
                </a:lnTo>
                <a:lnTo>
                  <a:pt x="263" y="119"/>
                </a:lnTo>
                <a:lnTo>
                  <a:pt x="264" y="120"/>
                </a:lnTo>
                <a:lnTo>
                  <a:pt x="264" y="121"/>
                </a:lnTo>
                <a:lnTo>
                  <a:pt x="265" y="122"/>
                </a:lnTo>
                <a:lnTo>
                  <a:pt x="266" y="123"/>
                </a:lnTo>
                <a:lnTo>
                  <a:pt x="266" y="123"/>
                </a:lnTo>
                <a:lnTo>
                  <a:pt x="267" y="123"/>
                </a:lnTo>
                <a:lnTo>
                  <a:pt x="267" y="124"/>
                </a:lnTo>
                <a:lnTo>
                  <a:pt x="268" y="124"/>
                </a:lnTo>
                <a:lnTo>
                  <a:pt x="268" y="124"/>
                </a:lnTo>
                <a:lnTo>
                  <a:pt x="269" y="125"/>
                </a:lnTo>
                <a:lnTo>
                  <a:pt x="270" y="125"/>
                </a:lnTo>
                <a:lnTo>
                  <a:pt x="270" y="125"/>
                </a:lnTo>
                <a:lnTo>
                  <a:pt x="271" y="126"/>
                </a:lnTo>
                <a:lnTo>
                  <a:pt x="271" y="126"/>
                </a:lnTo>
                <a:lnTo>
                  <a:pt x="272" y="126"/>
                </a:lnTo>
                <a:lnTo>
                  <a:pt x="272" y="127"/>
                </a:lnTo>
                <a:lnTo>
                  <a:pt x="273" y="127"/>
                </a:lnTo>
                <a:lnTo>
                  <a:pt x="274" y="128"/>
                </a:lnTo>
                <a:lnTo>
                  <a:pt x="274" y="128"/>
                </a:lnTo>
                <a:lnTo>
                  <a:pt x="275" y="129"/>
                </a:lnTo>
                <a:lnTo>
                  <a:pt x="275" y="129"/>
                </a:lnTo>
                <a:lnTo>
                  <a:pt x="276" y="129"/>
                </a:lnTo>
                <a:lnTo>
                  <a:pt x="276" y="130"/>
                </a:lnTo>
                <a:lnTo>
                  <a:pt x="277" y="130"/>
                </a:lnTo>
                <a:lnTo>
                  <a:pt x="278" y="130"/>
                </a:lnTo>
                <a:lnTo>
                  <a:pt x="278" y="131"/>
                </a:lnTo>
                <a:lnTo>
                  <a:pt x="279" y="131"/>
                </a:lnTo>
                <a:lnTo>
                  <a:pt x="279" y="132"/>
                </a:lnTo>
                <a:lnTo>
                  <a:pt x="280" y="132"/>
                </a:lnTo>
                <a:lnTo>
                  <a:pt x="280" y="133"/>
                </a:lnTo>
                <a:lnTo>
                  <a:pt x="281" y="133"/>
                </a:lnTo>
                <a:lnTo>
                  <a:pt x="282" y="134"/>
                </a:lnTo>
                <a:lnTo>
                  <a:pt x="282" y="134"/>
                </a:lnTo>
                <a:lnTo>
                  <a:pt x="283" y="135"/>
                </a:lnTo>
                <a:lnTo>
                  <a:pt x="283" y="135"/>
                </a:lnTo>
                <a:lnTo>
                  <a:pt x="284" y="136"/>
                </a:lnTo>
                <a:lnTo>
                  <a:pt x="284" y="136"/>
                </a:lnTo>
                <a:lnTo>
                  <a:pt x="285" y="137"/>
                </a:lnTo>
                <a:lnTo>
                  <a:pt x="285" y="137"/>
                </a:lnTo>
                <a:lnTo>
                  <a:pt x="286" y="138"/>
                </a:lnTo>
                <a:lnTo>
                  <a:pt x="287" y="138"/>
                </a:lnTo>
                <a:lnTo>
                  <a:pt x="287" y="138"/>
                </a:lnTo>
                <a:lnTo>
                  <a:pt x="288" y="139"/>
                </a:lnTo>
                <a:lnTo>
                  <a:pt x="288" y="139"/>
                </a:lnTo>
                <a:lnTo>
                  <a:pt x="289" y="140"/>
                </a:lnTo>
                <a:lnTo>
                  <a:pt x="289" y="140"/>
                </a:lnTo>
                <a:lnTo>
                  <a:pt x="290" y="140"/>
                </a:lnTo>
                <a:lnTo>
                  <a:pt x="291" y="140"/>
                </a:lnTo>
                <a:lnTo>
                  <a:pt x="291" y="141"/>
                </a:lnTo>
                <a:lnTo>
                  <a:pt x="292" y="141"/>
                </a:lnTo>
                <a:lnTo>
                  <a:pt x="292" y="141"/>
                </a:lnTo>
                <a:lnTo>
                  <a:pt x="293" y="139"/>
                </a:lnTo>
                <a:lnTo>
                  <a:pt x="293" y="138"/>
                </a:lnTo>
                <a:lnTo>
                  <a:pt x="294" y="138"/>
                </a:lnTo>
                <a:lnTo>
                  <a:pt x="295" y="138"/>
                </a:lnTo>
                <a:lnTo>
                  <a:pt x="295" y="138"/>
                </a:lnTo>
                <a:lnTo>
                  <a:pt x="296" y="138"/>
                </a:lnTo>
                <a:lnTo>
                  <a:pt x="296" y="138"/>
                </a:lnTo>
                <a:lnTo>
                  <a:pt x="297" y="138"/>
                </a:lnTo>
                <a:lnTo>
                  <a:pt x="297" y="138"/>
                </a:lnTo>
                <a:lnTo>
                  <a:pt x="298" y="138"/>
                </a:lnTo>
                <a:lnTo>
                  <a:pt x="299" y="138"/>
                </a:lnTo>
                <a:lnTo>
                  <a:pt x="299" y="138"/>
                </a:lnTo>
                <a:lnTo>
                  <a:pt x="300" y="138"/>
                </a:lnTo>
                <a:lnTo>
                  <a:pt x="300" y="138"/>
                </a:lnTo>
                <a:lnTo>
                  <a:pt x="301" y="138"/>
                </a:lnTo>
                <a:lnTo>
                  <a:pt x="301" y="138"/>
                </a:lnTo>
                <a:lnTo>
                  <a:pt x="302" y="138"/>
                </a:lnTo>
                <a:lnTo>
                  <a:pt x="303" y="138"/>
                </a:lnTo>
                <a:lnTo>
                  <a:pt x="303" y="139"/>
                </a:lnTo>
                <a:lnTo>
                  <a:pt x="304" y="139"/>
                </a:lnTo>
                <a:lnTo>
                  <a:pt x="304" y="139"/>
                </a:lnTo>
                <a:lnTo>
                  <a:pt x="305" y="139"/>
                </a:lnTo>
                <a:lnTo>
                  <a:pt x="305" y="139"/>
                </a:lnTo>
                <a:lnTo>
                  <a:pt x="306" y="139"/>
                </a:lnTo>
                <a:lnTo>
                  <a:pt x="307" y="139"/>
                </a:lnTo>
                <a:lnTo>
                  <a:pt x="307" y="139"/>
                </a:lnTo>
                <a:lnTo>
                  <a:pt x="308" y="140"/>
                </a:lnTo>
                <a:lnTo>
                  <a:pt x="308" y="140"/>
                </a:lnTo>
                <a:lnTo>
                  <a:pt x="309" y="140"/>
                </a:lnTo>
                <a:lnTo>
                  <a:pt x="309" y="140"/>
                </a:lnTo>
                <a:lnTo>
                  <a:pt x="310" y="140"/>
                </a:lnTo>
                <a:lnTo>
                  <a:pt x="311" y="140"/>
                </a:lnTo>
                <a:lnTo>
                  <a:pt x="311" y="140"/>
                </a:lnTo>
                <a:lnTo>
                  <a:pt x="312" y="140"/>
                </a:lnTo>
                <a:lnTo>
                  <a:pt x="312" y="140"/>
                </a:lnTo>
                <a:lnTo>
                  <a:pt x="313" y="140"/>
                </a:lnTo>
                <a:lnTo>
                  <a:pt x="313" y="140"/>
                </a:lnTo>
                <a:lnTo>
                  <a:pt x="314" y="140"/>
                </a:lnTo>
                <a:lnTo>
                  <a:pt x="315" y="139"/>
                </a:lnTo>
                <a:lnTo>
                  <a:pt x="315" y="139"/>
                </a:lnTo>
                <a:lnTo>
                  <a:pt x="316" y="139"/>
                </a:lnTo>
                <a:lnTo>
                  <a:pt x="316" y="139"/>
                </a:lnTo>
                <a:lnTo>
                  <a:pt x="317" y="138"/>
                </a:lnTo>
                <a:lnTo>
                  <a:pt x="317" y="138"/>
                </a:lnTo>
                <a:lnTo>
                  <a:pt x="318" y="138"/>
                </a:lnTo>
                <a:lnTo>
                  <a:pt x="319" y="137"/>
                </a:lnTo>
                <a:lnTo>
                  <a:pt x="319" y="137"/>
                </a:lnTo>
                <a:lnTo>
                  <a:pt x="320" y="136"/>
                </a:lnTo>
                <a:lnTo>
                  <a:pt x="320" y="136"/>
                </a:lnTo>
                <a:lnTo>
                  <a:pt x="321" y="136"/>
                </a:lnTo>
                <a:lnTo>
                  <a:pt x="321" y="135"/>
                </a:lnTo>
                <a:lnTo>
                  <a:pt x="322" y="135"/>
                </a:lnTo>
                <a:lnTo>
                  <a:pt x="323" y="134"/>
                </a:lnTo>
                <a:lnTo>
                  <a:pt x="323" y="134"/>
                </a:lnTo>
                <a:lnTo>
                  <a:pt x="324" y="134"/>
                </a:lnTo>
                <a:lnTo>
                  <a:pt x="324" y="133"/>
                </a:lnTo>
                <a:lnTo>
                  <a:pt x="325" y="133"/>
                </a:lnTo>
                <a:lnTo>
                  <a:pt x="325" y="132"/>
                </a:lnTo>
                <a:lnTo>
                  <a:pt x="326" y="132"/>
                </a:lnTo>
                <a:lnTo>
                  <a:pt x="327" y="132"/>
                </a:lnTo>
                <a:lnTo>
                  <a:pt x="327" y="131"/>
                </a:lnTo>
                <a:lnTo>
                  <a:pt x="328" y="131"/>
                </a:lnTo>
                <a:lnTo>
                  <a:pt x="328" y="131"/>
                </a:lnTo>
                <a:lnTo>
                  <a:pt x="329" y="131"/>
                </a:lnTo>
                <a:lnTo>
                  <a:pt x="329" y="131"/>
                </a:lnTo>
                <a:lnTo>
                  <a:pt x="330" y="130"/>
                </a:lnTo>
                <a:lnTo>
                  <a:pt x="331" y="130"/>
                </a:lnTo>
                <a:lnTo>
                  <a:pt x="331" y="130"/>
                </a:lnTo>
                <a:lnTo>
                  <a:pt x="332" y="130"/>
                </a:lnTo>
                <a:lnTo>
                  <a:pt x="332" y="130"/>
                </a:lnTo>
                <a:lnTo>
                  <a:pt x="333" y="130"/>
                </a:lnTo>
                <a:lnTo>
                  <a:pt x="333" y="130"/>
                </a:lnTo>
                <a:lnTo>
                  <a:pt x="334" y="131"/>
                </a:lnTo>
                <a:lnTo>
                  <a:pt x="335" y="131"/>
                </a:lnTo>
                <a:lnTo>
                  <a:pt x="335" y="131"/>
                </a:lnTo>
                <a:lnTo>
                  <a:pt x="336" y="132"/>
                </a:lnTo>
                <a:lnTo>
                  <a:pt x="337" y="132"/>
                </a:lnTo>
                <a:lnTo>
                  <a:pt x="337" y="133"/>
                </a:lnTo>
                <a:lnTo>
                  <a:pt x="338" y="133"/>
                </a:lnTo>
                <a:lnTo>
                  <a:pt x="338" y="133"/>
                </a:lnTo>
                <a:lnTo>
                  <a:pt x="339" y="134"/>
                </a:lnTo>
                <a:lnTo>
                  <a:pt x="339" y="135"/>
                </a:lnTo>
                <a:lnTo>
                  <a:pt x="340" y="135"/>
                </a:lnTo>
                <a:lnTo>
                  <a:pt x="340" y="136"/>
                </a:lnTo>
                <a:lnTo>
                  <a:pt x="341" y="136"/>
                </a:lnTo>
                <a:lnTo>
                  <a:pt x="342" y="137"/>
                </a:lnTo>
                <a:lnTo>
                  <a:pt x="342" y="137"/>
                </a:lnTo>
                <a:lnTo>
                  <a:pt x="343" y="138"/>
                </a:lnTo>
                <a:lnTo>
                  <a:pt x="343" y="139"/>
                </a:lnTo>
                <a:lnTo>
                  <a:pt x="344" y="139"/>
                </a:lnTo>
                <a:lnTo>
                  <a:pt x="344" y="140"/>
                </a:lnTo>
                <a:lnTo>
                  <a:pt x="345" y="140"/>
                </a:lnTo>
                <a:lnTo>
                  <a:pt x="346" y="141"/>
                </a:lnTo>
                <a:lnTo>
                  <a:pt x="346" y="141"/>
                </a:lnTo>
                <a:lnTo>
                  <a:pt x="347" y="142"/>
                </a:lnTo>
                <a:lnTo>
                  <a:pt x="347" y="142"/>
                </a:lnTo>
                <a:lnTo>
                  <a:pt x="348" y="143"/>
                </a:lnTo>
                <a:lnTo>
                  <a:pt x="348" y="143"/>
                </a:lnTo>
                <a:lnTo>
                  <a:pt x="349" y="144"/>
                </a:lnTo>
                <a:lnTo>
                  <a:pt x="350" y="144"/>
                </a:lnTo>
                <a:lnTo>
                  <a:pt x="350" y="145"/>
                </a:lnTo>
                <a:lnTo>
                  <a:pt x="351" y="145"/>
                </a:lnTo>
                <a:lnTo>
                  <a:pt x="351" y="145"/>
                </a:lnTo>
                <a:lnTo>
                  <a:pt x="352" y="146"/>
                </a:lnTo>
                <a:lnTo>
                  <a:pt x="352" y="146"/>
                </a:lnTo>
                <a:lnTo>
                  <a:pt x="353" y="146"/>
                </a:lnTo>
                <a:lnTo>
                  <a:pt x="354" y="146"/>
                </a:lnTo>
                <a:lnTo>
                  <a:pt x="354" y="147"/>
                </a:lnTo>
                <a:lnTo>
                  <a:pt x="355" y="147"/>
                </a:lnTo>
                <a:lnTo>
                  <a:pt x="355" y="147"/>
                </a:lnTo>
                <a:lnTo>
                  <a:pt x="356" y="147"/>
                </a:lnTo>
                <a:lnTo>
                  <a:pt x="356" y="147"/>
                </a:lnTo>
                <a:lnTo>
                  <a:pt x="357" y="147"/>
                </a:lnTo>
                <a:lnTo>
                  <a:pt x="358" y="147"/>
                </a:lnTo>
                <a:lnTo>
                  <a:pt x="358" y="147"/>
                </a:lnTo>
                <a:lnTo>
                  <a:pt x="359" y="147"/>
                </a:lnTo>
                <a:lnTo>
                  <a:pt x="359" y="147"/>
                </a:lnTo>
                <a:lnTo>
                  <a:pt x="360" y="147"/>
                </a:lnTo>
                <a:lnTo>
                  <a:pt x="360" y="147"/>
                </a:lnTo>
                <a:lnTo>
                  <a:pt x="361" y="147"/>
                </a:lnTo>
                <a:lnTo>
                  <a:pt x="362" y="147"/>
                </a:lnTo>
                <a:lnTo>
                  <a:pt x="362" y="147"/>
                </a:lnTo>
                <a:lnTo>
                  <a:pt x="363" y="146"/>
                </a:lnTo>
                <a:lnTo>
                  <a:pt x="363" y="146"/>
                </a:lnTo>
                <a:lnTo>
                  <a:pt x="364" y="146"/>
                </a:lnTo>
                <a:lnTo>
                  <a:pt x="364" y="146"/>
                </a:lnTo>
                <a:lnTo>
                  <a:pt x="365" y="146"/>
                </a:lnTo>
                <a:lnTo>
                  <a:pt x="366" y="146"/>
                </a:lnTo>
                <a:lnTo>
                  <a:pt x="366" y="146"/>
                </a:lnTo>
                <a:lnTo>
                  <a:pt x="367" y="146"/>
                </a:lnTo>
                <a:lnTo>
                  <a:pt x="367" y="145"/>
                </a:lnTo>
                <a:lnTo>
                  <a:pt x="368" y="145"/>
                </a:lnTo>
                <a:lnTo>
                  <a:pt x="368" y="145"/>
                </a:lnTo>
                <a:lnTo>
                  <a:pt x="369" y="145"/>
                </a:lnTo>
                <a:lnTo>
                  <a:pt x="370" y="144"/>
                </a:lnTo>
                <a:lnTo>
                  <a:pt x="370" y="144"/>
                </a:lnTo>
                <a:lnTo>
                  <a:pt x="371" y="144"/>
                </a:lnTo>
                <a:lnTo>
                  <a:pt x="371" y="144"/>
                </a:lnTo>
                <a:lnTo>
                  <a:pt x="372" y="143"/>
                </a:lnTo>
                <a:lnTo>
                  <a:pt x="372" y="143"/>
                </a:lnTo>
                <a:lnTo>
                  <a:pt x="373" y="143"/>
                </a:lnTo>
                <a:lnTo>
                  <a:pt x="374" y="142"/>
                </a:lnTo>
                <a:lnTo>
                  <a:pt x="374" y="142"/>
                </a:lnTo>
                <a:lnTo>
                  <a:pt x="375" y="142"/>
                </a:lnTo>
                <a:lnTo>
                  <a:pt x="375" y="141"/>
                </a:lnTo>
                <a:lnTo>
                  <a:pt x="376" y="141"/>
                </a:lnTo>
                <a:lnTo>
                  <a:pt x="376" y="141"/>
                </a:lnTo>
                <a:lnTo>
                  <a:pt x="377" y="141"/>
                </a:lnTo>
                <a:lnTo>
                  <a:pt x="378" y="140"/>
                </a:lnTo>
                <a:lnTo>
                  <a:pt x="378" y="140"/>
                </a:lnTo>
                <a:lnTo>
                  <a:pt x="379" y="140"/>
                </a:lnTo>
                <a:lnTo>
                  <a:pt x="379" y="139"/>
                </a:lnTo>
                <a:lnTo>
                  <a:pt x="380" y="139"/>
                </a:lnTo>
                <a:lnTo>
                  <a:pt x="380" y="139"/>
                </a:lnTo>
                <a:lnTo>
                  <a:pt x="381" y="138"/>
                </a:lnTo>
                <a:lnTo>
                  <a:pt x="382" y="138"/>
                </a:lnTo>
                <a:lnTo>
                  <a:pt x="382" y="138"/>
                </a:lnTo>
                <a:lnTo>
                  <a:pt x="383" y="137"/>
                </a:lnTo>
                <a:lnTo>
                  <a:pt x="383" y="137"/>
                </a:lnTo>
                <a:lnTo>
                  <a:pt x="384" y="137"/>
                </a:lnTo>
                <a:lnTo>
                  <a:pt x="384" y="137"/>
                </a:lnTo>
                <a:lnTo>
                  <a:pt x="385" y="136"/>
                </a:lnTo>
                <a:lnTo>
                  <a:pt x="386" y="136"/>
                </a:lnTo>
                <a:lnTo>
                  <a:pt x="386" y="136"/>
                </a:lnTo>
                <a:lnTo>
                  <a:pt x="387" y="136"/>
                </a:lnTo>
                <a:lnTo>
                  <a:pt x="387" y="136"/>
                </a:lnTo>
                <a:lnTo>
                  <a:pt x="388" y="136"/>
                </a:lnTo>
                <a:lnTo>
                  <a:pt x="388" y="136"/>
                </a:lnTo>
                <a:lnTo>
                  <a:pt x="389" y="136"/>
                </a:lnTo>
                <a:lnTo>
                  <a:pt x="390" y="136"/>
                </a:lnTo>
                <a:lnTo>
                  <a:pt x="390" y="136"/>
                </a:lnTo>
                <a:lnTo>
                  <a:pt x="391" y="136"/>
                </a:lnTo>
                <a:lnTo>
                  <a:pt x="391" y="136"/>
                </a:lnTo>
                <a:lnTo>
                  <a:pt x="392" y="136"/>
                </a:lnTo>
                <a:lnTo>
                  <a:pt x="392" y="136"/>
                </a:lnTo>
                <a:lnTo>
                  <a:pt x="393" y="136"/>
                </a:lnTo>
                <a:lnTo>
                  <a:pt x="394" y="137"/>
                </a:lnTo>
                <a:lnTo>
                  <a:pt x="394" y="137"/>
                </a:lnTo>
                <a:lnTo>
                  <a:pt x="395" y="137"/>
                </a:lnTo>
                <a:lnTo>
                  <a:pt x="395" y="138"/>
                </a:lnTo>
                <a:lnTo>
                  <a:pt x="396" y="138"/>
                </a:lnTo>
                <a:lnTo>
                  <a:pt x="396" y="138"/>
                </a:lnTo>
                <a:lnTo>
                  <a:pt x="397" y="139"/>
                </a:lnTo>
                <a:lnTo>
                  <a:pt x="398" y="139"/>
                </a:lnTo>
                <a:lnTo>
                  <a:pt x="398" y="139"/>
                </a:lnTo>
                <a:lnTo>
                  <a:pt x="399" y="139"/>
                </a:lnTo>
                <a:lnTo>
                  <a:pt x="399" y="139"/>
                </a:lnTo>
                <a:lnTo>
                  <a:pt x="400" y="140"/>
                </a:lnTo>
                <a:lnTo>
                  <a:pt x="400" y="140"/>
                </a:lnTo>
                <a:lnTo>
                  <a:pt x="401" y="140"/>
                </a:lnTo>
                <a:lnTo>
                  <a:pt x="402" y="140"/>
                </a:lnTo>
                <a:lnTo>
                  <a:pt x="402" y="140"/>
                </a:lnTo>
                <a:lnTo>
                  <a:pt x="403" y="140"/>
                </a:lnTo>
                <a:lnTo>
                  <a:pt x="403" y="140"/>
                </a:lnTo>
                <a:lnTo>
                  <a:pt x="404" y="140"/>
                </a:lnTo>
                <a:lnTo>
                  <a:pt x="404" y="140"/>
                </a:lnTo>
                <a:lnTo>
                  <a:pt x="405" y="140"/>
                </a:lnTo>
                <a:lnTo>
                  <a:pt x="406" y="140"/>
                </a:lnTo>
                <a:lnTo>
                  <a:pt x="406" y="140"/>
                </a:lnTo>
                <a:lnTo>
                  <a:pt x="407" y="140"/>
                </a:lnTo>
                <a:lnTo>
                  <a:pt x="407" y="140"/>
                </a:lnTo>
                <a:lnTo>
                  <a:pt x="408" y="140"/>
                </a:lnTo>
                <a:lnTo>
                  <a:pt x="408" y="140"/>
                </a:lnTo>
                <a:lnTo>
                  <a:pt x="409" y="140"/>
                </a:lnTo>
                <a:lnTo>
                  <a:pt x="410" y="140"/>
                </a:lnTo>
                <a:lnTo>
                  <a:pt x="410" y="140"/>
                </a:lnTo>
                <a:lnTo>
                  <a:pt x="411" y="140"/>
                </a:lnTo>
                <a:lnTo>
                  <a:pt x="411" y="140"/>
                </a:lnTo>
                <a:lnTo>
                  <a:pt x="412" y="140"/>
                </a:lnTo>
                <a:lnTo>
                  <a:pt x="412" y="140"/>
                </a:lnTo>
                <a:lnTo>
                  <a:pt x="413" y="140"/>
                </a:lnTo>
                <a:lnTo>
                  <a:pt x="413" y="140"/>
                </a:lnTo>
                <a:lnTo>
                  <a:pt x="414" y="139"/>
                </a:lnTo>
                <a:lnTo>
                  <a:pt x="415" y="139"/>
                </a:lnTo>
                <a:lnTo>
                  <a:pt x="415" y="139"/>
                </a:lnTo>
                <a:lnTo>
                  <a:pt x="416" y="139"/>
                </a:lnTo>
                <a:lnTo>
                  <a:pt x="416" y="139"/>
                </a:lnTo>
                <a:lnTo>
                  <a:pt x="417" y="139"/>
                </a:lnTo>
                <a:lnTo>
                  <a:pt x="417" y="138"/>
                </a:lnTo>
                <a:lnTo>
                  <a:pt x="418" y="138"/>
                </a:lnTo>
                <a:lnTo>
                  <a:pt x="419" y="138"/>
                </a:lnTo>
                <a:lnTo>
                  <a:pt x="419" y="138"/>
                </a:lnTo>
                <a:lnTo>
                  <a:pt x="420" y="137"/>
                </a:lnTo>
                <a:lnTo>
                  <a:pt x="420" y="137"/>
                </a:lnTo>
                <a:lnTo>
                  <a:pt x="421" y="136"/>
                </a:lnTo>
                <a:lnTo>
                  <a:pt x="421" y="136"/>
                </a:lnTo>
                <a:lnTo>
                  <a:pt x="422" y="136"/>
                </a:lnTo>
                <a:lnTo>
                  <a:pt x="423" y="135"/>
                </a:lnTo>
                <a:lnTo>
                  <a:pt x="423" y="135"/>
                </a:lnTo>
                <a:lnTo>
                  <a:pt x="424" y="134"/>
                </a:lnTo>
                <a:lnTo>
                  <a:pt x="424" y="133"/>
                </a:lnTo>
                <a:lnTo>
                  <a:pt x="425" y="133"/>
                </a:lnTo>
                <a:lnTo>
                  <a:pt x="425" y="132"/>
                </a:lnTo>
                <a:lnTo>
                  <a:pt x="426" y="131"/>
                </a:lnTo>
                <a:lnTo>
                  <a:pt x="427" y="130"/>
                </a:lnTo>
                <a:lnTo>
                  <a:pt x="427" y="130"/>
                </a:lnTo>
                <a:lnTo>
                  <a:pt x="428" y="129"/>
                </a:lnTo>
                <a:lnTo>
                  <a:pt x="428" y="128"/>
                </a:lnTo>
                <a:lnTo>
                  <a:pt x="429" y="127"/>
                </a:lnTo>
                <a:lnTo>
                  <a:pt x="429" y="126"/>
                </a:lnTo>
                <a:lnTo>
                  <a:pt x="430" y="125"/>
                </a:lnTo>
                <a:lnTo>
                  <a:pt x="431" y="123"/>
                </a:lnTo>
                <a:lnTo>
                  <a:pt x="431" y="122"/>
                </a:lnTo>
                <a:lnTo>
                  <a:pt x="432" y="121"/>
                </a:lnTo>
                <a:lnTo>
                  <a:pt x="432" y="120"/>
                </a:lnTo>
                <a:lnTo>
                  <a:pt x="433" y="119"/>
                </a:lnTo>
                <a:lnTo>
                  <a:pt x="433" y="117"/>
                </a:lnTo>
                <a:lnTo>
                  <a:pt x="434" y="116"/>
                </a:lnTo>
                <a:lnTo>
                  <a:pt x="435" y="115"/>
                </a:lnTo>
                <a:lnTo>
                  <a:pt x="435" y="114"/>
                </a:lnTo>
                <a:lnTo>
                  <a:pt x="436" y="113"/>
                </a:lnTo>
                <a:lnTo>
                  <a:pt x="436" y="111"/>
                </a:lnTo>
                <a:lnTo>
                  <a:pt x="437" y="110"/>
                </a:lnTo>
                <a:lnTo>
                  <a:pt x="437" y="108"/>
                </a:lnTo>
                <a:lnTo>
                  <a:pt x="438" y="107"/>
                </a:lnTo>
                <a:lnTo>
                  <a:pt x="439" y="106"/>
                </a:lnTo>
                <a:lnTo>
                  <a:pt x="439" y="104"/>
                </a:lnTo>
                <a:lnTo>
                  <a:pt x="440" y="103"/>
                </a:lnTo>
                <a:lnTo>
                  <a:pt x="440" y="101"/>
                </a:lnTo>
                <a:lnTo>
                  <a:pt x="441" y="99"/>
                </a:lnTo>
                <a:lnTo>
                  <a:pt x="441" y="97"/>
                </a:lnTo>
                <a:lnTo>
                  <a:pt x="442" y="95"/>
                </a:lnTo>
                <a:lnTo>
                  <a:pt x="443" y="94"/>
                </a:lnTo>
                <a:lnTo>
                  <a:pt x="443" y="91"/>
                </a:lnTo>
                <a:lnTo>
                  <a:pt x="444" y="89"/>
                </a:lnTo>
                <a:lnTo>
                  <a:pt x="444" y="87"/>
                </a:lnTo>
                <a:lnTo>
                  <a:pt x="445" y="85"/>
                </a:lnTo>
                <a:lnTo>
                  <a:pt x="445" y="82"/>
                </a:lnTo>
                <a:lnTo>
                  <a:pt x="446" y="80"/>
                </a:lnTo>
                <a:lnTo>
                  <a:pt x="447" y="77"/>
                </a:lnTo>
                <a:lnTo>
                  <a:pt x="447" y="75"/>
                </a:lnTo>
                <a:lnTo>
                  <a:pt x="448" y="73"/>
                </a:lnTo>
                <a:lnTo>
                  <a:pt x="448" y="71"/>
                </a:lnTo>
                <a:lnTo>
                  <a:pt x="449" y="68"/>
                </a:lnTo>
                <a:lnTo>
                  <a:pt x="449" y="66"/>
                </a:lnTo>
                <a:lnTo>
                  <a:pt x="450" y="64"/>
                </a:lnTo>
                <a:lnTo>
                  <a:pt x="451" y="63"/>
                </a:lnTo>
                <a:lnTo>
                  <a:pt x="451" y="61"/>
                </a:lnTo>
                <a:lnTo>
                  <a:pt x="452" y="59"/>
                </a:lnTo>
                <a:lnTo>
                  <a:pt x="453" y="56"/>
                </a:lnTo>
                <a:lnTo>
                  <a:pt x="453" y="54"/>
                </a:lnTo>
                <a:lnTo>
                  <a:pt x="454" y="51"/>
                </a:lnTo>
                <a:lnTo>
                  <a:pt x="454" y="49"/>
                </a:lnTo>
                <a:lnTo>
                  <a:pt x="455" y="47"/>
                </a:lnTo>
                <a:lnTo>
                  <a:pt x="455" y="44"/>
                </a:lnTo>
                <a:lnTo>
                  <a:pt x="456" y="43"/>
                </a:lnTo>
                <a:lnTo>
                  <a:pt x="457" y="42"/>
                </a:lnTo>
                <a:lnTo>
                  <a:pt x="457" y="42"/>
                </a:lnTo>
                <a:lnTo>
                  <a:pt x="458" y="43"/>
                </a:lnTo>
                <a:lnTo>
                  <a:pt x="458" y="44"/>
                </a:lnTo>
                <a:lnTo>
                  <a:pt x="459" y="46"/>
                </a:lnTo>
                <a:lnTo>
                  <a:pt x="459" y="48"/>
                </a:lnTo>
                <a:lnTo>
                  <a:pt x="460" y="50"/>
                </a:lnTo>
                <a:lnTo>
                  <a:pt x="461" y="51"/>
                </a:lnTo>
                <a:lnTo>
                  <a:pt x="461" y="50"/>
                </a:lnTo>
                <a:lnTo>
                  <a:pt x="462" y="48"/>
                </a:lnTo>
                <a:lnTo>
                  <a:pt x="462" y="43"/>
                </a:lnTo>
                <a:lnTo>
                  <a:pt x="463" y="37"/>
                </a:lnTo>
                <a:lnTo>
                  <a:pt x="463" y="31"/>
                </a:lnTo>
                <a:lnTo>
                  <a:pt x="464" y="25"/>
                </a:lnTo>
                <a:lnTo>
                  <a:pt x="465" y="19"/>
                </a:lnTo>
                <a:lnTo>
                  <a:pt x="465" y="15"/>
                </a:lnTo>
                <a:lnTo>
                  <a:pt x="466" y="12"/>
                </a:lnTo>
                <a:lnTo>
                  <a:pt x="466" y="12"/>
                </a:lnTo>
                <a:lnTo>
                  <a:pt x="467" y="15"/>
                </a:lnTo>
                <a:lnTo>
                  <a:pt x="467" y="21"/>
                </a:lnTo>
                <a:lnTo>
                  <a:pt x="468" y="27"/>
                </a:lnTo>
                <a:lnTo>
                  <a:pt x="468" y="35"/>
                </a:lnTo>
                <a:lnTo>
                  <a:pt x="469" y="42"/>
                </a:lnTo>
                <a:lnTo>
                  <a:pt x="470" y="48"/>
                </a:lnTo>
                <a:lnTo>
                  <a:pt x="470" y="54"/>
                </a:lnTo>
                <a:lnTo>
                  <a:pt x="471" y="58"/>
                </a:lnTo>
                <a:lnTo>
                  <a:pt x="471" y="59"/>
                </a:lnTo>
                <a:lnTo>
                  <a:pt x="472" y="59"/>
                </a:lnTo>
                <a:lnTo>
                  <a:pt x="472" y="58"/>
                </a:lnTo>
                <a:lnTo>
                  <a:pt x="473" y="57"/>
                </a:lnTo>
                <a:lnTo>
                  <a:pt x="474" y="55"/>
                </a:lnTo>
                <a:lnTo>
                  <a:pt x="474" y="54"/>
                </a:lnTo>
                <a:lnTo>
                  <a:pt x="475" y="53"/>
                </a:lnTo>
                <a:lnTo>
                  <a:pt x="475" y="52"/>
                </a:lnTo>
                <a:lnTo>
                  <a:pt x="476" y="52"/>
                </a:lnTo>
                <a:lnTo>
                  <a:pt x="476" y="52"/>
                </a:lnTo>
                <a:lnTo>
                  <a:pt x="477" y="53"/>
                </a:lnTo>
                <a:lnTo>
                  <a:pt x="478" y="53"/>
                </a:lnTo>
                <a:lnTo>
                  <a:pt x="478" y="53"/>
                </a:lnTo>
                <a:lnTo>
                  <a:pt x="479" y="54"/>
                </a:lnTo>
                <a:lnTo>
                  <a:pt x="479" y="54"/>
                </a:lnTo>
                <a:lnTo>
                  <a:pt x="480" y="54"/>
                </a:lnTo>
                <a:lnTo>
                  <a:pt x="480" y="54"/>
                </a:lnTo>
                <a:lnTo>
                  <a:pt x="481" y="53"/>
                </a:lnTo>
                <a:lnTo>
                  <a:pt x="482" y="53"/>
                </a:lnTo>
                <a:lnTo>
                  <a:pt x="482" y="53"/>
                </a:lnTo>
                <a:lnTo>
                  <a:pt x="483" y="53"/>
                </a:lnTo>
                <a:lnTo>
                  <a:pt x="483" y="53"/>
                </a:lnTo>
                <a:lnTo>
                  <a:pt x="484" y="52"/>
                </a:lnTo>
                <a:lnTo>
                  <a:pt x="484" y="52"/>
                </a:lnTo>
                <a:lnTo>
                  <a:pt x="485" y="51"/>
                </a:lnTo>
                <a:lnTo>
                  <a:pt x="486" y="50"/>
                </a:lnTo>
                <a:lnTo>
                  <a:pt x="486" y="49"/>
                </a:lnTo>
                <a:lnTo>
                  <a:pt x="487" y="49"/>
                </a:lnTo>
                <a:lnTo>
                  <a:pt x="487" y="48"/>
                </a:lnTo>
                <a:lnTo>
                  <a:pt x="488" y="47"/>
                </a:lnTo>
                <a:lnTo>
                  <a:pt x="488" y="47"/>
                </a:lnTo>
                <a:lnTo>
                  <a:pt x="489" y="47"/>
                </a:lnTo>
                <a:lnTo>
                  <a:pt x="490" y="48"/>
                </a:lnTo>
                <a:lnTo>
                  <a:pt x="490" y="49"/>
                </a:lnTo>
                <a:lnTo>
                  <a:pt x="491" y="50"/>
                </a:lnTo>
                <a:lnTo>
                  <a:pt x="491" y="51"/>
                </a:lnTo>
                <a:lnTo>
                  <a:pt x="492" y="51"/>
                </a:lnTo>
                <a:lnTo>
                  <a:pt x="492" y="51"/>
                </a:lnTo>
                <a:lnTo>
                  <a:pt x="493" y="52"/>
                </a:lnTo>
                <a:lnTo>
                  <a:pt x="494" y="52"/>
                </a:lnTo>
                <a:lnTo>
                  <a:pt x="494" y="54"/>
                </a:lnTo>
                <a:lnTo>
                  <a:pt x="495" y="55"/>
                </a:lnTo>
                <a:lnTo>
                  <a:pt x="495" y="55"/>
                </a:lnTo>
                <a:lnTo>
                  <a:pt x="496" y="52"/>
                </a:lnTo>
                <a:lnTo>
                  <a:pt x="496" y="46"/>
                </a:lnTo>
                <a:lnTo>
                  <a:pt x="497" y="38"/>
                </a:lnTo>
                <a:lnTo>
                  <a:pt x="498" y="33"/>
                </a:lnTo>
                <a:lnTo>
                  <a:pt x="498" y="33"/>
                </a:lnTo>
                <a:lnTo>
                  <a:pt x="499" y="42"/>
                </a:lnTo>
                <a:lnTo>
                  <a:pt x="499" y="53"/>
                </a:lnTo>
                <a:lnTo>
                  <a:pt x="500" y="61"/>
                </a:lnTo>
                <a:lnTo>
                  <a:pt x="500" y="60"/>
                </a:lnTo>
                <a:lnTo>
                  <a:pt x="501" y="48"/>
                </a:lnTo>
                <a:lnTo>
                  <a:pt x="502" y="30"/>
                </a:lnTo>
                <a:lnTo>
                  <a:pt x="502" y="14"/>
                </a:lnTo>
                <a:lnTo>
                  <a:pt x="503" y="2"/>
                </a:lnTo>
                <a:lnTo>
                  <a:pt x="503" y="0"/>
                </a:lnTo>
                <a:lnTo>
                  <a:pt x="504" y="2"/>
                </a:lnTo>
                <a:lnTo>
                  <a:pt x="504" y="4"/>
                </a:lnTo>
                <a:lnTo>
                  <a:pt x="505" y="5"/>
                </a:lnTo>
                <a:lnTo>
                  <a:pt x="506" y="5"/>
                </a:lnTo>
                <a:lnTo>
                  <a:pt x="506" y="3"/>
                </a:lnTo>
                <a:lnTo>
                  <a:pt x="507" y="3"/>
                </a:lnTo>
                <a:lnTo>
                  <a:pt x="507" y="3"/>
                </a:lnTo>
                <a:lnTo>
                  <a:pt x="508" y="3"/>
                </a:lnTo>
                <a:lnTo>
                  <a:pt x="508" y="4"/>
                </a:lnTo>
                <a:lnTo>
                  <a:pt x="509" y="4"/>
                </a:lnTo>
                <a:lnTo>
                  <a:pt x="510" y="5"/>
                </a:lnTo>
                <a:lnTo>
                  <a:pt x="510" y="7"/>
                </a:lnTo>
                <a:lnTo>
                  <a:pt x="511" y="10"/>
                </a:lnTo>
                <a:lnTo>
                  <a:pt x="511" y="13"/>
                </a:lnTo>
                <a:lnTo>
                  <a:pt x="512" y="16"/>
                </a:lnTo>
                <a:lnTo>
                  <a:pt x="512" y="20"/>
                </a:lnTo>
                <a:lnTo>
                  <a:pt x="513" y="23"/>
                </a:lnTo>
                <a:lnTo>
                  <a:pt x="514" y="27"/>
                </a:lnTo>
                <a:lnTo>
                  <a:pt x="514" y="30"/>
                </a:lnTo>
                <a:lnTo>
                  <a:pt x="515" y="34"/>
                </a:lnTo>
                <a:lnTo>
                  <a:pt x="515" y="37"/>
                </a:lnTo>
                <a:lnTo>
                  <a:pt x="516" y="40"/>
                </a:lnTo>
                <a:lnTo>
                  <a:pt x="516" y="42"/>
                </a:lnTo>
                <a:lnTo>
                  <a:pt x="517" y="44"/>
                </a:lnTo>
                <a:lnTo>
                  <a:pt x="518" y="45"/>
                </a:lnTo>
                <a:lnTo>
                  <a:pt x="518" y="47"/>
                </a:lnTo>
                <a:lnTo>
                  <a:pt x="519" y="48"/>
                </a:lnTo>
                <a:lnTo>
                  <a:pt x="519" y="49"/>
                </a:lnTo>
                <a:lnTo>
                  <a:pt x="520" y="50"/>
                </a:lnTo>
                <a:lnTo>
                  <a:pt x="520" y="51"/>
                </a:lnTo>
                <a:lnTo>
                  <a:pt x="521" y="52"/>
                </a:lnTo>
                <a:lnTo>
                  <a:pt x="522" y="53"/>
                </a:lnTo>
                <a:lnTo>
                  <a:pt x="522" y="54"/>
                </a:lnTo>
                <a:lnTo>
                  <a:pt x="523" y="55"/>
                </a:lnTo>
                <a:lnTo>
                  <a:pt x="523" y="56"/>
                </a:lnTo>
                <a:lnTo>
                  <a:pt x="524" y="57"/>
                </a:lnTo>
                <a:lnTo>
                  <a:pt x="524" y="59"/>
                </a:lnTo>
                <a:lnTo>
                  <a:pt x="525" y="60"/>
                </a:lnTo>
                <a:lnTo>
                  <a:pt x="526" y="62"/>
                </a:lnTo>
                <a:lnTo>
                  <a:pt x="526" y="64"/>
                </a:lnTo>
                <a:lnTo>
                  <a:pt x="527" y="66"/>
                </a:lnTo>
                <a:lnTo>
                  <a:pt x="527" y="69"/>
                </a:lnTo>
                <a:lnTo>
                  <a:pt x="528" y="71"/>
                </a:lnTo>
                <a:lnTo>
                  <a:pt x="528" y="73"/>
                </a:lnTo>
                <a:lnTo>
                  <a:pt x="529" y="76"/>
                </a:lnTo>
                <a:lnTo>
                  <a:pt x="530" y="78"/>
                </a:lnTo>
                <a:lnTo>
                  <a:pt x="530" y="81"/>
                </a:lnTo>
                <a:lnTo>
                  <a:pt x="531" y="83"/>
                </a:lnTo>
                <a:lnTo>
                  <a:pt x="531" y="85"/>
                </a:lnTo>
                <a:lnTo>
                  <a:pt x="532" y="87"/>
                </a:lnTo>
                <a:lnTo>
                  <a:pt x="532" y="89"/>
                </a:lnTo>
                <a:lnTo>
                  <a:pt x="533" y="91"/>
                </a:lnTo>
                <a:lnTo>
                  <a:pt x="534" y="93"/>
                </a:lnTo>
                <a:lnTo>
                  <a:pt x="534" y="95"/>
                </a:lnTo>
                <a:lnTo>
                  <a:pt x="535" y="97"/>
                </a:lnTo>
                <a:lnTo>
                  <a:pt x="535" y="99"/>
                </a:lnTo>
                <a:lnTo>
                  <a:pt x="536" y="100"/>
                </a:lnTo>
                <a:lnTo>
                  <a:pt x="536" y="102"/>
                </a:lnTo>
                <a:lnTo>
                  <a:pt x="537" y="103"/>
                </a:lnTo>
                <a:lnTo>
                  <a:pt x="538" y="104"/>
                </a:lnTo>
                <a:lnTo>
                  <a:pt x="538" y="106"/>
                </a:lnTo>
                <a:lnTo>
                  <a:pt x="539" y="107"/>
                </a:lnTo>
                <a:lnTo>
                  <a:pt x="539" y="108"/>
                </a:lnTo>
                <a:lnTo>
                  <a:pt x="540" y="109"/>
                </a:lnTo>
                <a:lnTo>
                  <a:pt x="540" y="110"/>
                </a:lnTo>
                <a:lnTo>
                  <a:pt x="541" y="111"/>
                </a:lnTo>
                <a:lnTo>
                  <a:pt x="541" y="113"/>
                </a:lnTo>
                <a:lnTo>
                  <a:pt x="542" y="114"/>
                </a:lnTo>
                <a:lnTo>
                  <a:pt x="543" y="114"/>
                </a:lnTo>
                <a:lnTo>
                  <a:pt x="543" y="115"/>
                </a:lnTo>
                <a:lnTo>
                  <a:pt x="544" y="116"/>
                </a:lnTo>
                <a:lnTo>
                  <a:pt x="544" y="117"/>
                </a:lnTo>
                <a:lnTo>
                  <a:pt x="545" y="118"/>
                </a:lnTo>
                <a:lnTo>
                  <a:pt x="545" y="119"/>
                </a:lnTo>
                <a:lnTo>
                  <a:pt x="546" y="119"/>
                </a:lnTo>
                <a:lnTo>
                  <a:pt x="547" y="120"/>
                </a:lnTo>
                <a:lnTo>
                  <a:pt x="547" y="121"/>
                </a:lnTo>
                <a:lnTo>
                  <a:pt x="548" y="121"/>
                </a:lnTo>
                <a:lnTo>
                  <a:pt x="548" y="122"/>
                </a:lnTo>
                <a:lnTo>
                  <a:pt x="549" y="123"/>
                </a:lnTo>
                <a:lnTo>
                  <a:pt x="549" y="123"/>
                </a:lnTo>
                <a:lnTo>
                  <a:pt x="550" y="124"/>
                </a:lnTo>
                <a:lnTo>
                  <a:pt x="551" y="124"/>
                </a:lnTo>
                <a:lnTo>
                  <a:pt x="551" y="125"/>
                </a:lnTo>
                <a:lnTo>
                  <a:pt x="552" y="125"/>
                </a:lnTo>
                <a:lnTo>
                  <a:pt x="552" y="126"/>
                </a:lnTo>
                <a:lnTo>
                  <a:pt x="553" y="126"/>
                </a:lnTo>
                <a:lnTo>
                  <a:pt x="553" y="127"/>
                </a:lnTo>
                <a:lnTo>
                  <a:pt x="554" y="127"/>
                </a:lnTo>
                <a:lnTo>
                  <a:pt x="555" y="128"/>
                </a:lnTo>
                <a:lnTo>
                  <a:pt x="555" y="129"/>
                </a:lnTo>
                <a:lnTo>
                  <a:pt x="556" y="129"/>
                </a:lnTo>
                <a:lnTo>
                  <a:pt x="556" y="130"/>
                </a:lnTo>
                <a:lnTo>
                  <a:pt x="557" y="130"/>
                </a:lnTo>
                <a:lnTo>
                  <a:pt x="557" y="131"/>
                </a:lnTo>
                <a:lnTo>
                  <a:pt x="558" y="132"/>
                </a:lnTo>
                <a:lnTo>
                  <a:pt x="559" y="132"/>
                </a:lnTo>
                <a:lnTo>
                  <a:pt x="559" y="133"/>
                </a:lnTo>
                <a:lnTo>
                  <a:pt x="560" y="133"/>
                </a:lnTo>
                <a:lnTo>
                  <a:pt x="560" y="134"/>
                </a:lnTo>
                <a:lnTo>
                  <a:pt x="561" y="134"/>
                </a:lnTo>
                <a:lnTo>
                  <a:pt x="561" y="135"/>
                </a:lnTo>
                <a:lnTo>
                  <a:pt x="562" y="135"/>
                </a:lnTo>
                <a:lnTo>
                  <a:pt x="563" y="136"/>
                </a:lnTo>
                <a:lnTo>
                  <a:pt x="563" y="136"/>
                </a:lnTo>
                <a:lnTo>
                  <a:pt x="564" y="137"/>
                </a:lnTo>
                <a:lnTo>
                  <a:pt x="564" y="137"/>
                </a:lnTo>
                <a:lnTo>
                  <a:pt x="565" y="137"/>
                </a:lnTo>
                <a:lnTo>
                  <a:pt x="565" y="138"/>
                </a:lnTo>
                <a:lnTo>
                  <a:pt x="566" y="138"/>
                </a:lnTo>
                <a:lnTo>
                  <a:pt x="567" y="138"/>
                </a:lnTo>
                <a:lnTo>
                  <a:pt x="567" y="139"/>
                </a:lnTo>
                <a:lnTo>
                  <a:pt x="568" y="139"/>
                </a:lnTo>
                <a:lnTo>
                  <a:pt x="569" y="139"/>
                </a:lnTo>
                <a:lnTo>
                  <a:pt x="569" y="139"/>
                </a:lnTo>
                <a:lnTo>
                  <a:pt x="570" y="140"/>
                </a:lnTo>
                <a:lnTo>
                  <a:pt x="570" y="140"/>
                </a:lnTo>
                <a:lnTo>
                  <a:pt x="571" y="140"/>
                </a:lnTo>
                <a:lnTo>
                  <a:pt x="571" y="140"/>
                </a:lnTo>
                <a:lnTo>
                  <a:pt x="572" y="140"/>
                </a:lnTo>
                <a:lnTo>
                  <a:pt x="573" y="140"/>
                </a:lnTo>
                <a:lnTo>
                  <a:pt x="573" y="140"/>
                </a:lnTo>
                <a:lnTo>
                  <a:pt x="574" y="140"/>
                </a:lnTo>
                <a:lnTo>
                  <a:pt x="574" y="141"/>
                </a:lnTo>
                <a:lnTo>
                  <a:pt x="575" y="141"/>
                </a:lnTo>
                <a:lnTo>
                  <a:pt x="575" y="141"/>
                </a:lnTo>
                <a:lnTo>
                  <a:pt x="576" y="141"/>
                </a:lnTo>
                <a:lnTo>
                  <a:pt x="577" y="140"/>
                </a:lnTo>
                <a:lnTo>
                  <a:pt x="577" y="140"/>
                </a:lnTo>
                <a:lnTo>
                  <a:pt x="578" y="140"/>
                </a:lnTo>
                <a:lnTo>
                  <a:pt x="578" y="140"/>
                </a:lnTo>
                <a:lnTo>
                  <a:pt x="579" y="140"/>
                </a:lnTo>
                <a:lnTo>
                  <a:pt x="579" y="140"/>
                </a:lnTo>
                <a:lnTo>
                  <a:pt x="580" y="140"/>
                </a:lnTo>
                <a:lnTo>
                  <a:pt x="581" y="140"/>
                </a:lnTo>
                <a:lnTo>
                  <a:pt x="581" y="140"/>
                </a:lnTo>
                <a:lnTo>
                  <a:pt x="582" y="140"/>
                </a:lnTo>
                <a:lnTo>
                  <a:pt x="582" y="140"/>
                </a:lnTo>
                <a:lnTo>
                  <a:pt x="583" y="140"/>
                </a:lnTo>
                <a:lnTo>
                  <a:pt x="583" y="140"/>
                </a:lnTo>
                <a:lnTo>
                  <a:pt x="584" y="140"/>
                </a:lnTo>
                <a:lnTo>
                  <a:pt x="585" y="140"/>
                </a:lnTo>
                <a:lnTo>
                  <a:pt x="585" y="140"/>
                </a:lnTo>
              </a:path>
            </a:pathLst>
          </a:custGeom>
          <a:noFill/>
          <a:ln w="3175" cap="flat">
            <a:solidFill>
              <a:srgbClr val="00B05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Oval 29">
            <a:extLst>
              <a:ext uri="{FF2B5EF4-FFF2-40B4-BE49-F238E27FC236}">
                <a16:creationId xmlns:a16="http://schemas.microsoft.com/office/drawing/2014/main" id="{A0BB266D-620D-410C-805C-B90776547E4C}"/>
              </a:ext>
            </a:extLst>
          </p:cNvPr>
          <p:cNvSpPr>
            <a:spLocks noChangeArrowheads="1"/>
          </p:cNvSpPr>
          <p:nvPr/>
        </p:nvSpPr>
        <p:spPr bwMode="auto">
          <a:xfrm>
            <a:off x="9964059" y="2587966"/>
            <a:ext cx="17474" cy="17474"/>
          </a:xfrm>
          <a:prstGeom prst="ellipse">
            <a:avLst/>
          </a:prstGeom>
          <a:solidFill>
            <a:srgbClr val="D95319"/>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Rectangle 30">
            <a:extLst>
              <a:ext uri="{FF2B5EF4-FFF2-40B4-BE49-F238E27FC236}">
                <a16:creationId xmlns:a16="http://schemas.microsoft.com/office/drawing/2014/main" id="{BADA08DD-F6B1-419B-AB53-D0E90D0B8BD8}"/>
              </a:ext>
            </a:extLst>
          </p:cNvPr>
          <p:cNvSpPr>
            <a:spLocks noChangeArrowheads="1"/>
          </p:cNvSpPr>
          <p:nvPr/>
        </p:nvSpPr>
        <p:spPr bwMode="auto">
          <a:xfrm>
            <a:off x="8503313" y="2590756"/>
            <a:ext cx="7053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000000"/>
                </a:solidFill>
                <a:effectLst/>
                <a:latin typeface="Arial" panose="020B0604020202020204" pitchFamily="34" charset="0"/>
              </a:rPr>
              <a:t>5</a:t>
            </a:r>
            <a:endParaRPr kumimoji="0" lang="en-US" altLang="en-US" sz="2800" b="0" i="0" u="none" strike="noStrike" cap="none" normalizeH="0" baseline="0">
              <a:ln>
                <a:noFill/>
              </a:ln>
              <a:solidFill>
                <a:schemeClr val="tx1"/>
              </a:solidFill>
              <a:effectLst/>
              <a:latin typeface="Arial" panose="020B0604020202020204" pitchFamily="34" charset="0"/>
            </a:endParaRPr>
          </a:p>
        </p:txBody>
      </p:sp>
      <p:sp>
        <p:nvSpPr>
          <p:cNvPr id="37" name="Freeform 31">
            <a:extLst>
              <a:ext uri="{FF2B5EF4-FFF2-40B4-BE49-F238E27FC236}">
                <a16:creationId xmlns:a16="http://schemas.microsoft.com/office/drawing/2014/main" id="{FDE3E919-4958-4566-BD32-242F31D1DF63}"/>
              </a:ext>
            </a:extLst>
          </p:cNvPr>
          <p:cNvSpPr>
            <a:spLocks/>
          </p:cNvSpPr>
          <p:nvPr/>
        </p:nvSpPr>
        <p:spPr bwMode="auto">
          <a:xfrm>
            <a:off x="8723481" y="2568552"/>
            <a:ext cx="1135741" cy="308689"/>
          </a:xfrm>
          <a:custGeom>
            <a:avLst/>
            <a:gdLst>
              <a:gd name="T0" fmla="*/ 10 w 585"/>
              <a:gd name="T1" fmla="*/ 145 h 159"/>
              <a:gd name="T2" fmla="*/ 19 w 585"/>
              <a:gd name="T3" fmla="*/ 137 h 159"/>
              <a:gd name="T4" fmla="*/ 29 w 585"/>
              <a:gd name="T5" fmla="*/ 117 h 159"/>
              <a:gd name="T6" fmla="*/ 39 w 585"/>
              <a:gd name="T7" fmla="*/ 88 h 159"/>
              <a:gd name="T8" fmla="*/ 48 w 585"/>
              <a:gd name="T9" fmla="*/ 56 h 159"/>
              <a:gd name="T10" fmla="*/ 58 w 585"/>
              <a:gd name="T11" fmla="*/ 30 h 159"/>
              <a:gd name="T12" fmla="*/ 68 w 585"/>
              <a:gd name="T13" fmla="*/ 20 h 159"/>
              <a:gd name="T14" fmla="*/ 77 w 585"/>
              <a:gd name="T15" fmla="*/ 20 h 159"/>
              <a:gd name="T16" fmla="*/ 87 w 585"/>
              <a:gd name="T17" fmla="*/ 18 h 159"/>
              <a:gd name="T18" fmla="*/ 97 w 585"/>
              <a:gd name="T19" fmla="*/ 32 h 159"/>
              <a:gd name="T20" fmla="*/ 107 w 585"/>
              <a:gd name="T21" fmla="*/ 23 h 159"/>
              <a:gd name="T22" fmla="*/ 116 w 585"/>
              <a:gd name="T23" fmla="*/ 78 h 159"/>
              <a:gd name="T24" fmla="*/ 126 w 585"/>
              <a:gd name="T25" fmla="*/ 85 h 159"/>
              <a:gd name="T26" fmla="*/ 136 w 585"/>
              <a:gd name="T27" fmla="*/ 83 h 159"/>
              <a:gd name="T28" fmla="*/ 146 w 585"/>
              <a:gd name="T29" fmla="*/ 85 h 159"/>
              <a:gd name="T30" fmla="*/ 155 w 585"/>
              <a:gd name="T31" fmla="*/ 81 h 159"/>
              <a:gd name="T32" fmla="*/ 165 w 585"/>
              <a:gd name="T33" fmla="*/ 89 h 159"/>
              <a:gd name="T34" fmla="*/ 175 w 585"/>
              <a:gd name="T35" fmla="*/ 134 h 159"/>
              <a:gd name="T36" fmla="*/ 184 w 585"/>
              <a:gd name="T37" fmla="*/ 146 h 159"/>
              <a:gd name="T38" fmla="*/ 194 w 585"/>
              <a:gd name="T39" fmla="*/ 145 h 159"/>
              <a:gd name="T40" fmla="*/ 204 w 585"/>
              <a:gd name="T41" fmla="*/ 133 h 159"/>
              <a:gd name="T42" fmla="*/ 213 w 585"/>
              <a:gd name="T43" fmla="*/ 136 h 159"/>
              <a:gd name="T44" fmla="*/ 223 w 585"/>
              <a:gd name="T45" fmla="*/ 118 h 159"/>
              <a:gd name="T46" fmla="*/ 233 w 585"/>
              <a:gd name="T47" fmla="*/ 99 h 159"/>
              <a:gd name="T48" fmla="*/ 243 w 585"/>
              <a:gd name="T49" fmla="*/ 43 h 159"/>
              <a:gd name="T50" fmla="*/ 252 w 585"/>
              <a:gd name="T51" fmla="*/ 78 h 159"/>
              <a:gd name="T52" fmla="*/ 262 w 585"/>
              <a:gd name="T53" fmla="*/ 113 h 159"/>
              <a:gd name="T54" fmla="*/ 272 w 585"/>
              <a:gd name="T55" fmla="*/ 129 h 159"/>
              <a:gd name="T56" fmla="*/ 282 w 585"/>
              <a:gd name="T57" fmla="*/ 141 h 159"/>
              <a:gd name="T58" fmla="*/ 291 w 585"/>
              <a:gd name="T59" fmla="*/ 145 h 159"/>
              <a:gd name="T60" fmla="*/ 301 w 585"/>
              <a:gd name="T61" fmla="*/ 142 h 159"/>
              <a:gd name="T62" fmla="*/ 311 w 585"/>
              <a:gd name="T63" fmla="*/ 140 h 159"/>
              <a:gd name="T64" fmla="*/ 320 w 585"/>
              <a:gd name="T65" fmla="*/ 141 h 159"/>
              <a:gd name="T66" fmla="*/ 330 w 585"/>
              <a:gd name="T67" fmla="*/ 143 h 159"/>
              <a:gd name="T68" fmla="*/ 340 w 585"/>
              <a:gd name="T69" fmla="*/ 140 h 159"/>
              <a:gd name="T70" fmla="*/ 350 w 585"/>
              <a:gd name="T71" fmla="*/ 137 h 159"/>
              <a:gd name="T72" fmla="*/ 359 w 585"/>
              <a:gd name="T73" fmla="*/ 148 h 159"/>
              <a:gd name="T74" fmla="*/ 369 w 585"/>
              <a:gd name="T75" fmla="*/ 159 h 159"/>
              <a:gd name="T76" fmla="*/ 379 w 585"/>
              <a:gd name="T77" fmla="*/ 153 h 159"/>
              <a:gd name="T78" fmla="*/ 388 w 585"/>
              <a:gd name="T79" fmla="*/ 144 h 159"/>
              <a:gd name="T80" fmla="*/ 398 w 585"/>
              <a:gd name="T81" fmla="*/ 146 h 159"/>
              <a:gd name="T82" fmla="*/ 408 w 585"/>
              <a:gd name="T83" fmla="*/ 139 h 159"/>
              <a:gd name="T84" fmla="*/ 417 w 585"/>
              <a:gd name="T85" fmla="*/ 136 h 159"/>
              <a:gd name="T86" fmla="*/ 427 w 585"/>
              <a:gd name="T87" fmla="*/ 129 h 159"/>
              <a:gd name="T88" fmla="*/ 437 w 585"/>
              <a:gd name="T89" fmla="*/ 115 h 159"/>
              <a:gd name="T90" fmla="*/ 447 w 585"/>
              <a:gd name="T91" fmla="*/ 79 h 159"/>
              <a:gd name="T92" fmla="*/ 457 w 585"/>
              <a:gd name="T93" fmla="*/ 31 h 159"/>
              <a:gd name="T94" fmla="*/ 466 w 585"/>
              <a:gd name="T95" fmla="*/ 0 h 159"/>
              <a:gd name="T96" fmla="*/ 476 w 585"/>
              <a:gd name="T97" fmla="*/ 53 h 159"/>
              <a:gd name="T98" fmla="*/ 486 w 585"/>
              <a:gd name="T99" fmla="*/ 65 h 159"/>
              <a:gd name="T100" fmla="*/ 495 w 585"/>
              <a:gd name="T101" fmla="*/ 80 h 159"/>
              <a:gd name="T102" fmla="*/ 505 w 585"/>
              <a:gd name="T103" fmla="*/ 22 h 159"/>
              <a:gd name="T104" fmla="*/ 515 w 585"/>
              <a:gd name="T105" fmla="*/ 35 h 159"/>
              <a:gd name="T106" fmla="*/ 524 w 585"/>
              <a:gd name="T107" fmla="*/ 59 h 159"/>
              <a:gd name="T108" fmla="*/ 534 w 585"/>
              <a:gd name="T109" fmla="*/ 99 h 159"/>
              <a:gd name="T110" fmla="*/ 544 w 585"/>
              <a:gd name="T111" fmla="*/ 120 h 159"/>
              <a:gd name="T112" fmla="*/ 553 w 585"/>
              <a:gd name="T113" fmla="*/ 130 h 159"/>
              <a:gd name="T114" fmla="*/ 563 w 585"/>
              <a:gd name="T115" fmla="*/ 140 h 159"/>
              <a:gd name="T116" fmla="*/ 573 w 585"/>
              <a:gd name="T117" fmla="*/ 145 h 159"/>
              <a:gd name="T118" fmla="*/ 583 w 585"/>
              <a:gd name="T119" fmla="*/ 14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5" h="159">
                <a:moveTo>
                  <a:pt x="0" y="145"/>
                </a:moveTo>
                <a:lnTo>
                  <a:pt x="1" y="145"/>
                </a:lnTo>
                <a:lnTo>
                  <a:pt x="2" y="145"/>
                </a:lnTo>
                <a:lnTo>
                  <a:pt x="2" y="145"/>
                </a:lnTo>
                <a:lnTo>
                  <a:pt x="3" y="145"/>
                </a:lnTo>
                <a:lnTo>
                  <a:pt x="3" y="145"/>
                </a:lnTo>
                <a:lnTo>
                  <a:pt x="4" y="145"/>
                </a:lnTo>
                <a:lnTo>
                  <a:pt x="4" y="145"/>
                </a:lnTo>
                <a:lnTo>
                  <a:pt x="5" y="145"/>
                </a:lnTo>
                <a:lnTo>
                  <a:pt x="6" y="145"/>
                </a:lnTo>
                <a:lnTo>
                  <a:pt x="6" y="145"/>
                </a:lnTo>
                <a:lnTo>
                  <a:pt x="7" y="145"/>
                </a:lnTo>
                <a:lnTo>
                  <a:pt x="7" y="145"/>
                </a:lnTo>
                <a:lnTo>
                  <a:pt x="8" y="145"/>
                </a:lnTo>
                <a:lnTo>
                  <a:pt x="8" y="145"/>
                </a:lnTo>
                <a:lnTo>
                  <a:pt x="9" y="145"/>
                </a:lnTo>
                <a:lnTo>
                  <a:pt x="10" y="145"/>
                </a:lnTo>
                <a:lnTo>
                  <a:pt x="10" y="144"/>
                </a:lnTo>
                <a:lnTo>
                  <a:pt x="11" y="144"/>
                </a:lnTo>
                <a:lnTo>
                  <a:pt x="11" y="144"/>
                </a:lnTo>
                <a:lnTo>
                  <a:pt x="12" y="144"/>
                </a:lnTo>
                <a:lnTo>
                  <a:pt x="12" y="143"/>
                </a:lnTo>
                <a:lnTo>
                  <a:pt x="13" y="143"/>
                </a:lnTo>
                <a:lnTo>
                  <a:pt x="14" y="143"/>
                </a:lnTo>
                <a:lnTo>
                  <a:pt x="14" y="142"/>
                </a:lnTo>
                <a:lnTo>
                  <a:pt x="15" y="142"/>
                </a:lnTo>
                <a:lnTo>
                  <a:pt x="15" y="142"/>
                </a:lnTo>
                <a:lnTo>
                  <a:pt x="16" y="141"/>
                </a:lnTo>
                <a:lnTo>
                  <a:pt x="16" y="141"/>
                </a:lnTo>
                <a:lnTo>
                  <a:pt x="17" y="140"/>
                </a:lnTo>
                <a:lnTo>
                  <a:pt x="18" y="139"/>
                </a:lnTo>
                <a:lnTo>
                  <a:pt x="18" y="139"/>
                </a:lnTo>
                <a:lnTo>
                  <a:pt x="19" y="138"/>
                </a:lnTo>
                <a:lnTo>
                  <a:pt x="19" y="137"/>
                </a:lnTo>
                <a:lnTo>
                  <a:pt x="20" y="137"/>
                </a:lnTo>
                <a:lnTo>
                  <a:pt x="20" y="136"/>
                </a:lnTo>
                <a:lnTo>
                  <a:pt x="21" y="135"/>
                </a:lnTo>
                <a:lnTo>
                  <a:pt x="22" y="134"/>
                </a:lnTo>
                <a:lnTo>
                  <a:pt x="22" y="133"/>
                </a:lnTo>
                <a:lnTo>
                  <a:pt x="23" y="132"/>
                </a:lnTo>
                <a:lnTo>
                  <a:pt x="23" y="131"/>
                </a:lnTo>
                <a:lnTo>
                  <a:pt x="24" y="130"/>
                </a:lnTo>
                <a:lnTo>
                  <a:pt x="24" y="129"/>
                </a:lnTo>
                <a:lnTo>
                  <a:pt x="25" y="127"/>
                </a:lnTo>
                <a:lnTo>
                  <a:pt x="26" y="126"/>
                </a:lnTo>
                <a:lnTo>
                  <a:pt x="26" y="125"/>
                </a:lnTo>
                <a:lnTo>
                  <a:pt x="27" y="123"/>
                </a:lnTo>
                <a:lnTo>
                  <a:pt x="27" y="122"/>
                </a:lnTo>
                <a:lnTo>
                  <a:pt x="28" y="120"/>
                </a:lnTo>
                <a:lnTo>
                  <a:pt x="28" y="119"/>
                </a:lnTo>
                <a:lnTo>
                  <a:pt x="29" y="117"/>
                </a:lnTo>
                <a:lnTo>
                  <a:pt x="29" y="116"/>
                </a:lnTo>
                <a:lnTo>
                  <a:pt x="30" y="114"/>
                </a:lnTo>
                <a:lnTo>
                  <a:pt x="31" y="112"/>
                </a:lnTo>
                <a:lnTo>
                  <a:pt x="31" y="111"/>
                </a:lnTo>
                <a:lnTo>
                  <a:pt x="32" y="109"/>
                </a:lnTo>
                <a:lnTo>
                  <a:pt x="32" y="107"/>
                </a:lnTo>
                <a:lnTo>
                  <a:pt x="33" y="106"/>
                </a:lnTo>
                <a:lnTo>
                  <a:pt x="33" y="104"/>
                </a:lnTo>
                <a:lnTo>
                  <a:pt x="34" y="102"/>
                </a:lnTo>
                <a:lnTo>
                  <a:pt x="35" y="100"/>
                </a:lnTo>
                <a:lnTo>
                  <a:pt x="35" y="99"/>
                </a:lnTo>
                <a:lnTo>
                  <a:pt x="36" y="97"/>
                </a:lnTo>
                <a:lnTo>
                  <a:pt x="36" y="95"/>
                </a:lnTo>
                <a:lnTo>
                  <a:pt x="37" y="93"/>
                </a:lnTo>
                <a:lnTo>
                  <a:pt x="37" y="91"/>
                </a:lnTo>
                <a:lnTo>
                  <a:pt x="38" y="90"/>
                </a:lnTo>
                <a:lnTo>
                  <a:pt x="39" y="88"/>
                </a:lnTo>
                <a:lnTo>
                  <a:pt x="39" y="86"/>
                </a:lnTo>
                <a:lnTo>
                  <a:pt x="40" y="84"/>
                </a:lnTo>
                <a:lnTo>
                  <a:pt x="40" y="82"/>
                </a:lnTo>
                <a:lnTo>
                  <a:pt x="41" y="80"/>
                </a:lnTo>
                <a:lnTo>
                  <a:pt x="41" y="78"/>
                </a:lnTo>
                <a:lnTo>
                  <a:pt x="42" y="76"/>
                </a:lnTo>
                <a:lnTo>
                  <a:pt x="43" y="75"/>
                </a:lnTo>
                <a:lnTo>
                  <a:pt x="43" y="73"/>
                </a:lnTo>
                <a:lnTo>
                  <a:pt x="44" y="71"/>
                </a:lnTo>
                <a:lnTo>
                  <a:pt x="44" y="69"/>
                </a:lnTo>
                <a:lnTo>
                  <a:pt x="45" y="67"/>
                </a:lnTo>
                <a:lnTo>
                  <a:pt x="45" y="65"/>
                </a:lnTo>
                <a:lnTo>
                  <a:pt x="46" y="63"/>
                </a:lnTo>
                <a:lnTo>
                  <a:pt x="47" y="61"/>
                </a:lnTo>
                <a:lnTo>
                  <a:pt x="47" y="60"/>
                </a:lnTo>
                <a:lnTo>
                  <a:pt x="48" y="58"/>
                </a:lnTo>
                <a:lnTo>
                  <a:pt x="48" y="56"/>
                </a:lnTo>
                <a:lnTo>
                  <a:pt x="49" y="54"/>
                </a:lnTo>
                <a:lnTo>
                  <a:pt x="49" y="53"/>
                </a:lnTo>
                <a:lnTo>
                  <a:pt x="50" y="51"/>
                </a:lnTo>
                <a:lnTo>
                  <a:pt x="51" y="49"/>
                </a:lnTo>
                <a:lnTo>
                  <a:pt x="51" y="47"/>
                </a:lnTo>
                <a:lnTo>
                  <a:pt x="52" y="46"/>
                </a:lnTo>
                <a:lnTo>
                  <a:pt x="52" y="44"/>
                </a:lnTo>
                <a:lnTo>
                  <a:pt x="53" y="42"/>
                </a:lnTo>
                <a:lnTo>
                  <a:pt x="53" y="41"/>
                </a:lnTo>
                <a:lnTo>
                  <a:pt x="54" y="39"/>
                </a:lnTo>
                <a:lnTo>
                  <a:pt x="55" y="38"/>
                </a:lnTo>
                <a:lnTo>
                  <a:pt x="55" y="36"/>
                </a:lnTo>
                <a:lnTo>
                  <a:pt x="56" y="35"/>
                </a:lnTo>
                <a:lnTo>
                  <a:pt x="56" y="34"/>
                </a:lnTo>
                <a:lnTo>
                  <a:pt x="57" y="32"/>
                </a:lnTo>
                <a:lnTo>
                  <a:pt x="57" y="31"/>
                </a:lnTo>
                <a:lnTo>
                  <a:pt x="58" y="30"/>
                </a:lnTo>
                <a:lnTo>
                  <a:pt x="59" y="29"/>
                </a:lnTo>
                <a:lnTo>
                  <a:pt x="59" y="28"/>
                </a:lnTo>
                <a:lnTo>
                  <a:pt x="60" y="27"/>
                </a:lnTo>
                <a:lnTo>
                  <a:pt x="60" y="26"/>
                </a:lnTo>
                <a:lnTo>
                  <a:pt x="61" y="25"/>
                </a:lnTo>
                <a:lnTo>
                  <a:pt x="61" y="25"/>
                </a:lnTo>
                <a:lnTo>
                  <a:pt x="62" y="24"/>
                </a:lnTo>
                <a:lnTo>
                  <a:pt x="63" y="23"/>
                </a:lnTo>
                <a:lnTo>
                  <a:pt x="63" y="23"/>
                </a:lnTo>
                <a:lnTo>
                  <a:pt x="64" y="22"/>
                </a:lnTo>
                <a:lnTo>
                  <a:pt x="64" y="22"/>
                </a:lnTo>
                <a:lnTo>
                  <a:pt x="65" y="21"/>
                </a:lnTo>
                <a:lnTo>
                  <a:pt x="65" y="21"/>
                </a:lnTo>
                <a:lnTo>
                  <a:pt x="66" y="21"/>
                </a:lnTo>
                <a:lnTo>
                  <a:pt x="67" y="21"/>
                </a:lnTo>
                <a:lnTo>
                  <a:pt x="67" y="20"/>
                </a:lnTo>
                <a:lnTo>
                  <a:pt x="68" y="20"/>
                </a:lnTo>
                <a:lnTo>
                  <a:pt x="68" y="20"/>
                </a:lnTo>
                <a:lnTo>
                  <a:pt x="69" y="20"/>
                </a:lnTo>
                <a:lnTo>
                  <a:pt x="69" y="20"/>
                </a:lnTo>
                <a:lnTo>
                  <a:pt x="70" y="20"/>
                </a:lnTo>
                <a:lnTo>
                  <a:pt x="71" y="20"/>
                </a:lnTo>
                <a:lnTo>
                  <a:pt x="71" y="20"/>
                </a:lnTo>
                <a:lnTo>
                  <a:pt x="72" y="20"/>
                </a:lnTo>
                <a:lnTo>
                  <a:pt x="72" y="20"/>
                </a:lnTo>
                <a:lnTo>
                  <a:pt x="73" y="20"/>
                </a:lnTo>
                <a:lnTo>
                  <a:pt x="73" y="20"/>
                </a:lnTo>
                <a:lnTo>
                  <a:pt x="74" y="20"/>
                </a:lnTo>
                <a:lnTo>
                  <a:pt x="75" y="21"/>
                </a:lnTo>
                <a:lnTo>
                  <a:pt x="75" y="21"/>
                </a:lnTo>
                <a:lnTo>
                  <a:pt x="76" y="21"/>
                </a:lnTo>
                <a:lnTo>
                  <a:pt x="76" y="21"/>
                </a:lnTo>
                <a:lnTo>
                  <a:pt x="77" y="21"/>
                </a:lnTo>
                <a:lnTo>
                  <a:pt x="77" y="20"/>
                </a:lnTo>
                <a:lnTo>
                  <a:pt x="78" y="20"/>
                </a:lnTo>
                <a:lnTo>
                  <a:pt x="79" y="20"/>
                </a:lnTo>
                <a:lnTo>
                  <a:pt x="79" y="19"/>
                </a:lnTo>
                <a:lnTo>
                  <a:pt x="80" y="19"/>
                </a:lnTo>
                <a:lnTo>
                  <a:pt x="80" y="18"/>
                </a:lnTo>
                <a:lnTo>
                  <a:pt x="81" y="18"/>
                </a:lnTo>
                <a:lnTo>
                  <a:pt x="81" y="18"/>
                </a:lnTo>
                <a:lnTo>
                  <a:pt x="82" y="17"/>
                </a:lnTo>
                <a:lnTo>
                  <a:pt x="83" y="17"/>
                </a:lnTo>
                <a:lnTo>
                  <a:pt x="83" y="16"/>
                </a:lnTo>
                <a:lnTo>
                  <a:pt x="84" y="16"/>
                </a:lnTo>
                <a:lnTo>
                  <a:pt x="84" y="16"/>
                </a:lnTo>
                <a:lnTo>
                  <a:pt x="85" y="16"/>
                </a:lnTo>
                <a:lnTo>
                  <a:pt x="85" y="16"/>
                </a:lnTo>
                <a:lnTo>
                  <a:pt x="86" y="16"/>
                </a:lnTo>
                <a:lnTo>
                  <a:pt x="87" y="17"/>
                </a:lnTo>
                <a:lnTo>
                  <a:pt x="87" y="18"/>
                </a:lnTo>
                <a:lnTo>
                  <a:pt x="88" y="19"/>
                </a:lnTo>
                <a:lnTo>
                  <a:pt x="88" y="20"/>
                </a:lnTo>
                <a:lnTo>
                  <a:pt x="89" y="21"/>
                </a:lnTo>
                <a:lnTo>
                  <a:pt x="89" y="22"/>
                </a:lnTo>
                <a:lnTo>
                  <a:pt x="90" y="24"/>
                </a:lnTo>
                <a:lnTo>
                  <a:pt x="91" y="25"/>
                </a:lnTo>
                <a:lnTo>
                  <a:pt x="91" y="26"/>
                </a:lnTo>
                <a:lnTo>
                  <a:pt x="92" y="28"/>
                </a:lnTo>
                <a:lnTo>
                  <a:pt x="92" y="29"/>
                </a:lnTo>
                <a:lnTo>
                  <a:pt x="93" y="30"/>
                </a:lnTo>
                <a:lnTo>
                  <a:pt x="93" y="31"/>
                </a:lnTo>
                <a:lnTo>
                  <a:pt x="94" y="32"/>
                </a:lnTo>
                <a:lnTo>
                  <a:pt x="95" y="33"/>
                </a:lnTo>
                <a:lnTo>
                  <a:pt x="95" y="33"/>
                </a:lnTo>
                <a:lnTo>
                  <a:pt x="96" y="33"/>
                </a:lnTo>
                <a:lnTo>
                  <a:pt x="96" y="33"/>
                </a:lnTo>
                <a:lnTo>
                  <a:pt x="97" y="32"/>
                </a:lnTo>
                <a:lnTo>
                  <a:pt x="97" y="32"/>
                </a:lnTo>
                <a:lnTo>
                  <a:pt x="98" y="31"/>
                </a:lnTo>
                <a:lnTo>
                  <a:pt x="99" y="31"/>
                </a:lnTo>
                <a:lnTo>
                  <a:pt x="99" y="31"/>
                </a:lnTo>
                <a:lnTo>
                  <a:pt x="100" y="30"/>
                </a:lnTo>
                <a:lnTo>
                  <a:pt x="100" y="28"/>
                </a:lnTo>
                <a:lnTo>
                  <a:pt x="101" y="25"/>
                </a:lnTo>
                <a:lnTo>
                  <a:pt x="101" y="22"/>
                </a:lnTo>
                <a:lnTo>
                  <a:pt x="102" y="20"/>
                </a:lnTo>
                <a:lnTo>
                  <a:pt x="103" y="20"/>
                </a:lnTo>
                <a:lnTo>
                  <a:pt x="103" y="24"/>
                </a:lnTo>
                <a:lnTo>
                  <a:pt x="104" y="29"/>
                </a:lnTo>
                <a:lnTo>
                  <a:pt x="104" y="33"/>
                </a:lnTo>
                <a:lnTo>
                  <a:pt x="105" y="34"/>
                </a:lnTo>
                <a:lnTo>
                  <a:pt x="106" y="30"/>
                </a:lnTo>
                <a:lnTo>
                  <a:pt x="106" y="25"/>
                </a:lnTo>
                <a:lnTo>
                  <a:pt x="107" y="23"/>
                </a:lnTo>
                <a:lnTo>
                  <a:pt x="107" y="28"/>
                </a:lnTo>
                <a:lnTo>
                  <a:pt x="108" y="42"/>
                </a:lnTo>
                <a:lnTo>
                  <a:pt x="108" y="60"/>
                </a:lnTo>
                <a:lnTo>
                  <a:pt x="109" y="76"/>
                </a:lnTo>
                <a:lnTo>
                  <a:pt x="110" y="86"/>
                </a:lnTo>
                <a:lnTo>
                  <a:pt x="110" y="87"/>
                </a:lnTo>
                <a:lnTo>
                  <a:pt x="111" y="83"/>
                </a:lnTo>
                <a:lnTo>
                  <a:pt x="111" y="78"/>
                </a:lnTo>
                <a:lnTo>
                  <a:pt x="112" y="74"/>
                </a:lnTo>
                <a:lnTo>
                  <a:pt x="112" y="71"/>
                </a:lnTo>
                <a:lnTo>
                  <a:pt x="113" y="70"/>
                </a:lnTo>
                <a:lnTo>
                  <a:pt x="114" y="69"/>
                </a:lnTo>
                <a:lnTo>
                  <a:pt x="114" y="69"/>
                </a:lnTo>
                <a:lnTo>
                  <a:pt x="115" y="70"/>
                </a:lnTo>
                <a:lnTo>
                  <a:pt x="115" y="72"/>
                </a:lnTo>
                <a:lnTo>
                  <a:pt x="116" y="75"/>
                </a:lnTo>
                <a:lnTo>
                  <a:pt x="116" y="78"/>
                </a:lnTo>
                <a:lnTo>
                  <a:pt x="117" y="81"/>
                </a:lnTo>
                <a:lnTo>
                  <a:pt x="118" y="82"/>
                </a:lnTo>
                <a:lnTo>
                  <a:pt x="118" y="84"/>
                </a:lnTo>
                <a:lnTo>
                  <a:pt x="119" y="85"/>
                </a:lnTo>
                <a:lnTo>
                  <a:pt x="119" y="85"/>
                </a:lnTo>
                <a:lnTo>
                  <a:pt x="120" y="85"/>
                </a:lnTo>
                <a:lnTo>
                  <a:pt x="120" y="85"/>
                </a:lnTo>
                <a:lnTo>
                  <a:pt x="121" y="85"/>
                </a:lnTo>
                <a:lnTo>
                  <a:pt x="122" y="85"/>
                </a:lnTo>
                <a:lnTo>
                  <a:pt x="122" y="85"/>
                </a:lnTo>
                <a:lnTo>
                  <a:pt x="123" y="85"/>
                </a:lnTo>
                <a:lnTo>
                  <a:pt x="123" y="85"/>
                </a:lnTo>
                <a:lnTo>
                  <a:pt x="124" y="85"/>
                </a:lnTo>
                <a:lnTo>
                  <a:pt x="124" y="85"/>
                </a:lnTo>
                <a:lnTo>
                  <a:pt x="125" y="85"/>
                </a:lnTo>
                <a:lnTo>
                  <a:pt x="126" y="85"/>
                </a:lnTo>
                <a:lnTo>
                  <a:pt x="126" y="85"/>
                </a:lnTo>
                <a:lnTo>
                  <a:pt x="127" y="85"/>
                </a:lnTo>
                <a:lnTo>
                  <a:pt x="127" y="85"/>
                </a:lnTo>
                <a:lnTo>
                  <a:pt x="128" y="85"/>
                </a:lnTo>
                <a:lnTo>
                  <a:pt x="128" y="85"/>
                </a:lnTo>
                <a:lnTo>
                  <a:pt x="129" y="85"/>
                </a:lnTo>
                <a:lnTo>
                  <a:pt x="130" y="85"/>
                </a:lnTo>
                <a:lnTo>
                  <a:pt x="130" y="85"/>
                </a:lnTo>
                <a:lnTo>
                  <a:pt x="131" y="85"/>
                </a:lnTo>
                <a:lnTo>
                  <a:pt x="131" y="85"/>
                </a:lnTo>
                <a:lnTo>
                  <a:pt x="132" y="85"/>
                </a:lnTo>
                <a:lnTo>
                  <a:pt x="132" y="84"/>
                </a:lnTo>
                <a:lnTo>
                  <a:pt x="133" y="84"/>
                </a:lnTo>
                <a:lnTo>
                  <a:pt x="134" y="84"/>
                </a:lnTo>
                <a:lnTo>
                  <a:pt x="134" y="84"/>
                </a:lnTo>
                <a:lnTo>
                  <a:pt x="135" y="83"/>
                </a:lnTo>
                <a:lnTo>
                  <a:pt x="135" y="83"/>
                </a:lnTo>
                <a:lnTo>
                  <a:pt x="136" y="83"/>
                </a:lnTo>
                <a:lnTo>
                  <a:pt x="136" y="82"/>
                </a:lnTo>
                <a:lnTo>
                  <a:pt x="137" y="82"/>
                </a:lnTo>
                <a:lnTo>
                  <a:pt x="138" y="82"/>
                </a:lnTo>
                <a:lnTo>
                  <a:pt x="138" y="81"/>
                </a:lnTo>
                <a:lnTo>
                  <a:pt x="139" y="81"/>
                </a:lnTo>
                <a:lnTo>
                  <a:pt x="139" y="81"/>
                </a:lnTo>
                <a:lnTo>
                  <a:pt x="140" y="81"/>
                </a:lnTo>
                <a:lnTo>
                  <a:pt x="140" y="81"/>
                </a:lnTo>
                <a:lnTo>
                  <a:pt x="141" y="81"/>
                </a:lnTo>
                <a:lnTo>
                  <a:pt x="142" y="81"/>
                </a:lnTo>
                <a:lnTo>
                  <a:pt x="142" y="82"/>
                </a:lnTo>
                <a:lnTo>
                  <a:pt x="143" y="82"/>
                </a:lnTo>
                <a:lnTo>
                  <a:pt x="143" y="83"/>
                </a:lnTo>
                <a:lnTo>
                  <a:pt x="144" y="83"/>
                </a:lnTo>
                <a:lnTo>
                  <a:pt x="144" y="84"/>
                </a:lnTo>
                <a:lnTo>
                  <a:pt x="145" y="84"/>
                </a:lnTo>
                <a:lnTo>
                  <a:pt x="146" y="85"/>
                </a:lnTo>
                <a:lnTo>
                  <a:pt x="146" y="86"/>
                </a:lnTo>
                <a:lnTo>
                  <a:pt x="147" y="87"/>
                </a:lnTo>
                <a:lnTo>
                  <a:pt x="147" y="87"/>
                </a:lnTo>
                <a:lnTo>
                  <a:pt x="148" y="88"/>
                </a:lnTo>
                <a:lnTo>
                  <a:pt x="148" y="89"/>
                </a:lnTo>
                <a:lnTo>
                  <a:pt x="149" y="89"/>
                </a:lnTo>
                <a:lnTo>
                  <a:pt x="150" y="90"/>
                </a:lnTo>
                <a:lnTo>
                  <a:pt x="150" y="90"/>
                </a:lnTo>
                <a:lnTo>
                  <a:pt x="151" y="89"/>
                </a:lnTo>
                <a:lnTo>
                  <a:pt x="151" y="88"/>
                </a:lnTo>
                <a:lnTo>
                  <a:pt x="152" y="87"/>
                </a:lnTo>
                <a:lnTo>
                  <a:pt x="152" y="86"/>
                </a:lnTo>
                <a:lnTo>
                  <a:pt x="153" y="84"/>
                </a:lnTo>
                <a:lnTo>
                  <a:pt x="154" y="83"/>
                </a:lnTo>
                <a:lnTo>
                  <a:pt x="154" y="81"/>
                </a:lnTo>
                <a:lnTo>
                  <a:pt x="155" y="81"/>
                </a:lnTo>
                <a:lnTo>
                  <a:pt x="155" y="81"/>
                </a:lnTo>
                <a:lnTo>
                  <a:pt x="156" y="82"/>
                </a:lnTo>
                <a:lnTo>
                  <a:pt x="156" y="83"/>
                </a:lnTo>
                <a:lnTo>
                  <a:pt x="157" y="85"/>
                </a:lnTo>
                <a:lnTo>
                  <a:pt x="157" y="87"/>
                </a:lnTo>
                <a:lnTo>
                  <a:pt x="158" y="89"/>
                </a:lnTo>
                <a:lnTo>
                  <a:pt x="159" y="91"/>
                </a:lnTo>
                <a:lnTo>
                  <a:pt x="159" y="92"/>
                </a:lnTo>
                <a:lnTo>
                  <a:pt x="160" y="92"/>
                </a:lnTo>
                <a:lnTo>
                  <a:pt x="160" y="90"/>
                </a:lnTo>
                <a:lnTo>
                  <a:pt x="161" y="87"/>
                </a:lnTo>
                <a:lnTo>
                  <a:pt x="161" y="85"/>
                </a:lnTo>
                <a:lnTo>
                  <a:pt x="162" y="82"/>
                </a:lnTo>
                <a:lnTo>
                  <a:pt x="163" y="81"/>
                </a:lnTo>
                <a:lnTo>
                  <a:pt x="163" y="80"/>
                </a:lnTo>
                <a:lnTo>
                  <a:pt x="164" y="81"/>
                </a:lnTo>
                <a:lnTo>
                  <a:pt x="164" y="84"/>
                </a:lnTo>
                <a:lnTo>
                  <a:pt x="165" y="89"/>
                </a:lnTo>
                <a:lnTo>
                  <a:pt x="165" y="96"/>
                </a:lnTo>
                <a:lnTo>
                  <a:pt x="166" y="104"/>
                </a:lnTo>
                <a:lnTo>
                  <a:pt x="167" y="113"/>
                </a:lnTo>
                <a:lnTo>
                  <a:pt x="167" y="121"/>
                </a:lnTo>
                <a:lnTo>
                  <a:pt x="168" y="128"/>
                </a:lnTo>
                <a:lnTo>
                  <a:pt x="168" y="135"/>
                </a:lnTo>
                <a:lnTo>
                  <a:pt x="169" y="139"/>
                </a:lnTo>
                <a:lnTo>
                  <a:pt x="169" y="141"/>
                </a:lnTo>
                <a:lnTo>
                  <a:pt x="170" y="142"/>
                </a:lnTo>
                <a:lnTo>
                  <a:pt x="171" y="141"/>
                </a:lnTo>
                <a:lnTo>
                  <a:pt x="171" y="140"/>
                </a:lnTo>
                <a:lnTo>
                  <a:pt x="172" y="138"/>
                </a:lnTo>
                <a:lnTo>
                  <a:pt x="172" y="137"/>
                </a:lnTo>
                <a:lnTo>
                  <a:pt x="173" y="135"/>
                </a:lnTo>
                <a:lnTo>
                  <a:pt x="173" y="134"/>
                </a:lnTo>
                <a:lnTo>
                  <a:pt x="174" y="134"/>
                </a:lnTo>
                <a:lnTo>
                  <a:pt x="175" y="134"/>
                </a:lnTo>
                <a:lnTo>
                  <a:pt x="175" y="134"/>
                </a:lnTo>
                <a:lnTo>
                  <a:pt x="176" y="134"/>
                </a:lnTo>
                <a:lnTo>
                  <a:pt x="176" y="134"/>
                </a:lnTo>
                <a:lnTo>
                  <a:pt x="177" y="134"/>
                </a:lnTo>
                <a:lnTo>
                  <a:pt x="177" y="135"/>
                </a:lnTo>
                <a:lnTo>
                  <a:pt x="178" y="135"/>
                </a:lnTo>
                <a:lnTo>
                  <a:pt x="179" y="136"/>
                </a:lnTo>
                <a:lnTo>
                  <a:pt x="179" y="137"/>
                </a:lnTo>
                <a:lnTo>
                  <a:pt x="180" y="137"/>
                </a:lnTo>
                <a:lnTo>
                  <a:pt x="180" y="139"/>
                </a:lnTo>
                <a:lnTo>
                  <a:pt x="181" y="140"/>
                </a:lnTo>
                <a:lnTo>
                  <a:pt x="181" y="141"/>
                </a:lnTo>
                <a:lnTo>
                  <a:pt x="182" y="142"/>
                </a:lnTo>
                <a:lnTo>
                  <a:pt x="183" y="143"/>
                </a:lnTo>
                <a:lnTo>
                  <a:pt x="183" y="145"/>
                </a:lnTo>
                <a:lnTo>
                  <a:pt x="184" y="145"/>
                </a:lnTo>
                <a:lnTo>
                  <a:pt x="184" y="146"/>
                </a:lnTo>
                <a:lnTo>
                  <a:pt x="185" y="147"/>
                </a:lnTo>
                <a:lnTo>
                  <a:pt x="185" y="147"/>
                </a:lnTo>
                <a:lnTo>
                  <a:pt x="186" y="147"/>
                </a:lnTo>
                <a:lnTo>
                  <a:pt x="187" y="148"/>
                </a:lnTo>
                <a:lnTo>
                  <a:pt x="187" y="148"/>
                </a:lnTo>
                <a:lnTo>
                  <a:pt x="188" y="148"/>
                </a:lnTo>
                <a:lnTo>
                  <a:pt x="188" y="148"/>
                </a:lnTo>
                <a:lnTo>
                  <a:pt x="189" y="148"/>
                </a:lnTo>
                <a:lnTo>
                  <a:pt x="189" y="148"/>
                </a:lnTo>
                <a:lnTo>
                  <a:pt x="190" y="147"/>
                </a:lnTo>
                <a:lnTo>
                  <a:pt x="191" y="147"/>
                </a:lnTo>
                <a:lnTo>
                  <a:pt x="191" y="147"/>
                </a:lnTo>
                <a:lnTo>
                  <a:pt x="192" y="146"/>
                </a:lnTo>
                <a:lnTo>
                  <a:pt x="192" y="146"/>
                </a:lnTo>
                <a:lnTo>
                  <a:pt x="193" y="146"/>
                </a:lnTo>
                <a:lnTo>
                  <a:pt x="193" y="145"/>
                </a:lnTo>
                <a:lnTo>
                  <a:pt x="194" y="145"/>
                </a:lnTo>
                <a:lnTo>
                  <a:pt x="195" y="145"/>
                </a:lnTo>
                <a:lnTo>
                  <a:pt x="195" y="144"/>
                </a:lnTo>
                <a:lnTo>
                  <a:pt x="196" y="143"/>
                </a:lnTo>
                <a:lnTo>
                  <a:pt x="196" y="143"/>
                </a:lnTo>
                <a:lnTo>
                  <a:pt x="197" y="142"/>
                </a:lnTo>
                <a:lnTo>
                  <a:pt x="197" y="141"/>
                </a:lnTo>
                <a:lnTo>
                  <a:pt x="198" y="140"/>
                </a:lnTo>
                <a:lnTo>
                  <a:pt x="199" y="140"/>
                </a:lnTo>
                <a:lnTo>
                  <a:pt x="199" y="139"/>
                </a:lnTo>
                <a:lnTo>
                  <a:pt x="200" y="138"/>
                </a:lnTo>
                <a:lnTo>
                  <a:pt x="200" y="137"/>
                </a:lnTo>
                <a:lnTo>
                  <a:pt x="201" y="136"/>
                </a:lnTo>
                <a:lnTo>
                  <a:pt x="201" y="136"/>
                </a:lnTo>
                <a:lnTo>
                  <a:pt x="202" y="135"/>
                </a:lnTo>
                <a:lnTo>
                  <a:pt x="203" y="134"/>
                </a:lnTo>
                <a:lnTo>
                  <a:pt x="203" y="134"/>
                </a:lnTo>
                <a:lnTo>
                  <a:pt x="204" y="133"/>
                </a:lnTo>
                <a:lnTo>
                  <a:pt x="204" y="133"/>
                </a:lnTo>
                <a:lnTo>
                  <a:pt x="205" y="132"/>
                </a:lnTo>
                <a:lnTo>
                  <a:pt x="205" y="132"/>
                </a:lnTo>
                <a:lnTo>
                  <a:pt x="206" y="132"/>
                </a:lnTo>
                <a:lnTo>
                  <a:pt x="207" y="132"/>
                </a:lnTo>
                <a:lnTo>
                  <a:pt x="207" y="132"/>
                </a:lnTo>
                <a:lnTo>
                  <a:pt x="208" y="133"/>
                </a:lnTo>
                <a:lnTo>
                  <a:pt x="208" y="133"/>
                </a:lnTo>
                <a:lnTo>
                  <a:pt x="209" y="134"/>
                </a:lnTo>
                <a:lnTo>
                  <a:pt x="209" y="134"/>
                </a:lnTo>
                <a:lnTo>
                  <a:pt x="210" y="134"/>
                </a:lnTo>
                <a:lnTo>
                  <a:pt x="211" y="135"/>
                </a:lnTo>
                <a:lnTo>
                  <a:pt x="211" y="135"/>
                </a:lnTo>
                <a:lnTo>
                  <a:pt x="212" y="135"/>
                </a:lnTo>
                <a:lnTo>
                  <a:pt x="212" y="136"/>
                </a:lnTo>
                <a:lnTo>
                  <a:pt x="213" y="136"/>
                </a:lnTo>
                <a:lnTo>
                  <a:pt x="213" y="136"/>
                </a:lnTo>
                <a:lnTo>
                  <a:pt x="214" y="136"/>
                </a:lnTo>
                <a:lnTo>
                  <a:pt x="215" y="135"/>
                </a:lnTo>
                <a:lnTo>
                  <a:pt x="215" y="135"/>
                </a:lnTo>
                <a:lnTo>
                  <a:pt x="216" y="134"/>
                </a:lnTo>
                <a:lnTo>
                  <a:pt x="216" y="133"/>
                </a:lnTo>
                <a:lnTo>
                  <a:pt x="217" y="132"/>
                </a:lnTo>
                <a:lnTo>
                  <a:pt x="217" y="131"/>
                </a:lnTo>
                <a:lnTo>
                  <a:pt x="218" y="130"/>
                </a:lnTo>
                <a:lnTo>
                  <a:pt x="219" y="128"/>
                </a:lnTo>
                <a:lnTo>
                  <a:pt x="219" y="127"/>
                </a:lnTo>
                <a:lnTo>
                  <a:pt x="220" y="126"/>
                </a:lnTo>
                <a:lnTo>
                  <a:pt x="220" y="124"/>
                </a:lnTo>
                <a:lnTo>
                  <a:pt x="221" y="123"/>
                </a:lnTo>
                <a:lnTo>
                  <a:pt x="222" y="122"/>
                </a:lnTo>
                <a:lnTo>
                  <a:pt x="222" y="120"/>
                </a:lnTo>
                <a:lnTo>
                  <a:pt x="223" y="119"/>
                </a:lnTo>
                <a:lnTo>
                  <a:pt x="223" y="118"/>
                </a:lnTo>
                <a:lnTo>
                  <a:pt x="224" y="117"/>
                </a:lnTo>
                <a:lnTo>
                  <a:pt x="224" y="116"/>
                </a:lnTo>
                <a:lnTo>
                  <a:pt x="225" y="116"/>
                </a:lnTo>
                <a:lnTo>
                  <a:pt x="226" y="115"/>
                </a:lnTo>
                <a:lnTo>
                  <a:pt x="226" y="115"/>
                </a:lnTo>
                <a:lnTo>
                  <a:pt x="227" y="114"/>
                </a:lnTo>
                <a:lnTo>
                  <a:pt x="227" y="114"/>
                </a:lnTo>
                <a:lnTo>
                  <a:pt x="228" y="113"/>
                </a:lnTo>
                <a:lnTo>
                  <a:pt x="228" y="112"/>
                </a:lnTo>
                <a:lnTo>
                  <a:pt x="229" y="111"/>
                </a:lnTo>
                <a:lnTo>
                  <a:pt x="230" y="110"/>
                </a:lnTo>
                <a:lnTo>
                  <a:pt x="230" y="109"/>
                </a:lnTo>
                <a:lnTo>
                  <a:pt x="231" y="108"/>
                </a:lnTo>
                <a:lnTo>
                  <a:pt x="231" y="106"/>
                </a:lnTo>
                <a:lnTo>
                  <a:pt x="232" y="104"/>
                </a:lnTo>
                <a:lnTo>
                  <a:pt x="232" y="102"/>
                </a:lnTo>
                <a:lnTo>
                  <a:pt x="233" y="99"/>
                </a:lnTo>
                <a:lnTo>
                  <a:pt x="234" y="95"/>
                </a:lnTo>
                <a:lnTo>
                  <a:pt x="234" y="92"/>
                </a:lnTo>
                <a:lnTo>
                  <a:pt x="235" y="88"/>
                </a:lnTo>
                <a:lnTo>
                  <a:pt x="235" y="83"/>
                </a:lnTo>
                <a:lnTo>
                  <a:pt x="236" y="79"/>
                </a:lnTo>
                <a:lnTo>
                  <a:pt x="236" y="75"/>
                </a:lnTo>
                <a:lnTo>
                  <a:pt x="237" y="70"/>
                </a:lnTo>
                <a:lnTo>
                  <a:pt x="238" y="66"/>
                </a:lnTo>
                <a:lnTo>
                  <a:pt x="238" y="62"/>
                </a:lnTo>
                <a:lnTo>
                  <a:pt x="239" y="58"/>
                </a:lnTo>
                <a:lnTo>
                  <a:pt x="239" y="55"/>
                </a:lnTo>
                <a:lnTo>
                  <a:pt x="240" y="52"/>
                </a:lnTo>
                <a:lnTo>
                  <a:pt x="240" y="49"/>
                </a:lnTo>
                <a:lnTo>
                  <a:pt x="241" y="46"/>
                </a:lnTo>
                <a:lnTo>
                  <a:pt x="242" y="44"/>
                </a:lnTo>
                <a:lnTo>
                  <a:pt x="242" y="43"/>
                </a:lnTo>
                <a:lnTo>
                  <a:pt x="243" y="43"/>
                </a:lnTo>
                <a:lnTo>
                  <a:pt x="243" y="43"/>
                </a:lnTo>
                <a:lnTo>
                  <a:pt x="244" y="44"/>
                </a:lnTo>
                <a:lnTo>
                  <a:pt x="244" y="45"/>
                </a:lnTo>
                <a:lnTo>
                  <a:pt x="245" y="46"/>
                </a:lnTo>
                <a:lnTo>
                  <a:pt x="246" y="48"/>
                </a:lnTo>
                <a:lnTo>
                  <a:pt x="246" y="50"/>
                </a:lnTo>
                <a:lnTo>
                  <a:pt x="247" y="52"/>
                </a:lnTo>
                <a:lnTo>
                  <a:pt x="247" y="54"/>
                </a:lnTo>
                <a:lnTo>
                  <a:pt x="248" y="57"/>
                </a:lnTo>
                <a:lnTo>
                  <a:pt x="248" y="59"/>
                </a:lnTo>
                <a:lnTo>
                  <a:pt x="249" y="62"/>
                </a:lnTo>
                <a:lnTo>
                  <a:pt x="250" y="65"/>
                </a:lnTo>
                <a:lnTo>
                  <a:pt x="250" y="67"/>
                </a:lnTo>
                <a:lnTo>
                  <a:pt x="251" y="70"/>
                </a:lnTo>
                <a:lnTo>
                  <a:pt x="251" y="73"/>
                </a:lnTo>
                <a:lnTo>
                  <a:pt x="252" y="75"/>
                </a:lnTo>
                <a:lnTo>
                  <a:pt x="252" y="78"/>
                </a:lnTo>
                <a:lnTo>
                  <a:pt x="253" y="80"/>
                </a:lnTo>
                <a:lnTo>
                  <a:pt x="254" y="82"/>
                </a:lnTo>
                <a:lnTo>
                  <a:pt x="254" y="85"/>
                </a:lnTo>
                <a:lnTo>
                  <a:pt x="255" y="87"/>
                </a:lnTo>
                <a:lnTo>
                  <a:pt x="255" y="89"/>
                </a:lnTo>
                <a:lnTo>
                  <a:pt x="256" y="91"/>
                </a:lnTo>
                <a:lnTo>
                  <a:pt x="256" y="93"/>
                </a:lnTo>
                <a:lnTo>
                  <a:pt x="257" y="96"/>
                </a:lnTo>
                <a:lnTo>
                  <a:pt x="258" y="98"/>
                </a:lnTo>
                <a:lnTo>
                  <a:pt x="258" y="100"/>
                </a:lnTo>
                <a:lnTo>
                  <a:pt x="259" y="102"/>
                </a:lnTo>
                <a:lnTo>
                  <a:pt x="259" y="104"/>
                </a:lnTo>
                <a:lnTo>
                  <a:pt x="260" y="106"/>
                </a:lnTo>
                <a:lnTo>
                  <a:pt x="260" y="108"/>
                </a:lnTo>
                <a:lnTo>
                  <a:pt x="261" y="110"/>
                </a:lnTo>
                <a:lnTo>
                  <a:pt x="262" y="111"/>
                </a:lnTo>
                <a:lnTo>
                  <a:pt x="262" y="113"/>
                </a:lnTo>
                <a:lnTo>
                  <a:pt x="263" y="114"/>
                </a:lnTo>
                <a:lnTo>
                  <a:pt x="263" y="116"/>
                </a:lnTo>
                <a:lnTo>
                  <a:pt x="264" y="117"/>
                </a:lnTo>
                <a:lnTo>
                  <a:pt x="264" y="118"/>
                </a:lnTo>
                <a:lnTo>
                  <a:pt x="265" y="119"/>
                </a:lnTo>
                <a:lnTo>
                  <a:pt x="266" y="120"/>
                </a:lnTo>
                <a:lnTo>
                  <a:pt x="266" y="121"/>
                </a:lnTo>
                <a:lnTo>
                  <a:pt x="267" y="122"/>
                </a:lnTo>
                <a:lnTo>
                  <a:pt x="267" y="123"/>
                </a:lnTo>
                <a:lnTo>
                  <a:pt x="268" y="123"/>
                </a:lnTo>
                <a:lnTo>
                  <a:pt x="268" y="124"/>
                </a:lnTo>
                <a:lnTo>
                  <a:pt x="269" y="125"/>
                </a:lnTo>
                <a:lnTo>
                  <a:pt x="270" y="126"/>
                </a:lnTo>
                <a:lnTo>
                  <a:pt x="270" y="127"/>
                </a:lnTo>
                <a:lnTo>
                  <a:pt x="271" y="128"/>
                </a:lnTo>
                <a:lnTo>
                  <a:pt x="271" y="129"/>
                </a:lnTo>
                <a:lnTo>
                  <a:pt x="272" y="129"/>
                </a:lnTo>
                <a:lnTo>
                  <a:pt x="272" y="130"/>
                </a:lnTo>
                <a:lnTo>
                  <a:pt x="273" y="131"/>
                </a:lnTo>
                <a:lnTo>
                  <a:pt x="274" y="132"/>
                </a:lnTo>
                <a:lnTo>
                  <a:pt x="274" y="133"/>
                </a:lnTo>
                <a:lnTo>
                  <a:pt x="275" y="134"/>
                </a:lnTo>
                <a:lnTo>
                  <a:pt x="275" y="135"/>
                </a:lnTo>
                <a:lnTo>
                  <a:pt x="276" y="135"/>
                </a:lnTo>
                <a:lnTo>
                  <a:pt x="276" y="136"/>
                </a:lnTo>
                <a:lnTo>
                  <a:pt x="277" y="137"/>
                </a:lnTo>
                <a:lnTo>
                  <a:pt x="278" y="137"/>
                </a:lnTo>
                <a:lnTo>
                  <a:pt x="278" y="138"/>
                </a:lnTo>
                <a:lnTo>
                  <a:pt x="279" y="139"/>
                </a:lnTo>
                <a:lnTo>
                  <a:pt x="279" y="139"/>
                </a:lnTo>
                <a:lnTo>
                  <a:pt x="280" y="140"/>
                </a:lnTo>
                <a:lnTo>
                  <a:pt x="280" y="140"/>
                </a:lnTo>
                <a:lnTo>
                  <a:pt x="281" y="141"/>
                </a:lnTo>
                <a:lnTo>
                  <a:pt x="282" y="141"/>
                </a:lnTo>
                <a:lnTo>
                  <a:pt x="282" y="141"/>
                </a:lnTo>
                <a:lnTo>
                  <a:pt x="283" y="142"/>
                </a:lnTo>
                <a:lnTo>
                  <a:pt x="283" y="142"/>
                </a:lnTo>
                <a:lnTo>
                  <a:pt x="284" y="142"/>
                </a:lnTo>
                <a:lnTo>
                  <a:pt x="284" y="143"/>
                </a:lnTo>
                <a:lnTo>
                  <a:pt x="285" y="143"/>
                </a:lnTo>
                <a:lnTo>
                  <a:pt x="285" y="143"/>
                </a:lnTo>
                <a:lnTo>
                  <a:pt x="286" y="144"/>
                </a:lnTo>
                <a:lnTo>
                  <a:pt x="287" y="144"/>
                </a:lnTo>
                <a:lnTo>
                  <a:pt x="287" y="144"/>
                </a:lnTo>
                <a:lnTo>
                  <a:pt x="288" y="145"/>
                </a:lnTo>
                <a:lnTo>
                  <a:pt x="288" y="145"/>
                </a:lnTo>
                <a:lnTo>
                  <a:pt x="289" y="145"/>
                </a:lnTo>
                <a:lnTo>
                  <a:pt x="289" y="145"/>
                </a:lnTo>
                <a:lnTo>
                  <a:pt x="290" y="145"/>
                </a:lnTo>
                <a:lnTo>
                  <a:pt x="291" y="145"/>
                </a:lnTo>
                <a:lnTo>
                  <a:pt x="291" y="145"/>
                </a:lnTo>
                <a:lnTo>
                  <a:pt x="292" y="145"/>
                </a:lnTo>
                <a:lnTo>
                  <a:pt x="292" y="145"/>
                </a:lnTo>
                <a:lnTo>
                  <a:pt x="293" y="143"/>
                </a:lnTo>
                <a:lnTo>
                  <a:pt x="293" y="143"/>
                </a:lnTo>
                <a:lnTo>
                  <a:pt x="294" y="143"/>
                </a:lnTo>
                <a:lnTo>
                  <a:pt x="295" y="143"/>
                </a:lnTo>
                <a:lnTo>
                  <a:pt x="295" y="143"/>
                </a:lnTo>
                <a:lnTo>
                  <a:pt x="296" y="142"/>
                </a:lnTo>
                <a:lnTo>
                  <a:pt x="296" y="142"/>
                </a:lnTo>
                <a:lnTo>
                  <a:pt x="297" y="142"/>
                </a:lnTo>
                <a:lnTo>
                  <a:pt x="297" y="142"/>
                </a:lnTo>
                <a:lnTo>
                  <a:pt x="298" y="142"/>
                </a:lnTo>
                <a:lnTo>
                  <a:pt x="299" y="142"/>
                </a:lnTo>
                <a:lnTo>
                  <a:pt x="299" y="142"/>
                </a:lnTo>
                <a:lnTo>
                  <a:pt x="300" y="142"/>
                </a:lnTo>
                <a:lnTo>
                  <a:pt x="300" y="142"/>
                </a:lnTo>
                <a:lnTo>
                  <a:pt x="301" y="142"/>
                </a:lnTo>
                <a:lnTo>
                  <a:pt x="301" y="142"/>
                </a:lnTo>
                <a:lnTo>
                  <a:pt x="302" y="141"/>
                </a:lnTo>
                <a:lnTo>
                  <a:pt x="303" y="141"/>
                </a:lnTo>
                <a:lnTo>
                  <a:pt x="303" y="141"/>
                </a:lnTo>
                <a:lnTo>
                  <a:pt x="304" y="141"/>
                </a:lnTo>
                <a:lnTo>
                  <a:pt x="304" y="141"/>
                </a:lnTo>
                <a:lnTo>
                  <a:pt x="305" y="141"/>
                </a:lnTo>
                <a:lnTo>
                  <a:pt x="305" y="141"/>
                </a:lnTo>
                <a:lnTo>
                  <a:pt x="306" y="141"/>
                </a:lnTo>
                <a:lnTo>
                  <a:pt x="307" y="141"/>
                </a:lnTo>
                <a:lnTo>
                  <a:pt x="307" y="141"/>
                </a:lnTo>
                <a:lnTo>
                  <a:pt x="308" y="140"/>
                </a:lnTo>
                <a:lnTo>
                  <a:pt x="308" y="140"/>
                </a:lnTo>
                <a:lnTo>
                  <a:pt x="309" y="140"/>
                </a:lnTo>
                <a:lnTo>
                  <a:pt x="309" y="140"/>
                </a:lnTo>
                <a:lnTo>
                  <a:pt x="310" y="140"/>
                </a:lnTo>
                <a:lnTo>
                  <a:pt x="311" y="140"/>
                </a:lnTo>
                <a:lnTo>
                  <a:pt x="311" y="140"/>
                </a:lnTo>
                <a:lnTo>
                  <a:pt x="312" y="140"/>
                </a:lnTo>
                <a:lnTo>
                  <a:pt x="312" y="140"/>
                </a:lnTo>
                <a:lnTo>
                  <a:pt x="313" y="140"/>
                </a:lnTo>
                <a:lnTo>
                  <a:pt x="313" y="140"/>
                </a:lnTo>
                <a:lnTo>
                  <a:pt x="314" y="140"/>
                </a:lnTo>
                <a:lnTo>
                  <a:pt x="315" y="140"/>
                </a:lnTo>
                <a:lnTo>
                  <a:pt x="315" y="140"/>
                </a:lnTo>
                <a:lnTo>
                  <a:pt x="316" y="140"/>
                </a:lnTo>
                <a:lnTo>
                  <a:pt x="316" y="140"/>
                </a:lnTo>
                <a:lnTo>
                  <a:pt x="317" y="140"/>
                </a:lnTo>
                <a:lnTo>
                  <a:pt x="317" y="140"/>
                </a:lnTo>
                <a:lnTo>
                  <a:pt x="318" y="140"/>
                </a:lnTo>
                <a:lnTo>
                  <a:pt x="319" y="140"/>
                </a:lnTo>
                <a:lnTo>
                  <a:pt x="319" y="141"/>
                </a:lnTo>
                <a:lnTo>
                  <a:pt x="320" y="141"/>
                </a:lnTo>
                <a:lnTo>
                  <a:pt x="320" y="141"/>
                </a:lnTo>
                <a:lnTo>
                  <a:pt x="321" y="141"/>
                </a:lnTo>
                <a:lnTo>
                  <a:pt x="321" y="141"/>
                </a:lnTo>
                <a:lnTo>
                  <a:pt x="322" y="141"/>
                </a:lnTo>
                <a:lnTo>
                  <a:pt x="323" y="141"/>
                </a:lnTo>
                <a:lnTo>
                  <a:pt x="323" y="141"/>
                </a:lnTo>
                <a:lnTo>
                  <a:pt x="324" y="141"/>
                </a:lnTo>
                <a:lnTo>
                  <a:pt x="324" y="142"/>
                </a:lnTo>
                <a:lnTo>
                  <a:pt x="325" y="142"/>
                </a:lnTo>
                <a:lnTo>
                  <a:pt x="325" y="142"/>
                </a:lnTo>
                <a:lnTo>
                  <a:pt x="326" y="142"/>
                </a:lnTo>
                <a:lnTo>
                  <a:pt x="327" y="142"/>
                </a:lnTo>
                <a:lnTo>
                  <a:pt x="327" y="142"/>
                </a:lnTo>
                <a:lnTo>
                  <a:pt x="328" y="142"/>
                </a:lnTo>
                <a:lnTo>
                  <a:pt x="328" y="143"/>
                </a:lnTo>
                <a:lnTo>
                  <a:pt x="329" y="143"/>
                </a:lnTo>
                <a:lnTo>
                  <a:pt x="329" y="143"/>
                </a:lnTo>
                <a:lnTo>
                  <a:pt x="330" y="143"/>
                </a:lnTo>
                <a:lnTo>
                  <a:pt x="331" y="143"/>
                </a:lnTo>
                <a:lnTo>
                  <a:pt x="331" y="143"/>
                </a:lnTo>
                <a:lnTo>
                  <a:pt x="332" y="143"/>
                </a:lnTo>
                <a:lnTo>
                  <a:pt x="332" y="143"/>
                </a:lnTo>
                <a:lnTo>
                  <a:pt x="333" y="143"/>
                </a:lnTo>
                <a:lnTo>
                  <a:pt x="333" y="142"/>
                </a:lnTo>
                <a:lnTo>
                  <a:pt x="334" y="142"/>
                </a:lnTo>
                <a:lnTo>
                  <a:pt x="335" y="142"/>
                </a:lnTo>
                <a:lnTo>
                  <a:pt x="335" y="142"/>
                </a:lnTo>
                <a:lnTo>
                  <a:pt x="336" y="142"/>
                </a:lnTo>
                <a:lnTo>
                  <a:pt x="337" y="141"/>
                </a:lnTo>
                <a:lnTo>
                  <a:pt x="337" y="141"/>
                </a:lnTo>
                <a:lnTo>
                  <a:pt x="338" y="141"/>
                </a:lnTo>
                <a:lnTo>
                  <a:pt x="338" y="140"/>
                </a:lnTo>
                <a:lnTo>
                  <a:pt x="339" y="140"/>
                </a:lnTo>
                <a:lnTo>
                  <a:pt x="339" y="140"/>
                </a:lnTo>
                <a:lnTo>
                  <a:pt x="340" y="140"/>
                </a:lnTo>
                <a:lnTo>
                  <a:pt x="340" y="139"/>
                </a:lnTo>
                <a:lnTo>
                  <a:pt x="341" y="139"/>
                </a:lnTo>
                <a:lnTo>
                  <a:pt x="342" y="139"/>
                </a:lnTo>
                <a:lnTo>
                  <a:pt x="342" y="138"/>
                </a:lnTo>
                <a:lnTo>
                  <a:pt x="343" y="138"/>
                </a:lnTo>
                <a:lnTo>
                  <a:pt x="343" y="138"/>
                </a:lnTo>
                <a:lnTo>
                  <a:pt x="344" y="137"/>
                </a:lnTo>
                <a:lnTo>
                  <a:pt x="344" y="137"/>
                </a:lnTo>
                <a:lnTo>
                  <a:pt x="345" y="137"/>
                </a:lnTo>
                <a:lnTo>
                  <a:pt x="346" y="137"/>
                </a:lnTo>
                <a:lnTo>
                  <a:pt x="346" y="137"/>
                </a:lnTo>
                <a:lnTo>
                  <a:pt x="347" y="137"/>
                </a:lnTo>
                <a:lnTo>
                  <a:pt x="347" y="136"/>
                </a:lnTo>
                <a:lnTo>
                  <a:pt x="348" y="136"/>
                </a:lnTo>
                <a:lnTo>
                  <a:pt x="348" y="136"/>
                </a:lnTo>
                <a:lnTo>
                  <a:pt x="349" y="136"/>
                </a:lnTo>
                <a:lnTo>
                  <a:pt x="350" y="137"/>
                </a:lnTo>
                <a:lnTo>
                  <a:pt x="350" y="137"/>
                </a:lnTo>
                <a:lnTo>
                  <a:pt x="351" y="137"/>
                </a:lnTo>
                <a:lnTo>
                  <a:pt x="351" y="137"/>
                </a:lnTo>
                <a:lnTo>
                  <a:pt x="352" y="138"/>
                </a:lnTo>
                <a:lnTo>
                  <a:pt x="352" y="138"/>
                </a:lnTo>
                <a:lnTo>
                  <a:pt x="353" y="139"/>
                </a:lnTo>
                <a:lnTo>
                  <a:pt x="354" y="139"/>
                </a:lnTo>
                <a:lnTo>
                  <a:pt x="354" y="140"/>
                </a:lnTo>
                <a:lnTo>
                  <a:pt x="355" y="141"/>
                </a:lnTo>
                <a:lnTo>
                  <a:pt x="355" y="141"/>
                </a:lnTo>
                <a:lnTo>
                  <a:pt x="356" y="142"/>
                </a:lnTo>
                <a:lnTo>
                  <a:pt x="356" y="143"/>
                </a:lnTo>
                <a:lnTo>
                  <a:pt x="357" y="144"/>
                </a:lnTo>
                <a:lnTo>
                  <a:pt x="358" y="145"/>
                </a:lnTo>
                <a:lnTo>
                  <a:pt x="358" y="146"/>
                </a:lnTo>
                <a:lnTo>
                  <a:pt x="359" y="147"/>
                </a:lnTo>
                <a:lnTo>
                  <a:pt x="359" y="148"/>
                </a:lnTo>
                <a:lnTo>
                  <a:pt x="360" y="148"/>
                </a:lnTo>
                <a:lnTo>
                  <a:pt x="360" y="149"/>
                </a:lnTo>
                <a:lnTo>
                  <a:pt x="361" y="150"/>
                </a:lnTo>
                <a:lnTo>
                  <a:pt x="362" y="151"/>
                </a:lnTo>
                <a:lnTo>
                  <a:pt x="362" y="152"/>
                </a:lnTo>
                <a:lnTo>
                  <a:pt x="363" y="153"/>
                </a:lnTo>
                <a:lnTo>
                  <a:pt x="363" y="154"/>
                </a:lnTo>
                <a:lnTo>
                  <a:pt x="364" y="154"/>
                </a:lnTo>
                <a:lnTo>
                  <a:pt x="364" y="155"/>
                </a:lnTo>
                <a:lnTo>
                  <a:pt x="365" y="156"/>
                </a:lnTo>
                <a:lnTo>
                  <a:pt x="366" y="156"/>
                </a:lnTo>
                <a:lnTo>
                  <a:pt x="366" y="157"/>
                </a:lnTo>
                <a:lnTo>
                  <a:pt x="367" y="158"/>
                </a:lnTo>
                <a:lnTo>
                  <a:pt x="367" y="158"/>
                </a:lnTo>
                <a:lnTo>
                  <a:pt x="368" y="158"/>
                </a:lnTo>
                <a:lnTo>
                  <a:pt x="368" y="159"/>
                </a:lnTo>
                <a:lnTo>
                  <a:pt x="369" y="159"/>
                </a:lnTo>
                <a:lnTo>
                  <a:pt x="370" y="159"/>
                </a:lnTo>
                <a:lnTo>
                  <a:pt x="370" y="159"/>
                </a:lnTo>
                <a:lnTo>
                  <a:pt x="371" y="159"/>
                </a:lnTo>
                <a:lnTo>
                  <a:pt x="371" y="159"/>
                </a:lnTo>
                <a:lnTo>
                  <a:pt x="372" y="159"/>
                </a:lnTo>
                <a:lnTo>
                  <a:pt x="372" y="159"/>
                </a:lnTo>
                <a:lnTo>
                  <a:pt x="373" y="159"/>
                </a:lnTo>
                <a:lnTo>
                  <a:pt x="374" y="158"/>
                </a:lnTo>
                <a:lnTo>
                  <a:pt x="374" y="158"/>
                </a:lnTo>
                <a:lnTo>
                  <a:pt x="375" y="157"/>
                </a:lnTo>
                <a:lnTo>
                  <a:pt x="375" y="157"/>
                </a:lnTo>
                <a:lnTo>
                  <a:pt x="376" y="156"/>
                </a:lnTo>
                <a:lnTo>
                  <a:pt x="376" y="156"/>
                </a:lnTo>
                <a:lnTo>
                  <a:pt x="377" y="155"/>
                </a:lnTo>
                <a:lnTo>
                  <a:pt x="378" y="154"/>
                </a:lnTo>
                <a:lnTo>
                  <a:pt x="378" y="154"/>
                </a:lnTo>
                <a:lnTo>
                  <a:pt x="379" y="153"/>
                </a:lnTo>
                <a:lnTo>
                  <a:pt x="379" y="152"/>
                </a:lnTo>
                <a:lnTo>
                  <a:pt x="380" y="152"/>
                </a:lnTo>
                <a:lnTo>
                  <a:pt x="380" y="151"/>
                </a:lnTo>
                <a:lnTo>
                  <a:pt x="381" y="150"/>
                </a:lnTo>
                <a:lnTo>
                  <a:pt x="382" y="150"/>
                </a:lnTo>
                <a:lnTo>
                  <a:pt x="382" y="149"/>
                </a:lnTo>
                <a:lnTo>
                  <a:pt x="383" y="149"/>
                </a:lnTo>
                <a:lnTo>
                  <a:pt x="383" y="148"/>
                </a:lnTo>
                <a:lnTo>
                  <a:pt x="384" y="147"/>
                </a:lnTo>
                <a:lnTo>
                  <a:pt x="384" y="147"/>
                </a:lnTo>
                <a:lnTo>
                  <a:pt x="385" y="146"/>
                </a:lnTo>
                <a:lnTo>
                  <a:pt x="386" y="146"/>
                </a:lnTo>
                <a:lnTo>
                  <a:pt x="386" y="145"/>
                </a:lnTo>
                <a:lnTo>
                  <a:pt x="387" y="145"/>
                </a:lnTo>
                <a:lnTo>
                  <a:pt x="387" y="145"/>
                </a:lnTo>
                <a:lnTo>
                  <a:pt x="388" y="144"/>
                </a:lnTo>
                <a:lnTo>
                  <a:pt x="388" y="144"/>
                </a:lnTo>
                <a:lnTo>
                  <a:pt x="389" y="144"/>
                </a:lnTo>
                <a:lnTo>
                  <a:pt x="390" y="144"/>
                </a:lnTo>
                <a:lnTo>
                  <a:pt x="390" y="144"/>
                </a:lnTo>
                <a:lnTo>
                  <a:pt x="391" y="144"/>
                </a:lnTo>
                <a:lnTo>
                  <a:pt x="391" y="144"/>
                </a:lnTo>
                <a:lnTo>
                  <a:pt x="392" y="144"/>
                </a:lnTo>
                <a:lnTo>
                  <a:pt x="392" y="144"/>
                </a:lnTo>
                <a:lnTo>
                  <a:pt x="393" y="145"/>
                </a:lnTo>
                <a:lnTo>
                  <a:pt x="394" y="148"/>
                </a:lnTo>
                <a:lnTo>
                  <a:pt x="394" y="148"/>
                </a:lnTo>
                <a:lnTo>
                  <a:pt x="395" y="148"/>
                </a:lnTo>
                <a:lnTo>
                  <a:pt x="395" y="148"/>
                </a:lnTo>
                <a:lnTo>
                  <a:pt x="396" y="147"/>
                </a:lnTo>
                <a:lnTo>
                  <a:pt x="396" y="147"/>
                </a:lnTo>
                <a:lnTo>
                  <a:pt x="397" y="147"/>
                </a:lnTo>
                <a:lnTo>
                  <a:pt x="398" y="147"/>
                </a:lnTo>
                <a:lnTo>
                  <a:pt x="398" y="146"/>
                </a:lnTo>
                <a:lnTo>
                  <a:pt x="399" y="146"/>
                </a:lnTo>
                <a:lnTo>
                  <a:pt x="399" y="145"/>
                </a:lnTo>
                <a:lnTo>
                  <a:pt x="400" y="145"/>
                </a:lnTo>
                <a:lnTo>
                  <a:pt x="400" y="145"/>
                </a:lnTo>
                <a:lnTo>
                  <a:pt x="401" y="144"/>
                </a:lnTo>
                <a:lnTo>
                  <a:pt x="402" y="143"/>
                </a:lnTo>
                <a:lnTo>
                  <a:pt x="402" y="143"/>
                </a:lnTo>
                <a:lnTo>
                  <a:pt x="403" y="143"/>
                </a:lnTo>
                <a:lnTo>
                  <a:pt x="403" y="142"/>
                </a:lnTo>
                <a:lnTo>
                  <a:pt x="404" y="142"/>
                </a:lnTo>
                <a:lnTo>
                  <a:pt x="404" y="141"/>
                </a:lnTo>
                <a:lnTo>
                  <a:pt x="405" y="141"/>
                </a:lnTo>
                <a:lnTo>
                  <a:pt x="406" y="140"/>
                </a:lnTo>
                <a:lnTo>
                  <a:pt x="406" y="140"/>
                </a:lnTo>
                <a:lnTo>
                  <a:pt x="407" y="140"/>
                </a:lnTo>
                <a:lnTo>
                  <a:pt x="407" y="139"/>
                </a:lnTo>
                <a:lnTo>
                  <a:pt x="408" y="139"/>
                </a:lnTo>
                <a:lnTo>
                  <a:pt x="408" y="139"/>
                </a:lnTo>
                <a:lnTo>
                  <a:pt x="409" y="139"/>
                </a:lnTo>
                <a:lnTo>
                  <a:pt x="410" y="139"/>
                </a:lnTo>
                <a:lnTo>
                  <a:pt x="410" y="139"/>
                </a:lnTo>
                <a:lnTo>
                  <a:pt x="411" y="138"/>
                </a:lnTo>
                <a:lnTo>
                  <a:pt x="411" y="138"/>
                </a:lnTo>
                <a:lnTo>
                  <a:pt x="412" y="138"/>
                </a:lnTo>
                <a:lnTo>
                  <a:pt x="412" y="138"/>
                </a:lnTo>
                <a:lnTo>
                  <a:pt x="413" y="138"/>
                </a:lnTo>
                <a:lnTo>
                  <a:pt x="413" y="138"/>
                </a:lnTo>
                <a:lnTo>
                  <a:pt x="414" y="138"/>
                </a:lnTo>
                <a:lnTo>
                  <a:pt x="415" y="138"/>
                </a:lnTo>
                <a:lnTo>
                  <a:pt x="415" y="137"/>
                </a:lnTo>
                <a:lnTo>
                  <a:pt x="416" y="137"/>
                </a:lnTo>
                <a:lnTo>
                  <a:pt x="416" y="137"/>
                </a:lnTo>
                <a:lnTo>
                  <a:pt x="417" y="137"/>
                </a:lnTo>
                <a:lnTo>
                  <a:pt x="417" y="136"/>
                </a:lnTo>
                <a:lnTo>
                  <a:pt x="418" y="136"/>
                </a:lnTo>
                <a:lnTo>
                  <a:pt x="419" y="136"/>
                </a:lnTo>
                <a:lnTo>
                  <a:pt x="419" y="135"/>
                </a:lnTo>
                <a:lnTo>
                  <a:pt x="420" y="135"/>
                </a:lnTo>
                <a:lnTo>
                  <a:pt x="420" y="135"/>
                </a:lnTo>
                <a:lnTo>
                  <a:pt x="421" y="134"/>
                </a:lnTo>
                <a:lnTo>
                  <a:pt x="421" y="134"/>
                </a:lnTo>
                <a:lnTo>
                  <a:pt x="422" y="134"/>
                </a:lnTo>
                <a:lnTo>
                  <a:pt x="423" y="133"/>
                </a:lnTo>
                <a:lnTo>
                  <a:pt x="423" y="133"/>
                </a:lnTo>
                <a:lnTo>
                  <a:pt x="424" y="132"/>
                </a:lnTo>
                <a:lnTo>
                  <a:pt x="424" y="132"/>
                </a:lnTo>
                <a:lnTo>
                  <a:pt x="425" y="131"/>
                </a:lnTo>
                <a:lnTo>
                  <a:pt x="425" y="131"/>
                </a:lnTo>
                <a:lnTo>
                  <a:pt x="426" y="130"/>
                </a:lnTo>
                <a:lnTo>
                  <a:pt x="427" y="130"/>
                </a:lnTo>
                <a:lnTo>
                  <a:pt x="427" y="129"/>
                </a:lnTo>
                <a:lnTo>
                  <a:pt x="428" y="129"/>
                </a:lnTo>
                <a:lnTo>
                  <a:pt x="428" y="128"/>
                </a:lnTo>
                <a:lnTo>
                  <a:pt x="429" y="127"/>
                </a:lnTo>
                <a:lnTo>
                  <a:pt x="429" y="127"/>
                </a:lnTo>
                <a:lnTo>
                  <a:pt x="430" y="126"/>
                </a:lnTo>
                <a:lnTo>
                  <a:pt x="431" y="125"/>
                </a:lnTo>
                <a:lnTo>
                  <a:pt x="431" y="124"/>
                </a:lnTo>
                <a:lnTo>
                  <a:pt x="432" y="123"/>
                </a:lnTo>
                <a:lnTo>
                  <a:pt x="432" y="122"/>
                </a:lnTo>
                <a:lnTo>
                  <a:pt x="433" y="121"/>
                </a:lnTo>
                <a:lnTo>
                  <a:pt x="433" y="121"/>
                </a:lnTo>
                <a:lnTo>
                  <a:pt x="434" y="120"/>
                </a:lnTo>
                <a:lnTo>
                  <a:pt x="435" y="119"/>
                </a:lnTo>
                <a:lnTo>
                  <a:pt x="435" y="118"/>
                </a:lnTo>
                <a:lnTo>
                  <a:pt x="436" y="117"/>
                </a:lnTo>
                <a:lnTo>
                  <a:pt x="436" y="116"/>
                </a:lnTo>
                <a:lnTo>
                  <a:pt x="437" y="115"/>
                </a:lnTo>
                <a:lnTo>
                  <a:pt x="437" y="113"/>
                </a:lnTo>
                <a:lnTo>
                  <a:pt x="438" y="112"/>
                </a:lnTo>
                <a:lnTo>
                  <a:pt x="439" y="111"/>
                </a:lnTo>
                <a:lnTo>
                  <a:pt x="439" y="110"/>
                </a:lnTo>
                <a:lnTo>
                  <a:pt x="440" y="108"/>
                </a:lnTo>
                <a:lnTo>
                  <a:pt x="440" y="106"/>
                </a:lnTo>
                <a:lnTo>
                  <a:pt x="441" y="105"/>
                </a:lnTo>
                <a:lnTo>
                  <a:pt x="441" y="103"/>
                </a:lnTo>
                <a:lnTo>
                  <a:pt x="442" y="101"/>
                </a:lnTo>
                <a:lnTo>
                  <a:pt x="443" y="99"/>
                </a:lnTo>
                <a:lnTo>
                  <a:pt x="443" y="96"/>
                </a:lnTo>
                <a:lnTo>
                  <a:pt x="444" y="94"/>
                </a:lnTo>
                <a:lnTo>
                  <a:pt x="444" y="91"/>
                </a:lnTo>
                <a:lnTo>
                  <a:pt x="445" y="88"/>
                </a:lnTo>
                <a:lnTo>
                  <a:pt x="445" y="85"/>
                </a:lnTo>
                <a:lnTo>
                  <a:pt x="446" y="82"/>
                </a:lnTo>
                <a:lnTo>
                  <a:pt x="447" y="79"/>
                </a:lnTo>
                <a:lnTo>
                  <a:pt x="447" y="76"/>
                </a:lnTo>
                <a:lnTo>
                  <a:pt x="448" y="73"/>
                </a:lnTo>
                <a:lnTo>
                  <a:pt x="448" y="70"/>
                </a:lnTo>
                <a:lnTo>
                  <a:pt x="449" y="67"/>
                </a:lnTo>
                <a:lnTo>
                  <a:pt x="449" y="64"/>
                </a:lnTo>
                <a:lnTo>
                  <a:pt x="450" y="62"/>
                </a:lnTo>
                <a:lnTo>
                  <a:pt x="451" y="59"/>
                </a:lnTo>
                <a:lnTo>
                  <a:pt x="451" y="56"/>
                </a:lnTo>
                <a:lnTo>
                  <a:pt x="452" y="53"/>
                </a:lnTo>
                <a:lnTo>
                  <a:pt x="453" y="51"/>
                </a:lnTo>
                <a:lnTo>
                  <a:pt x="453" y="47"/>
                </a:lnTo>
                <a:lnTo>
                  <a:pt x="454" y="44"/>
                </a:lnTo>
                <a:lnTo>
                  <a:pt x="454" y="41"/>
                </a:lnTo>
                <a:lnTo>
                  <a:pt x="455" y="38"/>
                </a:lnTo>
                <a:lnTo>
                  <a:pt x="455" y="35"/>
                </a:lnTo>
                <a:lnTo>
                  <a:pt x="456" y="33"/>
                </a:lnTo>
                <a:lnTo>
                  <a:pt x="457" y="31"/>
                </a:lnTo>
                <a:lnTo>
                  <a:pt x="457" y="31"/>
                </a:lnTo>
                <a:lnTo>
                  <a:pt x="458" y="31"/>
                </a:lnTo>
                <a:lnTo>
                  <a:pt x="458" y="33"/>
                </a:lnTo>
                <a:lnTo>
                  <a:pt x="459" y="34"/>
                </a:lnTo>
                <a:lnTo>
                  <a:pt x="459" y="36"/>
                </a:lnTo>
                <a:lnTo>
                  <a:pt x="460" y="37"/>
                </a:lnTo>
                <a:lnTo>
                  <a:pt x="461" y="38"/>
                </a:lnTo>
                <a:lnTo>
                  <a:pt x="461" y="37"/>
                </a:lnTo>
                <a:lnTo>
                  <a:pt x="462" y="35"/>
                </a:lnTo>
                <a:lnTo>
                  <a:pt x="462" y="30"/>
                </a:lnTo>
                <a:lnTo>
                  <a:pt x="463" y="24"/>
                </a:lnTo>
                <a:lnTo>
                  <a:pt x="463" y="18"/>
                </a:lnTo>
                <a:lnTo>
                  <a:pt x="464" y="12"/>
                </a:lnTo>
                <a:lnTo>
                  <a:pt x="465" y="6"/>
                </a:lnTo>
                <a:lnTo>
                  <a:pt x="465" y="2"/>
                </a:lnTo>
                <a:lnTo>
                  <a:pt x="466" y="0"/>
                </a:lnTo>
                <a:lnTo>
                  <a:pt x="466" y="0"/>
                </a:lnTo>
                <a:lnTo>
                  <a:pt x="467" y="4"/>
                </a:lnTo>
                <a:lnTo>
                  <a:pt x="467" y="10"/>
                </a:lnTo>
                <a:lnTo>
                  <a:pt x="468" y="18"/>
                </a:lnTo>
                <a:lnTo>
                  <a:pt x="468" y="26"/>
                </a:lnTo>
                <a:lnTo>
                  <a:pt x="469" y="34"/>
                </a:lnTo>
                <a:lnTo>
                  <a:pt x="470" y="41"/>
                </a:lnTo>
                <a:lnTo>
                  <a:pt x="470" y="48"/>
                </a:lnTo>
                <a:lnTo>
                  <a:pt x="471" y="53"/>
                </a:lnTo>
                <a:lnTo>
                  <a:pt x="471" y="55"/>
                </a:lnTo>
                <a:lnTo>
                  <a:pt x="472" y="56"/>
                </a:lnTo>
                <a:lnTo>
                  <a:pt x="472" y="55"/>
                </a:lnTo>
                <a:lnTo>
                  <a:pt x="473" y="54"/>
                </a:lnTo>
                <a:lnTo>
                  <a:pt x="474" y="53"/>
                </a:lnTo>
                <a:lnTo>
                  <a:pt x="474" y="53"/>
                </a:lnTo>
                <a:lnTo>
                  <a:pt x="475" y="52"/>
                </a:lnTo>
                <a:lnTo>
                  <a:pt x="475" y="52"/>
                </a:lnTo>
                <a:lnTo>
                  <a:pt x="476" y="53"/>
                </a:lnTo>
                <a:lnTo>
                  <a:pt x="476" y="54"/>
                </a:lnTo>
                <a:lnTo>
                  <a:pt x="477" y="55"/>
                </a:lnTo>
                <a:lnTo>
                  <a:pt x="478" y="57"/>
                </a:lnTo>
                <a:lnTo>
                  <a:pt x="478" y="58"/>
                </a:lnTo>
                <a:lnTo>
                  <a:pt x="479" y="59"/>
                </a:lnTo>
                <a:lnTo>
                  <a:pt x="479" y="60"/>
                </a:lnTo>
                <a:lnTo>
                  <a:pt x="480" y="60"/>
                </a:lnTo>
                <a:lnTo>
                  <a:pt x="480" y="61"/>
                </a:lnTo>
                <a:lnTo>
                  <a:pt x="481" y="62"/>
                </a:lnTo>
                <a:lnTo>
                  <a:pt x="482" y="62"/>
                </a:lnTo>
                <a:lnTo>
                  <a:pt x="482" y="63"/>
                </a:lnTo>
                <a:lnTo>
                  <a:pt x="483" y="64"/>
                </a:lnTo>
                <a:lnTo>
                  <a:pt x="483" y="65"/>
                </a:lnTo>
                <a:lnTo>
                  <a:pt x="484" y="65"/>
                </a:lnTo>
                <a:lnTo>
                  <a:pt x="484" y="66"/>
                </a:lnTo>
                <a:lnTo>
                  <a:pt x="485" y="66"/>
                </a:lnTo>
                <a:lnTo>
                  <a:pt x="486" y="65"/>
                </a:lnTo>
                <a:lnTo>
                  <a:pt x="486" y="65"/>
                </a:lnTo>
                <a:lnTo>
                  <a:pt x="487" y="65"/>
                </a:lnTo>
                <a:lnTo>
                  <a:pt x="487" y="65"/>
                </a:lnTo>
                <a:lnTo>
                  <a:pt x="488" y="65"/>
                </a:lnTo>
                <a:lnTo>
                  <a:pt x="488" y="66"/>
                </a:lnTo>
                <a:lnTo>
                  <a:pt x="489" y="67"/>
                </a:lnTo>
                <a:lnTo>
                  <a:pt x="490" y="68"/>
                </a:lnTo>
                <a:lnTo>
                  <a:pt x="490" y="70"/>
                </a:lnTo>
                <a:lnTo>
                  <a:pt x="491" y="71"/>
                </a:lnTo>
                <a:lnTo>
                  <a:pt x="491" y="73"/>
                </a:lnTo>
                <a:lnTo>
                  <a:pt x="492" y="74"/>
                </a:lnTo>
                <a:lnTo>
                  <a:pt x="492" y="74"/>
                </a:lnTo>
                <a:lnTo>
                  <a:pt x="493" y="75"/>
                </a:lnTo>
                <a:lnTo>
                  <a:pt x="494" y="76"/>
                </a:lnTo>
                <a:lnTo>
                  <a:pt x="494" y="78"/>
                </a:lnTo>
                <a:lnTo>
                  <a:pt x="495" y="79"/>
                </a:lnTo>
                <a:lnTo>
                  <a:pt x="495" y="80"/>
                </a:lnTo>
                <a:lnTo>
                  <a:pt x="496" y="77"/>
                </a:lnTo>
                <a:lnTo>
                  <a:pt x="496" y="70"/>
                </a:lnTo>
                <a:lnTo>
                  <a:pt x="497" y="62"/>
                </a:lnTo>
                <a:lnTo>
                  <a:pt x="498" y="56"/>
                </a:lnTo>
                <a:lnTo>
                  <a:pt x="498" y="57"/>
                </a:lnTo>
                <a:lnTo>
                  <a:pt x="499" y="66"/>
                </a:lnTo>
                <a:lnTo>
                  <a:pt x="499" y="77"/>
                </a:lnTo>
                <a:lnTo>
                  <a:pt x="500" y="85"/>
                </a:lnTo>
                <a:lnTo>
                  <a:pt x="500" y="84"/>
                </a:lnTo>
                <a:lnTo>
                  <a:pt x="501" y="71"/>
                </a:lnTo>
                <a:lnTo>
                  <a:pt x="502" y="52"/>
                </a:lnTo>
                <a:lnTo>
                  <a:pt x="502" y="34"/>
                </a:lnTo>
                <a:lnTo>
                  <a:pt x="503" y="22"/>
                </a:lnTo>
                <a:lnTo>
                  <a:pt x="503" y="18"/>
                </a:lnTo>
                <a:lnTo>
                  <a:pt x="504" y="20"/>
                </a:lnTo>
                <a:lnTo>
                  <a:pt x="504" y="21"/>
                </a:lnTo>
                <a:lnTo>
                  <a:pt x="505" y="22"/>
                </a:lnTo>
                <a:lnTo>
                  <a:pt x="506" y="21"/>
                </a:lnTo>
                <a:lnTo>
                  <a:pt x="506" y="18"/>
                </a:lnTo>
                <a:lnTo>
                  <a:pt x="507" y="17"/>
                </a:lnTo>
                <a:lnTo>
                  <a:pt x="507" y="16"/>
                </a:lnTo>
                <a:lnTo>
                  <a:pt x="508" y="15"/>
                </a:lnTo>
                <a:lnTo>
                  <a:pt x="508" y="15"/>
                </a:lnTo>
                <a:lnTo>
                  <a:pt x="509" y="15"/>
                </a:lnTo>
                <a:lnTo>
                  <a:pt x="510" y="15"/>
                </a:lnTo>
                <a:lnTo>
                  <a:pt x="510" y="16"/>
                </a:lnTo>
                <a:lnTo>
                  <a:pt x="511" y="18"/>
                </a:lnTo>
                <a:lnTo>
                  <a:pt x="511" y="20"/>
                </a:lnTo>
                <a:lnTo>
                  <a:pt x="512" y="22"/>
                </a:lnTo>
                <a:lnTo>
                  <a:pt x="512" y="25"/>
                </a:lnTo>
                <a:lnTo>
                  <a:pt x="513" y="27"/>
                </a:lnTo>
                <a:lnTo>
                  <a:pt x="514" y="30"/>
                </a:lnTo>
                <a:lnTo>
                  <a:pt x="514" y="33"/>
                </a:lnTo>
                <a:lnTo>
                  <a:pt x="515" y="35"/>
                </a:lnTo>
                <a:lnTo>
                  <a:pt x="515" y="38"/>
                </a:lnTo>
                <a:lnTo>
                  <a:pt x="516" y="40"/>
                </a:lnTo>
                <a:lnTo>
                  <a:pt x="516" y="42"/>
                </a:lnTo>
                <a:lnTo>
                  <a:pt x="517" y="44"/>
                </a:lnTo>
                <a:lnTo>
                  <a:pt x="518" y="45"/>
                </a:lnTo>
                <a:lnTo>
                  <a:pt x="518" y="46"/>
                </a:lnTo>
                <a:lnTo>
                  <a:pt x="519" y="47"/>
                </a:lnTo>
                <a:lnTo>
                  <a:pt x="519" y="48"/>
                </a:lnTo>
                <a:lnTo>
                  <a:pt x="520" y="49"/>
                </a:lnTo>
                <a:lnTo>
                  <a:pt x="520" y="50"/>
                </a:lnTo>
                <a:lnTo>
                  <a:pt x="521" y="51"/>
                </a:lnTo>
                <a:lnTo>
                  <a:pt x="522" y="52"/>
                </a:lnTo>
                <a:lnTo>
                  <a:pt x="522" y="53"/>
                </a:lnTo>
                <a:lnTo>
                  <a:pt x="523" y="55"/>
                </a:lnTo>
                <a:lnTo>
                  <a:pt x="523" y="56"/>
                </a:lnTo>
                <a:lnTo>
                  <a:pt x="524" y="58"/>
                </a:lnTo>
                <a:lnTo>
                  <a:pt x="524" y="59"/>
                </a:lnTo>
                <a:lnTo>
                  <a:pt x="525" y="61"/>
                </a:lnTo>
                <a:lnTo>
                  <a:pt x="526" y="63"/>
                </a:lnTo>
                <a:lnTo>
                  <a:pt x="526" y="65"/>
                </a:lnTo>
                <a:lnTo>
                  <a:pt x="527" y="68"/>
                </a:lnTo>
                <a:lnTo>
                  <a:pt x="527" y="70"/>
                </a:lnTo>
                <a:lnTo>
                  <a:pt x="528" y="73"/>
                </a:lnTo>
                <a:lnTo>
                  <a:pt x="528" y="75"/>
                </a:lnTo>
                <a:lnTo>
                  <a:pt x="529" y="78"/>
                </a:lnTo>
                <a:lnTo>
                  <a:pt x="530" y="81"/>
                </a:lnTo>
                <a:lnTo>
                  <a:pt x="530" y="83"/>
                </a:lnTo>
                <a:lnTo>
                  <a:pt x="531" y="86"/>
                </a:lnTo>
                <a:lnTo>
                  <a:pt x="531" y="88"/>
                </a:lnTo>
                <a:lnTo>
                  <a:pt x="532" y="91"/>
                </a:lnTo>
                <a:lnTo>
                  <a:pt x="532" y="93"/>
                </a:lnTo>
                <a:lnTo>
                  <a:pt x="533" y="95"/>
                </a:lnTo>
                <a:lnTo>
                  <a:pt x="534" y="97"/>
                </a:lnTo>
                <a:lnTo>
                  <a:pt x="534" y="99"/>
                </a:lnTo>
                <a:lnTo>
                  <a:pt x="535" y="101"/>
                </a:lnTo>
                <a:lnTo>
                  <a:pt x="535" y="103"/>
                </a:lnTo>
                <a:lnTo>
                  <a:pt x="536" y="104"/>
                </a:lnTo>
                <a:lnTo>
                  <a:pt x="536" y="106"/>
                </a:lnTo>
                <a:lnTo>
                  <a:pt x="537" y="107"/>
                </a:lnTo>
                <a:lnTo>
                  <a:pt x="538" y="109"/>
                </a:lnTo>
                <a:lnTo>
                  <a:pt x="538" y="110"/>
                </a:lnTo>
                <a:lnTo>
                  <a:pt x="539" y="111"/>
                </a:lnTo>
                <a:lnTo>
                  <a:pt x="539" y="112"/>
                </a:lnTo>
                <a:lnTo>
                  <a:pt x="540" y="113"/>
                </a:lnTo>
                <a:lnTo>
                  <a:pt x="540" y="114"/>
                </a:lnTo>
                <a:lnTo>
                  <a:pt x="541" y="115"/>
                </a:lnTo>
                <a:lnTo>
                  <a:pt x="541" y="116"/>
                </a:lnTo>
                <a:lnTo>
                  <a:pt x="542" y="117"/>
                </a:lnTo>
                <a:lnTo>
                  <a:pt x="543" y="118"/>
                </a:lnTo>
                <a:lnTo>
                  <a:pt x="543" y="119"/>
                </a:lnTo>
                <a:lnTo>
                  <a:pt x="544" y="120"/>
                </a:lnTo>
                <a:lnTo>
                  <a:pt x="544" y="121"/>
                </a:lnTo>
                <a:lnTo>
                  <a:pt x="545" y="121"/>
                </a:lnTo>
                <a:lnTo>
                  <a:pt x="545" y="122"/>
                </a:lnTo>
                <a:lnTo>
                  <a:pt x="546" y="123"/>
                </a:lnTo>
                <a:lnTo>
                  <a:pt x="547" y="123"/>
                </a:lnTo>
                <a:lnTo>
                  <a:pt x="547" y="124"/>
                </a:lnTo>
                <a:lnTo>
                  <a:pt x="548" y="125"/>
                </a:lnTo>
                <a:lnTo>
                  <a:pt x="548" y="125"/>
                </a:lnTo>
                <a:lnTo>
                  <a:pt x="549" y="126"/>
                </a:lnTo>
                <a:lnTo>
                  <a:pt x="549" y="126"/>
                </a:lnTo>
                <a:lnTo>
                  <a:pt x="550" y="127"/>
                </a:lnTo>
                <a:lnTo>
                  <a:pt x="551" y="127"/>
                </a:lnTo>
                <a:lnTo>
                  <a:pt x="551" y="128"/>
                </a:lnTo>
                <a:lnTo>
                  <a:pt x="552" y="128"/>
                </a:lnTo>
                <a:lnTo>
                  <a:pt x="552" y="129"/>
                </a:lnTo>
                <a:lnTo>
                  <a:pt x="553" y="130"/>
                </a:lnTo>
                <a:lnTo>
                  <a:pt x="553" y="130"/>
                </a:lnTo>
                <a:lnTo>
                  <a:pt x="554" y="131"/>
                </a:lnTo>
                <a:lnTo>
                  <a:pt x="555" y="131"/>
                </a:lnTo>
                <a:lnTo>
                  <a:pt x="555" y="132"/>
                </a:lnTo>
                <a:lnTo>
                  <a:pt x="556" y="133"/>
                </a:lnTo>
                <a:lnTo>
                  <a:pt x="556" y="133"/>
                </a:lnTo>
                <a:lnTo>
                  <a:pt x="557" y="134"/>
                </a:lnTo>
                <a:lnTo>
                  <a:pt x="557" y="134"/>
                </a:lnTo>
                <a:lnTo>
                  <a:pt x="558" y="135"/>
                </a:lnTo>
                <a:lnTo>
                  <a:pt x="559" y="136"/>
                </a:lnTo>
                <a:lnTo>
                  <a:pt x="559" y="136"/>
                </a:lnTo>
                <a:lnTo>
                  <a:pt x="560" y="137"/>
                </a:lnTo>
                <a:lnTo>
                  <a:pt x="560" y="138"/>
                </a:lnTo>
                <a:lnTo>
                  <a:pt x="561" y="138"/>
                </a:lnTo>
                <a:lnTo>
                  <a:pt x="561" y="139"/>
                </a:lnTo>
                <a:lnTo>
                  <a:pt x="562" y="139"/>
                </a:lnTo>
                <a:lnTo>
                  <a:pt x="563" y="140"/>
                </a:lnTo>
                <a:lnTo>
                  <a:pt x="563" y="140"/>
                </a:lnTo>
                <a:lnTo>
                  <a:pt x="564" y="141"/>
                </a:lnTo>
                <a:lnTo>
                  <a:pt x="564" y="141"/>
                </a:lnTo>
                <a:lnTo>
                  <a:pt x="565" y="141"/>
                </a:lnTo>
                <a:lnTo>
                  <a:pt x="565" y="142"/>
                </a:lnTo>
                <a:lnTo>
                  <a:pt x="566" y="142"/>
                </a:lnTo>
                <a:lnTo>
                  <a:pt x="567" y="142"/>
                </a:lnTo>
                <a:lnTo>
                  <a:pt x="567" y="143"/>
                </a:lnTo>
                <a:lnTo>
                  <a:pt x="568" y="143"/>
                </a:lnTo>
                <a:lnTo>
                  <a:pt x="569" y="143"/>
                </a:lnTo>
                <a:lnTo>
                  <a:pt x="569" y="144"/>
                </a:lnTo>
                <a:lnTo>
                  <a:pt x="570" y="144"/>
                </a:lnTo>
                <a:lnTo>
                  <a:pt x="570" y="144"/>
                </a:lnTo>
                <a:lnTo>
                  <a:pt x="571" y="144"/>
                </a:lnTo>
                <a:lnTo>
                  <a:pt x="571" y="145"/>
                </a:lnTo>
                <a:lnTo>
                  <a:pt x="572" y="145"/>
                </a:lnTo>
                <a:lnTo>
                  <a:pt x="573" y="145"/>
                </a:lnTo>
                <a:lnTo>
                  <a:pt x="573" y="145"/>
                </a:lnTo>
                <a:lnTo>
                  <a:pt x="574" y="145"/>
                </a:lnTo>
                <a:lnTo>
                  <a:pt x="574" y="145"/>
                </a:lnTo>
                <a:lnTo>
                  <a:pt x="575" y="145"/>
                </a:lnTo>
                <a:lnTo>
                  <a:pt x="575" y="145"/>
                </a:lnTo>
                <a:lnTo>
                  <a:pt x="576" y="145"/>
                </a:lnTo>
                <a:lnTo>
                  <a:pt x="577" y="145"/>
                </a:lnTo>
                <a:lnTo>
                  <a:pt x="577" y="145"/>
                </a:lnTo>
                <a:lnTo>
                  <a:pt x="578" y="145"/>
                </a:lnTo>
                <a:lnTo>
                  <a:pt x="578" y="145"/>
                </a:lnTo>
                <a:lnTo>
                  <a:pt x="579" y="145"/>
                </a:lnTo>
                <a:lnTo>
                  <a:pt x="579" y="145"/>
                </a:lnTo>
                <a:lnTo>
                  <a:pt x="580" y="145"/>
                </a:lnTo>
                <a:lnTo>
                  <a:pt x="581" y="144"/>
                </a:lnTo>
                <a:lnTo>
                  <a:pt x="581" y="144"/>
                </a:lnTo>
                <a:lnTo>
                  <a:pt x="582" y="144"/>
                </a:lnTo>
                <a:lnTo>
                  <a:pt x="582" y="144"/>
                </a:lnTo>
                <a:lnTo>
                  <a:pt x="583" y="144"/>
                </a:lnTo>
                <a:lnTo>
                  <a:pt x="583" y="144"/>
                </a:lnTo>
                <a:lnTo>
                  <a:pt x="584" y="144"/>
                </a:lnTo>
                <a:lnTo>
                  <a:pt x="585" y="144"/>
                </a:lnTo>
                <a:lnTo>
                  <a:pt x="585" y="144"/>
                </a:lnTo>
              </a:path>
            </a:pathLst>
          </a:custGeom>
          <a:noFill/>
          <a:ln w="3175" cap="flat">
            <a:solidFill>
              <a:srgbClr val="00B05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Oval 56">
            <a:extLst>
              <a:ext uri="{FF2B5EF4-FFF2-40B4-BE49-F238E27FC236}">
                <a16:creationId xmlns:a16="http://schemas.microsoft.com/office/drawing/2014/main" id="{A6997A3F-21E5-4875-BA9A-FDA3858EB1D8}"/>
              </a:ext>
            </a:extLst>
          </p:cNvPr>
          <p:cNvSpPr>
            <a:spLocks noChangeArrowheads="1"/>
          </p:cNvSpPr>
          <p:nvPr/>
        </p:nvSpPr>
        <p:spPr bwMode="auto">
          <a:xfrm>
            <a:off x="9964059" y="700837"/>
            <a:ext cx="17474" cy="17474"/>
          </a:xfrm>
          <a:prstGeom prst="ellipse">
            <a:avLst/>
          </a:prstGeom>
          <a:solidFill>
            <a:srgbClr val="7E2F8E"/>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Rectangle 57">
            <a:extLst>
              <a:ext uri="{FF2B5EF4-FFF2-40B4-BE49-F238E27FC236}">
                <a16:creationId xmlns:a16="http://schemas.microsoft.com/office/drawing/2014/main" id="{028CD21F-365D-4024-9F36-9FA1B6AA8397}"/>
              </a:ext>
            </a:extLst>
          </p:cNvPr>
          <p:cNvSpPr>
            <a:spLocks noChangeArrowheads="1"/>
          </p:cNvSpPr>
          <p:nvPr/>
        </p:nvSpPr>
        <p:spPr bwMode="auto">
          <a:xfrm>
            <a:off x="8503313" y="705569"/>
            <a:ext cx="14106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000000"/>
                </a:solidFill>
                <a:effectLst/>
                <a:latin typeface="Arial" panose="020B0604020202020204" pitchFamily="34" charset="0"/>
              </a:rPr>
              <a:t>12</a:t>
            </a:r>
            <a:endParaRPr kumimoji="0" lang="en-US" altLang="en-US" sz="2800" b="0" i="0" u="none" strike="noStrike" cap="none" normalizeH="0" baseline="0">
              <a:ln>
                <a:noFill/>
              </a:ln>
              <a:solidFill>
                <a:schemeClr val="tx1"/>
              </a:solidFill>
              <a:effectLst/>
              <a:latin typeface="Arial" panose="020B0604020202020204" pitchFamily="34" charset="0"/>
            </a:endParaRPr>
          </a:p>
        </p:txBody>
      </p:sp>
      <p:sp>
        <p:nvSpPr>
          <p:cNvPr id="64" name="Freeform 58">
            <a:extLst>
              <a:ext uri="{FF2B5EF4-FFF2-40B4-BE49-F238E27FC236}">
                <a16:creationId xmlns:a16="http://schemas.microsoft.com/office/drawing/2014/main" id="{B1C5ABEF-3556-4556-B165-33296E7DE73E}"/>
              </a:ext>
            </a:extLst>
          </p:cNvPr>
          <p:cNvSpPr>
            <a:spLocks/>
          </p:cNvSpPr>
          <p:nvPr/>
        </p:nvSpPr>
        <p:spPr bwMode="auto">
          <a:xfrm>
            <a:off x="8723481" y="720252"/>
            <a:ext cx="1135741" cy="285392"/>
          </a:xfrm>
          <a:custGeom>
            <a:avLst/>
            <a:gdLst>
              <a:gd name="T0" fmla="*/ 10 w 585"/>
              <a:gd name="T1" fmla="*/ 117 h 147"/>
              <a:gd name="T2" fmla="*/ 19 w 585"/>
              <a:gd name="T3" fmla="*/ 132 h 147"/>
              <a:gd name="T4" fmla="*/ 29 w 585"/>
              <a:gd name="T5" fmla="*/ 114 h 147"/>
              <a:gd name="T6" fmla="*/ 39 w 585"/>
              <a:gd name="T7" fmla="*/ 77 h 147"/>
              <a:gd name="T8" fmla="*/ 48 w 585"/>
              <a:gd name="T9" fmla="*/ 51 h 147"/>
              <a:gd name="T10" fmla="*/ 58 w 585"/>
              <a:gd name="T11" fmla="*/ 37 h 147"/>
              <a:gd name="T12" fmla="*/ 68 w 585"/>
              <a:gd name="T13" fmla="*/ 37 h 147"/>
              <a:gd name="T14" fmla="*/ 77 w 585"/>
              <a:gd name="T15" fmla="*/ 41 h 147"/>
              <a:gd name="T16" fmla="*/ 87 w 585"/>
              <a:gd name="T17" fmla="*/ 33 h 147"/>
              <a:gd name="T18" fmla="*/ 97 w 585"/>
              <a:gd name="T19" fmla="*/ 20 h 147"/>
              <a:gd name="T20" fmla="*/ 107 w 585"/>
              <a:gd name="T21" fmla="*/ 5 h 147"/>
              <a:gd name="T22" fmla="*/ 116 w 585"/>
              <a:gd name="T23" fmla="*/ 2 h 147"/>
              <a:gd name="T24" fmla="*/ 126 w 585"/>
              <a:gd name="T25" fmla="*/ 18 h 147"/>
              <a:gd name="T26" fmla="*/ 136 w 585"/>
              <a:gd name="T27" fmla="*/ 18 h 147"/>
              <a:gd name="T28" fmla="*/ 146 w 585"/>
              <a:gd name="T29" fmla="*/ 20 h 147"/>
              <a:gd name="T30" fmla="*/ 155 w 585"/>
              <a:gd name="T31" fmla="*/ 4 h 147"/>
              <a:gd name="T32" fmla="*/ 165 w 585"/>
              <a:gd name="T33" fmla="*/ 31 h 147"/>
              <a:gd name="T34" fmla="*/ 175 w 585"/>
              <a:gd name="T35" fmla="*/ 125 h 147"/>
              <a:gd name="T36" fmla="*/ 184 w 585"/>
              <a:gd name="T37" fmla="*/ 128 h 147"/>
              <a:gd name="T38" fmla="*/ 194 w 585"/>
              <a:gd name="T39" fmla="*/ 130 h 147"/>
              <a:gd name="T40" fmla="*/ 204 w 585"/>
              <a:gd name="T41" fmla="*/ 121 h 147"/>
              <a:gd name="T42" fmla="*/ 213 w 585"/>
              <a:gd name="T43" fmla="*/ 125 h 147"/>
              <a:gd name="T44" fmla="*/ 223 w 585"/>
              <a:gd name="T45" fmla="*/ 106 h 147"/>
              <a:gd name="T46" fmla="*/ 233 w 585"/>
              <a:gd name="T47" fmla="*/ 83 h 147"/>
              <a:gd name="T48" fmla="*/ 243 w 585"/>
              <a:gd name="T49" fmla="*/ 23 h 147"/>
              <a:gd name="T50" fmla="*/ 252 w 585"/>
              <a:gd name="T51" fmla="*/ 68 h 147"/>
              <a:gd name="T52" fmla="*/ 262 w 585"/>
              <a:gd name="T53" fmla="*/ 108 h 147"/>
              <a:gd name="T54" fmla="*/ 272 w 585"/>
              <a:gd name="T55" fmla="*/ 117 h 147"/>
              <a:gd name="T56" fmla="*/ 282 w 585"/>
              <a:gd name="T57" fmla="*/ 123 h 147"/>
              <a:gd name="T58" fmla="*/ 291 w 585"/>
              <a:gd name="T59" fmla="*/ 129 h 147"/>
              <a:gd name="T60" fmla="*/ 301 w 585"/>
              <a:gd name="T61" fmla="*/ 127 h 147"/>
              <a:gd name="T62" fmla="*/ 311 w 585"/>
              <a:gd name="T63" fmla="*/ 130 h 147"/>
              <a:gd name="T64" fmla="*/ 320 w 585"/>
              <a:gd name="T65" fmla="*/ 120 h 147"/>
              <a:gd name="T66" fmla="*/ 330 w 585"/>
              <a:gd name="T67" fmla="*/ 92 h 147"/>
              <a:gd name="T68" fmla="*/ 340 w 585"/>
              <a:gd name="T69" fmla="*/ 117 h 147"/>
              <a:gd name="T70" fmla="*/ 350 w 585"/>
              <a:gd name="T71" fmla="*/ 37 h 147"/>
              <a:gd name="T72" fmla="*/ 359 w 585"/>
              <a:gd name="T73" fmla="*/ 98 h 147"/>
              <a:gd name="T74" fmla="*/ 369 w 585"/>
              <a:gd name="T75" fmla="*/ 120 h 147"/>
              <a:gd name="T76" fmla="*/ 379 w 585"/>
              <a:gd name="T77" fmla="*/ 129 h 147"/>
              <a:gd name="T78" fmla="*/ 388 w 585"/>
              <a:gd name="T79" fmla="*/ 127 h 147"/>
              <a:gd name="T80" fmla="*/ 398 w 585"/>
              <a:gd name="T81" fmla="*/ 129 h 147"/>
              <a:gd name="T82" fmla="*/ 408 w 585"/>
              <a:gd name="T83" fmla="*/ 130 h 147"/>
              <a:gd name="T84" fmla="*/ 417 w 585"/>
              <a:gd name="T85" fmla="*/ 123 h 147"/>
              <a:gd name="T86" fmla="*/ 427 w 585"/>
              <a:gd name="T87" fmla="*/ 114 h 147"/>
              <a:gd name="T88" fmla="*/ 437 w 585"/>
              <a:gd name="T89" fmla="*/ 102 h 147"/>
              <a:gd name="T90" fmla="*/ 447 w 585"/>
              <a:gd name="T91" fmla="*/ 77 h 147"/>
              <a:gd name="T92" fmla="*/ 457 w 585"/>
              <a:gd name="T93" fmla="*/ 43 h 147"/>
              <a:gd name="T94" fmla="*/ 466 w 585"/>
              <a:gd name="T95" fmla="*/ 28 h 147"/>
              <a:gd name="T96" fmla="*/ 476 w 585"/>
              <a:gd name="T97" fmla="*/ 33 h 147"/>
              <a:gd name="T98" fmla="*/ 486 w 585"/>
              <a:gd name="T99" fmla="*/ 34 h 147"/>
              <a:gd name="T100" fmla="*/ 495 w 585"/>
              <a:gd name="T101" fmla="*/ 32 h 147"/>
              <a:gd name="T102" fmla="*/ 505 w 585"/>
              <a:gd name="T103" fmla="*/ 32 h 147"/>
              <a:gd name="T104" fmla="*/ 515 w 585"/>
              <a:gd name="T105" fmla="*/ 38 h 147"/>
              <a:gd name="T106" fmla="*/ 524 w 585"/>
              <a:gd name="T107" fmla="*/ 58 h 147"/>
              <a:gd name="T108" fmla="*/ 534 w 585"/>
              <a:gd name="T109" fmla="*/ 83 h 147"/>
              <a:gd name="T110" fmla="*/ 544 w 585"/>
              <a:gd name="T111" fmla="*/ 107 h 147"/>
              <a:gd name="T112" fmla="*/ 553 w 585"/>
              <a:gd name="T113" fmla="*/ 123 h 147"/>
              <a:gd name="T114" fmla="*/ 563 w 585"/>
              <a:gd name="T115" fmla="*/ 129 h 147"/>
              <a:gd name="T116" fmla="*/ 573 w 585"/>
              <a:gd name="T117" fmla="*/ 127 h 147"/>
              <a:gd name="T118" fmla="*/ 583 w 585"/>
              <a:gd name="T119" fmla="*/ 12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5" h="147">
                <a:moveTo>
                  <a:pt x="0" y="111"/>
                </a:moveTo>
                <a:lnTo>
                  <a:pt x="1" y="111"/>
                </a:lnTo>
                <a:lnTo>
                  <a:pt x="2" y="110"/>
                </a:lnTo>
                <a:lnTo>
                  <a:pt x="2" y="110"/>
                </a:lnTo>
                <a:lnTo>
                  <a:pt x="3" y="110"/>
                </a:lnTo>
                <a:lnTo>
                  <a:pt x="3" y="109"/>
                </a:lnTo>
                <a:lnTo>
                  <a:pt x="4" y="109"/>
                </a:lnTo>
                <a:lnTo>
                  <a:pt x="4" y="110"/>
                </a:lnTo>
                <a:lnTo>
                  <a:pt x="5" y="110"/>
                </a:lnTo>
                <a:lnTo>
                  <a:pt x="6" y="111"/>
                </a:lnTo>
                <a:lnTo>
                  <a:pt x="6" y="111"/>
                </a:lnTo>
                <a:lnTo>
                  <a:pt x="7" y="112"/>
                </a:lnTo>
                <a:lnTo>
                  <a:pt x="7" y="113"/>
                </a:lnTo>
                <a:lnTo>
                  <a:pt x="8" y="114"/>
                </a:lnTo>
                <a:lnTo>
                  <a:pt x="8" y="115"/>
                </a:lnTo>
                <a:lnTo>
                  <a:pt x="9" y="116"/>
                </a:lnTo>
                <a:lnTo>
                  <a:pt x="10" y="117"/>
                </a:lnTo>
                <a:lnTo>
                  <a:pt x="10" y="118"/>
                </a:lnTo>
                <a:lnTo>
                  <a:pt x="11" y="119"/>
                </a:lnTo>
                <a:lnTo>
                  <a:pt x="11" y="120"/>
                </a:lnTo>
                <a:lnTo>
                  <a:pt x="12" y="122"/>
                </a:lnTo>
                <a:lnTo>
                  <a:pt x="12" y="123"/>
                </a:lnTo>
                <a:lnTo>
                  <a:pt x="13" y="124"/>
                </a:lnTo>
                <a:lnTo>
                  <a:pt x="14" y="125"/>
                </a:lnTo>
                <a:lnTo>
                  <a:pt x="14" y="126"/>
                </a:lnTo>
                <a:lnTo>
                  <a:pt x="15" y="127"/>
                </a:lnTo>
                <a:lnTo>
                  <a:pt x="15" y="128"/>
                </a:lnTo>
                <a:lnTo>
                  <a:pt x="16" y="129"/>
                </a:lnTo>
                <a:lnTo>
                  <a:pt x="16" y="130"/>
                </a:lnTo>
                <a:lnTo>
                  <a:pt x="17" y="130"/>
                </a:lnTo>
                <a:lnTo>
                  <a:pt x="18" y="131"/>
                </a:lnTo>
                <a:lnTo>
                  <a:pt x="18" y="131"/>
                </a:lnTo>
                <a:lnTo>
                  <a:pt x="19" y="132"/>
                </a:lnTo>
                <a:lnTo>
                  <a:pt x="19" y="132"/>
                </a:lnTo>
                <a:lnTo>
                  <a:pt x="20" y="133"/>
                </a:lnTo>
                <a:lnTo>
                  <a:pt x="20" y="133"/>
                </a:lnTo>
                <a:lnTo>
                  <a:pt x="21" y="133"/>
                </a:lnTo>
                <a:lnTo>
                  <a:pt x="22" y="132"/>
                </a:lnTo>
                <a:lnTo>
                  <a:pt x="22" y="132"/>
                </a:lnTo>
                <a:lnTo>
                  <a:pt x="23" y="131"/>
                </a:lnTo>
                <a:lnTo>
                  <a:pt x="23" y="130"/>
                </a:lnTo>
                <a:lnTo>
                  <a:pt x="24" y="129"/>
                </a:lnTo>
                <a:lnTo>
                  <a:pt x="24" y="128"/>
                </a:lnTo>
                <a:lnTo>
                  <a:pt x="25" y="127"/>
                </a:lnTo>
                <a:lnTo>
                  <a:pt x="26" y="126"/>
                </a:lnTo>
                <a:lnTo>
                  <a:pt x="26" y="124"/>
                </a:lnTo>
                <a:lnTo>
                  <a:pt x="27" y="122"/>
                </a:lnTo>
                <a:lnTo>
                  <a:pt x="27" y="120"/>
                </a:lnTo>
                <a:lnTo>
                  <a:pt x="28" y="118"/>
                </a:lnTo>
                <a:lnTo>
                  <a:pt x="28" y="117"/>
                </a:lnTo>
                <a:lnTo>
                  <a:pt x="29" y="114"/>
                </a:lnTo>
                <a:lnTo>
                  <a:pt x="29" y="112"/>
                </a:lnTo>
                <a:lnTo>
                  <a:pt x="30" y="110"/>
                </a:lnTo>
                <a:lnTo>
                  <a:pt x="31" y="108"/>
                </a:lnTo>
                <a:lnTo>
                  <a:pt x="31" y="106"/>
                </a:lnTo>
                <a:lnTo>
                  <a:pt x="32" y="103"/>
                </a:lnTo>
                <a:lnTo>
                  <a:pt x="32" y="101"/>
                </a:lnTo>
                <a:lnTo>
                  <a:pt x="33" y="99"/>
                </a:lnTo>
                <a:lnTo>
                  <a:pt x="33" y="97"/>
                </a:lnTo>
                <a:lnTo>
                  <a:pt x="34" y="94"/>
                </a:lnTo>
                <a:lnTo>
                  <a:pt x="35" y="92"/>
                </a:lnTo>
                <a:lnTo>
                  <a:pt x="35" y="90"/>
                </a:lnTo>
                <a:lnTo>
                  <a:pt x="36" y="88"/>
                </a:lnTo>
                <a:lnTo>
                  <a:pt x="36" y="86"/>
                </a:lnTo>
                <a:lnTo>
                  <a:pt x="37" y="84"/>
                </a:lnTo>
                <a:lnTo>
                  <a:pt x="37" y="81"/>
                </a:lnTo>
                <a:lnTo>
                  <a:pt x="38" y="79"/>
                </a:lnTo>
                <a:lnTo>
                  <a:pt x="39" y="77"/>
                </a:lnTo>
                <a:lnTo>
                  <a:pt x="39" y="75"/>
                </a:lnTo>
                <a:lnTo>
                  <a:pt x="40" y="73"/>
                </a:lnTo>
                <a:lnTo>
                  <a:pt x="40" y="71"/>
                </a:lnTo>
                <a:lnTo>
                  <a:pt x="41" y="69"/>
                </a:lnTo>
                <a:lnTo>
                  <a:pt x="41" y="68"/>
                </a:lnTo>
                <a:lnTo>
                  <a:pt x="42" y="66"/>
                </a:lnTo>
                <a:lnTo>
                  <a:pt x="43" y="64"/>
                </a:lnTo>
                <a:lnTo>
                  <a:pt x="43" y="63"/>
                </a:lnTo>
                <a:lnTo>
                  <a:pt x="44" y="61"/>
                </a:lnTo>
                <a:lnTo>
                  <a:pt x="44" y="60"/>
                </a:lnTo>
                <a:lnTo>
                  <a:pt x="45" y="58"/>
                </a:lnTo>
                <a:lnTo>
                  <a:pt x="45" y="57"/>
                </a:lnTo>
                <a:lnTo>
                  <a:pt x="46" y="56"/>
                </a:lnTo>
                <a:lnTo>
                  <a:pt x="47" y="55"/>
                </a:lnTo>
                <a:lnTo>
                  <a:pt x="47" y="53"/>
                </a:lnTo>
                <a:lnTo>
                  <a:pt x="48" y="52"/>
                </a:lnTo>
                <a:lnTo>
                  <a:pt x="48" y="51"/>
                </a:lnTo>
                <a:lnTo>
                  <a:pt x="49" y="50"/>
                </a:lnTo>
                <a:lnTo>
                  <a:pt x="49" y="49"/>
                </a:lnTo>
                <a:lnTo>
                  <a:pt x="50" y="48"/>
                </a:lnTo>
                <a:lnTo>
                  <a:pt x="51" y="47"/>
                </a:lnTo>
                <a:lnTo>
                  <a:pt x="51" y="46"/>
                </a:lnTo>
                <a:lnTo>
                  <a:pt x="52" y="45"/>
                </a:lnTo>
                <a:lnTo>
                  <a:pt x="52" y="44"/>
                </a:lnTo>
                <a:lnTo>
                  <a:pt x="53" y="43"/>
                </a:lnTo>
                <a:lnTo>
                  <a:pt x="53" y="42"/>
                </a:lnTo>
                <a:lnTo>
                  <a:pt x="54" y="41"/>
                </a:lnTo>
                <a:lnTo>
                  <a:pt x="55" y="41"/>
                </a:lnTo>
                <a:lnTo>
                  <a:pt x="55" y="40"/>
                </a:lnTo>
                <a:lnTo>
                  <a:pt x="56" y="39"/>
                </a:lnTo>
                <a:lnTo>
                  <a:pt x="56" y="39"/>
                </a:lnTo>
                <a:lnTo>
                  <a:pt x="57" y="38"/>
                </a:lnTo>
                <a:lnTo>
                  <a:pt x="57" y="37"/>
                </a:lnTo>
                <a:lnTo>
                  <a:pt x="58" y="37"/>
                </a:lnTo>
                <a:lnTo>
                  <a:pt x="59" y="37"/>
                </a:lnTo>
                <a:lnTo>
                  <a:pt x="59" y="36"/>
                </a:lnTo>
                <a:lnTo>
                  <a:pt x="60" y="36"/>
                </a:lnTo>
                <a:lnTo>
                  <a:pt x="60" y="36"/>
                </a:lnTo>
                <a:lnTo>
                  <a:pt x="61" y="36"/>
                </a:lnTo>
                <a:lnTo>
                  <a:pt x="61" y="36"/>
                </a:lnTo>
                <a:lnTo>
                  <a:pt x="62" y="36"/>
                </a:lnTo>
                <a:lnTo>
                  <a:pt x="63" y="36"/>
                </a:lnTo>
                <a:lnTo>
                  <a:pt x="63" y="36"/>
                </a:lnTo>
                <a:lnTo>
                  <a:pt x="64" y="36"/>
                </a:lnTo>
                <a:lnTo>
                  <a:pt x="64" y="36"/>
                </a:lnTo>
                <a:lnTo>
                  <a:pt x="65" y="36"/>
                </a:lnTo>
                <a:lnTo>
                  <a:pt x="65" y="37"/>
                </a:lnTo>
                <a:lnTo>
                  <a:pt x="66" y="37"/>
                </a:lnTo>
                <a:lnTo>
                  <a:pt x="67" y="37"/>
                </a:lnTo>
                <a:lnTo>
                  <a:pt x="67" y="37"/>
                </a:lnTo>
                <a:lnTo>
                  <a:pt x="68" y="37"/>
                </a:lnTo>
                <a:lnTo>
                  <a:pt x="68" y="38"/>
                </a:lnTo>
                <a:lnTo>
                  <a:pt x="69" y="38"/>
                </a:lnTo>
                <a:lnTo>
                  <a:pt x="69" y="38"/>
                </a:lnTo>
                <a:lnTo>
                  <a:pt x="70" y="39"/>
                </a:lnTo>
                <a:lnTo>
                  <a:pt x="71" y="39"/>
                </a:lnTo>
                <a:lnTo>
                  <a:pt x="71" y="39"/>
                </a:lnTo>
                <a:lnTo>
                  <a:pt x="72" y="40"/>
                </a:lnTo>
                <a:lnTo>
                  <a:pt x="72" y="40"/>
                </a:lnTo>
                <a:lnTo>
                  <a:pt x="73" y="40"/>
                </a:lnTo>
                <a:lnTo>
                  <a:pt x="73" y="40"/>
                </a:lnTo>
                <a:lnTo>
                  <a:pt x="74" y="41"/>
                </a:lnTo>
                <a:lnTo>
                  <a:pt x="75" y="41"/>
                </a:lnTo>
                <a:lnTo>
                  <a:pt x="75" y="41"/>
                </a:lnTo>
                <a:lnTo>
                  <a:pt x="76" y="41"/>
                </a:lnTo>
                <a:lnTo>
                  <a:pt x="76" y="41"/>
                </a:lnTo>
                <a:lnTo>
                  <a:pt x="77" y="41"/>
                </a:lnTo>
                <a:lnTo>
                  <a:pt x="77" y="41"/>
                </a:lnTo>
                <a:lnTo>
                  <a:pt x="78" y="41"/>
                </a:lnTo>
                <a:lnTo>
                  <a:pt x="79" y="41"/>
                </a:lnTo>
                <a:lnTo>
                  <a:pt x="79" y="41"/>
                </a:lnTo>
                <a:lnTo>
                  <a:pt x="80" y="40"/>
                </a:lnTo>
                <a:lnTo>
                  <a:pt x="80" y="40"/>
                </a:lnTo>
                <a:lnTo>
                  <a:pt x="81" y="40"/>
                </a:lnTo>
                <a:lnTo>
                  <a:pt x="81" y="39"/>
                </a:lnTo>
                <a:lnTo>
                  <a:pt x="82" y="39"/>
                </a:lnTo>
                <a:lnTo>
                  <a:pt x="83" y="38"/>
                </a:lnTo>
                <a:lnTo>
                  <a:pt x="83" y="38"/>
                </a:lnTo>
                <a:lnTo>
                  <a:pt x="84" y="37"/>
                </a:lnTo>
                <a:lnTo>
                  <a:pt x="84" y="36"/>
                </a:lnTo>
                <a:lnTo>
                  <a:pt x="85" y="36"/>
                </a:lnTo>
                <a:lnTo>
                  <a:pt x="85" y="35"/>
                </a:lnTo>
                <a:lnTo>
                  <a:pt x="86" y="35"/>
                </a:lnTo>
                <a:lnTo>
                  <a:pt x="87" y="34"/>
                </a:lnTo>
                <a:lnTo>
                  <a:pt x="87" y="33"/>
                </a:lnTo>
                <a:lnTo>
                  <a:pt x="88" y="33"/>
                </a:lnTo>
                <a:lnTo>
                  <a:pt x="88" y="32"/>
                </a:lnTo>
                <a:lnTo>
                  <a:pt x="89" y="31"/>
                </a:lnTo>
                <a:lnTo>
                  <a:pt x="89" y="31"/>
                </a:lnTo>
                <a:lnTo>
                  <a:pt x="90" y="30"/>
                </a:lnTo>
                <a:lnTo>
                  <a:pt x="91" y="29"/>
                </a:lnTo>
                <a:lnTo>
                  <a:pt x="91" y="28"/>
                </a:lnTo>
                <a:lnTo>
                  <a:pt x="92" y="28"/>
                </a:lnTo>
                <a:lnTo>
                  <a:pt x="92" y="27"/>
                </a:lnTo>
                <a:lnTo>
                  <a:pt x="93" y="26"/>
                </a:lnTo>
                <a:lnTo>
                  <a:pt x="93" y="25"/>
                </a:lnTo>
                <a:lnTo>
                  <a:pt x="94" y="24"/>
                </a:lnTo>
                <a:lnTo>
                  <a:pt x="95" y="23"/>
                </a:lnTo>
                <a:lnTo>
                  <a:pt x="95" y="23"/>
                </a:lnTo>
                <a:lnTo>
                  <a:pt x="96" y="22"/>
                </a:lnTo>
                <a:lnTo>
                  <a:pt x="96" y="21"/>
                </a:lnTo>
                <a:lnTo>
                  <a:pt x="97" y="20"/>
                </a:lnTo>
                <a:lnTo>
                  <a:pt x="97" y="19"/>
                </a:lnTo>
                <a:lnTo>
                  <a:pt x="98" y="18"/>
                </a:lnTo>
                <a:lnTo>
                  <a:pt x="99" y="17"/>
                </a:lnTo>
                <a:lnTo>
                  <a:pt x="99" y="16"/>
                </a:lnTo>
                <a:lnTo>
                  <a:pt x="100" y="15"/>
                </a:lnTo>
                <a:lnTo>
                  <a:pt x="100" y="15"/>
                </a:lnTo>
                <a:lnTo>
                  <a:pt x="101" y="14"/>
                </a:lnTo>
                <a:lnTo>
                  <a:pt x="101" y="13"/>
                </a:lnTo>
                <a:lnTo>
                  <a:pt x="102" y="12"/>
                </a:lnTo>
                <a:lnTo>
                  <a:pt x="103" y="11"/>
                </a:lnTo>
                <a:lnTo>
                  <a:pt x="103" y="10"/>
                </a:lnTo>
                <a:lnTo>
                  <a:pt x="104" y="9"/>
                </a:lnTo>
                <a:lnTo>
                  <a:pt x="104" y="9"/>
                </a:lnTo>
                <a:lnTo>
                  <a:pt x="105" y="8"/>
                </a:lnTo>
                <a:lnTo>
                  <a:pt x="106" y="7"/>
                </a:lnTo>
                <a:lnTo>
                  <a:pt x="106" y="6"/>
                </a:lnTo>
                <a:lnTo>
                  <a:pt x="107" y="5"/>
                </a:lnTo>
                <a:lnTo>
                  <a:pt x="107" y="5"/>
                </a:lnTo>
                <a:lnTo>
                  <a:pt x="108" y="4"/>
                </a:lnTo>
                <a:lnTo>
                  <a:pt x="108" y="3"/>
                </a:lnTo>
                <a:lnTo>
                  <a:pt x="109" y="3"/>
                </a:lnTo>
                <a:lnTo>
                  <a:pt x="110" y="2"/>
                </a:lnTo>
                <a:lnTo>
                  <a:pt x="110" y="1"/>
                </a:lnTo>
                <a:lnTo>
                  <a:pt x="111" y="1"/>
                </a:lnTo>
                <a:lnTo>
                  <a:pt x="111" y="1"/>
                </a:lnTo>
                <a:lnTo>
                  <a:pt x="112" y="0"/>
                </a:lnTo>
                <a:lnTo>
                  <a:pt x="112" y="0"/>
                </a:lnTo>
                <a:lnTo>
                  <a:pt x="113" y="0"/>
                </a:lnTo>
                <a:lnTo>
                  <a:pt x="114" y="0"/>
                </a:lnTo>
                <a:lnTo>
                  <a:pt x="114" y="0"/>
                </a:lnTo>
                <a:lnTo>
                  <a:pt x="115" y="0"/>
                </a:lnTo>
                <a:lnTo>
                  <a:pt x="115" y="1"/>
                </a:lnTo>
                <a:lnTo>
                  <a:pt x="116" y="1"/>
                </a:lnTo>
                <a:lnTo>
                  <a:pt x="116" y="2"/>
                </a:lnTo>
                <a:lnTo>
                  <a:pt x="117" y="2"/>
                </a:lnTo>
                <a:lnTo>
                  <a:pt x="118" y="3"/>
                </a:lnTo>
                <a:lnTo>
                  <a:pt x="118" y="4"/>
                </a:lnTo>
                <a:lnTo>
                  <a:pt x="119" y="4"/>
                </a:lnTo>
                <a:lnTo>
                  <a:pt x="119" y="5"/>
                </a:lnTo>
                <a:lnTo>
                  <a:pt x="120" y="6"/>
                </a:lnTo>
                <a:lnTo>
                  <a:pt x="120" y="7"/>
                </a:lnTo>
                <a:lnTo>
                  <a:pt x="121" y="8"/>
                </a:lnTo>
                <a:lnTo>
                  <a:pt x="122" y="9"/>
                </a:lnTo>
                <a:lnTo>
                  <a:pt x="122" y="10"/>
                </a:lnTo>
                <a:lnTo>
                  <a:pt x="123" y="11"/>
                </a:lnTo>
                <a:lnTo>
                  <a:pt x="123" y="12"/>
                </a:lnTo>
                <a:lnTo>
                  <a:pt x="124" y="13"/>
                </a:lnTo>
                <a:lnTo>
                  <a:pt x="124" y="14"/>
                </a:lnTo>
                <a:lnTo>
                  <a:pt x="125" y="15"/>
                </a:lnTo>
                <a:lnTo>
                  <a:pt x="126" y="16"/>
                </a:lnTo>
                <a:lnTo>
                  <a:pt x="126" y="18"/>
                </a:lnTo>
                <a:lnTo>
                  <a:pt x="127" y="19"/>
                </a:lnTo>
                <a:lnTo>
                  <a:pt x="127" y="20"/>
                </a:lnTo>
                <a:lnTo>
                  <a:pt x="128" y="21"/>
                </a:lnTo>
                <a:lnTo>
                  <a:pt x="128" y="22"/>
                </a:lnTo>
                <a:lnTo>
                  <a:pt x="129" y="23"/>
                </a:lnTo>
                <a:lnTo>
                  <a:pt x="130" y="24"/>
                </a:lnTo>
                <a:lnTo>
                  <a:pt x="130" y="24"/>
                </a:lnTo>
                <a:lnTo>
                  <a:pt x="131" y="25"/>
                </a:lnTo>
                <a:lnTo>
                  <a:pt x="131" y="25"/>
                </a:lnTo>
                <a:lnTo>
                  <a:pt x="132" y="25"/>
                </a:lnTo>
                <a:lnTo>
                  <a:pt x="132" y="25"/>
                </a:lnTo>
                <a:lnTo>
                  <a:pt x="133" y="24"/>
                </a:lnTo>
                <a:lnTo>
                  <a:pt x="134" y="23"/>
                </a:lnTo>
                <a:lnTo>
                  <a:pt x="134" y="22"/>
                </a:lnTo>
                <a:lnTo>
                  <a:pt x="135" y="21"/>
                </a:lnTo>
                <a:lnTo>
                  <a:pt x="135" y="19"/>
                </a:lnTo>
                <a:lnTo>
                  <a:pt x="136" y="18"/>
                </a:lnTo>
                <a:lnTo>
                  <a:pt x="136" y="16"/>
                </a:lnTo>
                <a:lnTo>
                  <a:pt x="137" y="15"/>
                </a:lnTo>
                <a:lnTo>
                  <a:pt x="138" y="13"/>
                </a:lnTo>
                <a:lnTo>
                  <a:pt x="138" y="12"/>
                </a:lnTo>
                <a:lnTo>
                  <a:pt x="139" y="10"/>
                </a:lnTo>
                <a:lnTo>
                  <a:pt x="139" y="9"/>
                </a:lnTo>
                <a:lnTo>
                  <a:pt x="140" y="8"/>
                </a:lnTo>
                <a:lnTo>
                  <a:pt x="140" y="8"/>
                </a:lnTo>
                <a:lnTo>
                  <a:pt x="141" y="8"/>
                </a:lnTo>
                <a:lnTo>
                  <a:pt x="142" y="8"/>
                </a:lnTo>
                <a:lnTo>
                  <a:pt x="142" y="9"/>
                </a:lnTo>
                <a:lnTo>
                  <a:pt x="143" y="10"/>
                </a:lnTo>
                <a:lnTo>
                  <a:pt x="143" y="12"/>
                </a:lnTo>
                <a:lnTo>
                  <a:pt x="144" y="14"/>
                </a:lnTo>
                <a:lnTo>
                  <a:pt x="144" y="16"/>
                </a:lnTo>
                <a:lnTo>
                  <a:pt x="145" y="18"/>
                </a:lnTo>
                <a:lnTo>
                  <a:pt x="146" y="20"/>
                </a:lnTo>
                <a:lnTo>
                  <a:pt x="146" y="23"/>
                </a:lnTo>
                <a:lnTo>
                  <a:pt x="147" y="25"/>
                </a:lnTo>
                <a:lnTo>
                  <a:pt x="147" y="28"/>
                </a:lnTo>
                <a:lnTo>
                  <a:pt x="148" y="30"/>
                </a:lnTo>
                <a:lnTo>
                  <a:pt x="148" y="32"/>
                </a:lnTo>
                <a:lnTo>
                  <a:pt x="149" y="33"/>
                </a:lnTo>
                <a:lnTo>
                  <a:pt x="150" y="34"/>
                </a:lnTo>
                <a:lnTo>
                  <a:pt x="150" y="34"/>
                </a:lnTo>
                <a:lnTo>
                  <a:pt x="151" y="33"/>
                </a:lnTo>
                <a:lnTo>
                  <a:pt x="151" y="30"/>
                </a:lnTo>
                <a:lnTo>
                  <a:pt x="152" y="26"/>
                </a:lnTo>
                <a:lnTo>
                  <a:pt x="152" y="22"/>
                </a:lnTo>
                <a:lnTo>
                  <a:pt x="153" y="18"/>
                </a:lnTo>
                <a:lnTo>
                  <a:pt x="154" y="13"/>
                </a:lnTo>
                <a:lnTo>
                  <a:pt x="154" y="9"/>
                </a:lnTo>
                <a:lnTo>
                  <a:pt x="155" y="6"/>
                </a:lnTo>
                <a:lnTo>
                  <a:pt x="155" y="4"/>
                </a:lnTo>
                <a:lnTo>
                  <a:pt x="156" y="4"/>
                </a:lnTo>
                <a:lnTo>
                  <a:pt x="156" y="5"/>
                </a:lnTo>
                <a:lnTo>
                  <a:pt x="157" y="7"/>
                </a:lnTo>
                <a:lnTo>
                  <a:pt x="157" y="9"/>
                </a:lnTo>
                <a:lnTo>
                  <a:pt x="158" y="12"/>
                </a:lnTo>
                <a:lnTo>
                  <a:pt x="159" y="15"/>
                </a:lnTo>
                <a:lnTo>
                  <a:pt x="159" y="17"/>
                </a:lnTo>
                <a:lnTo>
                  <a:pt x="160" y="17"/>
                </a:lnTo>
                <a:lnTo>
                  <a:pt x="160" y="15"/>
                </a:lnTo>
                <a:lnTo>
                  <a:pt x="161" y="13"/>
                </a:lnTo>
                <a:lnTo>
                  <a:pt x="161" y="12"/>
                </a:lnTo>
                <a:lnTo>
                  <a:pt x="162" y="12"/>
                </a:lnTo>
                <a:lnTo>
                  <a:pt x="163" y="11"/>
                </a:lnTo>
                <a:lnTo>
                  <a:pt x="163" y="17"/>
                </a:lnTo>
                <a:lnTo>
                  <a:pt x="164" y="34"/>
                </a:lnTo>
                <a:lnTo>
                  <a:pt x="164" y="44"/>
                </a:lnTo>
                <a:lnTo>
                  <a:pt x="165" y="31"/>
                </a:lnTo>
                <a:lnTo>
                  <a:pt x="165" y="43"/>
                </a:lnTo>
                <a:lnTo>
                  <a:pt x="166" y="38"/>
                </a:lnTo>
                <a:lnTo>
                  <a:pt x="167" y="131"/>
                </a:lnTo>
                <a:lnTo>
                  <a:pt x="167" y="121"/>
                </a:lnTo>
                <a:lnTo>
                  <a:pt x="168" y="115"/>
                </a:lnTo>
                <a:lnTo>
                  <a:pt x="168" y="131"/>
                </a:lnTo>
                <a:lnTo>
                  <a:pt x="169" y="140"/>
                </a:lnTo>
                <a:lnTo>
                  <a:pt x="169" y="144"/>
                </a:lnTo>
                <a:lnTo>
                  <a:pt x="170" y="147"/>
                </a:lnTo>
                <a:lnTo>
                  <a:pt x="171" y="147"/>
                </a:lnTo>
                <a:lnTo>
                  <a:pt x="171" y="144"/>
                </a:lnTo>
                <a:lnTo>
                  <a:pt x="172" y="140"/>
                </a:lnTo>
                <a:lnTo>
                  <a:pt x="172" y="136"/>
                </a:lnTo>
                <a:lnTo>
                  <a:pt x="173" y="132"/>
                </a:lnTo>
                <a:lnTo>
                  <a:pt x="173" y="129"/>
                </a:lnTo>
                <a:lnTo>
                  <a:pt x="174" y="127"/>
                </a:lnTo>
                <a:lnTo>
                  <a:pt x="175" y="125"/>
                </a:lnTo>
                <a:lnTo>
                  <a:pt x="175" y="124"/>
                </a:lnTo>
                <a:lnTo>
                  <a:pt x="176" y="123"/>
                </a:lnTo>
                <a:lnTo>
                  <a:pt x="176" y="121"/>
                </a:lnTo>
                <a:lnTo>
                  <a:pt x="177" y="120"/>
                </a:lnTo>
                <a:lnTo>
                  <a:pt x="177" y="119"/>
                </a:lnTo>
                <a:lnTo>
                  <a:pt x="178" y="118"/>
                </a:lnTo>
                <a:lnTo>
                  <a:pt x="179" y="118"/>
                </a:lnTo>
                <a:lnTo>
                  <a:pt x="179" y="119"/>
                </a:lnTo>
                <a:lnTo>
                  <a:pt x="180" y="119"/>
                </a:lnTo>
                <a:lnTo>
                  <a:pt x="180" y="120"/>
                </a:lnTo>
                <a:lnTo>
                  <a:pt x="181" y="122"/>
                </a:lnTo>
                <a:lnTo>
                  <a:pt x="181" y="123"/>
                </a:lnTo>
                <a:lnTo>
                  <a:pt x="182" y="125"/>
                </a:lnTo>
                <a:lnTo>
                  <a:pt x="183" y="126"/>
                </a:lnTo>
                <a:lnTo>
                  <a:pt x="183" y="127"/>
                </a:lnTo>
                <a:lnTo>
                  <a:pt x="184" y="128"/>
                </a:lnTo>
                <a:lnTo>
                  <a:pt x="184" y="128"/>
                </a:lnTo>
                <a:lnTo>
                  <a:pt x="185" y="129"/>
                </a:lnTo>
                <a:lnTo>
                  <a:pt x="185" y="129"/>
                </a:lnTo>
                <a:lnTo>
                  <a:pt x="186" y="129"/>
                </a:lnTo>
                <a:lnTo>
                  <a:pt x="187" y="130"/>
                </a:lnTo>
                <a:lnTo>
                  <a:pt x="187" y="130"/>
                </a:lnTo>
                <a:lnTo>
                  <a:pt x="188" y="130"/>
                </a:lnTo>
                <a:lnTo>
                  <a:pt x="188" y="130"/>
                </a:lnTo>
                <a:lnTo>
                  <a:pt x="189" y="130"/>
                </a:lnTo>
                <a:lnTo>
                  <a:pt x="189" y="130"/>
                </a:lnTo>
                <a:lnTo>
                  <a:pt x="190" y="130"/>
                </a:lnTo>
                <a:lnTo>
                  <a:pt x="191" y="130"/>
                </a:lnTo>
                <a:lnTo>
                  <a:pt x="191" y="130"/>
                </a:lnTo>
                <a:lnTo>
                  <a:pt x="192" y="130"/>
                </a:lnTo>
                <a:lnTo>
                  <a:pt x="192" y="130"/>
                </a:lnTo>
                <a:lnTo>
                  <a:pt x="193" y="130"/>
                </a:lnTo>
                <a:lnTo>
                  <a:pt x="193" y="130"/>
                </a:lnTo>
                <a:lnTo>
                  <a:pt x="194" y="130"/>
                </a:lnTo>
                <a:lnTo>
                  <a:pt x="195" y="130"/>
                </a:lnTo>
                <a:lnTo>
                  <a:pt x="195" y="130"/>
                </a:lnTo>
                <a:lnTo>
                  <a:pt x="196" y="130"/>
                </a:lnTo>
                <a:lnTo>
                  <a:pt x="196" y="130"/>
                </a:lnTo>
                <a:lnTo>
                  <a:pt x="197" y="129"/>
                </a:lnTo>
                <a:lnTo>
                  <a:pt x="197" y="129"/>
                </a:lnTo>
                <a:lnTo>
                  <a:pt x="198" y="128"/>
                </a:lnTo>
                <a:lnTo>
                  <a:pt x="199" y="127"/>
                </a:lnTo>
                <a:lnTo>
                  <a:pt x="199" y="126"/>
                </a:lnTo>
                <a:lnTo>
                  <a:pt x="200" y="126"/>
                </a:lnTo>
                <a:lnTo>
                  <a:pt x="200" y="125"/>
                </a:lnTo>
                <a:lnTo>
                  <a:pt x="201" y="124"/>
                </a:lnTo>
                <a:lnTo>
                  <a:pt x="201" y="123"/>
                </a:lnTo>
                <a:lnTo>
                  <a:pt x="202" y="123"/>
                </a:lnTo>
                <a:lnTo>
                  <a:pt x="203" y="122"/>
                </a:lnTo>
                <a:lnTo>
                  <a:pt x="203" y="121"/>
                </a:lnTo>
                <a:lnTo>
                  <a:pt x="204" y="121"/>
                </a:lnTo>
                <a:lnTo>
                  <a:pt x="204" y="120"/>
                </a:lnTo>
                <a:lnTo>
                  <a:pt x="205" y="120"/>
                </a:lnTo>
                <a:lnTo>
                  <a:pt x="205" y="120"/>
                </a:lnTo>
                <a:lnTo>
                  <a:pt x="206" y="120"/>
                </a:lnTo>
                <a:lnTo>
                  <a:pt x="207" y="120"/>
                </a:lnTo>
                <a:lnTo>
                  <a:pt x="207" y="121"/>
                </a:lnTo>
                <a:lnTo>
                  <a:pt x="208" y="121"/>
                </a:lnTo>
                <a:lnTo>
                  <a:pt x="208" y="121"/>
                </a:lnTo>
                <a:lnTo>
                  <a:pt x="209" y="122"/>
                </a:lnTo>
                <a:lnTo>
                  <a:pt x="209" y="122"/>
                </a:lnTo>
                <a:lnTo>
                  <a:pt x="210" y="123"/>
                </a:lnTo>
                <a:lnTo>
                  <a:pt x="211" y="123"/>
                </a:lnTo>
                <a:lnTo>
                  <a:pt x="211" y="124"/>
                </a:lnTo>
                <a:lnTo>
                  <a:pt x="212" y="124"/>
                </a:lnTo>
                <a:lnTo>
                  <a:pt x="212" y="124"/>
                </a:lnTo>
                <a:lnTo>
                  <a:pt x="213" y="125"/>
                </a:lnTo>
                <a:lnTo>
                  <a:pt x="213" y="125"/>
                </a:lnTo>
                <a:lnTo>
                  <a:pt x="214" y="124"/>
                </a:lnTo>
                <a:lnTo>
                  <a:pt x="215" y="124"/>
                </a:lnTo>
                <a:lnTo>
                  <a:pt x="215" y="124"/>
                </a:lnTo>
                <a:lnTo>
                  <a:pt x="216" y="123"/>
                </a:lnTo>
                <a:lnTo>
                  <a:pt x="216" y="122"/>
                </a:lnTo>
                <a:lnTo>
                  <a:pt x="217" y="121"/>
                </a:lnTo>
                <a:lnTo>
                  <a:pt x="217" y="120"/>
                </a:lnTo>
                <a:lnTo>
                  <a:pt x="218" y="119"/>
                </a:lnTo>
                <a:lnTo>
                  <a:pt x="219" y="117"/>
                </a:lnTo>
                <a:lnTo>
                  <a:pt x="219" y="116"/>
                </a:lnTo>
                <a:lnTo>
                  <a:pt x="220" y="114"/>
                </a:lnTo>
                <a:lnTo>
                  <a:pt x="220" y="113"/>
                </a:lnTo>
                <a:lnTo>
                  <a:pt x="221" y="111"/>
                </a:lnTo>
                <a:lnTo>
                  <a:pt x="222" y="110"/>
                </a:lnTo>
                <a:lnTo>
                  <a:pt x="222" y="109"/>
                </a:lnTo>
                <a:lnTo>
                  <a:pt x="223" y="107"/>
                </a:lnTo>
                <a:lnTo>
                  <a:pt x="223" y="106"/>
                </a:lnTo>
                <a:lnTo>
                  <a:pt x="224" y="105"/>
                </a:lnTo>
                <a:lnTo>
                  <a:pt x="224" y="104"/>
                </a:lnTo>
                <a:lnTo>
                  <a:pt x="225" y="103"/>
                </a:lnTo>
                <a:lnTo>
                  <a:pt x="226" y="103"/>
                </a:lnTo>
                <a:lnTo>
                  <a:pt x="226" y="102"/>
                </a:lnTo>
                <a:lnTo>
                  <a:pt x="227" y="101"/>
                </a:lnTo>
                <a:lnTo>
                  <a:pt x="227" y="101"/>
                </a:lnTo>
                <a:lnTo>
                  <a:pt x="228" y="100"/>
                </a:lnTo>
                <a:lnTo>
                  <a:pt x="228" y="99"/>
                </a:lnTo>
                <a:lnTo>
                  <a:pt x="229" y="98"/>
                </a:lnTo>
                <a:lnTo>
                  <a:pt x="230" y="97"/>
                </a:lnTo>
                <a:lnTo>
                  <a:pt x="230" y="95"/>
                </a:lnTo>
                <a:lnTo>
                  <a:pt x="231" y="94"/>
                </a:lnTo>
                <a:lnTo>
                  <a:pt x="231" y="92"/>
                </a:lnTo>
                <a:lnTo>
                  <a:pt x="232" y="89"/>
                </a:lnTo>
                <a:lnTo>
                  <a:pt x="232" y="87"/>
                </a:lnTo>
                <a:lnTo>
                  <a:pt x="233" y="83"/>
                </a:lnTo>
                <a:lnTo>
                  <a:pt x="234" y="79"/>
                </a:lnTo>
                <a:lnTo>
                  <a:pt x="234" y="75"/>
                </a:lnTo>
                <a:lnTo>
                  <a:pt x="235" y="71"/>
                </a:lnTo>
                <a:lnTo>
                  <a:pt x="235" y="66"/>
                </a:lnTo>
                <a:lnTo>
                  <a:pt x="236" y="61"/>
                </a:lnTo>
                <a:lnTo>
                  <a:pt x="236" y="56"/>
                </a:lnTo>
                <a:lnTo>
                  <a:pt x="237" y="52"/>
                </a:lnTo>
                <a:lnTo>
                  <a:pt x="238" y="47"/>
                </a:lnTo>
                <a:lnTo>
                  <a:pt x="238" y="43"/>
                </a:lnTo>
                <a:lnTo>
                  <a:pt x="239" y="39"/>
                </a:lnTo>
                <a:lnTo>
                  <a:pt x="239" y="35"/>
                </a:lnTo>
                <a:lnTo>
                  <a:pt x="240" y="31"/>
                </a:lnTo>
                <a:lnTo>
                  <a:pt x="240" y="28"/>
                </a:lnTo>
                <a:lnTo>
                  <a:pt x="241" y="26"/>
                </a:lnTo>
                <a:lnTo>
                  <a:pt x="242" y="24"/>
                </a:lnTo>
                <a:lnTo>
                  <a:pt x="242" y="23"/>
                </a:lnTo>
                <a:lnTo>
                  <a:pt x="243" y="23"/>
                </a:lnTo>
                <a:lnTo>
                  <a:pt x="243" y="23"/>
                </a:lnTo>
                <a:lnTo>
                  <a:pt x="244" y="24"/>
                </a:lnTo>
                <a:lnTo>
                  <a:pt x="244" y="26"/>
                </a:lnTo>
                <a:lnTo>
                  <a:pt x="245" y="28"/>
                </a:lnTo>
                <a:lnTo>
                  <a:pt x="246" y="30"/>
                </a:lnTo>
                <a:lnTo>
                  <a:pt x="246" y="33"/>
                </a:lnTo>
                <a:lnTo>
                  <a:pt x="247" y="35"/>
                </a:lnTo>
                <a:lnTo>
                  <a:pt x="247" y="38"/>
                </a:lnTo>
                <a:lnTo>
                  <a:pt x="248" y="41"/>
                </a:lnTo>
                <a:lnTo>
                  <a:pt x="248" y="45"/>
                </a:lnTo>
                <a:lnTo>
                  <a:pt x="249" y="48"/>
                </a:lnTo>
                <a:lnTo>
                  <a:pt x="250" y="51"/>
                </a:lnTo>
                <a:lnTo>
                  <a:pt x="250" y="55"/>
                </a:lnTo>
                <a:lnTo>
                  <a:pt x="251" y="58"/>
                </a:lnTo>
                <a:lnTo>
                  <a:pt x="251" y="61"/>
                </a:lnTo>
                <a:lnTo>
                  <a:pt x="252" y="65"/>
                </a:lnTo>
                <a:lnTo>
                  <a:pt x="252" y="68"/>
                </a:lnTo>
                <a:lnTo>
                  <a:pt x="253" y="71"/>
                </a:lnTo>
                <a:lnTo>
                  <a:pt x="254" y="74"/>
                </a:lnTo>
                <a:lnTo>
                  <a:pt x="254" y="76"/>
                </a:lnTo>
                <a:lnTo>
                  <a:pt x="255" y="79"/>
                </a:lnTo>
                <a:lnTo>
                  <a:pt x="255" y="82"/>
                </a:lnTo>
                <a:lnTo>
                  <a:pt x="256" y="84"/>
                </a:lnTo>
                <a:lnTo>
                  <a:pt x="256" y="87"/>
                </a:lnTo>
                <a:lnTo>
                  <a:pt x="257" y="90"/>
                </a:lnTo>
                <a:lnTo>
                  <a:pt x="258" y="92"/>
                </a:lnTo>
                <a:lnTo>
                  <a:pt x="258" y="95"/>
                </a:lnTo>
                <a:lnTo>
                  <a:pt x="259" y="97"/>
                </a:lnTo>
                <a:lnTo>
                  <a:pt x="259" y="99"/>
                </a:lnTo>
                <a:lnTo>
                  <a:pt x="260" y="101"/>
                </a:lnTo>
                <a:lnTo>
                  <a:pt x="260" y="103"/>
                </a:lnTo>
                <a:lnTo>
                  <a:pt x="261" y="105"/>
                </a:lnTo>
                <a:lnTo>
                  <a:pt x="262" y="106"/>
                </a:lnTo>
                <a:lnTo>
                  <a:pt x="262" y="108"/>
                </a:lnTo>
                <a:lnTo>
                  <a:pt x="263" y="109"/>
                </a:lnTo>
                <a:lnTo>
                  <a:pt x="263" y="110"/>
                </a:lnTo>
                <a:lnTo>
                  <a:pt x="264" y="111"/>
                </a:lnTo>
                <a:lnTo>
                  <a:pt x="264" y="112"/>
                </a:lnTo>
                <a:lnTo>
                  <a:pt x="265" y="112"/>
                </a:lnTo>
                <a:lnTo>
                  <a:pt x="266" y="113"/>
                </a:lnTo>
                <a:lnTo>
                  <a:pt x="266" y="113"/>
                </a:lnTo>
                <a:lnTo>
                  <a:pt x="267" y="114"/>
                </a:lnTo>
                <a:lnTo>
                  <a:pt x="267" y="114"/>
                </a:lnTo>
                <a:lnTo>
                  <a:pt x="268" y="114"/>
                </a:lnTo>
                <a:lnTo>
                  <a:pt x="268" y="114"/>
                </a:lnTo>
                <a:lnTo>
                  <a:pt x="269" y="115"/>
                </a:lnTo>
                <a:lnTo>
                  <a:pt x="270" y="115"/>
                </a:lnTo>
                <a:lnTo>
                  <a:pt x="270" y="115"/>
                </a:lnTo>
                <a:lnTo>
                  <a:pt x="271" y="116"/>
                </a:lnTo>
                <a:lnTo>
                  <a:pt x="271" y="116"/>
                </a:lnTo>
                <a:lnTo>
                  <a:pt x="272" y="117"/>
                </a:lnTo>
                <a:lnTo>
                  <a:pt x="272" y="117"/>
                </a:lnTo>
                <a:lnTo>
                  <a:pt x="273" y="117"/>
                </a:lnTo>
                <a:lnTo>
                  <a:pt x="274" y="118"/>
                </a:lnTo>
                <a:lnTo>
                  <a:pt x="274" y="118"/>
                </a:lnTo>
                <a:lnTo>
                  <a:pt x="275" y="118"/>
                </a:lnTo>
                <a:lnTo>
                  <a:pt x="275" y="119"/>
                </a:lnTo>
                <a:lnTo>
                  <a:pt x="276" y="119"/>
                </a:lnTo>
                <a:lnTo>
                  <a:pt x="276" y="119"/>
                </a:lnTo>
                <a:lnTo>
                  <a:pt x="277" y="120"/>
                </a:lnTo>
                <a:lnTo>
                  <a:pt x="278" y="120"/>
                </a:lnTo>
                <a:lnTo>
                  <a:pt x="278" y="120"/>
                </a:lnTo>
                <a:lnTo>
                  <a:pt x="279" y="121"/>
                </a:lnTo>
                <a:lnTo>
                  <a:pt x="279" y="121"/>
                </a:lnTo>
                <a:lnTo>
                  <a:pt x="280" y="122"/>
                </a:lnTo>
                <a:lnTo>
                  <a:pt x="280" y="122"/>
                </a:lnTo>
                <a:lnTo>
                  <a:pt x="281" y="122"/>
                </a:lnTo>
                <a:lnTo>
                  <a:pt x="282" y="123"/>
                </a:lnTo>
                <a:lnTo>
                  <a:pt x="282" y="123"/>
                </a:lnTo>
                <a:lnTo>
                  <a:pt x="283" y="124"/>
                </a:lnTo>
                <a:lnTo>
                  <a:pt x="283" y="124"/>
                </a:lnTo>
                <a:lnTo>
                  <a:pt x="284" y="124"/>
                </a:lnTo>
                <a:lnTo>
                  <a:pt x="284" y="125"/>
                </a:lnTo>
                <a:lnTo>
                  <a:pt x="285" y="125"/>
                </a:lnTo>
                <a:lnTo>
                  <a:pt x="285" y="126"/>
                </a:lnTo>
                <a:lnTo>
                  <a:pt x="286" y="126"/>
                </a:lnTo>
                <a:lnTo>
                  <a:pt x="287" y="127"/>
                </a:lnTo>
                <a:lnTo>
                  <a:pt x="287" y="127"/>
                </a:lnTo>
                <a:lnTo>
                  <a:pt x="288" y="127"/>
                </a:lnTo>
                <a:lnTo>
                  <a:pt x="288" y="128"/>
                </a:lnTo>
                <a:lnTo>
                  <a:pt x="289" y="128"/>
                </a:lnTo>
                <a:lnTo>
                  <a:pt x="289" y="128"/>
                </a:lnTo>
                <a:lnTo>
                  <a:pt x="290" y="128"/>
                </a:lnTo>
                <a:lnTo>
                  <a:pt x="291" y="128"/>
                </a:lnTo>
                <a:lnTo>
                  <a:pt x="291" y="129"/>
                </a:lnTo>
                <a:lnTo>
                  <a:pt x="292" y="129"/>
                </a:lnTo>
                <a:lnTo>
                  <a:pt x="292" y="129"/>
                </a:lnTo>
                <a:lnTo>
                  <a:pt x="293" y="131"/>
                </a:lnTo>
                <a:lnTo>
                  <a:pt x="293" y="130"/>
                </a:lnTo>
                <a:lnTo>
                  <a:pt x="294" y="130"/>
                </a:lnTo>
                <a:lnTo>
                  <a:pt x="295" y="130"/>
                </a:lnTo>
                <a:lnTo>
                  <a:pt x="295" y="129"/>
                </a:lnTo>
                <a:lnTo>
                  <a:pt x="296" y="129"/>
                </a:lnTo>
                <a:lnTo>
                  <a:pt x="296" y="129"/>
                </a:lnTo>
                <a:lnTo>
                  <a:pt x="297" y="129"/>
                </a:lnTo>
                <a:lnTo>
                  <a:pt x="297" y="128"/>
                </a:lnTo>
                <a:lnTo>
                  <a:pt x="298" y="128"/>
                </a:lnTo>
                <a:lnTo>
                  <a:pt x="299" y="128"/>
                </a:lnTo>
                <a:lnTo>
                  <a:pt x="299" y="128"/>
                </a:lnTo>
                <a:lnTo>
                  <a:pt x="300" y="128"/>
                </a:lnTo>
                <a:lnTo>
                  <a:pt x="300" y="127"/>
                </a:lnTo>
                <a:lnTo>
                  <a:pt x="301" y="127"/>
                </a:lnTo>
                <a:lnTo>
                  <a:pt x="301" y="127"/>
                </a:lnTo>
                <a:lnTo>
                  <a:pt x="302" y="127"/>
                </a:lnTo>
                <a:lnTo>
                  <a:pt x="303" y="127"/>
                </a:lnTo>
                <a:lnTo>
                  <a:pt x="303" y="127"/>
                </a:lnTo>
                <a:lnTo>
                  <a:pt x="304" y="127"/>
                </a:lnTo>
                <a:lnTo>
                  <a:pt x="304" y="127"/>
                </a:lnTo>
                <a:lnTo>
                  <a:pt x="305" y="127"/>
                </a:lnTo>
                <a:lnTo>
                  <a:pt x="305" y="127"/>
                </a:lnTo>
                <a:lnTo>
                  <a:pt x="306" y="127"/>
                </a:lnTo>
                <a:lnTo>
                  <a:pt x="307" y="127"/>
                </a:lnTo>
                <a:lnTo>
                  <a:pt x="307" y="128"/>
                </a:lnTo>
                <a:lnTo>
                  <a:pt x="308" y="128"/>
                </a:lnTo>
                <a:lnTo>
                  <a:pt x="308" y="128"/>
                </a:lnTo>
                <a:lnTo>
                  <a:pt x="309" y="129"/>
                </a:lnTo>
                <a:lnTo>
                  <a:pt x="309" y="129"/>
                </a:lnTo>
                <a:lnTo>
                  <a:pt x="310" y="130"/>
                </a:lnTo>
                <a:lnTo>
                  <a:pt x="311" y="130"/>
                </a:lnTo>
                <a:lnTo>
                  <a:pt x="311" y="131"/>
                </a:lnTo>
                <a:lnTo>
                  <a:pt x="312" y="131"/>
                </a:lnTo>
                <a:lnTo>
                  <a:pt x="312" y="131"/>
                </a:lnTo>
                <a:lnTo>
                  <a:pt x="313" y="132"/>
                </a:lnTo>
                <a:lnTo>
                  <a:pt x="313" y="132"/>
                </a:lnTo>
                <a:lnTo>
                  <a:pt x="314" y="132"/>
                </a:lnTo>
                <a:lnTo>
                  <a:pt x="315" y="132"/>
                </a:lnTo>
                <a:lnTo>
                  <a:pt x="315" y="131"/>
                </a:lnTo>
                <a:lnTo>
                  <a:pt x="316" y="130"/>
                </a:lnTo>
                <a:lnTo>
                  <a:pt x="316" y="128"/>
                </a:lnTo>
                <a:lnTo>
                  <a:pt x="317" y="127"/>
                </a:lnTo>
                <a:lnTo>
                  <a:pt x="317" y="125"/>
                </a:lnTo>
                <a:lnTo>
                  <a:pt x="318" y="123"/>
                </a:lnTo>
                <a:lnTo>
                  <a:pt x="319" y="122"/>
                </a:lnTo>
                <a:lnTo>
                  <a:pt x="319" y="120"/>
                </a:lnTo>
                <a:lnTo>
                  <a:pt x="320" y="120"/>
                </a:lnTo>
                <a:lnTo>
                  <a:pt x="320" y="120"/>
                </a:lnTo>
                <a:lnTo>
                  <a:pt x="321" y="121"/>
                </a:lnTo>
                <a:lnTo>
                  <a:pt x="321" y="122"/>
                </a:lnTo>
                <a:lnTo>
                  <a:pt x="322" y="123"/>
                </a:lnTo>
                <a:lnTo>
                  <a:pt x="323" y="124"/>
                </a:lnTo>
                <a:lnTo>
                  <a:pt x="323" y="124"/>
                </a:lnTo>
                <a:lnTo>
                  <a:pt x="324" y="123"/>
                </a:lnTo>
                <a:lnTo>
                  <a:pt x="324" y="121"/>
                </a:lnTo>
                <a:lnTo>
                  <a:pt x="325" y="116"/>
                </a:lnTo>
                <a:lnTo>
                  <a:pt x="325" y="111"/>
                </a:lnTo>
                <a:lnTo>
                  <a:pt x="326" y="105"/>
                </a:lnTo>
                <a:lnTo>
                  <a:pt x="327" y="99"/>
                </a:lnTo>
                <a:lnTo>
                  <a:pt x="327" y="94"/>
                </a:lnTo>
                <a:lnTo>
                  <a:pt x="328" y="90"/>
                </a:lnTo>
                <a:lnTo>
                  <a:pt x="328" y="87"/>
                </a:lnTo>
                <a:lnTo>
                  <a:pt x="329" y="87"/>
                </a:lnTo>
                <a:lnTo>
                  <a:pt x="329" y="88"/>
                </a:lnTo>
                <a:lnTo>
                  <a:pt x="330" y="92"/>
                </a:lnTo>
                <a:lnTo>
                  <a:pt x="331" y="96"/>
                </a:lnTo>
                <a:lnTo>
                  <a:pt x="331" y="101"/>
                </a:lnTo>
                <a:lnTo>
                  <a:pt x="332" y="106"/>
                </a:lnTo>
                <a:lnTo>
                  <a:pt x="332" y="111"/>
                </a:lnTo>
                <a:lnTo>
                  <a:pt x="333" y="115"/>
                </a:lnTo>
                <a:lnTo>
                  <a:pt x="333" y="118"/>
                </a:lnTo>
                <a:lnTo>
                  <a:pt x="334" y="120"/>
                </a:lnTo>
                <a:lnTo>
                  <a:pt x="335" y="120"/>
                </a:lnTo>
                <a:lnTo>
                  <a:pt x="335" y="120"/>
                </a:lnTo>
                <a:lnTo>
                  <a:pt x="336" y="119"/>
                </a:lnTo>
                <a:lnTo>
                  <a:pt x="337" y="119"/>
                </a:lnTo>
                <a:lnTo>
                  <a:pt x="337" y="118"/>
                </a:lnTo>
                <a:lnTo>
                  <a:pt x="338" y="117"/>
                </a:lnTo>
                <a:lnTo>
                  <a:pt x="338" y="117"/>
                </a:lnTo>
                <a:lnTo>
                  <a:pt x="339" y="117"/>
                </a:lnTo>
                <a:lnTo>
                  <a:pt x="339" y="117"/>
                </a:lnTo>
                <a:lnTo>
                  <a:pt x="340" y="117"/>
                </a:lnTo>
                <a:lnTo>
                  <a:pt x="340" y="116"/>
                </a:lnTo>
                <a:lnTo>
                  <a:pt x="341" y="115"/>
                </a:lnTo>
                <a:lnTo>
                  <a:pt x="342" y="113"/>
                </a:lnTo>
                <a:lnTo>
                  <a:pt x="342" y="110"/>
                </a:lnTo>
                <a:lnTo>
                  <a:pt x="343" y="107"/>
                </a:lnTo>
                <a:lnTo>
                  <a:pt x="343" y="103"/>
                </a:lnTo>
                <a:lnTo>
                  <a:pt x="344" y="99"/>
                </a:lnTo>
                <a:lnTo>
                  <a:pt x="344" y="94"/>
                </a:lnTo>
                <a:lnTo>
                  <a:pt x="345" y="88"/>
                </a:lnTo>
                <a:lnTo>
                  <a:pt x="346" y="83"/>
                </a:lnTo>
                <a:lnTo>
                  <a:pt x="346" y="77"/>
                </a:lnTo>
                <a:lnTo>
                  <a:pt x="347" y="71"/>
                </a:lnTo>
                <a:lnTo>
                  <a:pt x="347" y="64"/>
                </a:lnTo>
                <a:lnTo>
                  <a:pt x="348" y="57"/>
                </a:lnTo>
                <a:lnTo>
                  <a:pt x="348" y="50"/>
                </a:lnTo>
                <a:lnTo>
                  <a:pt x="349" y="43"/>
                </a:lnTo>
                <a:lnTo>
                  <a:pt x="350" y="37"/>
                </a:lnTo>
                <a:lnTo>
                  <a:pt x="350" y="32"/>
                </a:lnTo>
                <a:lnTo>
                  <a:pt x="351" y="28"/>
                </a:lnTo>
                <a:lnTo>
                  <a:pt x="351" y="26"/>
                </a:lnTo>
                <a:lnTo>
                  <a:pt x="352" y="27"/>
                </a:lnTo>
                <a:lnTo>
                  <a:pt x="352" y="31"/>
                </a:lnTo>
                <a:lnTo>
                  <a:pt x="353" y="38"/>
                </a:lnTo>
                <a:lnTo>
                  <a:pt x="354" y="45"/>
                </a:lnTo>
                <a:lnTo>
                  <a:pt x="354" y="54"/>
                </a:lnTo>
                <a:lnTo>
                  <a:pt x="355" y="62"/>
                </a:lnTo>
                <a:lnTo>
                  <a:pt x="355" y="71"/>
                </a:lnTo>
                <a:lnTo>
                  <a:pt x="356" y="79"/>
                </a:lnTo>
                <a:lnTo>
                  <a:pt x="356" y="85"/>
                </a:lnTo>
                <a:lnTo>
                  <a:pt x="357" y="90"/>
                </a:lnTo>
                <a:lnTo>
                  <a:pt x="358" y="92"/>
                </a:lnTo>
                <a:lnTo>
                  <a:pt x="358" y="94"/>
                </a:lnTo>
                <a:lnTo>
                  <a:pt x="359" y="96"/>
                </a:lnTo>
                <a:lnTo>
                  <a:pt x="359" y="98"/>
                </a:lnTo>
                <a:lnTo>
                  <a:pt x="360" y="99"/>
                </a:lnTo>
                <a:lnTo>
                  <a:pt x="360" y="100"/>
                </a:lnTo>
                <a:lnTo>
                  <a:pt x="361" y="102"/>
                </a:lnTo>
                <a:lnTo>
                  <a:pt x="362" y="105"/>
                </a:lnTo>
                <a:lnTo>
                  <a:pt x="362" y="107"/>
                </a:lnTo>
                <a:lnTo>
                  <a:pt x="363" y="110"/>
                </a:lnTo>
                <a:lnTo>
                  <a:pt x="363" y="112"/>
                </a:lnTo>
                <a:lnTo>
                  <a:pt x="364" y="114"/>
                </a:lnTo>
                <a:lnTo>
                  <a:pt x="364" y="116"/>
                </a:lnTo>
                <a:lnTo>
                  <a:pt x="365" y="117"/>
                </a:lnTo>
                <a:lnTo>
                  <a:pt x="366" y="118"/>
                </a:lnTo>
                <a:lnTo>
                  <a:pt x="366" y="119"/>
                </a:lnTo>
                <a:lnTo>
                  <a:pt x="367" y="119"/>
                </a:lnTo>
                <a:lnTo>
                  <a:pt x="367" y="119"/>
                </a:lnTo>
                <a:lnTo>
                  <a:pt x="368" y="119"/>
                </a:lnTo>
                <a:lnTo>
                  <a:pt x="368" y="119"/>
                </a:lnTo>
                <a:lnTo>
                  <a:pt x="369" y="120"/>
                </a:lnTo>
                <a:lnTo>
                  <a:pt x="370" y="120"/>
                </a:lnTo>
                <a:lnTo>
                  <a:pt x="370" y="120"/>
                </a:lnTo>
                <a:lnTo>
                  <a:pt x="371" y="121"/>
                </a:lnTo>
                <a:lnTo>
                  <a:pt x="371" y="122"/>
                </a:lnTo>
                <a:lnTo>
                  <a:pt x="372" y="122"/>
                </a:lnTo>
                <a:lnTo>
                  <a:pt x="372" y="123"/>
                </a:lnTo>
                <a:lnTo>
                  <a:pt x="373" y="124"/>
                </a:lnTo>
                <a:lnTo>
                  <a:pt x="374" y="125"/>
                </a:lnTo>
                <a:lnTo>
                  <a:pt x="374" y="126"/>
                </a:lnTo>
                <a:lnTo>
                  <a:pt x="375" y="126"/>
                </a:lnTo>
                <a:lnTo>
                  <a:pt x="375" y="127"/>
                </a:lnTo>
                <a:lnTo>
                  <a:pt x="376" y="127"/>
                </a:lnTo>
                <a:lnTo>
                  <a:pt x="376" y="128"/>
                </a:lnTo>
                <a:lnTo>
                  <a:pt x="377" y="128"/>
                </a:lnTo>
                <a:lnTo>
                  <a:pt x="378" y="128"/>
                </a:lnTo>
                <a:lnTo>
                  <a:pt x="378" y="129"/>
                </a:lnTo>
                <a:lnTo>
                  <a:pt x="379" y="129"/>
                </a:lnTo>
                <a:lnTo>
                  <a:pt x="379" y="129"/>
                </a:lnTo>
                <a:lnTo>
                  <a:pt x="380" y="129"/>
                </a:lnTo>
                <a:lnTo>
                  <a:pt x="380" y="129"/>
                </a:lnTo>
                <a:lnTo>
                  <a:pt x="381" y="129"/>
                </a:lnTo>
                <a:lnTo>
                  <a:pt x="382" y="129"/>
                </a:lnTo>
                <a:lnTo>
                  <a:pt x="382" y="129"/>
                </a:lnTo>
                <a:lnTo>
                  <a:pt x="383" y="128"/>
                </a:lnTo>
                <a:lnTo>
                  <a:pt x="383" y="128"/>
                </a:lnTo>
                <a:lnTo>
                  <a:pt x="384" y="128"/>
                </a:lnTo>
                <a:lnTo>
                  <a:pt x="384" y="128"/>
                </a:lnTo>
                <a:lnTo>
                  <a:pt x="385" y="128"/>
                </a:lnTo>
                <a:lnTo>
                  <a:pt x="386" y="128"/>
                </a:lnTo>
                <a:lnTo>
                  <a:pt x="386" y="127"/>
                </a:lnTo>
                <a:lnTo>
                  <a:pt x="387" y="127"/>
                </a:lnTo>
                <a:lnTo>
                  <a:pt x="387" y="127"/>
                </a:lnTo>
                <a:lnTo>
                  <a:pt x="388" y="127"/>
                </a:lnTo>
                <a:lnTo>
                  <a:pt x="388" y="127"/>
                </a:lnTo>
                <a:lnTo>
                  <a:pt x="389" y="127"/>
                </a:lnTo>
                <a:lnTo>
                  <a:pt x="390" y="127"/>
                </a:lnTo>
                <a:lnTo>
                  <a:pt x="390" y="127"/>
                </a:lnTo>
                <a:lnTo>
                  <a:pt x="391" y="127"/>
                </a:lnTo>
                <a:lnTo>
                  <a:pt x="391" y="128"/>
                </a:lnTo>
                <a:lnTo>
                  <a:pt x="392" y="128"/>
                </a:lnTo>
                <a:lnTo>
                  <a:pt x="392" y="128"/>
                </a:lnTo>
                <a:lnTo>
                  <a:pt x="393" y="128"/>
                </a:lnTo>
                <a:lnTo>
                  <a:pt x="394" y="127"/>
                </a:lnTo>
                <a:lnTo>
                  <a:pt x="394" y="127"/>
                </a:lnTo>
                <a:lnTo>
                  <a:pt x="395" y="128"/>
                </a:lnTo>
                <a:lnTo>
                  <a:pt x="395" y="128"/>
                </a:lnTo>
                <a:lnTo>
                  <a:pt x="396" y="128"/>
                </a:lnTo>
                <a:lnTo>
                  <a:pt x="396" y="128"/>
                </a:lnTo>
                <a:lnTo>
                  <a:pt x="397" y="129"/>
                </a:lnTo>
                <a:lnTo>
                  <a:pt x="398" y="129"/>
                </a:lnTo>
                <a:lnTo>
                  <a:pt x="398" y="129"/>
                </a:lnTo>
                <a:lnTo>
                  <a:pt x="399" y="129"/>
                </a:lnTo>
                <a:lnTo>
                  <a:pt x="399" y="129"/>
                </a:lnTo>
                <a:lnTo>
                  <a:pt x="400" y="130"/>
                </a:lnTo>
                <a:lnTo>
                  <a:pt x="400" y="130"/>
                </a:lnTo>
                <a:lnTo>
                  <a:pt x="401" y="130"/>
                </a:lnTo>
                <a:lnTo>
                  <a:pt x="402" y="130"/>
                </a:lnTo>
                <a:lnTo>
                  <a:pt x="402" y="130"/>
                </a:lnTo>
                <a:lnTo>
                  <a:pt x="403" y="130"/>
                </a:lnTo>
                <a:lnTo>
                  <a:pt x="403" y="130"/>
                </a:lnTo>
                <a:lnTo>
                  <a:pt x="404" y="130"/>
                </a:lnTo>
                <a:lnTo>
                  <a:pt x="404" y="130"/>
                </a:lnTo>
                <a:lnTo>
                  <a:pt x="405" y="130"/>
                </a:lnTo>
                <a:lnTo>
                  <a:pt x="406" y="130"/>
                </a:lnTo>
                <a:lnTo>
                  <a:pt x="406" y="130"/>
                </a:lnTo>
                <a:lnTo>
                  <a:pt x="407" y="130"/>
                </a:lnTo>
                <a:lnTo>
                  <a:pt x="407" y="130"/>
                </a:lnTo>
                <a:lnTo>
                  <a:pt x="408" y="130"/>
                </a:lnTo>
                <a:lnTo>
                  <a:pt x="408" y="129"/>
                </a:lnTo>
                <a:lnTo>
                  <a:pt x="409" y="129"/>
                </a:lnTo>
                <a:lnTo>
                  <a:pt x="410" y="129"/>
                </a:lnTo>
                <a:lnTo>
                  <a:pt x="410" y="129"/>
                </a:lnTo>
                <a:lnTo>
                  <a:pt x="411" y="128"/>
                </a:lnTo>
                <a:lnTo>
                  <a:pt x="411" y="128"/>
                </a:lnTo>
                <a:lnTo>
                  <a:pt x="412" y="128"/>
                </a:lnTo>
                <a:lnTo>
                  <a:pt x="412" y="127"/>
                </a:lnTo>
                <a:lnTo>
                  <a:pt x="413" y="127"/>
                </a:lnTo>
                <a:lnTo>
                  <a:pt x="413" y="127"/>
                </a:lnTo>
                <a:lnTo>
                  <a:pt x="414" y="126"/>
                </a:lnTo>
                <a:lnTo>
                  <a:pt x="415" y="126"/>
                </a:lnTo>
                <a:lnTo>
                  <a:pt x="415" y="125"/>
                </a:lnTo>
                <a:lnTo>
                  <a:pt x="416" y="125"/>
                </a:lnTo>
                <a:lnTo>
                  <a:pt x="416" y="124"/>
                </a:lnTo>
                <a:lnTo>
                  <a:pt x="417" y="124"/>
                </a:lnTo>
                <a:lnTo>
                  <a:pt x="417" y="123"/>
                </a:lnTo>
                <a:lnTo>
                  <a:pt x="418" y="123"/>
                </a:lnTo>
                <a:lnTo>
                  <a:pt x="419" y="122"/>
                </a:lnTo>
                <a:lnTo>
                  <a:pt x="419" y="122"/>
                </a:lnTo>
                <a:lnTo>
                  <a:pt x="420" y="121"/>
                </a:lnTo>
                <a:lnTo>
                  <a:pt x="420" y="121"/>
                </a:lnTo>
                <a:lnTo>
                  <a:pt x="421" y="120"/>
                </a:lnTo>
                <a:lnTo>
                  <a:pt x="421" y="120"/>
                </a:lnTo>
                <a:lnTo>
                  <a:pt x="422" y="119"/>
                </a:lnTo>
                <a:lnTo>
                  <a:pt x="423" y="119"/>
                </a:lnTo>
                <a:lnTo>
                  <a:pt x="423" y="118"/>
                </a:lnTo>
                <a:lnTo>
                  <a:pt x="424" y="118"/>
                </a:lnTo>
                <a:lnTo>
                  <a:pt x="424" y="117"/>
                </a:lnTo>
                <a:lnTo>
                  <a:pt x="425" y="117"/>
                </a:lnTo>
                <a:lnTo>
                  <a:pt x="425" y="116"/>
                </a:lnTo>
                <a:lnTo>
                  <a:pt x="426" y="116"/>
                </a:lnTo>
                <a:lnTo>
                  <a:pt x="427" y="115"/>
                </a:lnTo>
                <a:lnTo>
                  <a:pt x="427" y="114"/>
                </a:lnTo>
                <a:lnTo>
                  <a:pt x="428" y="114"/>
                </a:lnTo>
                <a:lnTo>
                  <a:pt x="428" y="113"/>
                </a:lnTo>
                <a:lnTo>
                  <a:pt x="429" y="113"/>
                </a:lnTo>
                <a:lnTo>
                  <a:pt x="429" y="112"/>
                </a:lnTo>
                <a:lnTo>
                  <a:pt x="430" y="111"/>
                </a:lnTo>
                <a:lnTo>
                  <a:pt x="431" y="111"/>
                </a:lnTo>
                <a:lnTo>
                  <a:pt x="431" y="110"/>
                </a:lnTo>
                <a:lnTo>
                  <a:pt x="432" y="109"/>
                </a:lnTo>
                <a:lnTo>
                  <a:pt x="432" y="109"/>
                </a:lnTo>
                <a:lnTo>
                  <a:pt x="433" y="108"/>
                </a:lnTo>
                <a:lnTo>
                  <a:pt x="433" y="107"/>
                </a:lnTo>
                <a:lnTo>
                  <a:pt x="434" y="106"/>
                </a:lnTo>
                <a:lnTo>
                  <a:pt x="435" y="106"/>
                </a:lnTo>
                <a:lnTo>
                  <a:pt x="435" y="105"/>
                </a:lnTo>
                <a:lnTo>
                  <a:pt x="436" y="104"/>
                </a:lnTo>
                <a:lnTo>
                  <a:pt x="436" y="103"/>
                </a:lnTo>
                <a:lnTo>
                  <a:pt x="437" y="102"/>
                </a:lnTo>
                <a:lnTo>
                  <a:pt x="437" y="101"/>
                </a:lnTo>
                <a:lnTo>
                  <a:pt x="438" y="100"/>
                </a:lnTo>
                <a:lnTo>
                  <a:pt x="439" y="99"/>
                </a:lnTo>
                <a:lnTo>
                  <a:pt x="439" y="98"/>
                </a:lnTo>
                <a:lnTo>
                  <a:pt x="440" y="97"/>
                </a:lnTo>
                <a:lnTo>
                  <a:pt x="440" y="96"/>
                </a:lnTo>
                <a:lnTo>
                  <a:pt x="441" y="94"/>
                </a:lnTo>
                <a:lnTo>
                  <a:pt x="441" y="93"/>
                </a:lnTo>
                <a:lnTo>
                  <a:pt x="442" y="92"/>
                </a:lnTo>
                <a:lnTo>
                  <a:pt x="443" y="90"/>
                </a:lnTo>
                <a:lnTo>
                  <a:pt x="443" y="88"/>
                </a:lnTo>
                <a:lnTo>
                  <a:pt x="444" y="87"/>
                </a:lnTo>
                <a:lnTo>
                  <a:pt x="444" y="85"/>
                </a:lnTo>
                <a:lnTo>
                  <a:pt x="445" y="83"/>
                </a:lnTo>
                <a:lnTo>
                  <a:pt x="445" y="81"/>
                </a:lnTo>
                <a:lnTo>
                  <a:pt x="446" y="79"/>
                </a:lnTo>
                <a:lnTo>
                  <a:pt x="447" y="77"/>
                </a:lnTo>
                <a:lnTo>
                  <a:pt x="447" y="75"/>
                </a:lnTo>
                <a:lnTo>
                  <a:pt x="448" y="73"/>
                </a:lnTo>
                <a:lnTo>
                  <a:pt x="448" y="71"/>
                </a:lnTo>
                <a:lnTo>
                  <a:pt x="449" y="69"/>
                </a:lnTo>
                <a:lnTo>
                  <a:pt x="449" y="67"/>
                </a:lnTo>
                <a:lnTo>
                  <a:pt x="450" y="65"/>
                </a:lnTo>
                <a:lnTo>
                  <a:pt x="451" y="63"/>
                </a:lnTo>
                <a:lnTo>
                  <a:pt x="451" y="60"/>
                </a:lnTo>
                <a:lnTo>
                  <a:pt x="452" y="58"/>
                </a:lnTo>
                <a:lnTo>
                  <a:pt x="453" y="56"/>
                </a:lnTo>
                <a:lnTo>
                  <a:pt x="453" y="54"/>
                </a:lnTo>
                <a:lnTo>
                  <a:pt x="454" y="52"/>
                </a:lnTo>
                <a:lnTo>
                  <a:pt x="454" y="50"/>
                </a:lnTo>
                <a:lnTo>
                  <a:pt x="455" y="48"/>
                </a:lnTo>
                <a:lnTo>
                  <a:pt x="455" y="46"/>
                </a:lnTo>
                <a:lnTo>
                  <a:pt x="456" y="45"/>
                </a:lnTo>
                <a:lnTo>
                  <a:pt x="457" y="43"/>
                </a:lnTo>
                <a:lnTo>
                  <a:pt x="457" y="41"/>
                </a:lnTo>
                <a:lnTo>
                  <a:pt x="458" y="39"/>
                </a:lnTo>
                <a:lnTo>
                  <a:pt x="458" y="38"/>
                </a:lnTo>
                <a:lnTo>
                  <a:pt x="459" y="36"/>
                </a:lnTo>
                <a:lnTo>
                  <a:pt x="459" y="35"/>
                </a:lnTo>
                <a:lnTo>
                  <a:pt x="460" y="34"/>
                </a:lnTo>
                <a:lnTo>
                  <a:pt x="461" y="33"/>
                </a:lnTo>
                <a:lnTo>
                  <a:pt x="461" y="32"/>
                </a:lnTo>
                <a:lnTo>
                  <a:pt x="462" y="31"/>
                </a:lnTo>
                <a:lnTo>
                  <a:pt x="462" y="30"/>
                </a:lnTo>
                <a:lnTo>
                  <a:pt x="463" y="29"/>
                </a:lnTo>
                <a:lnTo>
                  <a:pt x="463" y="29"/>
                </a:lnTo>
                <a:lnTo>
                  <a:pt x="464" y="29"/>
                </a:lnTo>
                <a:lnTo>
                  <a:pt x="465" y="28"/>
                </a:lnTo>
                <a:lnTo>
                  <a:pt x="465" y="28"/>
                </a:lnTo>
                <a:lnTo>
                  <a:pt x="466" y="28"/>
                </a:lnTo>
                <a:lnTo>
                  <a:pt x="466" y="28"/>
                </a:lnTo>
                <a:lnTo>
                  <a:pt x="467" y="28"/>
                </a:lnTo>
                <a:lnTo>
                  <a:pt x="467" y="28"/>
                </a:lnTo>
                <a:lnTo>
                  <a:pt x="468" y="28"/>
                </a:lnTo>
                <a:lnTo>
                  <a:pt x="468" y="29"/>
                </a:lnTo>
                <a:lnTo>
                  <a:pt x="469" y="29"/>
                </a:lnTo>
                <a:lnTo>
                  <a:pt x="470" y="29"/>
                </a:lnTo>
                <a:lnTo>
                  <a:pt x="470" y="29"/>
                </a:lnTo>
                <a:lnTo>
                  <a:pt x="471" y="30"/>
                </a:lnTo>
                <a:lnTo>
                  <a:pt x="471" y="30"/>
                </a:lnTo>
                <a:lnTo>
                  <a:pt x="472" y="30"/>
                </a:lnTo>
                <a:lnTo>
                  <a:pt x="472" y="31"/>
                </a:lnTo>
                <a:lnTo>
                  <a:pt x="473" y="31"/>
                </a:lnTo>
                <a:lnTo>
                  <a:pt x="474" y="32"/>
                </a:lnTo>
                <a:lnTo>
                  <a:pt x="474" y="32"/>
                </a:lnTo>
                <a:lnTo>
                  <a:pt x="475" y="32"/>
                </a:lnTo>
                <a:lnTo>
                  <a:pt x="475" y="33"/>
                </a:lnTo>
                <a:lnTo>
                  <a:pt x="476" y="33"/>
                </a:lnTo>
                <a:lnTo>
                  <a:pt x="476" y="33"/>
                </a:lnTo>
                <a:lnTo>
                  <a:pt x="477" y="34"/>
                </a:lnTo>
                <a:lnTo>
                  <a:pt x="478" y="34"/>
                </a:lnTo>
                <a:lnTo>
                  <a:pt x="478" y="34"/>
                </a:lnTo>
                <a:lnTo>
                  <a:pt x="479" y="35"/>
                </a:lnTo>
                <a:lnTo>
                  <a:pt x="479" y="35"/>
                </a:lnTo>
                <a:lnTo>
                  <a:pt x="480" y="35"/>
                </a:lnTo>
                <a:lnTo>
                  <a:pt x="480" y="35"/>
                </a:lnTo>
                <a:lnTo>
                  <a:pt x="481" y="35"/>
                </a:lnTo>
                <a:lnTo>
                  <a:pt x="482" y="35"/>
                </a:lnTo>
                <a:lnTo>
                  <a:pt x="482" y="35"/>
                </a:lnTo>
                <a:lnTo>
                  <a:pt x="483" y="35"/>
                </a:lnTo>
                <a:lnTo>
                  <a:pt x="483" y="35"/>
                </a:lnTo>
                <a:lnTo>
                  <a:pt x="484" y="35"/>
                </a:lnTo>
                <a:lnTo>
                  <a:pt x="484" y="35"/>
                </a:lnTo>
                <a:lnTo>
                  <a:pt x="485" y="34"/>
                </a:lnTo>
                <a:lnTo>
                  <a:pt x="486" y="34"/>
                </a:lnTo>
                <a:lnTo>
                  <a:pt x="486" y="34"/>
                </a:lnTo>
                <a:lnTo>
                  <a:pt x="487" y="34"/>
                </a:lnTo>
                <a:lnTo>
                  <a:pt x="487" y="34"/>
                </a:lnTo>
                <a:lnTo>
                  <a:pt x="488" y="33"/>
                </a:lnTo>
                <a:lnTo>
                  <a:pt x="488" y="33"/>
                </a:lnTo>
                <a:lnTo>
                  <a:pt x="489" y="33"/>
                </a:lnTo>
                <a:lnTo>
                  <a:pt x="490" y="33"/>
                </a:lnTo>
                <a:lnTo>
                  <a:pt x="490" y="33"/>
                </a:lnTo>
                <a:lnTo>
                  <a:pt x="491" y="32"/>
                </a:lnTo>
                <a:lnTo>
                  <a:pt x="491" y="32"/>
                </a:lnTo>
                <a:lnTo>
                  <a:pt x="492" y="32"/>
                </a:lnTo>
                <a:lnTo>
                  <a:pt x="492" y="32"/>
                </a:lnTo>
                <a:lnTo>
                  <a:pt x="493" y="32"/>
                </a:lnTo>
                <a:lnTo>
                  <a:pt x="494" y="32"/>
                </a:lnTo>
                <a:lnTo>
                  <a:pt x="494" y="32"/>
                </a:lnTo>
                <a:lnTo>
                  <a:pt x="495" y="32"/>
                </a:lnTo>
                <a:lnTo>
                  <a:pt x="495" y="32"/>
                </a:lnTo>
                <a:lnTo>
                  <a:pt x="496" y="32"/>
                </a:lnTo>
                <a:lnTo>
                  <a:pt x="496" y="32"/>
                </a:lnTo>
                <a:lnTo>
                  <a:pt x="497" y="32"/>
                </a:lnTo>
                <a:lnTo>
                  <a:pt x="498" y="31"/>
                </a:lnTo>
                <a:lnTo>
                  <a:pt x="498" y="31"/>
                </a:lnTo>
                <a:lnTo>
                  <a:pt x="499" y="31"/>
                </a:lnTo>
                <a:lnTo>
                  <a:pt x="499" y="31"/>
                </a:lnTo>
                <a:lnTo>
                  <a:pt x="500" y="31"/>
                </a:lnTo>
                <a:lnTo>
                  <a:pt x="500" y="31"/>
                </a:lnTo>
                <a:lnTo>
                  <a:pt x="501" y="31"/>
                </a:lnTo>
                <a:lnTo>
                  <a:pt x="502" y="31"/>
                </a:lnTo>
                <a:lnTo>
                  <a:pt x="502" y="31"/>
                </a:lnTo>
                <a:lnTo>
                  <a:pt x="503" y="31"/>
                </a:lnTo>
                <a:lnTo>
                  <a:pt x="503" y="32"/>
                </a:lnTo>
                <a:lnTo>
                  <a:pt x="504" y="32"/>
                </a:lnTo>
                <a:lnTo>
                  <a:pt x="504" y="32"/>
                </a:lnTo>
                <a:lnTo>
                  <a:pt x="505" y="32"/>
                </a:lnTo>
                <a:lnTo>
                  <a:pt x="506" y="32"/>
                </a:lnTo>
                <a:lnTo>
                  <a:pt x="506" y="32"/>
                </a:lnTo>
                <a:lnTo>
                  <a:pt x="507" y="33"/>
                </a:lnTo>
                <a:lnTo>
                  <a:pt x="507" y="33"/>
                </a:lnTo>
                <a:lnTo>
                  <a:pt x="508" y="33"/>
                </a:lnTo>
                <a:lnTo>
                  <a:pt x="508" y="33"/>
                </a:lnTo>
                <a:lnTo>
                  <a:pt x="509" y="34"/>
                </a:lnTo>
                <a:lnTo>
                  <a:pt x="510" y="34"/>
                </a:lnTo>
                <a:lnTo>
                  <a:pt x="510" y="34"/>
                </a:lnTo>
                <a:lnTo>
                  <a:pt x="511" y="35"/>
                </a:lnTo>
                <a:lnTo>
                  <a:pt x="511" y="35"/>
                </a:lnTo>
                <a:lnTo>
                  <a:pt x="512" y="35"/>
                </a:lnTo>
                <a:lnTo>
                  <a:pt x="512" y="36"/>
                </a:lnTo>
                <a:lnTo>
                  <a:pt x="513" y="36"/>
                </a:lnTo>
                <a:lnTo>
                  <a:pt x="514" y="37"/>
                </a:lnTo>
                <a:lnTo>
                  <a:pt x="514" y="38"/>
                </a:lnTo>
                <a:lnTo>
                  <a:pt x="515" y="38"/>
                </a:lnTo>
                <a:lnTo>
                  <a:pt x="515" y="39"/>
                </a:lnTo>
                <a:lnTo>
                  <a:pt x="516" y="40"/>
                </a:lnTo>
                <a:lnTo>
                  <a:pt x="516" y="41"/>
                </a:lnTo>
                <a:lnTo>
                  <a:pt x="517" y="42"/>
                </a:lnTo>
                <a:lnTo>
                  <a:pt x="518" y="43"/>
                </a:lnTo>
                <a:lnTo>
                  <a:pt x="518" y="44"/>
                </a:lnTo>
                <a:lnTo>
                  <a:pt x="519" y="45"/>
                </a:lnTo>
                <a:lnTo>
                  <a:pt x="519" y="46"/>
                </a:lnTo>
                <a:lnTo>
                  <a:pt x="520" y="47"/>
                </a:lnTo>
                <a:lnTo>
                  <a:pt x="520" y="48"/>
                </a:lnTo>
                <a:lnTo>
                  <a:pt x="521" y="49"/>
                </a:lnTo>
                <a:lnTo>
                  <a:pt x="522" y="51"/>
                </a:lnTo>
                <a:lnTo>
                  <a:pt x="522" y="52"/>
                </a:lnTo>
                <a:lnTo>
                  <a:pt x="523" y="53"/>
                </a:lnTo>
                <a:lnTo>
                  <a:pt x="523" y="55"/>
                </a:lnTo>
                <a:lnTo>
                  <a:pt x="524" y="56"/>
                </a:lnTo>
                <a:lnTo>
                  <a:pt x="524" y="58"/>
                </a:lnTo>
                <a:lnTo>
                  <a:pt x="525" y="59"/>
                </a:lnTo>
                <a:lnTo>
                  <a:pt x="526" y="60"/>
                </a:lnTo>
                <a:lnTo>
                  <a:pt x="526" y="62"/>
                </a:lnTo>
                <a:lnTo>
                  <a:pt x="527" y="63"/>
                </a:lnTo>
                <a:lnTo>
                  <a:pt x="527" y="65"/>
                </a:lnTo>
                <a:lnTo>
                  <a:pt x="528" y="66"/>
                </a:lnTo>
                <a:lnTo>
                  <a:pt x="528" y="68"/>
                </a:lnTo>
                <a:lnTo>
                  <a:pt x="529" y="69"/>
                </a:lnTo>
                <a:lnTo>
                  <a:pt x="530" y="71"/>
                </a:lnTo>
                <a:lnTo>
                  <a:pt x="530" y="72"/>
                </a:lnTo>
                <a:lnTo>
                  <a:pt x="531" y="74"/>
                </a:lnTo>
                <a:lnTo>
                  <a:pt x="531" y="75"/>
                </a:lnTo>
                <a:lnTo>
                  <a:pt x="532" y="77"/>
                </a:lnTo>
                <a:lnTo>
                  <a:pt x="532" y="79"/>
                </a:lnTo>
                <a:lnTo>
                  <a:pt x="533" y="80"/>
                </a:lnTo>
                <a:lnTo>
                  <a:pt x="534" y="82"/>
                </a:lnTo>
                <a:lnTo>
                  <a:pt x="534" y="83"/>
                </a:lnTo>
                <a:lnTo>
                  <a:pt x="535" y="85"/>
                </a:lnTo>
                <a:lnTo>
                  <a:pt x="535" y="86"/>
                </a:lnTo>
                <a:lnTo>
                  <a:pt x="536" y="88"/>
                </a:lnTo>
                <a:lnTo>
                  <a:pt x="536" y="89"/>
                </a:lnTo>
                <a:lnTo>
                  <a:pt x="537" y="91"/>
                </a:lnTo>
                <a:lnTo>
                  <a:pt x="538" y="92"/>
                </a:lnTo>
                <a:lnTo>
                  <a:pt x="538" y="93"/>
                </a:lnTo>
                <a:lnTo>
                  <a:pt x="539" y="95"/>
                </a:lnTo>
                <a:lnTo>
                  <a:pt x="539" y="96"/>
                </a:lnTo>
                <a:lnTo>
                  <a:pt x="540" y="98"/>
                </a:lnTo>
                <a:lnTo>
                  <a:pt x="540" y="99"/>
                </a:lnTo>
                <a:lnTo>
                  <a:pt x="541" y="100"/>
                </a:lnTo>
                <a:lnTo>
                  <a:pt x="541" y="102"/>
                </a:lnTo>
                <a:lnTo>
                  <a:pt x="542" y="103"/>
                </a:lnTo>
                <a:lnTo>
                  <a:pt x="543" y="104"/>
                </a:lnTo>
                <a:lnTo>
                  <a:pt x="543" y="105"/>
                </a:lnTo>
                <a:lnTo>
                  <a:pt x="544" y="107"/>
                </a:lnTo>
                <a:lnTo>
                  <a:pt x="544" y="108"/>
                </a:lnTo>
                <a:lnTo>
                  <a:pt x="545" y="109"/>
                </a:lnTo>
                <a:lnTo>
                  <a:pt x="545" y="110"/>
                </a:lnTo>
                <a:lnTo>
                  <a:pt x="546" y="111"/>
                </a:lnTo>
                <a:lnTo>
                  <a:pt x="547" y="113"/>
                </a:lnTo>
                <a:lnTo>
                  <a:pt x="547" y="114"/>
                </a:lnTo>
                <a:lnTo>
                  <a:pt x="548" y="115"/>
                </a:lnTo>
                <a:lnTo>
                  <a:pt x="548" y="116"/>
                </a:lnTo>
                <a:lnTo>
                  <a:pt x="549" y="117"/>
                </a:lnTo>
                <a:lnTo>
                  <a:pt x="549" y="118"/>
                </a:lnTo>
                <a:lnTo>
                  <a:pt x="550" y="119"/>
                </a:lnTo>
                <a:lnTo>
                  <a:pt x="551" y="120"/>
                </a:lnTo>
                <a:lnTo>
                  <a:pt x="551" y="121"/>
                </a:lnTo>
                <a:lnTo>
                  <a:pt x="552" y="121"/>
                </a:lnTo>
                <a:lnTo>
                  <a:pt x="552" y="122"/>
                </a:lnTo>
                <a:lnTo>
                  <a:pt x="553" y="123"/>
                </a:lnTo>
                <a:lnTo>
                  <a:pt x="553" y="123"/>
                </a:lnTo>
                <a:lnTo>
                  <a:pt x="554" y="124"/>
                </a:lnTo>
                <a:lnTo>
                  <a:pt x="555" y="125"/>
                </a:lnTo>
                <a:lnTo>
                  <a:pt x="555" y="125"/>
                </a:lnTo>
                <a:lnTo>
                  <a:pt x="556" y="126"/>
                </a:lnTo>
                <a:lnTo>
                  <a:pt x="556" y="126"/>
                </a:lnTo>
                <a:lnTo>
                  <a:pt x="557" y="126"/>
                </a:lnTo>
                <a:lnTo>
                  <a:pt x="557" y="127"/>
                </a:lnTo>
                <a:lnTo>
                  <a:pt x="558" y="127"/>
                </a:lnTo>
                <a:lnTo>
                  <a:pt x="559" y="127"/>
                </a:lnTo>
                <a:lnTo>
                  <a:pt x="559" y="128"/>
                </a:lnTo>
                <a:lnTo>
                  <a:pt x="560" y="128"/>
                </a:lnTo>
                <a:lnTo>
                  <a:pt x="560" y="128"/>
                </a:lnTo>
                <a:lnTo>
                  <a:pt x="561" y="128"/>
                </a:lnTo>
                <a:lnTo>
                  <a:pt x="561" y="128"/>
                </a:lnTo>
                <a:lnTo>
                  <a:pt x="562" y="128"/>
                </a:lnTo>
                <a:lnTo>
                  <a:pt x="563" y="128"/>
                </a:lnTo>
                <a:lnTo>
                  <a:pt x="563" y="129"/>
                </a:lnTo>
                <a:lnTo>
                  <a:pt x="564" y="129"/>
                </a:lnTo>
                <a:lnTo>
                  <a:pt x="564" y="129"/>
                </a:lnTo>
                <a:lnTo>
                  <a:pt x="565" y="129"/>
                </a:lnTo>
                <a:lnTo>
                  <a:pt x="565" y="129"/>
                </a:lnTo>
                <a:lnTo>
                  <a:pt x="566" y="129"/>
                </a:lnTo>
                <a:lnTo>
                  <a:pt x="567" y="129"/>
                </a:lnTo>
                <a:lnTo>
                  <a:pt x="567" y="129"/>
                </a:lnTo>
                <a:lnTo>
                  <a:pt x="568" y="128"/>
                </a:lnTo>
                <a:lnTo>
                  <a:pt x="569" y="128"/>
                </a:lnTo>
                <a:lnTo>
                  <a:pt x="569" y="128"/>
                </a:lnTo>
                <a:lnTo>
                  <a:pt x="570" y="128"/>
                </a:lnTo>
                <a:lnTo>
                  <a:pt x="570" y="128"/>
                </a:lnTo>
                <a:lnTo>
                  <a:pt x="571" y="128"/>
                </a:lnTo>
                <a:lnTo>
                  <a:pt x="571" y="127"/>
                </a:lnTo>
                <a:lnTo>
                  <a:pt x="572" y="127"/>
                </a:lnTo>
                <a:lnTo>
                  <a:pt x="573" y="127"/>
                </a:lnTo>
                <a:lnTo>
                  <a:pt x="573" y="127"/>
                </a:lnTo>
                <a:lnTo>
                  <a:pt x="574" y="127"/>
                </a:lnTo>
                <a:lnTo>
                  <a:pt x="574" y="126"/>
                </a:lnTo>
                <a:lnTo>
                  <a:pt x="575" y="126"/>
                </a:lnTo>
                <a:lnTo>
                  <a:pt x="575" y="126"/>
                </a:lnTo>
                <a:lnTo>
                  <a:pt x="576" y="126"/>
                </a:lnTo>
                <a:lnTo>
                  <a:pt x="577" y="125"/>
                </a:lnTo>
                <a:lnTo>
                  <a:pt x="577" y="125"/>
                </a:lnTo>
                <a:lnTo>
                  <a:pt x="578" y="125"/>
                </a:lnTo>
                <a:lnTo>
                  <a:pt x="578" y="125"/>
                </a:lnTo>
                <a:lnTo>
                  <a:pt x="579" y="124"/>
                </a:lnTo>
                <a:lnTo>
                  <a:pt x="579" y="124"/>
                </a:lnTo>
                <a:lnTo>
                  <a:pt x="580" y="124"/>
                </a:lnTo>
                <a:lnTo>
                  <a:pt x="581" y="123"/>
                </a:lnTo>
                <a:lnTo>
                  <a:pt x="581" y="123"/>
                </a:lnTo>
                <a:lnTo>
                  <a:pt x="582" y="123"/>
                </a:lnTo>
                <a:lnTo>
                  <a:pt x="582" y="122"/>
                </a:lnTo>
                <a:lnTo>
                  <a:pt x="583" y="122"/>
                </a:lnTo>
                <a:lnTo>
                  <a:pt x="583" y="122"/>
                </a:lnTo>
                <a:lnTo>
                  <a:pt x="584" y="121"/>
                </a:lnTo>
                <a:lnTo>
                  <a:pt x="585" y="121"/>
                </a:lnTo>
                <a:lnTo>
                  <a:pt x="585" y="121"/>
                </a:lnTo>
              </a:path>
            </a:pathLst>
          </a:custGeom>
          <a:noFill/>
          <a:ln w="3175" cap="flat">
            <a:solidFill>
              <a:schemeClr val="accent4">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 name="Oval 59">
            <a:extLst>
              <a:ext uri="{FF2B5EF4-FFF2-40B4-BE49-F238E27FC236}">
                <a16:creationId xmlns:a16="http://schemas.microsoft.com/office/drawing/2014/main" id="{5D0A9A00-64D0-4F93-95BB-FD2A8BD548D3}"/>
              </a:ext>
            </a:extLst>
          </p:cNvPr>
          <p:cNvSpPr>
            <a:spLocks noChangeArrowheads="1"/>
          </p:cNvSpPr>
          <p:nvPr/>
        </p:nvSpPr>
        <p:spPr bwMode="auto">
          <a:xfrm>
            <a:off x="9964059" y="359144"/>
            <a:ext cx="17474" cy="17474"/>
          </a:xfrm>
          <a:prstGeom prst="ellipse">
            <a:avLst/>
          </a:prstGeom>
          <a:solidFill>
            <a:srgbClr val="77AC3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Rectangle 60">
            <a:extLst>
              <a:ext uri="{FF2B5EF4-FFF2-40B4-BE49-F238E27FC236}">
                <a16:creationId xmlns:a16="http://schemas.microsoft.com/office/drawing/2014/main" id="{754C5771-AD69-4092-8633-F4CCB3755368}"/>
              </a:ext>
            </a:extLst>
          </p:cNvPr>
          <p:cNvSpPr>
            <a:spLocks noChangeArrowheads="1"/>
          </p:cNvSpPr>
          <p:nvPr/>
        </p:nvSpPr>
        <p:spPr bwMode="auto">
          <a:xfrm>
            <a:off x="8503313" y="361934"/>
            <a:ext cx="14106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000000"/>
                </a:solidFill>
                <a:effectLst/>
                <a:latin typeface="Arial" panose="020B0604020202020204" pitchFamily="34" charset="0"/>
              </a:rPr>
              <a:t>13</a:t>
            </a:r>
            <a:endParaRPr kumimoji="0" lang="en-US" altLang="en-US" sz="2800" b="0" i="0" u="none" strike="noStrike" cap="none" normalizeH="0" baseline="0">
              <a:ln>
                <a:noFill/>
              </a:ln>
              <a:solidFill>
                <a:schemeClr val="tx1"/>
              </a:solidFill>
              <a:effectLst/>
              <a:latin typeface="Arial" panose="020B0604020202020204" pitchFamily="34" charset="0"/>
            </a:endParaRPr>
          </a:p>
        </p:txBody>
      </p:sp>
      <p:sp>
        <p:nvSpPr>
          <p:cNvPr id="67" name="Freeform 61">
            <a:extLst>
              <a:ext uri="{FF2B5EF4-FFF2-40B4-BE49-F238E27FC236}">
                <a16:creationId xmlns:a16="http://schemas.microsoft.com/office/drawing/2014/main" id="{E0C92D96-1258-4738-8B4D-C701B8865300}"/>
              </a:ext>
            </a:extLst>
          </p:cNvPr>
          <p:cNvSpPr>
            <a:spLocks/>
          </p:cNvSpPr>
          <p:nvPr/>
        </p:nvSpPr>
        <p:spPr bwMode="auto">
          <a:xfrm>
            <a:off x="8723481" y="384384"/>
            <a:ext cx="1135741" cy="264036"/>
          </a:xfrm>
          <a:custGeom>
            <a:avLst/>
            <a:gdLst>
              <a:gd name="T0" fmla="*/ 10 w 585"/>
              <a:gd name="T1" fmla="*/ 124 h 136"/>
              <a:gd name="T2" fmla="*/ 19 w 585"/>
              <a:gd name="T3" fmla="*/ 127 h 136"/>
              <a:gd name="T4" fmla="*/ 29 w 585"/>
              <a:gd name="T5" fmla="*/ 105 h 136"/>
              <a:gd name="T6" fmla="*/ 39 w 585"/>
              <a:gd name="T7" fmla="*/ 68 h 136"/>
              <a:gd name="T8" fmla="*/ 48 w 585"/>
              <a:gd name="T9" fmla="*/ 34 h 136"/>
              <a:gd name="T10" fmla="*/ 58 w 585"/>
              <a:gd name="T11" fmla="*/ 15 h 136"/>
              <a:gd name="T12" fmla="*/ 68 w 585"/>
              <a:gd name="T13" fmla="*/ 26 h 136"/>
              <a:gd name="T14" fmla="*/ 77 w 585"/>
              <a:gd name="T15" fmla="*/ 40 h 136"/>
              <a:gd name="T16" fmla="*/ 87 w 585"/>
              <a:gd name="T17" fmla="*/ 25 h 136"/>
              <a:gd name="T18" fmla="*/ 97 w 585"/>
              <a:gd name="T19" fmla="*/ 8 h 136"/>
              <a:gd name="T20" fmla="*/ 107 w 585"/>
              <a:gd name="T21" fmla="*/ 3 h 136"/>
              <a:gd name="T22" fmla="*/ 116 w 585"/>
              <a:gd name="T23" fmla="*/ 3 h 136"/>
              <a:gd name="T24" fmla="*/ 126 w 585"/>
              <a:gd name="T25" fmla="*/ 11 h 136"/>
              <a:gd name="T26" fmla="*/ 136 w 585"/>
              <a:gd name="T27" fmla="*/ 8 h 136"/>
              <a:gd name="T28" fmla="*/ 146 w 585"/>
              <a:gd name="T29" fmla="*/ 10 h 136"/>
              <a:gd name="T30" fmla="*/ 155 w 585"/>
              <a:gd name="T31" fmla="*/ 6 h 136"/>
              <a:gd name="T32" fmla="*/ 165 w 585"/>
              <a:gd name="T33" fmla="*/ 23 h 136"/>
              <a:gd name="T34" fmla="*/ 175 w 585"/>
              <a:gd name="T35" fmla="*/ 115 h 136"/>
              <a:gd name="T36" fmla="*/ 184 w 585"/>
              <a:gd name="T37" fmla="*/ 121 h 136"/>
              <a:gd name="T38" fmla="*/ 194 w 585"/>
              <a:gd name="T39" fmla="*/ 125 h 136"/>
              <a:gd name="T40" fmla="*/ 204 w 585"/>
              <a:gd name="T41" fmla="*/ 119 h 136"/>
              <a:gd name="T42" fmla="*/ 213 w 585"/>
              <a:gd name="T43" fmla="*/ 123 h 136"/>
              <a:gd name="T44" fmla="*/ 223 w 585"/>
              <a:gd name="T45" fmla="*/ 106 h 136"/>
              <a:gd name="T46" fmla="*/ 233 w 585"/>
              <a:gd name="T47" fmla="*/ 85 h 136"/>
              <a:gd name="T48" fmla="*/ 243 w 585"/>
              <a:gd name="T49" fmla="*/ 30 h 136"/>
              <a:gd name="T50" fmla="*/ 252 w 585"/>
              <a:gd name="T51" fmla="*/ 67 h 136"/>
              <a:gd name="T52" fmla="*/ 262 w 585"/>
              <a:gd name="T53" fmla="*/ 102 h 136"/>
              <a:gd name="T54" fmla="*/ 272 w 585"/>
              <a:gd name="T55" fmla="*/ 115 h 136"/>
              <a:gd name="T56" fmla="*/ 282 w 585"/>
              <a:gd name="T57" fmla="*/ 123 h 136"/>
              <a:gd name="T58" fmla="*/ 291 w 585"/>
              <a:gd name="T59" fmla="*/ 126 h 136"/>
              <a:gd name="T60" fmla="*/ 301 w 585"/>
              <a:gd name="T61" fmla="*/ 124 h 136"/>
              <a:gd name="T62" fmla="*/ 311 w 585"/>
              <a:gd name="T63" fmla="*/ 126 h 136"/>
              <a:gd name="T64" fmla="*/ 320 w 585"/>
              <a:gd name="T65" fmla="*/ 117 h 136"/>
              <a:gd name="T66" fmla="*/ 330 w 585"/>
              <a:gd name="T67" fmla="*/ 90 h 136"/>
              <a:gd name="T68" fmla="*/ 340 w 585"/>
              <a:gd name="T69" fmla="*/ 114 h 136"/>
              <a:gd name="T70" fmla="*/ 350 w 585"/>
              <a:gd name="T71" fmla="*/ 36 h 136"/>
              <a:gd name="T72" fmla="*/ 359 w 585"/>
              <a:gd name="T73" fmla="*/ 95 h 136"/>
              <a:gd name="T74" fmla="*/ 369 w 585"/>
              <a:gd name="T75" fmla="*/ 116 h 136"/>
              <a:gd name="T76" fmla="*/ 379 w 585"/>
              <a:gd name="T77" fmla="*/ 125 h 136"/>
              <a:gd name="T78" fmla="*/ 388 w 585"/>
              <a:gd name="T79" fmla="*/ 124 h 136"/>
              <a:gd name="T80" fmla="*/ 398 w 585"/>
              <a:gd name="T81" fmla="*/ 122 h 136"/>
              <a:gd name="T82" fmla="*/ 408 w 585"/>
              <a:gd name="T83" fmla="*/ 125 h 136"/>
              <a:gd name="T84" fmla="*/ 417 w 585"/>
              <a:gd name="T85" fmla="*/ 119 h 136"/>
              <a:gd name="T86" fmla="*/ 427 w 585"/>
              <a:gd name="T87" fmla="*/ 110 h 136"/>
              <a:gd name="T88" fmla="*/ 437 w 585"/>
              <a:gd name="T89" fmla="*/ 97 h 136"/>
              <a:gd name="T90" fmla="*/ 447 w 585"/>
              <a:gd name="T91" fmla="*/ 79 h 136"/>
              <a:gd name="T92" fmla="*/ 457 w 585"/>
              <a:gd name="T93" fmla="*/ 59 h 136"/>
              <a:gd name="T94" fmla="*/ 466 w 585"/>
              <a:gd name="T95" fmla="*/ 39 h 136"/>
              <a:gd name="T96" fmla="*/ 476 w 585"/>
              <a:gd name="T97" fmla="*/ 24 h 136"/>
              <a:gd name="T98" fmla="*/ 486 w 585"/>
              <a:gd name="T99" fmla="*/ 21 h 136"/>
              <a:gd name="T100" fmla="*/ 495 w 585"/>
              <a:gd name="T101" fmla="*/ 29 h 136"/>
              <a:gd name="T102" fmla="*/ 505 w 585"/>
              <a:gd name="T103" fmla="*/ 39 h 136"/>
              <a:gd name="T104" fmla="*/ 515 w 585"/>
              <a:gd name="T105" fmla="*/ 51 h 136"/>
              <a:gd name="T106" fmla="*/ 524 w 585"/>
              <a:gd name="T107" fmla="*/ 66 h 136"/>
              <a:gd name="T108" fmla="*/ 534 w 585"/>
              <a:gd name="T109" fmla="*/ 83 h 136"/>
              <a:gd name="T110" fmla="*/ 544 w 585"/>
              <a:gd name="T111" fmla="*/ 100 h 136"/>
              <a:gd name="T112" fmla="*/ 553 w 585"/>
              <a:gd name="T113" fmla="*/ 113 h 136"/>
              <a:gd name="T114" fmla="*/ 563 w 585"/>
              <a:gd name="T115" fmla="*/ 121 h 136"/>
              <a:gd name="T116" fmla="*/ 573 w 585"/>
              <a:gd name="T117" fmla="*/ 125 h 136"/>
              <a:gd name="T118" fmla="*/ 583 w 585"/>
              <a:gd name="T119" fmla="*/ 1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5" h="136">
                <a:moveTo>
                  <a:pt x="0" y="121"/>
                </a:moveTo>
                <a:lnTo>
                  <a:pt x="1" y="121"/>
                </a:lnTo>
                <a:lnTo>
                  <a:pt x="2" y="121"/>
                </a:lnTo>
                <a:lnTo>
                  <a:pt x="2" y="121"/>
                </a:lnTo>
                <a:lnTo>
                  <a:pt x="3" y="120"/>
                </a:lnTo>
                <a:lnTo>
                  <a:pt x="3" y="120"/>
                </a:lnTo>
                <a:lnTo>
                  <a:pt x="4" y="121"/>
                </a:lnTo>
                <a:lnTo>
                  <a:pt x="4" y="121"/>
                </a:lnTo>
                <a:lnTo>
                  <a:pt x="5" y="121"/>
                </a:lnTo>
                <a:lnTo>
                  <a:pt x="6" y="121"/>
                </a:lnTo>
                <a:lnTo>
                  <a:pt x="6" y="121"/>
                </a:lnTo>
                <a:lnTo>
                  <a:pt x="7" y="122"/>
                </a:lnTo>
                <a:lnTo>
                  <a:pt x="7" y="122"/>
                </a:lnTo>
                <a:lnTo>
                  <a:pt x="8" y="123"/>
                </a:lnTo>
                <a:lnTo>
                  <a:pt x="8" y="123"/>
                </a:lnTo>
                <a:lnTo>
                  <a:pt x="9" y="124"/>
                </a:lnTo>
                <a:lnTo>
                  <a:pt x="10" y="124"/>
                </a:lnTo>
                <a:lnTo>
                  <a:pt x="10" y="124"/>
                </a:lnTo>
                <a:lnTo>
                  <a:pt x="11" y="125"/>
                </a:lnTo>
                <a:lnTo>
                  <a:pt x="11" y="125"/>
                </a:lnTo>
                <a:lnTo>
                  <a:pt x="12" y="126"/>
                </a:lnTo>
                <a:lnTo>
                  <a:pt x="12" y="126"/>
                </a:lnTo>
                <a:lnTo>
                  <a:pt x="13" y="126"/>
                </a:lnTo>
                <a:lnTo>
                  <a:pt x="14" y="127"/>
                </a:lnTo>
                <a:lnTo>
                  <a:pt x="14" y="127"/>
                </a:lnTo>
                <a:lnTo>
                  <a:pt x="15" y="127"/>
                </a:lnTo>
                <a:lnTo>
                  <a:pt x="15" y="127"/>
                </a:lnTo>
                <a:lnTo>
                  <a:pt x="16" y="128"/>
                </a:lnTo>
                <a:lnTo>
                  <a:pt x="16" y="128"/>
                </a:lnTo>
                <a:lnTo>
                  <a:pt x="17" y="128"/>
                </a:lnTo>
                <a:lnTo>
                  <a:pt x="18" y="127"/>
                </a:lnTo>
                <a:lnTo>
                  <a:pt x="18" y="127"/>
                </a:lnTo>
                <a:lnTo>
                  <a:pt x="19" y="127"/>
                </a:lnTo>
                <a:lnTo>
                  <a:pt x="19" y="127"/>
                </a:lnTo>
                <a:lnTo>
                  <a:pt x="20" y="126"/>
                </a:lnTo>
                <a:lnTo>
                  <a:pt x="20" y="126"/>
                </a:lnTo>
                <a:lnTo>
                  <a:pt x="21" y="125"/>
                </a:lnTo>
                <a:lnTo>
                  <a:pt x="22" y="125"/>
                </a:lnTo>
                <a:lnTo>
                  <a:pt x="22" y="124"/>
                </a:lnTo>
                <a:lnTo>
                  <a:pt x="23" y="123"/>
                </a:lnTo>
                <a:lnTo>
                  <a:pt x="23" y="122"/>
                </a:lnTo>
                <a:lnTo>
                  <a:pt x="24" y="120"/>
                </a:lnTo>
                <a:lnTo>
                  <a:pt x="24" y="119"/>
                </a:lnTo>
                <a:lnTo>
                  <a:pt x="25" y="118"/>
                </a:lnTo>
                <a:lnTo>
                  <a:pt x="26" y="116"/>
                </a:lnTo>
                <a:lnTo>
                  <a:pt x="26" y="114"/>
                </a:lnTo>
                <a:lnTo>
                  <a:pt x="27" y="112"/>
                </a:lnTo>
                <a:lnTo>
                  <a:pt x="27" y="111"/>
                </a:lnTo>
                <a:lnTo>
                  <a:pt x="28" y="109"/>
                </a:lnTo>
                <a:lnTo>
                  <a:pt x="28" y="107"/>
                </a:lnTo>
                <a:lnTo>
                  <a:pt x="29" y="105"/>
                </a:lnTo>
                <a:lnTo>
                  <a:pt x="29" y="103"/>
                </a:lnTo>
                <a:lnTo>
                  <a:pt x="30" y="100"/>
                </a:lnTo>
                <a:lnTo>
                  <a:pt x="31" y="98"/>
                </a:lnTo>
                <a:lnTo>
                  <a:pt x="31" y="96"/>
                </a:lnTo>
                <a:lnTo>
                  <a:pt x="32" y="94"/>
                </a:lnTo>
                <a:lnTo>
                  <a:pt x="32" y="92"/>
                </a:lnTo>
                <a:lnTo>
                  <a:pt x="33" y="90"/>
                </a:lnTo>
                <a:lnTo>
                  <a:pt x="33" y="87"/>
                </a:lnTo>
                <a:lnTo>
                  <a:pt x="34" y="85"/>
                </a:lnTo>
                <a:lnTo>
                  <a:pt x="35" y="83"/>
                </a:lnTo>
                <a:lnTo>
                  <a:pt x="35" y="81"/>
                </a:lnTo>
                <a:lnTo>
                  <a:pt x="36" y="79"/>
                </a:lnTo>
                <a:lnTo>
                  <a:pt x="36" y="77"/>
                </a:lnTo>
                <a:lnTo>
                  <a:pt x="37" y="74"/>
                </a:lnTo>
                <a:lnTo>
                  <a:pt x="37" y="72"/>
                </a:lnTo>
                <a:lnTo>
                  <a:pt x="38" y="70"/>
                </a:lnTo>
                <a:lnTo>
                  <a:pt x="39" y="68"/>
                </a:lnTo>
                <a:lnTo>
                  <a:pt x="39" y="65"/>
                </a:lnTo>
                <a:lnTo>
                  <a:pt x="40" y="63"/>
                </a:lnTo>
                <a:lnTo>
                  <a:pt x="40" y="61"/>
                </a:lnTo>
                <a:lnTo>
                  <a:pt x="41" y="59"/>
                </a:lnTo>
                <a:lnTo>
                  <a:pt x="41" y="57"/>
                </a:lnTo>
                <a:lnTo>
                  <a:pt x="42" y="55"/>
                </a:lnTo>
                <a:lnTo>
                  <a:pt x="43" y="53"/>
                </a:lnTo>
                <a:lnTo>
                  <a:pt x="43" y="51"/>
                </a:lnTo>
                <a:lnTo>
                  <a:pt x="44" y="49"/>
                </a:lnTo>
                <a:lnTo>
                  <a:pt x="44" y="47"/>
                </a:lnTo>
                <a:lnTo>
                  <a:pt x="45" y="45"/>
                </a:lnTo>
                <a:lnTo>
                  <a:pt x="45" y="43"/>
                </a:lnTo>
                <a:lnTo>
                  <a:pt x="46" y="41"/>
                </a:lnTo>
                <a:lnTo>
                  <a:pt x="47" y="39"/>
                </a:lnTo>
                <a:lnTo>
                  <a:pt x="47" y="38"/>
                </a:lnTo>
                <a:lnTo>
                  <a:pt x="48" y="36"/>
                </a:lnTo>
                <a:lnTo>
                  <a:pt x="48" y="34"/>
                </a:lnTo>
                <a:lnTo>
                  <a:pt x="49" y="33"/>
                </a:lnTo>
                <a:lnTo>
                  <a:pt x="49" y="31"/>
                </a:lnTo>
                <a:lnTo>
                  <a:pt x="50" y="30"/>
                </a:lnTo>
                <a:lnTo>
                  <a:pt x="51" y="28"/>
                </a:lnTo>
                <a:lnTo>
                  <a:pt x="51" y="27"/>
                </a:lnTo>
                <a:lnTo>
                  <a:pt x="52" y="25"/>
                </a:lnTo>
                <a:lnTo>
                  <a:pt x="52" y="24"/>
                </a:lnTo>
                <a:lnTo>
                  <a:pt x="53" y="23"/>
                </a:lnTo>
                <a:lnTo>
                  <a:pt x="53" y="21"/>
                </a:lnTo>
                <a:lnTo>
                  <a:pt x="54" y="20"/>
                </a:lnTo>
                <a:lnTo>
                  <a:pt x="55" y="19"/>
                </a:lnTo>
                <a:lnTo>
                  <a:pt x="55" y="18"/>
                </a:lnTo>
                <a:lnTo>
                  <a:pt x="56" y="17"/>
                </a:lnTo>
                <a:lnTo>
                  <a:pt x="56" y="17"/>
                </a:lnTo>
                <a:lnTo>
                  <a:pt x="57" y="16"/>
                </a:lnTo>
                <a:lnTo>
                  <a:pt x="57" y="16"/>
                </a:lnTo>
                <a:lnTo>
                  <a:pt x="58" y="15"/>
                </a:lnTo>
                <a:lnTo>
                  <a:pt x="59" y="15"/>
                </a:lnTo>
                <a:lnTo>
                  <a:pt x="59" y="15"/>
                </a:lnTo>
                <a:lnTo>
                  <a:pt x="60" y="15"/>
                </a:lnTo>
                <a:lnTo>
                  <a:pt x="60" y="15"/>
                </a:lnTo>
                <a:lnTo>
                  <a:pt x="61" y="16"/>
                </a:lnTo>
                <a:lnTo>
                  <a:pt x="61" y="16"/>
                </a:lnTo>
                <a:lnTo>
                  <a:pt x="62" y="17"/>
                </a:lnTo>
                <a:lnTo>
                  <a:pt x="63" y="18"/>
                </a:lnTo>
                <a:lnTo>
                  <a:pt x="63" y="18"/>
                </a:lnTo>
                <a:lnTo>
                  <a:pt x="64" y="19"/>
                </a:lnTo>
                <a:lnTo>
                  <a:pt x="64" y="20"/>
                </a:lnTo>
                <a:lnTo>
                  <a:pt x="65" y="21"/>
                </a:lnTo>
                <a:lnTo>
                  <a:pt x="65" y="22"/>
                </a:lnTo>
                <a:lnTo>
                  <a:pt x="66" y="23"/>
                </a:lnTo>
                <a:lnTo>
                  <a:pt x="67" y="24"/>
                </a:lnTo>
                <a:lnTo>
                  <a:pt x="67" y="25"/>
                </a:lnTo>
                <a:lnTo>
                  <a:pt x="68" y="26"/>
                </a:lnTo>
                <a:lnTo>
                  <a:pt x="68" y="27"/>
                </a:lnTo>
                <a:lnTo>
                  <a:pt x="69" y="28"/>
                </a:lnTo>
                <a:lnTo>
                  <a:pt x="69" y="30"/>
                </a:lnTo>
                <a:lnTo>
                  <a:pt x="70" y="31"/>
                </a:lnTo>
                <a:lnTo>
                  <a:pt x="71" y="32"/>
                </a:lnTo>
                <a:lnTo>
                  <a:pt x="71" y="33"/>
                </a:lnTo>
                <a:lnTo>
                  <a:pt x="72" y="34"/>
                </a:lnTo>
                <a:lnTo>
                  <a:pt x="72" y="35"/>
                </a:lnTo>
                <a:lnTo>
                  <a:pt x="73" y="36"/>
                </a:lnTo>
                <a:lnTo>
                  <a:pt x="73" y="36"/>
                </a:lnTo>
                <a:lnTo>
                  <a:pt x="74" y="37"/>
                </a:lnTo>
                <a:lnTo>
                  <a:pt x="75" y="38"/>
                </a:lnTo>
                <a:lnTo>
                  <a:pt x="75" y="39"/>
                </a:lnTo>
                <a:lnTo>
                  <a:pt x="76" y="39"/>
                </a:lnTo>
                <a:lnTo>
                  <a:pt x="76" y="39"/>
                </a:lnTo>
                <a:lnTo>
                  <a:pt x="77" y="40"/>
                </a:lnTo>
                <a:lnTo>
                  <a:pt x="77" y="40"/>
                </a:lnTo>
                <a:lnTo>
                  <a:pt x="78" y="39"/>
                </a:lnTo>
                <a:lnTo>
                  <a:pt x="79" y="39"/>
                </a:lnTo>
                <a:lnTo>
                  <a:pt x="79" y="39"/>
                </a:lnTo>
                <a:lnTo>
                  <a:pt x="80" y="38"/>
                </a:lnTo>
                <a:lnTo>
                  <a:pt x="80" y="38"/>
                </a:lnTo>
                <a:lnTo>
                  <a:pt x="81" y="37"/>
                </a:lnTo>
                <a:lnTo>
                  <a:pt x="81" y="36"/>
                </a:lnTo>
                <a:lnTo>
                  <a:pt x="82" y="35"/>
                </a:lnTo>
                <a:lnTo>
                  <a:pt x="83" y="34"/>
                </a:lnTo>
                <a:lnTo>
                  <a:pt x="83" y="33"/>
                </a:lnTo>
                <a:lnTo>
                  <a:pt x="84" y="32"/>
                </a:lnTo>
                <a:lnTo>
                  <a:pt x="84" y="31"/>
                </a:lnTo>
                <a:lnTo>
                  <a:pt x="85" y="30"/>
                </a:lnTo>
                <a:lnTo>
                  <a:pt x="85" y="29"/>
                </a:lnTo>
                <a:lnTo>
                  <a:pt x="86" y="27"/>
                </a:lnTo>
                <a:lnTo>
                  <a:pt x="87" y="26"/>
                </a:lnTo>
                <a:lnTo>
                  <a:pt x="87" y="25"/>
                </a:lnTo>
                <a:lnTo>
                  <a:pt x="88" y="24"/>
                </a:lnTo>
                <a:lnTo>
                  <a:pt x="88" y="23"/>
                </a:lnTo>
                <a:lnTo>
                  <a:pt x="89" y="21"/>
                </a:lnTo>
                <a:lnTo>
                  <a:pt x="89" y="20"/>
                </a:lnTo>
                <a:lnTo>
                  <a:pt x="90" y="19"/>
                </a:lnTo>
                <a:lnTo>
                  <a:pt x="91" y="18"/>
                </a:lnTo>
                <a:lnTo>
                  <a:pt x="91" y="17"/>
                </a:lnTo>
                <a:lnTo>
                  <a:pt x="92" y="16"/>
                </a:lnTo>
                <a:lnTo>
                  <a:pt x="92" y="15"/>
                </a:lnTo>
                <a:lnTo>
                  <a:pt x="93" y="14"/>
                </a:lnTo>
                <a:lnTo>
                  <a:pt x="93" y="12"/>
                </a:lnTo>
                <a:lnTo>
                  <a:pt x="94" y="11"/>
                </a:lnTo>
                <a:lnTo>
                  <a:pt x="95" y="11"/>
                </a:lnTo>
                <a:lnTo>
                  <a:pt x="95" y="10"/>
                </a:lnTo>
                <a:lnTo>
                  <a:pt x="96" y="9"/>
                </a:lnTo>
                <a:lnTo>
                  <a:pt x="96" y="8"/>
                </a:lnTo>
                <a:lnTo>
                  <a:pt x="97" y="8"/>
                </a:lnTo>
                <a:lnTo>
                  <a:pt x="97" y="7"/>
                </a:lnTo>
                <a:lnTo>
                  <a:pt x="98" y="7"/>
                </a:lnTo>
                <a:lnTo>
                  <a:pt x="99" y="6"/>
                </a:lnTo>
                <a:lnTo>
                  <a:pt x="99" y="6"/>
                </a:lnTo>
                <a:lnTo>
                  <a:pt x="100" y="5"/>
                </a:lnTo>
                <a:lnTo>
                  <a:pt x="100" y="5"/>
                </a:lnTo>
                <a:lnTo>
                  <a:pt x="101" y="5"/>
                </a:lnTo>
                <a:lnTo>
                  <a:pt x="101" y="5"/>
                </a:lnTo>
                <a:lnTo>
                  <a:pt x="102" y="4"/>
                </a:lnTo>
                <a:lnTo>
                  <a:pt x="103" y="4"/>
                </a:lnTo>
                <a:lnTo>
                  <a:pt x="103" y="4"/>
                </a:lnTo>
                <a:lnTo>
                  <a:pt x="104" y="4"/>
                </a:lnTo>
                <a:lnTo>
                  <a:pt x="104" y="4"/>
                </a:lnTo>
                <a:lnTo>
                  <a:pt x="105" y="4"/>
                </a:lnTo>
                <a:lnTo>
                  <a:pt x="106" y="3"/>
                </a:lnTo>
                <a:lnTo>
                  <a:pt x="106" y="3"/>
                </a:lnTo>
                <a:lnTo>
                  <a:pt x="107" y="3"/>
                </a:lnTo>
                <a:lnTo>
                  <a:pt x="107" y="3"/>
                </a:lnTo>
                <a:lnTo>
                  <a:pt x="108" y="3"/>
                </a:lnTo>
                <a:lnTo>
                  <a:pt x="108" y="2"/>
                </a:lnTo>
                <a:lnTo>
                  <a:pt x="109" y="2"/>
                </a:lnTo>
                <a:lnTo>
                  <a:pt x="110" y="2"/>
                </a:lnTo>
                <a:lnTo>
                  <a:pt x="110" y="2"/>
                </a:lnTo>
                <a:lnTo>
                  <a:pt x="111" y="2"/>
                </a:lnTo>
                <a:lnTo>
                  <a:pt x="111" y="2"/>
                </a:lnTo>
                <a:lnTo>
                  <a:pt x="112" y="2"/>
                </a:lnTo>
                <a:lnTo>
                  <a:pt x="112" y="2"/>
                </a:lnTo>
                <a:lnTo>
                  <a:pt x="113" y="2"/>
                </a:lnTo>
                <a:lnTo>
                  <a:pt x="114" y="2"/>
                </a:lnTo>
                <a:lnTo>
                  <a:pt x="114" y="2"/>
                </a:lnTo>
                <a:lnTo>
                  <a:pt x="115" y="3"/>
                </a:lnTo>
                <a:lnTo>
                  <a:pt x="115" y="3"/>
                </a:lnTo>
                <a:lnTo>
                  <a:pt x="116" y="3"/>
                </a:lnTo>
                <a:lnTo>
                  <a:pt x="116" y="3"/>
                </a:lnTo>
                <a:lnTo>
                  <a:pt x="117" y="4"/>
                </a:lnTo>
                <a:lnTo>
                  <a:pt x="118" y="4"/>
                </a:lnTo>
                <a:lnTo>
                  <a:pt x="118" y="4"/>
                </a:lnTo>
                <a:lnTo>
                  <a:pt x="119" y="5"/>
                </a:lnTo>
                <a:lnTo>
                  <a:pt x="119" y="5"/>
                </a:lnTo>
                <a:lnTo>
                  <a:pt x="120" y="5"/>
                </a:lnTo>
                <a:lnTo>
                  <a:pt x="120" y="5"/>
                </a:lnTo>
                <a:lnTo>
                  <a:pt x="121" y="6"/>
                </a:lnTo>
                <a:lnTo>
                  <a:pt x="122" y="6"/>
                </a:lnTo>
                <a:lnTo>
                  <a:pt x="122" y="7"/>
                </a:lnTo>
                <a:lnTo>
                  <a:pt x="123" y="7"/>
                </a:lnTo>
                <a:lnTo>
                  <a:pt x="123" y="8"/>
                </a:lnTo>
                <a:lnTo>
                  <a:pt x="124" y="8"/>
                </a:lnTo>
                <a:lnTo>
                  <a:pt x="124" y="9"/>
                </a:lnTo>
                <a:lnTo>
                  <a:pt x="125" y="9"/>
                </a:lnTo>
                <a:lnTo>
                  <a:pt x="126" y="10"/>
                </a:lnTo>
                <a:lnTo>
                  <a:pt x="126" y="11"/>
                </a:lnTo>
                <a:lnTo>
                  <a:pt x="127" y="11"/>
                </a:lnTo>
                <a:lnTo>
                  <a:pt x="127" y="12"/>
                </a:lnTo>
                <a:lnTo>
                  <a:pt x="128" y="12"/>
                </a:lnTo>
                <a:lnTo>
                  <a:pt x="128" y="13"/>
                </a:lnTo>
                <a:lnTo>
                  <a:pt x="129" y="13"/>
                </a:lnTo>
                <a:lnTo>
                  <a:pt x="130" y="14"/>
                </a:lnTo>
                <a:lnTo>
                  <a:pt x="130" y="14"/>
                </a:lnTo>
                <a:lnTo>
                  <a:pt x="131" y="14"/>
                </a:lnTo>
                <a:lnTo>
                  <a:pt x="131" y="14"/>
                </a:lnTo>
                <a:lnTo>
                  <a:pt x="132" y="14"/>
                </a:lnTo>
                <a:lnTo>
                  <a:pt x="132" y="13"/>
                </a:lnTo>
                <a:lnTo>
                  <a:pt x="133" y="13"/>
                </a:lnTo>
                <a:lnTo>
                  <a:pt x="134" y="12"/>
                </a:lnTo>
                <a:lnTo>
                  <a:pt x="134" y="11"/>
                </a:lnTo>
                <a:lnTo>
                  <a:pt x="135" y="10"/>
                </a:lnTo>
                <a:lnTo>
                  <a:pt x="135" y="9"/>
                </a:lnTo>
                <a:lnTo>
                  <a:pt x="136" y="8"/>
                </a:lnTo>
                <a:lnTo>
                  <a:pt x="136" y="7"/>
                </a:lnTo>
                <a:lnTo>
                  <a:pt x="137" y="6"/>
                </a:lnTo>
                <a:lnTo>
                  <a:pt x="138" y="5"/>
                </a:lnTo>
                <a:lnTo>
                  <a:pt x="138" y="3"/>
                </a:lnTo>
                <a:lnTo>
                  <a:pt x="139" y="2"/>
                </a:lnTo>
                <a:lnTo>
                  <a:pt x="139" y="2"/>
                </a:lnTo>
                <a:lnTo>
                  <a:pt x="140" y="1"/>
                </a:lnTo>
                <a:lnTo>
                  <a:pt x="140" y="1"/>
                </a:lnTo>
                <a:lnTo>
                  <a:pt x="141" y="0"/>
                </a:lnTo>
                <a:lnTo>
                  <a:pt x="142" y="1"/>
                </a:lnTo>
                <a:lnTo>
                  <a:pt x="142" y="1"/>
                </a:lnTo>
                <a:lnTo>
                  <a:pt x="143" y="2"/>
                </a:lnTo>
                <a:lnTo>
                  <a:pt x="143" y="4"/>
                </a:lnTo>
                <a:lnTo>
                  <a:pt x="144" y="5"/>
                </a:lnTo>
                <a:lnTo>
                  <a:pt x="144" y="6"/>
                </a:lnTo>
                <a:lnTo>
                  <a:pt x="145" y="8"/>
                </a:lnTo>
                <a:lnTo>
                  <a:pt x="146" y="10"/>
                </a:lnTo>
                <a:lnTo>
                  <a:pt x="146" y="12"/>
                </a:lnTo>
                <a:lnTo>
                  <a:pt x="147" y="14"/>
                </a:lnTo>
                <a:lnTo>
                  <a:pt x="147" y="16"/>
                </a:lnTo>
                <a:lnTo>
                  <a:pt x="148" y="18"/>
                </a:lnTo>
                <a:lnTo>
                  <a:pt x="148" y="20"/>
                </a:lnTo>
                <a:lnTo>
                  <a:pt x="149" y="21"/>
                </a:lnTo>
                <a:lnTo>
                  <a:pt x="150" y="22"/>
                </a:lnTo>
                <a:lnTo>
                  <a:pt x="150" y="23"/>
                </a:lnTo>
                <a:lnTo>
                  <a:pt x="151" y="22"/>
                </a:lnTo>
                <a:lnTo>
                  <a:pt x="151" y="20"/>
                </a:lnTo>
                <a:lnTo>
                  <a:pt x="152" y="18"/>
                </a:lnTo>
                <a:lnTo>
                  <a:pt x="152" y="15"/>
                </a:lnTo>
                <a:lnTo>
                  <a:pt x="153" y="12"/>
                </a:lnTo>
                <a:lnTo>
                  <a:pt x="154" y="10"/>
                </a:lnTo>
                <a:lnTo>
                  <a:pt x="154" y="7"/>
                </a:lnTo>
                <a:lnTo>
                  <a:pt x="155" y="6"/>
                </a:lnTo>
                <a:lnTo>
                  <a:pt x="155" y="6"/>
                </a:lnTo>
                <a:lnTo>
                  <a:pt x="156" y="8"/>
                </a:lnTo>
                <a:lnTo>
                  <a:pt x="156" y="10"/>
                </a:lnTo>
                <a:lnTo>
                  <a:pt x="157" y="14"/>
                </a:lnTo>
                <a:lnTo>
                  <a:pt x="157" y="18"/>
                </a:lnTo>
                <a:lnTo>
                  <a:pt x="158" y="22"/>
                </a:lnTo>
                <a:lnTo>
                  <a:pt x="159" y="26"/>
                </a:lnTo>
                <a:lnTo>
                  <a:pt x="159" y="28"/>
                </a:lnTo>
                <a:lnTo>
                  <a:pt x="160" y="28"/>
                </a:lnTo>
                <a:lnTo>
                  <a:pt x="160" y="25"/>
                </a:lnTo>
                <a:lnTo>
                  <a:pt x="161" y="21"/>
                </a:lnTo>
                <a:lnTo>
                  <a:pt x="161" y="18"/>
                </a:lnTo>
                <a:lnTo>
                  <a:pt x="162" y="16"/>
                </a:lnTo>
                <a:lnTo>
                  <a:pt x="163" y="13"/>
                </a:lnTo>
                <a:lnTo>
                  <a:pt x="163" y="17"/>
                </a:lnTo>
                <a:lnTo>
                  <a:pt x="164" y="34"/>
                </a:lnTo>
                <a:lnTo>
                  <a:pt x="164" y="43"/>
                </a:lnTo>
                <a:lnTo>
                  <a:pt x="165" y="23"/>
                </a:lnTo>
                <a:lnTo>
                  <a:pt x="165" y="33"/>
                </a:lnTo>
                <a:lnTo>
                  <a:pt x="166" y="30"/>
                </a:lnTo>
                <a:lnTo>
                  <a:pt x="167" y="126"/>
                </a:lnTo>
                <a:lnTo>
                  <a:pt x="167" y="114"/>
                </a:lnTo>
                <a:lnTo>
                  <a:pt x="168" y="105"/>
                </a:lnTo>
                <a:lnTo>
                  <a:pt x="168" y="120"/>
                </a:lnTo>
                <a:lnTo>
                  <a:pt x="169" y="129"/>
                </a:lnTo>
                <a:lnTo>
                  <a:pt x="169" y="132"/>
                </a:lnTo>
                <a:lnTo>
                  <a:pt x="170" y="136"/>
                </a:lnTo>
                <a:lnTo>
                  <a:pt x="171" y="135"/>
                </a:lnTo>
                <a:lnTo>
                  <a:pt x="171" y="133"/>
                </a:lnTo>
                <a:lnTo>
                  <a:pt x="172" y="129"/>
                </a:lnTo>
                <a:lnTo>
                  <a:pt x="172" y="125"/>
                </a:lnTo>
                <a:lnTo>
                  <a:pt x="173" y="121"/>
                </a:lnTo>
                <a:lnTo>
                  <a:pt x="173" y="118"/>
                </a:lnTo>
                <a:lnTo>
                  <a:pt x="174" y="117"/>
                </a:lnTo>
                <a:lnTo>
                  <a:pt x="175" y="115"/>
                </a:lnTo>
                <a:lnTo>
                  <a:pt x="175" y="115"/>
                </a:lnTo>
                <a:lnTo>
                  <a:pt x="176" y="114"/>
                </a:lnTo>
                <a:lnTo>
                  <a:pt x="176" y="113"/>
                </a:lnTo>
                <a:lnTo>
                  <a:pt x="177" y="112"/>
                </a:lnTo>
                <a:lnTo>
                  <a:pt x="177" y="111"/>
                </a:lnTo>
                <a:lnTo>
                  <a:pt x="178" y="111"/>
                </a:lnTo>
                <a:lnTo>
                  <a:pt x="179" y="111"/>
                </a:lnTo>
                <a:lnTo>
                  <a:pt x="179" y="111"/>
                </a:lnTo>
                <a:lnTo>
                  <a:pt x="180" y="112"/>
                </a:lnTo>
                <a:lnTo>
                  <a:pt x="180" y="113"/>
                </a:lnTo>
                <a:lnTo>
                  <a:pt x="181" y="115"/>
                </a:lnTo>
                <a:lnTo>
                  <a:pt x="181" y="116"/>
                </a:lnTo>
                <a:lnTo>
                  <a:pt x="182" y="118"/>
                </a:lnTo>
                <a:lnTo>
                  <a:pt x="183" y="119"/>
                </a:lnTo>
                <a:lnTo>
                  <a:pt x="183" y="120"/>
                </a:lnTo>
                <a:lnTo>
                  <a:pt x="184" y="121"/>
                </a:lnTo>
                <a:lnTo>
                  <a:pt x="184" y="121"/>
                </a:lnTo>
                <a:lnTo>
                  <a:pt x="185" y="122"/>
                </a:lnTo>
                <a:lnTo>
                  <a:pt x="185" y="122"/>
                </a:lnTo>
                <a:lnTo>
                  <a:pt x="186" y="123"/>
                </a:lnTo>
                <a:lnTo>
                  <a:pt x="187" y="123"/>
                </a:lnTo>
                <a:lnTo>
                  <a:pt x="187" y="123"/>
                </a:lnTo>
                <a:lnTo>
                  <a:pt x="188" y="123"/>
                </a:lnTo>
                <a:lnTo>
                  <a:pt x="188" y="124"/>
                </a:lnTo>
                <a:lnTo>
                  <a:pt x="189" y="124"/>
                </a:lnTo>
                <a:lnTo>
                  <a:pt x="189" y="124"/>
                </a:lnTo>
                <a:lnTo>
                  <a:pt x="190" y="124"/>
                </a:lnTo>
                <a:lnTo>
                  <a:pt x="191" y="124"/>
                </a:lnTo>
                <a:lnTo>
                  <a:pt x="191" y="124"/>
                </a:lnTo>
                <a:lnTo>
                  <a:pt x="192" y="124"/>
                </a:lnTo>
                <a:lnTo>
                  <a:pt x="192" y="124"/>
                </a:lnTo>
                <a:lnTo>
                  <a:pt x="193" y="124"/>
                </a:lnTo>
                <a:lnTo>
                  <a:pt x="193" y="124"/>
                </a:lnTo>
                <a:lnTo>
                  <a:pt x="194" y="125"/>
                </a:lnTo>
                <a:lnTo>
                  <a:pt x="195" y="125"/>
                </a:lnTo>
                <a:lnTo>
                  <a:pt x="195" y="125"/>
                </a:lnTo>
                <a:lnTo>
                  <a:pt x="196" y="125"/>
                </a:lnTo>
                <a:lnTo>
                  <a:pt x="196" y="125"/>
                </a:lnTo>
                <a:lnTo>
                  <a:pt x="197" y="125"/>
                </a:lnTo>
                <a:lnTo>
                  <a:pt x="197" y="124"/>
                </a:lnTo>
                <a:lnTo>
                  <a:pt x="198" y="124"/>
                </a:lnTo>
                <a:lnTo>
                  <a:pt x="199" y="123"/>
                </a:lnTo>
                <a:lnTo>
                  <a:pt x="199" y="123"/>
                </a:lnTo>
                <a:lnTo>
                  <a:pt x="200" y="122"/>
                </a:lnTo>
                <a:lnTo>
                  <a:pt x="200" y="122"/>
                </a:lnTo>
                <a:lnTo>
                  <a:pt x="201" y="121"/>
                </a:lnTo>
                <a:lnTo>
                  <a:pt x="201" y="121"/>
                </a:lnTo>
                <a:lnTo>
                  <a:pt x="202" y="120"/>
                </a:lnTo>
                <a:lnTo>
                  <a:pt x="203" y="120"/>
                </a:lnTo>
                <a:lnTo>
                  <a:pt x="203" y="119"/>
                </a:lnTo>
                <a:lnTo>
                  <a:pt x="204" y="119"/>
                </a:lnTo>
                <a:lnTo>
                  <a:pt x="204" y="119"/>
                </a:lnTo>
                <a:lnTo>
                  <a:pt x="205" y="118"/>
                </a:lnTo>
                <a:lnTo>
                  <a:pt x="205" y="118"/>
                </a:lnTo>
                <a:lnTo>
                  <a:pt x="206" y="119"/>
                </a:lnTo>
                <a:lnTo>
                  <a:pt x="207" y="119"/>
                </a:lnTo>
                <a:lnTo>
                  <a:pt x="207" y="119"/>
                </a:lnTo>
                <a:lnTo>
                  <a:pt x="208" y="120"/>
                </a:lnTo>
                <a:lnTo>
                  <a:pt x="208" y="120"/>
                </a:lnTo>
                <a:lnTo>
                  <a:pt x="209" y="120"/>
                </a:lnTo>
                <a:lnTo>
                  <a:pt x="209" y="121"/>
                </a:lnTo>
                <a:lnTo>
                  <a:pt x="210" y="121"/>
                </a:lnTo>
                <a:lnTo>
                  <a:pt x="211" y="122"/>
                </a:lnTo>
                <a:lnTo>
                  <a:pt x="211" y="122"/>
                </a:lnTo>
                <a:lnTo>
                  <a:pt x="212" y="122"/>
                </a:lnTo>
                <a:lnTo>
                  <a:pt x="212" y="123"/>
                </a:lnTo>
                <a:lnTo>
                  <a:pt x="213" y="123"/>
                </a:lnTo>
                <a:lnTo>
                  <a:pt x="213" y="123"/>
                </a:lnTo>
                <a:lnTo>
                  <a:pt x="214" y="123"/>
                </a:lnTo>
                <a:lnTo>
                  <a:pt x="215" y="122"/>
                </a:lnTo>
                <a:lnTo>
                  <a:pt x="215" y="122"/>
                </a:lnTo>
                <a:lnTo>
                  <a:pt x="216" y="121"/>
                </a:lnTo>
                <a:lnTo>
                  <a:pt x="216" y="120"/>
                </a:lnTo>
                <a:lnTo>
                  <a:pt x="217" y="119"/>
                </a:lnTo>
                <a:lnTo>
                  <a:pt x="217" y="118"/>
                </a:lnTo>
                <a:lnTo>
                  <a:pt x="218" y="117"/>
                </a:lnTo>
                <a:lnTo>
                  <a:pt x="219" y="116"/>
                </a:lnTo>
                <a:lnTo>
                  <a:pt x="219" y="115"/>
                </a:lnTo>
                <a:lnTo>
                  <a:pt x="220" y="114"/>
                </a:lnTo>
                <a:lnTo>
                  <a:pt x="220" y="112"/>
                </a:lnTo>
                <a:lnTo>
                  <a:pt x="221" y="111"/>
                </a:lnTo>
                <a:lnTo>
                  <a:pt x="222" y="110"/>
                </a:lnTo>
                <a:lnTo>
                  <a:pt x="222" y="108"/>
                </a:lnTo>
                <a:lnTo>
                  <a:pt x="223" y="107"/>
                </a:lnTo>
                <a:lnTo>
                  <a:pt x="223" y="106"/>
                </a:lnTo>
                <a:lnTo>
                  <a:pt x="224" y="105"/>
                </a:lnTo>
                <a:lnTo>
                  <a:pt x="224" y="104"/>
                </a:lnTo>
                <a:lnTo>
                  <a:pt x="225" y="104"/>
                </a:lnTo>
                <a:lnTo>
                  <a:pt x="226" y="103"/>
                </a:lnTo>
                <a:lnTo>
                  <a:pt x="226" y="102"/>
                </a:lnTo>
                <a:lnTo>
                  <a:pt x="227" y="102"/>
                </a:lnTo>
                <a:lnTo>
                  <a:pt x="227" y="101"/>
                </a:lnTo>
                <a:lnTo>
                  <a:pt x="228" y="100"/>
                </a:lnTo>
                <a:lnTo>
                  <a:pt x="228" y="99"/>
                </a:lnTo>
                <a:lnTo>
                  <a:pt x="229" y="98"/>
                </a:lnTo>
                <a:lnTo>
                  <a:pt x="230" y="97"/>
                </a:lnTo>
                <a:lnTo>
                  <a:pt x="230" y="96"/>
                </a:lnTo>
                <a:lnTo>
                  <a:pt x="231" y="94"/>
                </a:lnTo>
                <a:lnTo>
                  <a:pt x="231" y="93"/>
                </a:lnTo>
                <a:lnTo>
                  <a:pt x="232" y="91"/>
                </a:lnTo>
                <a:lnTo>
                  <a:pt x="232" y="88"/>
                </a:lnTo>
                <a:lnTo>
                  <a:pt x="233" y="85"/>
                </a:lnTo>
                <a:lnTo>
                  <a:pt x="234" y="82"/>
                </a:lnTo>
                <a:lnTo>
                  <a:pt x="234" y="78"/>
                </a:lnTo>
                <a:lnTo>
                  <a:pt x="235" y="74"/>
                </a:lnTo>
                <a:lnTo>
                  <a:pt x="235" y="70"/>
                </a:lnTo>
                <a:lnTo>
                  <a:pt x="236" y="66"/>
                </a:lnTo>
                <a:lnTo>
                  <a:pt x="236" y="61"/>
                </a:lnTo>
                <a:lnTo>
                  <a:pt x="237" y="57"/>
                </a:lnTo>
                <a:lnTo>
                  <a:pt x="238" y="53"/>
                </a:lnTo>
                <a:lnTo>
                  <a:pt x="238" y="49"/>
                </a:lnTo>
                <a:lnTo>
                  <a:pt x="239" y="45"/>
                </a:lnTo>
                <a:lnTo>
                  <a:pt x="239" y="42"/>
                </a:lnTo>
                <a:lnTo>
                  <a:pt x="240" y="39"/>
                </a:lnTo>
                <a:lnTo>
                  <a:pt x="240" y="36"/>
                </a:lnTo>
                <a:lnTo>
                  <a:pt x="241" y="33"/>
                </a:lnTo>
                <a:lnTo>
                  <a:pt x="242" y="32"/>
                </a:lnTo>
                <a:lnTo>
                  <a:pt x="242" y="31"/>
                </a:lnTo>
                <a:lnTo>
                  <a:pt x="243" y="30"/>
                </a:lnTo>
                <a:lnTo>
                  <a:pt x="243" y="30"/>
                </a:lnTo>
                <a:lnTo>
                  <a:pt x="244" y="31"/>
                </a:lnTo>
                <a:lnTo>
                  <a:pt x="244" y="32"/>
                </a:lnTo>
                <a:lnTo>
                  <a:pt x="245" y="34"/>
                </a:lnTo>
                <a:lnTo>
                  <a:pt x="246" y="36"/>
                </a:lnTo>
                <a:lnTo>
                  <a:pt x="246" y="38"/>
                </a:lnTo>
                <a:lnTo>
                  <a:pt x="247" y="40"/>
                </a:lnTo>
                <a:lnTo>
                  <a:pt x="247" y="43"/>
                </a:lnTo>
                <a:lnTo>
                  <a:pt x="248" y="45"/>
                </a:lnTo>
                <a:lnTo>
                  <a:pt x="248" y="48"/>
                </a:lnTo>
                <a:lnTo>
                  <a:pt x="249" y="51"/>
                </a:lnTo>
                <a:lnTo>
                  <a:pt x="250" y="53"/>
                </a:lnTo>
                <a:lnTo>
                  <a:pt x="250" y="56"/>
                </a:lnTo>
                <a:lnTo>
                  <a:pt x="251" y="59"/>
                </a:lnTo>
                <a:lnTo>
                  <a:pt x="251" y="62"/>
                </a:lnTo>
                <a:lnTo>
                  <a:pt x="252" y="65"/>
                </a:lnTo>
                <a:lnTo>
                  <a:pt x="252" y="67"/>
                </a:lnTo>
                <a:lnTo>
                  <a:pt x="253" y="70"/>
                </a:lnTo>
                <a:lnTo>
                  <a:pt x="254" y="72"/>
                </a:lnTo>
                <a:lnTo>
                  <a:pt x="254" y="74"/>
                </a:lnTo>
                <a:lnTo>
                  <a:pt x="255" y="77"/>
                </a:lnTo>
                <a:lnTo>
                  <a:pt x="255" y="79"/>
                </a:lnTo>
                <a:lnTo>
                  <a:pt x="256" y="81"/>
                </a:lnTo>
                <a:lnTo>
                  <a:pt x="256" y="83"/>
                </a:lnTo>
                <a:lnTo>
                  <a:pt x="257" y="86"/>
                </a:lnTo>
                <a:lnTo>
                  <a:pt x="258" y="88"/>
                </a:lnTo>
                <a:lnTo>
                  <a:pt x="258" y="90"/>
                </a:lnTo>
                <a:lnTo>
                  <a:pt x="259" y="92"/>
                </a:lnTo>
                <a:lnTo>
                  <a:pt x="259" y="94"/>
                </a:lnTo>
                <a:lnTo>
                  <a:pt x="260" y="96"/>
                </a:lnTo>
                <a:lnTo>
                  <a:pt x="260" y="98"/>
                </a:lnTo>
                <a:lnTo>
                  <a:pt x="261" y="100"/>
                </a:lnTo>
                <a:lnTo>
                  <a:pt x="262" y="101"/>
                </a:lnTo>
                <a:lnTo>
                  <a:pt x="262" y="102"/>
                </a:lnTo>
                <a:lnTo>
                  <a:pt x="263" y="104"/>
                </a:lnTo>
                <a:lnTo>
                  <a:pt x="263" y="105"/>
                </a:lnTo>
                <a:lnTo>
                  <a:pt x="264" y="106"/>
                </a:lnTo>
                <a:lnTo>
                  <a:pt x="264" y="107"/>
                </a:lnTo>
                <a:lnTo>
                  <a:pt x="265" y="108"/>
                </a:lnTo>
                <a:lnTo>
                  <a:pt x="266" y="108"/>
                </a:lnTo>
                <a:lnTo>
                  <a:pt x="266" y="109"/>
                </a:lnTo>
                <a:lnTo>
                  <a:pt x="267" y="110"/>
                </a:lnTo>
                <a:lnTo>
                  <a:pt x="267" y="110"/>
                </a:lnTo>
                <a:lnTo>
                  <a:pt x="268" y="111"/>
                </a:lnTo>
                <a:lnTo>
                  <a:pt x="268" y="111"/>
                </a:lnTo>
                <a:lnTo>
                  <a:pt x="269" y="112"/>
                </a:lnTo>
                <a:lnTo>
                  <a:pt x="270" y="113"/>
                </a:lnTo>
                <a:lnTo>
                  <a:pt x="270" y="113"/>
                </a:lnTo>
                <a:lnTo>
                  <a:pt x="271" y="114"/>
                </a:lnTo>
                <a:lnTo>
                  <a:pt x="271" y="115"/>
                </a:lnTo>
                <a:lnTo>
                  <a:pt x="272" y="115"/>
                </a:lnTo>
                <a:lnTo>
                  <a:pt x="272" y="116"/>
                </a:lnTo>
                <a:lnTo>
                  <a:pt x="273" y="116"/>
                </a:lnTo>
                <a:lnTo>
                  <a:pt x="274" y="117"/>
                </a:lnTo>
                <a:lnTo>
                  <a:pt x="274" y="118"/>
                </a:lnTo>
                <a:lnTo>
                  <a:pt x="275" y="118"/>
                </a:lnTo>
                <a:lnTo>
                  <a:pt x="275" y="119"/>
                </a:lnTo>
                <a:lnTo>
                  <a:pt x="276" y="119"/>
                </a:lnTo>
                <a:lnTo>
                  <a:pt x="276" y="120"/>
                </a:lnTo>
                <a:lnTo>
                  <a:pt x="277" y="120"/>
                </a:lnTo>
                <a:lnTo>
                  <a:pt x="278" y="121"/>
                </a:lnTo>
                <a:lnTo>
                  <a:pt x="278" y="121"/>
                </a:lnTo>
                <a:lnTo>
                  <a:pt x="279" y="122"/>
                </a:lnTo>
                <a:lnTo>
                  <a:pt x="279" y="122"/>
                </a:lnTo>
                <a:lnTo>
                  <a:pt x="280" y="122"/>
                </a:lnTo>
                <a:lnTo>
                  <a:pt x="280" y="123"/>
                </a:lnTo>
                <a:lnTo>
                  <a:pt x="281" y="123"/>
                </a:lnTo>
                <a:lnTo>
                  <a:pt x="282" y="123"/>
                </a:lnTo>
                <a:lnTo>
                  <a:pt x="282" y="124"/>
                </a:lnTo>
                <a:lnTo>
                  <a:pt x="283" y="124"/>
                </a:lnTo>
                <a:lnTo>
                  <a:pt x="283" y="124"/>
                </a:lnTo>
                <a:lnTo>
                  <a:pt x="284" y="124"/>
                </a:lnTo>
                <a:lnTo>
                  <a:pt x="284" y="125"/>
                </a:lnTo>
                <a:lnTo>
                  <a:pt x="285" y="125"/>
                </a:lnTo>
                <a:lnTo>
                  <a:pt x="285" y="125"/>
                </a:lnTo>
                <a:lnTo>
                  <a:pt x="286" y="125"/>
                </a:lnTo>
                <a:lnTo>
                  <a:pt x="287" y="125"/>
                </a:lnTo>
                <a:lnTo>
                  <a:pt x="287" y="125"/>
                </a:lnTo>
                <a:lnTo>
                  <a:pt x="288" y="126"/>
                </a:lnTo>
                <a:lnTo>
                  <a:pt x="288" y="126"/>
                </a:lnTo>
                <a:lnTo>
                  <a:pt x="289" y="126"/>
                </a:lnTo>
                <a:lnTo>
                  <a:pt x="289" y="126"/>
                </a:lnTo>
                <a:lnTo>
                  <a:pt x="290" y="126"/>
                </a:lnTo>
                <a:lnTo>
                  <a:pt x="291" y="126"/>
                </a:lnTo>
                <a:lnTo>
                  <a:pt x="291" y="126"/>
                </a:lnTo>
                <a:lnTo>
                  <a:pt x="292" y="126"/>
                </a:lnTo>
                <a:lnTo>
                  <a:pt x="292" y="126"/>
                </a:lnTo>
                <a:lnTo>
                  <a:pt x="293" y="125"/>
                </a:lnTo>
                <a:lnTo>
                  <a:pt x="293" y="125"/>
                </a:lnTo>
                <a:lnTo>
                  <a:pt x="294" y="125"/>
                </a:lnTo>
                <a:lnTo>
                  <a:pt x="295" y="125"/>
                </a:lnTo>
                <a:lnTo>
                  <a:pt x="295" y="125"/>
                </a:lnTo>
                <a:lnTo>
                  <a:pt x="296" y="125"/>
                </a:lnTo>
                <a:lnTo>
                  <a:pt x="296" y="125"/>
                </a:lnTo>
                <a:lnTo>
                  <a:pt x="297" y="125"/>
                </a:lnTo>
                <a:lnTo>
                  <a:pt x="297" y="125"/>
                </a:lnTo>
                <a:lnTo>
                  <a:pt x="298" y="125"/>
                </a:lnTo>
                <a:lnTo>
                  <a:pt x="299" y="125"/>
                </a:lnTo>
                <a:lnTo>
                  <a:pt x="299" y="125"/>
                </a:lnTo>
                <a:lnTo>
                  <a:pt x="300" y="125"/>
                </a:lnTo>
                <a:lnTo>
                  <a:pt x="300" y="125"/>
                </a:lnTo>
                <a:lnTo>
                  <a:pt x="301" y="124"/>
                </a:lnTo>
                <a:lnTo>
                  <a:pt x="301" y="124"/>
                </a:lnTo>
                <a:lnTo>
                  <a:pt x="302" y="124"/>
                </a:lnTo>
                <a:lnTo>
                  <a:pt x="303" y="124"/>
                </a:lnTo>
                <a:lnTo>
                  <a:pt x="303" y="124"/>
                </a:lnTo>
                <a:lnTo>
                  <a:pt x="304" y="124"/>
                </a:lnTo>
                <a:lnTo>
                  <a:pt x="304" y="124"/>
                </a:lnTo>
                <a:lnTo>
                  <a:pt x="305" y="124"/>
                </a:lnTo>
                <a:lnTo>
                  <a:pt x="305" y="124"/>
                </a:lnTo>
                <a:lnTo>
                  <a:pt x="306" y="124"/>
                </a:lnTo>
                <a:lnTo>
                  <a:pt x="307" y="124"/>
                </a:lnTo>
                <a:lnTo>
                  <a:pt x="307" y="124"/>
                </a:lnTo>
                <a:lnTo>
                  <a:pt x="308" y="125"/>
                </a:lnTo>
                <a:lnTo>
                  <a:pt x="308" y="125"/>
                </a:lnTo>
                <a:lnTo>
                  <a:pt x="309" y="125"/>
                </a:lnTo>
                <a:lnTo>
                  <a:pt x="309" y="126"/>
                </a:lnTo>
                <a:lnTo>
                  <a:pt x="310" y="126"/>
                </a:lnTo>
                <a:lnTo>
                  <a:pt x="311" y="126"/>
                </a:lnTo>
                <a:lnTo>
                  <a:pt x="311" y="127"/>
                </a:lnTo>
                <a:lnTo>
                  <a:pt x="312" y="127"/>
                </a:lnTo>
                <a:lnTo>
                  <a:pt x="312" y="127"/>
                </a:lnTo>
                <a:lnTo>
                  <a:pt x="313" y="128"/>
                </a:lnTo>
                <a:lnTo>
                  <a:pt x="313" y="128"/>
                </a:lnTo>
                <a:lnTo>
                  <a:pt x="314" y="128"/>
                </a:lnTo>
                <a:lnTo>
                  <a:pt x="315" y="128"/>
                </a:lnTo>
                <a:lnTo>
                  <a:pt x="315" y="127"/>
                </a:lnTo>
                <a:lnTo>
                  <a:pt x="316" y="126"/>
                </a:lnTo>
                <a:lnTo>
                  <a:pt x="316" y="124"/>
                </a:lnTo>
                <a:lnTo>
                  <a:pt x="317" y="123"/>
                </a:lnTo>
                <a:lnTo>
                  <a:pt x="317" y="121"/>
                </a:lnTo>
                <a:lnTo>
                  <a:pt x="318" y="119"/>
                </a:lnTo>
                <a:lnTo>
                  <a:pt x="319" y="118"/>
                </a:lnTo>
                <a:lnTo>
                  <a:pt x="319" y="117"/>
                </a:lnTo>
                <a:lnTo>
                  <a:pt x="320" y="116"/>
                </a:lnTo>
                <a:lnTo>
                  <a:pt x="320" y="117"/>
                </a:lnTo>
                <a:lnTo>
                  <a:pt x="321" y="118"/>
                </a:lnTo>
                <a:lnTo>
                  <a:pt x="321" y="119"/>
                </a:lnTo>
                <a:lnTo>
                  <a:pt x="322" y="120"/>
                </a:lnTo>
                <a:lnTo>
                  <a:pt x="323" y="120"/>
                </a:lnTo>
                <a:lnTo>
                  <a:pt x="323" y="120"/>
                </a:lnTo>
                <a:lnTo>
                  <a:pt x="324" y="120"/>
                </a:lnTo>
                <a:lnTo>
                  <a:pt x="324" y="117"/>
                </a:lnTo>
                <a:lnTo>
                  <a:pt x="325" y="113"/>
                </a:lnTo>
                <a:lnTo>
                  <a:pt x="325" y="108"/>
                </a:lnTo>
                <a:lnTo>
                  <a:pt x="326" y="102"/>
                </a:lnTo>
                <a:lnTo>
                  <a:pt x="327" y="97"/>
                </a:lnTo>
                <a:lnTo>
                  <a:pt x="327" y="92"/>
                </a:lnTo>
                <a:lnTo>
                  <a:pt x="328" y="88"/>
                </a:lnTo>
                <a:lnTo>
                  <a:pt x="328" y="85"/>
                </a:lnTo>
                <a:lnTo>
                  <a:pt x="329" y="85"/>
                </a:lnTo>
                <a:lnTo>
                  <a:pt x="329" y="86"/>
                </a:lnTo>
                <a:lnTo>
                  <a:pt x="330" y="90"/>
                </a:lnTo>
                <a:lnTo>
                  <a:pt x="331" y="94"/>
                </a:lnTo>
                <a:lnTo>
                  <a:pt x="331" y="99"/>
                </a:lnTo>
                <a:lnTo>
                  <a:pt x="332" y="104"/>
                </a:lnTo>
                <a:lnTo>
                  <a:pt x="332" y="108"/>
                </a:lnTo>
                <a:lnTo>
                  <a:pt x="333" y="112"/>
                </a:lnTo>
                <a:lnTo>
                  <a:pt x="333" y="115"/>
                </a:lnTo>
                <a:lnTo>
                  <a:pt x="334" y="117"/>
                </a:lnTo>
                <a:lnTo>
                  <a:pt x="335" y="117"/>
                </a:lnTo>
                <a:lnTo>
                  <a:pt x="335" y="117"/>
                </a:lnTo>
                <a:lnTo>
                  <a:pt x="336" y="116"/>
                </a:lnTo>
                <a:lnTo>
                  <a:pt x="337" y="115"/>
                </a:lnTo>
                <a:lnTo>
                  <a:pt x="337" y="115"/>
                </a:lnTo>
                <a:lnTo>
                  <a:pt x="338" y="114"/>
                </a:lnTo>
                <a:lnTo>
                  <a:pt x="338" y="114"/>
                </a:lnTo>
                <a:lnTo>
                  <a:pt x="339" y="114"/>
                </a:lnTo>
                <a:lnTo>
                  <a:pt x="339" y="114"/>
                </a:lnTo>
                <a:lnTo>
                  <a:pt x="340" y="114"/>
                </a:lnTo>
                <a:lnTo>
                  <a:pt x="340" y="113"/>
                </a:lnTo>
                <a:lnTo>
                  <a:pt x="341" y="112"/>
                </a:lnTo>
                <a:lnTo>
                  <a:pt x="342" y="110"/>
                </a:lnTo>
                <a:lnTo>
                  <a:pt x="342" y="108"/>
                </a:lnTo>
                <a:lnTo>
                  <a:pt x="343" y="105"/>
                </a:lnTo>
                <a:lnTo>
                  <a:pt x="343" y="101"/>
                </a:lnTo>
                <a:lnTo>
                  <a:pt x="344" y="96"/>
                </a:lnTo>
                <a:lnTo>
                  <a:pt x="344" y="91"/>
                </a:lnTo>
                <a:lnTo>
                  <a:pt x="345" y="86"/>
                </a:lnTo>
                <a:lnTo>
                  <a:pt x="346" y="81"/>
                </a:lnTo>
                <a:lnTo>
                  <a:pt x="346" y="75"/>
                </a:lnTo>
                <a:lnTo>
                  <a:pt x="347" y="69"/>
                </a:lnTo>
                <a:lnTo>
                  <a:pt x="347" y="63"/>
                </a:lnTo>
                <a:lnTo>
                  <a:pt x="348" y="56"/>
                </a:lnTo>
                <a:lnTo>
                  <a:pt x="348" y="49"/>
                </a:lnTo>
                <a:lnTo>
                  <a:pt x="349" y="42"/>
                </a:lnTo>
                <a:lnTo>
                  <a:pt x="350" y="36"/>
                </a:lnTo>
                <a:lnTo>
                  <a:pt x="350" y="31"/>
                </a:lnTo>
                <a:lnTo>
                  <a:pt x="351" y="28"/>
                </a:lnTo>
                <a:lnTo>
                  <a:pt x="351" y="26"/>
                </a:lnTo>
                <a:lnTo>
                  <a:pt x="352" y="27"/>
                </a:lnTo>
                <a:lnTo>
                  <a:pt x="352" y="31"/>
                </a:lnTo>
                <a:lnTo>
                  <a:pt x="353" y="37"/>
                </a:lnTo>
                <a:lnTo>
                  <a:pt x="354" y="44"/>
                </a:lnTo>
                <a:lnTo>
                  <a:pt x="354" y="53"/>
                </a:lnTo>
                <a:lnTo>
                  <a:pt x="355" y="61"/>
                </a:lnTo>
                <a:lnTo>
                  <a:pt x="355" y="69"/>
                </a:lnTo>
                <a:lnTo>
                  <a:pt x="356" y="77"/>
                </a:lnTo>
                <a:lnTo>
                  <a:pt x="356" y="83"/>
                </a:lnTo>
                <a:lnTo>
                  <a:pt x="357" y="87"/>
                </a:lnTo>
                <a:lnTo>
                  <a:pt x="358" y="90"/>
                </a:lnTo>
                <a:lnTo>
                  <a:pt x="358" y="92"/>
                </a:lnTo>
                <a:lnTo>
                  <a:pt x="359" y="94"/>
                </a:lnTo>
                <a:lnTo>
                  <a:pt x="359" y="95"/>
                </a:lnTo>
                <a:lnTo>
                  <a:pt x="360" y="97"/>
                </a:lnTo>
                <a:lnTo>
                  <a:pt x="360" y="98"/>
                </a:lnTo>
                <a:lnTo>
                  <a:pt x="361" y="100"/>
                </a:lnTo>
                <a:lnTo>
                  <a:pt x="362" y="102"/>
                </a:lnTo>
                <a:lnTo>
                  <a:pt x="362" y="104"/>
                </a:lnTo>
                <a:lnTo>
                  <a:pt x="363" y="107"/>
                </a:lnTo>
                <a:lnTo>
                  <a:pt x="363" y="109"/>
                </a:lnTo>
                <a:lnTo>
                  <a:pt x="364" y="111"/>
                </a:lnTo>
                <a:lnTo>
                  <a:pt x="364" y="113"/>
                </a:lnTo>
                <a:lnTo>
                  <a:pt x="365" y="114"/>
                </a:lnTo>
                <a:lnTo>
                  <a:pt x="366" y="115"/>
                </a:lnTo>
                <a:lnTo>
                  <a:pt x="366" y="116"/>
                </a:lnTo>
                <a:lnTo>
                  <a:pt x="367" y="116"/>
                </a:lnTo>
                <a:lnTo>
                  <a:pt x="367" y="116"/>
                </a:lnTo>
                <a:lnTo>
                  <a:pt x="368" y="116"/>
                </a:lnTo>
                <a:lnTo>
                  <a:pt x="368" y="116"/>
                </a:lnTo>
                <a:lnTo>
                  <a:pt x="369" y="116"/>
                </a:lnTo>
                <a:lnTo>
                  <a:pt x="370" y="117"/>
                </a:lnTo>
                <a:lnTo>
                  <a:pt x="370" y="117"/>
                </a:lnTo>
                <a:lnTo>
                  <a:pt x="371" y="118"/>
                </a:lnTo>
                <a:lnTo>
                  <a:pt x="371" y="118"/>
                </a:lnTo>
                <a:lnTo>
                  <a:pt x="372" y="119"/>
                </a:lnTo>
                <a:lnTo>
                  <a:pt x="372" y="120"/>
                </a:lnTo>
                <a:lnTo>
                  <a:pt x="373" y="121"/>
                </a:lnTo>
                <a:lnTo>
                  <a:pt x="374" y="121"/>
                </a:lnTo>
                <a:lnTo>
                  <a:pt x="374" y="122"/>
                </a:lnTo>
                <a:lnTo>
                  <a:pt x="375" y="123"/>
                </a:lnTo>
                <a:lnTo>
                  <a:pt x="375" y="123"/>
                </a:lnTo>
                <a:lnTo>
                  <a:pt x="376" y="124"/>
                </a:lnTo>
                <a:lnTo>
                  <a:pt x="376" y="124"/>
                </a:lnTo>
                <a:lnTo>
                  <a:pt x="377" y="125"/>
                </a:lnTo>
                <a:lnTo>
                  <a:pt x="378" y="125"/>
                </a:lnTo>
                <a:lnTo>
                  <a:pt x="378" y="125"/>
                </a:lnTo>
                <a:lnTo>
                  <a:pt x="379" y="125"/>
                </a:lnTo>
                <a:lnTo>
                  <a:pt x="379" y="125"/>
                </a:lnTo>
                <a:lnTo>
                  <a:pt x="380" y="126"/>
                </a:lnTo>
                <a:lnTo>
                  <a:pt x="380" y="125"/>
                </a:lnTo>
                <a:lnTo>
                  <a:pt x="381" y="125"/>
                </a:lnTo>
                <a:lnTo>
                  <a:pt x="382" y="125"/>
                </a:lnTo>
                <a:lnTo>
                  <a:pt x="382" y="125"/>
                </a:lnTo>
                <a:lnTo>
                  <a:pt x="383" y="125"/>
                </a:lnTo>
                <a:lnTo>
                  <a:pt x="383" y="125"/>
                </a:lnTo>
                <a:lnTo>
                  <a:pt x="384" y="125"/>
                </a:lnTo>
                <a:lnTo>
                  <a:pt x="384" y="124"/>
                </a:lnTo>
                <a:lnTo>
                  <a:pt x="385" y="124"/>
                </a:lnTo>
                <a:lnTo>
                  <a:pt x="386" y="124"/>
                </a:lnTo>
                <a:lnTo>
                  <a:pt x="386" y="124"/>
                </a:lnTo>
                <a:lnTo>
                  <a:pt x="387" y="124"/>
                </a:lnTo>
                <a:lnTo>
                  <a:pt x="387" y="124"/>
                </a:lnTo>
                <a:lnTo>
                  <a:pt x="388" y="124"/>
                </a:lnTo>
                <a:lnTo>
                  <a:pt x="388" y="124"/>
                </a:lnTo>
                <a:lnTo>
                  <a:pt x="389" y="124"/>
                </a:lnTo>
                <a:lnTo>
                  <a:pt x="390" y="124"/>
                </a:lnTo>
                <a:lnTo>
                  <a:pt x="390" y="124"/>
                </a:lnTo>
                <a:lnTo>
                  <a:pt x="391" y="124"/>
                </a:lnTo>
                <a:lnTo>
                  <a:pt x="391" y="124"/>
                </a:lnTo>
                <a:lnTo>
                  <a:pt x="392" y="124"/>
                </a:lnTo>
                <a:lnTo>
                  <a:pt x="392" y="124"/>
                </a:lnTo>
                <a:lnTo>
                  <a:pt x="393" y="124"/>
                </a:lnTo>
                <a:lnTo>
                  <a:pt x="394" y="118"/>
                </a:lnTo>
                <a:lnTo>
                  <a:pt x="394" y="118"/>
                </a:lnTo>
                <a:lnTo>
                  <a:pt x="395" y="119"/>
                </a:lnTo>
                <a:lnTo>
                  <a:pt x="395" y="119"/>
                </a:lnTo>
                <a:lnTo>
                  <a:pt x="396" y="120"/>
                </a:lnTo>
                <a:lnTo>
                  <a:pt x="396" y="120"/>
                </a:lnTo>
                <a:lnTo>
                  <a:pt x="397" y="121"/>
                </a:lnTo>
                <a:lnTo>
                  <a:pt x="398" y="121"/>
                </a:lnTo>
                <a:lnTo>
                  <a:pt x="398" y="122"/>
                </a:lnTo>
                <a:lnTo>
                  <a:pt x="399" y="122"/>
                </a:lnTo>
                <a:lnTo>
                  <a:pt x="399" y="122"/>
                </a:lnTo>
                <a:lnTo>
                  <a:pt x="400" y="123"/>
                </a:lnTo>
                <a:lnTo>
                  <a:pt x="400" y="123"/>
                </a:lnTo>
                <a:lnTo>
                  <a:pt x="401" y="123"/>
                </a:lnTo>
                <a:lnTo>
                  <a:pt x="402" y="124"/>
                </a:lnTo>
                <a:lnTo>
                  <a:pt x="402" y="124"/>
                </a:lnTo>
                <a:lnTo>
                  <a:pt x="403" y="124"/>
                </a:lnTo>
                <a:lnTo>
                  <a:pt x="403" y="124"/>
                </a:lnTo>
                <a:lnTo>
                  <a:pt x="404" y="125"/>
                </a:lnTo>
                <a:lnTo>
                  <a:pt x="404" y="125"/>
                </a:lnTo>
                <a:lnTo>
                  <a:pt x="405" y="125"/>
                </a:lnTo>
                <a:lnTo>
                  <a:pt x="406" y="125"/>
                </a:lnTo>
                <a:lnTo>
                  <a:pt x="406" y="125"/>
                </a:lnTo>
                <a:lnTo>
                  <a:pt x="407" y="125"/>
                </a:lnTo>
                <a:lnTo>
                  <a:pt x="407" y="125"/>
                </a:lnTo>
                <a:lnTo>
                  <a:pt x="408" y="125"/>
                </a:lnTo>
                <a:lnTo>
                  <a:pt x="408" y="125"/>
                </a:lnTo>
                <a:lnTo>
                  <a:pt x="409" y="125"/>
                </a:lnTo>
                <a:lnTo>
                  <a:pt x="410" y="124"/>
                </a:lnTo>
                <a:lnTo>
                  <a:pt x="410" y="124"/>
                </a:lnTo>
                <a:lnTo>
                  <a:pt x="411" y="124"/>
                </a:lnTo>
                <a:lnTo>
                  <a:pt x="411" y="124"/>
                </a:lnTo>
                <a:lnTo>
                  <a:pt x="412" y="123"/>
                </a:lnTo>
                <a:lnTo>
                  <a:pt x="412" y="123"/>
                </a:lnTo>
                <a:lnTo>
                  <a:pt x="413" y="123"/>
                </a:lnTo>
                <a:lnTo>
                  <a:pt x="413" y="122"/>
                </a:lnTo>
                <a:lnTo>
                  <a:pt x="414" y="122"/>
                </a:lnTo>
                <a:lnTo>
                  <a:pt x="415" y="122"/>
                </a:lnTo>
                <a:lnTo>
                  <a:pt x="415" y="121"/>
                </a:lnTo>
                <a:lnTo>
                  <a:pt x="416" y="121"/>
                </a:lnTo>
                <a:lnTo>
                  <a:pt x="416" y="120"/>
                </a:lnTo>
                <a:lnTo>
                  <a:pt x="417" y="120"/>
                </a:lnTo>
                <a:lnTo>
                  <a:pt x="417" y="119"/>
                </a:lnTo>
                <a:lnTo>
                  <a:pt x="418" y="119"/>
                </a:lnTo>
                <a:lnTo>
                  <a:pt x="419" y="119"/>
                </a:lnTo>
                <a:lnTo>
                  <a:pt x="419" y="118"/>
                </a:lnTo>
                <a:lnTo>
                  <a:pt x="420" y="118"/>
                </a:lnTo>
                <a:lnTo>
                  <a:pt x="420" y="117"/>
                </a:lnTo>
                <a:lnTo>
                  <a:pt x="421" y="117"/>
                </a:lnTo>
                <a:lnTo>
                  <a:pt x="421" y="116"/>
                </a:lnTo>
                <a:lnTo>
                  <a:pt x="422" y="115"/>
                </a:lnTo>
                <a:lnTo>
                  <a:pt x="423" y="115"/>
                </a:lnTo>
                <a:lnTo>
                  <a:pt x="423" y="114"/>
                </a:lnTo>
                <a:lnTo>
                  <a:pt x="424" y="114"/>
                </a:lnTo>
                <a:lnTo>
                  <a:pt x="424" y="113"/>
                </a:lnTo>
                <a:lnTo>
                  <a:pt x="425" y="112"/>
                </a:lnTo>
                <a:lnTo>
                  <a:pt x="425" y="112"/>
                </a:lnTo>
                <a:lnTo>
                  <a:pt x="426" y="111"/>
                </a:lnTo>
                <a:lnTo>
                  <a:pt x="427" y="111"/>
                </a:lnTo>
                <a:lnTo>
                  <a:pt x="427" y="110"/>
                </a:lnTo>
                <a:lnTo>
                  <a:pt x="428" y="109"/>
                </a:lnTo>
                <a:lnTo>
                  <a:pt x="428" y="109"/>
                </a:lnTo>
                <a:lnTo>
                  <a:pt x="429" y="108"/>
                </a:lnTo>
                <a:lnTo>
                  <a:pt x="429" y="107"/>
                </a:lnTo>
                <a:lnTo>
                  <a:pt x="430" y="106"/>
                </a:lnTo>
                <a:lnTo>
                  <a:pt x="431" y="106"/>
                </a:lnTo>
                <a:lnTo>
                  <a:pt x="431" y="105"/>
                </a:lnTo>
                <a:lnTo>
                  <a:pt x="432" y="104"/>
                </a:lnTo>
                <a:lnTo>
                  <a:pt x="432" y="103"/>
                </a:lnTo>
                <a:lnTo>
                  <a:pt x="433" y="103"/>
                </a:lnTo>
                <a:lnTo>
                  <a:pt x="433" y="102"/>
                </a:lnTo>
                <a:lnTo>
                  <a:pt x="434" y="101"/>
                </a:lnTo>
                <a:lnTo>
                  <a:pt x="435" y="100"/>
                </a:lnTo>
                <a:lnTo>
                  <a:pt x="435" y="99"/>
                </a:lnTo>
                <a:lnTo>
                  <a:pt x="436" y="98"/>
                </a:lnTo>
                <a:lnTo>
                  <a:pt x="436" y="97"/>
                </a:lnTo>
                <a:lnTo>
                  <a:pt x="437" y="97"/>
                </a:lnTo>
                <a:lnTo>
                  <a:pt x="437" y="96"/>
                </a:lnTo>
                <a:lnTo>
                  <a:pt x="438" y="95"/>
                </a:lnTo>
                <a:lnTo>
                  <a:pt x="439" y="94"/>
                </a:lnTo>
                <a:lnTo>
                  <a:pt x="439" y="93"/>
                </a:lnTo>
                <a:lnTo>
                  <a:pt x="440" y="92"/>
                </a:lnTo>
                <a:lnTo>
                  <a:pt x="440" y="91"/>
                </a:lnTo>
                <a:lnTo>
                  <a:pt x="441" y="90"/>
                </a:lnTo>
                <a:lnTo>
                  <a:pt x="441" y="89"/>
                </a:lnTo>
                <a:lnTo>
                  <a:pt x="442" y="88"/>
                </a:lnTo>
                <a:lnTo>
                  <a:pt x="443" y="87"/>
                </a:lnTo>
                <a:lnTo>
                  <a:pt x="443" y="85"/>
                </a:lnTo>
                <a:lnTo>
                  <a:pt x="444" y="84"/>
                </a:lnTo>
                <a:lnTo>
                  <a:pt x="444" y="83"/>
                </a:lnTo>
                <a:lnTo>
                  <a:pt x="445" y="82"/>
                </a:lnTo>
                <a:lnTo>
                  <a:pt x="445" y="81"/>
                </a:lnTo>
                <a:lnTo>
                  <a:pt x="446" y="80"/>
                </a:lnTo>
                <a:lnTo>
                  <a:pt x="447" y="79"/>
                </a:lnTo>
                <a:lnTo>
                  <a:pt x="447" y="78"/>
                </a:lnTo>
                <a:lnTo>
                  <a:pt x="448" y="77"/>
                </a:lnTo>
                <a:lnTo>
                  <a:pt x="448" y="75"/>
                </a:lnTo>
                <a:lnTo>
                  <a:pt x="449" y="74"/>
                </a:lnTo>
                <a:lnTo>
                  <a:pt x="449" y="73"/>
                </a:lnTo>
                <a:lnTo>
                  <a:pt x="450" y="72"/>
                </a:lnTo>
                <a:lnTo>
                  <a:pt x="451" y="71"/>
                </a:lnTo>
                <a:lnTo>
                  <a:pt x="451" y="70"/>
                </a:lnTo>
                <a:lnTo>
                  <a:pt x="452" y="69"/>
                </a:lnTo>
                <a:lnTo>
                  <a:pt x="453" y="67"/>
                </a:lnTo>
                <a:lnTo>
                  <a:pt x="453" y="66"/>
                </a:lnTo>
                <a:lnTo>
                  <a:pt x="454" y="65"/>
                </a:lnTo>
                <a:lnTo>
                  <a:pt x="454" y="64"/>
                </a:lnTo>
                <a:lnTo>
                  <a:pt x="455" y="63"/>
                </a:lnTo>
                <a:lnTo>
                  <a:pt x="455" y="62"/>
                </a:lnTo>
                <a:lnTo>
                  <a:pt x="456" y="60"/>
                </a:lnTo>
                <a:lnTo>
                  <a:pt x="457" y="59"/>
                </a:lnTo>
                <a:lnTo>
                  <a:pt x="457" y="58"/>
                </a:lnTo>
                <a:lnTo>
                  <a:pt x="458" y="57"/>
                </a:lnTo>
                <a:lnTo>
                  <a:pt x="458" y="56"/>
                </a:lnTo>
                <a:lnTo>
                  <a:pt x="459" y="55"/>
                </a:lnTo>
                <a:lnTo>
                  <a:pt x="459" y="53"/>
                </a:lnTo>
                <a:lnTo>
                  <a:pt x="460" y="52"/>
                </a:lnTo>
                <a:lnTo>
                  <a:pt x="461" y="51"/>
                </a:lnTo>
                <a:lnTo>
                  <a:pt x="461" y="50"/>
                </a:lnTo>
                <a:lnTo>
                  <a:pt x="462" y="49"/>
                </a:lnTo>
                <a:lnTo>
                  <a:pt x="462" y="48"/>
                </a:lnTo>
                <a:lnTo>
                  <a:pt x="463" y="46"/>
                </a:lnTo>
                <a:lnTo>
                  <a:pt x="463" y="45"/>
                </a:lnTo>
                <a:lnTo>
                  <a:pt x="464" y="44"/>
                </a:lnTo>
                <a:lnTo>
                  <a:pt x="465" y="43"/>
                </a:lnTo>
                <a:lnTo>
                  <a:pt x="465" y="42"/>
                </a:lnTo>
                <a:lnTo>
                  <a:pt x="466" y="40"/>
                </a:lnTo>
                <a:lnTo>
                  <a:pt x="466" y="39"/>
                </a:lnTo>
                <a:lnTo>
                  <a:pt x="467" y="38"/>
                </a:lnTo>
                <a:lnTo>
                  <a:pt x="467" y="37"/>
                </a:lnTo>
                <a:lnTo>
                  <a:pt x="468" y="36"/>
                </a:lnTo>
                <a:lnTo>
                  <a:pt x="468" y="35"/>
                </a:lnTo>
                <a:lnTo>
                  <a:pt x="469" y="34"/>
                </a:lnTo>
                <a:lnTo>
                  <a:pt x="470" y="33"/>
                </a:lnTo>
                <a:lnTo>
                  <a:pt x="470" y="32"/>
                </a:lnTo>
                <a:lnTo>
                  <a:pt x="471" y="31"/>
                </a:lnTo>
                <a:lnTo>
                  <a:pt x="471" y="30"/>
                </a:lnTo>
                <a:lnTo>
                  <a:pt x="472" y="29"/>
                </a:lnTo>
                <a:lnTo>
                  <a:pt x="472" y="28"/>
                </a:lnTo>
                <a:lnTo>
                  <a:pt x="473" y="27"/>
                </a:lnTo>
                <a:lnTo>
                  <a:pt x="474" y="26"/>
                </a:lnTo>
                <a:lnTo>
                  <a:pt x="474" y="26"/>
                </a:lnTo>
                <a:lnTo>
                  <a:pt x="475" y="25"/>
                </a:lnTo>
                <a:lnTo>
                  <a:pt x="475" y="24"/>
                </a:lnTo>
                <a:lnTo>
                  <a:pt x="476" y="24"/>
                </a:lnTo>
                <a:lnTo>
                  <a:pt x="476" y="23"/>
                </a:lnTo>
                <a:lnTo>
                  <a:pt x="477" y="22"/>
                </a:lnTo>
                <a:lnTo>
                  <a:pt x="478" y="22"/>
                </a:lnTo>
                <a:lnTo>
                  <a:pt x="478" y="21"/>
                </a:lnTo>
                <a:lnTo>
                  <a:pt x="479" y="21"/>
                </a:lnTo>
                <a:lnTo>
                  <a:pt x="479" y="20"/>
                </a:lnTo>
                <a:lnTo>
                  <a:pt x="480" y="20"/>
                </a:lnTo>
                <a:lnTo>
                  <a:pt x="480" y="20"/>
                </a:lnTo>
                <a:lnTo>
                  <a:pt x="481" y="20"/>
                </a:lnTo>
                <a:lnTo>
                  <a:pt x="482" y="20"/>
                </a:lnTo>
                <a:lnTo>
                  <a:pt x="482" y="20"/>
                </a:lnTo>
                <a:lnTo>
                  <a:pt x="483" y="20"/>
                </a:lnTo>
                <a:lnTo>
                  <a:pt x="483" y="20"/>
                </a:lnTo>
                <a:lnTo>
                  <a:pt x="484" y="20"/>
                </a:lnTo>
                <a:lnTo>
                  <a:pt x="484" y="20"/>
                </a:lnTo>
                <a:lnTo>
                  <a:pt x="485" y="20"/>
                </a:lnTo>
                <a:lnTo>
                  <a:pt x="486" y="21"/>
                </a:lnTo>
                <a:lnTo>
                  <a:pt x="486" y="21"/>
                </a:lnTo>
                <a:lnTo>
                  <a:pt x="487" y="21"/>
                </a:lnTo>
                <a:lnTo>
                  <a:pt x="487" y="22"/>
                </a:lnTo>
                <a:lnTo>
                  <a:pt x="488" y="22"/>
                </a:lnTo>
                <a:lnTo>
                  <a:pt x="488" y="23"/>
                </a:lnTo>
                <a:lnTo>
                  <a:pt x="489" y="23"/>
                </a:lnTo>
                <a:lnTo>
                  <a:pt x="490" y="24"/>
                </a:lnTo>
                <a:lnTo>
                  <a:pt x="490" y="24"/>
                </a:lnTo>
                <a:lnTo>
                  <a:pt x="491" y="25"/>
                </a:lnTo>
                <a:lnTo>
                  <a:pt x="491" y="25"/>
                </a:lnTo>
                <a:lnTo>
                  <a:pt x="492" y="26"/>
                </a:lnTo>
                <a:lnTo>
                  <a:pt x="492" y="26"/>
                </a:lnTo>
                <a:lnTo>
                  <a:pt x="493" y="27"/>
                </a:lnTo>
                <a:lnTo>
                  <a:pt x="494" y="27"/>
                </a:lnTo>
                <a:lnTo>
                  <a:pt x="494" y="28"/>
                </a:lnTo>
                <a:lnTo>
                  <a:pt x="495" y="29"/>
                </a:lnTo>
                <a:lnTo>
                  <a:pt x="495" y="29"/>
                </a:lnTo>
                <a:lnTo>
                  <a:pt x="496" y="30"/>
                </a:lnTo>
                <a:lnTo>
                  <a:pt x="496" y="30"/>
                </a:lnTo>
                <a:lnTo>
                  <a:pt x="497" y="31"/>
                </a:lnTo>
                <a:lnTo>
                  <a:pt x="498" y="32"/>
                </a:lnTo>
                <a:lnTo>
                  <a:pt x="498" y="32"/>
                </a:lnTo>
                <a:lnTo>
                  <a:pt x="499" y="33"/>
                </a:lnTo>
                <a:lnTo>
                  <a:pt x="499" y="33"/>
                </a:lnTo>
                <a:lnTo>
                  <a:pt x="500" y="34"/>
                </a:lnTo>
                <a:lnTo>
                  <a:pt x="500" y="35"/>
                </a:lnTo>
                <a:lnTo>
                  <a:pt x="501" y="35"/>
                </a:lnTo>
                <a:lnTo>
                  <a:pt x="502" y="36"/>
                </a:lnTo>
                <a:lnTo>
                  <a:pt x="502" y="36"/>
                </a:lnTo>
                <a:lnTo>
                  <a:pt x="503" y="37"/>
                </a:lnTo>
                <a:lnTo>
                  <a:pt x="503" y="37"/>
                </a:lnTo>
                <a:lnTo>
                  <a:pt x="504" y="38"/>
                </a:lnTo>
                <a:lnTo>
                  <a:pt x="504" y="39"/>
                </a:lnTo>
                <a:lnTo>
                  <a:pt x="505" y="39"/>
                </a:lnTo>
                <a:lnTo>
                  <a:pt x="506" y="40"/>
                </a:lnTo>
                <a:lnTo>
                  <a:pt x="506" y="40"/>
                </a:lnTo>
                <a:lnTo>
                  <a:pt x="507" y="41"/>
                </a:lnTo>
                <a:lnTo>
                  <a:pt x="507" y="42"/>
                </a:lnTo>
                <a:lnTo>
                  <a:pt x="508" y="42"/>
                </a:lnTo>
                <a:lnTo>
                  <a:pt x="508" y="43"/>
                </a:lnTo>
                <a:lnTo>
                  <a:pt x="509" y="44"/>
                </a:lnTo>
                <a:lnTo>
                  <a:pt x="510" y="44"/>
                </a:lnTo>
                <a:lnTo>
                  <a:pt x="510" y="45"/>
                </a:lnTo>
                <a:lnTo>
                  <a:pt x="511" y="46"/>
                </a:lnTo>
                <a:lnTo>
                  <a:pt x="511" y="47"/>
                </a:lnTo>
                <a:lnTo>
                  <a:pt x="512" y="47"/>
                </a:lnTo>
                <a:lnTo>
                  <a:pt x="512" y="48"/>
                </a:lnTo>
                <a:lnTo>
                  <a:pt x="513" y="49"/>
                </a:lnTo>
                <a:lnTo>
                  <a:pt x="514" y="50"/>
                </a:lnTo>
                <a:lnTo>
                  <a:pt x="514" y="50"/>
                </a:lnTo>
                <a:lnTo>
                  <a:pt x="515" y="51"/>
                </a:lnTo>
                <a:lnTo>
                  <a:pt x="515" y="52"/>
                </a:lnTo>
                <a:lnTo>
                  <a:pt x="516" y="53"/>
                </a:lnTo>
                <a:lnTo>
                  <a:pt x="516" y="54"/>
                </a:lnTo>
                <a:lnTo>
                  <a:pt x="517" y="54"/>
                </a:lnTo>
                <a:lnTo>
                  <a:pt x="518" y="55"/>
                </a:lnTo>
                <a:lnTo>
                  <a:pt x="518" y="56"/>
                </a:lnTo>
                <a:lnTo>
                  <a:pt x="519" y="57"/>
                </a:lnTo>
                <a:lnTo>
                  <a:pt x="519" y="58"/>
                </a:lnTo>
                <a:lnTo>
                  <a:pt x="520" y="59"/>
                </a:lnTo>
                <a:lnTo>
                  <a:pt x="520" y="60"/>
                </a:lnTo>
                <a:lnTo>
                  <a:pt x="521" y="61"/>
                </a:lnTo>
                <a:lnTo>
                  <a:pt x="522" y="62"/>
                </a:lnTo>
                <a:lnTo>
                  <a:pt x="522" y="63"/>
                </a:lnTo>
                <a:lnTo>
                  <a:pt x="523" y="63"/>
                </a:lnTo>
                <a:lnTo>
                  <a:pt x="523" y="64"/>
                </a:lnTo>
                <a:lnTo>
                  <a:pt x="524" y="65"/>
                </a:lnTo>
                <a:lnTo>
                  <a:pt x="524" y="66"/>
                </a:lnTo>
                <a:lnTo>
                  <a:pt x="525" y="67"/>
                </a:lnTo>
                <a:lnTo>
                  <a:pt x="526" y="68"/>
                </a:lnTo>
                <a:lnTo>
                  <a:pt x="526" y="69"/>
                </a:lnTo>
                <a:lnTo>
                  <a:pt x="527" y="70"/>
                </a:lnTo>
                <a:lnTo>
                  <a:pt x="527" y="71"/>
                </a:lnTo>
                <a:lnTo>
                  <a:pt x="528" y="72"/>
                </a:lnTo>
                <a:lnTo>
                  <a:pt x="528" y="73"/>
                </a:lnTo>
                <a:lnTo>
                  <a:pt x="529" y="74"/>
                </a:lnTo>
                <a:lnTo>
                  <a:pt x="530" y="75"/>
                </a:lnTo>
                <a:lnTo>
                  <a:pt x="530" y="76"/>
                </a:lnTo>
                <a:lnTo>
                  <a:pt x="531" y="77"/>
                </a:lnTo>
                <a:lnTo>
                  <a:pt x="531" y="78"/>
                </a:lnTo>
                <a:lnTo>
                  <a:pt x="532" y="79"/>
                </a:lnTo>
                <a:lnTo>
                  <a:pt x="532" y="80"/>
                </a:lnTo>
                <a:lnTo>
                  <a:pt x="533" y="81"/>
                </a:lnTo>
                <a:lnTo>
                  <a:pt x="534" y="82"/>
                </a:lnTo>
                <a:lnTo>
                  <a:pt x="534" y="83"/>
                </a:lnTo>
                <a:lnTo>
                  <a:pt x="535" y="84"/>
                </a:lnTo>
                <a:lnTo>
                  <a:pt x="535" y="85"/>
                </a:lnTo>
                <a:lnTo>
                  <a:pt x="536" y="86"/>
                </a:lnTo>
                <a:lnTo>
                  <a:pt x="536" y="87"/>
                </a:lnTo>
                <a:lnTo>
                  <a:pt x="537" y="88"/>
                </a:lnTo>
                <a:lnTo>
                  <a:pt x="538" y="89"/>
                </a:lnTo>
                <a:lnTo>
                  <a:pt x="538" y="90"/>
                </a:lnTo>
                <a:lnTo>
                  <a:pt x="539" y="91"/>
                </a:lnTo>
                <a:lnTo>
                  <a:pt x="539" y="92"/>
                </a:lnTo>
                <a:lnTo>
                  <a:pt x="540" y="93"/>
                </a:lnTo>
                <a:lnTo>
                  <a:pt x="540" y="94"/>
                </a:lnTo>
                <a:lnTo>
                  <a:pt x="541" y="95"/>
                </a:lnTo>
                <a:lnTo>
                  <a:pt x="541" y="96"/>
                </a:lnTo>
                <a:lnTo>
                  <a:pt x="542" y="97"/>
                </a:lnTo>
                <a:lnTo>
                  <a:pt x="543" y="98"/>
                </a:lnTo>
                <a:lnTo>
                  <a:pt x="543" y="99"/>
                </a:lnTo>
                <a:lnTo>
                  <a:pt x="544" y="100"/>
                </a:lnTo>
                <a:lnTo>
                  <a:pt x="544" y="100"/>
                </a:lnTo>
                <a:lnTo>
                  <a:pt x="545" y="101"/>
                </a:lnTo>
                <a:lnTo>
                  <a:pt x="545" y="102"/>
                </a:lnTo>
                <a:lnTo>
                  <a:pt x="546" y="103"/>
                </a:lnTo>
                <a:lnTo>
                  <a:pt x="547" y="104"/>
                </a:lnTo>
                <a:lnTo>
                  <a:pt x="547" y="105"/>
                </a:lnTo>
                <a:lnTo>
                  <a:pt x="548" y="106"/>
                </a:lnTo>
                <a:lnTo>
                  <a:pt x="548" y="107"/>
                </a:lnTo>
                <a:lnTo>
                  <a:pt x="549" y="107"/>
                </a:lnTo>
                <a:lnTo>
                  <a:pt x="549" y="108"/>
                </a:lnTo>
                <a:lnTo>
                  <a:pt x="550" y="109"/>
                </a:lnTo>
                <a:lnTo>
                  <a:pt x="551" y="110"/>
                </a:lnTo>
                <a:lnTo>
                  <a:pt x="551" y="111"/>
                </a:lnTo>
                <a:lnTo>
                  <a:pt x="552" y="111"/>
                </a:lnTo>
                <a:lnTo>
                  <a:pt x="552" y="112"/>
                </a:lnTo>
                <a:lnTo>
                  <a:pt x="553" y="113"/>
                </a:lnTo>
                <a:lnTo>
                  <a:pt x="553" y="113"/>
                </a:lnTo>
                <a:lnTo>
                  <a:pt x="554" y="114"/>
                </a:lnTo>
                <a:lnTo>
                  <a:pt x="555" y="115"/>
                </a:lnTo>
                <a:lnTo>
                  <a:pt x="555" y="115"/>
                </a:lnTo>
                <a:lnTo>
                  <a:pt x="556" y="116"/>
                </a:lnTo>
                <a:lnTo>
                  <a:pt x="556" y="116"/>
                </a:lnTo>
                <a:lnTo>
                  <a:pt x="557" y="117"/>
                </a:lnTo>
                <a:lnTo>
                  <a:pt x="557" y="117"/>
                </a:lnTo>
                <a:lnTo>
                  <a:pt x="558" y="118"/>
                </a:lnTo>
                <a:lnTo>
                  <a:pt x="559" y="118"/>
                </a:lnTo>
                <a:lnTo>
                  <a:pt x="559" y="119"/>
                </a:lnTo>
                <a:lnTo>
                  <a:pt x="560" y="119"/>
                </a:lnTo>
                <a:lnTo>
                  <a:pt x="560" y="119"/>
                </a:lnTo>
                <a:lnTo>
                  <a:pt x="561" y="120"/>
                </a:lnTo>
                <a:lnTo>
                  <a:pt x="561" y="120"/>
                </a:lnTo>
                <a:lnTo>
                  <a:pt x="562" y="121"/>
                </a:lnTo>
                <a:lnTo>
                  <a:pt x="563" y="121"/>
                </a:lnTo>
                <a:lnTo>
                  <a:pt x="563" y="121"/>
                </a:lnTo>
                <a:lnTo>
                  <a:pt x="564" y="122"/>
                </a:lnTo>
                <a:lnTo>
                  <a:pt x="564" y="122"/>
                </a:lnTo>
                <a:lnTo>
                  <a:pt x="565" y="122"/>
                </a:lnTo>
                <a:lnTo>
                  <a:pt x="565" y="123"/>
                </a:lnTo>
                <a:lnTo>
                  <a:pt x="566" y="123"/>
                </a:lnTo>
                <a:lnTo>
                  <a:pt x="567" y="123"/>
                </a:lnTo>
                <a:lnTo>
                  <a:pt x="567" y="123"/>
                </a:lnTo>
                <a:lnTo>
                  <a:pt x="568" y="124"/>
                </a:lnTo>
                <a:lnTo>
                  <a:pt x="569" y="124"/>
                </a:lnTo>
                <a:lnTo>
                  <a:pt x="569" y="124"/>
                </a:lnTo>
                <a:lnTo>
                  <a:pt x="570" y="124"/>
                </a:lnTo>
                <a:lnTo>
                  <a:pt x="570" y="124"/>
                </a:lnTo>
                <a:lnTo>
                  <a:pt x="571" y="124"/>
                </a:lnTo>
                <a:lnTo>
                  <a:pt x="571" y="124"/>
                </a:lnTo>
                <a:lnTo>
                  <a:pt x="572" y="124"/>
                </a:lnTo>
                <a:lnTo>
                  <a:pt x="573" y="125"/>
                </a:lnTo>
                <a:lnTo>
                  <a:pt x="573" y="125"/>
                </a:lnTo>
                <a:lnTo>
                  <a:pt x="574" y="125"/>
                </a:lnTo>
                <a:lnTo>
                  <a:pt x="574" y="125"/>
                </a:lnTo>
                <a:lnTo>
                  <a:pt x="575" y="125"/>
                </a:lnTo>
                <a:lnTo>
                  <a:pt x="575" y="125"/>
                </a:lnTo>
                <a:lnTo>
                  <a:pt x="576" y="124"/>
                </a:lnTo>
                <a:lnTo>
                  <a:pt x="577" y="124"/>
                </a:lnTo>
                <a:lnTo>
                  <a:pt x="577" y="124"/>
                </a:lnTo>
                <a:lnTo>
                  <a:pt x="578" y="124"/>
                </a:lnTo>
                <a:lnTo>
                  <a:pt x="578" y="124"/>
                </a:lnTo>
                <a:lnTo>
                  <a:pt x="579" y="124"/>
                </a:lnTo>
                <a:lnTo>
                  <a:pt x="579" y="124"/>
                </a:lnTo>
                <a:lnTo>
                  <a:pt x="580" y="124"/>
                </a:lnTo>
                <a:lnTo>
                  <a:pt x="581" y="124"/>
                </a:lnTo>
                <a:lnTo>
                  <a:pt x="581" y="124"/>
                </a:lnTo>
                <a:lnTo>
                  <a:pt x="582" y="124"/>
                </a:lnTo>
                <a:lnTo>
                  <a:pt x="582" y="123"/>
                </a:lnTo>
                <a:lnTo>
                  <a:pt x="583" y="123"/>
                </a:lnTo>
                <a:lnTo>
                  <a:pt x="583" y="123"/>
                </a:lnTo>
                <a:lnTo>
                  <a:pt x="584" y="123"/>
                </a:lnTo>
                <a:lnTo>
                  <a:pt x="585" y="123"/>
                </a:lnTo>
                <a:lnTo>
                  <a:pt x="585" y="123"/>
                </a:lnTo>
              </a:path>
            </a:pathLst>
          </a:custGeom>
          <a:noFill/>
          <a:ln w="3175" cap="flat">
            <a:solidFill>
              <a:schemeClr val="accent4">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 name="Line 68">
            <a:extLst>
              <a:ext uri="{FF2B5EF4-FFF2-40B4-BE49-F238E27FC236}">
                <a16:creationId xmlns:a16="http://schemas.microsoft.com/office/drawing/2014/main" id="{D4B900AC-81B0-4D8D-93DA-861BF5943842}"/>
              </a:ext>
            </a:extLst>
          </p:cNvPr>
          <p:cNvSpPr>
            <a:spLocks noChangeShapeType="1"/>
          </p:cNvSpPr>
          <p:nvPr/>
        </p:nvSpPr>
        <p:spPr bwMode="auto">
          <a:xfrm>
            <a:off x="9971825" y="3279118"/>
            <a:ext cx="242680" cy="0"/>
          </a:xfrm>
          <a:prstGeom prst="line">
            <a:avLst/>
          </a:prstGeom>
          <a:noFill/>
          <a:ln w="3175" cap="flat">
            <a:solidFill>
              <a:srgbClr val="0072B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5" name="Line 69">
            <a:extLst>
              <a:ext uri="{FF2B5EF4-FFF2-40B4-BE49-F238E27FC236}">
                <a16:creationId xmlns:a16="http://schemas.microsoft.com/office/drawing/2014/main" id="{620A0613-A095-4D6A-B588-303F459BC486}"/>
              </a:ext>
            </a:extLst>
          </p:cNvPr>
          <p:cNvSpPr>
            <a:spLocks noChangeShapeType="1"/>
          </p:cNvSpPr>
          <p:nvPr/>
        </p:nvSpPr>
        <p:spPr bwMode="auto">
          <a:xfrm>
            <a:off x="9971825" y="2937425"/>
            <a:ext cx="242680" cy="0"/>
          </a:xfrm>
          <a:prstGeom prst="line">
            <a:avLst/>
          </a:prstGeom>
          <a:noFill/>
          <a:ln w="3175" cap="flat">
            <a:solidFill>
              <a:srgbClr val="0072B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 name="Line 70">
            <a:extLst>
              <a:ext uri="{FF2B5EF4-FFF2-40B4-BE49-F238E27FC236}">
                <a16:creationId xmlns:a16="http://schemas.microsoft.com/office/drawing/2014/main" id="{2DED13C7-A9FD-4823-98A2-C7ACBEAA05D0}"/>
              </a:ext>
            </a:extLst>
          </p:cNvPr>
          <p:cNvSpPr>
            <a:spLocks noChangeShapeType="1"/>
          </p:cNvSpPr>
          <p:nvPr/>
        </p:nvSpPr>
        <p:spPr bwMode="auto">
          <a:xfrm flipV="1">
            <a:off x="10214505" y="2937425"/>
            <a:ext cx="0" cy="341693"/>
          </a:xfrm>
          <a:prstGeom prst="line">
            <a:avLst/>
          </a:prstGeom>
          <a:noFill/>
          <a:ln w="3175" cap="flat">
            <a:solidFill>
              <a:srgbClr val="0072B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 name="Line 71">
            <a:extLst>
              <a:ext uri="{FF2B5EF4-FFF2-40B4-BE49-F238E27FC236}">
                <a16:creationId xmlns:a16="http://schemas.microsoft.com/office/drawing/2014/main" id="{0FA05B81-72A0-4D93-94A2-958EF164237C}"/>
              </a:ext>
            </a:extLst>
          </p:cNvPr>
          <p:cNvSpPr>
            <a:spLocks noChangeShapeType="1"/>
          </p:cNvSpPr>
          <p:nvPr/>
        </p:nvSpPr>
        <p:spPr bwMode="auto">
          <a:xfrm>
            <a:off x="9971825" y="710545"/>
            <a:ext cx="289275" cy="0"/>
          </a:xfrm>
          <a:prstGeom prst="line">
            <a:avLst/>
          </a:prstGeom>
          <a:noFill/>
          <a:ln w="3175" cap="flat">
            <a:solidFill>
              <a:srgbClr val="0072B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 name="Line 72">
            <a:extLst>
              <a:ext uri="{FF2B5EF4-FFF2-40B4-BE49-F238E27FC236}">
                <a16:creationId xmlns:a16="http://schemas.microsoft.com/office/drawing/2014/main" id="{58CDAA66-83A5-485E-AEC1-3064563C6721}"/>
              </a:ext>
            </a:extLst>
          </p:cNvPr>
          <p:cNvSpPr>
            <a:spLocks noChangeShapeType="1"/>
          </p:cNvSpPr>
          <p:nvPr/>
        </p:nvSpPr>
        <p:spPr bwMode="auto">
          <a:xfrm>
            <a:off x="9971825" y="366910"/>
            <a:ext cx="289275" cy="0"/>
          </a:xfrm>
          <a:prstGeom prst="line">
            <a:avLst/>
          </a:prstGeom>
          <a:noFill/>
          <a:ln w="3175" cap="flat">
            <a:solidFill>
              <a:srgbClr val="0072B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 name="Line 73">
            <a:extLst>
              <a:ext uri="{FF2B5EF4-FFF2-40B4-BE49-F238E27FC236}">
                <a16:creationId xmlns:a16="http://schemas.microsoft.com/office/drawing/2014/main" id="{C6980468-7FFA-4FA3-8AAC-051F92C28111}"/>
              </a:ext>
            </a:extLst>
          </p:cNvPr>
          <p:cNvSpPr>
            <a:spLocks noChangeShapeType="1"/>
          </p:cNvSpPr>
          <p:nvPr/>
        </p:nvSpPr>
        <p:spPr bwMode="auto">
          <a:xfrm flipV="1">
            <a:off x="10261099" y="366910"/>
            <a:ext cx="0" cy="343635"/>
          </a:xfrm>
          <a:prstGeom prst="line">
            <a:avLst/>
          </a:prstGeom>
          <a:noFill/>
          <a:ln w="3175" cap="flat">
            <a:solidFill>
              <a:srgbClr val="0072B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 name="Line 80">
            <a:extLst>
              <a:ext uri="{FF2B5EF4-FFF2-40B4-BE49-F238E27FC236}">
                <a16:creationId xmlns:a16="http://schemas.microsoft.com/office/drawing/2014/main" id="{4A82F176-9581-436A-8567-F1FE390CBCF5}"/>
              </a:ext>
            </a:extLst>
          </p:cNvPr>
          <p:cNvSpPr>
            <a:spLocks noChangeShapeType="1"/>
          </p:cNvSpPr>
          <p:nvPr/>
        </p:nvSpPr>
        <p:spPr bwMode="auto">
          <a:xfrm>
            <a:off x="10214505" y="3108271"/>
            <a:ext cx="83482" cy="0"/>
          </a:xfrm>
          <a:prstGeom prst="line">
            <a:avLst/>
          </a:prstGeom>
          <a:noFill/>
          <a:ln w="3175" cap="flat">
            <a:solidFill>
              <a:srgbClr val="0072B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 name="Line 81">
            <a:extLst>
              <a:ext uri="{FF2B5EF4-FFF2-40B4-BE49-F238E27FC236}">
                <a16:creationId xmlns:a16="http://schemas.microsoft.com/office/drawing/2014/main" id="{38733EF6-F42D-44E8-AD43-58B22B3A3A05}"/>
              </a:ext>
            </a:extLst>
          </p:cNvPr>
          <p:cNvSpPr>
            <a:spLocks noChangeShapeType="1"/>
          </p:cNvSpPr>
          <p:nvPr/>
        </p:nvSpPr>
        <p:spPr bwMode="auto">
          <a:xfrm>
            <a:off x="9971825" y="2595732"/>
            <a:ext cx="326161" cy="0"/>
          </a:xfrm>
          <a:prstGeom prst="line">
            <a:avLst/>
          </a:prstGeom>
          <a:noFill/>
          <a:ln w="3175" cap="flat">
            <a:solidFill>
              <a:srgbClr val="0072B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 name="Line 82">
            <a:extLst>
              <a:ext uri="{FF2B5EF4-FFF2-40B4-BE49-F238E27FC236}">
                <a16:creationId xmlns:a16="http://schemas.microsoft.com/office/drawing/2014/main" id="{0E1CDABC-C4E3-4A18-BA05-00802B00209D}"/>
              </a:ext>
            </a:extLst>
          </p:cNvPr>
          <p:cNvSpPr>
            <a:spLocks noChangeShapeType="1"/>
          </p:cNvSpPr>
          <p:nvPr/>
        </p:nvSpPr>
        <p:spPr bwMode="auto">
          <a:xfrm flipV="1">
            <a:off x="10297986" y="2595732"/>
            <a:ext cx="0" cy="512540"/>
          </a:xfrm>
          <a:prstGeom prst="line">
            <a:avLst/>
          </a:prstGeom>
          <a:noFill/>
          <a:ln w="3175" cap="flat">
            <a:solidFill>
              <a:srgbClr val="0072B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 name="Line 99">
            <a:extLst>
              <a:ext uri="{FF2B5EF4-FFF2-40B4-BE49-F238E27FC236}">
                <a16:creationId xmlns:a16="http://schemas.microsoft.com/office/drawing/2014/main" id="{A7A82534-C412-486D-B7D4-3CEC72BD6074}"/>
              </a:ext>
            </a:extLst>
          </p:cNvPr>
          <p:cNvSpPr>
            <a:spLocks noChangeShapeType="1"/>
          </p:cNvSpPr>
          <p:nvPr/>
        </p:nvSpPr>
        <p:spPr bwMode="auto">
          <a:xfrm>
            <a:off x="10261099" y="539699"/>
            <a:ext cx="223266" cy="0"/>
          </a:xfrm>
          <a:prstGeom prst="line">
            <a:avLst/>
          </a:prstGeom>
          <a:noFill/>
          <a:ln w="3175" cap="flat">
            <a:solidFill>
              <a:srgbClr val="0072B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 name="Line 101">
            <a:extLst>
              <a:ext uri="{FF2B5EF4-FFF2-40B4-BE49-F238E27FC236}">
                <a16:creationId xmlns:a16="http://schemas.microsoft.com/office/drawing/2014/main" id="{E0C2C985-B12E-456D-861A-9A01CE0F229B}"/>
              </a:ext>
            </a:extLst>
          </p:cNvPr>
          <p:cNvSpPr>
            <a:spLocks noChangeShapeType="1"/>
          </p:cNvSpPr>
          <p:nvPr/>
        </p:nvSpPr>
        <p:spPr bwMode="auto">
          <a:xfrm>
            <a:off x="10297986" y="2852002"/>
            <a:ext cx="331986" cy="0"/>
          </a:xfrm>
          <a:prstGeom prst="line">
            <a:avLst/>
          </a:prstGeom>
          <a:noFill/>
          <a:ln w="3175" cap="flat">
            <a:solidFill>
              <a:srgbClr val="0072BD"/>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3" name="Rectangle 122">
            <a:extLst>
              <a:ext uri="{FF2B5EF4-FFF2-40B4-BE49-F238E27FC236}">
                <a16:creationId xmlns:a16="http://schemas.microsoft.com/office/drawing/2014/main" id="{F8552553-47CA-4531-A017-1D0387B6ABA1}"/>
              </a:ext>
            </a:extLst>
          </p:cNvPr>
          <p:cNvSpPr/>
          <p:nvPr/>
        </p:nvSpPr>
        <p:spPr>
          <a:xfrm>
            <a:off x="181816" y="4802511"/>
            <a:ext cx="1776075" cy="1945342"/>
          </a:xfrm>
          <a:prstGeom prst="rect">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58">
            <a:extLst>
              <a:ext uri="{FF2B5EF4-FFF2-40B4-BE49-F238E27FC236}">
                <a16:creationId xmlns:a16="http://schemas.microsoft.com/office/drawing/2014/main" id="{0267E360-AD6F-42D4-BADA-EA69DA23C39C}"/>
              </a:ext>
            </a:extLst>
          </p:cNvPr>
          <p:cNvSpPr>
            <a:spLocks/>
          </p:cNvSpPr>
          <p:nvPr/>
        </p:nvSpPr>
        <p:spPr bwMode="auto">
          <a:xfrm flipH="1">
            <a:off x="8723481" y="1944315"/>
            <a:ext cx="1135741" cy="285392"/>
          </a:xfrm>
          <a:custGeom>
            <a:avLst/>
            <a:gdLst>
              <a:gd name="T0" fmla="*/ 10 w 585"/>
              <a:gd name="T1" fmla="*/ 117 h 147"/>
              <a:gd name="T2" fmla="*/ 19 w 585"/>
              <a:gd name="T3" fmla="*/ 132 h 147"/>
              <a:gd name="T4" fmla="*/ 29 w 585"/>
              <a:gd name="T5" fmla="*/ 114 h 147"/>
              <a:gd name="T6" fmla="*/ 39 w 585"/>
              <a:gd name="T7" fmla="*/ 77 h 147"/>
              <a:gd name="T8" fmla="*/ 48 w 585"/>
              <a:gd name="T9" fmla="*/ 51 h 147"/>
              <a:gd name="T10" fmla="*/ 58 w 585"/>
              <a:gd name="T11" fmla="*/ 37 h 147"/>
              <a:gd name="T12" fmla="*/ 68 w 585"/>
              <a:gd name="T13" fmla="*/ 37 h 147"/>
              <a:gd name="T14" fmla="*/ 77 w 585"/>
              <a:gd name="T15" fmla="*/ 41 h 147"/>
              <a:gd name="T16" fmla="*/ 87 w 585"/>
              <a:gd name="T17" fmla="*/ 33 h 147"/>
              <a:gd name="T18" fmla="*/ 97 w 585"/>
              <a:gd name="T19" fmla="*/ 20 h 147"/>
              <a:gd name="T20" fmla="*/ 107 w 585"/>
              <a:gd name="T21" fmla="*/ 5 h 147"/>
              <a:gd name="T22" fmla="*/ 116 w 585"/>
              <a:gd name="T23" fmla="*/ 2 h 147"/>
              <a:gd name="T24" fmla="*/ 126 w 585"/>
              <a:gd name="T25" fmla="*/ 18 h 147"/>
              <a:gd name="T26" fmla="*/ 136 w 585"/>
              <a:gd name="T27" fmla="*/ 18 h 147"/>
              <a:gd name="T28" fmla="*/ 146 w 585"/>
              <a:gd name="T29" fmla="*/ 20 h 147"/>
              <a:gd name="T30" fmla="*/ 155 w 585"/>
              <a:gd name="T31" fmla="*/ 4 h 147"/>
              <a:gd name="T32" fmla="*/ 165 w 585"/>
              <a:gd name="T33" fmla="*/ 31 h 147"/>
              <a:gd name="T34" fmla="*/ 175 w 585"/>
              <a:gd name="T35" fmla="*/ 125 h 147"/>
              <a:gd name="T36" fmla="*/ 184 w 585"/>
              <a:gd name="T37" fmla="*/ 128 h 147"/>
              <a:gd name="T38" fmla="*/ 194 w 585"/>
              <a:gd name="T39" fmla="*/ 130 h 147"/>
              <a:gd name="T40" fmla="*/ 204 w 585"/>
              <a:gd name="T41" fmla="*/ 121 h 147"/>
              <a:gd name="T42" fmla="*/ 213 w 585"/>
              <a:gd name="T43" fmla="*/ 125 h 147"/>
              <a:gd name="T44" fmla="*/ 223 w 585"/>
              <a:gd name="T45" fmla="*/ 106 h 147"/>
              <a:gd name="T46" fmla="*/ 233 w 585"/>
              <a:gd name="T47" fmla="*/ 83 h 147"/>
              <a:gd name="T48" fmla="*/ 243 w 585"/>
              <a:gd name="T49" fmla="*/ 23 h 147"/>
              <a:gd name="T50" fmla="*/ 252 w 585"/>
              <a:gd name="T51" fmla="*/ 68 h 147"/>
              <a:gd name="T52" fmla="*/ 262 w 585"/>
              <a:gd name="T53" fmla="*/ 108 h 147"/>
              <a:gd name="T54" fmla="*/ 272 w 585"/>
              <a:gd name="T55" fmla="*/ 117 h 147"/>
              <a:gd name="T56" fmla="*/ 282 w 585"/>
              <a:gd name="T57" fmla="*/ 123 h 147"/>
              <a:gd name="T58" fmla="*/ 291 w 585"/>
              <a:gd name="T59" fmla="*/ 129 h 147"/>
              <a:gd name="T60" fmla="*/ 301 w 585"/>
              <a:gd name="T61" fmla="*/ 127 h 147"/>
              <a:gd name="T62" fmla="*/ 311 w 585"/>
              <a:gd name="T63" fmla="*/ 130 h 147"/>
              <a:gd name="T64" fmla="*/ 320 w 585"/>
              <a:gd name="T65" fmla="*/ 120 h 147"/>
              <a:gd name="T66" fmla="*/ 330 w 585"/>
              <a:gd name="T67" fmla="*/ 92 h 147"/>
              <a:gd name="T68" fmla="*/ 340 w 585"/>
              <a:gd name="T69" fmla="*/ 117 h 147"/>
              <a:gd name="T70" fmla="*/ 350 w 585"/>
              <a:gd name="T71" fmla="*/ 37 h 147"/>
              <a:gd name="T72" fmla="*/ 359 w 585"/>
              <a:gd name="T73" fmla="*/ 98 h 147"/>
              <a:gd name="T74" fmla="*/ 369 w 585"/>
              <a:gd name="T75" fmla="*/ 120 h 147"/>
              <a:gd name="T76" fmla="*/ 379 w 585"/>
              <a:gd name="T77" fmla="*/ 129 h 147"/>
              <a:gd name="T78" fmla="*/ 388 w 585"/>
              <a:gd name="T79" fmla="*/ 127 h 147"/>
              <a:gd name="T80" fmla="*/ 398 w 585"/>
              <a:gd name="T81" fmla="*/ 129 h 147"/>
              <a:gd name="T82" fmla="*/ 408 w 585"/>
              <a:gd name="T83" fmla="*/ 130 h 147"/>
              <a:gd name="T84" fmla="*/ 417 w 585"/>
              <a:gd name="T85" fmla="*/ 123 h 147"/>
              <a:gd name="T86" fmla="*/ 427 w 585"/>
              <a:gd name="T87" fmla="*/ 114 h 147"/>
              <a:gd name="T88" fmla="*/ 437 w 585"/>
              <a:gd name="T89" fmla="*/ 102 h 147"/>
              <a:gd name="T90" fmla="*/ 447 w 585"/>
              <a:gd name="T91" fmla="*/ 77 h 147"/>
              <a:gd name="T92" fmla="*/ 457 w 585"/>
              <a:gd name="T93" fmla="*/ 43 h 147"/>
              <a:gd name="T94" fmla="*/ 466 w 585"/>
              <a:gd name="T95" fmla="*/ 28 h 147"/>
              <a:gd name="T96" fmla="*/ 476 w 585"/>
              <a:gd name="T97" fmla="*/ 33 h 147"/>
              <a:gd name="T98" fmla="*/ 486 w 585"/>
              <a:gd name="T99" fmla="*/ 34 h 147"/>
              <a:gd name="T100" fmla="*/ 495 w 585"/>
              <a:gd name="T101" fmla="*/ 32 h 147"/>
              <a:gd name="T102" fmla="*/ 505 w 585"/>
              <a:gd name="T103" fmla="*/ 32 h 147"/>
              <a:gd name="T104" fmla="*/ 515 w 585"/>
              <a:gd name="T105" fmla="*/ 38 h 147"/>
              <a:gd name="T106" fmla="*/ 524 w 585"/>
              <a:gd name="T107" fmla="*/ 58 h 147"/>
              <a:gd name="T108" fmla="*/ 534 w 585"/>
              <a:gd name="T109" fmla="*/ 83 h 147"/>
              <a:gd name="T110" fmla="*/ 544 w 585"/>
              <a:gd name="T111" fmla="*/ 107 h 147"/>
              <a:gd name="T112" fmla="*/ 553 w 585"/>
              <a:gd name="T113" fmla="*/ 123 h 147"/>
              <a:gd name="T114" fmla="*/ 563 w 585"/>
              <a:gd name="T115" fmla="*/ 129 h 147"/>
              <a:gd name="T116" fmla="*/ 573 w 585"/>
              <a:gd name="T117" fmla="*/ 127 h 147"/>
              <a:gd name="T118" fmla="*/ 583 w 585"/>
              <a:gd name="T119" fmla="*/ 12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5" h="147">
                <a:moveTo>
                  <a:pt x="0" y="111"/>
                </a:moveTo>
                <a:lnTo>
                  <a:pt x="1" y="111"/>
                </a:lnTo>
                <a:lnTo>
                  <a:pt x="2" y="110"/>
                </a:lnTo>
                <a:lnTo>
                  <a:pt x="2" y="110"/>
                </a:lnTo>
                <a:lnTo>
                  <a:pt x="3" y="110"/>
                </a:lnTo>
                <a:lnTo>
                  <a:pt x="3" y="109"/>
                </a:lnTo>
                <a:lnTo>
                  <a:pt x="4" y="109"/>
                </a:lnTo>
                <a:lnTo>
                  <a:pt x="4" y="110"/>
                </a:lnTo>
                <a:lnTo>
                  <a:pt x="5" y="110"/>
                </a:lnTo>
                <a:lnTo>
                  <a:pt x="6" y="111"/>
                </a:lnTo>
                <a:lnTo>
                  <a:pt x="6" y="111"/>
                </a:lnTo>
                <a:lnTo>
                  <a:pt x="7" y="112"/>
                </a:lnTo>
                <a:lnTo>
                  <a:pt x="7" y="113"/>
                </a:lnTo>
                <a:lnTo>
                  <a:pt x="8" y="114"/>
                </a:lnTo>
                <a:lnTo>
                  <a:pt x="8" y="115"/>
                </a:lnTo>
                <a:lnTo>
                  <a:pt x="9" y="116"/>
                </a:lnTo>
                <a:lnTo>
                  <a:pt x="10" y="117"/>
                </a:lnTo>
                <a:lnTo>
                  <a:pt x="10" y="118"/>
                </a:lnTo>
                <a:lnTo>
                  <a:pt x="11" y="119"/>
                </a:lnTo>
                <a:lnTo>
                  <a:pt x="11" y="120"/>
                </a:lnTo>
                <a:lnTo>
                  <a:pt x="12" y="122"/>
                </a:lnTo>
                <a:lnTo>
                  <a:pt x="12" y="123"/>
                </a:lnTo>
                <a:lnTo>
                  <a:pt x="13" y="124"/>
                </a:lnTo>
                <a:lnTo>
                  <a:pt x="14" y="125"/>
                </a:lnTo>
                <a:lnTo>
                  <a:pt x="14" y="126"/>
                </a:lnTo>
                <a:lnTo>
                  <a:pt x="15" y="127"/>
                </a:lnTo>
                <a:lnTo>
                  <a:pt x="15" y="128"/>
                </a:lnTo>
                <a:lnTo>
                  <a:pt x="16" y="129"/>
                </a:lnTo>
                <a:lnTo>
                  <a:pt x="16" y="130"/>
                </a:lnTo>
                <a:lnTo>
                  <a:pt x="17" y="130"/>
                </a:lnTo>
                <a:lnTo>
                  <a:pt x="18" y="131"/>
                </a:lnTo>
                <a:lnTo>
                  <a:pt x="18" y="131"/>
                </a:lnTo>
                <a:lnTo>
                  <a:pt x="19" y="132"/>
                </a:lnTo>
                <a:lnTo>
                  <a:pt x="19" y="132"/>
                </a:lnTo>
                <a:lnTo>
                  <a:pt x="20" y="133"/>
                </a:lnTo>
                <a:lnTo>
                  <a:pt x="20" y="133"/>
                </a:lnTo>
                <a:lnTo>
                  <a:pt x="21" y="133"/>
                </a:lnTo>
                <a:lnTo>
                  <a:pt x="22" y="132"/>
                </a:lnTo>
                <a:lnTo>
                  <a:pt x="22" y="132"/>
                </a:lnTo>
                <a:lnTo>
                  <a:pt x="23" y="131"/>
                </a:lnTo>
                <a:lnTo>
                  <a:pt x="23" y="130"/>
                </a:lnTo>
                <a:lnTo>
                  <a:pt x="24" y="129"/>
                </a:lnTo>
                <a:lnTo>
                  <a:pt x="24" y="128"/>
                </a:lnTo>
                <a:lnTo>
                  <a:pt x="25" y="127"/>
                </a:lnTo>
                <a:lnTo>
                  <a:pt x="26" y="126"/>
                </a:lnTo>
                <a:lnTo>
                  <a:pt x="26" y="124"/>
                </a:lnTo>
                <a:lnTo>
                  <a:pt x="27" y="122"/>
                </a:lnTo>
                <a:lnTo>
                  <a:pt x="27" y="120"/>
                </a:lnTo>
                <a:lnTo>
                  <a:pt x="28" y="118"/>
                </a:lnTo>
                <a:lnTo>
                  <a:pt x="28" y="117"/>
                </a:lnTo>
                <a:lnTo>
                  <a:pt x="29" y="114"/>
                </a:lnTo>
                <a:lnTo>
                  <a:pt x="29" y="112"/>
                </a:lnTo>
                <a:lnTo>
                  <a:pt x="30" y="110"/>
                </a:lnTo>
                <a:lnTo>
                  <a:pt x="31" y="108"/>
                </a:lnTo>
                <a:lnTo>
                  <a:pt x="31" y="106"/>
                </a:lnTo>
                <a:lnTo>
                  <a:pt x="32" y="103"/>
                </a:lnTo>
                <a:lnTo>
                  <a:pt x="32" y="101"/>
                </a:lnTo>
                <a:lnTo>
                  <a:pt x="33" y="99"/>
                </a:lnTo>
                <a:lnTo>
                  <a:pt x="33" y="97"/>
                </a:lnTo>
                <a:lnTo>
                  <a:pt x="34" y="94"/>
                </a:lnTo>
                <a:lnTo>
                  <a:pt x="35" y="92"/>
                </a:lnTo>
                <a:lnTo>
                  <a:pt x="35" y="90"/>
                </a:lnTo>
                <a:lnTo>
                  <a:pt x="36" y="88"/>
                </a:lnTo>
                <a:lnTo>
                  <a:pt x="36" y="86"/>
                </a:lnTo>
                <a:lnTo>
                  <a:pt x="37" y="84"/>
                </a:lnTo>
                <a:lnTo>
                  <a:pt x="37" y="81"/>
                </a:lnTo>
                <a:lnTo>
                  <a:pt x="38" y="79"/>
                </a:lnTo>
                <a:lnTo>
                  <a:pt x="39" y="77"/>
                </a:lnTo>
                <a:lnTo>
                  <a:pt x="39" y="75"/>
                </a:lnTo>
                <a:lnTo>
                  <a:pt x="40" y="73"/>
                </a:lnTo>
                <a:lnTo>
                  <a:pt x="40" y="71"/>
                </a:lnTo>
                <a:lnTo>
                  <a:pt x="41" y="69"/>
                </a:lnTo>
                <a:lnTo>
                  <a:pt x="41" y="68"/>
                </a:lnTo>
                <a:lnTo>
                  <a:pt x="42" y="66"/>
                </a:lnTo>
                <a:lnTo>
                  <a:pt x="43" y="64"/>
                </a:lnTo>
                <a:lnTo>
                  <a:pt x="43" y="63"/>
                </a:lnTo>
                <a:lnTo>
                  <a:pt x="44" y="61"/>
                </a:lnTo>
                <a:lnTo>
                  <a:pt x="44" y="60"/>
                </a:lnTo>
                <a:lnTo>
                  <a:pt x="45" y="58"/>
                </a:lnTo>
                <a:lnTo>
                  <a:pt x="45" y="57"/>
                </a:lnTo>
                <a:lnTo>
                  <a:pt x="46" y="56"/>
                </a:lnTo>
                <a:lnTo>
                  <a:pt x="47" y="55"/>
                </a:lnTo>
                <a:lnTo>
                  <a:pt x="47" y="53"/>
                </a:lnTo>
                <a:lnTo>
                  <a:pt x="48" y="52"/>
                </a:lnTo>
                <a:lnTo>
                  <a:pt x="48" y="51"/>
                </a:lnTo>
                <a:lnTo>
                  <a:pt x="49" y="50"/>
                </a:lnTo>
                <a:lnTo>
                  <a:pt x="49" y="49"/>
                </a:lnTo>
                <a:lnTo>
                  <a:pt x="50" y="48"/>
                </a:lnTo>
                <a:lnTo>
                  <a:pt x="51" y="47"/>
                </a:lnTo>
                <a:lnTo>
                  <a:pt x="51" y="46"/>
                </a:lnTo>
                <a:lnTo>
                  <a:pt x="52" y="45"/>
                </a:lnTo>
                <a:lnTo>
                  <a:pt x="52" y="44"/>
                </a:lnTo>
                <a:lnTo>
                  <a:pt x="53" y="43"/>
                </a:lnTo>
                <a:lnTo>
                  <a:pt x="53" y="42"/>
                </a:lnTo>
                <a:lnTo>
                  <a:pt x="54" y="41"/>
                </a:lnTo>
                <a:lnTo>
                  <a:pt x="55" y="41"/>
                </a:lnTo>
                <a:lnTo>
                  <a:pt x="55" y="40"/>
                </a:lnTo>
                <a:lnTo>
                  <a:pt x="56" y="39"/>
                </a:lnTo>
                <a:lnTo>
                  <a:pt x="56" y="39"/>
                </a:lnTo>
                <a:lnTo>
                  <a:pt x="57" y="38"/>
                </a:lnTo>
                <a:lnTo>
                  <a:pt x="57" y="37"/>
                </a:lnTo>
                <a:lnTo>
                  <a:pt x="58" y="37"/>
                </a:lnTo>
                <a:lnTo>
                  <a:pt x="59" y="37"/>
                </a:lnTo>
                <a:lnTo>
                  <a:pt x="59" y="36"/>
                </a:lnTo>
                <a:lnTo>
                  <a:pt x="60" y="36"/>
                </a:lnTo>
                <a:lnTo>
                  <a:pt x="60" y="36"/>
                </a:lnTo>
                <a:lnTo>
                  <a:pt x="61" y="36"/>
                </a:lnTo>
                <a:lnTo>
                  <a:pt x="61" y="36"/>
                </a:lnTo>
                <a:lnTo>
                  <a:pt x="62" y="36"/>
                </a:lnTo>
                <a:lnTo>
                  <a:pt x="63" y="36"/>
                </a:lnTo>
                <a:lnTo>
                  <a:pt x="63" y="36"/>
                </a:lnTo>
                <a:lnTo>
                  <a:pt x="64" y="36"/>
                </a:lnTo>
                <a:lnTo>
                  <a:pt x="64" y="36"/>
                </a:lnTo>
                <a:lnTo>
                  <a:pt x="65" y="36"/>
                </a:lnTo>
                <a:lnTo>
                  <a:pt x="65" y="37"/>
                </a:lnTo>
                <a:lnTo>
                  <a:pt x="66" y="37"/>
                </a:lnTo>
                <a:lnTo>
                  <a:pt x="67" y="37"/>
                </a:lnTo>
                <a:lnTo>
                  <a:pt x="67" y="37"/>
                </a:lnTo>
                <a:lnTo>
                  <a:pt x="68" y="37"/>
                </a:lnTo>
                <a:lnTo>
                  <a:pt x="68" y="38"/>
                </a:lnTo>
                <a:lnTo>
                  <a:pt x="69" y="38"/>
                </a:lnTo>
                <a:lnTo>
                  <a:pt x="69" y="38"/>
                </a:lnTo>
                <a:lnTo>
                  <a:pt x="70" y="39"/>
                </a:lnTo>
                <a:lnTo>
                  <a:pt x="71" y="39"/>
                </a:lnTo>
                <a:lnTo>
                  <a:pt x="71" y="39"/>
                </a:lnTo>
                <a:lnTo>
                  <a:pt x="72" y="40"/>
                </a:lnTo>
                <a:lnTo>
                  <a:pt x="72" y="40"/>
                </a:lnTo>
                <a:lnTo>
                  <a:pt x="73" y="40"/>
                </a:lnTo>
                <a:lnTo>
                  <a:pt x="73" y="40"/>
                </a:lnTo>
                <a:lnTo>
                  <a:pt x="74" y="41"/>
                </a:lnTo>
                <a:lnTo>
                  <a:pt x="75" y="41"/>
                </a:lnTo>
                <a:lnTo>
                  <a:pt x="75" y="41"/>
                </a:lnTo>
                <a:lnTo>
                  <a:pt x="76" y="41"/>
                </a:lnTo>
                <a:lnTo>
                  <a:pt x="76" y="41"/>
                </a:lnTo>
                <a:lnTo>
                  <a:pt x="77" y="41"/>
                </a:lnTo>
                <a:lnTo>
                  <a:pt x="77" y="41"/>
                </a:lnTo>
                <a:lnTo>
                  <a:pt x="78" y="41"/>
                </a:lnTo>
                <a:lnTo>
                  <a:pt x="79" y="41"/>
                </a:lnTo>
                <a:lnTo>
                  <a:pt x="79" y="41"/>
                </a:lnTo>
                <a:lnTo>
                  <a:pt x="80" y="40"/>
                </a:lnTo>
                <a:lnTo>
                  <a:pt x="80" y="40"/>
                </a:lnTo>
                <a:lnTo>
                  <a:pt x="81" y="40"/>
                </a:lnTo>
                <a:lnTo>
                  <a:pt x="81" y="39"/>
                </a:lnTo>
                <a:lnTo>
                  <a:pt x="82" y="39"/>
                </a:lnTo>
                <a:lnTo>
                  <a:pt x="83" y="38"/>
                </a:lnTo>
                <a:lnTo>
                  <a:pt x="83" y="38"/>
                </a:lnTo>
                <a:lnTo>
                  <a:pt x="84" y="37"/>
                </a:lnTo>
                <a:lnTo>
                  <a:pt x="84" y="36"/>
                </a:lnTo>
                <a:lnTo>
                  <a:pt x="85" y="36"/>
                </a:lnTo>
                <a:lnTo>
                  <a:pt x="85" y="35"/>
                </a:lnTo>
                <a:lnTo>
                  <a:pt x="86" y="35"/>
                </a:lnTo>
                <a:lnTo>
                  <a:pt x="87" y="34"/>
                </a:lnTo>
                <a:lnTo>
                  <a:pt x="87" y="33"/>
                </a:lnTo>
                <a:lnTo>
                  <a:pt x="88" y="33"/>
                </a:lnTo>
                <a:lnTo>
                  <a:pt x="88" y="32"/>
                </a:lnTo>
                <a:lnTo>
                  <a:pt x="89" y="31"/>
                </a:lnTo>
                <a:lnTo>
                  <a:pt x="89" y="31"/>
                </a:lnTo>
                <a:lnTo>
                  <a:pt x="90" y="30"/>
                </a:lnTo>
                <a:lnTo>
                  <a:pt x="91" y="29"/>
                </a:lnTo>
                <a:lnTo>
                  <a:pt x="91" y="28"/>
                </a:lnTo>
                <a:lnTo>
                  <a:pt x="92" y="28"/>
                </a:lnTo>
                <a:lnTo>
                  <a:pt x="92" y="27"/>
                </a:lnTo>
                <a:lnTo>
                  <a:pt x="93" y="26"/>
                </a:lnTo>
                <a:lnTo>
                  <a:pt x="93" y="25"/>
                </a:lnTo>
                <a:lnTo>
                  <a:pt x="94" y="24"/>
                </a:lnTo>
                <a:lnTo>
                  <a:pt x="95" y="23"/>
                </a:lnTo>
                <a:lnTo>
                  <a:pt x="95" y="23"/>
                </a:lnTo>
                <a:lnTo>
                  <a:pt x="96" y="22"/>
                </a:lnTo>
                <a:lnTo>
                  <a:pt x="96" y="21"/>
                </a:lnTo>
                <a:lnTo>
                  <a:pt x="97" y="20"/>
                </a:lnTo>
                <a:lnTo>
                  <a:pt x="97" y="19"/>
                </a:lnTo>
                <a:lnTo>
                  <a:pt x="98" y="18"/>
                </a:lnTo>
                <a:lnTo>
                  <a:pt x="99" y="17"/>
                </a:lnTo>
                <a:lnTo>
                  <a:pt x="99" y="16"/>
                </a:lnTo>
                <a:lnTo>
                  <a:pt x="100" y="15"/>
                </a:lnTo>
                <a:lnTo>
                  <a:pt x="100" y="15"/>
                </a:lnTo>
                <a:lnTo>
                  <a:pt x="101" y="14"/>
                </a:lnTo>
                <a:lnTo>
                  <a:pt x="101" y="13"/>
                </a:lnTo>
                <a:lnTo>
                  <a:pt x="102" y="12"/>
                </a:lnTo>
                <a:lnTo>
                  <a:pt x="103" y="11"/>
                </a:lnTo>
                <a:lnTo>
                  <a:pt x="103" y="10"/>
                </a:lnTo>
                <a:lnTo>
                  <a:pt x="104" y="9"/>
                </a:lnTo>
                <a:lnTo>
                  <a:pt x="104" y="9"/>
                </a:lnTo>
                <a:lnTo>
                  <a:pt x="105" y="8"/>
                </a:lnTo>
                <a:lnTo>
                  <a:pt x="106" y="7"/>
                </a:lnTo>
                <a:lnTo>
                  <a:pt x="106" y="6"/>
                </a:lnTo>
                <a:lnTo>
                  <a:pt x="107" y="5"/>
                </a:lnTo>
                <a:lnTo>
                  <a:pt x="107" y="5"/>
                </a:lnTo>
                <a:lnTo>
                  <a:pt x="108" y="4"/>
                </a:lnTo>
                <a:lnTo>
                  <a:pt x="108" y="3"/>
                </a:lnTo>
                <a:lnTo>
                  <a:pt x="109" y="3"/>
                </a:lnTo>
                <a:lnTo>
                  <a:pt x="110" y="2"/>
                </a:lnTo>
                <a:lnTo>
                  <a:pt x="110" y="1"/>
                </a:lnTo>
                <a:lnTo>
                  <a:pt x="111" y="1"/>
                </a:lnTo>
                <a:lnTo>
                  <a:pt x="111" y="1"/>
                </a:lnTo>
                <a:lnTo>
                  <a:pt x="112" y="0"/>
                </a:lnTo>
                <a:lnTo>
                  <a:pt x="112" y="0"/>
                </a:lnTo>
                <a:lnTo>
                  <a:pt x="113" y="0"/>
                </a:lnTo>
                <a:lnTo>
                  <a:pt x="114" y="0"/>
                </a:lnTo>
                <a:lnTo>
                  <a:pt x="114" y="0"/>
                </a:lnTo>
                <a:lnTo>
                  <a:pt x="115" y="0"/>
                </a:lnTo>
                <a:lnTo>
                  <a:pt x="115" y="1"/>
                </a:lnTo>
                <a:lnTo>
                  <a:pt x="116" y="1"/>
                </a:lnTo>
                <a:lnTo>
                  <a:pt x="116" y="2"/>
                </a:lnTo>
                <a:lnTo>
                  <a:pt x="117" y="2"/>
                </a:lnTo>
                <a:lnTo>
                  <a:pt x="118" y="3"/>
                </a:lnTo>
                <a:lnTo>
                  <a:pt x="118" y="4"/>
                </a:lnTo>
                <a:lnTo>
                  <a:pt x="119" y="4"/>
                </a:lnTo>
                <a:lnTo>
                  <a:pt x="119" y="5"/>
                </a:lnTo>
                <a:lnTo>
                  <a:pt x="120" y="6"/>
                </a:lnTo>
                <a:lnTo>
                  <a:pt x="120" y="7"/>
                </a:lnTo>
                <a:lnTo>
                  <a:pt x="121" y="8"/>
                </a:lnTo>
                <a:lnTo>
                  <a:pt x="122" y="9"/>
                </a:lnTo>
                <a:lnTo>
                  <a:pt x="122" y="10"/>
                </a:lnTo>
                <a:lnTo>
                  <a:pt x="123" y="11"/>
                </a:lnTo>
                <a:lnTo>
                  <a:pt x="123" y="12"/>
                </a:lnTo>
                <a:lnTo>
                  <a:pt x="124" y="13"/>
                </a:lnTo>
                <a:lnTo>
                  <a:pt x="124" y="14"/>
                </a:lnTo>
                <a:lnTo>
                  <a:pt x="125" y="15"/>
                </a:lnTo>
                <a:lnTo>
                  <a:pt x="126" y="16"/>
                </a:lnTo>
                <a:lnTo>
                  <a:pt x="126" y="18"/>
                </a:lnTo>
                <a:lnTo>
                  <a:pt x="127" y="19"/>
                </a:lnTo>
                <a:lnTo>
                  <a:pt x="127" y="20"/>
                </a:lnTo>
                <a:lnTo>
                  <a:pt x="128" y="21"/>
                </a:lnTo>
                <a:lnTo>
                  <a:pt x="128" y="22"/>
                </a:lnTo>
                <a:lnTo>
                  <a:pt x="129" y="23"/>
                </a:lnTo>
                <a:lnTo>
                  <a:pt x="130" y="24"/>
                </a:lnTo>
                <a:lnTo>
                  <a:pt x="130" y="24"/>
                </a:lnTo>
                <a:lnTo>
                  <a:pt x="131" y="25"/>
                </a:lnTo>
                <a:lnTo>
                  <a:pt x="131" y="25"/>
                </a:lnTo>
                <a:lnTo>
                  <a:pt x="132" y="25"/>
                </a:lnTo>
                <a:lnTo>
                  <a:pt x="132" y="25"/>
                </a:lnTo>
                <a:lnTo>
                  <a:pt x="133" y="24"/>
                </a:lnTo>
                <a:lnTo>
                  <a:pt x="134" y="23"/>
                </a:lnTo>
                <a:lnTo>
                  <a:pt x="134" y="22"/>
                </a:lnTo>
                <a:lnTo>
                  <a:pt x="135" y="21"/>
                </a:lnTo>
                <a:lnTo>
                  <a:pt x="135" y="19"/>
                </a:lnTo>
                <a:lnTo>
                  <a:pt x="136" y="18"/>
                </a:lnTo>
                <a:lnTo>
                  <a:pt x="136" y="16"/>
                </a:lnTo>
                <a:lnTo>
                  <a:pt x="137" y="15"/>
                </a:lnTo>
                <a:lnTo>
                  <a:pt x="138" y="13"/>
                </a:lnTo>
                <a:lnTo>
                  <a:pt x="138" y="12"/>
                </a:lnTo>
                <a:lnTo>
                  <a:pt x="139" y="10"/>
                </a:lnTo>
                <a:lnTo>
                  <a:pt x="139" y="9"/>
                </a:lnTo>
                <a:lnTo>
                  <a:pt x="140" y="8"/>
                </a:lnTo>
                <a:lnTo>
                  <a:pt x="140" y="8"/>
                </a:lnTo>
                <a:lnTo>
                  <a:pt x="141" y="8"/>
                </a:lnTo>
                <a:lnTo>
                  <a:pt x="142" y="8"/>
                </a:lnTo>
                <a:lnTo>
                  <a:pt x="142" y="9"/>
                </a:lnTo>
                <a:lnTo>
                  <a:pt x="143" y="10"/>
                </a:lnTo>
                <a:lnTo>
                  <a:pt x="143" y="12"/>
                </a:lnTo>
                <a:lnTo>
                  <a:pt x="144" y="14"/>
                </a:lnTo>
                <a:lnTo>
                  <a:pt x="144" y="16"/>
                </a:lnTo>
                <a:lnTo>
                  <a:pt x="145" y="18"/>
                </a:lnTo>
                <a:lnTo>
                  <a:pt x="146" y="20"/>
                </a:lnTo>
                <a:lnTo>
                  <a:pt x="146" y="23"/>
                </a:lnTo>
                <a:lnTo>
                  <a:pt x="147" y="25"/>
                </a:lnTo>
                <a:lnTo>
                  <a:pt x="147" y="28"/>
                </a:lnTo>
                <a:lnTo>
                  <a:pt x="148" y="30"/>
                </a:lnTo>
                <a:lnTo>
                  <a:pt x="148" y="32"/>
                </a:lnTo>
                <a:lnTo>
                  <a:pt x="149" y="33"/>
                </a:lnTo>
                <a:lnTo>
                  <a:pt x="150" y="34"/>
                </a:lnTo>
                <a:lnTo>
                  <a:pt x="150" y="34"/>
                </a:lnTo>
                <a:lnTo>
                  <a:pt x="151" y="33"/>
                </a:lnTo>
                <a:lnTo>
                  <a:pt x="151" y="30"/>
                </a:lnTo>
                <a:lnTo>
                  <a:pt x="152" y="26"/>
                </a:lnTo>
                <a:lnTo>
                  <a:pt x="152" y="22"/>
                </a:lnTo>
                <a:lnTo>
                  <a:pt x="153" y="18"/>
                </a:lnTo>
                <a:lnTo>
                  <a:pt x="154" y="13"/>
                </a:lnTo>
                <a:lnTo>
                  <a:pt x="154" y="9"/>
                </a:lnTo>
                <a:lnTo>
                  <a:pt x="155" y="6"/>
                </a:lnTo>
                <a:lnTo>
                  <a:pt x="155" y="4"/>
                </a:lnTo>
                <a:lnTo>
                  <a:pt x="156" y="4"/>
                </a:lnTo>
                <a:lnTo>
                  <a:pt x="156" y="5"/>
                </a:lnTo>
                <a:lnTo>
                  <a:pt x="157" y="7"/>
                </a:lnTo>
                <a:lnTo>
                  <a:pt x="157" y="9"/>
                </a:lnTo>
                <a:lnTo>
                  <a:pt x="158" y="12"/>
                </a:lnTo>
                <a:lnTo>
                  <a:pt x="159" y="15"/>
                </a:lnTo>
                <a:lnTo>
                  <a:pt x="159" y="17"/>
                </a:lnTo>
                <a:lnTo>
                  <a:pt x="160" y="17"/>
                </a:lnTo>
                <a:lnTo>
                  <a:pt x="160" y="15"/>
                </a:lnTo>
                <a:lnTo>
                  <a:pt x="161" y="13"/>
                </a:lnTo>
                <a:lnTo>
                  <a:pt x="161" y="12"/>
                </a:lnTo>
                <a:lnTo>
                  <a:pt x="162" y="12"/>
                </a:lnTo>
                <a:lnTo>
                  <a:pt x="163" y="11"/>
                </a:lnTo>
                <a:lnTo>
                  <a:pt x="163" y="17"/>
                </a:lnTo>
                <a:lnTo>
                  <a:pt x="164" y="34"/>
                </a:lnTo>
                <a:lnTo>
                  <a:pt x="164" y="44"/>
                </a:lnTo>
                <a:lnTo>
                  <a:pt x="165" y="31"/>
                </a:lnTo>
                <a:lnTo>
                  <a:pt x="165" y="43"/>
                </a:lnTo>
                <a:lnTo>
                  <a:pt x="166" y="38"/>
                </a:lnTo>
                <a:lnTo>
                  <a:pt x="167" y="131"/>
                </a:lnTo>
                <a:lnTo>
                  <a:pt x="167" y="121"/>
                </a:lnTo>
                <a:lnTo>
                  <a:pt x="168" y="115"/>
                </a:lnTo>
                <a:lnTo>
                  <a:pt x="168" y="131"/>
                </a:lnTo>
                <a:lnTo>
                  <a:pt x="169" y="140"/>
                </a:lnTo>
                <a:lnTo>
                  <a:pt x="169" y="144"/>
                </a:lnTo>
                <a:lnTo>
                  <a:pt x="170" y="147"/>
                </a:lnTo>
                <a:lnTo>
                  <a:pt x="171" y="147"/>
                </a:lnTo>
                <a:lnTo>
                  <a:pt x="171" y="144"/>
                </a:lnTo>
                <a:lnTo>
                  <a:pt x="172" y="140"/>
                </a:lnTo>
                <a:lnTo>
                  <a:pt x="172" y="136"/>
                </a:lnTo>
                <a:lnTo>
                  <a:pt x="173" y="132"/>
                </a:lnTo>
                <a:lnTo>
                  <a:pt x="173" y="129"/>
                </a:lnTo>
                <a:lnTo>
                  <a:pt x="174" y="127"/>
                </a:lnTo>
                <a:lnTo>
                  <a:pt x="175" y="125"/>
                </a:lnTo>
                <a:lnTo>
                  <a:pt x="175" y="124"/>
                </a:lnTo>
                <a:lnTo>
                  <a:pt x="176" y="123"/>
                </a:lnTo>
                <a:lnTo>
                  <a:pt x="176" y="121"/>
                </a:lnTo>
                <a:lnTo>
                  <a:pt x="177" y="120"/>
                </a:lnTo>
                <a:lnTo>
                  <a:pt x="177" y="119"/>
                </a:lnTo>
                <a:lnTo>
                  <a:pt x="178" y="118"/>
                </a:lnTo>
                <a:lnTo>
                  <a:pt x="179" y="118"/>
                </a:lnTo>
                <a:lnTo>
                  <a:pt x="179" y="119"/>
                </a:lnTo>
                <a:lnTo>
                  <a:pt x="180" y="119"/>
                </a:lnTo>
                <a:lnTo>
                  <a:pt x="180" y="120"/>
                </a:lnTo>
                <a:lnTo>
                  <a:pt x="181" y="122"/>
                </a:lnTo>
                <a:lnTo>
                  <a:pt x="181" y="123"/>
                </a:lnTo>
                <a:lnTo>
                  <a:pt x="182" y="125"/>
                </a:lnTo>
                <a:lnTo>
                  <a:pt x="183" y="126"/>
                </a:lnTo>
                <a:lnTo>
                  <a:pt x="183" y="127"/>
                </a:lnTo>
                <a:lnTo>
                  <a:pt x="184" y="128"/>
                </a:lnTo>
                <a:lnTo>
                  <a:pt x="184" y="128"/>
                </a:lnTo>
                <a:lnTo>
                  <a:pt x="185" y="129"/>
                </a:lnTo>
                <a:lnTo>
                  <a:pt x="185" y="129"/>
                </a:lnTo>
                <a:lnTo>
                  <a:pt x="186" y="129"/>
                </a:lnTo>
                <a:lnTo>
                  <a:pt x="187" y="130"/>
                </a:lnTo>
                <a:lnTo>
                  <a:pt x="187" y="130"/>
                </a:lnTo>
                <a:lnTo>
                  <a:pt x="188" y="130"/>
                </a:lnTo>
                <a:lnTo>
                  <a:pt x="188" y="130"/>
                </a:lnTo>
                <a:lnTo>
                  <a:pt x="189" y="130"/>
                </a:lnTo>
                <a:lnTo>
                  <a:pt x="189" y="130"/>
                </a:lnTo>
                <a:lnTo>
                  <a:pt x="190" y="130"/>
                </a:lnTo>
                <a:lnTo>
                  <a:pt x="191" y="130"/>
                </a:lnTo>
                <a:lnTo>
                  <a:pt x="191" y="130"/>
                </a:lnTo>
                <a:lnTo>
                  <a:pt x="192" y="130"/>
                </a:lnTo>
                <a:lnTo>
                  <a:pt x="192" y="130"/>
                </a:lnTo>
                <a:lnTo>
                  <a:pt x="193" y="130"/>
                </a:lnTo>
                <a:lnTo>
                  <a:pt x="193" y="130"/>
                </a:lnTo>
                <a:lnTo>
                  <a:pt x="194" y="130"/>
                </a:lnTo>
                <a:lnTo>
                  <a:pt x="195" y="130"/>
                </a:lnTo>
                <a:lnTo>
                  <a:pt x="195" y="130"/>
                </a:lnTo>
                <a:lnTo>
                  <a:pt x="196" y="130"/>
                </a:lnTo>
                <a:lnTo>
                  <a:pt x="196" y="130"/>
                </a:lnTo>
                <a:lnTo>
                  <a:pt x="197" y="129"/>
                </a:lnTo>
                <a:lnTo>
                  <a:pt x="197" y="129"/>
                </a:lnTo>
                <a:lnTo>
                  <a:pt x="198" y="128"/>
                </a:lnTo>
                <a:lnTo>
                  <a:pt x="199" y="127"/>
                </a:lnTo>
                <a:lnTo>
                  <a:pt x="199" y="126"/>
                </a:lnTo>
                <a:lnTo>
                  <a:pt x="200" y="126"/>
                </a:lnTo>
                <a:lnTo>
                  <a:pt x="200" y="125"/>
                </a:lnTo>
                <a:lnTo>
                  <a:pt x="201" y="124"/>
                </a:lnTo>
                <a:lnTo>
                  <a:pt x="201" y="123"/>
                </a:lnTo>
                <a:lnTo>
                  <a:pt x="202" y="123"/>
                </a:lnTo>
                <a:lnTo>
                  <a:pt x="203" y="122"/>
                </a:lnTo>
                <a:lnTo>
                  <a:pt x="203" y="121"/>
                </a:lnTo>
                <a:lnTo>
                  <a:pt x="204" y="121"/>
                </a:lnTo>
                <a:lnTo>
                  <a:pt x="204" y="120"/>
                </a:lnTo>
                <a:lnTo>
                  <a:pt x="205" y="120"/>
                </a:lnTo>
                <a:lnTo>
                  <a:pt x="205" y="120"/>
                </a:lnTo>
                <a:lnTo>
                  <a:pt x="206" y="120"/>
                </a:lnTo>
                <a:lnTo>
                  <a:pt x="207" y="120"/>
                </a:lnTo>
                <a:lnTo>
                  <a:pt x="207" y="121"/>
                </a:lnTo>
                <a:lnTo>
                  <a:pt x="208" y="121"/>
                </a:lnTo>
                <a:lnTo>
                  <a:pt x="208" y="121"/>
                </a:lnTo>
                <a:lnTo>
                  <a:pt x="209" y="122"/>
                </a:lnTo>
                <a:lnTo>
                  <a:pt x="209" y="122"/>
                </a:lnTo>
                <a:lnTo>
                  <a:pt x="210" y="123"/>
                </a:lnTo>
                <a:lnTo>
                  <a:pt x="211" y="123"/>
                </a:lnTo>
                <a:lnTo>
                  <a:pt x="211" y="124"/>
                </a:lnTo>
                <a:lnTo>
                  <a:pt x="212" y="124"/>
                </a:lnTo>
                <a:lnTo>
                  <a:pt x="212" y="124"/>
                </a:lnTo>
                <a:lnTo>
                  <a:pt x="213" y="125"/>
                </a:lnTo>
                <a:lnTo>
                  <a:pt x="213" y="125"/>
                </a:lnTo>
                <a:lnTo>
                  <a:pt x="214" y="124"/>
                </a:lnTo>
                <a:lnTo>
                  <a:pt x="215" y="124"/>
                </a:lnTo>
                <a:lnTo>
                  <a:pt x="215" y="124"/>
                </a:lnTo>
                <a:lnTo>
                  <a:pt x="216" y="123"/>
                </a:lnTo>
                <a:lnTo>
                  <a:pt x="216" y="122"/>
                </a:lnTo>
                <a:lnTo>
                  <a:pt x="217" y="121"/>
                </a:lnTo>
                <a:lnTo>
                  <a:pt x="217" y="120"/>
                </a:lnTo>
                <a:lnTo>
                  <a:pt x="218" y="119"/>
                </a:lnTo>
                <a:lnTo>
                  <a:pt x="219" y="117"/>
                </a:lnTo>
                <a:lnTo>
                  <a:pt x="219" y="116"/>
                </a:lnTo>
                <a:lnTo>
                  <a:pt x="220" y="114"/>
                </a:lnTo>
                <a:lnTo>
                  <a:pt x="220" y="113"/>
                </a:lnTo>
                <a:lnTo>
                  <a:pt x="221" y="111"/>
                </a:lnTo>
                <a:lnTo>
                  <a:pt x="222" y="110"/>
                </a:lnTo>
                <a:lnTo>
                  <a:pt x="222" y="109"/>
                </a:lnTo>
                <a:lnTo>
                  <a:pt x="223" y="107"/>
                </a:lnTo>
                <a:lnTo>
                  <a:pt x="223" y="106"/>
                </a:lnTo>
                <a:lnTo>
                  <a:pt x="224" y="105"/>
                </a:lnTo>
                <a:lnTo>
                  <a:pt x="224" y="104"/>
                </a:lnTo>
                <a:lnTo>
                  <a:pt x="225" y="103"/>
                </a:lnTo>
                <a:lnTo>
                  <a:pt x="226" y="103"/>
                </a:lnTo>
                <a:lnTo>
                  <a:pt x="226" y="102"/>
                </a:lnTo>
                <a:lnTo>
                  <a:pt x="227" y="101"/>
                </a:lnTo>
                <a:lnTo>
                  <a:pt x="227" y="101"/>
                </a:lnTo>
                <a:lnTo>
                  <a:pt x="228" y="100"/>
                </a:lnTo>
                <a:lnTo>
                  <a:pt x="228" y="99"/>
                </a:lnTo>
                <a:lnTo>
                  <a:pt x="229" y="98"/>
                </a:lnTo>
                <a:lnTo>
                  <a:pt x="230" y="97"/>
                </a:lnTo>
                <a:lnTo>
                  <a:pt x="230" y="95"/>
                </a:lnTo>
                <a:lnTo>
                  <a:pt x="231" y="94"/>
                </a:lnTo>
                <a:lnTo>
                  <a:pt x="231" y="92"/>
                </a:lnTo>
                <a:lnTo>
                  <a:pt x="232" y="89"/>
                </a:lnTo>
                <a:lnTo>
                  <a:pt x="232" y="87"/>
                </a:lnTo>
                <a:lnTo>
                  <a:pt x="233" y="83"/>
                </a:lnTo>
                <a:lnTo>
                  <a:pt x="234" y="79"/>
                </a:lnTo>
                <a:lnTo>
                  <a:pt x="234" y="75"/>
                </a:lnTo>
                <a:lnTo>
                  <a:pt x="235" y="71"/>
                </a:lnTo>
                <a:lnTo>
                  <a:pt x="235" y="66"/>
                </a:lnTo>
                <a:lnTo>
                  <a:pt x="236" y="61"/>
                </a:lnTo>
                <a:lnTo>
                  <a:pt x="236" y="56"/>
                </a:lnTo>
                <a:lnTo>
                  <a:pt x="237" y="52"/>
                </a:lnTo>
                <a:lnTo>
                  <a:pt x="238" y="47"/>
                </a:lnTo>
                <a:lnTo>
                  <a:pt x="238" y="43"/>
                </a:lnTo>
                <a:lnTo>
                  <a:pt x="239" y="39"/>
                </a:lnTo>
                <a:lnTo>
                  <a:pt x="239" y="35"/>
                </a:lnTo>
                <a:lnTo>
                  <a:pt x="240" y="31"/>
                </a:lnTo>
                <a:lnTo>
                  <a:pt x="240" y="28"/>
                </a:lnTo>
                <a:lnTo>
                  <a:pt x="241" y="26"/>
                </a:lnTo>
                <a:lnTo>
                  <a:pt x="242" y="24"/>
                </a:lnTo>
                <a:lnTo>
                  <a:pt x="242" y="23"/>
                </a:lnTo>
                <a:lnTo>
                  <a:pt x="243" y="23"/>
                </a:lnTo>
                <a:lnTo>
                  <a:pt x="243" y="23"/>
                </a:lnTo>
                <a:lnTo>
                  <a:pt x="244" y="24"/>
                </a:lnTo>
                <a:lnTo>
                  <a:pt x="244" y="26"/>
                </a:lnTo>
                <a:lnTo>
                  <a:pt x="245" y="28"/>
                </a:lnTo>
                <a:lnTo>
                  <a:pt x="246" y="30"/>
                </a:lnTo>
                <a:lnTo>
                  <a:pt x="246" y="33"/>
                </a:lnTo>
                <a:lnTo>
                  <a:pt x="247" y="35"/>
                </a:lnTo>
                <a:lnTo>
                  <a:pt x="247" y="38"/>
                </a:lnTo>
                <a:lnTo>
                  <a:pt x="248" y="41"/>
                </a:lnTo>
                <a:lnTo>
                  <a:pt x="248" y="45"/>
                </a:lnTo>
                <a:lnTo>
                  <a:pt x="249" y="48"/>
                </a:lnTo>
                <a:lnTo>
                  <a:pt x="250" y="51"/>
                </a:lnTo>
                <a:lnTo>
                  <a:pt x="250" y="55"/>
                </a:lnTo>
                <a:lnTo>
                  <a:pt x="251" y="58"/>
                </a:lnTo>
                <a:lnTo>
                  <a:pt x="251" y="61"/>
                </a:lnTo>
                <a:lnTo>
                  <a:pt x="252" y="65"/>
                </a:lnTo>
                <a:lnTo>
                  <a:pt x="252" y="68"/>
                </a:lnTo>
                <a:lnTo>
                  <a:pt x="253" y="71"/>
                </a:lnTo>
                <a:lnTo>
                  <a:pt x="254" y="74"/>
                </a:lnTo>
                <a:lnTo>
                  <a:pt x="254" y="76"/>
                </a:lnTo>
                <a:lnTo>
                  <a:pt x="255" y="79"/>
                </a:lnTo>
                <a:lnTo>
                  <a:pt x="255" y="82"/>
                </a:lnTo>
                <a:lnTo>
                  <a:pt x="256" y="84"/>
                </a:lnTo>
                <a:lnTo>
                  <a:pt x="256" y="87"/>
                </a:lnTo>
                <a:lnTo>
                  <a:pt x="257" y="90"/>
                </a:lnTo>
                <a:lnTo>
                  <a:pt x="258" y="92"/>
                </a:lnTo>
                <a:lnTo>
                  <a:pt x="258" y="95"/>
                </a:lnTo>
                <a:lnTo>
                  <a:pt x="259" y="97"/>
                </a:lnTo>
                <a:lnTo>
                  <a:pt x="259" y="99"/>
                </a:lnTo>
                <a:lnTo>
                  <a:pt x="260" y="101"/>
                </a:lnTo>
                <a:lnTo>
                  <a:pt x="260" y="103"/>
                </a:lnTo>
                <a:lnTo>
                  <a:pt x="261" y="105"/>
                </a:lnTo>
                <a:lnTo>
                  <a:pt x="262" y="106"/>
                </a:lnTo>
                <a:lnTo>
                  <a:pt x="262" y="108"/>
                </a:lnTo>
                <a:lnTo>
                  <a:pt x="263" y="109"/>
                </a:lnTo>
                <a:lnTo>
                  <a:pt x="263" y="110"/>
                </a:lnTo>
                <a:lnTo>
                  <a:pt x="264" y="111"/>
                </a:lnTo>
                <a:lnTo>
                  <a:pt x="264" y="112"/>
                </a:lnTo>
                <a:lnTo>
                  <a:pt x="265" y="112"/>
                </a:lnTo>
                <a:lnTo>
                  <a:pt x="266" y="113"/>
                </a:lnTo>
                <a:lnTo>
                  <a:pt x="266" y="113"/>
                </a:lnTo>
                <a:lnTo>
                  <a:pt x="267" y="114"/>
                </a:lnTo>
                <a:lnTo>
                  <a:pt x="267" y="114"/>
                </a:lnTo>
                <a:lnTo>
                  <a:pt x="268" y="114"/>
                </a:lnTo>
                <a:lnTo>
                  <a:pt x="268" y="114"/>
                </a:lnTo>
                <a:lnTo>
                  <a:pt x="269" y="115"/>
                </a:lnTo>
                <a:lnTo>
                  <a:pt x="270" y="115"/>
                </a:lnTo>
                <a:lnTo>
                  <a:pt x="270" y="115"/>
                </a:lnTo>
                <a:lnTo>
                  <a:pt x="271" y="116"/>
                </a:lnTo>
                <a:lnTo>
                  <a:pt x="271" y="116"/>
                </a:lnTo>
                <a:lnTo>
                  <a:pt x="272" y="117"/>
                </a:lnTo>
                <a:lnTo>
                  <a:pt x="272" y="117"/>
                </a:lnTo>
                <a:lnTo>
                  <a:pt x="273" y="117"/>
                </a:lnTo>
                <a:lnTo>
                  <a:pt x="274" y="118"/>
                </a:lnTo>
                <a:lnTo>
                  <a:pt x="274" y="118"/>
                </a:lnTo>
                <a:lnTo>
                  <a:pt x="275" y="118"/>
                </a:lnTo>
                <a:lnTo>
                  <a:pt x="275" y="119"/>
                </a:lnTo>
                <a:lnTo>
                  <a:pt x="276" y="119"/>
                </a:lnTo>
                <a:lnTo>
                  <a:pt x="276" y="119"/>
                </a:lnTo>
                <a:lnTo>
                  <a:pt x="277" y="120"/>
                </a:lnTo>
                <a:lnTo>
                  <a:pt x="278" y="120"/>
                </a:lnTo>
                <a:lnTo>
                  <a:pt x="278" y="120"/>
                </a:lnTo>
                <a:lnTo>
                  <a:pt x="279" y="121"/>
                </a:lnTo>
                <a:lnTo>
                  <a:pt x="279" y="121"/>
                </a:lnTo>
                <a:lnTo>
                  <a:pt x="280" y="122"/>
                </a:lnTo>
                <a:lnTo>
                  <a:pt x="280" y="122"/>
                </a:lnTo>
                <a:lnTo>
                  <a:pt x="281" y="122"/>
                </a:lnTo>
                <a:lnTo>
                  <a:pt x="282" y="123"/>
                </a:lnTo>
                <a:lnTo>
                  <a:pt x="282" y="123"/>
                </a:lnTo>
                <a:lnTo>
                  <a:pt x="283" y="124"/>
                </a:lnTo>
                <a:lnTo>
                  <a:pt x="283" y="124"/>
                </a:lnTo>
                <a:lnTo>
                  <a:pt x="284" y="124"/>
                </a:lnTo>
                <a:lnTo>
                  <a:pt x="284" y="125"/>
                </a:lnTo>
                <a:lnTo>
                  <a:pt x="285" y="125"/>
                </a:lnTo>
                <a:lnTo>
                  <a:pt x="285" y="126"/>
                </a:lnTo>
                <a:lnTo>
                  <a:pt x="286" y="126"/>
                </a:lnTo>
                <a:lnTo>
                  <a:pt x="287" y="127"/>
                </a:lnTo>
                <a:lnTo>
                  <a:pt x="287" y="127"/>
                </a:lnTo>
                <a:lnTo>
                  <a:pt x="288" y="127"/>
                </a:lnTo>
                <a:lnTo>
                  <a:pt x="288" y="128"/>
                </a:lnTo>
                <a:lnTo>
                  <a:pt x="289" y="128"/>
                </a:lnTo>
                <a:lnTo>
                  <a:pt x="289" y="128"/>
                </a:lnTo>
                <a:lnTo>
                  <a:pt x="290" y="128"/>
                </a:lnTo>
                <a:lnTo>
                  <a:pt x="291" y="128"/>
                </a:lnTo>
                <a:lnTo>
                  <a:pt x="291" y="129"/>
                </a:lnTo>
                <a:lnTo>
                  <a:pt x="292" y="129"/>
                </a:lnTo>
                <a:lnTo>
                  <a:pt x="292" y="129"/>
                </a:lnTo>
                <a:lnTo>
                  <a:pt x="293" y="131"/>
                </a:lnTo>
                <a:lnTo>
                  <a:pt x="293" y="130"/>
                </a:lnTo>
                <a:lnTo>
                  <a:pt x="294" y="130"/>
                </a:lnTo>
                <a:lnTo>
                  <a:pt x="295" y="130"/>
                </a:lnTo>
                <a:lnTo>
                  <a:pt x="295" y="129"/>
                </a:lnTo>
                <a:lnTo>
                  <a:pt x="296" y="129"/>
                </a:lnTo>
                <a:lnTo>
                  <a:pt x="296" y="129"/>
                </a:lnTo>
                <a:lnTo>
                  <a:pt x="297" y="129"/>
                </a:lnTo>
                <a:lnTo>
                  <a:pt x="297" y="128"/>
                </a:lnTo>
                <a:lnTo>
                  <a:pt x="298" y="128"/>
                </a:lnTo>
                <a:lnTo>
                  <a:pt x="299" y="128"/>
                </a:lnTo>
                <a:lnTo>
                  <a:pt x="299" y="128"/>
                </a:lnTo>
                <a:lnTo>
                  <a:pt x="300" y="128"/>
                </a:lnTo>
                <a:lnTo>
                  <a:pt x="300" y="127"/>
                </a:lnTo>
                <a:lnTo>
                  <a:pt x="301" y="127"/>
                </a:lnTo>
                <a:lnTo>
                  <a:pt x="301" y="127"/>
                </a:lnTo>
                <a:lnTo>
                  <a:pt x="302" y="127"/>
                </a:lnTo>
                <a:lnTo>
                  <a:pt x="303" y="127"/>
                </a:lnTo>
                <a:lnTo>
                  <a:pt x="303" y="127"/>
                </a:lnTo>
                <a:lnTo>
                  <a:pt x="304" y="127"/>
                </a:lnTo>
                <a:lnTo>
                  <a:pt x="304" y="127"/>
                </a:lnTo>
                <a:lnTo>
                  <a:pt x="305" y="127"/>
                </a:lnTo>
                <a:lnTo>
                  <a:pt x="305" y="127"/>
                </a:lnTo>
                <a:lnTo>
                  <a:pt x="306" y="127"/>
                </a:lnTo>
                <a:lnTo>
                  <a:pt x="307" y="127"/>
                </a:lnTo>
                <a:lnTo>
                  <a:pt x="307" y="128"/>
                </a:lnTo>
                <a:lnTo>
                  <a:pt x="308" y="128"/>
                </a:lnTo>
                <a:lnTo>
                  <a:pt x="308" y="128"/>
                </a:lnTo>
                <a:lnTo>
                  <a:pt x="309" y="129"/>
                </a:lnTo>
                <a:lnTo>
                  <a:pt x="309" y="129"/>
                </a:lnTo>
                <a:lnTo>
                  <a:pt x="310" y="130"/>
                </a:lnTo>
                <a:lnTo>
                  <a:pt x="311" y="130"/>
                </a:lnTo>
                <a:lnTo>
                  <a:pt x="311" y="131"/>
                </a:lnTo>
                <a:lnTo>
                  <a:pt x="312" y="131"/>
                </a:lnTo>
                <a:lnTo>
                  <a:pt x="312" y="131"/>
                </a:lnTo>
                <a:lnTo>
                  <a:pt x="313" y="132"/>
                </a:lnTo>
                <a:lnTo>
                  <a:pt x="313" y="132"/>
                </a:lnTo>
                <a:lnTo>
                  <a:pt x="314" y="132"/>
                </a:lnTo>
                <a:lnTo>
                  <a:pt x="315" y="132"/>
                </a:lnTo>
                <a:lnTo>
                  <a:pt x="315" y="131"/>
                </a:lnTo>
                <a:lnTo>
                  <a:pt x="316" y="130"/>
                </a:lnTo>
                <a:lnTo>
                  <a:pt x="316" y="128"/>
                </a:lnTo>
                <a:lnTo>
                  <a:pt x="317" y="127"/>
                </a:lnTo>
                <a:lnTo>
                  <a:pt x="317" y="125"/>
                </a:lnTo>
                <a:lnTo>
                  <a:pt x="318" y="123"/>
                </a:lnTo>
                <a:lnTo>
                  <a:pt x="319" y="122"/>
                </a:lnTo>
                <a:lnTo>
                  <a:pt x="319" y="120"/>
                </a:lnTo>
                <a:lnTo>
                  <a:pt x="320" y="120"/>
                </a:lnTo>
                <a:lnTo>
                  <a:pt x="320" y="120"/>
                </a:lnTo>
                <a:lnTo>
                  <a:pt x="321" y="121"/>
                </a:lnTo>
                <a:lnTo>
                  <a:pt x="321" y="122"/>
                </a:lnTo>
                <a:lnTo>
                  <a:pt x="322" y="123"/>
                </a:lnTo>
                <a:lnTo>
                  <a:pt x="323" y="124"/>
                </a:lnTo>
                <a:lnTo>
                  <a:pt x="323" y="124"/>
                </a:lnTo>
                <a:lnTo>
                  <a:pt x="324" y="123"/>
                </a:lnTo>
                <a:lnTo>
                  <a:pt x="324" y="121"/>
                </a:lnTo>
                <a:lnTo>
                  <a:pt x="325" y="116"/>
                </a:lnTo>
                <a:lnTo>
                  <a:pt x="325" y="111"/>
                </a:lnTo>
                <a:lnTo>
                  <a:pt x="326" y="105"/>
                </a:lnTo>
                <a:lnTo>
                  <a:pt x="327" y="99"/>
                </a:lnTo>
                <a:lnTo>
                  <a:pt x="327" y="94"/>
                </a:lnTo>
                <a:lnTo>
                  <a:pt x="328" y="90"/>
                </a:lnTo>
                <a:lnTo>
                  <a:pt x="328" y="87"/>
                </a:lnTo>
                <a:lnTo>
                  <a:pt x="329" y="87"/>
                </a:lnTo>
                <a:lnTo>
                  <a:pt x="329" y="88"/>
                </a:lnTo>
                <a:lnTo>
                  <a:pt x="330" y="92"/>
                </a:lnTo>
                <a:lnTo>
                  <a:pt x="331" y="96"/>
                </a:lnTo>
                <a:lnTo>
                  <a:pt x="331" y="101"/>
                </a:lnTo>
                <a:lnTo>
                  <a:pt x="332" y="106"/>
                </a:lnTo>
                <a:lnTo>
                  <a:pt x="332" y="111"/>
                </a:lnTo>
                <a:lnTo>
                  <a:pt x="333" y="115"/>
                </a:lnTo>
                <a:lnTo>
                  <a:pt x="333" y="118"/>
                </a:lnTo>
                <a:lnTo>
                  <a:pt x="334" y="120"/>
                </a:lnTo>
                <a:lnTo>
                  <a:pt x="335" y="120"/>
                </a:lnTo>
                <a:lnTo>
                  <a:pt x="335" y="120"/>
                </a:lnTo>
                <a:lnTo>
                  <a:pt x="336" y="119"/>
                </a:lnTo>
                <a:lnTo>
                  <a:pt x="337" y="119"/>
                </a:lnTo>
                <a:lnTo>
                  <a:pt x="337" y="118"/>
                </a:lnTo>
                <a:lnTo>
                  <a:pt x="338" y="117"/>
                </a:lnTo>
                <a:lnTo>
                  <a:pt x="338" y="117"/>
                </a:lnTo>
                <a:lnTo>
                  <a:pt x="339" y="117"/>
                </a:lnTo>
                <a:lnTo>
                  <a:pt x="339" y="117"/>
                </a:lnTo>
                <a:lnTo>
                  <a:pt x="340" y="117"/>
                </a:lnTo>
                <a:lnTo>
                  <a:pt x="340" y="116"/>
                </a:lnTo>
                <a:lnTo>
                  <a:pt x="341" y="115"/>
                </a:lnTo>
                <a:lnTo>
                  <a:pt x="342" y="113"/>
                </a:lnTo>
                <a:lnTo>
                  <a:pt x="342" y="110"/>
                </a:lnTo>
                <a:lnTo>
                  <a:pt x="343" y="107"/>
                </a:lnTo>
                <a:lnTo>
                  <a:pt x="343" y="103"/>
                </a:lnTo>
                <a:lnTo>
                  <a:pt x="344" y="99"/>
                </a:lnTo>
                <a:lnTo>
                  <a:pt x="344" y="94"/>
                </a:lnTo>
                <a:lnTo>
                  <a:pt x="345" y="88"/>
                </a:lnTo>
                <a:lnTo>
                  <a:pt x="346" y="83"/>
                </a:lnTo>
                <a:lnTo>
                  <a:pt x="346" y="77"/>
                </a:lnTo>
                <a:lnTo>
                  <a:pt x="347" y="71"/>
                </a:lnTo>
                <a:lnTo>
                  <a:pt x="347" y="64"/>
                </a:lnTo>
                <a:lnTo>
                  <a:pt x="348" y="57"/>
                </a:lnTo>
                <a:lnTo>
                  <a:pt x="348" y="50"/>
                </a:lnTo>
                <a:lnTo>
                  <a:pt x="349" y="43"/>
                </a:lnTo>
                <a:lnTo>
                  <a:pt x="350" y="37"/>
                </a:lnTo>
                <a:lnTo>
                  <a:pt x="350" y="32"/>
                </a:lnTo>
                <a:lnTo>
                  <a:pt x="351" y="28"/>
                </a:lnTo>
                <a:lnTo>
                  <a:pt x="351" y="26"/>
                </a:lnTo>
                <a:lnTo>
                  <a:pt x="352" y="27"/>
                </a:lnTo>
                <a:lnTo>
                  <a:pt x="352" y="31"/>
                </a:lnTo>
                <a:lnTo>
                  <a:pt x="353" y="38"/>
                </a:lnTo>
                <a:lnTo>
                  <a:pt x="354" y="45"/>
                </a:lnTo>
                <a:lnTo>
                  <a:pt x="354" y="54"/>
                </a:lnTo>
                <a:lnTo>
                  <a:pt x="355" y="62"/>
                </a:lnTo>
                <a:lnTo>
                  <a:pt x="355" y="71"/>
                </a:lnTo>
                <a:lnTo>
                  <a:pt x="356" y="79"/>
                </a:lnTo>
                <a:lnTo>
                  <a:pt x="356" y="85"/>
                </a:lnTo>
                <a:lnTo>
                  <a:pt x="357" y="90"/>
                </a:lnTo>
                <a:lnTo>
                  <a:pt x="358" y="92"/>
                </a:lnTo>
                <a:lnTo>
                  <a:pt x="358" y="94"/>
                </a:lnTo>
                <a:lnTo>
                  <a:pt x="359" y="96"/>
                </a:lnTo>
                <a:lnTo>
                  <a:pt x="359" y="98"/>
                </a:lnTo>
                <a:lnTo>
                  <a:pt x="360" y="99"/>
                </a:lnTo>
                <a:lnTo>
                  <a:pt x="360" y="100"/>
                </a:lnTo>
                <a:lnTo>
                  <a:pt x="361" y="102"/>
                </a:lnTo>
                <a:lnTo>
                  <a:pt x="362" y="105"/>
                </a:lnTo>
                <a:lnTo>
                  <a:pt x="362" y="107"/>
                </a:lnTo>
                <a:lnTo>
                  <a:pt x="363" y="110"/>
                </a:lnTo>
                <a:lnTo>
                  <a:pt x="363" y="112"/>
                </a:lnTo>
                <a:lnTo>
                  <a:pt x="364" y="114"/>
                </a:lnTo>
                <a:lnTo>
                  <a:pt x="364" y="116"/>
                </a:lnTo>
                <a:lnTo>
                  <a:pt x="365" y="117"/>
                </a:lnTo>
                <a:lnTo>
                  <a:pt x="366" y="118"/>
                </a:lnTo>
                <a:lnTo>
                  <a:pt x="366" y="119"/>
                </a:lnTo>
                <a:lnTo>
                  <a:pt x="367" y="119"/>
                </a:lnTo>
                <a:lnTo>
                  <a:pt x="367" y="119"/>
                </a:lnTo>
                <a:lnTo>
                  <a:pt x="368" y="119"/>
                </a:lnTo>
                <a:lnTo>
                  <a:pt x="368" y="119"/>
                </a:lnTo>
                <a:lnTo>
                  <a:pt x="369" y="120"/>
                </a:lnTo>
                <a:lnTo>
                  <a:pt x="370" y="120"/>
                </a:lnTo>
                <a:lnTo>
                  <a:pt x="370" y="120"/>
                </a:lnTo>
                <a:lnTo>
                  <a:pt x="371" y="121"/>
                </a:lnTo>
                <a:lnTo>
                  <a:pt x="371" y="122"/>
                </a:lnTo>
                <a:lnTo>
                  <a:pt x="372" y="122"/>
                </a:lnTo>
                <a:lnTo>
                  <a:pt x="372" y="123"/>
                </a:lnTo>
                <a:lnTo>
                  <a:pt x="373" y="124"/>
                </a:lnTo>
                <a:lnTo>
                  <a:pt x="374" y="125"/>
                </a:lnTo>
                <a:lnTo>
                  <a:pt x="374" y="126"/>
                </a:lnTo>
                <a:lnTo>
                  <a:pt x="375" y="126"/>
                </a:lnTo>
                <a:lnTo>
                  <a:pt x="375" y="127"/>
                </a:lnTo>
                <a:lnTo>
                  <a:pt x="376" y="127"/>
                </a:lnTo>
                <a:lnTo>
                  <a:pt x="376" y="128"/>
                </a:lnTo>
                <a:lnTo>
                  <a:pt x="377" y="128"/>
                </a:lnTo>
                <a:lnTo>
                  <a:pt x="378" y="128"/>
                </a:lnTo>
                <a:lnTo>
                  <a:pt x="378" y="129"/>
                </a:lnTo>
                <a:lnTo>
                  <a:pt x="379" y="129"/>
                </a:lnTo>
                <a:lnTo>
                  <a:pt x="379" y="129"/>
                </a:lnTo>
                <a:lnTo>
                  <a:pt x="380" y="129"/>
                </a:lnTo>
                <a:lnTo>
                  <a:pt x="380" y="129"/>
                </a:lnTo>
                <a:lnTo>
                  <a:pt x="381" y="129"/>
                </a:lnTo>
                <a:lnTo>
                  <a:pt x="382" y="129"/>
                </a:lnTo>
                <a:lnTo>
                  <a:pt x="382" y="129"/>
                </a:lnTo>
                <a:lnTo>
                  <a:pt x="383" y="128"/>
                </a:lnTo>
                <a:lnTo>
                  <a:pt x="383" y="128"/>
                </a:lnTo>
                <a:lnTo>
                  <a:pt x="384" y="128"/>
                </a:lnTo>
                <a:lnTo>
                  <a:pt x="384" y="128"/>
                </a:lnTo>
                <a:lnTo>
                  <a:pt x="385" y="128"/>
                </a:lnTo>
                <a:lnTo>
                  <a:pt x="386" y="128"/>
                </a:lnTo>
                <a:lnTo>
                  <a:pt x="386" y="127"/>
                </a:lnTo>
                <a:lnTo>
                  <a:pt x="387" y="127"/>
                </a:lnTo>
                <a:lnTo>
                  <a:pt x="387" y="127"/>
                </a:lnTo>
                <a:lnTo>
                  <a:pt x="388" y="127"/>
                </a:lnTo>
                <a:lnTo>
                  <a:pt x="388" y="127"/>
                </a:lnTo>
                <a:lnTo>
                  <a:pt x="389" y="127"/>
                </a:lnTo>
                <a:lnTo>
                  <a:pt x="390" y="127"/>
                </a:lnTo>
                <a:lnTo>
                  <a:pt x="390" y="127"/>
                </a:lnTo>
                <a:lnTo>
                  <a:pt x="391" y="127"/>
                </a:lnTo>
                <a:lnTo>
                  <a:pt x="391" y="128"/>
                </a:lnTo>
                <a:lnTo>
                  <a:pt x="392" y="128"/>
                </a:lnTo>
                <a:lnTo>
                  <a:pt x="392" y="128"/>
                </a:lnTo>
                <a:lnTo>
                  <a:pt x="393" y="128"/>
                </a:lnTo>
                <a:lnTo>
                  <a:pt x="394" y="127"/>
                </a:lnTo>
                <a:lnTo>
                  <a:pt x="394" y="127"/>
                </a:lnTo>
                <a:lnTo>
                  <a:pt x="395" y="128"/>
                </a:lnTo>
                <a:lnTo>
                  <a:pt x="395" y="128"/>
                </a:lnTo>
                <a:lnTo>
                  <a:pt x="396" y="128"/>
                </a:lnTo>
                <a:lnTo>
                  <a:pt x="396" y="128"/>
                </a:lnTo>
                <a:lnTo>
                  <a:pt x="397" y="129"/>
                </a:lnTo>
                <a:lnTo>
                  <a:pt x="398" y="129"/>
                </a:lnTo>
                <a:lnTo>
                  <a:pt x="398" y="129"/>
                </a:lnTo>
                <a:lnTo>
                  <a:pt x="399" y="129"/>
                </a:lnTo>
                <a:lnTo>
                  <a:pt x="399" y="129"/>
                </a:lnTo>
                <a:lnTo>
                  <a:pt x="400" y="130"/>
                </a:lnTo>
                <a:lnTo>
                  <a:pt x="400" y="130"/>
                </a:lnTo>
                <a:lnTo>
                  <a:pt x="401" y="130"/>
                </a:lnTo>
                <a:lnTo>
                  <a:pt x="402" y="130"/>
                </a:lnTo>
                <a:lnTo>
                  <a:pt x="402" y="130"/>
                </a:lnTo>
                <a:lnTo>
                  <a:pt x="403" y="130"/>
                </a:lnTo>
                <a:lnTo>
                  <a:pt x="403" y="130"/>
                </a:lnTo>
                <a:lnTo>
                  <a:pt x="404" y="130"/>
                </a:lnTo>
                <a:lnTo>
                  <a:pt x="404" y="130"/>
                </a:lnTo>
                <a:lnTo>
                  <a:pt x="405" y="130"/>
                </a:lnTo>
                <a:lnTo>
                  <a:pt x="406" y="130"/>
                </a:lnTo>
                <a:lnTo>
                  <a:pt x="406" y="130"/>
                </a:lnTo>
                <a:lnTo>
                  <a:pt x="407" y="130"/>
                </a:lnTo>
                <a:lnTo>
                  <a:pt x="407" y="130"/>
                </a:lnTo>
                <a:lnTo>
                  <a:pt x="408" y="130"/>
                </a:lnTo>
                <a:lnTo>
                  <a:pt x="408" y="129"/>
                </a:lnTo>
                <a:lnTo>
                  <a:pt x="409" y="129"/>
                </a:lnTo>
                <a:lnTo>
                  <a:pt x="410" y="129"/>
                </a:lnTo>
                <a:lnTo>
                  <a:pt x="410" y="129"/>
                </a:lnTo>
                <a:lnTo>
                  <a:pt x="411" y="128"/>
                </a:lnTo>
                <a:lnTo>
                  <a:pt x="411" y="128"/>
                </a:lnTo>
                <a:lnTo>
                  <a:pt x="412" y="128"/>
                </a:lnTo>
                <a:lnTo>
                  <a:pt x="412" y="127"/>
                </a:lnTo>
                <a:lnTo>
                  <a:pt x="413" y="127"/>
                </a:lnTo>
                <a:lnTo>
                  <a:pt x="413" y="127"/>
                </a:lnTo>
                <a:lnTo>
                  <a:pt x="414" y="126"/>
                </a:lnTo>
                <a:lnTo>
                  <a:pt x="415" y="126"/>
                </a:lnTo>
                <a:lnTo>
                  <a:pt x="415" y="125"/>
                </a:lnTo>
                <a:lnTo>
                  <a:pt x="416" y="125"/>
                </a:lnTo>
                <a:lnTo>
                  <a:pt x="416" y="124"/>
                </a:lnTo>
                <a:lnTo>
                  <a:pt x="417" y="124"/>
                </a:lnTo>
                <a:lnTo>
                  <a:pt x="417" y="123"/>
                </a:lnTo>
                <a:lnTo>
                  <a:pt x="418" y="123"/>
                </a:lnTo>
                <a:lnTo>
                  <a:pt x="419" y="122"/>
                </a:lnTo>
                <a:lnTo>
                  <a:pt x="419" y="122"/>
                </a:lnTo>
                <a:lnTo>
                  <a:pt x="420" y="121"/>
                </a:lnTo>
                <a:lnTo>
                  <a:pt x="420" y="121"/>
                </a:lnTo>
                <a:lnTo>
                  <a:pt x="421" y="120"/>
                </a:lnTo>
                <a:lnTo>
                  <a:pt x="421" y="120"/>
                </a:lnTo>
                <a:lnTo>
                  <a:pt x="422" y="119"/>
                </a:lnTo>
                <a:lnTo>
                  <a:pt x="423" y="119"/>
                </a:lnTo>
                <a:lnTo>
                  <a:pt x="423" y="118"/>
                </a:lnTo>
                <a:lnTo>
                  <a:pt x="424" y="118"/>
                </a:lnTo>
                <a:lnTo>
                  <a:pt x="424" y="117"/>
                </a:lnTo>
                <a:lnTo>
                  <a:pt x="425" y="117"/>
                </a:lnTo>
                <a:lnTo>
                  <a:pt x="425" y="116"/>
                </a:lnTo>
                <a:lnTo>
                  <a:pt x="426" y="116"/>
                </a:lnTo>
                <a:lnTo>
                  <a:pt x="427" y="115"/>
                </a:lnTo>
                <a:lnTo>
                  <a:pt x="427" y="114"/>
                </a:lnTo>
                <a:lnTo>
                  <a:pt x="428" y="114"/>
                </a:lnTo>
                <a:lnTo>
                  <a:pt x="428" y="113"/>
                </a:lnTo>
                <a:lnTo>
                  <a:pt x="429" y="113"/>
                </a:lnTo>
                <a:lnTo>
                  <a:pt x="429" y="112"/>
                </a:lnTo>
                <a:lnTo>
                  <a:pt x="430" y="111"/>
                </a:lnTo>
                <a:lnTo>
                  <a:pt x="431" y="111"/>
                </a:lnTo>
                <a:lnTo>
                  <a:pt x="431" y="110"/>
                </a:lnTo>
                <a:lnTo>
                  <a:pt x="432" y="109"/>
                </a:lnTo>
                <a:lnTo>
                  <a:pt x="432" y="109"/>
                </a:lnTo>
                <a:lnTo>
                  <a:pt x="433" y="108"/>
                </a:lnTo>
                <a:lnTo>
                  <a:pt x="433" y="107"/>
                </a:lnTo>
                <a:lnTo>
                  <a:pt x="434" y="106"/>
                </a:lnTo>
                <a:lnTo>
                  <a:pt x="435" y="106"/>
                </a:lnTo>
                <a:lnTo>
                  <a:pt x="435" y="105"/>
                </a:lnTo>
                <a:lnTo>
                  <a:pt x="436" y="104"/>
                </a:lnTo>
                <a:lnTo>
                  <a:pt x="436" y="103"/>
                </a:lnTo>
                <a:lnTo>
                  <a:pt x="437" y="102"/>
                </a:lnTo>
                <a:lnTo>
                  <a:pt x="437" y="101"/>
                </a:lnTo>
                <a:lnTo>
                  <a:pt x="438" y="100"/>
                </a:lnTo>
                <a:lnTo>
                  <a:pt x="439" y="99"/>
                </a:lnTo>
                <a:lnTo>
                  <a:pt x="439" y="98"/>
                </a:lnTo>
                <a:lnTo>
                  <a:pt x="440" y="97"/>
                </a:lnTo>
                <a:lnTo>
                  <a:pt x="440" y="96"/>
                </a:lnTo>
                <a:lnTo>
                  <a:pt x="441" y="94"/>
                </a:lnTo>
                <a:lnTo>
                  <a:pt x="441" y="93"/>
                </a:lnTo>
                <a:lnTo>
                  <a:pt x="442" y="92"/>
                </a:lnTo>
                <a:lnTo>
                  <a:pt x="443" y="90"/>
                </a:lnTo>
                <a:lnTo>
                  <a:pt x="443" y="88"/>
                </a:lnTo>
                <a:lnTo>
                  <a:pt x="444" y="87"/>
                </a:lnTo>
                <a:lnTo>
                  <a:pt x="444" y="85"/>
                </a:lnTo>
                <a:lnTo>
                  <a:pt x="445" y="83"/>
                </a:lnTo>
                <a:lnTo>
                  <a:pt x="445" y="81"/>
                </a:lnTo>
                <a:lnTo>
                  <a:pt x="446" y="79"/>
                </a:lnTo>
                <a:lnTo>
                  <a:pt x="447" y="77"/>
                </a:lnTo>
                <a:lnTo>
                  <a:pt x="447" y="75"/>
                </a:lnTo>
                <a:lnTo>
                  <a:pt x="448" y="73"/>
                </a:lnTo>
                <a:lnTo>
                  <a:pt x="448" y="71"/>
                </a:lnTo>
                <a:lnTo>
                  <a:pt x="449" y="69"/>
                </a:lnTo>
                <a:lnTo>
                  <a:pt x="449" y="67"/>
                </a:lnTo>
                <a:lnTo>
                  <a:pt x="450" y="65"/>
                </a:lnTo>
                <a:lnTo>
                  <a:pt x="451" y="63"/>
                </a:lnTo>
                <a:lnTo>
                  <a:pt x="451" y="60"/>
                </a:lnTo>
                <a:lnTo>
                  <a:pt x="452" y="58"/>
                </a:lnTo>
                <a:lnTo>
                  <a:pt x="453" y="56"/>
                </a:lnTo>
                <a:lnTo>
                  <a:pt x="453" y="54"/>
                </a:lnTo>
                <a:lnTo>
                  <a:pt x="454" y="52"/>
                </a:lnTo>
                <a:lnTo>
                  <a:pt x="454" y="50"/>
                </a:lnTo>
                <a:lnTo>
                  <a:pt x="455" y="48"/>
                </a:lnTo>
                <a:lnTo>
                  <a:pt x="455" y="46"/>
                </a:lnTo>
                <a:lnTo>
                  <a:pt x="456" y="45"/>
                </a:lnTo>
                <a:lnTo>
                  <a:pt x="457" y="43"/>
                </a:lnTo>
                <a:lnTo>
                  <a:pt x="457" y="41"/>
                </a:lnTo>
                <a:lnTo>
                  <a:pt x="458" y="39"/>
                </a:lnTo>
                <a:lnTo>
                  <a:pt x="458" y="38"/>
                </a:lnTo>
                <a:lnTo>
                  <a:pt x="459" y="36"/>
                </a:lnTo>
                <a:lnTo>
                  <a:pt x="459" y="35"/>
                </a:lnTo>
                <a:lnTo>
                  <a:pt x="460" y="34"/>
                </a:lnTo>
                <a:lnTo>
                  <a:pt x="461" y="33"/>
                </a:lnTo>
                <a:lnTo>
                  <a:pt x="461" y="32"/>
                </a:lnTo>
                <a:lnTo>
                  <a:pt x="462" y="31"/>
                </a:lnTo>
                <a:lnTo>
                  <a:pt x="462" y="30"/>
                </a:lnTo>
                <a:lnTo>
                  <a:pt x="463" y="29"/>
                </a:lnTo>
                <a:lnTo>
                  <a:pt x="463" y="29"/>
                </a:lnTo>
                <a:lnTo>
                  <a:pt x="464" y="29"/>
                </a:lnTo>
                <a:lnTo>
                  <a:pt x="465" y="28"/>
                </a:lnTo>
                <a:lnTo>
                  <a:pt x="465" y="28"/>
                </a:lnTo>
                <a:lnTo>
                  <a:pt x="466" y="28"/>
                </a:lnTo>
                <a:lnTo>
                  <a:pt x="466" y="28"/>
                </a:lnTo>
                <a:lnTo>
                  <a:pt x="467" y="28"/>
                </a:lnTo>
                <a:lnTo>
                  <a:pt x="467" y="28"/>
                </a:lnTo>
                <a:lnTo>
                  <a:pt x="468" y="28"/>
                </a:lnTo>
                <a:lnTo>
                  <a:pt x="468" y="29"/>
                </a:lnTo>
                <a:lnTo>
                  <a:pt x="469" y="29"/>
                </a:lnTo>
                <a:lnTo>
                  <a:pt x="470" y="29"/>
                </a:lnTo>
                <a:lnTo>
                  <a:pt x="470" y="29"/>
                </a:lnTo>
                <a:lnTo>
                  <a:pt x="471" y="30"/>
                </a:lnTo>
                <a:lnTo>
                  <a:pt x="471" y="30"/>
                </a:lnTo>
                <a:lnTo>
                  <a:pt x="472" y="30"/>
                </a:lnTo>
                <a:lnTo>
                  <a:pt x="472" y="31"/>
                </a:lnTo>
                <a:lnTo>
                  <a:pt x="473" y="31"/>
                </a:lnTo>
                <a:lnTo>
                  <a:pt x="474" y="32"/>
                </a:lnTo>
                <a:lnTo>
                  <a:pt x="474" y="32"/>
                </a:lnTo>
                <a:lnTo>
                  <a:pt x="475" y="32"/>
                </a:lnTo>
                <a:lnTo>
                  <a:pt x="475" y="33"/>
                </a:lnTo>
                <a:lnTo>
                  <a:pt x="476" y="33"/>
                </a:lnTo>
                <a:lnTo>
                  <a:pt x="476" y="33"/>
                </a:lnTo>
                <a:lnTo>
                  <a:pt x="477" y="34"/>
                </a:lnTo>
                <a:lnTo>
                  <a:pt x="478" y="34"/>
                </a:lnTo>
                <a:lnTo>
                  <a:pt x="478" y="34"/>
                </a:lnTo>
                <a:lnTo>
                  <a:pt x="479" y="35"/>
                </a:lnTo>
                <a:lnTo>
                  <a:pt x="479" y="35"/>
                </a:lnTo>
                <a:lnTo>
                  <a:pt x="480" y="35"/>
                </a:lnTo>
                <a:lnTo>
                  <a:pt x="480" y="35"/>
                </a:lnTo>
                <a:lnTo>
                  <a:pt x="481" y="35"/>
                </a:lnTo>
                <a:lnTo>
                  <a:pt x="482" y="35"/>
                </a:lnTo>
                <a:lnTo>
                  <a:pt x="482" y="35"/>
                </a:lnTo>
                <a:lnTo>
                  <a:pt x="483" y="35"/>
                </a:lnTo>
                <a:lnTo>
                  <a:pt x="483" y="35"/>
                </a:lnTo>
                <a:lnTo>
                  <a:pt x="484" y="35"/>
                </a:lnTo>
                <a:lnTo>
                  <a:pt x="484" y="35"/>
                </a:lnTo>
                <a:lnTo>
                  <a:pt x="485" y="34"/>
                </a:lnTo>
                <a:lnTo>
                  <a:pt x="486" y="34"/>
                </a:lnTo>
                <a:lnTo>
                  <a:pt x="486" y="34"/>
                </a:lnTo>
                <a:lnTo>
                  <a:pt x="487" y="34"/>
                </a:lnTo>
                <a:lnTo>
                  <a:pt x="487" y="34"/>
                </a:lnTo>
                <a:lnTo>
                  <a:pt x="488" y="33"/>
                </a:lnTo>
                <a:lnTo>
                  <a:pt x="488" y="33"/>
                </a:lnTo>
                <a:lnTo>
                  <a:pt x="489" y="33"/>
                </a:lnTo>
                <a:lnTo>
                  <a:pt x="490" y="33"/>
                </a:lnTo>
                <a:lnTo>
                  <a:pt x="490" y="33"/>
                </a:lnTo>
                <a:lnTo>
                  <a:pt x="491" y="32"/>
                </a:lnTo>
                <a:lnTo>
                  <a:pt x="491" y="32"/>
                </a:lnTo>
                <a:lnTo>
                  <a:pt x="492" y="32"/>
                </a:lnTo>
                <a:lnTo>
                  <a:pt x="492" y="32"/>
                </a:lnTo>
                <a:lnTo>
                  <a:pt x="493" y="32"/>
                </a:lnTo>
                <a:lnTo>
                  <a:pt x="494" y="32"/>
                </a:lnTo>
                <a:lnTo>
                  <a:pt x="494" y="32"/>
                </a:lnTo>
                <a:lnTo>
                  <a:pt x="495" y="32"/>
                </a:lnTo>
                <a:lnTo>
                  <a:pt x="495" y="32"/>
                </a:lnTo>
                <a:lnTo>
                  <a:pt x="496" y="32"/>
                </a:lnTo>
                <a:lnTo>
                  <a:pt x="496" y="32"/>
                </a:lnTo>
                <a:lnTo>
                  <a:pt x="497" y="32"/>
                </a:lnTo>
                <a:lnTo>
                  <a:pt x="498" y="31"/>
                </a:lnTo>
                <a:lnTo>
                  <a:pt x="498" y="31"/>
                </a:lnTo>
                <a:lnTo>
                  <a:pt x="499" y="31"/>
                </a:lnTo>
                <a:lnTo>
                  <a:pt x="499" y="31"/>
                </a:lnTo>
                <a:lnTo>
                  <a:pt x="500" y="31"/>
                </a:lnTo>
                <a:lnTo>
                  <a:pt x="500" y="31"/>
                </a:lnTo>
                <a:lnTo>
                  <a:pt x="501" y="31"/>
                </a:lnTo>
                <a:lnTo>
                  <a:pt x="502" y="31"/>
                </a:lnTo>
                <a:lnTo>
                  <a:pt x="502" y="31"/>
                </a:lnTo>
                <a:lnTo>
                  <a:pt x="503" y="31"/>
                </a:lnTo>
                <a:lnTo>
                  <a:pt x="503" y="32"/>
                </a:lnTo>
                <a:lnTo>
                  <a:pt x="504" y="32"/>
                </a:lnTo>
                <a:lnTo>
                  <a:pt x="504" y="32"/>
                </a:lnTo>
                <a:lnTo>
                  <a:pt x="505" y="32"/>
                </a:lnTo>
                <a:lnTo>
                  <a:pt x="506" y="32"/>
                </a:lnTo>
                <a:lnTo>
                  <a:pt x="506" y="32"/>
                </a:lnTo>
                <a:lnTo>
                  <a:pt x="507" y="33"/>
                </a:lnTo>
                <a:lnTo>
                  <a:pt x="507" y="33"/>
                </a:lnTo>
                <a:lnTo>
                  <a:pt x="508" y="33"/>
                </a:lnTo>
                <a:lnTo>
                  <a:pt x="508" y="33"/>
                </a:lnTo>
                <a:lnTo>
                  <a:pt x="509" y="34"/>
                </a:lnTo>
                <a:lnTo>
                  <a:pt x="510" y="34"/>
                </a:lnTo>
                <a:lnTo>
                  <a:pt x="510" y="34"/>
                </a:lnTo>
                <a:lnTo>
                  <a:pt x="511" y="35"/>
                </a:lnTo>
                <a:lnTo>
                  <a:pt x="511" y="35"/>
                </a:lnTo>
                <a:lnTo>
                  <a:pt x="512" y="35"/>
                </a:lnTo>
                <a:lnTo>
                  <a:pt x="512" y="36"/>
                </a:lnTo>
                <a:lnTo>
                  <a:pt x="513" y="36"/>
                </a:lnTo>
                <a:lnTo>
                  <a:pt x="514" y="37"/>
                </a:lnTo>
                <a:lnTo>
                  <a:pt x="514" y="38"/>
                </a:lnTo>
                <a:lnTo>
                  <a:pt x="515" y="38"/>
                </a:lnTo>
                <a:lnTo>
                  <a:pt x="515" y="39"/>
                </a:lnTo>
                <a:lnTo>
                  <a:pt x="516" y="40"/>
                </a:lnTo>
                <a:lnTo>
                  <a:pt x="516" y="41"/>
                </a:lnTo>
                <a:lnTo>
                  <a:pt x="517" y="42"/>
                </a:lnTo>
                <a:lnTo>
                  <a:pt x="518" y="43"/>
                </a:lnTo>
                <a:lnTo>
                  <a:pt x="518" y="44"/>
                </a:lnTo>
                <a:lnTo>
                  <a:pt x="519" y="45"/>
                </a:lnTo>
                <a:lnTo>
                  <a:pt x="519" y="46"/>
                </a:lnTo>
                <a:lnTo>
                  <a:pt x="520" y="47"/>
                </a:lnTo>
                <a:lnTo>
                  <a:pt x="520" y="48"/>
                </a:lnTo>
                <a:lnTo>
                  <a:pt x="521" y="49"/>
                </a:lnTo>
                <a:lnTo>
                  <a:pt x="522" y="51"/>
                </a:lnTo>
                <a:lnTo>
                  <a:pt x="522" y="52"/>
                </a:lnTo>
                <a:lnTo>
                  <a:pt x="523" y="53"/>
                </a:lnTo>
                <a:lnTo>
                  <a:pt x="523" y="55"/>
                </a:lnTo>
                <a:lnTo>
                  <a:pt x="524" y="56"/>
                </a:lnTo>
                <a:lnTo>
                  <a:pt x="524" y="58"/>
                </a:lnTo>
                <a:lnTo>
                  <a:pt x="525" y="59"/>
                </a:lnTo>
                <a:lnTo>
                  <a:pt x="526" y="60"/>
                </a:lnTo>
                <a:lnTo>
                  <a:pt x="526" y="62"/>
                </a:lnTo>
                <a:lnTo>
                  <a:pt x="527" y="63"/>
                </a:lnTo>
                <a:lnTo>
                  <a:pt x="527" y="65"/>
                </a:lnTo>
                <a:lnTo>
                  <a:pt x="528" y="66"/>
                </a:lnTo>
                <a:lnTo>
                  <a:pt x="528" y="68"/>
                </a:lnTo>
                <a:lnTo>
                  <a:pt x="529" y="69"/>
                </a:lnTo>
                <a:lnTo>
                  <a:pt x="530" y="71"/>
                </a:lnTo>
                <a:lnTo>
                  <a:pt x="530" y="72"/>
                </a:lnTo>
                <a:lnTo>
                  <a:pt x="531" y="74"/>
                </a:lnTo>
                <a:lnTo>
                  <a:pt x="531" y="75"/>
                </a:lnTo>
                <a:lnTo>
                  <a:pt x="532" y="77"/>
                </a:lnTo>
                <a:lnTo>
                  <a:pt x="532" y="79"/>
                </a:lnTo>
                <a:lnTo>
                  <a:pt x="533" y="80"/>
                </a:lnTo>
                <a:lnTo>
                  <a:pt x="534" y="82"/>
                </a:lnTo>
                <a:lnTo>
                  <a:pt x="534" y="83"/>
                </a:lnTo>
                <a:lnTo>
                  <a:pt x="535" y="85"/>
                </a:lnTo>
                <a:lnTo>
                  <a:pt x="535" y="86"/>
                </a:lnTo>
                <a:lnTo>
                  <a:pt x="536" y="88"/>
                </a:lnTo>
                <a:lnTo>
                  <a:pt x="536" y="89"/>
                </a:lnTo>
                <a:lnTo>
                  <a:pt x="537" y="91"/>
                </a:lnTo>
                <a:lnTo>
                  <a:pt x="538" y="92"/>
                </a:lnTo>
                <a:lnTo>
                  <a:pt x="538" y="93"/>
                </a:lnTo>
                <a:lnTo>
                  <a:pt x="539" y="95"/>
                </a:lnTo>
                <a:lnTo>
                  <a:pt x="539" y="96"/>
                </a:lnTo>
                <a:lnTo>
                  <a:pt x="540" y="98"/>
                </a:lnTo>
                <a:lnTo>
                  <a:pt x="540" y="99"/>
                </a:lnTo>
                <a:lnTo>
                  <a:pt x="541" y="100"/>
                </a:lnTo>
                <a:lnTo>
                  <a:pt x="541" y="102"/>
                </a:lnTo>
                <a:lnTo>
                  <a:pt x="542" y="103"/>
                </a:lnTo>
                <a:lnTo>
                  <a:pt x="543" y="104"/>
                </a:lnTo>
                <a:lnTo>
                  <a:pt x="543" y="105"/>
                </a:lnTo>
                <a:lnTo>
                  <a:pt x="544" y="107"/>
                </a:lnTo>
                <a:lnTo>
                  <a:pt x="544" y="108"/>
                </a:lnTo>
                <a:lnTo>
                  <a:pt x="545" y="109"/>
                </a:lnTo>
                <a:lnTo>
                  <a:pt x="545" y="110"/>
                </a:lnTo>
                <a:lnTo>
                  <a:pt x="546" y="111"/>
                </a:lnTo>
                <a:lnTo>
                  <a:pt x="547" y="113"/>
                </a:lnTo>
                <a:lnTo>
                  <a:pt x="547" y="114"/>
                </a:lnTo>
                <a:lnTo>
                  <a:pt x="548" y="115"/>
                </a:lnTo>
                <a:lnTo>
                  <a:pt x="548" y="116"/>
                </a:lnTo>
                <a:lnTo>
                  <a:pt x="549" y="117"/>
                </a:lnTo>
                <a:lnTo>
                  <a:pt x="549" y="118"/>
                </a:lnTo>
                <a:lnTo>
                  <a:pt x="550" y="119"/>
                </a:lnTo>
                <a:lnTo>
                  <a:pt x="551" y="120"/>
                </a:lnTo>
                <a:lnTo>
                  <a:pt x="551" y="121"/>
                </a:lnTo>
                <a:lnTo>
                  <a:pt x="552" y="121"/>
                </a:lnTo>
                <a:lnTo>
                  <a:pt x="552" y="122"/>
                </a:lnTo>
                <a:lnTo>
                  <a:pt x="553" y="123"/>
                </a:lnTo>
                <a:lnTo>
                  <a:pt x="553" y="123"/>
                </a:lnTo>
                <a:lnTo>
                  <a:pt x="554" y="124"/>
                </a:lnTo>
                <a:lnTo>
                  <a:pt x="555" y="125"/>
                </a:lnTo>
                <a:lnTo>
                  <a:pt x="555" y="125"/>
                </a:lnTo>
                <a:lnTo>
                  <a:pt x="556" y="126"/>
                </a:lnTo>
                <a:lnTo>
                  <a:pt x="556" y="126"/>
                </a:lnTo>
                <a:lnTo>
                  <a:pt x="557" y="126"/>
                </a:lnTo>
                <a:lnTo>
                  <a:pt x="557" y="127"/>
                </a:lnTo>
                <a:lnTo>
                  <a:pt x="558" y="127"/>
                </a:lnTo>
                <a:lnTo>
                  <a:pt x="559" y="127"/>
                </a:lnTo>
                <a:lnTo>
                  <a:pt x="559" y="128"/>
                </a:lnTo>
                <a:lnTo>
                  <a:pt x="560" y="128"/>
                </a:lnTo>
                <a:lnTo>
                  <a:pt x="560" y="128"/>
                </a:lnTo>
                <a:lnTo>
                  <a:pt x="561" y="128"/>
                </a:lnTo>
                <a:lnTo>
                  <a:pt x="561" y="128"/>
                </a:lnTo>
                <a:lnTo>
                  <a:pt x="562" y="128"/>
                </a:lnTo>
                <a:lnTo>
                  <a:pt x="563" y="128"/>
                </a:lnTo>
                <a:lnTo>
                  <a:pt x="563" y="129"/>
                </a:lnTo>
                <a:lnTo>
                  <a:pt x="564" y="129"/>
                </a:lnTo>
                <a:lnTo>
                  <a:pt x="564" y="129"/>
                </a:lnTo>
                <a:lnTo>
                  <a:pt x="565" y="129"/>
                </a:lnTo>
                <a:lnTo>
                  <a:pt x="565" y="129"/>
                </a:lnTo>
                <a:lnTo>
                  <a:pt x="566" y="129"/>
                </a:lnTo>
                <a:lnTo>
                  <a:pt x="567" y="129"/>
                </a:lnTo>
                <a:lnTo>
                  <a:pt x="567" y="129"/>
                </a:lnTo>
                <a:lnTo>
                  <a:pt x="568" y="128"/>
                </a:lnTo>
                <a:lnTo>
                  <a:pt x="569" y="128"/>
                </a:lnTo>
                <a:lnTo>
                  <a:pt x="569" y="128"/>
                </a:lnTo>
                <a:lnTo>
                  <a:pt x="570" y="128"/>
                </a:lnTo>
                <a:lnTo>
                  <a:pt x="570" y="128"/>
                </a:lnTo>
                <a:lnTo>
                  <a:pt x="571" y="128"/>
                </a:lnTo>
                <a:lnTo>
                  <a:pt x="571" y="127"/>
                </a:lnTo>
                <a:lnTo>
                  <a:pt x="572" y="127"/>
                </a:lnTo>
                <a:lnTo>
                  <a:pt x="573" y="127"/>
                </a:lnTo>
                <a:lnTo>
                  <a:pt x="573" y="127"/>
                </a:lnTo>
                <a:lnTo>
                  <a:pt x="574" y="127"/>
                </a:lnTo>
                <a:lnTo>
                  <a:pt x="574" y="126"/>
                </a:lnTo>
                <a:lnTo>
                  <a:pt x="575" y="126"/>
                </a:lnTo>
                <a:lnTo>
                  <a:pt x="575" y="126"/>
                </a:lnTo>
                <a:lnTo>
                  <a:pt x="576" y="126"/>
                </a:lnTo>
                <a:lnTo>
                  <a:pt x="577" y="125"/>
                </a:lnTo>
                <a:lnTo>
                  <a:pt x="577" y="125"/>
                </a:lnTo>
                <a:lnTo>
                  <a:pt x="578" y="125"/>
                </a:lnTo>
                <a:lnTo>
                  <a:pt x="578" y="125"/>
                </a:lnTo>
                <a:lnTo>
                  <a:pt x="579" y="124"/>
                </a:lnTo>
                <a:lnTo>
                  <a:pt x="579" y="124"/>
                </a:lnTo>
                <a:lnTo>
                  <a:pt x="580" y="124"/>
                </a:lnTo>
                <a:lnTo>
                  <a:pt x="581" y="123"/>
                </a:lnTo>
                <a:lnTo>
                  <a:pt x="581" y="123"/>
                </a:lnTo>
                <a:lnTo>
                  <a:pt x="582" y="123"/>
                </a:lnTo>
                <a:lnTo>
                  <a:pt x="582" y="122"/>
                </a:lnTo>
                <a:lnTo>
                  <a:pt x="583" y="122"/>
                </a:lnTo>
                <a:lnTo>
                  <a:pt x="583" y="122"/>
                </a:lnTo>
                <a:lnTo>
                  <a:pt x="584" y="121"/>
                </a:lnTo>
                <a:lnTo>
                  <a:pt x="585" y="121"/>
                </a:lnTo>
                <a:lnTo>
                  <a:pt x="585" y="121"/>
                </a:lnTo>
              </a:path>
            </a:pathLst>
          </a:custGeom>
          <a:noFill/>
          <a:ln w="3175" cap="flat">
            <a:solidFill>
              <a:schemeClr val="accent4">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 name="Freeform 61">
            <a:extLst>
              <a:ext uri="{FF2B5EF4-FFF2-40B4-BE49-F238E27FC236}">
                <a16:creationId xmlns:a16="http://schemas.microsoft.com/office/drawing/2014/main" id="{C24CC1D9-CAD0-4526-BE5C-AFA0683076FD}"/>
              </a:ext>
            </a:extLst>
          </p:cNvPr>
          <p:cNvSpPr>
            <a:spLocks/>
          </p:cNvSpPr>
          <p:nvPr/>
        </p:nvSpPr>
        <p:spPr bwMode="auto">
          <a:xfrm flipH="1">
            <a:off x="8723481" y="1608447"/>
            <a:ext cx="1135741" cy="264036"/>
          </a:xfrm>
          <a:custGeom>
            <a:avLst/>
            <a:gdLst>
              <a:gd name="T0" fmla="*/ 10 w 585"/>
              <a:gd name="T1" fmla="*/ 124 h 136"/>
              <a:gd name="T2" fmla="*/ 19 w 585"/>
              <a:gd name="T3" fmla="*/ 127 h 136"/>
              <a:gd name="T4" fmla="*/ 29 w 585"/>
              <a:gd name="T5" fmla="*/ 105 h 136"/>
              <a:gd name="T6" fmla="*/ 39 w 585"/>
              <a:gd name="T7" fmla="*/ 68 h 136"/>
              <a:gd name="T8" fmla="*/ 48 w 585"/>
              <a:gd name="T9" fmla="*/ 34 h 136"/>
              <a:gd name="T10" fmla="*/ 58 w 585"/>
              <a:gd name="T11" fmla="*/ 15 h 136"/>
              <a:gd name="T12" fmla="*/ 68 w 585"/>
              <a:gd name="T13" fmla="*/ 26 h 136"/>
              <a:gd name="T14" fmla="*/ 77 w 585"/>
              <a:gd name="T15" fmla="*/ 40 h 136"/>
              <a:gd name="T16" fmla="*/ 87 w 585"/>
              <a:gd name="T17" fmla="*/ 25 h 136"/>
              <a:gd name="T18" fmla="*/ 97 w 585"/>
              <a:gd name="T19" fmla="*/ 8 h 136"/>
              <a:gd name="T20" fmla="*/ 107 w 585"/>
              <a:gd name="T21" fmla="*/ 3 h 136"/>
              <a:gd name="T22" fmla="*/ 116 w 585"/>
              <a:gd name="T23" fmla="*/ 3 h 136"/>
              <a:gd name="T24" fmla="*/ 126 w 585"/>
              <a:gd name="T25" fmla="*/ 11 h 136"/>
              <a:gd name="T26" fmla="*/ 136 w 585"/>
              <a:gd name="T27" fmla="*/ 8 h 136"/>
              <a:gd name="T28" fmla="*/ 146 w 585"/>
              <a:gd name="T29" fmla="*/ 10 h 136"/>
              <a:gd name="T30" fmla="*/ 155 w 585"/>
              <a:gd name="T31" fmla="*/ 6 h 136"/>
              <a:gd name="T32" fmla="*/ 165 w 585"/>
              <a:gd name="T33" fmla="*/ 23 h 136"/>
              <a:gd name="T34" fmla="*/ 175 w 585"/>
              <a:gd name="T35" fmla="*/ 115 h 136"/>
              <a:gd name="T36" fmla="*/ 184 w 585"/>
              <a:gd name="T37" fmla="*/ 121 h 136"/>
              <a:gd name="T38" fmla="*/ 194 w 585"/>
              <a:gd name="T39" fmla="*/ 125 h 136"/>
              <a:gd name="T40" fmla="*/ 204 w 585"/>
              <a:gd name="T41" fmla="*/ 119 h 136"/>
              <a:gd name="T42" fmla="*/ 213 w 585"/>
              <a:gd name="T43" fmla="*/ 123 h 136"/>
              <a:gd name="T44" fmla="*/ 223 w 585"/>
              <a:gd name="T45" fmla="*/ 106 h 136"/>
              <a:gd name="T46" fmla="*/ 233 w 585"/>
              <a:gd name="T47" fmla="*/ 85 h 136"/>
              <a:gd name="T48" fmla="*/ 243 w 585"/>
              <a:gd name="T49" fmla="*/ 30 h 136"/>
              <a:gd name="T50" fmla="*/ 252 w 585"/>
              <a:gd name="T51" fmla="*/ 67 h 136"/>
              <a:gd name="T52" fmla="*/ 262 w 585"/>
              <a:gd name="T53" fmla="*/ 102 h 136"/>
              <a:gd name="T54" fmla="*/ 272 w 585"/>
              <a:gd name="T55" fmla="*/ 115 h 136"/>
              <a:gd name="T56" fmla="*/ 282 w 585"/>
              <a:gd name="T57" fmla="*/ 123 h 136"/>
              <a:gd name="T58" fmla="*/ 291 w 585"/>
              <a:gd name="T59" fmla="*/ 126 h 136"/>
              <a:gd name="T60" fmla="*/ 301 w 585"/>
              <a:gd name="T61" fmla="*/ 124 h 136"/>
              <a:gd name="T62" fmla="*/ 311 w 585"/>
              <a:gd name="T63" fmla="*/ 126 h 136"/>
              <a:gd name="T64" fmla="*/ 320 w 585"/>
              <a:gd name="T65" fmla="*/ 117 h 136"/>
              <a:gd name="T66" fmla="*/ 330 w 585"/>
              <a:gd name="T67" fmla="*/ 90 h 136"/>
              <a:gd name="T68" fmla="*/ 340 w 585"/>
              <a:gd name="T69" fmla="*/ 114 h 136"/>
              <a:gd name="T70" fmla="*/ 350 w 585"/>
              <a:gd name="T71" fmla="*/ 36 h 136"/>
              <a:gd name="T72" fmla="*/ 359 w 585"/>
              <a:gd name="T73" fmla="*/ 95 h 136"/>
              <a:gd name="T74" fmla="*/ 369 w 585"/>
              <a:gd name="T75" fmla="*/ 116 h 136"/>
              <a:gd name="T76" fmla="*/ 379 w 585"/>
              <a:gd name="T77" fmla="*/ 125 h 136"/>
              <a:gd name="T78" fmla="*/ 388 w 585"/>
              <a:gd name="T79" fmla="*/ 124 h 136"/>
              <a:gd name="T80" fmla="*/ 398 w 585"/>
              <a:gd name="T81" fmla="*/ 122 h 136"/>
              <a:gd name="T82" fmla="*/ 408 w 585"/>
              <a:gd name="T83" fmla="*/ 125 h 136"/>
              <a:gd name="T84" fmla="*/ 417 w 585"/>
              <a:gd name="T85" fmla="*/ 119 h 136"/>
              <a:gd name="T86" fmla="*/ 427 w 585"/>
              <a:gd name="T87" fmla="*/ 110 h 136"/>
              <a:gd name="T88" fmla="*/ 437 w 585"/>
              <a:gd name="T89" fmla="*/ 97 h 136"/>
              <a:gd name="T90" fmla="*/ 447 w 585"/>
              <a:gd name="T91" fmla="*/ 79 h 136"/>
              <a:gd name="T92" fmla="*/ 457 w 585"/>
              <a:gd name="T93" fmla="*/ 59 h 136"/>
              <a:gd name="T94" fmla="*/ 466 w 585"/>
              <a:gd name="T95" fmla="*/ 39 h 136"/>
              <a:gd name="T96" fmla="*/ 476 w 585"/>
              <a:gd name="T97" fmla="*/ 24 h 136"/>
              <a:gd name="T98" fmla="*/ 486 w 585"/>
              <a:gd name="T99" fmla="*/ 21 h 136"/>
              <a:gd name="T100" fmla="*/ 495 w 585"/>
              <a:gd name="T101" fmla="*/ 29 h 136"/>
              <a:gd name="T102" fmla="*/ 505 w 585"/>
              <a:gd name="T103" fmla="*/ 39 h 136"/>
              <a:gd name="T104" fmla="*/ 515 w 585"/>
              <a:gd name="T105" fmla="*/ 51 h 136"/>
              <a:gd name="T106" fmla="*/ 524 w 585"/>
              <a:gd name="T107" fmla="*/ 66 h 136"/>
              <a:gd name="T108" fmla="*/ 534 w 585"/>
              <a:gd name="T109" fmla="*/ 83 h 136"/>
              <a:gd name="T110" fmla="*/ 544 w 585"/>
              <a:gd name="T111" fmla="*/ 100 h 136"/>
              <a:gd name="T112" fmla="*/ 553 w 585"/>
              <a:gd name="T113" fmla="*/ 113 h 136"/>
              <a:gd name="T114" fmla="*/ 563 w 585"/>
              <a:gd name="T115" fmla="*/ 121 h 136"/>
              <a:gd name="T116" fmla="*/ 573 w 585"/>
              <a:gd name="T117" fmla="*/ 125 h 136"/>
              <a:gd name="T118" fmla="*/ 583 w 585"/>
              <a:gd name="T119" fmla="*/ 1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5" h="136">
                <a:moveTo>
                  <a:pt x="0" y="121"/>
                </a:moveTo>
                <a:lnTo>
                  <a:pt x="1" y="121"/>
                </a:lnTo>
                <a:lnTo>
                  <a:pt x="2" y="121"/>
                </a:lnTo>
                <a:lnTo>
                  <a:pt x="2" y="121"/>
                </a:lnTo>
                <a:lnTo>
                  <a:pt x="3" y="120"/>
                </a:lnTo>
                <a:lnTo>
                  <a:pt x="3" y="120"/>
                </a:lnTo>
                <a:lnTo>
                  <a:pt x="4" y="121"/>
                </a:lnTo>
                <a:lnTo>
                  <a:pt x="4" y="121"/>
                </a:lnTo>
                <a:lnTo>
                  <a:pt x="5" y="121"/>
                </a:lnTo>
                <a:lnTo>
                  <a:pt x="6" y="121"/>
                </a:lnTo>
                <a:lnTo>
                  <a:pt x="6" y="121"/>
                </a:lnTo>
                <a:lnTo>
                  <a:pt x="7" y="122"/>
                </a:lnTo>
                <a:lnTo>
                  <a:pt x="7" y="122"/>
                </a:lnTo>
                <a:lnTo>
                  <a:pt x="8" y="123"/>
                </a:lnTo>
                <a:lnTo>
                  <a:pt x="8" y="123"/>
                </a:lnTo>
                <a:lnTo>
                  <a:pt x="9" y="124"/>
                </a:lnTo>
                <a:lnTo>
                  <a:pt x="10" y="124"/>
                </a:lnTo>
                <a:lnTo>
                  <a:pt x="10" y="124"/>
                </a:lnTo>
                <a:lnTo>
                  <a:pt x="11" y="125"/>
                </a:lnTo>
                <a:lnTo>
                  <a:pt x="11" y="125"/>
                </a:lnTo>
                <a:lnTo>
                  <a:pt x="12" y="126"/>
                </a:lnTo>
                <a:lnTo>
                  <a:pt x="12" y="126"/>
                </a:lnTo>
                <a:lnTo>
                  <a:pt x="13" y="126"/>
                </a:lnTo>
                <a:lnTo>
                  <a:pt x="14" y="127"/>
                </a:lnTo>
                <a:lnTo>
                  <a:pt x="14" y="127"/>
                </a:lnTo>
                <a:lnTo>
                  <a:pt x="15" y="127"/>
                </a:lnTo>
                <a:lnTo>
                  <a:pt x="15" y="127"/>
                </a:lnTo>
                <a:lnTo>
                  <a:pt x="16" y="128"/>
                </a:lnTo>
                <a:lnTo>
                  <a:pt x="16" y="128"/>
                </a:lnTo>
                <a:lnTo>
                  <a:pt x="17" y="128"/>
                </a:lnTo>
                <a:lnTo>
                  <a:pt x="18" y="127"/>
                </a:lnTo>
                <a:lnTo>
                  <a:pt x="18" y="127"/>
                </a:lnTo>
                <a:lnTo>
                  <a:pt x="19" y="127"/>
                </a:lnTo>
                <a:lnTo>
                  <a:pt x="19" y="127"/>
                </a:lnTo>
                <a:lnTo>
                  <a:pt x="20" y="126"/>
                </a:lnTo>
                <a:lnTo>
                  <a:pt x="20" y="126"/>
                </a:lnTo>
                <a:lnTo>
                  <a:pt x="21" y="125"/>
                </a:lnTo>
                <a:lnTo>
                  <a:pt x="22" y="125"/>
                </a:lnTo>
                <a:lnTo>
                  <a:pt x="22" y="124"/>
                </a:lnTo>
                <a:lnTo>
                  <a:pt x="23" y="123"/>
                </a:lnTo>
                <a:lnTo>
                  <a:pt x="23" y="122"/>
                </a:lnTo>
                <a:lnTo>
                  <a:pt x="24" y="120"/>
                </a:lnTo>
                <a:lnTo>
                  <a:pt x="24" y="119"/>
                </a:lnTo>
                <a:lnTo>
                  <a:pt x="25" y="118"/>
                </a:lnTo>
                <a:lnTo>
                  <a:pt x="26" y="116"/>
                </a:lnTo>
                <a:lnTo>
                  <a:pt x="26" y="114"/>
                </a:lnTo>
                <a:lnTo>
                  <a:pt x="27" y="112"/>
                </a:lnTo>
                <a:lnTo>
                  <a:pt x="27" y="111"/>
                </a:lnTo>
                <a:lnTo>
                  <a:pt x="28" y="109"/>
                </a:lnTo>
                <a:lnTo>
                  <a:pt x="28" y="107"/>
                </a:lnTo>
                <a:lnTo>
                  <a:pt x="29" y="105"/>
                </a:lnTo>
                <a:lnTo>
                  <a:pt x="29" y="103"/>
                </a:lnTo>
                <a:lnTo>
                  <a:pt x="30" y="100"/>
                </a:lnTo>
                <a:lnTo>
                  <a:pt x="31" y="98"/>
                </a:lnTo>
                <a:lnTo>
                  <a:pt x="31" y="96"/>
                </a:lnTo>
                <a:lnTo>
                  <a:pt x="32" y="94"/>
                </a:lnTo>
                <a:lnTo>
                  <a:pt x="32" y="92"/>
                </a:lnTo>
                <a:lnTo>
                  <a:pt x="33" y="90"/>
                </a:lnTo>
                <a:lnTo>
                  <a:pt x="33" y="87"/>
                </a:lnTo>
                <a:lnTo>
                  <a:pt x="34" y="85"/>
                </a:lnTo>
                <a:lnTo>
                  <a:pt x="35" y="83"/>
                </a:lnTo>
                <a:lnTo>
                  <a:pt x="35" y="81"/>
                </a:lnTo>
                <a:lnTo>
                  <a:pt x="36" y="79"/>
                </a:lnTo>
                <a:lnTo>
                  <a:pt x="36" y="77"/>
                </a:lnTo>
                <a:lnTo>
                  <a:pt x="37" y="74"/>
                </a:lnTo>
                <a:lnTo>
                  <a:pt x="37" y="72"/>
                </a:lnTo>
                <a:lnTo>
                  <a:pt x="38" y="70"/>
                </a:lnTo>
                <a:lnTo>
                  <a:pt x="39" y="68"/>
                </a:lnTo>
                <a:lnTo>
                  <a:pt x="39" y="65"/>
                </a:lnTo>
                <a:lnTo>
                  <a:pt x="40" y="63"/>
                </a:lnTo>
                <a:lnTo>
                  <a:pt x="40" y="61"/>
                </a:lnTo>
                <a:lnTo>
                  <a:pt x="41" y="59"/>
                </a:lnTo>
                <a:lnTo>
                  <a:pt x="41" y="57"/>
                </a:lnTo>
                <a:lnTo>
                  <a:pt x="42" y="55"/>
                </a:lnTo>
                <a:lnTo>
                  <a:pt x="43" y="53"/>
                </a:lnTo>
                <a:lnTo>
                  <a:pt x="43" y="51"/>
                </a:lnTo>
                <a:lnTo>
                  <a:pt x="44" y="49"/>
                </a:lnTo>
                <a:lnTo>
                  <a:pt x="44" y="47"/>
                </a:lnTo>
                <a:lnTo>
                  <a:pt x="45" y="45"/>
                </a:lnTo>
                <a:lnTo>
                  <a:pt x="45" y="43"/>
                </a:lnTo>
                <a:lnTo>
                  <a:pt x="46" y="41"/>
                </a:lnTo>
                <a:lnTo>
                  <a:pt x="47" y="39"/>
                </a:lnTo>
                <a:lnTo>
                  <a:pt x="47" y="38"/>
                </a:lnTo>
                <a:lnTo>
                  <a:pt x="48" y="36"/>
                </a:lnTo>
                <a:lnTo>
                  <a:pt x="48" y="34"/>
                </a:lnTo>
                <a:lnTo>
                  <a:pt x="49" y="33"/>
                </a:lnTo>
                <a:lnTo>
                  <a:pt x="49" y="31"/>
                </a:lnTo>
                <a:lnTo>
                  <a:pt x="50" y="30"/>
                </a:lnTo>
                <a:lnTo>
                  <a:pt x="51" y="28"/>
                </a:lnTo>
                <a:lnTo>
                  <a:pt x="51" y="27"/>
                </a:lnTo>
                <a:lnTo>
                  <a:pt x="52" y="25"/>
                </a:lnTo>
                <a:lnTo>
                  <a:pt x="52" y="24"/>
                </a:lnTo>
                <a:lnTo>
                  <a:pt x="53" y="23"/>
                </a:lnTo>
                <a:lnTo>
                  <a:pt x="53" y="21"/>
                </a:lnTo>
                <a:lnTo>
                  <a:pt x="54" y="20"/>
                </a:lnTo>
                <a:lnTo>
                  <a:pt x="55" y="19"/>
                </a:lnTo>
                <a:lnTo>
                  <a:pt x="55" y="18"/>
                </a:lnTo>
                <a:lnTo>
                  <a:pt x="56" y="17"/>
                </a:lnTo>
                <a:lnTo>
                  <a:pt x="56" y="17"/>
                </a:lnTo>
                <a:lnTo>
                  <a:pt x="57" y="16"/>
                </a:lnTo>
                <a:lnTo>
                  <a:pt x="57" y="16"/>
                </a:lnTo>
                <a:lnTo>
                  <a:pt x="58" y="15"/>
                </a:lnTo>
                <a:lnTo>
                  <a:pt x="59" y="15"/>
                </a:lnTo>
                <a:lnTo>
                  <a:pt x="59" y="15"/>
                </a:lnTo>
                <a:lnTo>
                  <a:pt x="60" y="15"/>
                </a:lnTo>
                <a:lnTo>
                  <a:pt x="60" y="15"/>
                </a:lnTo>
                <a:lnTo>
                  <a:pt x="61" y="16"/>
                </a:lnTo>
                <a:lnTo>
                  <a:pt x="61" y="16"/>
                </a:lnTo>
                <a:lnTo>
                  <a:pt x="62" y="17"/>
                </a:lnTo>
                <a:lnTo>
                  <a:pt x="63" y="18"/>
                </a:lnTo>
                <a:lnTo>
                  <a:pt x="63" y="18"/>
                </a:lnTo>
                <a:lnTo>
                  <a:pt x="64" y="19"/>
                </a:lnTo>
                <a:lnTo>
                  <a:pt x="64" y="20"/>
                </a:lnTo>
                <a:lnTo>
                  <a:pt x="65" y="21"/>
                </a:lnTo>
                <a:lnTo>
                  <a:pt x="65" y="22"/>
                </a:lnTo>
                <a:lnTo>
                  <a:pt x="66" y="23"/>
                </a:lnTo>
                <a:lnTo>
                  <a:pt x="67" y="24"/>
                </a:lnTo>
                <a:lnTo>
                  <a:pt x="67" y="25"/>
                </a:lnTo>
                <a:lnTo>
                  <a:pt x="68" y="26"/>
                </a:lnTo>
                <a:lnTo>
                  <a:pt x="68" y="27"/>
                </a:lnTo>
                <a:lnTo>
                  <a:pt x="69" y="28"/>
                </a:lnTo>
                <a:lnTo>
                  <a:pt x="69" y="30"/>
                </a:lnTo>
                <a:lnTo>
                  <a:pt x="70" y="31"/>
                </a:lnTo>
                <a:lnTo>
                  <a:pt x="71" y="32"/>
                </a:lnTo>
                <a:lnTo>
                  <a:pt x="71" y="33"/>
                </a:lnTo>
                <a:lnTo>
                  <a:pt x="72" y="34"/>
                </a:lnTo>
                <a:lnTo>
                  <a:pt x="72" y="35"/>
                </a:lnTo>
                <a:lnTo>
                  <a:pt x="73" y="36"/>
                </a:lnTo>
                <a:lnTo>
                  <a:pt x="73" y="36"/>
                </a:lnTo>
                <a:lnTo>
                  <a:pt x="74" y="37"/>
                </a:lnTo>
                <a:lnTo>
                  <a:pt x="75" y="38"/>
                </a:lnTo>
                <a:lnTo>
                  <a:pt x="75" y="39"/>
                </a:lnTo>
                <a:lnTo>
                  <a:pt x="76" y="39"/>
                </a:lnTo>
                <a:lnTo>
                  <a:pt x="76" y="39"/>
                </a:lnTo>
                <a:lnTo>
                  <a:pt x="77" y="40"/>
                </a:lnTo>
                <a:lnTo>
                  <a:pt x="77" y="40"/>
                </a:lnTo>
                <a:lnTo>
                  <a:pt x="78" y="39"/>
                </a:lnTo>
                <a:lnTo>
                  <a:pt x="79" y="39"/>
                </a:lnTo>
                <a:lnTo>
                  <a:pt x="79" y="39"/>
                </a:lnTo>
                <a:lnTo>
                  <a:pt x="80" y="38"/>
                </a:lnTo>
                <a:lnTo>
                  <a:pt x="80" y="38"/>
                </a:lnTo>
                <a:lnTo>
                  <a:pt x="81" y="37"/>
                </a:lnTo>
                <a:lnTo>
                  <a:pt x="81" y="36"/>
                </a:lnTo>
                <a:lnTo>
                  <a:pt x="82" y="35"/>
                </a:lnTo>
                <a:lnTo>
                  <a:pt x="83" y="34"/>
                </a:lnTo>
                <a:lnTo>
                  <a:pt x="83" y="33"/>
                </a:lnTo>
                <a:lnTo>
                  <a:pt x="84" y="32"/>
                </a:lnTo>
                <a:lnTo>
                  <a:pt x="84" y="31"/>
                </a:lnTo>
                <a:lnTo>
                  <a:pt x="85" y="30"/>
                </a:lnTo>
                <a:lnTo>
                  <a:pt x="85" y="29"/>
                </a:lnTo>
                <a:lnTo>
                  <a:pt x="86" y="27"/>
                </a:lnTo>
                <a:lnTo>
                  <a:pt x="87" y="26"/>
                </a:lnTo>
                <a:lnTo>
                  <a:pt x="87" y="25"/>
                </a:lnTo>
                <a:lnTo>
                  <a:pt x="88" y="24"/>
                </a:lnTo>
                <a:lnTo>
                  <a:pt x="88" y="23"/>
                </a:lnTo>
                <a:lnTo>
                  <a:pt x="89" y="21"/>
                </a:lnTo>
                <a:lnTo>
                  <a:pt x="89" y="20"/>
                </a:lnTo>
                <a:lnTo>
                  <a:pt x="90" y="19"/>
                </a:lnTo>
                <a:lnTo>
                  <a:pt x="91" y="18"/>
                </a:lnTo>
                <a:lnTo>
                  <a:pt x="91" y="17"/>
                </a:lnTo>
                <a:lnTo>
                  <a:pt x="92" y="16"/>
                </a:lnTo>
                <a:lnTo>
                  <a:pt x="92" y="15"/>
                </a:lnTo>
                <a:lnTo>
                  <a:pt x="93" y="14"/>
                </a:lnTo>
                <a:lnTo>
                  <a:pt x="93" y="12"/>
                </a:lnTo>
                <a:lnTo>
                  <a:pt x="94" y="11"/>
                </a:lnTo>
                <a:lnTo>
                  <a:pt x="95" y="11"/>
                </a:lnTo>
                <a:lnTo>
                  <a:pt x="95" y="10"/>
                </a:lnTo>
                <a:lnTo>
                  <a:pt x="96" y="9"/>
                </a:lnTo>
                <a:lnTo>
                  <a:pt x="96" y="8"/>
                </a:lnTo>
                <a:lnTo>
                  <a:pt x="97" y="8"/>
                </a:lnTo>
                <a:lnTo>
                  <a:pt x="97" y="7"/>
                </a:lnTo>
                <a:lnTo>
                  <a:pt x="98" y="7"/>
                </a:lnTo>
                <a:lnTo>
                  <a:pt x="99" y="6"/>
                </a:lnTo>
                <a:lnTo>
                  <a:pt x="99" y="6"/>
                </a:lnTo>
                <a:lnTo>
                  <a:pt x="100" y="5"/>
                </a:lnTo>
                <a:lnTo>
                  <a:pt x="100" y="5"/>
                </a:lnTo>
                <a:lnTo>
                  <a:pt x="101" y="5"/>
                </a:lnTo>
                <a:lnTo>
                  <a:pt x="101" y="5"/>
                </a:lnTo>
                <a:lnTo>
                  <a:pt x="102" y="4"/>
                </a:lnTo>
                <a:lnTo>
                  <a:pt x="103" y="4"/>
                </a:lnTo>
                <a:lnTo>
                  <a:pt x="103" y="4"/>
                </a:lnTo>
                <a:lnTo>
                  <a:pt x="104" y="4"/>
                </a:lnTo>
                <a:lnTo>
                  <a:pt x="104" y="4"/>
                </a:lnTo>
                <a:lnTo>
                  <a:pt x="105" y="4"/>
                </a:lnTo>
                <a:lnTo>
                  <a:pt x="106" y="3"/>
                </a:lnTo>
                <a:lnTo>
                  <a:pt x="106" y="3"/>
                </a:lnTo>
                <a:lnTo>
                  <a:pt x="107" y="3"/>
                </a:lnTo>
                <a:lnTo>
                  <a:pt x="107" y="3"/>
                </a:lnTo>
                <a:lnTo>
                  <a:pt x="108" y="3"/>
                </a:lnTo>
                <a:lnTo>
                  <a:pt x="108" y="2"/>
                </a:lnTo>
                <a:lnTo>
                  <a:pt x="109" y="2"/>
                </a:lnTo>
                <a:lnTo>
                  <a:pt x="110" y="2"/>
                </a:lnTo>
                <a:lnTo>
                  <a:pt x="110" y="2"/>
                </a:lnTo>
                <a:lnTo>
                  <a:pt x="111" y="2"/>
                </a:lnTo>
                <a:lnTo>
                  <a:pt x="111" y="2"/>
                </a:lnTo>
                <a:lnTo>
                  <a:pt x="112" y="2"/>
                </a:lnTo>
                <a:lnTo>
                  <a:pt x="112" y="2"/>
                </a:lnTo>
                <a:lnTo>
                  <a:pt x="113" y="2"/>
                </a:lnTo>
                <a:lnTo>
                  <a:pt x="114" y="2"/>
                </a:lnTo>
                <a:lnTo>
                  <a:pt x="114" y="2"/>
                </a:lnTo>
                <a:lnTo>
                  <a:pt x="115" y="3"/>
                </a:lnTo>
                <a:lnTo>
                  <a:pt x="115" y="3"/>
                </a:lnTo>
                <a:lnTo>
                  <a:pt x="116" y="3"/>
                </a:lnTo>
                <a:lnTo>
                  <a:pt x="116" y="3"/>
                </a:lnTo>
                <a:lnTo>
                  <a:pt x="117" y="4"/>
                </a:lnTo>
                <a:lnTo>
                  <a:pt x="118" y="4"/>
                </a:lnTo>
                <a:lnTo>
                  <a:pt x="118" y="4"/>
                </a:lnTo>
                <a:lnTo>
                  <a:pt x="119" y="5"/>
                </a:lnTo>
                <a:lnTo>
                  <a:pt x="119" y="5"/>
                </a:lnTo>
                <a:lnTo>
                  <a:pt x="120" y="5"/>
                </a:lnTo>
                <a:lnTo>
                  <a:pt x="120" y="5"/>
                </a:lnTo>
                <a:lnTo>
                  <a:pt x="121" y="6"/>
                </a:lnTo>
                <a:lnTo>
                  <a:pt x="122" y="6"/>
                </a:lnTo>
                <a:lnTo>
                  <a:pt x="122" y="7"/>
                </a:lnTo>
                <a:lnTo>
                  <a:pt x="123" y="7"/>
                </a:lnTo>
                <a:lnTo>
                  <a:pt x="123" y="8"/>
                </a:lnTo>
                <a:lnTo>
                  <a:pt x="124" y="8"/>
                </a:lnTo>
                <a:lnTo>
                  <a:pt x="124" y="9"/>
                </a:lnTo>
                <a:lnTo>
                  <a:pt x="125" y="9"/>
                </a:lnTo>
                <a:lnTo>
                  <a:pt x="126" y="10"/>
                </a:lnTo>
                <a:lnTo>
                  <a:pt x="126" y="11"/>
                </a:lnTo>
                <a:lnTo>
                  <a:pt x="127" y="11"/>
                </a:lnTo>
                <a:lnTo>
                  <a:pt x="127" y="12"/>
                </a:lnTo>
                <a:lnTo>
                  <a:pt x="128" y="12"/>
                </a:lnTo>
                <a:lnTo>
                  <a:pt x="128" y="13"/>
                </a:lnTo>
                <a:lnTo>
                  <a:pt x="129" y="13"/>
                </a:lnTo>
                <a:lnTo>
                  <a:pt x="130" y="14"/>
                </a:lnTo>
                <a:lnTo>
                  <a:pt x="130" y="14"/>
                </a:lnTo>
                <a:lnTo>
                  <a:pt x="131" y="14"/>
                </a:lnTo>
                <a:lnTo>
                  <a:pt x="131" y="14"/>
                </a:lnTo>
                <a:lnTo>
                  <a:pt x="132" y="14"/>
                </a:lnTo>
                <a:lnTo>
                  <a:pt x="132" y="13"/>
                </a:lnTo>
                <a:lnTo>
                  <a:pt x="133" y="13"/>
                </a:lnTo>
                <a:lnTo>
                  <a:pt x="134" y="12"/>
                </a:lnTo>
                <a:lnTo>
                  <a:pt x="134" y="11"/>
                </a:lnTo>
                <a:lnTo>
                  <a:pt x="135" y="10"/>
                </a:lnTo>
                <a:lnTo>
                  <a:pt x="135" y="9"/>
                </a:lnTo>
                <a:lnTo>
                  <a:pt x="136" y="8"/>
                </a:lnTo>
                <a:lnTo>
                  <a:pt x="136" y="7"/>
                </a:lnTo>
                <a:lnTo>
                  <a:pt x="137" y="6"/>
                </a:lnTo>
                <a:lnTo>
                  <a:pt x="138" y="5"/>
                </a:lnTo>
                <a:lnTo>
                  <a:pt x="138" y="3"/>
                </a:lnTo>
                <a:lnTo>
                  <a:pt x="139" y="2"/>
                </a:lnTo>
                <a:lnTo>
                  <a:pt x="139" y="2"/>
                </a:lnTo>
                <a:lnTo>
                  <a:pt x="140" y="1"/>
                </a:lnTo>
                <a:lnTo>
                  <a:pt x="140" y="1"/>
                </a:lnTo>
                <a:lnTo>
                  <a:pt x="141" y="0"/>
                </a:lnTo>
                <a:lnTo>
                  <a:pt x="142" y="1"/>
                </a:lnTo>
                <a:lnTo>
                  <a:pt x="142" y="1"/>
                </a:lnTo>
                <a:lnTo>
                  <a:pt x="143" y="2"/>
                </a:lnTo>
                <a:lnTo>
                  <a:pt x="143" y="4"/>
                </a:lnTo>
                <a:lnTo>
                  <a:pt x="144" y="5"/>
                </a:lnTo>
                <a:lnTo>
                  <a:pt x="144" y="6"/>
                </a:lnTo>
                <a:lnTo>
                  <a:pt x="145" y="8"/>
                </a:lnTo>
                <a:lnTo>
                  <a:pt x="146" y="10"/>
                </a:lnTo>
                <a:lnTo>
                  <a:pt x="146" y="12"/>
                </a:lnTo>
                <a:lnTo>
                  <a:pt x="147" y="14"/>
                </a:lnTo>
                <a:lnTo>
                  <a:pt x="147" y="16"/>
                </a:lnTo>
                <a:lnTo>
                  <a:pt x="148" y="18"/>
                </a:lnTo>
                <a:lnTo>
                  <a:pt x="148" y="20"/>
                </a:lnTo>
                <a:lnTo>
                  <a:pt x="149" y="21"/>
                </a:lnTo>
                <a:lnTo>
                  <a:pt x="150" y="22"/>
                </a:lnTo>
                <a:lnTo>
                  <a:pt x="150" y="23"/>
                </a:lnTo>
                <a:lnTo>
                  <a:pt x="151" y="22"/>
                </a:lnTo>
                <a:lnTo>
                  <a:pt x="151" y="20"/>
                </a:lnTo>
                <a:lnTo>
                  <a:pt x="152" y="18"/>
                </a:lnTo>
                <a:lnTo>
                  <a:pt x="152" y="15"/>
                </a:lnTo>
                <a:lnTo>
                  <a:pt x="153" y="12"/>
                </a:lnTo>
                <a:lnTo>
                  <a:pt x="154" y="10"/>
                </a:lnTo>
                <a:lnTo>
                  <a:pt x="154" y="7"/>
                </a:lnTo>
                <a:lnTo>
                  <a:pt x="155" y="6"/>
                </a:lnTo>
                <a:lnTo>
                  <a:pt x="155" y="6"/>
                </a:lnTo>
                <a:lnTo>
                  <a:pt x="156" y="8"/>
                </a:lnTo>
                <a:lnTo>
                  <a:pt x="156" y="10"/>
                </a:lnTo>
                <a:lnTo>
                  <a:pt x="157" y="14"/>
                </a:lnTo>
                <a:lnTo>
                  <a:pt x="157" y="18"/>
                </a:lnTo>
                <a:lnTo>
                  <a:pt x="158" y="22"/>
                </a:lnTo>
                <a:lnTo>
                  <a:pt x="159" y="26"/>
                </a:lnTo>
                <a:lnTo>
                  <a:pt x="159" y="28"/>
                </a:lnTo>
                <a:lnTo>
                  <a:pt x="160" y="28"/>
                </a:lnTo>
                <a:lnTo>
                  <a:pt x="160" y="25"/>
                </a:lnTo>
                <a:lnTo>
                  <a:pt x="161" y="21"/>
                </a:lnTo>
                <a:lnTo>
                  <a:pt x="161" y="18"/>
                </a:lnTo>
                <a:lnTo>
                  <a:pt x="162" y="16"/>
                </a:lnTo>
                <a:lnTo>
                  <a:pt x="163" y="13"/>
                </a:lnTo>
                <a:lnTo>
                  <a:pt x="163" y="17"/>
                </a:lnTo>
                <a:lnTo>
                  <a:pt x="164" y="34"/>
                </a:lnTo>
                <a:lnTo>
                  <a:pt x="164" y="43"/>
                </a:lnTo>
                <a:lnTo>
                  <a:pt x="165" y="23"/>
                </a:lnTo>
                <a:lnTo>
                  <a:pt x="165" y="33"/>
                </a:lnTo>
                <a:lnTo>
                  <a:pt x="166" y="30"/>
                </a:lnTo>
                <a:lnTo>
                  <a:pt x="167" y="126"/>
                </a:lnTo>
                <a:lnTo>
                  <a:pt x="167" y="114"/>
                </a:lnTo>
                <a:lnTo>
                  <a:pt x="168" y="105"/>
                </a:lnTo>
                <a:lnTo>
                  <a:pt x="168" y="120"/>
                </a:lnTo>
                <a:lnTo>
                  <a:pt x="169" y="129"/>
                </a:lnTo>
                <a:lnTo>
                  <a:pt x="169" y="132"/>
                </a:lnTo>
                <a:lnTo>
                  <a:pt x="170" y="136"/>
                </a:lnTo>
                <a:lnTo>
                  <a:pt x="171" y="135"/>
                </a:lnTo>
                <a:lnTo>
                  <a:pt x="171" y="133"/>
                </a:lnTo>
                <a:lnTo>
                  <a:pt x="172" y="129"/>
                </a:lnTo>
                <a:lnTo>
                  <a:pt x="172" y="125"/>
                </a:lnTo>
                <a:lnTo>
                  <a:pt x="173" y="121"/>
                </a:lnTo>
                <a:lnTo>
                  <a:pt x="173" y="118"/>
                </a:lnTo>
                <a:lnTo>
                  <a:pt x="174" y="117"/>
                </a:lnTo>
                <a:lnTo>
                  <a:pt x="175" y="115"/>
                </a:lnTo>
                <a:lnTo>
                  <a:pt x="175" y="115"/>
                </a:lnTo>
                <a:lnTo>
                  <a:pt x="176" y="114"/>
                </a:lnTo>
                <a:lnTo>
                  <a:pt x="176" y="113"/>
                </a:lnTo>
                <a:lnTo>
                  <a:pt x="177" y="112"/>
                </a:lnTo>
                <a:lnTo>
                  <a:pt x="177" y="111"/>
                </a:lnTo>
                <a:lnTo>
                  <a:pt x="178" y="111"/>
                </a:lnTo>
                <a:lnTo>
                  <a:pt x="179" y="111"/>
                </a:lnTo>
                <a:lnTo>
                  <a:pt x="179" y="111"/>
                </a:lnTo>
                <a:lnTo>
                  <a:pt x="180" y="112"/>
                </a:lnTo>
                <a:lnTo>
                  <a:pt x="180" y="113"/>
                </a:lnTo>
                <a:lnTo>
                  <a:pt x="181" y="115"/>
                </a:lnTo>
                <a:lnTo>
                  <a:pt x="181" y="116"/>
                </a:lnTo>
                <a:lnTo>
                  <a:pt x="182" y="118"/>
                </a:lnTo>
                <a:lnTo>
                  <a:pt x="183" y="119"/>
                </a:lnTo>
                <a:lnTo>
                  <a:pt x="183" y="120"/>
                </a:lnTo>
                <a:lnTo>
                  <a:pt x="184" y="121"/>
                </a:lnTo>
                <a:lnTo>
                  <a:pt x="184" y="121"/>
                </a:lnTo>
                <a:lnTo>
                  <a:pt x="185" y="122"/>
                </a:lnTo>
                <a:lnTo>
                  <a:pt x="185" y="122"/>
                </a:lnTo>
                <a:lnTo>
                  <a:pt x="186" y="123"/>
                </a:lnTo>
                <a:lnTo>
                  <a:pt x="187" y="123"/>
                </a:lnTo>
                <a:lnTo>
                  <a:pt x="187" y="123"/>
                </a:lnTo>
                <a:lnTo>
                  <a:pt x="188" y="123"/>
                </a:lnTo>
                <a:lnTo>
                  <a:pt x="188" y="124"/>
                </a:lnTo>
                <a:lnTo>
                  <a:pt x="189" y="124"/>
                </a:lnTo>
                <a:lnTo>
                  <a:pt x="189" y="124"/>
                </a:lnTo>
                <a:lnTo>
                  <a:pt x="190" y="124"/>
                </a:lnTo>
                <a:lnTo>
                  <a:pt x="191" y="124"/>
                </a:lnTo>
                <a:lnTo>
                  <a:pt x="191" y="124"/>
                </a:lnTo>
                <a:lnTo>
                  <a:pt x="192" y="124"/>
                </a:lnTo>
                <a:lnTo>
                  <a:pt x="192" y="124"/>
                </a:lnTo>
                <a:lnTo>
                  <a:pt x="193" y="124"/>
                </a:lnTo>
                <a:lnTo>
                  <a:pt x="193" y="124"/>
                </a:lnTo>
                <a:lnTo>
                  <a:pt x="194" y="125"/>
                </a:lnTo>
                <a:lnTo>
                  <a:pt x="195" y="125"/>
                </a:lnTo>
                <a:lnTo>
                  <a:pt x="195" y="125"/>
                </a:lnTo>
                <a:lnTo>
                  <a:pt x="196" y="125"/>
                </a:lnTo>
                <a:lnTo>
                  <a:pt x="196" y="125"/>
                </a:lnTo>
                <a:lnTo>
                  <a:pt x="197" y="125"/>
                </a:lnTo>
                <a:lnTo>
                  <a:pt x="197" y="124"/>
                </a:lnTo>
                <a:lnTo>
                  <a:pt x="198" y="124"/>
                </a:lnTo>
                <a:lnTo>
                  <a:pt x="199" y="123"/>
                </a:lnTo>
                <a:lnTo>
                  <a:pt x="199" y="123"/>
                </a:lnTo>
                <a:lnTo>
                  <a:pt x="200" y="122"/>
                </a:lnTo>
                <a:lnTo>
                  <a:pt x="200" y="122"/>
                </a:lnTo>
                <a:lnTo>
                  <a:pt x="201" y="121"/>
                </a:lnTo>
                <a:lnTo>
                  <a:pt x="201" y="121"/>
                </a:lnTo>
                <a:lnTo>
                  <a:pt x="202" y="120"/>
                </a:lnTo>
                <a:lnTo>
                  <a:pt x="203" y="120"/>
                </a:lnTo>
                <a:lnTo>
                  <a:pt x="203" y="119"/>
                </a:lnTo>
                <a:lnTo>
                  <a:pt x="204" y="119"/>
                </a:lnTo>
                <a:lnTo>
                  <a:pt x="204" y="119"/>
                </a:lnTo>
                <a:lnTo>
                  <a:pt x="205" y="118"/>
                </a:lnTo>
                <a:lnTo>
                  <a:pt x="205" y="118"/>
                </a:lnTo>
                <a:lnTo>
                  <a:pt x="206" y="119"/>
                </a:lnTo>
                <a:lnTo>
                  <a:pt x="207" y="119"/>
                </a:lnTo>
                <a:lnTo>
                  <a:pt x="207" y="119"/>
                </a:lnTo>
                <a:lnTo>
                  <a:pt x="208" y="120"/>
                </a:lnTo>
                <a:lnTo>
                  <a:pt x="208" y="120"/>
                </a:lnTo>
                <a:lnTo>
                  <a:pt x="209" y="120"/>
                </a:lnTo>
                <a:lnTo>
                  <a:pt x="209" y="121"/>
                </a:lnTo>
                <a:lnTo>
                  <a:pt x="210" y="121"/>
                </a:lnTo>
                <a:lnTo>
                  <a:pt x="211" y="122"/>
                </a:lnTo>
                <a:lnTo>
                  <a:pt x="211" y="122"/>
                </a:lnTo>
                <a:lnTo>
                  <a:pt x="212" y="122"/>
                </a:lnTo>
                <a:lnTo>
                  <a:pt x="212" y="123"/>
                </a:lnTo>
                <a:lnTo>
                  <a:pt x="213" y="123"/>
                </a:lnTo>
                <a:lnTo>
                  <a:pt x="213" y="123"/>
                </a:lnTo>
                <a:lnTo>
                  <a:pt x="214" y="123"/>
                </a:lnTo>
                <a:lnTo>
                  <a:pt x="215" y="122"/>
                </a:lnTo>
                <a:lnTo>
                  <a:pt x="215" y="122"/>
                </a:lnTo>
                <a:lnTo>
                  <a:pt x="216" y="121"/>
                </a:lnTo>
                <a:lnTo>
                  <a:pt x="216" y="120"/>
                </a:lnTo>
                <a:lnTo>
                  <a:pt x="217" y="119"/>
                </a:lnTo>
                <a:lnTo>
                  <a:pt x="217" y="118"/>
                </a:lnTo>
                <a:lnTo>
                  <a:pt x="218" y="117"/>
                </a:lnTo>
                <a:lnTo>
                  <a:pt x="219" y="116"/>
                </a:lnTo>
                <a:lnTo>
                  <a:pt x="219" y="115"/>
                </a:lnTo>
                <a:lnTo>
                  <a:pt x="220" y="114"/>
                </a:lnTo>
                <a:lnTo>
                  <a:pt x="220" y="112"/>
                </a:lnTo>
                <a:lnTo>
                  <a:pt x="221" y="111"/>
                </a:lnTo>
                <a:lnTo>
                  <a:pt x="222" y="110"/>
                </a:lnTo>
                <a:lnTo>
                  <a:pt x="222" y="108"/>
                </a:lnTo>
                <a:lnTo>
                  <a:pt x="223" y="107"/>
                </a:lnTo>
                <a:lnTo>
                  <a:pt x="223" y="106"/>
                </a:lnTo>
                <a:lnTo>
                  <a:pt x="224" y="105"/>
                </a:lnTo>
                <a:lnTo>
                  <a:pt x="224" y="104"/>
                </a:lnTo>
                <a:lnTo>
                  <a:pt x="225" y="104"/>
                </a:lnTo>
                <a:lnTo>
                  <a:pt x="226" y="103"/>
                </a:lnTo>
                <a:lnTo>
                  <a:pt x="226" y="102"/>
                </a:lnTo>
                <a:lnTo>
                  <a:pt x="227" y="102"/>
                </a:lnTo>
                <a:lnTo>
                  <a:pt x="227" y="101"/>
                </a:lnTo>
                <a:lnTo>
                  <a:pt x="228" y="100"/>
                </a:lnTo>
                <a:lnTo>
                  <a:pt x="228" y="99"/>
                </a:lnTo>
                <a:lnTo>
                  <a:pt x="229" y="98"/>
                </a:lnTo>
                <a:lnTo>
                  <a:pt x="230" y="97"/>
                </a:lnTo>
                <a:lnTo>
                  <a:pt x="230" y="96"/>
                </a:lnTo>
                <a:lnTo>
                  <a:pt x="231" y="94"/>
                </a:lnTo>
                <a:lnTo>
                  <a:pt x="231" y="93"/>
                </a:lnTo>
                <a:lnTo>
                  <a:pt x="232" y="91"/>
                </a:lnTo>
                <a:lnTo>
                  <a:pt x="232" y="88"/>
                </a:lnTo>
                <a:lnTo>
                  <a:pt x="233" y="85"/>
                </a:lnTo>
                <a:lnTo>
                  <a:pt x="234" y="82"/>
                </a:lnTo>
                <a:lnTo>
                  <a:pt x="234" y="78"/>
                </a:lnTo>
                <a:lnTo>
                  <a:pt x="235" y="74"/>
                </a:lnTo>
                <a:lnTo>
                  <a:pt x="235" y="70"/>
                </a:lnTo>
                <a:lnTo>
                  <a:pt x="236" y="66"/>
                </a:lnTo>
                <a:lnTo>
                  <a:pt x="236" y="61"/>
                </a:lnTo>
                <a:lnTo>
                  <a:pt x="237" y="57"/>
                </a:lnTo>
                <a:lnTo>
                  <a:pt x="238" y="53"/>
                </a:lnTo>
                <a:lnTo>
                  <a:pt x="238" y="49"/>
                </a:lnTo>
                <a:lnTo>
                  <a:pt x="239" y="45"/>
                </a:lnTo>
                <a:lnTo>
                  <a:pt x="239" y="42"/>
                </a:lnTo>
                <a:lnTo>
                  <a:pt x="240" y="39"/>
                </a:lnTo>
                <a:lnTo>
                  <a:pt x="240" y="36"/>
                </a:lnTo>
                <a:lnTo>
                  <a:pt x="241" y="33"/>
                </a:lnTo>
                <a:lnTo>
                  <a:pt x="242" y="32"/>
                </a:lnTo>
                <a:lnTo>
                  <a:pt x="242" y="31"/>
                </a:lnTo>
                <a:lnTo>
                  <a:pt x="243" y="30"/>
                </a:lnTo>
                <a:lnTo>
                  <a:pt x="243" y="30"/>
                </a:lnTo>
                <a:lnTo>
                  <a:pt x="244" y="31"/>
                </a:lnTo>
                <a:lnTo>
                  <a:pt x="244" y="32"/>
                </a:lnTo>
                <a:lnTo>
                  <a:pt x="245" y="34"/>
                </a:lnTo>
                <a:lnTo>
                  <a:pt x="246" y="36"/>
                </a:lnTo>
                <a:lnTo>
                  <a:pt x="246" y="38"/>
                </a:lnTo>
                <a:lnTo>
                  <a:pt x="247" y="40"/>
                </a:lnTo>
                <a:lnTo>
                  <a:pt x="247" y="43"/>
                </a:lnTo>
                <a:lnTo>
                  <a:pt x="248" y="45"/>
                </a:lnTo>
                <a:lnTo>
                  <a:pt x="248" y="48"/>
                </a:lnTo>
                <a:lnTo>
                  <a:pt x="249" y="51"/>
                </a:lnTo>
                <a:lnTo>
                  <a:pt x="250" y="53"/>
                </a:lnTo>
                <a:lnTo>
                  <a:pt x="250" y="56"/>
                </a:lnTo>
                <a:lnTo>
                  <a:pt x="251" y="59"/>
                </a:lnTo>
                <a:lnTo>
                  <a:pt x="251" y="62"/>
                </a:lnTo>
                <a:lnTo>
                  <a:pt x="252" y="65"/>
                </a:lnTo>
                <a:lnTo>
                  <a:pt x="252" y="67"/>
                </a:lnTo>
                <a:lnTo>
                  <a:pt x="253" y="70"/>
                </a:lnTo>
                <a:lnTo>
                  <a:pt x="254" y="72"/>
                </a:lnTo>
                <a:lnTo>
                  <a:pt x="254" y="74"/>
                </a:lnTo>
                <a:lnTo>
                  <a:pt x="255" y="77"/>
                </a:lnTo>
                <a:lnTo>
                  <a:pt x="255" y="79"/>
                </a:lnTo>
                <a:lnTo>
                  <a:pt x="256" y="81"/>
                </a:lnTo>
                <a:lnTo>
                  <a:pt x="256" y="83"/>
                </a:lnTo>
                <a:lnTo>
                  <a:pt x="257" y="86"/>
                </a:lnTo>
                <a:lnTo>
                  <a:pt x="258" y="88"/>
                </a:lnTo>
                <a:lnTo>
                  <a:pt x="258" y="90"/>
                </a:lnTo>
                <a:lnTo>
                  <a:pt x="259" y="92"/>
                </a:lnTo>
                <a:lnTo>
                  <a:pt x="259" y="94"/>
                </a:lnTo>
                <a:lnTo>
                  <a:pt x="260" y="96"/>
                </a:lnTo>
                <a:lnTo>
                  <a:pt x="260" y="98"/>
                </a:lnTo>
                <a:lnTo>
                  <a:pt x="261" y="100"/>
                </a:lnTo>
                <a:lnTo>
                  <a:pt x="262" y="101"/>
                </a:lnTo>
                <a:lnTo>
                  <a:pt x="262" y="102"/>
                </a:lnTo>
                <a:lnTo>
                  <a:pt x="263" y="104"/>
                </a:lnTo>
                <a:lnTo>
                  <a:pt x="263" y="105"/>
                </a:lnTo>
                <a:lnTo>
                  <a:pt x="264" y="106"/>
                </a:lnTo>
                <a:lnTo>
                  <a:pt x="264" y="107"/>
                </a:lnTo>
                <a:lnTo>
                  <a:pt x="265" y="108"/>
                </a:lnTo>
                <a:lnTo>
                  <a:pt x="266" y="108"/>
                </a:lnTo>
                <a:lnTo>
                  <a:pt x="266" y="109"/>
                </a:lnTo>
                <a:lnTo>
                  <a:pt x="267" y="110"/>
                </a:lnTo>
                <a:lnTo>
                  <a:pt x="267" y="110"/>
                </a:lnTo>
                <a:lnTo>
                  <a:pt x="268" y="111"/>
                </a:lnTo>
                <a:lnTo>
                  <a:pt x="268" y="111"/>
                </a:lnTo>
                <a:lnTo>
                  <a:pt x="269" y="112"/>
                </a:lnTo>
                <a:lnTo>
                  <a:pt x="270" y="113"/>
                </a:lnTo>
                <a:lnTo>
                  <a:pt x="270" y="113"/>
                </a:lnTo>
                <a:lnTo>
                  <a:pt x="271" y="114"/>
                </a:lnTo>
                <a:lnTo>
                  <a:pt x="271" y="115"/>
                </a:lnTo>
                <a:lnTo>
                  <a:pt x="272" y="115"/>
                </a:lnTo>
                <a:lnTo>
                  <a:pt x="272" y="116"/>
                </a:lnTo>
                <a:lnTo>
                  <a:pt x="273" y="116"/>
                </a:lnTo>
                <a:lnTo>
                  <a:pt x="274" y="117"/>
                </a:lnTo>
                <a:lnTo>
                  <a:pt x="274" y="118"/>
                </a:lnTo>
                <a:lnTo>
                  <a:pt x="275" y="118"/>
                </a:lnTo>
                <a:lnTo>
                  <a:pt x="275" y="119"/>
                </a:lnTo>
                <a:lnTo>
                  <a:pt x="276" y="119"/>
                </a:lnTo>
                <a:lnTo>
                  <a:pt x="276" y="120"/>
                </a:lnTo>
                <a:lnTo>
                  <a:pt x="277" y="120"/>
                </a:lnTo>
                <a:lnTo>
                  <a:pt x="278" y="121"/>
                </a:lnTo>
                <a:lnTo>
                  <a:pt x="278" y="121"/>
                </a:lnTo>
                <a:lnTo>
                  <a:pt x="279" y="122"/>
                </a:lnTo>
                <a:lnTo>
                  <a:pt x="279" y="122"/>
                </a:lnTo>
                <a:lnTo>
                  <a:pt x="280" y="122"/>
                </a:lnTo>
                <a:lnTo>
                  <a:pt x="280" y="123"/>
                </a:lnTo>
                <a:lnTo>
                  <a:pt x="281" y="123"/>
                </a:lnTo>
                <a:lnTo>
                  <a:pt x="282" y="123"/>
                </a:lnTo>
                <a:lnTo>
                  <a:pt x="282" y="124"/>
                </a:lnTo>
                <a:lnTo>
                  <a:pt x="283" y="124"/>
                </a:lnTo>
                <a:lnTo>
                  <a:pt x="283" y="124"/>
                </a:lnTo>
                <a:lnTo>
                  <a:pt x="284" y="124"/>
                </a:lnTo>
                <a:lnTo>
                  <a:pt x="284" y="125"/>
                </a:lnTo>
                <a:lnTo>
                  <a:pt x="285" y="125"/>
                </a:lnTo>
                <a:lnTo>
                  <a:pt x="285" y="125"/>
                </a:lnTo>
                <a:lnTo>
                  <a:pt x="286" y="125"/>
                </a:lnTo>
                <a:lnTo>
                  <a:pt x="287" y="125"/>
                </a:lnTo>
                <a:lnTo>
                  <a:pt x="287" y="125"/>
                </a:lnTo>
                <a:lnTo>
                  <a:pt x="288" y="126"/>
                </a:lnTo>
                <a:lnTo>
                  <a:pt x="288" y="126"/>
                </a:lnTo>
                <a:lnTo>
                  <a:pt x="289" y="126"/>
                </a:lnTo>
                <a:lnTo>
                  <a:pt x="289" y="126"/>
                </a:lnTo>
                <a:lnTo>
                  <a:pt x="290" y="126"/>
                </a:lnTo>
                <a:lnTo>
                  <a:pt x="291" y="126"/>
                </a:lnTo>
                <a:lnTo>
                  <a:pt x="291" y="126"/>
                </a:lnTo>
                <a:lnTo>
                  <a:pt x="292" y="126"/>
                </a:lnTo>
                <a:lnTo>
                  <a:pt x="292" y="126"/>
                </a:lnTo>
                <a:lnTo>
                  <a:pt x="293" y="125"/>
                </a:lnTo>
                <a:lnTo>
                  <a:pt x="293" y="125"/>
                </a:lnTo>
                <a:lnTo>
                  <a:pt x="294" y="125"/>
                </a:lnTo>
                <a:lnTo>
                  <a:pt x="295" y="125"/>
                </a:lnTo>
                <a:lnTo>
                  <a:pt x="295" y="125"/>
                </a:lnTo>
                <a:lnTo>
                  <a:pt x="296" y="125"/>
                </a:lnTo>
                <a:lnTo>
                  <a:pt x="296" y="125"/>
                </a:lnTo>
                <a:lnTo>
                  <a:pt x="297" y="125"/>
                </a:lnTo>
                <a:lnTo>
                  <a:pt x="297" y="125"/>
                </a:lnTo>
                <a:lnTo>
                  <a:pt x="298" y="125"/>
                </a:lnTo>
                <a:lnTo>
                  <a:pt x="299" y="125"/>
                </a:lnTo>
                <a:lnTo>
                  <a:pt x="299" y="125"/>
                </a:lnTo>
                <a:lnTo>
                  <a:pt x="300" y="125"/>
                </a:lnTo>
                <a:lnTo>
                  <a:pt x="300" y="125"/>
                </a:lnTo>
                <a:lnTo>
                  <a:pt x="301" y="124"/>
                </a:lnTo>
                <a:lnTo>
                  <a:pt x="301" y="124"/>
                </a:lnTo>
                <a:lnTo>
                  <a:pt x="302" y="124"/>
                </a:lnTo>
                <a:lnTo>
                  <a:pt x="303" y="124"/>
                </a:lnTo>
                <a:lnTo>
                  <a:pt x="303" y="124"/>
                </a:lnTo>
                <a:lnTo>
                  <a:pt x="304" y="124"/>
                </a:lnTo>
                <a:lnTo>
                  <a:pt x="304" y="124"/>
                </a:lnTo>
                <a:lnTo>
                  <a:pt x="305" y="124"/>
                </a:lnTo>
                <a:lnTo>
                  <a:pt x="305" y="124"/>
                </a:lnTo>
                <a:lnTo>
                  <a:pt x="306" y="124"/>
                </a:lnTo>
                <a:lnTo>
                  <a:pt x="307" y="124"/>
                </a:lnTo>
                <a:lnTo>
                  <a:pt x="307" y="124"/>
                </a:lnTo>
                <a:lnTo>
                  <a:pt x="308" y="125"/>
                </a:lnTo>
                <a:lnTo>
                  <a:pt x="308" y="125"/>
                </a:lnTo>
                <a:lnTo>
                  <a:pt x="309" y="125"/>
                </a:lnTo>
                <a:lnTo>
                  <a:pt x="309" y="126"/>
                </a:lnTo>
                <a:lnTo>
                  <a:pt x="310" y="126"/>
                </a:lnTo>
                <a:lnTo>
                  <a:pt x="311" y="126"/>
                </a:lnTo>
                <a:lnTo>
                  <a:pt x="311" y="127"/>
                </a:lnTo>
                <a:lnTo>
                  <a:pt x="312" y="127"/>
                </a:lnTo>
                <a:lnTo>
                  <a:pt x="312" y="127"/>
                </a:lnTo>
                <a:lnTo>
                  <a:pt x="313" y="128"/>
                </a:lnTo>
                <a:lnTo>
                  <a:pt x="313" y="128"/>
                </a:lnTo>
                <a:lnTo>
                  <a:pt x="314" y="128"/>
                </a:lnTo>
                <a:lnTo>
                  <a:pt x="315" y="128"/>
                </a:lnTo>
                <a:lnTo>
                  <a:pt x="315" y="127"/>
                </a:lnTo>
                <a:lnTo>
                  <a:pt x="316" y="126"/>
                </a:lnTo>
                <a:lnTo>
                  <a:pt x="316" y="124"/>
                </a:lnTo>
                <a:lnTo>
                  <a:pt x="317" y="123"/>
                </a:lnTo>
                <a:lnTo>
                  <a:pt x="317" y="121"/>
                </a:lnTo>
                <a:lnTo>
                  <a:pt x="318" y="119"/>
                </a:lnTo>
                <a:lnTo>
                  <a:pt x="319" y="118"/>
                </a:lnTo>
                <a:lnTo>
                  <a:pt x="319" y="117"/>
                </a:lnTo>
                <a:lnTo>
                  <a:pt x="320" y="116"/>
                </a:lnTo>
                <a:lnTo>
                  <a:pt x="320" y="117"/>
                </a:lnTo>
                <a:lnTo>
                  <a:pt x="321" y="118"/>
                </a:lnTo>
                <a:lnTo>
                  <a:pt x="321" y="119"/>
                </a:lnTo>
                <a:lnTo>
                  <a:pt x="322" y="120"/>
                </a:lnTo>
                <a:lnTo>
                  <a:pt x="323" y="120"/>
                </a:lnTo>
                <a:lnTo>
                  <a:pt x="323" y="120"/>
                </a:lnTo>
                <a:lnTo>
                  <a:pt x="324" y="120"/>
                </a:lnTo>
                <a:lnTo>
                  <a:pt x="324" y="117"/>
                </a:lnTo>
                <a:lnTo>
                  <a:pt x="325" y="113"/>
                </a:lnTo>
                <a:lnTo>
                  <a:pt x="325" y="108"/>
                </a:lnTo>
                <a:lnTo>
                  <a:pt x="326" y="102"/>
                </a:lnTo>
                <a:lnTo>
                  <a:pt x="327" y="97"/>
                </a:lnTo>
                <a:lnTo>
                  <a:pt x="327" y="92"/>
                </a:lnTo>
                <a:lnTo>
                  <a:pt x="328" y="88"/>
                </a:lnTo>
                <a:lnTo>
                  <a:pt x="328" y="85"/>
                </a:lnTo>
                <a:lnTo>
                  <a:pt x="329" y="85"/>
                </a:lnTo>
                <a:lnTo>
                  <a:pt x="329" y="86"/>
                </a:lnTo>
                <a:lnTo>
                  <a:pt x="330" y="90"/>
                </a:lnTo>
                <a:lnTo>
                  <a:pt x="331" y="94"/>
                </a:lnTo>
                <a:lnTo>
                  <a:pt x="331" y="99"/>
                </a:lnTo>
                <a:lnTo>
                  <a:pt x="332" y="104"/>
                </a:lnTo>
                <a:lnTo>
                  <a:pt x="332" y="108"/>
                </a:lnTo>
                <a:lnTo>
                  <a:pt x="333" y="112"/>
                </a:lnTo>
                <a:lnTo>
                  <a:pt x="333" y="115"/>
                </a:lnTo>
                <a:lnTo>
                  <a:pt x="334" y="117"/>
                </a:lnTo>
                <a:lnTo>
                  <a:pt x="335" y="117"/>
                </a:lnTo>
                <a:lnTo>
                  <a:pt x="335" y="117"/>
                </a:lnTo>
                <a:lnTo>
                  <a:pt x="336" y="116"/>
                </a:lnTo>
                <a:lnTo>
                  <a:pt x="337" y="115"/>
                </a:lnTo>
                <a:lnTo>
                  <a:pt x="337" y="115"/>
                </a:lnTo>
                <a:lnTo>
                  <a:pt x="338" y="114"/>
                </a:lnTo>
                <a:lnTo>
                  <a:pt x="338" y="114"/>
                </a:lnTo>
                <a:lnTo>
                  <a:pt x="339" y="114"/>
                </a:lnTo>
                <a:lnTo>
                  <a:pt x="339" y="114"/>
                </a:lnTo>
                <a:lnTo>
                  <a:pt x="340" y="114"/>
                </a:lnTo>
                <a:lnTo>
                  <a:pt x="340" y="113"/>
                </a:lnTo>
                <a:lnTo>
                  <a:pt x="341" y="112"/>
                </a:lnTo>
                <a:lnTo>
                  <a:pt x="342" y="110"/>
                </a:lnTo>
                <a:lnTo>
                  <a:pt x="342" y="108"/>
                </a:lnTo>
                <a:lnTo>
                  <a:pt x="343" y="105"/>
                </a:lnTo>
                <a:lnTo>
                  <a:pt x="343" y="101"/>
                </a:lnTo>
                <a:lnTo>
                  <a:pt x="344" y="96"/>
                </a:lnTo>
                <a:lnTo>
                  <a:pt x="344" y="91"/>
                </a:lnTo>
                <a:lnTo>
                  <a:pt x="345" y="86"/>
                </a:lnTo>
                <a:lnTo>
                  <a:pt x="346" y="81"/>
                </a:lnTo>
                <a:lnTo>
                  <a:pt x="346" y="75"/>
                </a:lnTo>
                <a:lnTo>
                  <a:pt x="347" y="69"/>
                </a:lnTo>
                <a:lnTo>
                  <a:pt x="347" y="63"/>
                </a:lnTo>
                <a:lnTo>
                  <a:pt x="348" y="56"/>
                </a:lnTo>
                <a:lnTo>
                  <a:pt x="348" y="49"/>
                </a:lnTo>
                <a:lnTo>
                  <a:pt x="349" y="42"/>
                </a:lnTo>
                <a:lnTo>
                  <a:pt x="350" y="36"/>
                </a:lnTo>
                <a:lnTo>
                  <a:pt x="350" y="31"/>
                </a:lnTo>
                <a:lnTo>
                  <a:pt x="351" y="28"/>
                </a:lnTo>
                <a:lnTo>
                  <a:pt x="351" y="26"/>
                </a:lnTo>
                <a:lnTo>
                  <a:pt x="352" y="27"/>
                </a:lnTo>
                <a:lnTo>
                  <a:pt x="352" y="31"/>
                </a:lnTo>
                <a:lnTo>
                  <a:pt x="353" y="37"/>
                </a:lnTo>
                <a:lnTo>
                  <a:pt x="354" y="44"/>
                </a:lnTo>
                <a:lnTo>
                  <a:pt x="354" y="53"/>
                </a:lnTo>
                <a:lnTo>
                  <a:pt x="355" y="61"/>
                </a:lnTo>
                <a:lnTo>
                  <a:pt x="355" y="69"/>
                </a:lnTo>
                <a:lnTo>
                  <a:pt x="356" y="77"/>
                </a:lnTo>
                <a:lnTo>
                  <a:pt x="356" y="83"/>
                </a:lnTo>
                <a:lnTo>
                  <a:pt x="357" y="87"/>
                </a:lnTo>
                <a:lnTo>
                  <a:pt x="358" y="90"/>
                </a:lnTo>
                <a:lnTo>
                  <a:pt x="358" y="92"/>
                </a:lnTo>
                <a:lnTo>
                  <a:pt x="359" y="94"/>
                </a:lnTo>
                <a:lnTo>
                  <a:pt x="359" y="95"/>
                </a:lnTo>
                <a:lnTo>
                  <a:pt x="360" y="97"/>
                </a:lnTo>
                <a:lnTo>
                  <a:pt x="360" y="98"/>
                </a:lnTo>
                <a:lnTo>
                  <a:pt x="361" y="100"/>
                </a:lnTo>
                <a:lnTo>
                  <a:pt x="362" y="102"/>
                </a:lnTo>
                <a:lnTo>
                  <a:pt x="362" y="104"/>
                </a:lnTo>
                <a:lnTo>
                  <a:pt x="363" y="107"/>
                </a:lnTo>
                <a:lnTo>
                  <a:pt x="363" y="109"/>
                </a:lnTo>
                <a:lnTo>
                  <a:pt x="364" y="111"/>
                </a:lnTo>
                <a:lnTo>
                  <a:pt x="364" y="113"/>
                </a:lnTo>
                <a:lnTo>
                  <a:pt x="365" y="114"/>
                </a:lnTo>
                <a:lnTo>
                  <a:pt x="366" y="115"/>
                </a:lnTo>
                <a:lnTo>
                  <a:pt x="366" y="116"/>
                </a:lnTo>
                <a:lnTo>
                  <a:pt x="367" y="116"/>
                </a:lnTo>
                <a:lnTo>
                  <a:pt x="367" y="116"/>
                </a:lnTo>
                <a:lnTo>
                  <a:pt x="368" y="116"/>
                </a:lnTo>
                <a:lnTo>
                  <a:pt x="368" y="116"/>
                </a:lnTo>
                <a:lnTo>
                  <a:pt x="369" y="116"/>
                </a:lnTo>
                <a:lnTo>
                  <a:pt x="370" y="117"/>
                </a:lnTo>
                <a:lnTo>
                  <a:pt x="370" y="117"/>
                </a:lnTo>
                <a:lnTo>
                  <a:pt x="371" y="118"/>
                </a:lnTo>
                <a:lnTo>
                  <a:pt x="371" y="118"/>
                </a:lnTo>
                <a:lnTo>
                  <a:pt x="372" y="119"/>
                </a:lnTo>
                <a:lnTo>
                  <a:pt x="372" y="120"/>
                </a:lnTo>
                <a:lnTo>
                  <a:pt x="373" y="121"/>
                </a:lnTo>
                <a:lnTo>
                  <a:pt x="374" y="121"/>
                </a:lnTo>
                <a:lnTo>
                  <a:pt x="374" y="122"/>
                </a:lnTo>
                <a:lnTo>
                  <a:pt x="375" y="123"/>
                </a:lnTo>
                <a:lnTo>
                  <a:pt x="375" y="123"/>
                </a:lnTo>
                <a:lnTo>
                  <a:pt x="376" y="124"/>
                </a:lnTo>
                <a:lnTo>
                  <a:pt x="376" y="124"/>
                </a:lnTo>
                <a:lnTo>
                  <a:pt x="377" y="125"/>
                </a:lnTo>
                <a:lnTo>
                  <a:pt x="378" y="125"/>
                </a:lnTo>
                <a:lnTo>
                  <a:pt x="378" y="125"/>
                </a:lnTo>
                <a:lnTo>
                  <a:pt x="379" y="125"/>
                </a:lnTo>
                <a:lnTo>
                  <a:pt x="379" y="125"/>
                </a:lnTo>
                <a:lnTo>
                  <a:pt x="380" y="126"/>
                </a:lnTo>
                <a:lnTo>
                  <a:pt x="380" y="125"/>
                </a:lnTo>
                <a:lnTo>
                  <a:pt x="381" y="125"/>
                </a:lnTo>
                <a:lnTo>
                  <a:pt x="382" y="125"/>
                </a:lnTo>
                <a:lnTo>
                  <a:pt x="382" y="125"/>
                </a:lnTo>
                <a:lnTo>
                  <a:pt x="383" y="125"/>
                </a:lnTo>
                <a:lnTo>
                  <a:pt x="383" y="125"/>
                </a:lnTo>
                <a:lnTo>
                  <a:pt x="384" y="125"/>
                </a:lnTo>
                <a:lnTo>
                  <a:pt x="384" y="124"/>
                </a:lnTo>
                <a:lnTo>
                  <a:pt x="385" y="124"/>
                </a:lnTo>
                <a:lnTo>
                  <a:pt x="386" y="124"/>
                </a:lnTo>
                <a:lnTo>
                  <a:pt x="386" y="124"/>
                </a:lnTo>
                <a:lnTo>
                  <a:pt x="387" y="124"/>
                </a:lnTo>
                <a:lnTo>
                  <a:pt x="387" y="124"/>
                </a:lnTo>
                <a:lnTo>
                  <a:pt x="388" y="124"/>
                </a:lnTo>
                <a:lnTo>
                  <a:pt x="388" y="124"/>
                </a:lnTo>
                <a:lnTo>
                  <a:pt x="389" y="124"/>
                </a:lnTo>
                <a:lnTo>
                  <a:pt x="390" y="124"/>
                </a:lnTo>
                <a:lnTo>
                  <a:pt x="390" y="124"/>
                </a:lnTo>
                <a:lnTo>
                  <a:pt x="391" y="124"/>
                </a:lnTo>
                <a:lnTo>
                  <a:pt x="391" y="124"/>
                </a:lnTo>
                <a:lnTo>
                  <a:pt x="392" y="124"/>
                </a:lnTo>
                <a:lnTo>
                  <a:pt x="392" y="124"/>
                </a:lnTo>
                <a:lnTo>
                  <a:pt x="393" y="124"/>
                </a:lnTo>
                <a:lnTo>
                  <a:pt x="394" y="118"/>
                </a:lnTo>
                <a:lnTo>
                  <a:pt x="394" y="118"/>
                </a:lnTo>
                <a:lnTo>
                  <a:pt x="395" y="119"/>
                </a:lnTo>
                <a:lnTo>
                  <a:pt x="395" y="119"/>
                </a:lnTo>
                <a:lnTo>
                  <a:pt x="396" y="120"/>
                </a:lnTo>
                <a:lnTo>
                  <a:pt x="396" y="120"/>
                </a:lnTo>
                <a:lnTo>
                  <a:pt x="397" y="121"/>
                </a:lnTo>
                <a:lnTo>
                  <a:pt x="398" y="121"/>
                </a:lnTo>
                <a:lnTo>
                  <a:pt x="398" y="122"/>
                </a:lnTo>
                <a:lnTo>
                  <a:pt x="399" y="122"/>
                </a:lnTo>
                <a:lnTo>
                  <a:pt x="399" y="122"/>
                </a:lnTo>
                <a:lnTo>
                  <a:pt x="400" y="123"/>
                </a:lnTo>
                <a:lnTo>
                  <a:pt x="400" y="123"/>
                </a:lnTo>
                <a:lnTo>
                  <a:pt x="401" y="123"/>
                </a:lnTo>
                <a:lnTo>
                  <a:pt x="402" y="124"/>
                </a:lnTo>
                <a:lnTo>
                  <a:pt x="402" y="124"/>
                </a:lnTo>
                <a:lnTo>
                  <a:pt x="403" y="124"/>
                </a:lnTo>
                <a:lnTo>
                  <a:pt x="403" y="124"/>
                </a:lnTo>
                <a:lnTo>
                  <a:pt x="404" y="125"/>
                </a:lnTo>
                <a:lnTo>
                  <a:pt x="404" y="125"/>
                </a:lnTo>
                <a:lnTo>
                  <a:pt x="405" y="125"/>
                </a:lnTo>
                <a:lnTo>
                  <a:pt x="406" y="125"/>
                </a:lnTo>
                <a:lnTo>
                  <a:pt x="406" y="125"/>
                </a:lnTo>
                <a:lnTo>
                  <a:pt x="407" y="125"/>
                </a:lnTo>
                <a:lnTo>
                  <a:pt x="407" y="125"/>
                </a:lnTo>
                <a:lnTo>
                  <a:pt x="408" y="125"/>
                </a:lnTo>
                <a:lnTo>
                  <a:pt x="408" y="125"/>
                </a:lnTo>
                <a:lnTo>
                  <a:pt x="409" y="125"/>
                </a:lnTo>
                <a:lnTo>
                  <a:pt x="410" y="124"/>
                </a:lnTo>
                <a:lnTo>
                  <a:pt x="410" y="124"/>
                </a:lnTo>
                <a:lnTo>
                  <a:pt x="411" y="124"/>
                </a:lnTo>
                <a:lnTo>
                  <a:pt x="411" y="124"/>
                </a:lnTo>
                <a:lnTo>
                  <a:pt x="412" y="123"/>
                </a:lnTo>
                <a:lnTo>
                  <a:pt x="412" y="123"/>
                </a:lnTo>
                <a:lnTo>
                  <a:pt x="413" y="123"/>
                </a:lnTo>
                <a:lnTo>
                  <a:pt x="413" y="122"/>
                </a:lnTo>
                <a:lnTo>
                  <a:pt x="414" y="122"/>
                </a:lnTo>
                <a:lnTo>
                  <a:pt x="415" y="122"/>
                </a:lnTo>
                <a:lnTo>
                  <a:pt x="415" y="121"/>
                </a:lnTo>
                <a:lnTo>
                  <a:pt x="416" y="121"/>
                </a:lnTo>
                <a:lnTo>
                  <a:pt x="416" y="120"/>
                </a:lnTo>
                <a:lnTo>
                  <a:pt x="417" y="120"/>
                </a:lnTo>
                <a:lnTo>
                  <a:pt x="417" y="119"/>
                </a:lnTo>
                <a:lnTo>
                  <a:pt x="418" y="119"/>
                </a:lnTo>
                <a:lnTo>
                  <a:pt x="419" y="119"/>
                </a:lnTo>
                <a:lnTo>
                  <a:pt x="419" y="118"/>
                </a:lnTo>
                <a:lnTo>
                  <a:pt x="420" y="118"/>
                </a:lnTo>
                <a:lnTo>
                  <a:pt x="420" y="117"/>
                </a:lnTo>
                <a:lnTo>
                  <a:pt x="421" y="117"/>
                </a:lnTo>
                <a:lnTo>
                  <a:pt x="421" y="116"/>
                </a:lnTo>
                <a:lnTo>
                  <a:pt x="422" y="115"/>
                </a:lnTo>
                <a:lnTo>
                  <a:pt x="423" y="115"/>
                </a:lnTo>
                <a:lnTo>
                  <a:pt x="423" y="114"/>
                </a:lnTo>
                <a:lnTo>
                  <a:pt x="424" y="114"/>
                </a:lnTo>
                <a:lnTo>
                  <a:pt x="424" y="113"/>
                </a:lnTo>
                <a:lnTo>
                  <a:pt x="425" y="112"/>
                </a:lnTo>
                <a:lnTo>
                  <a:pt x="425" y="112"/>
                </a:lnTo>
                <a:lnTo>
                  <a:pt x="426" y="111"/>
                </a:lnTo>
                <a:lnTo>
                  <a:pt x="427" y="111"/>
                </a:lnTo>
                <a:lnTo>
                  <a:pt x="427" y="110"/>
                </a:lnTo>
                <a:lnTo>
                  <a:pt x="428" y="109"/>
                </a:lnTo>
                <a:lnTo>
                  <a:pt x="428" y="109"/>
                </a:lnTo>
                <a:lnTo>
                  <a:pt x="429" y="108"/>
                </a:lnTo>
                <a:lnTo>
                  <a:pt x="429" y="107"/>
                </a:lnTo>
                <a:lnTo>
                  <a:pt x="430" y="106"/>
                </a:lnTo>
                <a:lnTo>
                  <a:pt x="431" y="106"/>
                </a:lnTo>
                <a:lnTo>
                  <a:pt x="431" y="105"/>
                </a:lnTo>
                <a:lnTo>
                  <a:pt x="432" y="104"/>
                </a:lnTo>
                <a:lnTo>
                  <a:pt x="432" y="103"/>
                </a:lnTo>
                <a:lnTo>
                  <a:pt x="433" y="103"/>
                </a:lnTo>
                <a:lnTo>
                  <a:pt x="433" y="102"/>
                </a:lnTo>
                <a:lnTo>
                  <a:pt x="434" y="101"/>
                </a:lnTo>
                <a:lnTo>
                  <a:pt x="435" y="100"/>
                </a:lnTo>
                <a:lnTo>
                  <a:pt x="435" y="99"/>
                </a:lnTo>
                <a:lnTo>
                  <a:pt x="436" y="98"/>
                </a:lnTo>
                <a:lnTo>
                  <a:pt x="436" y="97"/>
                </a:lnTo>
                <a:lnTo>
                  <a:pt x="437" y="97"/>
                </a:lnTo>
                <a:lnTo>
                  <a:pt x="437" y="96"/>
                </a:lnTo>
                <a:lnTo>
                  <a:pt x="438" y="95"/>
                </a:lnTo>
                <a:lnTo>
                  <a:pt x="439" y="94"/>
                </a:lnTo>
                <a:lnTo>
                  <a:pt x="439" y="93"/>
                </a:lnTo>
                <a:lnTo>
                  <a:pt x="440" y="92"/>
                </a:lnTo>
                <a:lnTo>
                  <a:pt x="440" y="91"/>
                </a:lnTo>
                <a:lnTo>
                  <a:pt x="441" y="90"/>
                </a:lnTo>
                <a:lnTo>
                  <a:pt x="441" y="89"/>
                </a:lnTo>
                <a:lnTo>
                  <a:pt x="442" y="88"/>
                </a:lnTo>
                <a:lnTo>
                  <a:pt x="443" y="87"/>
                </a:lnTo>
                <a:lnTo>
                  <a:pt x="443" y="85"/>
                </a:lnTo>
                <a:lnTo>
                  <a:pt x="444" y="84"/>
                </a:lnTo>
                <a:lnTo>
                  <a:pt x="444" y="83"/>
                </a:lnTo>
                <a:lnTo>
                  <a:pt x="445" y="82"/>
                </a:lnTo>
                <a:lnTo>
                  <a:pt x="445" y="81"/>
                </a:lnTo>
                <a:lnTo>
                  <a:pt x="446" y="80"/>
                </a:lnTo>
                <a:lnTo>
                  <a:pt x="447" y="79"/>
                </a:lnTo>
                <a:lnTo>
                  <a:pt x="447" y="78"/>
                </a:lnTo>
                <a:lnTo>
                  <a:pt x="448" y="77"/>
                </a:lnTo>
                <a:lnTo>
                  <a:pt x="448" y="75"/>
                </a:lnTo>
                <a:lnTo>
                  <a:pt x="449" y="74"/>
                </a:lnTo>
                <a:lnTo>
                  <a:pt x="449" y="73"/>
                </a:lnTo>
                <a:lnTo>
                  <a:pt x="450" y="72"/>
                </a:lnTo>
                <a:lnTo>
                  <a:pt x="451" y="71"/>
                </a:lnTo>
                <a:lnTo>
                  <a:pt x="451" y="70"/>
                </a:lnTo>
                <a:lnTo>
                  <a:pt x="452" y="69"/>
                </a:lnTo>
                <a:lnTo>
                  <a:pt x="453" y="67"/>
                </a:lnTo>
                <a:lnTo>
                  <a:pt x="453" y="66"/>
                </a:lnTo>
                <a:lnTo>
                  <a:pt x="454" y="65"/>
                </a:lnTo>
                <a:lnTo>
                  <a:pt x="454" y="64"/>
                </a:lnTo>
                <a:lnTo>
                  <a:pt x="455" y="63"/>
                </a:lnTo>
                <a:lnTo>
                  <a:pt x="455" y="62"/>
                </a:lnTo>
                <a:lnTo>
                  <a:pt x="456" y="60"/>
                </a:lnTo>
                <a:lnTo>
                  <a:pt x="457" y="59"/>
                </a:lnTo>
                <a:lnTo>
                  <a:pt x="457" y="58"/>
                </a:lnTo>
                <a:lnTo>
                  <a:pt x="458" y="57"/>
                </a:lnTo>
                <a:lnTo>
                  <a:pt x="458" y="56"/>
                </a:lnTo>
                <a:lnTo>
                  <a:pt x="459" y="55"/>
                </a:lnTo>
                <a:lnTo>
                  <a:pt x="459" y="53"/>
                </a:lnTo>
                <a:lnTo>
                  <a:pt x="460" y="52"/>
                </a:lnTo>
                <a:lnTo>
                  <a:pt x="461" y="51"/>
                </a:lnTo>
                <a:lnTo>
                  <a:pt x="461" y="50"/>
                </a:lnTo>
                <a:lnTo>
                  <a:pt x="462" y="49"/>
                </a:lnTo>
                <a:lnTo>
                  <a:pt x="462" y="48"/>
                </a:lnTo>
                <a:lnTo>
                  <a:pt x="463" y="46"/>
                </a:lnTo>
                <a:lnTo>
                  <a:pt x="463" y="45"/>
                </a:lnTo>
                <a:lnTo>
                  <a:pt x="464" y="44"/>
                </a:lnTo>
                <a:lnTo>
                  <a:pt x="465" y="43"/>
                </a:lnTo>
                <a:lnTo>
                  <a:pt x="465" y="42"/>
                </a:lnTo>
                <a:lnTo>
                  <a:pt x="466" y="40"/>
                </a:lnTo>
                <a:lnTo>
                  <a:pt x="466" y="39"/>
                </a:lnTo>
                <a:lnTo>
                  <a:pt x="467" y="38"/>
                </a:lnTo>
                <a:lnTo>
                  <a:pt x="467" y="37"/>
                </a:lnTo>
                <a:lnTo>
                  <a:pt x="468" y="36"/>
                </a:lnTo>
                <a:lnTo>
                  <a:pt x="468" y="35"/>
                </a:lnTo>
                <a:lnTo>
                  <a:pt x="469" y="34"/>
                </a:lnTo>
                <a:lnTo>
                  <a:pt x="470" y="33"/>
                </a:lnTo>
                <a:lnTo>
                  <a:pt x="470" y="32"/>
                </a:lnTo>
                <a:lnTo>
                  <a:pt x="471" y="31"/>
                </a:lnTo>
                <a:lnTo>
                  <a:pt x="471" y="30"/>
                </a:lnTo>
                <a:lnTo>
                  <a:pt x="472" y="29"/>
                </a:lnTo>
                <a:lnTo>
                  <a:pt x="472" y="28"/>
                </a:lnTo>
                <a:lnTo>
                  <a:pt x="473" y="27"/>
                </a:lnTo>
                <a:lnTo>
                  <a:pt x="474" y="26"/>
                </a:lnTo>
                <a:lnTo>
                  <a:pt x="474" y="26"/>
                </a:lnTo>
                <a:lnTo>
                  <a:pt x="475" y="25"/>
                </a:lnTo>
                <a:lnTo>
                  <a:pt x="475" y="24"/>
                </a:lnTo>
                <a:lnTo>
                  <a:pt x="476" y="24"/>
                </a:lnTo>
                <a:lnTo>
                  <a:pt x="476" y="23"/>
                </a:lnTo>
                <a:lnTo>
                  <a:pt x="477" y="22"/>
                </a:lnTo>
                <a:lnTo>
                  <a:pt x="478" y="22"/>
                </a:lnTo>
                <a:lnTo>
                  <a:pt x="478" y="21"/>
                </a:lnTo>
                <a:lnTo>
                  <a:pt x="479" y="21"/>
                </a:lnTo>
                <a:lnTo>
                  <a:pt x="479" y="20"/>
                </a:lnTo>
                <a:lnTo>
                  <a:pt x="480" y="20"/>
                </a:lnTo>
                <a:lnTo>
                  <a:pt x="480" y="20"/>
                </a:lnTo>
                <a:lnTo>
                  <a:pt x="481" y="20"/>
                </a:lnTo>
                <a:lnTo>
                  <a:pt x="482" y="20"/>
                </a:lnTo>
                <a:lnTo>
                  <a:pt x="482" y="20"/>
                </a:lnTo>
                <a:lnTo>
                  <a:pt x="483" y="20"/>
                </a:lnTo>
                <a:lnTo>
                  <a:pt x="483" y="20"/>
                </a:lnTo>
                <a:lnTo>
                  <a:pt x="484" y="20"/>
                </a:lnTo>
                <a:lnTo>
                  <a:pt x="484" y="20"/>
                </a:lnTo>
                <a:lnTo>
                  <a:pt x="485" y="20"/>
                </a:lnTo>
                <a:lnTo>
                  <a:pt x="486" y="21"/>
                </a:lnTo>
                <a:lnTo>
                  <a:pt x="486" y="21"/>
                </a:lnTo>
                <a:lnTo>
                  <a:pt x="487" y="21"/>
                </a:lnTo>
                <a:lnTo>
                  <a:pt x="487" y="22"/>
                </a:lnTo>
                <a:lnTo>
                  <a:pt x="488" y="22"/>
                </a:lnTo>
                <a:lnTo>
                  <a:pt x="488" y="23"/>
                </a:lnTo>
                <a:lnTo>
                  <a:pt x="489" y="23"/>
                </a:lnTo>
                <a:lnTo>
                  <a:pt x="490" y="24"/>
                </a:lnTo>
                <a:lnTo>
                  <a:pt x="490" y="24"/>
                </a:lnTo>
                <a:lnTo>
                  <a:pt x="491" y="25"/>
                </a:lnTo>
                <a:lnTo>
                  <a:pt x="491" y="25"/>
                </a:lnTo>
                <a:lnTo>
                  <a:pt x="492" y="26"/>
                </a:lnTo>
                <a:lnTo>
                  <a:pt x="492" y="26"/>
                </a:lnTo>
                <a:lnTo>
                  <a:pt x="493" y="27"/>
                </a:lnTo>
                <a:lnTo>
                  <a:pt x="494" y="27"/>
                </a:lnTo>
                <a:lnTo>
                  <a:pt x="494" y="28"/>
                </a:lnTo>
                <a:lnTo>
                  <a:pt x="495" y="29"/>
                </a:lnTo>
                <a:lnTo>
                  <a:pt x="495" y="29"/>
                </a:lnTo>
                <a:lnTo>
                  <a:pt x="496" y="30"/>
                </a:lnTo>
                <a:lnTo>
                  <a:pt x="496" y="30"/>
                </a:lnTo>
                <a:lnTo>
                  <a:pt x="497" y="31"/>
                </a:lnTo>
                <a:lnTo>
                  <a:pt x="498" y="32"/>
                </a:lnTo>
                <a:lnTo>
                  <a:pt x="498" y="32"/>
                </a:lnTo>
                <a:lnTo>
                  <a:pt x="499" y="33"/>
                </a:lnTo>
                <a:lnTo>
                  <a:pt x="499" y="33"/>
                </a:lnTo>
                <a:lnTo>
                  <a:pt x="500" y="34"/>
                </a:lnTo>
                <a:lnTo>
                  <a:pt x="500" y="35"/>
                </a:lnTo>
                <a:lnTo>
                  <a:pt x="501" y="35"/>
                </a:lnTo>
                <a:lnTo>
                  <a:pt x="502" y="36"/>
                </a:lnTo>
                <a:lnTo>
                  <a:pt x="502" y="36"/>
                </a:lnTo>
                <a:lnTo>
                  <a:pt x="503" y="37"/>
                </a:lnTo>
                <a:lnTo>
                  <a:pt x="503" y="37"/>
                </a:lnTo>
                <a:lnTo>
                  <a:pt x="504" y="38"/>
                </a:lnTo>
                <a:lnTo>
                  <a:pt x="504" y="39"/>
                </a:lnTo>
                <a:lnTo>
                  <a:pt x="505" y="39"/>
                </a:lnTo>
                <a:lnTo>
                  <a:pt x="506" y="40"/>
                </a:lnTo>
                <a:lnTo>
                  <a:pt x="506" y="40"/>
                </a:lnTo>
                <a:lnTo>
                  <a:pt x="507" y="41"/>
                </a:lnTo>
                <a:lnTo>
                  <a:pt x="507" y="42"/>
                </a:lnTo>
                <a:lnTo>
                  <a:pt x="508" y="42"/>
                </a:lnTo>
                <a:lnTo>
                  <a:pt x="508" y="43"/>
                </a:lnTo>
                <a:lnTo>
                  <a:pt x="509" y="44"/>
                </a:lnTo>
                <a:lnTo>
                  <a:pt x="510" y="44"/>
                </a:lnTo>
                <a:lnTo>
                  <a:pt x="510" y="45"/>
                </a:lnTo>
                <a:lnTo>
                  <a:pt x="511" y="46"/>
                </a:lnTo>
                <a:lnTo>
                  <a:pt x="511" y="47"/>
                </a:lnTo>
                <a:lnTo>
                  <a:pt x="512" y="47"/>
                </a:lnTo>
                <a:lnTo>
                  <a:pt x="512" y="48"/>
                </a:lnTo>
                <a:lnTo>
                  <a:pt x="513" y="49"/>
                </a:lnTo>
                <a:lnTo>
                  <a:pt x="514" y="50"/>
                </a:lnTo>
                <a:lnTo>
                  <a:pt x="514" y="50"/>
                </a:lnTo>
                <a:lnTo>
                  <a:pt x="515" y="51"/>
                </a:lnTo>
                <a:lnTo>
                  <a:pt x="515" y="52"/>
                </a:lnTo>
                <a:lnTo>
                  <a:pt x="516" y="53"/>
                </a:lnTo>
                <a:lnTo>
                  <a:pt x="516" y="54"/>
                </a:lnTo>
                <a:lnTo>
                  <a:pt x="517" y="54"/>
                </a:lnTo>
                <a:lnTo>
                  <a:pt x="518" y="55"/>
                </a:lnTo>
                <a:lnTo>
                  <a:pt x="518" y="56"/>
                </a:lnTo>
                <a:lnTo>
                  <a:pt x="519" y="57"/>
                </a:lnTo>
                <a:lnTo>
                  <a:pt x="519" y="58"/>
                </a:lnTo>
                <a:lnTo>
                  <a:pt x="520" y="59"/>
                </a:lnTo>
                <a:lnTo>
                  <a:pt x="520" y="60"/>
                </a:lnTo>
                <a:lnTo>
                  <a:pt x="521" y="61"/>
                </a:lnTo>
                <a:lnTo>
                  <a:pt x="522" y="62"/>
                </a:lnTo>
                <a:lnTo>
                  <a:pt x="522" y="63"/>
                </a:lnTo>
                <a:lnTo>
                  <a:pt x="523" y="63"/>
                </a:lnTo>
                <a:lnTo>
                  <a:pt x="523" y="64"/>
                </a:lnTo>
                <a:lnTo>
                  <a:pt x="524" y="65"/>
                </a:lnTo>
                <a:lnTo>
                  <a:pt x="524" y="66"/>
                </a:lnTo>
                <a:lnTo>
                  <a:pt x="525" y="67"/>
                </a:lnTo>
                <a:lnTo>
                  <a:pt x="526" y="68"/>
                </a:lnTo>
                <a:lnTo>
                  <a:pt x="526" y="69"/>
                </a:lnTo>
                <a:lnTo>
                  <a:pt x="527" y="70"/>
                </a:lnTo>
                <a:lnTo>
                  <a:pt x="527" y="71"/>
                </a:lnTo>
                <a:lnTo>
                  <a:pt x="528" y="72"/>
                </a:lnTo>
                <a:lnTo>
                  <a:pt x="528" y="73"/>
                </a:lnTo>
                <a:lnTo>
                  <a:pt x="529" y="74"/>
                </a:lnTo>
                <a:lnTo>
                  <a:pt x="530" y="75"/>
                </a:lnTo>
                <a:lnTo>
                  <a:pt x="530" y="76"/>
                </a:lnTo>
                <a:lnTo>
                  <a:pt x="531" y="77"/>
                </a:lnTo>
                <a:lnTo>
                  <a:pt x="531" y="78"/>
                </a:lnTo>
                <a:lnTo>
                  <a:pt x="532" y="79"/>
                </a:lnTo>
                <a:lnTo>
                  <a:pt x="532" y="80"/>
                </a:lnTo>
                <a:lnTo>
                  <a:pt x="533" y="81"/>
                </a:lnTo>
                <a:lnTo>
                  <a:pt x="534" y="82"/>
                </a:lnTo>
                <a:lnTo>
                  <a:pt x="534" y="83"/>
                </a:lnTo>
                <a:lnTo>
                  <a:pt x="535" y="84"/>
                </a:lnTo>
                <a:lnTo>
                  <a:pt x="535" y="85"/>
                </a:lnTo>
                <a:lnTo>
                  <a:pt x="536" y="86"/>
                </a:lnTo>
                <a:lnTo>
                  <a:pt x="536" y="87"/>
                </a:lnTo>
                <a:lnTo>
                  <a:pt x="537" y="88"/>
                </a:lnTo>
                <a:lnTo>
                  <a:pt x="538" y="89"/>
                </a:lnTo>
                <a:lnTo>
                  <a:pt x="538" y="90"/>
                </a:lnTo>
                <a:lnTo>
                  <a:pt x="539" y="91"/>
                </a:lnTo>
                <a:lnTo>
                  <a:pt x="539" y="92"/>
                </a:lnTo>
                <a:lnTo>
                  <a:pt x="540" y="93"/>
                </a:lnTo>
                <a:lnTo>
                  <a:pt x="540" y="94"/>
                </a:lnTo>
                <a:lnTo>
                  <a:pt x="541" y="95"/>
                </a:lnTo>
                <a:lnTo>
                  <a:pt x="541" y="96"/>
                </a:lnTo>
                <a:lnTo>
                  <a:pt x="542" y="97"/>
                </a:lnTo>
                <a:lnTo>
                  <a:pt x="543" y="98"/>
                </a:lnTo>
                <a:lnTo>
                  <a:pt x="543" y="99"/>
                </a:lnTo>
                <a:lnTo>
                  <a:pt x="544" y="100"/>
                </a:lnTo>
                <a:lnTo>
                  <a:pt x="544" y="100"/>
                </a:lnTo>
                <a:lnTo>
                  <a:pt x="545" y="101"/>
                </a:lnTo>
                <a:lnTo>
                  <a:pt x="545" y="102"/>
                </a:lnTo>
                <a:lnTo>
                  <a:pt x="546" y="103"/>
                </a:lnTo>
                <a:lnTo>
                  <a:pt x="547" y="104"/>
                </a:lnTo>
                <a:lnTo>
                  <a:pt x="547" y="105"/>
                </a:lnTo>
                <a:lnTo>
                  <a:pt x="548" y="106"/>
                </a:lnTo>
                <a:lnTo>
                  <a:pt x="548" y="107"/>
                </a:lnTo>
                <a:lnTo>
                  <a:pt x="549" y="107"/>
                </a:lnTo>
                <a:lnTo>
                  <a:pt x="549" y="108"/>
                </a:lnTo>
                <a:lnTo>
                  <a:pt x="550" y="109"/>
                </a:lnTo>
                <a:lnTo>
                  <a:pt x="551" y="110"/>
                </a:lnTo>
                <a:lnTo>
                  <a:pt x="551" y="111"/>
                </a:lnTo>
                <a:lnTo>
                  <a:pt x="552" y="111"/>
                </a:lnTo>
                <a:lnTo>
                  <a:pt x="552" y="112"/>
                </a:lnTo>
                <a:lnTo>
                  <a:pt x="553" y="113"/>
                </a:lnTo>
                <a:lnTo>
                  <a:pt x="553" y="113"/>
                </a:lnTo>
                <a:lnTo>
                  <a:pt x="554" y="114"/>
                </a:lnTo>
                <a:lnTo>
                  <a:pt x="555" y="115"/>
                </a:lnTo>
                <a:lnTo>
                  <a:pt x="555" y="115"/>
                </a:lnTo>
                <a:lnTo>
                  <a:pt x="556" y="116"/>
                </a:lnTo>
                <a:lnTo>
                  <a:pt x="556" y="116"/>
                </a:lnTo>
                <a:lnTo>
                  <a:pt x="557" y="117"/>
                </a:lnTo>
                <a:lnTo>
                  <a:pt x="557" y="117"/>
                </a:lnTo>
                <a:lnTo>
                  <a:pt x="558" y="118"/>
                </a:lnTo>
                <a:lnTo>
                  <a:pt x="559" y="118"/>
                </a:lnTo>
                <a:lnTo>
                  <a:pt x="559" y="119"/>
                </a:lnTo>
                <a:lnTo>
                  <a:pt x="560" y="119"/>
                </a:lnTo>
                <a:lnTo>
                  <a:pt x="560" y="119"/>
                </a:lnTo>
                <a:lnTo>
                  <a:pt x="561" y="120"/>
                </a:lnTo>
                <a:lnTo>
                  <a:pt x="561" y="120"/>
                </a:lnTo>
                <a:lnTo>
                  <a:pt x="562" y="121"/>
                </a:lnTo>
                <a:lnTo>
                  <a:pt x="563" y="121"/>
                </a:lnTo>
                <a:lnTo>
                  <a:pt x="563" y="121"/>
                </a:lnTo>
                <a:lnTo>
                  <a:pt x="564" y="122"/>
                </a:lnTo>
                <a:lnTo>
                  <a:pt x="564" y="122"/>
                </a:lnTo>
                <a:lnTo>
                  <a:pt x="565" y="122"/>
                </a:lnTo>
                <a:lnTo>
                  <a:pt x="565" y="123"/>
                </a:lnTo>
                <a:lnTo>
                  <a:pt x="566" y="123"/>
                </a:lnTo>
                <a:lnTo>
                  <a:pt x="567" y="123"/>
                </a:lnTo>
                <a:lnTo>
                  <a:pt x="567" y="123"/>
                </a:lnTo>
                <a:lnTo>
                  <a:pt x="568" y="124"/>
                </a:lnTo>
                <a:lnTo>
                  <a:pt x="569" y="124"/>
                </a:lnTo>
                <a:lnTo>
                  <a:pt x="569" y="124"/>
                </a:lnTo>
                <a:lnTo>
                  <a:pt x="570" y="124"/>
                </a:lnTo>
                <a:lnTo>
                  <a:pt x="570" y="124"/>
                </a:lnTo>
                <a:lnTo>
                  <a:pt x="571" y="124"/>
                </a:lnTo>
                <a:lnTo>
                  <a:pt x="571" y="124"/>
                </a:lnTo>
                <a:lnTo>
                  <a:pt x="572" y="124"/>
                </a:lnTo>
                <a:lnTo>
                  <a:pt x="573" y="125"/>
                </a:lnTo>
                <a:lnTo>
                  <a:pt x="573" y="125"/>
                </a:lnTo>
                <a:lnTo>
                  <a:pt x="574" y="125"/>
                </a:lnTo>
                <a:lnTo>
                  <a:pt x="574" y="125"/>
                </a:lnTo>
                <a:lnTo>
                  <a:pt x="575" y="125"/>
                </a:lnTo>
                <a:lnTo>
                  <a:pt x="575" y="125"/>
                </a:lnTo>
                <a:lnTo>
                  <a:pt x="576" y="124"/>
                </a:lnTo>
                <a:lnTo>
                  <a:pt x="577" y="124"/>
                </a:lnTo>
                <a:lnTo>
                  <a:pt x="577" y="124"/>
                </a:lnTo>
                <a:lnTo>
                  <a:pt x="578" y="124"/>
                </a:lnTo>
                <a:lnTo>
                  <a:pt x="578" y="124"/>
                </a:lnTo>
                <a:lnTo>
                  <a:pt x="579" y="124"/>
                </a:lnTo>
                <a:lnTo>
                  <a:pt x="579" y="124"/>
                </a:lnTo>
                <a:lnTo>
                  <a:pt x="580" y="124"/>
                </a:lnTo>
                <a:lnTo>
                  <a:pt x="581" y="124"/>
                </a:lnTo>
                <a:lnTo>
                  <a:pt x="581" y="124"/>
                </a:lnTo>
                <a:lnTo>
                  <a:pt x="582" y="124"/>
                </a:lnTo>
                <a:lnTo>
                  <a:pt x="582" y="123"/>
                </a:lnTo>
                <a:lnTo>
                  <a:pt x="583" y="123"/>
                </a:lnTo>
                <a:lnTo>
                  <a:pt x="583" y="123"/>
                </a:lnTo>
                <a:lnTo>
                  <a:pt x="584" y="123"/>
                </a:lnTo>
                <a:lnTo>
                  <a:pt x="585" y="123"/>
                </a:lnTo>
                <a:lnTo>
                  <a:pt x="585" y="123"/>
                </a:lnTo>
              </a:path>
            </a:pathLst>
          </a:custGeom>
          <a:noFill/>
          <a:ln w="3175" cap="flat">
            <a:solidFill>
              <a:schemeClr val="accent4">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 name="Arc 4">
            <a:extLst>
              <a:ext uri="{FF2B5EF4-FFF2-40B4-BE49-F238E27FC236}">
                <a16:creationId xmlns:a16="http://schemas.microsoft.com/office/drawing/2014/main" id="{86CA90A7-5C80-4C70-8CA9-1CC9712AC776}"/>
              </a:ext>
            </a:extLst>
          </p:cNvPr>
          <p:cNvSpPr/>
          <p:nvPr/>
        </p:nvSpPr>
        <p:spPr>
          <a:xfrm>
            <a:off x="8889474" y="1330328"/>
            <a:ext cx="666750" cy="253687"/>
          </a:xfrm>
          <a:prstGeom prst="arc">
            <a:avLst>
              <a:gd name="adj1" fmla="val 5400000"/>
              <a:gd name="adj2" fmla="val 0"/>
            </a:avLst>
          </a:prstGeom>
          <a:ln>
            <a:head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1" name="Rectangle 60">
            <a:extLst>
              <a:ext uri="{FF2B5EF4-FFF2-40B4-BE49-F238E27FC236}">
                <a16:creationId xmlns:a16="http://schemas.microsoft.com/office/drawing/2014/main" id="{3BEFDE39-A92A-46D5-BE48-764257325EC1}"/>
              </a:ext>
            </a:extLst>
          </p:cNvPr>
          <p:cNvSpPr/>
          <p:nvPr/>
        </p:nvSpPr>
        <p:spPr>
          <a:xfrm>
            <a:off x="257608" y="4877487"/>
            <a:ext cx="1624979" cy="700250"/>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a:extLst>
              <a:ext uri="{FF2B5EF4-FFF2-40B4-BE49-F238E27FC236}">
                <a16:creationId xmlns:a16="http://schemas.microsoft.com/office/drawing/2014/main" id="{ABF85B3E-07F1-4F0E-AFC8-1BA02867C21E}"/>
              </a:ext>
            </a:extLst>
          </p:cNvPr>
          <p:cNvSpPr/>
          <p:nvPr/>
        </p:nvSpPr>
        <p:spPr>
          <a:xfrm>
            <a:off x="257608" y="5639383"/>
            <a:ext cx="1624980" cy="1032236"/>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57">
            <a:extLst>
              <a:ext uri="{FF2B5EF4-FFF2-40B4-BE49-F238E27FC236}">
                <a16:creationId xmlns:a16="http://schemas.microsoft.com/office/drawing/2014/main" id="{601B08D9-75AA-420C-9408-047B79612D00}"/>
              </a:ext>
            </a:extLst>
          </p:cNvPr>
          <p:cNvSpPr>
            <a:spLocks noChangeArrowheads="1"/>
          </p:cNvSpPr>
          <p:nvPr/>
        </p:nvSpPr>
        <p:spPr bwMode="auto">
          <a:xfrm>
            <a:off x="406250" y="5234098"/>
            <a:ext cx="14106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000000"/>
                </a:solidFill>
                <a:effectLst/>
                <a:latin typeface="Arial" panose="020B0604020202020204" pitchFamily="34" charset="0"/>
              </a:rPr>
              <a:t>12</a:t>
            </a:r>
            <a:endParaRPr kumimoji="0" lang="en-US" altLang="en-US" sz="2800" b="0" i="0" u="none" strike="noStrike" cap="none" normalizeH="0" baseline="0">
              <a:ln>
                <a:noFill/>
              </a:ln>
              <a:solidFill>
                <a:schemeClr val="tx1"/>
              </a:solidFill>
              <a:effectLst/>
              <a:latin typeface="Arial" panose="020B0604020202020204" pitchFamily="34" charset="0"/>
            </a:endParaRPr>
          </a:p>
        </p:txBody>
      </p:sp>
      <p:sp>
        <p:nvSpPr>
          <p:cNvPr id="139" name="Rectangle 60">
            <a:extLst>
              <a:ext uri="{FF2B5EF4-FFF2-40B4-BE49-F238E27FC236}">
                <a16:creationId xmlns:a16="http://schemas.microsoft.com/office/drawing/2014/main" id="{8B2BC1E5-356E-49A7-9118-F6D164DC0DD6}"/>
              </a:ext>
            </a:extLst>
          </p:cNvPr>
          <p:cNvSpPr>
            <a:spLocks noChangeArrowheads="1"/>
          </p:cNvSpPr>
          <p:nvPr/>
        </p:nvSpPr>
        <p:spPr bwMode="auto">
          <a:xfrm>
            <a:off x="406250" y="4890463"/>
            <a:ext cx="14106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000000"/>
                </a:solidFill>
                <a:effectLst/>
                <a:latin typeface="Arial" panose="020B0604020202020204" pitchFamily="34" charset="0"/>
              </a:rPr>
              <a:t>13</a:t>
            </a:r>
            <a:endParaRPr kumimoji="0" lang="en-US" altLang="en-US" sz="2800" b="0" i="0" u="none" strike="noStrike" cap="none" normalizeH="0" baseline="0">
              <a:ln>
                <a:noFill/>
              </a:ln>
              <a:solidFill>
                <a:schemeClr val="tx1"/>
              </a:solidFill>
              <a:effectLst/>
              <a:latin typeface="Arial" panose="020B0604020202020204" pitchFamily="34" charset="0"/>
            </a:endParaRPr>
          </a:p>
        </p:txBody>
      </p:sp>
      <p:sp>
        <p:nvSpPr>
          <p:cNvPr id="141" name="Rectangle 24">
            <a:extLst>
              <a:ext uri="{FF2B5EF4-FFF2-40B4-BE49-F238E27FC236}">
                <a16:creationId xmlns:a16="http://schemas.microsoft.com/office/drawing/2014/main" id="{B20AECDC-473E-42FF-AA3D-9BD1AB92875F}"/>
              </a:ext>
            </a:extLst>
          </p:cNvPr>
          <p:cNvSpPr>
            <a:spLocks noChangeArrowheads="1"/>
          </p:cNvSpPr>
          <p:nvPr/>
        </p:nvSpPr>
        <p:spPr bwMode="auto">
          <a:xfrm>
            <a:off x="406250" y="6353218"/>
            <a:ext cx="7053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000000"/>
                </a:solidFill>
                <a:effectLst/>
                <a:latin typeface="Arial" panose="020B0604020202020204" pitchFamily="34" charset="0"/>
              </a:rPr>
              <a:t>3</a:t>
            </a:r>
            <a:endParaRPr kumimoji="0" lang="en-US" altLang="en-US" sz="2800" b="0" i="0" u="none" strike="noStrike" cap="none" normalizeH="0" baseline="0">
              <a:ln>
                <a:noFill/>
              </a:ln>
              <a:solidFill>
                <a:schemeClr val="tx1"/>
              </a:solidFill>
              <a:effectLst/>
              <a:latin typeface="Arial" panose="020B0604020202020204" pitchFamily="34" charset="0"/>
            </a:endParaRPr>
          </a:p>
        </p:txBody>
      </p:sp>
      <p:sp>
        <p:nvSpPr>
          <p:cNvPr id="142" name="Freeform 25">
            <a:extLst>
              <a:ext uri="{FF2B5EF4-FFF2-40B4-BE49-F238E27FC236}">
                <a16:creationId xmlns:a16="http://schemas.microsoft.com/office/drawing/2014/main" id="{EF3BA761-0B39-4CFC-A66E-371181FE3032}"/>
              </a:ext>
            </a:extLst>
          </p:cNvPr>
          <p:cNvSpPr>
            <a:spLocks/>
          </p:cNvSpPr>
          <p:nvPr/>
        </p:nvSpPr>
        <p:spPr bwMode="auto">
          <a:xfrm>
            <a:off x="626418" y="6334897"/>
            <a:ext cx="1135741" cy="293158"/>
          </a:xfrm>
          <a:custGeom>
            <a:avLst/>
            <a:gdLst>
              <a:gd name="T0" fmla="*/ 10 w 585"/>
              <a:gd name="T1" fmla="*/ 140 h 151"/>
              <a:gd name="T2" fmla="*/ 19 w 585"/>
              <a:gd name="T3" fmla="*/ 143 h 151"/>
              <a:gd name="T4" fmla="*/ 29 w 585"/>
              <a:gd name="T5" fmla="*/ 123 h 151"/>
              <a:gd name="T6" fmla="*/ 39 w 585"/>
              <a:gd name="T7" fmla="*/ 90 h 151"/>
              <a:gd name="T8" fmla="*/ 48 w 585"/>
              <a:gd name="T9" fmla="*/ 66 h 151"/>
              <a:gd name="T10" fmla="*/ 58 w 585"/>
              <a:gd name="T11" fmla="*/ 46 h 151"/>
              <a:gd name="T12" fmla="*/ 68 w 585"/>
              <a:gd name="T13" fmla="*/ 26 h 151"/>
              <a:gd name="T14" fmla="*/ 77 w 585"/>
              <a:gd name="T15" fmla="*/ 13 h 151"/>
              <a:gd name="T16" fmla="*/ 87 w 585"/>
              <a:gd name="T17" fmla="*/ 0 h 151"/>
              <a:gd name="T18" fmla="*/ 97 w 585"/>
              <a:gd name="T19" fmla="*/ 16 h 151"/>
              <a:gd name="T20" fmla="*/ 107 w 585"/>
              <a:gd name="T21" fmla="*/ 18 h 151"/>
              <a:gd name="T22" fmla="*/ 116 w 585"/>
              <a:gd name="T23" fmla="*/ 84 h 151"/>
              <a:gd name="T24" fmla="*/ 126 w 585"/>
              <a:gd name="T25" fmla="*/ 88 h 151"/>
              <a:gd name="T26" fmla="*/ 136 w 585"/>
              <a:gd name="T27" fmla="*/ 84 h 151"/>
              <a:gd name="T28" fmla="*/ 146 w 585"/>
              <a:gd name="T29" fmla="*/ 89 h 151"/>
              <a:gd name="T30" fmla="*/ 155 w 585"/>
              <a:gd name="T31" fmla="*/ 82 h 151"/>
              <a:gd name="T32" fmla="*/ 165 w 585"/>
              <a:gd name="T33" fmla="*/ 97 h 151"/>
              <a:gd name="T34" fmla="*/ 175 w 585"/>
              <a:gd name="T35" fmla="*/ 130 h 151"/>
              <a:gd name="T36" fmla="*/ 184 w 585"/>
              <a:gd name="T37" fmla="*/ 131 h 151"/>
              <a:gd name="T38" fmla="*/ 194 w 585"/>
              <a:gd name="T39" fmla="*/ 133 h 151"/>
              <a:gd name="T40" fmla="*/ 204 w 585"/>
              <a:gd name="T41" fmla="*/ 130 h 151"/>
              <a:gd name="T42" fmla="*/ 213 w 585"/>
              <a:gd name="T43" fmla="*/ 135 h 151"/>
              <a:gd name="T44" fmla="*/ 223 w 585"/>
              <a:gd name="T45" fmla="*/ 114 h 151"/>
              <a:gd name="T46" fmla="*/ 233 w 585"/>
              <a:gd name="T47" fmla="*/ 88 h 151"/>
              <a:gd name="T48" fmla="*/ 243 w 585"/>
              <a:gd name="T49" fmla="*/ 27 h 151"/>
              <a:gd name="T50" fmla="*/ 252 w 585"/>
              <a:gd name="T51" fmla="*/ 74 h 151"/>
              <a:gd name="T52" fmla="*/ 262 w 585"/>
              <a:gd name="T53" fmla="*/ 117 h 151"/>
              <a:gd name="T54" fmla="*/ 272 w 585"/>
              <a:gd name="T55" fmla="*/ 126 h 151"/>
              <a:gd name="T56" fmla="*/ 282 w 585"/>
              <a:gd name="T57" fmla="*/ 133 h 151"/>
              <a:gd name="T58" fmla="*/ 291 w 585"/>
              <a:gd name="T59" fmla="*/ 140 h 151"/>
              <a:gd name="T60" fmla="*/ 301 w 585"/>
              <a:gd name="T61" fmla="*/ 139 h 151"/>
              <a:gd name="T62" fmla="*/ 311 w 585"/>
              <a:gd name="T63" fmla="*/ 141 h 151"/>
              <a:gd name="T64" fmla="*/ 320 w 585"/>
              <a:gd name="T65" fmla="*/ 146 h 151"/>
              <a:gd name="T66" fmla="*/ 330 w 585"/>
              <a:gd name="T67" fmla="*/ 149 h 151"/>
              <a:gd name="T68" fmla="*/ 340 w 585"/>
              <a:gd name="T69" fmla="*/ 146 h 151"/>
              <a:gd name="T70" fmla="*/ 350 w 585"/>
              <a:gd name="T71" fmla="*/ 141 h 151"/>
              <a:gd name="T72" fmla="*/ 359 w 585"/>
              <a:gd name="T73" fmla="*/ 145 h 151"/>
              <a:gd name="T74" fmla="*/ 369 w 585"/>
              <a:gd name="T75" fmla="*/ 151 h 151"/>
              <a:gd name="T76" fmla="*/ 379 w 585"/>
              <a:gd name="T77" fmla="*/ 149 h 151"/>
              <a:gd name="T78" fmla="*/ 388 w 585"/>
              <a:gd name="T79" fmla="*/ 143 h 151"/>
              <a:gd name="T80" fmla="*/ 398 w 585"/>
              <a:gd name="T81" fmla="*/ 139 h 151"/>
              <a:gd name="T82" fmla="*/ 408 w 585"/>
              <a:gd name="T83" fmla="*/ 140 h 151"/>
              <a:gd name="T84" fmla="*/ 417 w 585"/>
              <a:gd name="T85" fmla="*/ 139 h 151"/>
              <a:gd name="T86" fmla="*/ 427 w 585"/>
              <a:gd name="T87" fmla="*/ 130 h 151"/>
              <a:gd name="T88" fmla="*/ 437 w 585"/>
              <a:gd name="T89" fmla="*/ 112 h 151"/>
              <a:gd name="T90" fmla="*/ 447 w 585"/>
              <a:gd name="T91" fmla="*/ 81 h 151"/>
              <a:gd name="T92" fmla="*/ 457 w 585"/>
              <a:gd name="T93" fmla="*/ 46 h 151"/>
              <a:gd name="T94" fmla="*/ 466 w 585"/>
              <a:gd name="T95" fmla="*/ 18 h 151"/>
              <a:gd name="T96" fmla="*/ 476 w 585"/>
              <a:gd name="T97" fmla="*/ 56 h 151"/>
              <a:gd name="T98" fmla="*/ 486 w 585"/>
              <a:gd name="T99" fmla="*/ 55 h 151"/>
              <a:gd name="T100" fmla="*/ 495 w 585"/>
              <a:gd name="T101" fmla="*/ 60 h 151"/>
              <a:gd name="T102" fmla="*/ 505 w 585"/>
              <a:gd name="T103" fmla="*/ 12 h 151"/>
              <a:gd name="T104" fmla="*/ 515 w 585"/>
              <a:gd name="T105" fmla="*/ 39 h 151"/>
              <a:gd name="T106" fmla="*/ 524 w 585"/>
              <a:gd name="T107" fmla="*/ 63 h 151"/>
              <a:gd name="T108" fmla="*/ 534 w 585"/>
              <a:gd name="T109" fmla="*/ 98 h 151"/>
              <a:gd name="T110" fmla="*/ 544 w 585"/>
              <a:gd name="T111" fmla="*/ 118 h 151"/>
              <a:gd name="T112" fmla="*/ 553 w 585"/>
              <a:gd name="T113" fmla="*/ 128 h 151"/>
              <a:gd name="T114" fmla="*/ 563 w 585"/>
              <a:gd name="T115" fmla="*/ 137 h 151"/>
              <a:gd name="T116" fmla="*/ 573 w 585"/>
              <a:gd name="T117" fmla="*/ 141 h 151"/>
              <a:gd name="T118" fmla="*/ 583 w 585"/>
              <a:gd name="T119" fmla="*/ 14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5" h="151">
                <a:moveTo>
                  <a:pt x="0" y="137"/>
                </a:moveTo>
                <a:lnTo>
                  <a:pt x="1" y="137"/>
                </a:lnTo>
                <a:lnTo>
                  <a:pt x="2" y="137"/>
                </a:lnTo>
                <a:lnTo>
                  <a:pt x="2" y="137"/>
                </a:lnTo>
                <a:lnTo>
                  <a:pt x="3" y="137"/>
                </a:lnTo>
                <a:lnTo>
                  <a:pt x="3" y="137"/>
                </a:lnTo>
                <a:lnTo>
                  <a:pt x="4" y="137"/>
                </a:lnTo>
                <a:lnTo>
                  <a:pt x="4" y="137"/>
                </a:lnTo>
                <a:lnTo>
                  <a:pt x="5" y="137"/>
                </a:lnTo>
                <a:lnTo>
                  <a:pt x="6" y="138"/>
                </a:lnTo>
                <a:lnTo>
                  <a:pt x="6" y="138"/>
                </a:lnTo>
                <a:lnTo>
                  <a:pt x="7" y="138"/>
                </a:lnTo>
                <a:lnTo>
                  <a:pt x="7" y="139"/>
                </a:lnTo>
                <a:lnTo>
                  <a:pt x="8" y="139"/>
                </a:lnTo>
                <a:lnTo>
                  <a:pt x="8" y="140"/>
                </a:lnTo>
                <a:lnTo>
                  <a:pt x="9" y="140"/>
                </a:lnTo>
                <a:lnTo>
                  <a:pt x="10" y="140"/>
                </a:lnTo>
                <a:lnTo>
                  <a:pt x="10" y="141"/>
                </a:lnTo>
                <a:lnTo>
                  <a:pt x="11" y="141"/>
                </a:lnTo>
                <a:lnTo>
                  <a:pt x="11" y="142"/>
                </a:lnTo>
                <a:lnTo>
                  <a:pt x="12" y="142"/>
                </a:lnTo>
                <a:lnTo>
                  <a:pt x="12" y="142"/>
                </a:lnTo>
                <a:lnTo>
                  <a:pt x="13" y="143"/>
                </a:lnTo>
                <a:lnTo>
                  <a:pt x="14" y="143"/>
                </a:lnTo>
                <a:lnTo>
                  <a:pt x="14" y="143"/>
                </a:lnTo>
                <a:lnTo>
                  <a:pt x="15" y="143"/>
                </a:lnTo>
                <a:lnTo>
                  <a:pt x="15" y="144"/>
                </a:lnTo>
                <a:lnTo>
                  <a:pt x="16" y="144"/>
                </a:lnTo>
                <a:lnTo>
                  <a:pt x="16" y="144"/>
                </a:lnTo>
                <a:lnTo>
                  <a:pt x="17" y="144"/>
                </a:lnTo>
                <a:lnTo>
                  <a:pt x="18" y="144"/>
                </a:lnTo>
                <a:lnTo>
                  <a:pt x="18" y="144"/>
                </a:lnTo>
                <a:lnTo>
                  <a:pt x="19" y="143"/>
                </a:lnTo>
                <a:lnTo>
                  <a:pt x="19" y="143"/>
                </a:lnTo>
                <a:lnTo>
                  <a:pt x="20" y="143"/>
                </a:lnTo>
                <a:lnTo>
                  <a:pt x="20" y="142"/>
                </a:lnTo>
                <a:lnTo>
                  <a:pt x="21" y="142"/>
                </a:lnTo>
                <a:lnTo>
                  <a:pt x="22" y="141"/>
                </a:lnTo>
                <a:lnTo>
                  <a:pt x="22" y="140"/>
                </a:lnTo>
                <a:lnTo>
                  <a:pt x="23" y="140"/>
                </a:lnTo>
                <a:lnTo>
                  <a:pt x="23" y="138"/>
                </a:lnTo>
                <a:lnTo>
                  <a:pt x="24" y="137"/>
                </a:lnTo>
                <a:lnTo>
                  <a:pt x="24" y="136"/>
                </a:lnTo>
                <a:lnTo>
                  <a:pt x="25" y="135"/>
                </a:lnTo>
                <a:lnTo>
                  <a:pt x="26" y="133"/>
                </a:lnTo>
                <a:lnTo>
                  <a:pt x="26" y="132"/>
                </a:lnTo>
                <a:lnTo>
                  <a:pt x="27" y="130"/>
                </a:lnTo>
                <a:lnTo>
                  <a:pt x="27" y="128"/>
                </a:lnTo>
                <a:lnTo>
                  <a:pt x="28" y="127"/>
                </a:lnTo>
                <a:lnTo>
                  <a:pt x="28" y="125"/>
                </a:lnTo>
                <a:lnTo>
                  <a:pt x="29" y="123"/>
                </a:lnTo>
                <a:lnTo>
                  <a:pt x="29" y="121"/>
                </a:lnTo>
                <a:lnTo>
                  <a:pt x="30" y="119"/>
                </a:lnTo>
                <a:lnTo>
                  <a:pt x="31" y="117"/>
                </a:lnTo>
                <a:lnTo>
                  <a:pt x="31" y="115"/>
                </a:lnTo>
                <a:lnTo>
                  <a:pt x="32" y="113"/>
                </a:lnTo>
                <a:lnTo>
                  <a:pt x="32" y="111"/>
                </a:lnTo>
                <a:lnTo>
                  <a:pt x="33" y="109"/>
                </a:lnTo>
                <a:lnTo>
                  <a:pt x="33" y="107"/>
                </a:lnTo>
                <a:lnTo>
                  <a:pt x="34" y="105"/>
                </a:lnTo>
                <a:lnTo>
                  <a:pt x="35" y="103"/>
                </a:lnTo>
                <a:lnTo>
                  <a:pt x="35" y="101"/>
                </a:lnTo>
                <a:lnTo>
                  <a:pt x="36" y="99"/>
                </a:lnTo>
                <a:lnTo>
                  <a:pt x="36" y="97"/>
                </a:lnTo>
                <a:lnTo>
                  <a:pt x="37" y="95"/>
                </a:lnTo>
                <a:lnTo>
                  <a:pt x="37" y="93"/>
                </a:lnTo>
                <a:lnTo>
                  <a:pt x="38" y="92"/>
                </a:lnTo>
                <a:lnTo>
                  <a:pt x="39" y="90"/>
                </a:lnTo>
                <a:lnTo>
                  <a:pt x="39" y="88"/>
                </a:lnTo>
                <a:lnTo>
                  <a:pt x="40" y="86"/>
                </a:lnTo>
                <a:lnTo>
                  <a:pt x="40" y="84"/>
                </a:lnTo>
                <a:lnTo>
                  <a:pt x="41" y="83"/>
                </a:lnTo>
                <a:lnTo>
                  <a:pt x="41" y="81"/>
                </a:lnTo>
                <a:lnTo>
                  <a:pt x="42" y="80"/>
                </a:lnTo>
                <a:lnTo>
                  <a:pt x="43" y="78"/>
                </a:lnTo>
                <a:lnTo>
                  <a:pt x="43" y="77"/>
                </a:lnTo>
                <a:lnTo>
                  <a:pt x="44" y="75"/>
                </a:lnTo>
                <a:lnTo>
                  <a:pt x="44" y="74"/>
                </a:lnTo>
                <a:lnTo>
                  <a:pt x="45" y="73"/>
                </a:lnTo>
                <a:lnTo>
                  <a:pt x="45" y="72"/>
                </a:lnTo>
                <a:lnTo>
                  <a:pt x="46" y="70"/>
                </a:lnTo>
                <a:lnTo>
                  <a:pt x="47" y="69"/>
                </a:lnTo>
                <a:lnTo>
                  <a:pt x="47" y="68"/>
                </a:lnTo>
                <a:lnTo>
                  <a:pt x="48" y="67"/>
                </a:lnTo>
                <a:lnTo>
                  <a:pt x="48" y="66"/>
                </a:lnTo>
                <a:lnTo>
                  <a:pt x="49" y="65"/>
                </a:lnTo>
                <a:lnTo>
                  <a:pt x="49" y="63"/>
                </a:lnTo>
                <a:lnTo>
                  <a:pt x="50" y="62"/>
                </a:lnTo>
                <a:lnTo>
                  <a:pt x="51" y="61"/>
                </a:lnTo>
                <a:lnTo>
                  <a:pt x="51" y="60"/>
                </a:lnTo>
                <a:lnTo>
                  <a:pt x="52" y="59"/>
                </a:lnTo>
                <a:lnTo>
                  <a:pt x="52" y="58"/>
                </a:lnTo>
                <a:lnTo>
                  <a:pt x="53" y="57"/>
                </a:lnTo>
                <a:lnTo>
                  <a:pt x="53" y="55"/>
                </a:lnTo>
                <a:lnTo>
                  <a:pt x="54" y="54"/>
                </a:lnTo>
                <a:lnTo>
                  <a:pt x="55" y="53"/>
                </a:lnTo>
                <a:lnTo>
                  <a:pt x="55" y="52"/>
                </a:lnTo>
                <a:lnTo>
                  <a:pt x="56" y="51"/>
                </a:lnTo>
                <a:lnTo>
                  <a:pt x="56" y="50"/>
                </a:lnTo>
                <a:lnTo>
                  <a:pt x="57" y="48"/>
                </a:lnTo>
                <a:lnTo>
                  <a:pt x="57" y="47"/>
                </a:lnTo>
                <a:lnTo>
                  <a:pt x="58" y="46"/>
                </a:lnTo>
                <a:lnTo>
                  <a:pt x="59" y="45"/>
                </a:lnTo>
                <a:lnTo>
                  <a:pt x="59" y="44"/>
                </a:lnTo>
                <a:lnTo>
                  <a:pt x="60" y="43"/>
                </a:lnTo>
                <a:lnTo>
                  <a:pt x="60" y="41"/>
                </a:lnTo>
                <a:lnTo>
                  <a:pt x="61" y="40"/>
                </a:lnTo>
                <a:lnTo>
                  <a:pt x="61" y="39"/>
                </a:lnTo>
                <a:lnTo>
                  <a:pt x="62" y="38"/>
                </a:lnTo>
                <a:lnTo>
                  <a:pt x="63" y="37"/>
                </a:lnTo>
                <a:lnTo>
                  <a:pt x="63" y="35"/>
                </a:lnTo>
                <a:lnTo>
                  <a:pt x="64" y="34"/>
                </a:lnTo>
                <a:lnTo>
                  <a:pt x="64" y="33"/>
                </a:lnTo>
                <a:lnTo>
                  <a:pt x="65" y="32"/>
                </a:lnTo>
                <a:lnTo>
                  <a:pt x="65" y="31"/>
                </a:lnTo>
                <a:lnTo>
                  <a:pt x="66" y="30"/>
                </a:lnTo>
                <a:lnTo>
                  <a:pt x="67" y="28"/>
                </a:lnTo>
                <a:lnTo>
                  <a:pt x="67" y="27"/>
                </a:lnTo>
                <a:lnTo>
                  <a:pt x="68" y="26"/>
                </a:lnTo>
                <a:lnTo>
                  <a:pt x="68" y="25"/>
                </a:lnTo>
                <a:lnTo>
                  <a:pt x="69" y="24"/>
                </a:lnTo>
                <a:lnTo>
                  <a:pt x="69" y="24"/>
                </a:lnTo>
                <a:lnTo>
                  <a:pt x="70" y="23"/>
                </a:lnTo>
                <a:lnTo>
                  <a:pt x="71" y="22"/>
                </a:lnTo>
                <a:lnTo>
                  <a:pt x="71" y="21"/>
                </a:lnTo>
                <a:lnTo>
                  <a:pt x="72" y="20"/>
                </a:lnTo>
                <a:lnTo>
                  <a:pt x="72" y="20"/>
                </a:lnTo>
                <a:lnTo>
                  <a:pt x="73" y="19"/>
                </a:lnTo>
                <a:lnTo>
                  <a:pt x="73" y="18"/>
                </a:lnTo>
                <a:lnTo>
                  <a:pt x="74" y="17"/>
                </a:lnTo>
                <a:lnTo>
                  <a:pt x="75" y="17"/>
                </a:lnTo>
                <a:lnTo>
                  <a:pt x="75" y="16"/>
                </a:lnTo>
                <a:lnTo>
                  <a:pt x="76" y="15"/>
                </a:lnTo>
                <a:lnTo>
                  <a:pt x="76" y="14"/>
                </a:lnTo>
                <a:lnTo>
                  <a:pt x="77" y="14"/>
                </a:lnTo>
                <a:lnTo>
                  <a:pt x="77" y="13"/>
                </a:lnTo>
                <a:lnTo>
                  <a:pt x="78" y="11"/>
                </a:lnTo>
                <a:lnTo>
                  <a:pt x="79" y="10"/>
                </a:lnTo>
                <a:lnTo>
                  <a:pt x="79" y="9"/>
                </a:lnTo>
                <a:lnTo>
                  <a:pt x="80" y="8"/>
                </a:lnTo>
                <a:lnTo>
                  <a:pt x="80" y="7"/>
                </a:lnTo>
                <a:lnTo>
                  <a:pt x="81" y="6"/>
                </a:lnTo>
                <a:lnTo>
                  <a:pt x="81" y="5"/>
                </a:lnTo>
                <a:lnTo>
                  <a:pt x="82" y="4"/>
                </a:lnTo>
                <a:lnTo>
                  <a:pt x="83" y="3"/>
                </a:lnTo>
                <a:lnTo>
                  <a:pt x="83" y="2"/>
                </a:lnTo>
                <a:lnTo>
                  <a:pt x="84" y="1"/>
                </a:lnTo>
                <a:lnTo>
                  <a:pt x="84" y="0"/>
                </a:lnTo>
                <a:lnTo>
                  <a:pt x="85" y="0"/>
                </a:lnTo>
                <a:lnTo>
                  <a:pt x="85" y="0"/>
                </a:lnTo>
                <a:lnTo>
                  <a:pt x="86" y="0"/>
                </a:lnTo>
                <a:lnTo>
                  <a:pt x="87" y="0"/>
                </a:lnTo>
                <a:lnTo>
                  <a:pt x="87" y="0"/>
                </a:lnTo>
                <a:lnTo>
                  <a:pt x="88" y="1"/>
                </a:lnTo>
                <a:lnTo>
                  <a:pt x="88" y="2"/>
                </a:lnTo>
                <a:lnTo>
                  <a:pt x="89" y="3"/>
                </a:lnTo>
                <a:lnTo>
                  <a:pt x="89" y="4"/>
                </a:lnTo>
                <a:lnTo>
                  <a:pt x="90" y="6"/>
                </a:lnTo>
                <a:lnTo>
                  <a:pt x="91" y="7"/>
                </a:lnTo>
                <a:lnTo>
                  <a:pt x="91" y="8"/>
                </a:lnTo>
                <a:lnTo>
                  <a:pt x="92" y="10"/>
                </a:lnTo>
                <a:lnTo>
                  <a:pt x="92" y="11"/>
                </a:lnTo>
                <a:lnTo>
                  <a:pt x="93" y="12"/>
                </a:lnTo>
                <a:lnTo>
                  <a:pt x="93" y="13"/>
                </a:lnTo>
                <a:lnTo>
                  <a:pt x="94" y="14"/>
                </a:lnTo>
                <a:lnTo>
                  <a:pt x="95" y="15"/>
                </a:lnTo>
                <a:lnTo>
                  <a:pt x="95" y="16"/>
                </a:lnTo>
                <a:lnTo>
                  <a:pt x="96" y="16"/>
                </a:lnTo>
                <a:lnTo>
                  <a:pt x="96" y="16"/>
                </a:lnTo>
                <a:lnTo>
                  <a:pt x="97" y="16"/>
                </a:lnTo>
                <a:lnTo>
                  <a:pt x="97" y="15"/>
                </a:lnTo>
                <a:lnTo>
                  <a:pt x="98" y="15"/>
                </a:lnTo>
                <a:lnTo>
                  <a:pt x="99" y="15"/>
                </a:lnTo>
                <a:lnTo>
                  <a:pt x="99" y="15"/>
                </a:lnTo>
                <a:lnTo>
                  <a:pt x="100" y="14"/>
                </a:lnTo>
                <a:lnTo>
                  <a:pt x="100" y="13"/>
                </a:lnTo>
                <a:lnTo>
                  <a:pt x="101" y="10"/>
                </a:lnTo>
                <a:lnTo>
                  <a:pt x="101" y="8"/>
                </a:lnTo>
                <a:lnTo>
                  <a:pt x="102" y="6"/>
                </a:lnTo>
                <a:lnTo>
                  <a:pt x="103" y="6"/>
                </a:lnTo>
                <a:lnTo>
                  <a:pt x="103" y="10"/>
                </a:lnTo>
                <a:lnTo>
                  <a:pt x="104" y="15"/>
                </a:lnTo>
                <a:lnTo>
                  <a:pt x="104" y="19"/>
                </a:lnTo>
                <a:lnTo>
                  <a:pt x="105" y="21"/>
                </a:lnTo>
                <a:lnTo>
                  <a:pt x="106" y="19"/>
                </a:lnTo>
                <a:lnTo>
                  <a:pt x="106" y="17"/>
                </a:lnTo>
                <a:lnTo>
                  <a:pt x="107" y="18"/>
                </a:lnTo>
                <a:lnTo>
                  <a:pt x="107" y="24"/>
                </a:lnTo>
                <a:lnTo>
                  <a:pt x="108" y="38"/>
                </a:lnTo>
                <a:lnTo>
                  <a:pt x="108" y="56"/>
                </a:lnTo>
                <a:lnTo>
                  <a:pt x="109" y="71"/>
                </a:lnTo>
                <a:lnTo>
                  <a:pt x="110" y="81"/>
                </a:lnTo>
                <a:lnTo>
                  <a:pt x="110" y="84"/>
                </a:lnTo>
                <a:lnTo>
                  <a:pt x="111" y="82"/>
                </a:lnTo>
                <a:lnTo>
                  <a:pt x="111" y="78"/>
                </a:lnTo>
                <a:lnTo>
                  <a:pt x="112" y="75"/>
                </a:lnTo>
                <a:lnTo>
                  <a:pt x="112" y="74"/>
                </a:lnTo>
                <a:lnTo>
                  <a:pt x="113" y="74"/>
                </a:lnTo>
                <a:lnTo>
                  <a:pt x="114" y="73"/>
                </a:lnTo>
                <a:lnTo>
                  <a:pt x="114" y="74"/>
                </a:lnTo>
                <a:lnTo>
                  <a:pt x="115" y="75"/>
                </a:lnTo>
                <a:lnTo>
                  <a:pt x="115" y="78"/>
                </a:lnTo>
                <a:lnTo>
                  <a:pt x="116" y="81"/>
                </a:lnTo>
                <a:lnTo>
                  <a:pt x="116" y="84"/>
                </a:lnTo>
                <a:lnTo>
                  <a:pt x="117" y="86"/>
                </a:lnTo>
                <a:lnTo>
                  <a:pt x="118" y="88"/>
                </a:lnTo>
                <a:lnTo>
                  <a:pt x="118" y="89"/>
                </a:lnTo>
                <a:lnTo>
                  <a:pt x="119" y="90"/>
                </a:lnTo>
                <a:lnTo>
                  <a:pt x="119" y="91"/>
                </a:lnTo>
                <a:lnTo>
                  <a:pt x="120" y="90"/>
                </a:lnTo>
                <a:lnTo>
                  <a:pt x="120" y="90"/>
                </a:lnTo>
                <a:lnTo>
                  <a:pt x="121" y="90"/>
                </a:lnTo>
                <a:lnTo>
                  <a:pt x="122" y="89"/>
                </a:lnTo>
                <a:lnTo>
                  <a:pt x="122" y="89"/>
                </a:lnTo>
                <a:lnTo>
                  <a:pt x="123" y="89"/>
                </a:lnTo>
                <a:lnTo>
                  <a:pt x="123" y="89"/>
                </a:lnTo>
                <a:lnTo>
                  <a:pt x="124" y="88"/>
                </a:lnTo>
                <a:lnTo>
                  <a:pt x="124" y="88"/>
                </a:lnTo>
                <a:lnTo>
                  <a:pt x="125" y="88"/>
                </a:lnTo>
                <a:lnTo>
                  <a:pt x="126" y="88"/>
                </a:lnTo>
                <a:lnTo>
                  <a:pt x="126" y="88"/>
                </a:lnTo>
                <a:lnTo>
                  <a:pt x="127" y="88"/>
                </a:lnTo>
                <a:lnTo>
                  <a:pt x="127" y="88"/>
                </a:lnTo>
                <a:lnTo>
                  <a:pt x="128" y="88"/>
                </a:lnTo>
                <a:lnTo>
                  <a:pt x="128" y="88"/>
                </a:lnTo>
                <a:lnTo>
                  <a:pt x="129" y="87"/>
                </a:lnTo>
                <a:lnTo>
                  <a:pt x="130" y="87"/>
                </a:lnTo>
                <a:lnTo>
                  <a:pt x="130" y="87"/>
                </a:lnTo>
                <a:lnTo>
                  <a:pt x="131" y="87"/>
                </a:lnTo>
                <a:lnTo>
                  <a:pt x="131" y="87"/>
                </a:lnTo>
                <a:lnTo>
                  <a:pt x="132" y="86"/>
                </a:lnTo>
                <a:lnTo>
                  <a:pt x="132" y="86"/>
                </a:lnTo>
                <a:lnTo>
                  <a:pt x="133" y="86"/>
                </a:lnTo>
                <a:lnTo>
                  <a:pt x="134" y="85"/>
                </a:lnTo>
                <a:lnTo>
                  <a:pt x="134" y="85"/>
                </a:lnTo>
                <a:lnTo>
                  <a:pt x="135" y="85"/>
                </a:lnTo>
                <a:lnTo>
                  <a:pt x="135" y="84"/>
                </a:lnTo>
                <a:lnTo>
                  <a:pt x="136" y="84"/>
                </a:lnTo>
                <a:lnTo>
                  <a:pt x="136" y="84"/>
                </a:lnTo>
                <a:lnTo>
                  <a:pt x="137" y="83"/>
                </a:lnTo>
                <a:lnTo>
                  <a:pt x="138" y="83"/>
                </a:lnTo>
                <a:lnTo>
                  <a:pt x="138" y="83"/>
                </a:lnTo>
                <a:lnTo>
                  <a:pt x="139" y="83"/>
                </a:lnTo>
                <a:lnTo>
                  <a:pt x="139" y="83"/>
                </a:lnTo>
                <a:lnTo>
                  <a:pt x="140" y="83"/>
                </a:lnTo>
                <a:lnTo>
                  <a:pt x="140" y="83"/>
                </a:lnTo>
                <a:lnTo>
                  <a:pt x="141" y="83"/>
                </a:lnTo>
                <a:lnTo>
                  <a:pt x="142" y="83"/>
                </a:lnTo>
                <a:lnTo>
                  <a:pt x="142" y="84"/>
                </a:lnTo>
                <a:lnTo>
                  <a:pt x="143" y="84"/>
                </a:lnTo>
                <a:lnTo>
                  <a:pt x="143" y="85"/>
                </a:lnTo>
                <a:lnTo>
                  <a:pt x="144" y="86"/>
                </a:lnTo>
                <a:lnTo>
                  <a:pt x="144" y="87"/>
                </a:lnTo>
                <a:lnTo>
                  <a:pt x="145" y="88"/>
                </a:lnTo>
                <a:lnTo>
                  <a:pt x="146" y="89"/>
                </a:lnTo>
                <a:lnTo>
                  <a:pt x="146" y="90"/>
                </a:lnTo>
                <a:lnTo>
                  <a:pt x="147" y="91"/>
                </a:lnTo>
                <a:lnTo>
                  <a:pt x="147" y="92"/>
                </a:lnTo>
                <a:lnTo>
                  <a:pt x="148" y="93"/>
                </a:lnTo>
                <a:lnTo>
                  <a:pt x="148" y="93"/>
                </a:lnTo>
                <a:lnTo>
                  <a:pt x="149" y="94"/>
                </a:lnTo>
                <a:lnTo>
                  <a:pt x="150" y="94"/>
                </a:lnTo>
                <a:lnTo>
                  <a:pt x="150" y="94"/>
                </a:lnTo>
                <a:lnTo>
                  <a:pt x="151" y="94"/>
                </a:lnTo>
                <a:lnTo>
                  <a:pt x="151" y="92"/>
                </a:lnTo>
                <a:lnTo>
                  <a:pt x="152" y="91"/>
                </a:lnTo>
                <a:lnTo>
                  <a:pt x="152" y="89"/>
                </a:lnTo>
                <a:lnTo>
                  <a:pt x="153" y="87"/>
                </a:lnTo>
                <a:lnTo>
                  <a:pt x="154" y="86"/>
                </a:lnTo>
                <a:lnTo>
                  <a:pt x="154" y="84"/>
                </a:lnTo>
                <a:lnTo>
                  <a:pt x="155" y="83"/>
                </a:lnTo>
                <a:lnTo>
                  <a:pt x="155" y="82"/>
                </a:lnTo>
                <a:lnTo>
                  <a:pt x="156" y="82"/>
                </a:lnTo>
                <a:lnTo>
                  <a:pt x="156" y="82"/>
                </a:lnTo>
                <a:lnTo>
                  <a:pt x="157" y="83"/>
                </a:lnTo>
                <a:lnTo>
                  <a:pt x="157" y="84"/>
                </a:lnTo>
                <a:lnTo>
                  <a:pt x="158" y="85"/>
                </a:lnTo>
                <a:lnTo>
                  <a:pt x="159" y="86"/>
                </a:lnTo>
                <a:lnTo>
                  <a:pt x="159" y="87"/>
                </a:lnTo>
                <a:lnTo>
                  <a:pt x="160" y="87"/>
                </a:lnTo>
                <a:lnTo>
                  <a:pt x="160" y="87"/>
                </a:lnTo>
                <a:lnTo>
                  <a:pt x="161" y="86"/>
                </a:lnTo>
                <a:lnTo>
                  <a:pt x="161" y="85"/>
                </a:lnTo>
                <a:lnTo>
                  <a:pt x="162" y="85"/>
                </a:lnTo>
                <a:lnTo>
                  <a:pt x="163" y="85"/>
                </a:lnTo>
                <a:lnTo>
                  <a:pt x="163" y="86"/>
                </a:lnTo>
                <a:lnTo>
                  <a:pt x="164" y="88"/>
                </a:lnTo>
                <a:lnTo>
                  <a:pt x="164" y="92"/>
                </a:lnTo>
                <a:lnTo>
                  <a:pt x="165" y="97"/>
                </a:lnTo>
                <a:lnTo>
                  <a:pt x="165" y="103"/>
                </a:lnTo>
                <a:lnTo>
                  <a:pt x="166" y="110"/>
                </a:lnTo>
                <a:lnTo>
                  <a:pt x="167" y="117"/>
                </a:lnTo>
                <a:lnTo>
                  <a:pt x="167" y="124"/>
                </a:lnTo>
                <a:lnTo>
                  <a:pt x="168" y="130"/>
                </a:lnTo>
                <a:lnTo>
                  <a:pt x="168" y="135"/>
                </a:lnTo>
                <a:lnTo>
                  <a:pt x="169" y="138"/>
                </a:lnTo>
                <a:lnTo>
                  <a:pt x="169" y="140"/>
                </a:lnTo>
                <a:lnTo>
                  <a:pt x="170" y="140"/>
                </a:lnTo>
                <a:lnTo>
                  <a:pt x="171" y="140"/>
                </a:lnTo>
                <a:lnTo>
                  <a:pt x="171" y="138"/>
                </a:lnTo>
                <a:lnTo>
                  <a:pt x="172" y="137"/>
                </a:lnTo>
                <a:lnTo>
                  <a:pt x="172" y="135"/>
                </a:lnTo>
                <a:lnTo>
                  <a:pt x="173" y="134"/>
                </a:lnTo>
                <a:lnTo>
                  <a:pt x="173" y="132"/>
                </a:lnTo>
                <a:lnTo>
                  <a:pt x="174" y="131"/>
                </a:lnTo>
                <a:lnTo>
                  <a:pt x="175" y="130"/>
                </a:lnTo>
                <a:lnTo>
                  <a:pt x="175" y="130"/>
                </a:lnTo>
                <a:lnTo>
                  <a:pt x="176" y="129"/>
                </a:lnTo>
                <a:lnTo>
                  <a:pt x="176" y="129"/>
                </a:lnTo>
                <a:lnTo>
                  <a:pt x="177" y="128"/>
                </a:lnTo>
                <a:lnTo>
                  <a:pt x="177" y="128"/>
                </a:lnTo>
                <a:lnTo>
                  <a:pt x="178" y="127"/>
                </a:lnTo>
                <a:lnTo>
                  <a:pt x="179" y="127"/>
                </a:lnTo>
                <a:lnTo>
                  <a:pt x="179" y="127"/>
                </a:lnTo>
                <a:lnTo>
                  <a:pt x="180" y="128"/>
                </a:lnTo>
                <a:lnTo>
                  <a:pt x="180" y="128"/>
                </a:lnTo>
                <a:lnTo>
                  <a:pt x="181" y="129"/>
                </a:lnTo>
                <a:lnTo>
                  <a:pt x="181" y="129"/>
                </a:lnTo>
                <a:lnTo>
                  <a:pt x="182" y="130"/>
                </a:lnTo>
                <a:lnTo>
                  <a:pt x="183" y="130"/>
                </a:lnTo>
                <a:lnTo>
                  <a:pt x="183" y="131"/>
                </a:lnTo>
                <a:lnTo>
                  <a:pt x="184" y="131"/>
                </a:lnTo>
                <a:lnTo>
                  <a:pt x="184" y="131"/>
                </a:lnTo>
                <a:lnTo>
                  <a:pt x="185" y="131"/>
                </a:lnTo>
                <a:lnTo>
                  <a:pt x="185" y="132"/>
                </a:lnTo>
                <a:lnTo>
                  <a:pt x="186" y="132"/>
                </a:lnTo>
                <a:lnTo>
                  <a:pt x="187" y="132"/>
                </a:lnTo>
                <a:lnTo>
                  <a:pt x="187" y="132"/>
                </a:lnTo>
                <a:lnTo>
                  <a:pt x="188" y="132"/>
                </a:lnTo>
                <a:lnTo>
                  <a:pt x="188" y="132"/>
                </a:lnTo>
                <a:lnTo>
                  <a:pt x="189" y="132"/>
                </a:lnTo>
                <a:lnTo>
                  <a:pt x="189" y="132"/>
                </a:lnTo>
                <a:lnTo>
                  <a:pt x="190" y="132"/>
                </a:lnTo>
                <a:lnTo>
                  <a:pt x="191" y="132"/>
                </a:lnTo>
                <a:lnTo>
                  <a:pt x="191" y="133"/>
                </a:lnTo>
                <a:lnTo>
                  <a:pt x="192" y="133"/>
                </a:lnTo>
                <a:lnTo>
                  <a:pt x="192" y="133"/>
                </a:lnTo>
                <a:lnTo>
                  <a:pt x="193" y="133"/>
                </a:lnTo>
                <a:lnTo>
                  <a:pt x="193" y="133"/>
                </a:lnTo>
                <a:lnTo>
                  <a:pt x="194" y="133"/>
                </a:lnTo>
                <a:lnTo>
                  <a:pt x="195" y="133"/>
                </a:lnTo>
                <a:lnTo>
                  <a:pt x="195" y="133"/>
                </a:lnTo>
                <a:lnTo>
                  <a:pt x="196" y="133"/>
                </a:lnTo>
                <a:lnTo>
                  <a:pt x="196" y="133"/>
                </a:lnTo>
                <a:lnTo>
                  <a:pt x="197" y="133"/>
                </a:lnTo>
                <a:lnTo>
                  <a:pt x="197" y="133"/>
                </a:lnTo>
                <a:lnTo>
                  <a:pt x="198" y="133"/>
                </a:lnTo>
                <a:lnTo>
                  <a:pt x="199" y="132"/>
                </a:lnTo>
                <a:lnTo>
                  <a:pt x="199" y="132"/>
                </a:lnTo>
                <a:lnTo>
                  <a:pt x="200" y="132"/>
                </a:lnTo>
                <a:lnTo>
                  <a:pt x="200" y="131"/>
                </a:lnTo>
                <a:lnTo>
                  <a:pt x="201" y="131"/>
                </a:lnTo>
                <a:lnTo>
                  <a:pt x="201" y="131"/>
                </a:lnTo>
                <a:lnTo>
                  <a:pt x="202" y="130"/>
                </a:lnTo>
                <a:lnTo>
                  <a:pt x="203" y="130"/>
                </a:lnTo>
                <a:lnTo>
                  <a:pt x="203" y="130"/>
                </a:lnTo>
                <a:lnTo>
                  <a:pt x="204" y="130"/>
                </a:lnTo>
                <a:lnTo>
                  <a:pt x="204" y="129"/>
                </a:lnTo>
                <a:lnTo>
                  <a:pt x="205" y="129"/>
                </a:lnTo>
                <a:lnTo>
                  <a:pt x="205" y="130"/>
                </a:lnTo>
                <a:lnTo>
                  <a:pt x="206" y="130"/>
                </a:lnTo>
                <a:lnTo>
                  <a:pt x="207" y="130"/>
                </a:lnTo>
                <a:lnTo>
                  <a:pt x="207" y="131"/>
                </a:lnTo>
                <a:lnTo>
                  <a:pt x="208" y="131"/>
                </a:lnTo>
                <a:lnTo>
                  <a:pt x="208" y="132"/>
                </a:lnTo>
                <a:lnTo>
                  <a:pt x="209" y="132"/>
                </a:lnTo>
                <a:lnTo>
                  <a:pt x="209" y="133"/>
                </a:lnTo>
                <a:lnTo>
                  <a:pt x="210" y="133"/>
                </a:lnTo>
                <a:lnTo>
                  <a:pt x="211" y="134"/>
                </a:lnTo>
                <a:lnTo>
                  <a:pt x="211" y="134"/>
                </a:lnTo>
                <a:lnTo>
                  <a:pt x="212" y="134"/>
                </a:lnTo>
                <a:lnTo>
                  <a:pt x="212" y="135"/>
                </a:lnTo>
                <a:lnTo>
                  <a:pt x="213" y="135"/>
                </a:lnTo>
                <a:lnTo>
                  <a:pt x="213" y="135"/>
                </a:lnTo>
                <a:lnTo>
                  <a:pt x="214" y="135"/>
                </a:lnTo>
                <a:lnTo>
                  <a:pt x="215" y="134"/>
                </a:lnTo>
                <a:lnTo>
                  <a:pt x="215" y="133"/>
                </a:lnTo>
                <a:lnTo>
                  <a:pt x="216" y="133"/>
                </a:lnTo>
                <a:lnTo>
                  <a:pt x="216" y="132"/>
                </a:lnTo>
                <a:lnTo>
                  <a:pt x="217" y="131"/>
                </a:lnTo>
                <a:lnTo>
                  <a:pt x="217" y="129"/>
                </a:lnTo>
                <a:lnTo>
                  <a:pt x="218" y="128"/>
                </a:lnTo>
                <a:lnTo>
                  <a:pt x="219" y="127"/>
                </a:lnTo>
                <a:lnTo>
                  <a:pt x="219" y="125"/>
                </a:lnTo>
                <a:lnTo>
                  <a:pt x="220" y="124"/>
                </a:lnTo>
                <a:lnTo>
                  <a:pt x="220" y="122"/>
                </a:lnTo>
                <a:lnTo>
                  <a:pt x="221" y="120"/>
                </a:lnTo>
                <a:lnTo>
                  <a:pt x="222" y="119"/>
                </a:lnTo>
                <a:lnTo>
                  <a:pt x="222" y="117"/>
                </a:lnTo>
                <a:lnTo>
                  <a:pt x="223" y="116"/>
                </a:lnTo>
                <a:lnTo>
                  <a:pt x="223" y="114"/>
                </a:lnTo>
                <a:lnTo>
                  <a:pt x="224" y="113"/>
                </a:lnTo>
                <a:lnTo>
                  <a:pt x="224" y="112"/>
                </a:lnTo>
                <a:lnTo>
                  <a:pt x="225" y="111"/>
                </a:lnTo>
                <a:lnTo>
                  <a:pt x="226" y="110"/>
                </a:lnTo>
                <a:lnTo>
                  <a:pt x="226" y="109"/>
                </a:lnTo>
                <a:lnTo>
                  <a:pt x="227" y="108"/>
                </a:lnTo>
                <a:lnTo>
                  <a:pt x="227" y="107"/>
                </a:lnTo>
                <a:lnTo>
                  <a:pt x="228" y="106"/>
                </a:lnTo>
                <a:lnTo>
                  <a:pt x="228" y="105"/>
                </a:lnTo>
                <a:lnTo>
                  <a:pt x="229" y="104"/>
                </a:lnTo>
                <a:lnTo>
                  <a:pt x="230" y="102"/>
                </a:lnTo>
                <a:lnTo>
                  <a:pt x="230" y="100"/>
                </a:lnTo>
                <a:lnTo>
                  <a:pt x="231" y="99"/>
                </a:lnTo>
                <a:lnTo>
                  <a:pt x="231" y="96"/>
                </a:lnTo>
                <a:lnTo>
                  <a:pt x="232" y="94"/>
                </a:lnTo>
                <a:lnTo>
                  <a:pt x="232" y="91"/>
                </a:lnTo>
                <a:lnTo>
                  <a:pt x="233" y="88"/>
                </a:lnTo>
                <a:lnTo>
                  <a:pt x="234" y="84"/>
                </a:lnTo>
                <a:lnTo>
                  <a:pt x="234" y="79"/>
                </a:lnTo>
                <a:lnTo>
                  <a:pt x="235" y="75"/>
                </a:lnTo>
                <a:lnTo>
                  <a:pt x="235" y="70"/>
                </a:lnTo>
                <a:lnTo>
                  <a:pt x="236" y="65"/>
                </a:lnTo>
                <a:lnTo>
                  <a:pt x="236" y="60"/>
                </a:lnTo>
                <a:lnTo>
                  <a:pt x="237" y="56"/>
                </a:lnTo>
                <a:lnTo>
                  <a:pt x="238" y="51"/>
                </a:lnTo>
                <a:lnTo>
                  <a:pt x="238" y="46"/>
                </a:lnTo>
                <a:lnTo>
                  <a:pt x="239" y="42"/>
                </a:lnTo>
                <a:lnTo>
                  <a:pt x="239" y="38"/>
                </a:lnTo>
                <a:lnTo>
                  <a:pt x="240" y="35"/>
                </a:lnTo>
                <a:lnTo>
                  <a:pt x="240" y="32"/>
                </a:lnTo>
                <a:lnTo>
                  <a:pt x="241" y="30"/>
                </a:lnTo>
                <a:lnTo>
                  <a:pt x="242" y="28"/>
                </a:lnTo>
                <a:lnTo>
                  <a:pt x="242" y="27"/>
                </a:lnTo>
                <a:lnTo>
                  <a:pt x="243" y="27"/>
                </a:lnTo>
                <a:lnTo>
                  <a:pt x="243" y="27"/>
                </a:lnTo>
                <a:lnTo>
                  <a:pt x="244" y="28"/>
                </a:lnTo>
                <a:lnTo>
                  <a:pt x="244" y="30"/>
                </a:lnTo>
                <a:lnTo>
                  <a:pt x="245" y="32"/>
                </a:lnTo>
                <a:lnTo>
                  <a:pt x="246" y="34"/>
                </a:lnTo>
                <a:lnTo>
                  <a:pt x="246" y="37"/>
                </a:lnTo>
                <a:lnTo>
                  <a:pt x="247" y="40"/>
                </a:lnTo>
                <a:lnTo>
                  <a:pt x="247" y="43"/>
                </a:lnTo>
                <a:lnTo>
                  <a:pt x="248" y="46"/>
                </a:lnTo>
                <a:lnTo>
                  <a:pt x="248" y="50"/>
                </a:lnTo>
                <a:lnTo>
                  <a:pt x="249" y="53"/>
                </a:lnTo>
                <a:lnTo>
                  <a:pt x="250" y="57"/>
                </a:lnTo>
                <a:lnTo>
                  <a:pt x="250" y="60"/>
                </a:lnTo>
                <a:lnTo>
                  <a:pt x="251" y="64"/>
                </a:lnTo>
                <a:lnTo>
                  <a:pt x="251" y="67"/>
                </a:lnTo>
                <a:lnTo>
                  <a:pt x="252" y="71"/>
                </a:lnTo>
                <a:lnTo>
                  <a:pt x="252" y="74"/>
                </a:lnTo>
                <a:lnTo>
                  <a:pt x="253" y="77"/>
                </a:lnTo>
                <a:lnTo>
                  <a:pt x="254" y="80"/>
                </a:lnTo>
                <a:lnTo>
                  <a:pt x="254" y="83"/>
                </a:lnTo>
                <a:lnTo>
                  <a:pt x="255" y="86"/>
                </a:lnTo>
                <a:lnTo>
                  <a:pt x="255" y="89"/>
                </a:lnTo>
                <a:lnTo>
                  <a:pt x="256" y="92"/>
                </a:lnTo>
                <a:lnTo>
                  <a:pt x="256" y="95"/>
                </a:lnTo>
                <a:lnTo>
                  <a:pt x="257" y="98"/>
                </a:lnTo>
                <a:lnTo>
                  <a:pt x="258" y="100"/>
                </a:lnTo>
                <a:lnTo>
                  <a:pt x="258" y="103"/>
                </a:lnTo>
                <a:lnTo>
                  <a:pt x="259" y="106"/>
                </a:lnTo>
                <a:lnTo>
                  <a:pt x="259" y="108"/>
                </a:lnTo>
                <a:lnTo>
                  <a:pt x="260" y="110"/>
                </a:lnTo>
                <a:lnTo>
                  <a:pt x="260" y="112"/>
                </a:lnTo>
                <a:lnTo>
                  <a:pt x="261" y="114"/>
                </a:lnTo>
                <a:lnTo>
                  <a:pt x="262" y="115"/>
                </a:lnTo>
                <a:lnTo>
                  <a:pt x="262" y="117"/>
                </a:lnTo>
                <a:lnTo>
                  <a:pt x="263" y="118"/>
                </a:lnTo>
                <a:lnTo>
                  <a:pt x="263" y="119"/>
                </a:lnTo>
                <a:lnTo>
                  <a:pt x="264" y="120"/>
                </a:lnTo>
                <a:lnTo>
                  <a:pt x="264" y="121"/>
                </a:lnTo>
                <a:lnTo>
                  <a:pt x="265" y="121"/>
                </a:lnTo>
                <a:lnTo>
                  <a:pt x="266" y="122"/>
                </a:lnTo>
                <a:lnTo>
                  <a:pt x="266" y="122"/>
                </a:lnTo>
                <a:lnTo>
                  <a:pt x="267" y="123"/>
                </a:lnTo>
                <a:lnTo>
                  <a:pt x="267" y="123"/>
                </a:lnTo>
                <a:lnTo>
                  <a:pt x="268" y="123"/>
                </a:lnTo>
                <a:lnTo>
                  <a:pt x="268" y="124"/>
                </a:lnTo>
                <a:lnTo>
                  <a:pt x="269" y="124"/>
                </a:lnTo>
                <a:lnTo>
                  <a:pt x="270" y="124"/>
                </a:lnTo>
                <a:lnTo>
                  <a:pt x="270" y="124"/>
                </a:lnTo>
                <a:lnTo>
                  <a:pt x="271" y="125"/>
                </a:lnTo>
                <a:lnTo>
                  <a:pt x="271" y="125"/>
                </a:lnTo>
                <a:lnTo>
                  <a:pt x="272" y="126"/>
                </a:lnTo>
                <a:lnTo>
                  <a:pt x="272" y="126"/>
                </a:lnTo>
                <a:lnTo>
                  <a:pt x="273" y="126"/>
                </a:lnTo>
                <a:lnTo>
                  <a:pt x="274" y="127"/>
                </a:lnTo>
                <a:lnTo>
                  <a:pt x="274" y="127"/>
                </a:lnTo>
                <a:lnTo>
                  <a:pt x="275" y="128"/>
                </a:lnTo>
                <a:lnTo>
                  <a:pt x="275" y="128"/>
                </a:lnTo>
                <a:lnTo>
                  <a:pt x="276" y="128"/>
                </a:lnTo>
                <a:lnTo>
                  <a:pt x="276" y="129"/>
                </a:lnTo>
                <a:lnTo>
                  <a:pt x="277" y="129"/>
                </a:lnTo>
                <a:lnTo>
                  <a:pt x="278" y="129"/>
                </a:lnTo>
                <a:lnTo>
                  <a:pt x="278" y="130"/>
                </a:lnTo>
                <a:lnTo>
                  <a:pt x="279" y="130"/>
                </a:lnTo>
                <a:lnTo>
                  <a:pt x="279" y="131"/>
                </a:lnTo>
                <a:lnTo>
                  <a:pt x="280" y="131"/>
                </a:lnTo>
                <a:lnTo>
                  <a:pt x="280" y="132"/>
                </a:lnTo>
                <a:lnTo>
                  <a:pt x="281" y="132"/>
                </a:lnTo>
                <a:lnTo>
                  <a:pt x="282" y="133"/>
                </a:lnTo>
                <a:lnTo>
                  <a:pt x="282" y="133"/>
                </a:lnTo>
                <a:lnTo>
                  <a:pt x="283" y="134"/>
                </a:lnTo>
                <a:lnTo>
                  <a:pt x="283" y="134"/>
                </a:lnTo>
                <a:lnTo>
                  <a:pt x="284" y="135"/>
                </a:lnTo>
                <a:lnTo>
                  <a:pt x="284" y="135"/>
                </a:lnTo>
                <a:lnTo>
                  <a:pt x="285" y="136"/>
                </a:lnTo>
                <a:lnTo>
                  <a:pt x="285" y="136"/>
                </a:lnTo>
                <a:lnTo>
                  <a:pt x="286" y="137"/>
                </a:lnTo>
                <a:lnTo>
                  <a:pt x="287" y="137"/>
                </a:lnTo>
                <a:lnTo>
                  <a:pt x="287" y="138"/>
                </a:lnTo>
                <a:lnTo>
                  <a:pt x="288" y="138"/>
                </a:lnTo>
                <a:lnTo>
                  <a:pt x="288" y="139"/>
                </a:lnTo>
                <a:lnTo>
                  <a:pt x="289" y="139"/>
                </a:lnTo>
                <a:lnTo>
                  <a:pt x="289" y="139"/>
                </a:lnTo>
                <a:lnTo>
                  <a:pt x="290" y="140"/>
                </a:lnTo>
                <a:lnTo>
                  <a:pt x="291" y="140"/>
                </a:lnTo>
                <a:lnTo>
                  <a:pt x="291" y="140"/>
                </a:lnTo>
                <a:lnTo>
                  <a:pt x="292" y="140"/>
                </a:lnTo>
                <a:lnTo>
                  <a:pt x="292" y="141"/>
                </a:lnTo>
                <a:lnTo>
                  <a:pt x="293" y="135"/>
                </a:lnTo>
                <a:lnTo>
                  <a:pt x="293" y="136"/>
                </a:lnTo>
                <a:lnTo>
                  <a:pt x="294" y="136"/>
                </a:lnTo>
                <a:lnTo>
                  <a:pt x="295" y="136"/>
                </a:lnTo>
                <a:lnTo>
                  <a:pt x="295" y="137"/>
                </a:lnTo>
                <a:lnTo>
                  <a:pt x="296" y="137"/>
                </a:lnTo>
                <a:lnTo>
                  <a:pt x="296" y="137"/>
                </a:lnTo>
                <a:lnTo>
                  <a:pt x="297" y="137"/>
                </a:lnTo>
                <a:lnTo>
                  <a:pt x="297" y="138"/>
                </a:lnTo>
                <a:lnTo>
                  <a:pt x="298" y="138"/>
                </a:lnTo>
                <a:lnTo>
                  <a:pt x="299" y="138"/>
                </a:lnTo>
                <a:lnTo>
                  <a:pt x="299" y="138"/>
                </a:lnTo>
                <a:lnTo>
                  <a:pt x="300" y="138"/>
                </a:lnTo>
                <a:lnTo>
                  <a:pt x="300" y="139"/>
                </a:lnTo>
                <a:lnTo>
                  <a:pt x="301" y="139"/>
                </a:lnTo>
                <a:lnTo>
                  <a:pt x="301" y="139"/>
                </a:lnTo>
                <a:lnTo>
                  <a:pt x="302" y="139"/>
                </a:lnTo>
                <a:lnTo>
                  <a:pt x="303" y="139"/>
                </a:lnTo>
                <a:lnTo>
                  <a:pt x="303" y="139"/>
                </a:lnTo>
                <a:lnTo>
                  <a:pt x="304" y="140"/>
                </a:lnTo>
                <a:lnTo>
                  <a:pt x="304" y="140"/>
                </a:lnTo>
                <a:lnTo>
                  <a:pt x="305" y="140"/>
                </a:lnTo>
                <a:lnTo>
                  <a:pt x="305" y="140"/>
                </a:lnTo>
                <a:lnTo>
                  <a:pt x="306" y="140"/>
                </a:lnTo>
                <a:lnTo>
                  <a:pt x="307" y="140"/>
                </a:lnTo>
                <a:lnTo>
                  <a:pt x="307" y="140"/>
                </a:lnTo>
                <a:lnTo>
                  <a:pt x="308" y="141"/>
                </a:lnTo>
                <a:lnTo>
                  <a:pt x="308" y="141"/>
                </a:lnTo>
                <a:lnTo>
                  <a:pt x="309" y="141"/>
                </a:lnTo>
                <a:lnTo>
                  <a:pt x="309" y="141"/>
                </a:lnTo>
                <a:lnTo>
                  <a:pt x="310" y="141"/>
                </a:lnTo>
                <a:lnTo>
                  <a:pt x="311" y="141"/>
                </a:lnTo>
                <a:lnTo>
                  <a:pt x="311" y="142"/>
                </a:lnTo>
                <a:lnTo>
                  <a:pt x="312" y="142"/>
                </a:lnTo>
                <a:lnTo>
                  <a:pt x="312" y="142"/>
                </a:lnTo>
                <a:lnTo>
                  <a:pt x="313" y="142"/>
                </a:lnTo>
                <a:lnTo>
                  <a:pt x="313" y="143"/>
                </a:lnTo>
                <a:lnTo>
                  <a:pt x="314" y="143"/>
                </a:lnTo>
                <a:lnTo>
                  <a:pt x="315" y="143"/>
                </a:lnTo>
                <a:lnTo>
                  <a:pt x="315" y="143"/>
                </a:lnTo>
                <a:lnTo>
                  <a:pt x="316" y="143"/>
                </a:lnTo>
                <a:lnTo>
                  <a:pt x="316" y="144"/>
                </a:lnTo>
                <a:lnTo>
                  <a:pt x="317" y="144"/>
                </a:lnTo>
                <a:lnTo>
                  <a:pt x="317" y="144"/>
                </a:lnTo>
                <a:lnTo>
                  <a:pt x="318" y="145"/>
                </a:lnTo>
                <a:lnTo>
                  <a:pt x="319" y="145"/>
                </a:lnTo>
                <a:lnTo>
                  <a:pt x="319" y="145"/>
                </a:lnTo>
                <a:lnTo>
                  <a:pt x="320" y="145"/>
                </a:lnTo>
                <a:lnTo>
                  <a:pt x="320" y="146"/>
                </a:lnTo>
                <a:lnTo>
                  <a:pt x="321" y="146"/>
                </a:lnTo>
                <a:lnTo>
                  <a:pt x="321" y="146"/>
                </a:lnTo>
                <a:lnTo>
                  <a:pt x="322" y="146"/>
                </a:lnTo>
                <a:lnTo>
                  <a:pt x="323" y="147"/>
                </a:lnTo>
                <a:lnTo>
                  <a:pt x="323" y="147"/>
                </a:lnTo>
                <a:lnTo>
                  <a:pt x="324" y="147"/>
                </a:lnTo>
                <a:lnTo>
                  <a:pt x="324" y="148"/>
                </a:lnTo>
                <a:lnTo>
                  <a:pt x="325" y="148"/>
                </a:lnTo>
                <a:lnTo>
                  <a:pt x="325" y="148"/>
                </a:lnTo>
                <a:lnTo>
                  <a:pt x="326" y="148"/>
                </a:lnTo>
                <a:lnTo>
                  <a:pt x="327" y="148"/>
                </a:lnTo>
                <a:lnTo>
                  <a:pt x="327" y="149"/>
                </a:lnTo>
                <a:lnTo>
                  <a:pt x="328" y="149"/>
                </a:lnTo>
                <a:lnTo>
                  <a:pt x="328" y="149"/>
                </a:lnTo>
                <a:lnTo>
                  <a:pt x="329" y="149"/>
                </a:lnTo>
                <a:lnTo>
                  <a:pt x="329" y="149"/>
                </a:lnTo>
                <a:lnTo>
                  <a:pt x="330" y="149"/>
                </a:lnTo>
                <a:lnTo>
                  <a:pt x="331" y="149"/>
                </a:lnTo>
                <a:lnTo>
                  <a:pt x="331" y="149"/>
                </a:lnTo>
                <a:lnTo>
                  <a:pt x="332" y="149"/>
                </a:lnTo>
                <a:lnTo>
                  <a:pt x="332" y="149"/>
                </a:lnTo>
                <a:lnTo>
                  <a:pt x="333" y="149"/>
                </a:lnTo>
                <a:lnTo>
                  <a:pt x="333" y="149"/>
                </a:lnTo>
                <a:lnTo>
                  <a:pt x="334" y="149"/>
                </a:lnTo>
                <a:lnTo>
                  <a:pt x="335" y="149"/>
                </a:lnTo>
                <a:lnTo>
                  <a:pt x="335" y="149"/>
                </a:lnTo>
                <a:lnTo>
                  <a:pt x="336" y="148"/>
                </a:lnTo>
                <a:lnTo>
                  <a:pt x="337" y="148"/>
                </a:lnTo>
                <a:lnTo>
                  <a:pt x="337" y="148"/>
                </a:lnTo>
                <a:lnTo>
                  <a:pt x="338" y="148"/>
                </a:lnTo>
                <a:lnTo>
                  <a:pt x="338" y="147"/>
                </a:lnTo>
                <a:lnTo>
                  <a:pt x="339" y="147"/>
                </a:lnTo>
                <a:lnTo>
                  <a:pt x="339" y="147"/>
                </a:lnTo>
                <a:lnTo>
                  <a:pt x="340" y="146"/>
                </a:lnTo>
                <a:lnTo>
                  <a:pt x="340" y="146"/>
                </a:lnTo>
                <a:lnTo>
                  <a:pt x="341" y="145"/>
                </a:lnTo>
                <a:lnTo>
                  <a:pt x="342" y="145"/>
                </a:lnTo>
                <a:lnTo>
                  <a:pt x="342" y="145"/>
                </a:lnTo>
                <a:lnTo>
                  <a:pt x="343" y="144"/>
                </a:lnTo>
                <a:lnTo>
                  <a:pt x="343" y="144"/>
                </a:lnTo>
                <a:lnTo>
                  <a:pt x="344" y="144"/>
                </a:lnTo>
                <a:lnTo>
                  <a:pt x="344" y="143"/>
                </a:lnTo>
                <a:lnTo>
                  <a:pt x="345" y="143"/>
                </a:lnTo>
                <a:lnTo>
                  <a:pt x="346" y="143"/>
                </a:lnTo>
                <a:lnTo>
                  <a:pt x="346" y="142"/>
                </a:lnTo>
                <a:lnTo>
                  <a:pt x="347" y="142"/>
                </a:lnTo>
                <a:lnTo>
                  <a:pt x="347" y="142"/>
                </a:lnTo>
                <a:lnTo>
                  <a:pt x="348" y="142"/>
                </a:lnTo>
                <a:lnTo>
                  <a:pt x="348" y="141"/>
                </a:lnTo>
                <a:lnTo>
                  <a:pt x="349" y="141"/>
                </a:lnTo>
                <a:lnTo>
                  <a:pt x="350" y="141"/>
                </a:lnTo>
                <a:lnTo>
                  <a:pt x="350" y="141"/>
                </a:lnTo>
                <a:lnTo>
                  <a:pt x="351" y="141"/>
                </a:lnTo>
                <a:lnTo>
                  <a:pt x="351" y="141"/>
                </a:lnTo>
                <a:lnTo>
                  <a:pt x="352" y="141"/>
                </a:lnTo>
                <a:lnTo>
                  <a:pt x="352" y="141"/>
                </a:lnTo>
                <a:lnTo>
                  <a:pt x="353" y="141"/>
                </a:lnTo>
                <a:lnTo>
                  <a:pt x="354" y="142"/>
                </a:lnTo>
                <a:lnTo>
                  <a:pt x="354" y="142"/>
                </a:lnTo>
                <a:lnTo>
                  <a:pt x="355" y="142"/>
                </a:lnTo>
                <a:lnTo>
                  <a:pt x="355" y="142"/>
                </a:lnTo>
                <a:lnTo>
                  <a:pt x="356" y="143"/>
                </a:lnTo>
                <a:lnTo>
                  <a:pt x="356" y="143"/>
                </a:lnTo>
                <a:lnTo>
                  <a:pt x="357" y="144"/>
                </a:lnTo>
                <a:lnTo>
                  <a:pt x="358" y="144"/>
                </a:lnTo>
                <a:lnTo>
                  <a:pt x="358" y="144"/>
                </a:lnTo>
                <a:lnTo>
                  <a:pt x="359" y="145"/>
                </a:lnTo>
                <a:lnTo>
                  <a:pt x="359" y="145"/>
                </a:lnTo>
                <a:lnTo>
                  <a:pt x="360" y="146"/>
                </a:lnTo>
                <a:lnTo>
                  <a:pt x="360" y="146"/>
                </a:lnTo>
                <a:lnTo>
                  <a:pt x="361" y="146"/>
                </a:lnTo>
                <a:lnTo>
                  <a:pt x="362" y="147"/>
                </a:lnTo>
                <a:lnTo>
                  <a:pt x="362" y="147"/>
                </a:lnTo>
                <a:lnTo>
                  <a:pt x="363" y="148"/>
                </a:lnTo>
                <a:lnTo>
                  <a:pt x="363" y="148"/>
                </a:lnTo>
                <a:lnTo>
                  <a:pt x="364" y="148"/>
                </a:lnTo>
                <a:lnTo>
                  <a:pt x="364" y="149"/>
                </a:lnTo>
                <a:lnTo>
                  <a:pt x="365" y="149"/>
                </a:lnTo>
                <a:lnTo>
                  <a:pt x="366" y="149"/>
                </a:lnTo>
                <a:lnTo>
                  <a:pt x="366" y="150"/>
                </a:lnTo>
                <a:lnTo>
                  <a:pt x="367" y="150"/>
                </a:lnTo>
                <a:lnTo>
                  <a:pt x="367" y="150"/>
                </a:lnTo>
                <a:lnTo>
                  <a:pt x="368" y="150"/>
                </a:lnTo>
                <a:lnTo>
                  <a:pt x="368" y="151"/>
                </a:lnTo>
                <a:lnTo>
                  <a:pt x="369" y="151"/>
                </a:lnTo>
                <a:lnTo>
                  <a:pt x="370" y="151"/>
                </a:lnTo>
                <a:lnTo>
                  <a:pt x="370" y="151"/>
                </a:lnTo>
                <a:lnTo>
                  <a:pt x="371" y="151"/>
                </a:lnTo>
                <a:lnTo>
                  <a:pt x="371" y="151"/>
                </a:lnTo>
                <a:lnTo>
                  <a:pt x="372" y="151"/>
                </a:lnTo>
                <a:lnTo>
                  <a:pt x="372" y="151"/>
                </a:lnTo>
                <a:lnTo>
                  <a:pt x="373" y="151"/>
                </a:lnTo>
                <a:lnTo>
                  <a:pt x="374" y="151"/>
                </a:lnTo>
                <a:lnTo>
                  <a:pt x="374" y="151"/>
                </a:lnTo>
                <a:lnTo>
                  <a:pt x="375" y="151"/>
                </a:lnTo>
                <a:lnTo>
                  <a:pt x="375" y="151"/>
                </a:lnTo>
                <a:lnTo>
                  <a:pt x="376" y="150"/>
                </a:lnTo>
                <a:lnTo>
                  <a:pt x="376" y="150"/>
                </a:lnTo>
                <a:lnTo>
                  <a:pt x="377" y="150"/>
                </a:lnTo>
                <a:lnTo>
                  <a:pt x="378" y="150"/>
                </a:lnTo>
                <a:lnTo>
                  <a:pt x="378" y="149"/>
                </a:lnTo>
                <a:lnTo>
                  <a:pt x="379" y="149"/>
                </a:lnTo>
                <a:lnTo>
                  <a:pt x="379" y="149"/>
                </a:lnTo>
                <a:lnTo>
                  <a:pt x="380" y="149"/>
                </a:lnTo>
                <a:lnTo>
                  <a:pt x="380" y="148"/>
                </a:lnTo>
                <a:lnTo>
                  <a:pt x="381" y="148"/>
                </a:lnTo>
                <a:lnTo>
                  <a:pt x="382" y="148"/>
                </a:lnTo>
                <a:lnTo>
                  <a:pt x="382" y="147"/>
                </a:lnTo>
                <a:lnTo>
                  <a:pt x="383" y="147"/>
                </a:lnTo>
                <a:lnTo>
                  <a:pt x="383" y="147"/>
                </a:lnTo>
                <a:lnTo>
                  <a:pt x="384" y="146"/>
                </a:lnTo>
                <a:lnTo>
                  <a:pt x="384" y="146"/>
                </a:lnTo>
                <a:lnTo>
                  <a:pt x="385" y="146"/>
                </a:lnTo>
                <a:lnTo>
                  <a:pt x="386" y="145"/>
                </a:lnTo>
                <a:lnTo>
                  <a:pt x="386" y="145"/>
                </a:lnTo>
                <a:lnTo>
                  <a:pt x="387" y="145"/>
                </a:lnTo>
                <a:lnTo>
                  <a:pt x="387" y="144"/>
                </a:lnTo>
                <a:lnTo>
                  <a:pt x="388" y="144"/>
                </a:lnTo>
                <a:lnTo>
                  <a:pt x="388" y="143"/>
                </a:lnTo>
                <a:lnTo>
                  <a:pt x="389" y="143"/>
                </a:lnTo>
                <a:lnTo>
                  <a:pt x="390" y="142"/>
                </a:lnTo>
                <a:lnTo>
                  <a:pt x="390" y="142"/>
                </a:lnTo>
                <a:lnTo>
                  <a:pt x="391" y="141"/>
                </a:lnTo>
                <a:lnTo>
                  <a:pt x="391" y="141"/>
                </a:lnTo>
                <a:lnTo>
                  <a:pt x="392" y="140"/>
                </a:lnTo>
                <a:lnTo>
                  <a:pt x="392" y="140"/>
                </a:lnTo>
                <a:lnTo>
                  <a:pt x="393" y="139"/>
                </a:lnTo>
                <a:lnTo>
                  <a:pt x="394" y="137"/>
                </a:lnTo>
                <a:lnTo>
                  <a:pt x="394" y="137"/>
                </a:lnTo>
                <a:lnTo>
                  <a:pt x="395" y="138"/>
                </a:lnTo>
                <a:lnTo>
                  <a:pt x="395" y="138"/>
                </a:lnTo>
                <a:lnTo>
                  <a:pt x="396" y="138"/>
                </a:lnTo>
                <a:lnTo>
                  <a:pt x="396" y="139"/>
                </a:lnTo>
                <a:lnTo>
                  <a:pt x="397" y="139"/>
                </a:lnTo>
                <a:lnTo>
                  <a:pt x="398" y="139"/>
                </a:lnTo>
                <a:lnTo>
                  <a:pt x="398" y="139"/>
                </a:lnTo>
                <a:lnTo>
                  <a:pt x="399" y="140"/>
                </a:lnTo>
                <a:lnTo>
                  <a:pt x="399" y="140"/>
                </a:lnTo>
                <a:lnTo>
                  <a:pt x="400" y="140"/>
                </a:lnTo>
                <a:lnTo>
                  <a:pt x="400" y="140"/>
                </a:lnTo>
                <a:lnTo>
                  <a:pt x="401" y="140"/>
                </a:lnTo>
                <a:lnTo>
                  <a:pt x="402" y="140"/>
                </a:lnTo>
                <a:lnTo>
                  <a:pt x="402" y="140"/>
                </a:lnTo>
                <a:lnTo>
                  <a:pt x="403" y="140"/>
                </a:lnTo>
                <a:lnTo>
                  <a:pt x="403" y="140"/>
                </a:lnTo>
                <a:lnTo>
                  <a:pt x="404" y="140"/>
                </a:lnTo>
                <a:lnTo>
                  <a:pt x="404" y="140"/>
                </a:lnTo>
                <a:lnTo>
                  <a:pt x="405" y="140"/>
                </a:lnTo>
                <a:lnTo>
                  <a:pt x="406" y="140"/>
                </a:lnTo>
                <a:lnTo>
                  <a:pt x="406" y="140"/>
                </a:lnTo>
                <a:lnTo>
                  <a:pt x="407" y="140"/>
                </a:lnTo>
                <a:lnTo>
                  <a:pt x="407" y="140"/>
                </a:lnTo>
                <a:lnTo>
                  <a:pt x="408" y="140"/>
                </a:lnTo>
                <a:lnTo>
                  <a:pt x="408" y="140"/>
                </a:lnTo>
                <a:lnTo>
                  <a:pt x="409" y="140"/>
                </a:lnTo>
                <a:lnTo>
                  <a:pt x="410" y="140"/>
                </a:lnTo>
                <a:lnTo>
                  <a:pt x="410" y="140"/>
                </a:lnTo>
                <a:lnTo>
                  <a:pt x="411" y="140"/>
                </a:lnTo>
                <a:lnTo>
                  <a:pt x="411" y="140"/>
                </a:lnTo>
                <a:lnTo>
                  <a:pt x="412" y="140"/>
                </a:lnTo>
                <a:lnTo>
                  <a:pt x="412" y="140"/>
                </a:lnTo>
                <a:lnTo>
                  <a:pt x="413" y="140"/>
                </a:lnTo>
                <a:lnTo>
                  <a:pt x="413" y="140"/>
                </a:lnTo>
                <a:lnTo>
                  <a:pt x="414" y="140"/>
                </a:lnTo>
                <a:lnTo>
                  <a:pt x="415" y="140"/>
                </a:lnTo>
                <a:lnTo>
                  <a:pt x="415" y="139"/>
                </a:lnTo>
                <a:lnTo>
                  <a:pt x="416" y="139"/>
                </a:lnTo>
                <a:lnTo>
                  <a:pt x="416" y="139"/>
                </a:lnTo>
                <a:lnTo>
                  <a:pt x="417" y="139"/>
                </a:lnTo>
                <a:lnTo>
                  <a:pt x="417" y="139"/>
                </a:lnTo>
                <a:lnTo>
                  <a:pt x="418" y="138"/>
                </a:lnTo>
                <a:lnTo>
                  <a:pt x="419" y="138"/>
                </a:lnTo>
                <a:lnTo>
                  <a:pt x="419" y="138"/>
                </a:lnTo>
                <a:lnTo>
                  <a:pt x="420" y="138"/>
                </a:lnTo>
                <a:lnTo>
                  <a:pt x="420" y="137"/>
                </a:lnTo>
                <a:lnTo>
                  <a:pt x="421" y="137"/>
                </a:lnTo>
                <a:lnTo>
                  <a:pt x="421" y="136"/>
                </a:lnTo>
                <a:lnTo>
                  <a:pt x="422" y="136"/>
                </a:lnTo>
                <a:lnTo>
                  <a:pt x="423" y="136"/>
                </a:lnTo>
                <a:lnTo>
                  <a:pt x="423" y="135"/>
                </a:lnTo>
                <a:lnTo>
                  <a:pt x="424" y="135"/>
                </a:lnTo>
                <a:lnTo>
                  <a:pt x="424" y="134"/>
                </a:lnTo>
                <a:lnTo>
                  <a:pt x="425" y="133"/>
                </a:lnTo>
                <a:lnTo>
                  <a:pt x="425" y="133"/>
                </a:lnTo>
                <a:lnTo>
                  <a:pt x="426" y="132"/>
                </a:lnTo>
                <a:lnTo>
                  <a:pt x="427" y="131"/>
                </a:lnTo>
                <a:lnTo>
                  <a:pt x="427" y="130"/>
                </a:lnTo>
                <a:lnTo>
                  <a:pt x="428" y="129"/>
                </a:lnTo>
                <a:lnTo>
                  <a:pt x="428" y="129"/>
                </a:lnTo>
                <a:lnTo>
                  <a:pt x="429" y="128"/>
                </a:lnTo>
                <a:lnTo>
                  <a:pt x="429" y="127"/>
                </a:lnTo>
                <a:lnTo>
                  <a:pt x="430" y="126"/>
                </a:lnTo>
                <a:lnTo>
                  <a:pt x="431" y="124"/>
                </a:lnTo>
                <a:lnTo>
                  <a:pt x="431" y="123"/>
                </a:lnTo>
                <a:lnTo>
                  <a:pt x="432" y="122"/>
                </a:lnTo>
                <a:lnTo>
                  <a:pt x="432" y="121"/>
                </a:lnTo>
                <a:lnTo>
                  <a:pt x="433" y="120"/>
                </a:lnTo>
                <a:lnTo>
                  <a:pt x="433" y="119"/>
                </a:lnTo>
                <a:lnTo>
                  <a:pt x="434" y="118"/>
                </a:lnTo>
                <a:lnTo>
                  <a:pt x="435" y="116"/>
                </a:lnTo>
                <a:lnTo>
                  <a:pt x="435" y="115"/>
                </a:lnTo>
                <a:lnTo>
                  <a:pt x="436" y="114"/>
                </a:lnTo>
                <a:lnTo>
                  <a:pt x="436" y="113"/>
                </a:lnTo>
                <a:lnTo>
                  <a:pt x="437" y="112"/>
                </a:lnTo>
                <a:lnTo>
                  <a:pt x="437" y="110"/>
                </a:lnTo>
                <a:lnTo>
                  <a:pt x="438" y="109"/>
                </a:lnTo>
                <a:lnTo>
                  <a:pt x="439" y="107"/>
                </a:lnTo>
                <a:lnTo>
                  <a:pt x="439" y="106"/>
                </a:lnTo>
                <a:lnTo>
                  <a:pt x="440" y="105"/>
                </a:lnTo>
                <a:lnTo>
                  <a:pt x="440" y="103"/>
                </a:lnTo>
                <a:lnTo>
                  <a:pt x="441" y="101"/>
                </a:lnTo>
                <a:lnTo>
                  <a:pt x="441" y="100"/>
                </a:lnTo>
                <a:lnTo>
                  <a:pt x="442" y="98"/>
                </a:lnTo>
                <a:lnTo>
                  <a:pt x="443" y="96"/>
                </a:lnTo>
                <a:lnTo>
                  <a:pt x="443" y="94"/>
                </a:lnTo>
                <a:lnTo>
                  <a:pt x="444" y="92"/>
                </a:lnTo>
                <a:lnTo>
                  <a:pt x="444" y="90"/>
                </a:lnTo>
                <a:lnTo>
                  <a:pt x="445" y="88"/>
                </a:lnTo>
                <a:lnTo>
                  <a:pt x="445" y="85"/>
                </a:lnTo>
                <a:lnTo>
                  <a:pt x="446" y="83"/>
                </a:lnTo>
                <a:lnTo>
                  <a:pt x="447" y="81"/>
                </a:lnTo>
                <a:lnTo>
                  <a:pt x="447" y="78"/>
                </a:lnTo>
                <a:lnTo>
                  <a:pt x="448" y="76"/>
                </a:lnTo>
                <a:lnTo>
                  <a:pt x="448" y="74"/>
                </a:lnTo>
                <a:lnTo>
                  <a:pt x="449" y="72"/>
                </a:lnTo>
                <a:lnTo>
                  <a:pt x="449" y="70"/>
                </a:lnTo>
                <a:lnTo>
                  <a:pt x="450" y="68"/>
                </a:lnTo>
                <a:lnTo>
                  <a:pt x="451" y="67"/>
                </a:lnTo>
                <a:lnTo>
                  <a:pt x="451" y="65"/>
                </a:lnTo>
                <a:lnTo>
                  <a:pt x="452" y="63"/>
                </a:lnTo>
                <a:lnTo>
                  <a:pt x="453" y="61"/>
                </a:lnTo>
                <a:lnTo>
                  <a:pt x="453" y="58"/>
                </a:lnTo>
                <a:lnTo>
                  <a:pt x="454" y="56"/>
                </a:lnTo>
                <a:lnTo>
                  <a:pt x="454" y="53"/>
                </a:lnTo>
                <a:lnTo>
                  <a:pt x="455" y="51"/>
                </a:lnTo>
                <a:lnTo>
                  <a:pt x="455" y="49"/>
                </a:lnTo>
                <a:lnTo>
                  <a:pt x="456" y="47"/>
                </a:lnTo>
                <a:lnTo>
                  <a:pt x="457" y="46"/>
                </a:lnTo>
                <a:lnTo>
                  <a:pt x="457" y="46"/>
                </a:lnTo>
                <a:lnTo>
                  <a:pt x="458" y="47"/>
                </a:lnTo>
                <a:lnTo>
                  <a:pt x="458" y="49"/>
                </a:lnTo>
                <a:lnTo>
                  <a:pt x="459" y="51"/>
                </a:lnTo>
                <a:lnTo>
                  <a:pt x="459" y="53"/>
                </a:lnTo>
                <a:lnTo>
                  <a:pt x="460" y="54"/>
                </a:lnTo>
                <a:lnTo>
                  <a:pt x="461" y="55"/>
                </a:lnTo>
                <a:lnTo>
                  <a:pt x="461" y="54"/>
                </a:lnTo>
                <a:lnTo>
                  <a:pt x="462" y="52"/>
                </a:lnTo>
                <a:lnTo>
                  <a:pt x="462" y="48"/>
                </a:lnTo>
                <a:lnTo>
                  <a:pt x="463" y="42"/>
                </a:lnTo>
                <a:lnTo>
                  <a:pt x="463" y="36"/>
                </a:lnTo>
                <a:lnTo>
                  <a:pt x="464" y="30"/>
                </a:lnTo>
                <a:lnTo>
                  <a:pt x="465" y="25"/>
                </a:lnTo>
                <a:lnTo>
                  <a:pt x="465" y="21"/>
                </a:lnTo>
                <a:lnTo>
                  <a:pt x="466" y="18"/>
                </a:lnTo>
                <a:lnTo>
                  <a:pt x="466" y="18"/>
                </a:lnTo>
                <a:lnTo>
                  <a:pt x="467" y="21"/>
                </a:lnTo>
                <a:lnTo>
                  <a:pt x="467" y="26"/>
                </a:lnTo>
                <a:lnTo>
                  <a:pt x="468" y="33"/>
                </a:lnTo>
                <a:lnTo>
                  <a:pt x="468" y="40"/>
                </a:lnTo>
                <a:lnTo>
                  <a:pt x="469" y="47"/>
                </a:lnTo>
                <a:lnTo>
                  <a:pt x="470" y="53"/>
                </a:lnTo>
                <a:lnTo>
                  <a:pt x="470" y="58"/>
                </a:lnTo>
                <a:lnTo>
                  <a:pt x="471" y="62"/>
                </a:lnTo>
                <a:lnTo>
                  <a:pt x="471" y="64"/>
                </a:lnTo>
                <a:lnTo>
                  <a:pt x="472" y="63"/>
                </a:lnTo>
                <a:lnTo>
                  <a:pt x="472" y="62"/>
                </a:lnTo>
                <a:lnTo>
                  <a:pt x="473" y="61"/>
                </a:lnTo>
                <a:lnTo>
                  <a:pt x="474" y="60"/>
                </a:lnTo>
                <a:lnTo>
                  <a:pt x="474" y="58"/>
                </a:lnTo>
                <a:lnTo>
                  <a:pt x="475" y="57"/>
                </a:lnTo>
                <a:lnTo>
                  <a:pt x="475" y="56"/>
                </a:lnTo>
                <a:lnTo>
                  <a:pt x="476" y="56"/>
                </a:lnTo>
                <a:lnTo>
                  <a:pt x="476" y="56"/>
                </a:lnTo>
                <a:lnTo>
                  <a:pt x="477" y="57"/>
                </a:lnTo>
                <a:lnTo>
                  <a:pt x="478" y="58"/>
                </a:lnTo>
                <a:lnTo>
                  <a:pt x="478" y="58"/>
                </a:lnTo>
                <a:lnTo>
                  <a:pt x="479" y="58"/>
                </a:lnTo>
                <a:lnTo>
                  <a:pt x="479" y="58"/>
                </a:lnTo>
                <a:lnTo>
                  <a:pt x="480" y="58"/>
                </a:lnTo>
                <a:lnTo>
                  <a:pt x="480" y="58"/>
                </a:lnTo>
                <a:lnTo>
                  <a:pt x="481" y="58"/>
                </a:lnTo>
                <a:lnTo>
                  <a:pt x="482" y="58"/>
                </a:lnTo>
                <a:lnTo>
                  <a:pt x="482" y="57"/>
                </a:lnTo>
                <a:lnTo>
                  <a:pt x="483" y="57"/>
                </a:lnTo>
                <a:lnTo>
                  <a:pt x="483" y="57"/>
                </a:lnTo>
                <a:lnTo>
                  <a:pt x="484" y="57"/>
                </a:lnTo>
                <a:lnTo>
                  <a:pt x="484" y="56"/>
                </a:lnTo>
                <a:lnTo>
                  <a:pt x="485" y="56"/>
                </a:lnTo>
                <a:lnTo>
                  <a:pt x="486" y="55"/>
                </a:lnTo>
                <a:lnTo>
                  <a:pt x="486" y="54"/>
                </a:lnTo>
                <a:lnTo>
                  <a:pt x="487" y="53"/>
                </a:lnTo>
                <a:lnTo>
                  <a:pt x="487" y="52"/>
                </a:lnTo>
                <a:lnTo>
                  <a:pt x="488" y="52"/>
                </a:lnTo>
                <a:lnTo>
                  <a:pt x="488" y="52"/>
                </a:lnTo>
                <a:lnTo>
                  <a:pt x="489" y="52"/>
                </a:lnTo>
                <a:lnTo>
                  <a:pt x="490" y="52"/>
                </a:lnTo>
                <a:lnTo>
                  <a:pt x="490" y="53"/>
                </a:lnTo>
                <a:lnTo>
                  <a:pt x="491" y="54"/>
                </a:lnTo>
                <a:lnTo>
                  <a:pt x="491" y="55"/>
                </a:lnTo>
                <a:lnTo>
                  <a:pt x="492" y="56"/>
                </a:lnTo>
                <a:lnTo>
                  <a:pt x="492" y="56"/>
                </a:lnTo>
                <a:lnTo>
                  <a:pt x="493" y="56"/>
                </a:lnTo>
                <a:lnTo>
                  <a:pt x="494" y="57"/>
                </a:lnTo>
                <a:lnTo>
                  <a:pt x="494" y="58"/>
                </a:lnTo>
                <a:lnTo>
                  <a:pt x="495" y="59"/>
                </a:lnTo>
                <a:lnTo>
                  <a:pt x="495" y="60"/>
                </a:lnTo>
                <a:lnTo>
                  <a:pt x="496" y="57"/>
                </a:lnTo>
                <a:lnTo>
                  <a:pt x="496" y="50"/>
                </a:lnTo>
                <a:lnTo>
                  <a:pt x="497" y="43"/>
                </a:lnTo>
                <a:lnTo>
                  <a:pt x="498" y="38"/>
                </a:lnTo>
                <a:lnTo>
                  <a:pt x="498" y="38"/>
                </a:lnTo>
                <a:lnTo>
                  <a:pt x="499" y="46"/>
                </a:lnTo>
                <a:lnTo>
                  <a:pt x="499" y="57"/>
                </a:lnTo>
                <a:lnTo>
                  <a:pt x="500" y="65"/>
                </a:lnTo>
                <a:lnTo>
                  <a:pt x="500" y="64"/>
                </a:lnTo>
                <a:lnTo>
                  <a:pt x="501" y="52"/>
                </a:lnTo>
                <a:lnTo>
                  <a:pt x="502" y="35"/>
                </a:lnTo>
                <a:lnTo>
                  <a:pt x="502" y="20"/>
                </a:lnTo>
                <a:lnTo>
                  <a:pt x="503" y="9"/>
                </a:lnTo>
                <a:lnTo>
                  <a:pt x="503" y="6"/>
                </a:lnTo>
                <a:lnTo>
                  <a:pt x="504" y="8"/>
                </a:lnTo>
                <a:lnTo>
                  <a:pt x="504" y="10"/>
                </a:lnTo>
                <a:lnTo>
                  <a:pt x="505" y="12"/>
                </a:lnTo>
                <a:lnTo>
                  <a:pt x="506" y="11"/>
                </a:lnTo>
                <a:lnTo>
                  <a:pt x="506" y="10"/>
                </a:lnTo>
                <a:lnTo>
                  <a:pt x="507" y="9"/>
                </a:lnTo>
                <a:lnTo>
                  <a:pt x="507" y="9"/>
                </a:lnTo>
                <a:lnTo>
                  <a:pt x="508" y="10"/>
                </a:lnTo>
                <a:lnTo>
                  <a:pt x="508" y="10"/>
                </a:lnTo>
                <a:lnTo>
                  <a:pt x="509" y="11"/>
                </a:lnTo>
                <a:lnTo>
                  <a:pt x="510" y="12"/>
                </a:lnTo>
                <a:lnTo>
                  <a:pt x="510" y="14"/>
                </a:lnTo>
                <a:lnTo>
                  <a:pt x="511" y="16"/>
                </a:lnTo>
                <a:lnTo>
                  <a:pt x="511" y="19"/>
                </a:lnTo>
                <a:lnTo>
                  <a:pt x="512" y="22"/>
                </a:lnTo>
                <a:lnTo>
                  <a:pt x="512" y="26"/>
                </a:lnTo>
                <a:lnTo>
                  <a:pt x="513" y="29"/>
                </a:lnTo>
                <a:lnTo>
                  <a:pt x="514" y="32"/>
                </a:lnTo>
                <a:lnTo>
                  <a:pt x="514" y="36"/>
                </a:lnTo>
                <a:lnTo>
                  <a:pt x="515" y="39"/>
                </a:lnTo>
                <a:lnTo>
                  <a:pt x="515" y="42"/>
                </a:lnTo>
                <a:lnTo>
                  <a:pt x="516" y="44"/>
                </a:lnTo>
                <a:lnTo>
                  <a:pt x="516" y="47"/>
                </a:lnTo>
                <a:lnTo>
                  <a:pt x="517" y="48"/>
                </a:lnTo>
                <a:lnTo>
                  <a:pt x="518" y="50"/>
                </a:lnTo>
                <a:lnTo>
                  <a:pt x="518" y="51"/>
                </a:lnTo>
                <a:lnTo>
                  <a:pt x="519" y="52"/>
                </a:lnTo>
                <a:lnTo>
                  <a:pt x="519" y="53"/>
                </a:lnTo>
                <a:lnTo>
                  <a:pt x="520" y="54"/>
                </a:lnTo>
                <a:lnTo>
                  <a:pt x="520" y="55"/>
                </a:lnTo>
                <a:lnTo>
                  <a:pt x="521" y="56"/>
                </a:lnTo>
                <a:lnTo>
                  <a:pt x="522" y="57"/>
                </a:lnTo>
                <a:lnTo>
                  <a:pt x="522" y="58"/>
                </a:lnTo>
                <a:lnTo>
                  <a:pt x="523" y="59"/>
                </a:lnTo>
                <a:lnTo>
                  <a:pt x="523" y="60"/>
                </a:lnTo>
                <a:lnTo>
                  <a:pt x="524" y="62"/>
                </a:lnTo>
                <a:lnTo>
                  <a:pt x="524" y="63"/>
                </a:lnTo>
                <a:lnTo>
                  <a:pt x="525" y="65"/>
                </a:lnTo>
                <a:lnTo>
                  <a:pt x="526" y="66"/>
                </a:lnTo>
                <a:lnTo>
                  <a:pt x="526" y="68"/>
                </a:lnTo>
                <a:lnTo>
                  <a:pt x="527" y="70"/>
                </a:lnTo>
                <a:lnTo>
                  <a:pt x="527" y="72"/>
                </a:lnTo>
                <a:lnTo>
                  <a:pt x="528" y="74"/>
                </a:lnTo>
                <a:lnTo>
                  <a:pt x="528" y="77"/>
                </a:lnTo>
                <a:lnTo>
                  <a:pt x="529" y="79"/>
                </a:lnTo>
                <a:lnTo>
                  <a:pt x="530" y="81"/>
                </a:lnTo>
                <a:lnTo>
                  <a:pt x="530" y="84"/>
                </a:lnTo>
                <a:lnTo>
                  <a:pt x="531" y="86"/>
                </a:lnTo>
                <a:lnTo>
                  <a:pt x="531" y="88"/>
                </a:lnTo>
                <a:lnTo>
                  <a:pt x="532" y="90"/>
                </a:lnTo>
                <a:lnTo>
                  <a:pt x="532" y="92"/>
                </a:lnTo>
                <a:lnTo>
                  <a:pt x="533" y="94"/>
                </a:lnTo>
                <a:lnTo>
                  <a:pt x="534" y="96"/>
                </a:lnTo>
                <a:lnTo>
                  <a:pt x="534" y="98"/>
                </a:lnTo>
                <a:lnTo>
                  <a:pt x="535" y="99"/>
                </a:lnTo>
                <a:lnTo>
                  <a:pt x="535" y="101"/>
                </a:lnTo>
                <a:lnTo>
                  <a:pt x="536" y="102"/>
                </a:lnTo>
                <a:lnTo>
                  <a:pt x="536" y="104"/>
                </a:lnTo>
                <a:lnTo>
                  <a:pt x="537" y="105"/>
                </a:lnTo>
                <a:lnTo>
                  <a:pt x="538" y="106"/>
                </a:lnTo>
                <a:lnTo>
                  <a:pt x="538" y="108"/>
                </a:lnTo>
                <a:lnTo>
                  <a:pt x="539" y="109"/>
                </a:lnTo>
                <a:lnTo>
                  <a:pt x="539" y="110"/>
                </a:lnTo>
                <a:lnTo>
                  <a:pt x="540" y="111"/>
                </a:lnTo>
                <a:lnTo>
                  <a:pt x="540" y="112"/>
                </a:lnTo>
                <a:lnTo>
                  <a:pt x="541" y="113"/>
                </a:lnTo>
                <a:lnTo>
                  <a:pt x="541" y="114"/>
                </a:lnTo>
                <a:lnTo>
                  <a:pt x="542" y="115"/>
                </a:lnTo>
                <a:lnTo>
                  <a:pt x="543" y="116"/>
                </a:lnTo>
                <a:lnTo>
                  <a:pt x="543" y="117"/>
                </a:lnTo>
                <a:lnTo>
                  <a:pt x="544" y="118"/>
                </a:lnTo>
                <a:lnTo>
                  <a:pt x="544" y="118"/>
                </a:lnTo>
                <a:lnTo>
                  <a:pt x="545" y="119"/>
                </a:lnTo>
                <a:lnTo>
                  <a:pt x="545" y="120"/>
                </a:lnTo>
                <a:lnTo>
                  <a:pt x="546" y="121"/>
                </a:lnTo>
                <a:lnTo>
                  <a:pt x="547" y="121"/>
                </a:lnTo>
                <a:lnTo>
                  <a:pt x="547" y="122"/>
                </a:lnTo>
                <a:lnTo>
                  <a:pt x="548" y="122"/>
                </a:lnTo>
                <a:lnTo>
                  <a:pt x="548" y="123"/>
                </a:lnTo>
                <a:lnTo>
                  <a:pt x="549" y="124"/>
                </a:lnTo>
                <a:lnTo>
                  <a:pt x="549" y="124"/>
                </a:lnTo>
                <a:lnTo>
                  <a:pt x="550" y="125"/>
                </a:lnTo>
                <a:lnTo>
                  <a:pt x="551" y="125"/>
                </a:lnTo>
                <a:lnTo>
                  <a:pt x="551" y="126"/>
                </a:lnTo>
                <a:lnTo>
                  <a:pt x="552" y="126"/>
                </a:lnTo>
                <a:lnTo>
                  <a:pt x="552" y="127"/>
                </a:lnTo>
                <a:lnTo>
                  <a:pt x="553" y="127"/>
                </a:lnTo>
                <a:lnTo>
                  <a:pt x="553" y="128"/>
                </a:lnTo>
                <a:lnTo>
                  <a:pt x="554" y="128"/>
                </a:lnTo>
                <a:lnTo>
                  <a:pt x="555" y="129"/>
                </a:lnTo>
                <a:lnTo>
                  <a:pt x="555" y="129"/>
                </a:lnTo>
                <a:lnTo>
                  <a:pt x="556" y="130"/>
                </a:lnTo>
                <a:lnTo>
                  <a:pt x="556" y="131"/>
                </a:lnTo>
                <a:lnTo>
                  <a:pt x="557" y="131"/>
                </a:lnTo>
                <a:lnTo>
                  <a:pt x="557" y="132"/>
                </a:lnTo>
                <a:lnTo>
                  <a:pt x="558" y="132"/>
                </a:lnTo>
                <a:lnTo>
                  <a:pt x="559" y="133"/>
                </a:lnTo>
                <a:lnTo>
                  <a:pt x="559" y="133"/>
                </a:lnTo>
                <a:lnTo>
                  <a:pt x="560" y="134"/>
                </a:lnTo>
                <a:lnTo>
                  <a:pt x="560" y="134"/>
                </a:lnTo>
                <a:lnTo>
                  <a:pt x="561" y="135"/>
                </a:lnTo>
                <a:lnTo>
                  <a:pt x="561" y="135"/>
                </a:lnTo>
                <a:lnTo>
                  <a:pt x="562" y="136"/>
                </a:lnTo>
                <a:lnTo>
                  <a:pt x="563" y="136"/>
                </a:lnTo>
                <a:lnTo>
                  <a:pt x="563" y="137"/>
                </a:lnTo>
                <a:lnTo>
                  <a:pt x="564" y="137"/>
                </a:lnTo>
                <a:lnTo>
                  <a:pt x="564" y="137"/>
                </a:lnTo>
                <a:lnTo>
                  <a:pt x="565" y="138"/>
                </a:lnTo>
                <a:lnTo>
                  <a:pt x="565" y="138"/>
                </a:lnTo>
                <a:lnTo>
                  <a:pt x="566" y="138"/>
                </a:lnTo>
                <a:lnTo>
                  <a:pt x="567" y="139"/>
                </a:lnTo>
                <a:lnTo>
                  <a:pt x="567" y="139"/>
                </a:lnTo>
                <a:lnTo>
                  <a:pt x="568" y="139"/>
                </a:lnTo>
                <a:lnTo>
                  <a:pt x="569" y="139"/>
                </a:lnTo>
                <a:lnTo>
                  <a:pt x="569" y="140"/>
                </a:lnTo>
                <a:lnTo>
                  <a:pt x="570" y="140"/>
                </a:lnTo>
                <a:lnTo>
                  <a:pt x="570" y="140"/>
                </a:lnTo>
                <a:lnTo>
                  <a:pt x="571" y="140"/>
                </a:lnTo>
                <a:lnTo>
                  <a:pt x="571" y="140"/>
                </a:lnTo>
                <a:lnTo>
                  <a:pt x="572" y="140"/>
                </a:lnTo>
                <a:lnTo>
                  <a:pt x="573" y="141"/>
                </a:lnTo>
                <a:lnTo>
                  <a:pt x="573" y="141"/>
                </a:lnTo>
                <a:lnTo>
                  <a:pt x="574" y="141"/>
                </a:lnTo>
                <a:lnTo>
                  <a:pt x="574" y="141"/>
                </a:lnTo>
                <a:lnTo>
                  <a:pt x="575" y="141"/>
                </a:lnTo>
                <a:lnTo>
                  <a:pt x="575" y="141"/>
                </a:lnTo>
                <a:lnTo>
                  <a:pt x="576" y="141"/>
                </a:lnTo>
                <a:lnTo>
                  <a:pt x="577" y="141"/>
                </a:lnTo>
                <a:lnTo>
                  <a:pt x="577" y="141"/>
                </a:lnTo>
                <a:lnTo>
                  <a:pt x="578" y="141"/>
                </a:lnTo>
                <a:lnTo>
                  <a:pt x="578" y="141"/>
                </a:lnTo>
                <a:lnTo>
                  <a:pt x="579" y="140"/>
                </a:lnTo>
                <a:lnTo>
                  <a:pt x="579" y="140"/>
                </a:lnTo>
                <a:lnTo>
                  <a:pt x="580" y="140"/>
                </a:lnTo>
                <a:lnTo>
                  <a:pt x="581" y="140"/>
                </a:lnTo>
                <a:lnTo>
                  <a:pt x="581" y="140"/>
                </a:lnTo>
                <a:lnTo>
                  <a:pt x="582" y="140"/>
                </a:lnTo>
                <a:lnTo>
                  <a:pt x="582" y="140"/>
                </a:lnTo>
                <a:lnTo>
                  <a:pt x="583" y="140"/>
                </a:lnTo>
                <a:lnTo>
                  <a:pt x="583" y="140"/>
                </a:lnTo>
                <a:lnTo>
                  <a:pt x="584" y="140"/>
                </a:lnTo>
                <a:lnTo>
                  <a:pt x="585" y="140"/>
                </a:lnTo>
                <a:lnTo>
                  <a:pt x="585" y="140"/>
                </a:lnTo>
              </a:path>
            </a:pathLst>
          </a:custGeom>
          <a:noFill/>
          <a:ln w="3175" cap="flat">
            <a:solidFill>
              <a:srgbClr val="00B05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3" name="Rectangle 27">
            <a:extLst>
              <a:ext uri="{FF2B5EF4-FFF2-40B4-BE49-F238E27FC236}">
                <a16:creationId xmlns:a16="http://schemas.microsoft.com/office/drawing/2014/main" id="{121E0DA1-092C-4E37-89E7-E42CD2EA36F0}"/>
              </a:ext>
            </a:extLst>
          </p:cNvPr>
          <p:cNvSpPr>
            <a:spLocks noChangeArrowheads="1"/>
          </p:cNvSpPr>
          <p:nvPr/>
        </p:nvSpPr>
        <p:spPr bwMode="auto">
          <a:xfrm>
            <a:off x="406250" y="6011525"/>
            <a:ext cx="7053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000000"/>
                </a:solidFill>
                <a:effectLst/>
                <a:latin typeface="Arial" panose="020B0604020202020204" pitchFamily="34" charset="0"/>
              </a:rPr>
              <a:t>4</a:t>
            </a:r>
            <a:endParaRPr kumimoji="0" lang="en-US" altLang="en-US" sz="2800" b="0" i="0" u="none" strike="noStrike" cap="none" normalizeH="0" baseline="0">
              <a:ln>
                <a:noFill/>
              </a:ln>
              <a:solidFill>
                <a:schemeClr val="tx1"/>
              </a:solidFill>
              <a:effectLst/>
              <a:latin typeface="Arial" panose="020B0604020202020204" pitchFamily="34" charset="0"/>
            </a:endParaRPr>
          </a:p>
        </p:txBody>
      </p:sp>
      <p:sp>
        <p:nvSpPr>
          <p:cNvPr id="144" name="Freeform 28">
            <a:extLst>
              <a:ext uri="{FF2B5EF4-FFF2-40B4-BE49-F238E27FC236}">
                <a16:creationId xmlns:a16="http://schemas.microsoft.com/office/drawing/2014/main" id="{A222EA22-B871-463A-A741-E721BB38B994}"/>
              </a:ext>
            </a:extLst>
          </p:cNvPr>
          <p:cNvSpPr>
            <a:spLocks/>
          </p:cNvSpPr>
          <p:nvPr/>
        </p:nvSpPr>
        <p:spPr bwMode="auto">
          <a:xfrm>
            <a:off x="626418" y="5997087"/>
            <a:ext cx="1135741" cy="291216"/>
          </a:xfrm>
          <a:custGeom>
            <a:avLst/>
            <a:gdLst>
              <a:gd name="T0" fmla="*/ 10 w 585"/>
              <a:gd name="T1" fmla="*/ 141 h 150"/>
              <a:gd name="T2" fmla="*/ 19 w 585"/>
              <a:gd name="T3" fmla="*/ 139 h 150"/>
              <a:gd name="T4" fmla="*/ 29 w 585"/>
              <a:gd name="T5" fmla="*/ 114 h 150"/>
              <a:gd name="T6" fmla="*/ 39 w 585"/>
              <a:gd name="T7" fmla="*/ 77 h 150"/>
              <a:gd name="T8" fmla="*/ 48 w 585"/>
              <a:gd name="T9" fmla="*/ 53 h 150"/>
              <a:gd name="T10" fmla="*/ 58 w 585"/>
              <a:gd name="T11" fmla="*/ 39 h 150"/>
              <a:gd name="T12" fmla="*/ 68 w 585"/>
              <a:gd name="T13" fmla="*/ 33 h 150"/>
              <a:gd name="T14" fmla="*/ 77 w 585"/>
              <a:gd name="T15" fmla="*/ 29 h 150"/>
              <a:gd name="T16" fmla="*/ 87 w 585"/>
              <a:gd name="T17" fmla="*/ 11 h 150"/>
              <a:gd name="T18" fmla="*/ 97 w 585"/>
              <a:gd name="T19" fmla="*/ 20 h 150"/>
              <a:gd name="T20" fmla="*/ 107 w 585"/>
              <a:gd name="T21" fmla="*/ 12 h 150"/>
              <a:gd name="T22" fmla="*/ 116 w 585"/>
              <a:gd name="T23" fmla="*/ 86 h 150"/>
              <a:gd name="T24" fmla="*/ 126 w 585"/>
              <a:gd name="T25" fmla="*/ 84 h 150"/>
              <a:gd name="T26" fmla="*/ 136 w 585"/>
              <a:gd name="T27" fmla="*/ 77 h 150"/>
              <a:gd name="T28" fmla="*/ 146 w 585"/>
              <a:gd name="T29" fmla="*/ 79 h 150"/>
              <a:gd name="T30" fmla="*/ 155 w 585"/>
              <a:gd name="T31" fmla="*/ 78 h 150"/>
              <a:gd name="T32" fmla="*/ 165 w 585"/>
              <a:gd name="T33" fmla="*/ 97 h 150"/>
              <a:gd name="T34" fmla="*/ 175 w 585"/>
              <a:gd name="T35" fmla="*/ 136 h 150"/>
              <a:gd name="T36" fmla="*/ 184 w 585"/>
              <a:gd name="T37" fmla="*/ 132 h 150"/>
              <a:gd name="T38" fmla="*/ 194 w 585"/>
              <a:gd name="T39" fmla="*/ 135 h 150"/>
              <a:gd name="T40" fmla="*/ 204 w 585"/>
              <a:gd name="T41" fmla="*/ 134 h 150"/>
              <a:gd name="T42" fmla="*/ 213 w 585"/>
              <a:gd name="T43" fmla="*/ 139 h 150"/>
              <a:gd name="T44" fmla="*/ 223 w 585"/>
              <a:gd name="T45" fmla="*/ 114 h 150"/>
              <a:gd name="T46" fmla="*/ 233 w 585"/>
              <a:gd name="T47" fmla="*/ 86 h 150"/>
              <a:gd name="T48" fmla="*/ 243 w 585"/>
              <a:gd name="T49" fmla="*/ 16 h 150"/>
              <a:gd name="T50" fmla="*/ 252 w 585"/>
              <a:gd name="T51" fmla="*/ 69 h 150"/>
              <a:gd name="T52" fmla="*/ 262 w 585"/>
              <a:gd name="T53" fmla="*/ 117 h 150"/>
              <a:gd name="T54" fmla="*/ 272 w 585"/>
              <a:gd name="T55" fmla="*/ 126 h 150"/>
              <a:gd name="T56" fmla="*/ 282 w 585"/>
              <a:gd name="T57" fmla="*/ 134 h 150"/>
              <a:gd name="T58" fmla="*/ 291 w 585"/>
              <a:gd name="T59" fmla="*/ 141 h 150"/>
              <a:gd name="T60" fmla="*/ 301 w 585"/>
              <a:gd name="T61" fmla="*/ 138 h 150"/>
              <a:gd name="T62" fmla="*/ 311 w 585"/>
              <a:gd name="T63" fmla="*/ 140 h 150"/>
              <a:gd name="T64" fmla="*/ 320 w 585"/>
              <a:gd name="T65" fmla="*/ 136 h 150"/>
              <a:gd name="T66" fmla="*/ 330 w 585"/>
              <a:gd name="T67" fmla="*/ 130 h 150"/>
              <a:gd name="T68" fmla="*/ 340 w 585"/>
              <a:gd name="T69" fmla="*/ 135 h 150"/>
              <a:gd name="T70" fmla="*/ 350 w 585"/>
              <a:gd name="T71" fmla="*/ 144 h 150"/>
              <a:gd name="T72" fmla="*/ 359 w 585"/>
              <a:gd name="T73" fmla="*/ 147 h 150"/>
              <a:gd name="T74" fmla="*/ 369 w 585"/>
              <a:gd name="T75" fmla="*/ 145 h 150"/>
              <a:gd name="T76" fmla="*/ 379 w 585"/>
              <a:gd name="T77" fmla="*/ 140 h 150"/>
              <a:gd name="T78" fmla="*/ 388 w 585"/>
              <a:gd name="T79" fmla="*/ 136 h 150"/>
              <a:gd name="T80" fmla="*/ 398 w 585"/>
              <a:gd name="T81" fmla="*/ 139 h 150"/>
              <a:gd name="T82" fmla="*/ 408 w 585"/>
              <a:gd name="T83" fmla="*/ 140 h 150"/>
              <a:gd name="T84" fmla="*/ 417 w 585"/>
              <a:gd name="T85" fmla="*/ 138 h 150"/>
              <a:gd name="T86" fmla="*/ 427 w 585"/>
              <a:gd name="T87" fmla="*/ 130 h 150"/>
              <a:gd name="T88" fmla="*/ 437 w 585"/>
              <a:gd name="T89" fmla="*/ 110 h 150"/>
              <a:gd name="T90" fmla="*/ 447 w 585"/>
              <a:gd name="T91" fmla="*/ 77 h 150"/>
              <a:gd name="T92" fmla="*/ 457 w 585"/>
              <a:gd name="T93" fmla="*/ 42 h 150"/>
              <a:gd name="T94" fmla="*/ 466 w 585"/>
              <a:gd name="T95" fmla="*/ 12 h 150"/>
              <a:gd name="T96" fmla="*/ 476 w 585"/>
              <a:gd name="T97" fmla="*/ 52 h 150"/>
              <a:gd name="T98" fmla="*/ 486 w 585"/>
              <a:gd name="T99" fmla="*/ 50 h 150"/>
              <a:gd name="T100" fmla="*/ 495 w 585"/>
              <a:gd name="T101" fmla="*/ 55 h 150"/>
              <a:gd name="T102" fmla="*/ 505 w 585"/>
              <a:gd name="T103" fmla="*/ 5 h 150"/>
              <a:gd name="T104" fmla="*/ 515 w 585"/>
              <a:gd name="T105" fmla="*/ 34 h 150"/>
              <a:gd name="T106" fmla="*/ 524 w 585"/>
              <a:gd name="T107" fmla="*/ 59 h 150"/>
              <a:gd name="T108" fmla="*/ 534 w 585"/>
              <a:gd name="T109" fmla="*/ 95 h 150"/>
              <a:gd name="T110" fmla="*/ 544 w 585"/>
              <a:gd name="T111" fmla="*/ 116 h 150"/>
              <a:gd name="T112" fmla="*/ 553 w 585"/>
              <a:gd name="T113" fmla="*/ 127 h 150"/>
              <a:gd name="T114" fmla="*/ 563 w 585"/>
              <a:gd name="T115" fmla="*/ 136 h 150"/>
              <a:gd name="T116" fmla="*/ 573 w 585"/>
              <a:gd name="T117" fmla="*/ 140 h 150"/>
              <a:gd name="T118" fmla="*/ 583 w 585"/>
              <a:gd name="T119" fmla="*/ 14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5" h="150">
                <a:moveTo>
                  <a:pt x="0" y="143"/>
                </a:moveTo>
                <a:lnTo>
                  <a:pt x="1" y="142"/>
                </a:lnTo>
                <a:lnTo>
                  <a:pt x="2" y="142"/>
                </a:lnTo>
                <a:lnTo>
                  <a:pt x="2" y="141"/>
                </a:lnTo>
                <a:lnTo>
                  <a:pt x="3" y="141"/>
                </a:lnTo>
                <a:lnTo>
                  <a:pt x="3" y="141"/>
                </a:lnTo>
                <a:lnTo>
                  <a:pt x="4" y="140"/>
                </a:lnTo>
                <a:lnTo>
                  <a:pt x="4" y="140"/>
                </a:lnTo>
                <a:lnTo>
                  <a:pt x="5" y="140"/>
                </a:lnTo>
                <a:lnTo>
                  <a:pt x="6" y="140"/>
                </a:lnTo>
                <a:lnTo>
                  <a:pt x="6" y="140"/>
                </a:lnTo>
                <a:lnTo>
                  <a:pt x="7" y="140"/>
                </a:lnTo>
                <a:lnTo>
                  <a:pt x="7" y="140"/>
                </a:lnTo>
                <a:lnTo>
                  <a:pt x="8" y="140"/>
                </a:lnTo>
                <a:lnTo>
                  <a:pt x="8" y="141"/>
                </a:lnTo>
                <a:lnTo>
                  <a:pt x="9" y="141"/>
                </a:lnTo>
                <a:lnTo>
                  <a:pt x="10" y="141"/>
                </a:lnTo>
                <a:lnTo>
                  <a:pt x="10" y="141"/>
                </a:lnTo>
                <a:lnTo>
                  <a:pt x="11" y="141"/>
                </a:lnTo>
                <a:lnTo>
                  <a:pt x="11" y="141"/>
                </a:lnTo>
                <a:lnTo>
                  <a:pt x="12" y="141"/>
                </a:lnTo>
                <a:lnTo>
                  <a:pt x="12" y="141"/>
                </a:lnTo>
                <a:lnTo>
                  <a:pt x="13" y="142"/>
                </a:lnTo>
                <a:lnTo>
                  <a:pt x="14" y="142"/>
                </a:lnTo>
                <a:lnTo>
                  <a:pt x="14" y="142"/>
                </a:lnTo>
                <a:lnTo>
                  <a:pt x="15" y="142"/>
                </a:lnTo>
                <a:lnTo>
                  <a:pt x="15" y="141"/>
                </a:lnTo>
                <a:lnTo>
                  <a:pt x="16" y="141"/>
                </a:lnTo>
                <a:lnTo>
                  <a:pt x="16" y="141"/>
                </a:lnTo>
                <a:lnTo>
                  <a:pt x="17" y="141"/>
                </a:lnTo>
                <a:lnTo>
                  <a:pt x="18" y="141"/>
                </a:lnTo>
                <a:lnTo>
                  <a:pt x="18" y="140"/>
                </a:lnTo>
                <a:lnTo>
                  <a:pt x="19" y="140"/>
                </a:lnTo>
                <a:lnTo>
                  <a:pt x="19" y="139"/>
                </a:lnTo>
                <a:lnTo>
                  <a:pt x="20" y="139"/>
                </a:lnTo>
                <a:lnTo>
                  <a:pt x="20" y="138"/>
                </a:lnTo>
                <a:lnTo>
                  <a:pt x="21" y="137"/>
                </a:lnTo>
                <a:lnTo>
                  <a:pt x="22" y="136"/>
                </a:lnTo>
                <a:lnTo>
                  <a:pt x="22" y="135"/>
                </a:lnTo>
                <a:lnTo>
                  <a:pt x="23" y="134"/>
                </a:lnTo>
                <a:lnTo>
                  <a:pt x="23" y="132"/>
                </a:lnTo>
                <a:lnTo>
                  <a:pt x="24" y="131"/>
                </a:lnTo>
                <a:lnTo>
                  <a:pt x="24" y="129"/>
                </a:lnTo>
                <a:lnTo>
                  <a:pt x="25" y="128"/>
                </a:lnTo>
                <a:lnTo>
                  <a:pt x="26" y="126"/>
                </a:lnTo>
                <a:lnTo>
                  <a:pt x="26" y="124"/>
                </a:lnTo>
                <a:lnTo>
                  <a:pt x="27" y="122"/>
                </a:lnTo>
                <a:lnTo>
                  <a:pt x="27" y="120"/>
                </a:lnTo>
                <a:lnTo>
                  <a:pt x="28" y="118"/>
                </a:lnTo>
                <a:lnTo>
                  <a:pt x="28" y="116"/>
                </a:lnTo>
                <a:lnTo>
                  <a:pt x="29" y="114"/>
                </a:lnTo>
                <a:lnTo>
                  <a:pt x="29" y="112"/>
                </a:lnTo>
                <a:lnTo>
                  <a:pt x="30" y="110"/>
                </a:lnTo>
                <a:lnTo>
                  <a:pt x="31" y="107"/>
                </a:lnTo>
                <a:lnTo>
                  <a:pt x="31" y="105"/>
                </a:lnTo>
                <a:lnTo>
                  <a:pt x="32" y="103"/>
                </a:lnTo>
                <a:lnTo>
                  <a:pt x="32" y="101"/>
                </a:lnTo>
                <a:lnTo>
                  <a:pt x="33" y="99"/>
                </a:lnTo>
                <a:lnTo>
                  <a:pt x="33" y="96"/>
                </a:lnTo>
                <a:lnTo>
                  <a:pt x="34" y="94"/>
                </a:lnTo>
                <a:lnTo>
                  <a:pt x="35" y="92"/>
                </a:lnTo>
                <a:lnTo>
                  <a:pt x="35" y="90"/>
                </a:lnTo>
                <a:lnTo>
                  <a:pt x="36" y="88"/>
                </a:lnTo>
                <a:lnTo>
                  <a:pt x="36" y="86"/>
                </a:lnTo>
                <a:lnTo>
                  <a:pt x="37" y="83"/>
                </a:lnTo>
                <a:lnTo>
                  <a:pt x="37" y="81"/>
                </a:lnTo>
                <a:lnTo>
                  <a:pt x="38" y="79"/>
                </a:lnTo>
                <a:lnTo>
                  <a:pt x="39" y="77"/>
                </a:lnTo>
                <a:lnTo>
                  <a:pt x="39" y="75"/>
                </a:lnTo>
                <a:lnTo>
                  <a:pt x="40" y="74"/>
                </a:lnTo>
                <a:lnTo>
                  <a:pt x="40" y="72"/>
                </a:lnTo>
                <a:lnTo>
                  <a:pt x="41" y="70"/>
                </a:lnTo>
                <a:lnTo>
                  <a:pt x="41" y="68"/>
                </a:lnTo>
                <a:lnTo>
                  <a:pt x="42" y="67"/>
                </a:lnTo>
                <a:lnTo>
                  <a:pt x="43" y="65"/>
                </a:lnTo>
                <a:lnTo>
                  <a:pt x="43" y="64"/>
                </a:lnTo>
                <a:lnTo>
                  <a:pt x="44" y="63"/>
                </a:lnTo>
                <a:lnTo>
                  <a:pt x="44" y="61"/>
                </a:lnTo>
                <a:lnTo>
                  <a:pt x="45" y="60"/>
                </a:lnTo>
                <a:lnTo>
                  <a:pt x="45" y="59"/>
                </a:lnTo>
                <a:lnTo>
                  <a:pt x="46" y="58"/>
                </a:lnTo>
                <a:lnTo>
                  <a:pt x="47" y="56"/>
                </a:lnTo>
                <a:lnTo>
                  <a:pt x="47" y="55"/>
                </a:lnTo>
                <a:lnTo>
                  <a:pt x="48" y="54"/>
                </a:lnTo>
                <a:lnTo>
                  <a:pt x="48" y="53"/>
                </a:lnTo>
                <a:lnTo>
                  <a:pt x="49" y="52"/>
                </a:lnTo>
                <a:lnTo>
                  <a:pt x="49" y="51"/>
                </a:lnTo>
                <a:lnTo>
                  <a:pt x="50" y="50"/>
                </a:lnTo>
                <a:lnTo>
                  <a:pt x="51" y="49"/>
                </a:lnTo>
                <a:lnTo>
                  <a:pt x="51" y="48"/>
                </a:lnTo>
                <a:lnTo>
                  <a:pt x="52" y="48"/>
                </a:lnTo>
                <a:lnTo>
                  <a:pt x="52" y="47"/>
                </a:lnTo>
                <a:lnTo>
                  <a:pt x="53" y="46"/>
                </a:lnTo>
                <a:lnTo>
                  <a:pt x="53" y="45"/>
                </a:lnTo>
                <a:lnTo>
                  <a:pt x="54" y="44"/>
                </a:lnTo>
                <a:lnTo>
                  <a:pt x="55" y="43"/>
                </a:lnTo>
                <a:lnTo>
                  <a:pt x="55" y="42"/>
                </a:lnTo>
                <a:lnTo>
                  <a:pt x="56" y="42"/>
                </a:lnTo>
                <a:lnTo>
                  <a:pt x="56" y="41"/>
                </a:lnTo>
                <a:lnTo>
                  <a:pt x="57" y="40"/>
                </a:lnTo>
                <a:lnTo>
                  <a:pt x="57" y="40"/>
                </a:lnTo>
                <a:lnTo>
                  <a:pt x="58" y="39"/>
                </a:lnTo>
                <a:lnTo>
                  <a:pt x="59" y="38"/>
                </a:lnTo>
                <a:lnTo>
                  <a:pt x="59" y="38"/>
                </a:lnTo>
                <a:lnTo>
                  <a:pt x="60" y="37"/>
                </a:lnTo>
                <a:lnTo>
                  <a:pt x="60" y="37"/>
                </a:lnTo>
                <a:lnTo>
                  <a:pt x="61" y="36"/>
                </a:lnTo>
                <a:lnTo>
                  <a:pt x="61" y="36"/>
                </a:lnTo>
                <a:lnTo>
                  <a:pt x="62" y="36"/>
                </a:lnTo>
                <a:lnTo>
                  <a:pt x="63" y="35"/>
                </a:lnTo>
                <a:lnTo>
                  <a:pt x="63" y="35"/>
                </a:lnTo>
                <a:lnTo>
                  <a:pt x="64" y="35"/>
                </a:lnTo>
                <a:lnTo>
                  <a:pt x="64" y="34"/>
                </a:lnTo>
                <a:lnTo>
                  <a:pt x="65" y="34"/>
                </a:lnTo>
                <a:lnTo>
                  <a:pt x="65" y="34"/>
                </a:lnTo>
                <a:lnTo>
                  <a:pt x="66" y="33"/>
                </a:lnTo>
                <a:lnTo>
                  <a:pt x="67" y="33"/>
                </a:lnTo>
                <a:lnTo>
                  <a:pt x="67" y="33"/>
                </a:lnTo>
                <a:lnTo>
                  <a:pt x="68" y="33"/>
                </a:lnTo>
                <a:lnTo>
                  <a:pt x="68" y="32"/>
                </a:lnTo>
                <a:lnTo>
                  <a:pt x="69" y="32"/>
                </a:lnTo>
                <a:lnTo>
                  <a:pt x="69" y="32"/>
                </a:lnTo>
                <a:lnTo>
                  <a:pt x="70" y="32"/>
                </a:lnTo>
                <a:lnTo>
                  <a:pt x="71" y="32"/>
                </a:lnTo>
                <a:lnTo>
                  <a:pt x="71" y="32"/>
                </a:lnTo>
                <a:lnTo>
                  <a:pt x="72" y="32"/>
                </a:lnTo>
                <a:lnTo>
                  <a:pt x="72" y="32"/>
                </a:lnTo>
                <a:lnTo>
                  <a:pt x="73" y="32"/>
                </a:lnTo>
                <a:lnTo>
                  <a:pt x="73" y="32"/>
                </a:lnTo>
                <a:lnTo>
                  <a:pt x="74" y="32"/>
                </a:lnTo>
                <a:lnTo>
                  <a:pt x="75" y="32"/>
                </a:lnTo>
                <a:lnTo>
                  <a:pt x="75" y="32"/>
                </a:lnTo>
                <a:lnTo>
                  <a:pt x="76" y="31"/>
                </a:lnTo>
                <a:lnTo>
                  <a:pt x="76" y="31"/>
                </a:lnTo>
                <a:lnTo>
                  <a:pt x="77" y="30"/>
                </a:lnTo>
                <a:lnTo>
                  <a:pt x="77" y="29"/>
                </a:lnTo>
                <a:lnTo>
                  <a:pt x="78" y="28"/>
                </a:lnTo>
                <a:lnTo>
                  <a:pt x="79" y="27"/>
                </a:lnTo>
                <a:lnTo>
                  <a:pt x="79" y="26"/>
                </a:lnTo>
                <a:lnTo>
                  <a:pt x="80" y="24"/>
                </a:lnTo>
                <a:lnTo>
                  <a:pt x="80" y="23"/>
                </a:lnTo>
                <a:lnTo>
                  <a:pt x="81" y="22"/>
                </a:lnTo>
                <a:lnTo>
                  <a:pt x="81" y="20"/>
                </a:lnTo>
                <a:lnTo>
                  <a:pt x="82" y="19"/>
                </a:lnTo>
                <a:lnTo>
                  <a:pt x="83" y="17"/>
                </a:lnTo>
                <a:lnTo>
                  <a:pt x="83" y="16"/>
                </a:lnTo>
                <a:lnTo>
                  <a:pt x="84" y="15"/>
                </a:lnTo>
                <a:lnTo>
                  <a:pt x="84" y="14"/>
                </a:lnTo>
                <a:lnTo>
                  <a:pt x="85" y="13"/>
                </a:lnTo>
                <a:lnTo>
                  <a:pt x="85" y="12"/>
                </a:lnTo>
                <a:lnTo>
                  <a:pt x="86" y="11"/>
                </a:lnTo>
                <a:lnTo>
                  <a:pt x="87" y="11"/>
                </a:lnTo>
                <a:lnTo>
                  <a:pt x="87" y="11"/>
                </a:lnTo>
                <a:lnTo>
                  <a:pt x="88" y="12"/>
                </a:lnTo>
                <a:lnTo>
                  <a:pt x="88" y="13"/>
                </a:lnTo>
                <a:lnTo>
                  <a:pt x="89" y="13"/>
                </a:lnTo>
                <a:lnTo>
                  <a:pt x="89" y="14"/>
                </a:lnTo>
                <a:lnTo>
                  <a:pt x="90" y="15"/>
                </a:lnTo>
                <a:lnTo>
                  <a:pt x="91" y="16"/>
                </a:lnTo>
                <a:lnTo>
                  <a:pt x="91" y="17"/>
                </a:lnTo>
                <a:lnTo>
                  <a:pt x="92" y="18"/>
                </a:lnTo>
                <a:lnTo>
                  <a:pt x="92" y="19"/>
                </a:lnTo>
                <a:lnTo>
                  <a:pt x="93" y="20"/>
                </a:lnTo>
                <a:lnTo>
                  <a:pt x="93" y="21"/>
                </a:lnTo>
                <a:lnTo>
                  <a:pt x="94" y="22"/>
                </a:lnTo>
                <a:lnTo>
                  <a:pt x="95" y="22"/>
                </a:lnTo>
                <a:lnTo>
                  <a:pt x="95" y="22"/>
                </a:lnTo>
                <a:lnTo>
                  <a:pt x="96" y="22"/>
                </a:lnTo>
                <a:lnTo>
                  <a:pt x="96" y="21"/>
                </a:lnTo>
                <a:lnTo>
                  <a:pt x="97" y="20"/>
                </a:lnTo>
                <a:lnTo>
                  <a:pt x="97" y="18"/>
                </a:lnTo>
                <a:lnTo>
                  <a:pt x="98" y="17"/>
                </a:lnTo>
                <a:lnTo>
                  <a:pt x="99" y="16"/>
                </a:lnTo>
                <a:lnTo>
                  <a:pt x="99" y="15"/>
                </a:lnTo>
                <a:lnTo>
                  <a:pt x="100" y="14"/>
                </a:lnTo>
                <a:lnTo>
                  <a:pt x="100" y="12"/>
                </a:lnTo>
                <a:lnTo>
                  <a:pt x="101" y="9"/>
                </a:lnTo>
                <a:lnTo>
                  <a:pt x="101" y="6"/>
                </a:lnTo>
                <a:lnTo>
                  <a:pt x="102" y="4"/>
                </a:lnTo>
                <a:lnTo>
                  <a:pt x="103" y="4"/>
                </a:lnTo>
                <a:lnTo>
                  <a:pt x="103" y="8"/>
                </a:lnTo>
                <a:lnTo>
                  <a:pt x="104" y="13"/>
                </a:lnTo>
                <a:lnTo>
                  <a:pt x="104" y="17"/>
                </a:lnTo>
                <a:lnTo>
                  <a:pt x="105" y="19"/>
                </a:lnTo>
                <a:lnTo>
                  <a:pt x="106" y="16"/>
                </a:lnTo>
                <a:lnTo>
                  <a:pt x="106" y="12"/>
                </a:lnTo>
                <a:lnTo>
                  <a:pt x="107" y="12"/>
                </a:lnTo>
                <a:lnTo>
                  <a:pt x="107" y="18"/>
                </a:lnTo>
                <a:lnTo>
                  <a:pt x="108" y="33"/>
                </a:lnTo>
                <a:lnTo>
                  <a:pt x="108" y="51"/>
                </a:lnTo>
                <a:lnTo>
                  <a:pt x="109" y="68"/>
                </a:lnTo>
                <a:lnTo>
                  <a:pt x="110" y="79"/>
                </a:lnTo>
                <a:lnTo>
                  <a:pt x="110" y="82"/>
                </a:lnTo>
                <a:lnTo>
                  <a:pt x="111" y="80"/>
                </a:lnTo>
                <a:lnTo>
                  <a:pt x="111" y="78"/>
                </a:lnTo>
                <a:lnTo>
                  <a:pt x="112" y="75"/>
                </a:lnTo>
                <a:lnTo>
                  <a:pt x="112" y="75"/>
                </a:lnTo>
                <a:lnTo>
                  <a:pt x="113" y="75"/>
                </a:lnTo>
                <a:lnTo>
                  <a:pt x="114" y="75"/>
                </a:lnTo>
                <a:lnTo>
                  <a:pt x="114" y="76"/>
                </a:lnTo>
                <a:lnTo>
                  <a:pt x="115" y="78"/>
                </a:lnTo>
                <a:lnTo>
                  <a:pt x="115" y="80"/>
                </a:lnTo>
                <a:lnTo>
                  <a:pt x="116" y="83"/>
                </a:lnTo>
                <a:lnTo>
                  <a:pt x="116" y="86"/>
                </a:lnTo>
                <a:lnTo>
                  <a:pt x="117" y="87"/>
                </a:lnTo>
                <a:lnTo>
                  <a:pt x="118" y="89"/>
                </a:lnTo>
                <a:lnTo>
                  <a:pt x="118" y="89"/>
                </a:lnTo>
                <a:lnTo>
                  <a:pt x="119" y="90"/>
                </a:lnTo>
                <a:lnTo>
                  <a:pt x="119" y="90"/>
                </a:lnTo>
                <a:lnTo>
                  <a:pt x="120" y="89"/>
                </a:lnTo>
                <a:lnTo>
                  <a:pt x="120" y="88"/>
                </a:lnTo>
                <a:lnTo>
                  <a:pt x="121" y="87"/>
                </a:lnTo>
                <a:lnTo>
                  <a:pt x="122" y="87"/>
                </a:lnTo>
                <a:lnTo>
                  <a:pt x="122" y="86"/>
                </a:lnTo>
                <a:lnTo>
                  <a:pt x="123" y="85"/>
                </a:lnTo>
                <a:lnTo>
                  <a:pt x="123" y="85"/>
                </a:lnTo>
                <a:lnTo>
                  <a:pt x="124" y="85"/>
                </a:lnTo>
                <a:lnTo>
                  <a:pt x="124" y="84"/>
                </a:lnTo>
                <a:lnTo>
                  <a:pt x="125" y="84"/>
                </a:lnTo>
                <a:lnTo>
                  <a:pt x="126" y="84"/>
                </a:lnTo>
                <a:lnTo>
                  <a:pt x="126" y="84"/>
                </a:lnTo>
                <a:lnTo>
                  <a:pt x="127" y="84"/>
                </a:lnTo>
                <a:lnTo>
                  <a:pt x="127" y="83"/>
                </a:lnTo>
                <a:lnTo>
                  <a:pt x="128" y="83"/>
                </a:lnTo>
                <a:lnTo>
                  <a:pt x="128" y="83"/>
                </a:lnTo>
                <a:lnTo>
                  <a:pt x="129" y="83"/>
                </a:lnTo>
                <a:lnTo>
                  <a:pt x="130" y="82"/>
                </a:lnTo>
                <a:lnTo>
                  <a:pt x="130" y="82"/>
                </a:lnTo>
                <a:lnTo>
                  <a:pt x="131" y="82"/>
                </a:lnTo>
                <a:lnTo>
                  <a:pt x="131" y="81"/>
                </a:lnTo>
                <a:lnTo>
                  <a:pt x="132" y="81"/>
                </a:lnTo>
                <a:lnTo>
                  <a:pt x="132" y="80"/>
                </a:lnTo>
                <a:lnTo>
                  <a:pt x="133" y="80"/>
                </a:lnTo>
                <a:lnTo>
                  <a:pt x="134" y="79"/>
                </a:lnTo>
                <a:lnTo>
                  <a:pt x="134" y="79"/>
                </a:lnTo>
                <a:lnTo>
                  <a:pt x="135" y="78"/>
                </a:lnTo>
                <a:lnTo>
                  <a:pt x="135" y="78"/>
                </a:lnTo>
                <a:lnTo>
                  <a:pt x="136" y="77"/>
                </a:lnTo>
                <a:lnTo>
                  <a:pt x="136" y="77"/>
                </a:lnTo>
                <a:lnTo>
                  <a:pt x="137" y="76"/>
                </a:lnTo>
                <a:lnTo>
                  <a:pt x="138" y="76"/>
                </a:lnTo>
                <a:lnTo>
                  <a:pt x="138" y="76"/>
                </a:lnTo>
                <a:lnTo>
                  <a:pt x="139" y="75"/>
                </a:lnTo>
                <a:lnTo>
                  <a:pt x="139" y="75"/>
                </a:lnTo>
                <a:lnTo>
                  <a:pt x="140" y="75"/>
                </a:lnTo>
                <a:lnTo>
                  <a:pt x="140" y="75"/>
                </a:lnTo>
                <a:lnTo>
                  <a:pt x="141" y="75"/>
                </a:lnTo>
                <a:lnTo>
                  <a:pt x="142" y="75"/>
                </a:lnTo>
                <a:lnTo>
                  <a:pt x="142" y="76"/>
                </a:lnTo>
                <a:lnTo>
                  <a:pt x="143" y="76"/>
                </a:lnTo>
                <a:lnTo>
                  <a:pt x="143" y="77"/>
                </a:lnTo>
                <a:lnTo>
                  <a:pt x="144" y="77"/>
                </a:lnTo>
                <a:lnTo>
                  <a:pt x="144" y="78"/>
                </a:lnTo>
                <a:lnTo>
                  <a:pt x="145" y="79"/>
                </a:lnTo>
                <a:lnTo>
                  <a:pt x="146" y="79"/>
                </a:lnTo>
                <a:lnTo>
                  <a:pt x="146" y="80"/>
                </a:lnTo>
                <a:lnTo>
                  <a:pt x="147" y="81"/>
                </a:lnTo>
                <a:lnTo>
                  <a:pt x="147" y="82"/>
                </a:lnTo>
                <a:lnTo>
                  <a:pt x="148" y="83"/>
                </a:lnTo>
                <a:lnTo>
                  <a:pt x="148" y="84"/>
                </a:lnTo>
                <a:lnTo>
                  <a:pt x="149" y="85"/>
                </a:lnTo>
                <a:lnTo>
                  <a:pt x="150" y="85"/>
                </a:lnTo>
                <a:lnTo>
                  <a:pt x="150" y="86"/>
                </a:lnTo>
                <a:lnTo>
                  <a:pt x="151" y="85"/>
                </a:lnTo>
                <a:lnTo>
                  <a:pt x="151" y="84"/>
                </a:lnTo>
                <a:lnTo>
                  <a:pt x="152" y="83"/>
                </a:lnTo>
                <a:lnTo>
                  <a:pt x="152" y="82"/>
                </a:lnTo>
                <a:lnTo>
                  <a:pt x="153" y="81"/>
                </a:lnTo>
                <a:lnTo>
                  <a:pt x="154" y="79"/>
                </a:lnTo>
                <a:lnTo>
                  <a:pt x="154" y="78"/>
                </a:lnTo>
                <a:lnTo>
                  <a:pt x="155" y="78"/>
                </a:lnTo>
                <a:lnTo>
                  <a:pt x="155" y="78"/>
                </a:lnTo>
                <a:lnTo>
                  <a:pt x="156" y="79"/>
                </a:lnTo>
                <a:lnTo>
                  <a:pt x="156" y="81"/>
                </a:lnTo>
                <a:lnTo>
                  <a:pt x="157" y="83"/>
                </a:lnTo>
                <a:lnTo>
                  <a:pt x="157" y="86"/>
                </a:lnTo>
                <a:lnTo>
                  <a:pt x="158" y="88"/>
                </a:lnTo>
                <a:lnTo>
                  <a:pt x="159" y="90"/>
                </a:lnTo>
                <a:lnTo>
                  <a:pt x="159" y="91"/>
                </a:lnTo>
                <a:lnTo>
                  <a:pt x="160" y="92"/>
                </a:lnTo>
                <a:lnTo>
                  <a:pt x="160" y="91"/>
                </a:lnTo>
                <a:lnTo>
                  <a:pt x="161" y="89"/>
                </a:lnTo>
                <a:lnTo>
                  <a:pt x="161" y="88"/>
                </a:lnTo>
                <a:lnTo>
                  <a:pt x="162" y="86"/>
                </a:lnTo>
                <a:lnTo>
                  <a:pt x="163" y="85"/>
                </a:lnTo>
                <a:lnTo>
                  <a:pt x="163" y="86"/>
                </a:lnTo>
                <a:lnTo>
                  <a:pt x="164" y="87"/>
                </a:lnTo>
                <a:lnTo>
                  <a:pt x="164" y="91"/>
                </a:lnTo>
                <a:lnTo>
                  <a:pt x="165" y="97"/>
                </a:lnTo>
                <a:lnTo>
                  <a:pt x="165" y="105"/>
                </a:lnTo>
                <a:lnTo>
                  <a:pt x="166" y="113"/>
                </a:lnTo>
                <a:lnTo>
                  <a:pt x="167" y="122"/>
                </a:lnTo>
                <a:lnTo>
                  <a:pt x="167" y="130"/>
                </a:lnTo>
                <a:lnTo>
                  <a:pt x="168" y="138"/>
                </a:lnTo>
                <a:lnTo>
                  <a:pt x="168" y="144"/>
                </a:lnTo>
                <a:lnTo>
                  <a:pt x="169" y="148"/>
                </a:lnTo>
                <a:lnTo>
                  <a:pt x="169" y="150"/>
                </a:lnTo>
                <a:lnTo>
                  <a:pt x="170" y="150"/>
                </a:lnTo>
                <a:lnTo>
                  <a:pt x="171" y="149"/>
                </a:lnTo>
                <a:lnTo>
                  <a:pt x="171" y="147"/>
                </a:lnTo>
                <a:lnTo>
                  <a:pt x="172" y="145"/>
                </a:lnTo>
                <a:lnTo>
                  <a:pt x="172" y="142"/>
                </a:lnTo>
                <a:lnTo>
                  <a:pt x="173" y="140"/>
                </a:lnTo>
                <a:lnTo>
                  <a:pt x="173" y="138"/>
                </a:lnTo>
                <a:lnTo>
                  <a:pt x="174" y="137"/>
                </a:lnTo>
                <a:lnTo>
                  <a:pt x="175" y="136"/>
                </a:lnTo>
                <a:lnTo>
                  <a:pt x="175" y="135"/>
                </a:lnTo>
                <a:lnTo>
                  <a:pt x="176" y="134"/>
                </a:lnTo>
                <a:lnTo>
                  <a:pt x="176" y="133"/>
                </a:lnTo>
                <a:lnTo>
                  <a:pt x="177" y="132"/>
                </a:lnTo>
                <a:lnTo>
                  <a:pt x="177" y="131"/>
                </a:lnTo>
                <a:lnTo>
                  <a:pt x="178" y="131"/>
                </a:lnTo>
                <a:lnTo>
                  <a:pt x="179" y="130"/>
                </a:lnTo>
                <a:lnTo>
                  <a:pt x="179" y="130"/>
                </a:lnTo>
                <a:lnTo>
                  <a:pt x="180" y="130"/>
                </a:lnTo>
                <a:lnTo>
                  <a:pt x="180" y="130"/>
                </a:lnTo>
                <a:lnTo>
                  <a:pt x="181" y="131"/>
                </a:lnTo>
                <a:lnTo>
                  <a:pt x="181" y="131"/>
                </a:lnTo>
                <a:lnTo>
                  <a:pt x="182" y="132"/>
                </a:lnTo>
                <a:lnTo>
                  <a:pt x="183" y="132"/>
                </a:lnTo>
                <a:lnTo>
                  <a:pt x="183" y="132"/>
                </a:lnTo>
                <a:lnTo>
                  <a:pt x="184" y="132"/>
                </a:lnTo>
                <a:lnTo>
                  <a:pt x="184" y="132"/>
                </a:lnTo>
                <a:lnTo>
                  <a:pt x="185" y="132"/>
                </a:lnTo>
                <a:lnTo>
                  <a:pt x="185" y="132"/>
                </a:lnTo>
                <a:lnTo>
                  <a:pt x="186" y="132"/>
                </a:lnTo>
                <a:lnTo>
                  <a:pt x="187" y="133"/>
                </a:lnTo>
                <a:lnTo>
                  <a:pt x="187" y="133"/>
                </a:lnTo>
                <a:lnTo>
                  <a:pt x="188" y="133"/>
                </a:lnTo>
                <a:lnTo>
                  <a:pt x="188" y="133"/>
                </a:lnTo>
                <a:lnTo>
                  <a:pt x="189" y="133"/>
                </a:lnTo>
                <a:lnTo>
                  <a:pt x="189" y="133"/>
                </a:lnTo>
                <a:lnTo>
                  <a:pt x="190" y="133"/>
                </a:lnTo>
                <a:lnTo>
                  <a:pt x="191" y="133"/>
                </a:lnTo>
                <a:lnTo>
                  <a:pt x="191" y="134"/>
                </a:lnTo>
                <a:lnTo>
                  <a:pt x="192" y="134"/>
                </a:lnTo>
                <a:lnTo>
                  <a:pt x="192" y="134"/>
                </a:lnTo>
                <a:lnTo>
                  <a:pt x="193" y="134"/>
                </a:lnTo>
                <a:lnTo>
                  <a:pt x="193" y="135"/>
                </a:lnTo>
                <a:lnTo>
                  <a:pt x="194" y="135"/>
                </a:lnTo>
                <a:lnTo>
                  <a:pt x="195" y="135"/>
                </a:lnTo>
                <a:lnTo>
                  <a:pt x="195" y="136"/>
                </a:lnTo>
                <a:lnTo>
                  <a:pt x="196" y="136"/>
                </a:lnTo>
                <a:lnTo>
                  <a:pt x="196" y="136"/>
                </a:lnTo>
                <a:lnTo>
                  <a:pt x="197" y="136"/>
                </a:lnTo>
                <a:lnTo>
                  <a:pt x="197" y="136"/>
                </a:lnTo>
                <a:lnTo>
                  <a:pt x="198" y="136"/>
                </a:lnTo>
                <a:lnTo>
                  <a:pt x="199" y="136"/>
                </a:lnTo>
                <a:lnTo>
                  <a:pt x="199" y="135"/>
                </a:lnTo>
                <a:lnTo>
                  <a:pt x="200" y="135"/>
                </a:lnTo>
                <a:lnTo>
                  <a:pt x="200" y="135"/>
                </a:lnTo>
                <a:lnTo>
                  <a:pt x="201" y="135"/>
                </a:lnTo>
                <a:lnTo>
                  <a:pt x="201" y="135"/>
                </a:lnTo>
                <a:lnTo>
                  <a:pt x="202" y="134"/>
                </a:lnTo>
                <a:lnTo>
                  <a:pt x="203" y="134"/>
                </a:lnTo>
                <a:lnTo>
                  <a:pt x="203" y="134"/>
                </a:lnTo>
                <a:lnTo>
                  <a:pt x="204" y="134"/>
                </a:lnTo>
                <a:lnTo>
                  <a:pt x="204" y="134"/>
                </a:lnTo>
                <a:lnTo>
                  <a:pt x="205" y="134"/>
                </a:lnTo>
                <a:lnTo>
                  <a:pt x="205" y="134"/>
                </a:lnTo>
                <a:lnTo>
                  <a:pt x="206" y="135"/>
                </a:lnTo>
                <a:lnTo>
                  <a:pt x="207" y="135"/>
                </a:lnTo>
                <a:lnTo>
                  <a:pt x="207" y="136"/>
                </a:lnTo>
                <a:lnTo>
                  <a:pt x="208" y="136"/>
                </a:lnTo>
                <a:lnTo>
                  <a:pt x="208" y="137"/>
                </a:lnTo>
                <a:lnTo>
                  <a:pt x="209" y="137"/>
                </a:lnTo>
                <a:lnTo>
                  <a:pt x="209" y="138"/>
                </a:lnTo>
                <a:lnTo>
                  <a:pt x="210" y="138"/>
                </a:lnTo>
                <a:lnTo>
                  <a:pt x="211" y="139"/>
                </a:lnTo>
                <a:lnTo>
                  <a:pt x="211" y="139"/>
                </a:lnTo>
                <a:lnTo>
                  <a:pt x="212" y="139"/>
                </a:lnTo>
                <a:lnTo>
                  <a:pt x="212" y="139"/>
                </a:lnTo>
                <a:lnTo>
                  <a:pt x="213" y="139"/>
                </a:lnTo>
                <a:lnTo>
                  <a:pt x="213" y="139"/>
                </a:lnTo>
                <a:lnTo>
                  <a:pt x="214" y="139"/>
                </a:lnTo>
                <a:lnTo>
                  <a:pt x="215" y="138"/>
                </a:lnTo>
                <a:lnTo>
                  <a:pt x="215" y="137"/>
                </a:lnTo>
                <a:lnTo>
                  <a:pt x="216" y="136"/>
                </a:lnTo>
                <a:lnTo>
                  <a:pt x="216" y="135"/>
                </a:lnTo>
                <a:lnTo>
                  <a:pt x="217" y="133"/>
                </a:lnTo>
                <a:lnTo>
                  <a:pt x="217" y="132"/>
                </a:lnTo>
                <a:lnTo>
                  <a:pt x="218" y="130"/>
                </a:lnTo>
                <a:lnTo>
                  <a:pt x="219" y="128"/>
                </a:lnTo>
                <a:lnTo>
                  <a:pt x="219" y="127"/>
                </a:lnTo>
                <a:lnTo>
                  <a:pt x="220" y="125"/>
                </a:lnTo>
                <a:lnTo>
                  <a:pt x="220" y="123"/>
                </a:lnTo>
                <a:lnTo>
                  <a:pt x="221" y="121"/>
                </a:lnTo>
                <a:lnTo>
                  <a:pt x="222" y="119"/>
                </a:lnTo>
                <a:lnTo>
                  <a:pt x="222" y="117"/>
                </a:lnTo>
                <a:lnTo>
                  <a:pt x="223" y="115"/>
                </a:lnTo>
                <a:lnTo>
                  <a:pt x="223" y="114"/>
                </a:lnTo>
                <a:lnTo>
                  <a:pt x="224" y="112"/>
                </a:lnTo>
                <a:lnTo>
                  <a:pt x="224" y="111"/>
                </a:lnTo>
                <a:lnTo>
                  <a:pt x="225" y="110"/>
                </a:lnTo>
                <a:lnTo>
                  <a:pt x="226" y="109"/>
                </a:lnTo>
                <a:lnTo>
                  <a:pt x="226" y="108"/>
                </a:lnTo>
                <a:lnTo>
                  <a:pt x="227" y="107"/>
                </a:lnTo>
                <a:lnTo>
                  <a:pt x="227" y="106"/>
                </a:lnTo>
                <a:lnTo>
                  <a:pt x="228" y="105"/>
                </a:lnTo>
                <a:lnTo>
                  <a:pt x="228" y="104"/>
                </a:lnTo>
                <a:lnTo>
                  <a:pt x="229" y="103"/>
                </a:lnTo>
                <a:lnTo>
                  <a:pt x="230" y="102"/>
                </a:lnTo>
                <a:lnTo>
                  <a:pt x="230" y="100"/>
                </a:lnTo>
                <a:lnTo>
                  <a:pt x="231" y="98"/>
                </a:lnTo>
                <a:lnTo>
                  <a:pt x="231" y="96"/>
                </a:lnTo>
                <a:lnTo>
                  <a:pt x="232" y="93"/>
                </a:lnTo>
                <a:lnTo>
                  <a:pt x="232" y="90"/>
                </a:lnTo>
                <a:lnTo>
                  <a:pt x="233" y="86"/>
                </a:lnTo>
                <a:lnTo>
                  <a:pt x="234" y="82"/>
                </a:lnTo>
                <a:lnTo>
                  <a:pt x="234" y="77"/>
                </a:lnTo>
                <a:lnTo>
                  <a:pt x="235" y="71"/>
                </a:lnTo>
                <a:lnTo>
                  <a:pt x="235" y="66"/>
                </a:lnTo>
                <a:lnTo>
                  <a:pt x="236" y="60"/>
                </a:lnTo>
                <a:lnTo>
                  <a:pt x="236" y="55"/>
                </a:lnTo>
                <a:lnTo>
                  <a:pt x="237" y="49"/>
                </a:lnTo>
                <a:lnTo>
                  <a:pt x="238" y="44"/>
                </a:lnTo>
                <a:lnTo>
                  <a:pt x="238" y="39"/>
                </a:lnTo>
                <a:lnTo>
                  <a:pt x="239" y="34"/>
                </a:lnTo>
                <a:lnTo>
                  <a:pt x="239" y="30"/>
                </a:lnTo>
                <a:lnTo>
                  <a:pt x="240" y="26"/>
                </a:lnTo>
                <a:lnTo>
                  <a:pt x="240" y="22"/>
                </a:lnTo>
                <a:lnTo>
                  <a:pt x="241" y="20"/>
                </a:lnTo>
                <a:lnTo>
                  <a:pt x="242" y="18"/>
                </a:lnTo>
                <a:lnTo>
                  <a:pt x="242" y="16"/>
                </a:lnTo>
                <a:lnTo>
                  <a:pt x="243" y="16"/>
                </a:lnTo>
                <a:lnTo>
                  <a:pt x="243" y="17"/>
                </a:lnTo>
                <a:lnTo>
                  <a:pt x="244" y="18"/>
                </a:lnTo>
                <a:lnTo>
                  <a:pt x="244" y="20"/>
                </a:lnTo>
                <a:lnTo>
                  <a:pt x="245" y="22"/>
                </a:lnTo>
                <a:lnTo>
                  <a:pt x="246" y="25"/>
                </a:lnTo>
                <a:lnTo>
                  <a:pt x="246" y="28"/>
                </a:lnTo>
                <a:lnTo>
                  <a:pt x="247" y="31"/>
                </a:lnTo>
                <a:lnTo>
                  <a:pt x="247" y="35"/>
                </a:lnTo>
                <a:lnTo>
                  <a:pt x="248" y="38"/>
                </a:lnTo>
                <a:lnTo>
                  <a:pt x="248" y="42"/>
                </a:lnTo>
                <a:lnTo>
                  <a:pt x="249" y="46"/>
                </a:lnTo>
                <a:lnTo>
                  <a:pt x="250" y="50"/>
                </a:lnTo>
                <a:lnTo>
                  <a:pt x="250" y="54"/>
                </a:lnTo>
                <a:lnTo>
                  <a:pt x="251" y="58"/>
                </a:lnTo>
                <a:lnTo>
                  <a:pt x="251" y="62"/>
                </a:lnTo>
                <a:lnTo>
                  <a:pt x="252" y="66"/>
                </a:lnTo>
                <a:lnTo>
                  <a:pt x="252" y="69"/>
                </a:lnTo>
                <a:lnTo>
                  <a:pt x="253" y="73"/>
                </a:lnTo>
                <a:lnTo>
                  <a:pt x="254" y="76"/>
                </a:lnTo>
                <a:lnTo>
                  <a:pt x="254" y="79"/>
                </a:lnTo>
                <a:lnTo>
                  <a:pt x="255" y="83"/>
                </a:lnTo>
                <a:lnTo>
                  <a:pt x="255" y="86"/>
                </a:lnTo>
                <a:lnTo>
                  <a:pt x="256" y="89"/>
                </a:lnTo>
                <a:lnTo>
                  <a:pt x="256" y="92"/>
                </a:lnTo>
                <a:lnTo>
                  <a:pt x="257" y="95"/>
                </a:lnTo>
                <a:lnTo>
                  <a:pt x="258" y="99"/>
                </a:lnTo>
                <a:lnTo>
                  <a:pt x="258" y="102"/>
                </a:lnTo>
                <a:lnTo>
                  <a:pt x="259" y="104"/>
                </a:lnTo>
                <a:lnTo>
                  <a:pt x="259" y="107"/>
                </a:lnTo>
                <a:lnTo>
                  <a:pt x="260" y="109"/>
                </a:lnTo>
                <a:lnTo>
                  <a:pt x="260" y="112"/>
                </a:lnTo>
                <a:lnTo>
                  <a:pt x="261" y="114"/>
                </a:lnTo>
                <a:lnTo>
                  <a:pt x="262" y="115"/>
                </a:lnTo>
                <a:lnTo>
                  <a:pt x="262" y="117"/>
                </a:lnTo>
                <a:lnTo>
                  <a:pt x="263" y="118"/>
                </a:lnTo>
                <a:lnTo>
                  <a:pt x="263" y="119"/>
                </a:lnTo>
                <a:lnTo>
                  <a:pt x="264" y="120"/>
                </a:lnTo>
                <a:lnTo>
                  <a:pt x="264" y="121"/>
                </a:lnTo>
                <a:lnTo>
                  <a:pt x="265" y="122"/>
                </a:lnTo>
                <a:lnTo>
                  <a:pt x="266" y="123"/>
                </a:lnTo>
                <a:lnTo>
                  <a:pt x="266" y="123"/>
                </a:lnTo>
                <a:lnTo>
                  <a:pt x="267" y="123"/>
                </a:lnTo>
                <a:lnTo>
                  <a:pt x="267" y="124"/>
                </a:lnTo>
                <a:lnTo>
                  <a:pt x="268" y="124"/>
                </a:lnTo>
                <a:lnTo>
                  <a:pt x="268" y="124"/>
                </a:lnTo>
                <a:lnTo>
                  <a:pt x="269" y="125"/>
                </a:lnTo>
                <a:lnTo>
                  <a:pt x="270" y="125"/>
                </a:lnTo>
                <a:lnTo>
                  <a:pt x="270" y="125"/>
                </a:lnTo>
                <a:lnTo>
                  <a:pt x="271" y="126"/>
                </a:lnTo>
                <a:lnTo>
                  <a:pt x="271" y="126"/>
                </a:lnTo>
                <a:lnTo>
                  <a:pt x="272" y="126"/>
                </a:lnTo>
                <a:lnTo>
                  <a:pt x="272" y="127"/>
                </a:lnTo>
                <a:lnTo>
                  <a:pt x="273" y="127"/>
                </a:lnTo>
                <a:lnTo>
                  <a:pt x="274" y="128"/>
                </a:lnTo>
                <a:lnTo>
                  <a:pt x="274" y="128"/>
                </a:lnTo>
                <a:lnTo>
                  <a:pt x="275" y="129"/>
                </a:lnTo>
                <a:lnTo>
                  <a:pt x="275" y="129"/>
                </a:lnTo>
                <a:lnTo>
                  <a:pt x="276" y="129"/>
                </a:lnTo>
                <a:lnTo>
                  <a:pt x="276" y="130"/>
                </a:lnTo>
                <a:lnTo>
                  <a:pt x="277" y="130"/>
                </a:lnTo>
                <a:lnTo>
                  <a:pt x="278" y="130"/>
                </a:lnTo>
                <a:lnTo>
                  <a:pt x="278" y="131"/>
                </a:lnTo>
                <a:lnTo>
                  <a:pt x="279" y="131"/>
                </a:lnTo>
                <a:lnTo>
                  <a:pt x="279" y="132"/>
                </a:lnTo>
                <a:lnTo>
                  <a:pt x="280" y="132"/>
                </a:lnTo>
                <a:lnTo>
                  <a:pt x="280" y="133"/>
                </a:lnTo>
                <a:lnTo>
                  <a:pt x="281" y="133"/>
                </a:lnTo>
                <a:lnTo>
                  <a:pt x="282" y="134"/>
                </a:lnTo>
                <a:lnTo>
                  <a:pt x="282" y="134"/>
                </a:lnTo>
                <a:lnTo>
                  <a:pt x="283" y="135"/>
                </a:lnTo>
                <a:lnTo>
                  <a:pt x="283" y="135"/>
                </a:lnTo>
                <a:lnTo>
                  <a:pt x="284" y="136"/>
                </a:lnTo>
                <a:lnTo>
                  <a:pt x="284" y="136"/>
                </a:lnTo>
                <a:lnTo>
                  <a:pt x="285" y="137"/>
                </a:lnTo>
                <a:lnTo>
                  <a:pt x="285" y="137"/>
                </a:lnTo>
                <a:lnTo>
                  <a:pt x="286" y="138"/>
                </a:lnTo>
                <a:lnTo>
                  <a:pt x="287" y="138"/>
                </a:lnTo>
                <a:lnTo>
                  <a:pt x="287" y="138"/>
                </a:lnTo>
                <a:lnTo>
                  <a:pt x="288" y="139"/>
                </a:lnTo>
                <a:lnTo>
                  <a:pt x="288" y="139"/>
                </a:lnTo>
                <a:lnTo>
                  <a:pt x="289" y="140"/>
                </a:lnTo>
                <a:lnTo>
                  <a:pt x="289" y="140"/>
                </a:lnTo>
                <a:lnTo>
                  <a:pt x="290" y="140"/>
                </a:lnTo>
                <a:lnTo>
                  <a:pt x="291" y="140"/>
                </a:lnTo>
                <a:lnTo>
                  <a:pt x="291" y="141"/>
                </a:lnTo>
                <a:lnTo>
                  <a:pt x="292" y="141"/>
                </a:lnTo>
                <a:lnTo>
                  <a:pt x="292" y="141"/>
                </a:lnTo>
                <a:lnTo>
                  <a:pt x="293" y="139"/>
                </a:lnTo>
                <a:lnTo>
                  <a:pt x="293" y="138"/>
                </a:lnTo>
                <a:lnTo>
                  <a:pt x="294" y="138"/>
                </a:lnTo>
                <a:lnTo>
                  <a:pt x="295" y="138"/>
                </a:lnTo>
                <a:lnTo>
                  <a:pt x="295" y="138"/>
                </a:lnTo>
                <a:lnTo>
                  <a:pt x="296" y="138"/>
                </a:lnTo>
                <a:lnTo>
                  <a:pt x="296" y="138"/>
                </a:lnTo>
                <a:lnTo>
                  <a:pt x="297" y="138"/>
                </a:lnTo>
                <a:lnTo>
                  <a:pt x="297" y="138"/>
                </a:lnTo>
                <a:lnTo>
                  <a:pt x="298" y="138"/>
                </a:lnTo>
                <a:lnTo>
                  <a:pt x="299" y="138"/>
                </a:lnTo>
                <a:lnTo>
                  <a:pt x="299" y="138"/>
                </a:lnTo>
                <a:lnTo>
                  <a:pt x="300" y="138"/>
                </a:lnTo>
                <a:lnTo>
                  <a:pt x="300" y="138"/>
                </a:lnTo>
                <a:lnTo>
                  <a:pt x="301" y="138"/>
                </a:lnTo>
                <a:lnTo>
                  <a:pt x="301" y="138"/>
                </a:lnTo>
                <a:lnTo>
                  <a:pt x="302" y="138"/>
                </a:lnTo>
                <a:lnTo>
                  <a:pt x="303" y="138"/>
                </a:lnTo>
                <a:lnTo>
                  <a:pt x="303" y="139"/>
                </a:lnTo>
                <a:lnTo>
                  <a:pt x="304" y="139"/>
                </a:lnTo>
                <a:lnTo>
                  <a:pt x="304" y="139"/>
                </a:lnTo>
                <a:lnTo>
                  <a:pt x="305" y="139"/>
                </a:lnTo>
                <a:lnTo>
                  <a:pt x="305" y="139"/>
                </a:lnTo>
                <a:lnTo>
                  <a:pt x="306" y="139"/>
                </a:lnTo>
                <a:lnTo>
                  <a:pt x="307" y="139"/>
                </a:lnTo>
                <a:lnTo>
                  <a:pt x="307" y="139"/>
                </a:lnTo>
                <a:lnTo>
                  <a:pt x="308" y="140"/>
                </a:lnTo>
                <a:lnTo>
                  <a:pt x="308" y="140"/>
                </a:lnTo>
                <a:lnTo>
                  <a:pt x="309" y="140"/>
                </a:lnTo>
                <a:lnTo>
                  <a:pt x="309" y="140"/>
                </a:lnTo>
                <a:lnTo>
                  <a:pt x="310" y="140"/>
                </a:lnTo>
                <a:lnTo>
                  <a:pt x="311" y="140"/>
                </a:lnTo>
                <a:lnTo>
                  <a:pt x="311" y="140"/>
                </a:lnTo>
                <a:lnTo>
                  <a:pt x="312" y="140"/>
                </a:lnTo>
                <a:lnTo>
                  <a:pt x="312" y="140"/>
                </a:lnTo>
                <a:lnTo>
                  <a:pt x="313" y="140"/>
                </a:lnTo>
                <a:lnTo>
                  <a:pt x="313" y="140"/>
                </a:lnTo>
                <a:lnTo>
                  <a:pt x="314" y="140"/>
                </a:lnTo>
                <a:lnTo>
                  <a:pt x="315" y="139"/>
                </a:lnTo>
                <a:lnTo>
                  <a:pt x="315" y="139"/>
                </a:lnTo>
                <a:lnTo>
                  <a:pt x="316" y="139"/>
                </a:lnTo>
                <a:lnTo>
                  <a:pt x="316" y="139"/>
                </a:lnTo>
                <a:lnTo>
                  <a:pt x="317" y="138"/>
                </a:lnTo>
                <a:lnTo>
                  <a:pt x="317" y="138"/>
                </a:lnTo>
                <a:lnTo>
                  <a:pt x="318" y="138"/>
                </a:lnTo>
                <a:lnTo>
                  <a:pt x="319" y="137"/>
                </a:lnTo>
                <a:lnTo>
                  <a:pt x="319" y="137"/>
                </a:lnTo>
                <a:lnTo>
                  <a:pt x="320" y="136"/>
                </a:lnTo>
                <a:lnTo>
                  <a:pt x="320" y="136"/>
                </a:lnTo>
                <a:lnTo>
                  <a:pt x="321" y="136"/>
                </a:lnTo>
                <a:lnTo>
                  <a:pt x="321" y="135"/>
                </a:lnTo>
                <a:lnTo>
                  <a:pt x="322" y="135"/>
                </a:lnTo>
                <a:lnTo>
                  <a:pt x="323" y="134"/>
                </a:lnTo>
                <a:lnTo>
                  <a:pt x="323" y="134"/>
                </a:lnTo>
                <a:lnTo>
                  <a:pt x="324" y="134"/>
                </a:lnTo>
                <a:lnTo>
                  <a:pt x="324" y="133"/>
                </a:lnTo>
                <a:lnTo>
                  <a:pt x="325" y="133"/>
                </a:lnTo>
                <a:lnTo>
                  <a:pt x="325" y="132"/>
                </a:lnTo>
                <a:lnTo>
                  <a:pt x="326" y="132"/>
                </a:lnTo>
                <a:lnTo>
                  <a:pt x="327" y="132"/>
                </a:lnTo>
                <a:lnTo>
                  <a:pt x="327" y="131"/>
                </a:lnTo>
                <a:lnTo>
                  <a:pt x="328" y="131"/>
                </a:lnTo>
                <a:lnTo>
                  <a:pt x="328" y="131"/>
                </a:lnTo>
                <a:lnTo>
                  <a:pt x="329" y="131"/>
                </a:lnTo>
                <a:lnTo>
                  <a:pt x="329" y="131"/>
                </a:lnTo>
                <a:lnTo>
                  <a:pt x="330" y="130"/>
                </a:lnTo>
                <a:lnTo>
                  <a:pt x="331" y="130"/>
                </a:lnTo>
                <a:lnTo>
                  <a:pt x="331" y="130"/>
                </a:lnTo>
                <a:lnTo>
                  <a:pt x="332" y="130"/>
                </a:lnTo>
                <a:lnTo>
                  <a:pt x="332" y="130"/>
                </a:lnTo>
                <a:lnTo>
                  <a:pt x="333" y="130"/>
                </a:lnTo>
                <a:lnTo>
                  <a:pt x="333" y="130"/>
                </a:lnTo>
                <a:lnTo>
                  <a:pt x="334" y="131"/>
                </a:lnTo>
                <a:lnTo>
                  <a:pt x="335" y="131"/>
                </a:lnTo>
                <a:lnTo>
                  <a:pt x="335" y="131"/>
                </a:lnTo>
                <a:lnTo>
                  <a:pt x="336" y="132"/>
                </a:lnTo>
                <a:lnTo>
                  <a:pt x="337" y="132"/>
                </a:lnTo>
                <a:lnTo>
                  <a:pt x="337" y="133"/>
                </a:lnTo>
                <a:lnTo>
                  <a:pt x="338" y="133"/>
                </a:lnTo>
                <a:lnTo>
                  <a:pt x="338" y="133"/>
                </a:lnTo>
                <a:lnTo>
                  <a:pt x="339" y="134"/>
                </a:lnTo>
                <a:lnTo>
                  <a:pt x="339" y="135"/>
                </a:lnTo>
                <a:lnTo>
                  <a:pt x="340" y="135"/>
                </a:lnTo>
                <a:lnTo>
                  <a:pt x="340" y="136"/>
                </a:lnTo>
                <a:lnTo>
                  <a:pt x="341" y="136"/>
                </a:lnTo>
                <a:lnTo>
                  <a:pt x="342" y="137"/>
                </a:lnTo>
                <a:lnTo>
                  <a:pt x="342" y="137"/>
                </a:lnTo>
                <a:lnTo>
                  <a:pt x="343" y="138"/>
                </a:lnTo>
                <a:lnTo>
                  <a:pt x="343" y="139"/>
                </a:lnTo>
                <a:lnTo>
                  <a:pt x="344" y="139"/>
                </a:lnTo>
                <a:lnTo>
                  <a:pt x="344" y="140"/>
                </a:lnTo>
                <a:lnTo>
                  <a:pt x="345" y="140"/>
                </a:lnTo>
                <a:lnTo>
                  <a:pt x="346" y="141"/>
                </a:lnTo>
                <a:lnTo>
                  <a:pt x="346" y="141"/>
                </a:lnTo>
                <a:lnTo>
                  <a:pt x="347" y="142"/>
                </a:lnTo>
                <a:lnTo>
                  <a:pt x="347" y="142"/>
                </a:lnTo>
                <a:lnTo>
                  <a:pt x="348" y="143"/>
                </a:lnTo>
                <a:lnTo>
                  <a:pt x="348" y="143"/>
                </a:lnTo>
                <a:lnTo>
                  <a:pt x="349" y="144"/>
                </a:lnTo>
                <a:lnTo>
                  <a:pt x="350" y="144"/>
                </a:lnTo>
                <a:lnTo>
                  <a:pt x="350" y="145"/>
                </a:lnTo>
                <a:lnTo>
                  <a:pt x="351" y="145"/>
                </a:lnTo>
                <a:lnTo>
                  <a:pt x="351" y="145"/>
                </a:lnTo>
                <a:lnTo>
                  <a:pt x="352" y="146"/>
                </a:lnTo>
                <a:lnTo>
                  <a:pt x="352" y="146"/>
                </a:lnTo>
                <a:lnTo>
                  <a:pt x="353" y="146"/>
                </a:lnTo>
                <a:lnTo>
                  <a:pt x="354" y="146"/>
                </a:lnTo>
                <a:lnTo>
                  <a:pt x="354" y="147"/>
                </a:lnTo>
                <a:lnTo>
                  <a:pt x="355" y="147"/>
                </a:lnTo>
                <a:lnTo>
                  <a:pt x="355" y="147"/>
                </a:lnTo>
                <a:lnTo>
                  <a:pt x="356" y="147"/>
                </a:lnTo>
                <a:lnTo>
                  <a:pt x="356" y="147"/>
                </a:lnTo>
                <a:lnTo>
                  <a:pt x="357" y="147"/>
                </a:lnTo>
                <a:lnTo>
                  <a:pt x="358" y="147"/>
                </a:lnTo>
                <a:lnTo>
                  <a:pt x="358" y="147"/>
                </a:lnTo>
                <a:lnTo>
                  <a:pt x="359" y="147"/>
                </a:lnTo>
                <a:lnTo>
                  <a:pt x="359" y="147"/>
                </a:lnTo>
                <a:lnTo>
                  <a:pt x="360" y="147"/>
                </a:lnTo>
                <a:lnTo>
                  <a:pt x="360" y="147"/>
                </a:lnTo>
                <a:lnTo>
                  <a:pt x="361" y="147"/>
                </a:lnTo>
                <a:lnTo>
                  <a:pt x="362" y="147"/>
                </a:lnTo>
                <a:lnTo>
                  <a:pt x="362" y="147"/>
                </a:lnTo>
                <a:lnTo>
                  <a:pt x="363" y="146"/>
                </a:lnTo>
                <a:lnTo>
                  <a:pt x="363" y="146"/>
                </a:lnTo>
                <a:lnTo>
                  <a:pt x="364" y="146"/>
                </a:lnTo>
                <a:lnTo>
                  <a:pt x="364" y="146"/>
                </a:lnTo>
                <a:lnTo>
                  <a:pt x="365" y="146"/>
                </a:lnTo>
                <a:lnTo>
                  <a:pt x="366" y="146"/>
                </a:lnTo>
                <a:lnTo>
                  <a:pt x="366" y="146"/>
                </a:lnTo>
                <a:lnTo>
                  <a:pt x="367" y="146"/>
                </a:lnTo>
                <a:lnTo>
                  <a:pt x="367" y="145"/>
                </a:lnTo>
                <a:lnTo>
                  <a:pt x="368" y="145"/>
                </a:lnTo>
                <a:lnTo>
                  <a:pt x="368" y="145"/>
                </a:lnTo>
                <a:lnTo>
                  <a:pt x="369" y="145"/>
                </a:lnTo>
                <a:lnTo>
                  <a:pt x="370" y="144"/>
                </a:lnTo>
                <a:lnTo>
                  <a:pt x="370" y="144"/>
                </a:lnTo>
                <a:lnTo>
                  <a:pt x="371" y="144"/>
                </a:lnTo>
                <a:lnTo>
                  <a:pt x="371" y="144"/>
                </a:lnTo>
                <a:lnTo>
                  <a:pt x="372" y="143"/>
                </a:lnTo>
                <a:lnTo>
                  <a:pt x="372" y="143"/>
                </a:lnTo>
                <a:lnTo>
                  <a:pt x="373" y="143"/>
                </a:lnTo>
                <a:lnTo>
                  <a:pt x="374" y="142"/>
                </a:lnTo>
                <a:lnTo>
                  <a:pt x="374" y="142"/>
                </a:lnTo>
                <a:lnTo>
                  <a:pt x="375" y="142"/>
                </a:lnTo>
                <a:lnTo>
                  <a:pt x="375" y="141"/>
                </a:lnTo>
                <a:lnTo>
                  <a:pt x="376" y="141"/>
                </a:lnTo>
                <a:lnTo>
                  <a:pt x="376" y="141"/>
                </a:lnTo>
                <a:lnTo>
                  <a:pt x="377" y="141"/>
                </a:lnTo>
                <a:lnTo>
                  <a:pt x="378" y="140"/>
                </a:lnTo>
                <a:lnTo>
                  <a:pt x="378" y="140"/>
                </a:lnTo>
                <a:lnTo>
                  <a:pt x="379" y="140"/>
                </a:lnTo>
                <a:lnTo>
                  <a:pt x="379" y="139"/>
                </a:lnTo>
                <a:lnTo>
                  <a:pt x="380" y="139"/>
                </a:lnTo>
                <a:lnTo>
                  <a:pt x="380" y="139"/>
                </a:lnTo>
                <a:lnTo>
                  <a:pt x="381" y="138"/>
                </a:lnTo>
                <a:lnTo>
                  <a:pt x="382" y="138"/>
                </a:lnTo>
                <a:lnTo>
                  <a:pt x="382" y="138"/>
                </a:lnTo>
                <a:lnTo>
                  <a:pt x="383" y="137"/>
                </a:lnTo>
                <a:lnTo>
                  <a:pt x="383" y="137"/>
                </a:lnTo>
                <a:lnTo>
                  <a:pt x="384" y="137"/>
                </a:lnTo>
                <a:lnTo>
                  <a:pt x="384" y="137"/>
                </a:lnTo>
                <a:lnTo>
                  <a:pt x="385" y="136"/>
                </a:lnTo>
                <a:lnTo>
                  <a:pt x="386" y="136"/>
                </a:lnTo>
                <a:lnTo>
                  <a:pt x="386" y="136"/>
                </a:lnTo>
                <a:lnTo>
                  <a:pt x="387" y="136"/>
                </a:lnTo>
                <a:lnTo>
                  <a:pt x="387" y="136"/>
                </a:lnTo>
                <a:lnTo>
                  <a:pt x="388" y="136"/>
                </a:lnTo>
                <a:lnTo>
                  <a:pt x="388" y="136"/>
                </a:lnTo>
                <a:lnTo>
                  <a:pt x="389" y="136"/>
                </a:lnTo>
                <a:lnTo>
                  <a:pt x="390" y="136"/>
                </a:lnTo>
                <a:lnTo>
                  <a:pt x="390" y="136"/>
                </a:lnTo>
                <a:lnTo>
                  <a:pt x="391" y="136"/>
                </a:lnTo>
                <a:lnTo>
                  <a:pt x="391" y="136"/>
                </a:lnTo>
                <a:lnTo>
                  <a:pt x="392" y="136"/>
                </a:lnTo>
                <a:lnTo>
                  <a:pt x="392" y="136"/>
                </a:lnTo>
                <a:lnTo>
                  <a:pt x="393" y="136"/>
                </a:lnTo>
                <a:lnTo>
                  <a:pt x="394" y="137"/>
                </a:lnTo>
                <a:lnTo>
                  <a:pt x="394" y="137"/>
                </a:lnTo>
                <a:lnTo>
                  <a:pt x="395" y="137"/>
                </a:lnTo>
                <a:lnTo>
                  <a:pt x="395" y="138"/>
                </a:lnTo>
                <a:lnTo>
                  <a:pt x="396" y="138"/>
                </a:lnTo>
                <a:lnTo>
                  <a:pt x="396" y="138"/>
                </a:lnTo>
                <a:lnTo>
                  <a:pt x="397" y="139"/>
                </a:lnTo>
                <a:lnTo>
                  <a:pt x="398" y="139"/>
                </a:lnTo>
                <a:lnTo>
                  <a:pt x="398" y="139"/>
                </a:lnTo>
                <a:lnTo>
                  <a:pt x="399" y="139"/>
                </a:lnTo>
                <a:lnTo>
                  <a:pt x="399" y="139"/>
                </a:lnTo>
                <a:lnTo>
                  <a:pt x="400" y="140"/>
                </a:lnTo>
                <a:lnTo>
                  <a:pt x="400" y="140"/>
                </a:lnTo>
                <a:lnTo>
                  <a:pt x="401" y="140"/>
                </a:lnTo>
                <a:lnTo>
                  <a:pt x="402" y="140"/>
                </a:lnTo>
                <a:lnTo>
                  <a:pt x="402" y="140"/>
                </a:lnTo>
                <a:lnTo>
                  <a:pt x="403" y="140"/>
                </a:lnTo>
                <a:lnTo>
                  <a:pt x="403" y="140"/>
                </a:lnTo>
                <a:lnTo>
                  <a:pt x="404" y="140"/>
                </a:lnTo>
                <a:lnTo>
                  <a:pt x="404" y="140"/>
                </a:lnTo>
                <a:lnTo>
                  <a:pt x="405" y="140"/>
                </a:lnTo>
                <a:lnTo>
                  <a:pt x="406" y="140"/>
                </a:lnTo>
                <a:lnTo>
                  <a:pt x="406" y="140"/>
                </a:lnTo>
                <a:lnTo>
                  <a:pt x="407" y="140"/>
                </a:lnTo>
                <a:lnTo>
                  <a:pt x="407" y="140"/>
                </a:lnTo>
                <a:lnTo>
                  <a:pt x="408" y="140"/>
                </a:lnTo>
                <a:lnTo>
                  <a:pt x="408" y="140"/>
                </a:lnTo>
                <a:lnTo>
                  <a:pt x="409" y="140"/>
                </a:lnTo>
                <a:lnTo>
                  <a:pt x="410" y="140"/>
                </a:lnTo>
                <a:lnTo>
                  <a:pt x="410" y="140"/>
                </a:lnTo>
                <a:lnTo>
                  <a:pt x="411" y="140"/>
                </a:lnTo>
                <a:lnTo>
                  <a:pt x="411" y="140"/>
                </a:lnTo>
                <a:lnTo>
                  <a:pt x="412" y="140"/>
                </a:lnTo>
                <a:lnTo>
                  <a:pt x="412" y="140"/>
                </a:lnTo>
                <a:lnTo>
                  <a:pt x="413" y="140"/>
                </a:lnTo>
                <a:lnTo>
                  <a:pt x="413" y="140"/>
                </a:lnTo>
                <a:lnTo>
                  <a:pt x="414" y="139"/>
                </a:lnTo>
                <a:lnTo>
                  <a:pt x="415" y="139"/>
                </a:lnTo>
                <a:lnTo>
                  <a:pt x="415" y="139"/>
                </a:lnTo>
                <a:lnTo>
                  <a:pt x="416" y="139"/>
                </a:lnTo>
                <a:lnTo>
                  <a:pt x="416" y="139"/>
                </a:lnTo>
                <a:lnTo>
                  <a:pt x="417" y="139"/>
                </a:lnTo>
                <a:lnTo>
                  <a:pt x="417" y="138"/>
                </a:lnTo>
                <a:lnTo>
                  <a:pt x="418" y="138"/>
                </a:lnTo>
                <a:lnTo>
                  <a:pt x="419" y="138"/>
                </a:lnTo>
                <a:lnTo>
                  <a:pt x="419" y="138"/>
                </a:lnTo>
                <a:lnTo>
                  <a:pt x="420" y="137"/>
                </a:lnTo>
                <a:lnTo>
                  <a:pt x="420" y="137"/>
                </a:lnTo>
                <a:lnTo>
                  <a:pt x="421" y="136"/>
                </a:lnTo>
                <a:lnTo>
                  <a:pt x="421" y="136"/>
                </a:lnTo>
                <a:lnTo>
                  <a:pt x="422" y="136"/>
                </a:lnTo>
                <a:lnTo>
                  <a:pt x="423" y="135"/>
                </a:lnTo>
                <a:lnTo>
                  <a:pt x="423" y="135"/>
                </a:lnTo>
                <a:lnTo>
                  <a:pt x="424" y="134"/>
                </a:lnTo>
                <a:lnTo>
                  <a:pt x="424" y="133"/>
                </a:lnTo>
                <a:lnTo>
                  <a:pt x="425" y="133"/>
                </a:lnTo>
                <a:lnTo>
                  <a:pt x="425" y="132"/>
                </a:lnTo>
                <a:lnTo>
                  <a:pt x="426" y="131"/>
                </a:lnTo>
                <a:lnTo>
                  <a:pt x="427" y="130"/>
                </a:lnTo>
                <a:lnTo>
                  <a:pt x="427" y="130"/>
                </a:lnTo>
                <a:lnTo>
                  <a:pt x="428" y="129"/>
                </a:lnTo>
                <a:lnTo>
                  <a:pt x="428" y="128"/>
                </a:lnTo>
                <a:lnTo>
                  <a:pt x="429" y="127"/>
                </a:lnTo>
                <a:lnTo>
                  <a:pt x="429" y="126"/>
                </a:lnTo>
                <a:lnTo>
                  <a:pt x="430" y="125"/>
                </a:lnTo>
                <a:lnTo>
                  <a:pt x="431" y="123"/>
                </a:lnTo>
                <a:lnTo>
                  <a:pt x="431" y="122"/>
                </a:lnTo>
                <a:lnTo>
                  <a:pt x="432" y="121"/>
                </a:lnTo>
                <a:lnTo>
                  <a:pt x="432" y="120"/>
                </a:lnTo>
                <a:lnTo>
                  <a:pt x="433" y="119"/>
                </a:lnTo>
                <a:lnTo>
                  <a:pt x="433" y="117"/>
                </a:lnTo>
                <a:lnTo>
                  <a:pt x="434" y="116"/>
                </a:lnTo>
                <a:lnTo>
                  <a:pt x="435" y="115"/>
                </a:lnTo>
                <a:lnTo>
                  <a:pt x="435" y="114"/>
                </a:lnTo>
                <a:lnTo>
                  <a:pt x="436" y="113"/>
                </a:lnTo>
                <a:lnTo>
                  <a:pt x="436" y="111"/>
                </a:lnTo>
                <a:lnTo>
                  <a:pt x="437" y="110"/>
                </a:lnTo>
                <a:lnTo>
                  <a:pt x="437" y="108"/>
                </a:lnTo>
                <a:lnTo>
                  <a:pt x="438" y="107"/>
                </a:lnTo>
                <a:lnTo>
                  <a:pt x="439" y="106"/>
                </a:lnTo>
                <a:lnTo>
                  <a:pt x="439" y="104"/>
                </a:lnTo>
                <a:lnTo>
                  <a:pt x="440" y="103"/>
                </a:lnTo>
                <a:lnTo>
                  <a:pt x="440" y="101"/>
                </a:lnTo>
                <a:lnTo>
                  <a:pt x="441" y="99"/>
                </a:lnTo>
                <a:lnTo>
                  <a:pt x="441" y="97"/>
                </a:lnTo>
                <a:lnTo>
                  <a:pt x="442" y="95"/>
                </a:lnTo>
                <a:lnTo>
                  <a:pt x="443" y="94"/>
                </a:lnTo>
                <a:lnTo>
                  <a:pt x="443" y="91"/>
                </a:lnTo>
                <a:lnTo>
                  <a:pt x="444" y="89"/>
                </a:lnTo>
                <a:lnTo>
                  <a:pt x="444" y="87"/>
                </a:lnTo>
                <a:lnTo>
                  <a:pt x="445" y="85"/>
                </a:lnTo>
                <a:lnTo>
                  <a:pt x="445" y="82"/>
                </a:lnTo>
                <a:lnTo>
                  <a:pt x="446" y="80"/>
                </a:lnTo>
                <a:lnTo>
                  <a:pt x="447" y="77"/>
                </a:lnTo>
                <a:lnTo>
                  <a:pt x="447" y="75"/>
                </a:lnTo>
                <a:lnTo>
                  <a:pt x="448" y="73"/>
                </a:lnTo>
                <a:lnTo>
                  <a:pt x="448" y="71"/>
                </a:lnTo>
                <a:lnTo>
                  <a:pt x="449" y="68"/>
                </a:lnTo>
                <a:lnTo>
                  <a:pt x="449" y="66"/>
                </a:lnTo>
                <a:lnTo>
                  <a:pt x="450" y="64"/>
                </a:lnTo>
                <a:lnTo>
                  <a:pt x="451" y="63"/>
                </a:lnTo>
                <a:lnTo>
                  <a:pt x="451" y="61"/>
                </a:lnTo>
                <a:lnTo>
                  <a:pt x="452" y="59"/>
                </a:lnTo>
                <a:lnTo>
                  <a:pt x="453" y="56"/>
                </a:lnTo>
                <a:lnTo>
                  <a:pt x="453" y="54"/>
                </a:lnTo>
                <a:lnTo>
                  <a:pt x="454" y="51"/>
                </a:lnTo>
                <a:lnTo>
                  <a:pt x="454" y="49"/>
                </a:lnTo>
                <a:lnTo>
                  <a:pt x="455" y="47"/>
                </a:lnTo>
                <a:lnTo>
                  <a:pt x="455" y="44"/>
                </a:lnTo>
                <a:lnTo>
                  <a:pt x="456" y="43"/>
                </a:lnTo>
                <a:lnTo>
                  <a:pt x="457" y="42"/>
                </a:lnTo>
                <a:lnTo>
                  <a:pt x="457" y="42"/>
                </a:lnTo>
                <a:lnTo>
                  <a:pt x="458" y="43"/>
                </a:lnTo>
                <a:lnTo>
                  <a:pt x="458" y="44"/>
                </a:lnTo>
                <a:lnTo>
                  <a:pt x="459" y="46"/>
                </a:lnTo>
                <a:lnTo>
                  <a:pt x="459" y="48"/>
                </a:lnTo>
                <a:lnTo>
                  <a:pt x="460" y="50"/>
                </a:lnTo>
                <a:lnTo>
                  <a:pt x="461" y="51"/>
                </a:lnTo>
                <a:lnTo>
                  <a:pt x="461" y="50"/>
                </a:lnTo>
                <a:lnTo>
                  <a:pt x="462" y="48"/>
                </a:lnTo>
                <a:lnTo>
                  <a:pt x="462" y="43"/>
                </a:lnTo>
                <a:lnTo>
                  <a:pt x="463" y="37"/>
                </a:lnTo>
                <a:lnTo>
                  <a:pt x="463" y="31"/>
                </a:lnTo>
                <a:lnTo>
                  <a:pt x="464" y="25"/>
                </a:lnTo>
                <a:lnTo>
                  <a:pt x="465" y="19"/>
                </a:lnTo>
                <a:lnTo>
                  <a:pt x="465" y="15"/>
                </a:lnTo>
                <a:lnTo>
                  <a:pt x="466" y="12"/>
                </a:lnTo>
                <a:lnTo>
                  <a:pt x="466" y="12"/>
                </a:lnTo>
                <a:lnTo>
                  <a:pt x="467" y="15"/>
                </a:lnTo>
                <a:lnTo>
                  <a:pt x="467" y="21"/>
                </a:lnTo>
                <a:lnTo>
                  <a:pt x="468" y="27"/>
                </a:lnTo>
                <a:lnTo>
                  <a:pt x="468" y="35"/>
                </a:lnTo>
                <a:lnTo>
                  <a:pt x="469" y="42"/>
                </a:lnTo>
                <a:lnTo>
                  <a:pt x="470" y="48"/>
                </a:lnTo>
                <a:lnTo>
                  <a:pt x="470" y="54"/>
                </a:lnTo>
                <a:lnTo>
                  <a:pt x="471" y="58"/>
                </a:lnTo>
                <a:lnTo>
                  <a:pt x="471" y="59"/>
                </a:lnTo>
                <a:lnTo>
                  <a:pt x="472" y="59"/>
                </a:lnTo>
                <a:lnTo>
                  <a:pt x="472" y="58"/>
                </a:lnTo>
                <a:lnTo>
                  <a:pt x="473" y="57"/>
                </a:lnTo>
                <a:lnTo>
                  <a:pt x="474" y="55"/>
                </a:lnTo>
                <a:lnTo>
                  <a:pt x="474" y="54"/>
                </a:lnTo>
                <a:lnTo>
                  <a:pt x="475" y="53"/>
                </a:lnTo>
                <a:lnTo>
                  <a:pt x="475" y="52"/>
                </a:lnTo>
                <a:lnTo>
                  <a:pt x="476" y="52"/>
                </a:lnTo>
                <a:lnTo>
                  <a:pt x="476" y="52"/>
                </a:lnTo>
                <a:lnTo>
                  <a:pt x="477" y="53"/>
                </a:lnTo>
                <a:lnTo>
                  <a:pt x="478" y="53"/>
                </a:lnTo>
                <a:lnTo>
                  <a:pt x="478" y="53"/>
                </a:lnTo>
                <a:lnTo>
                  <a:pt x="479" y="54"/>
                </a:lnTo>
                <a:lnTo>
                  <a:pt x="479" y="54"/>
                </a:lnTo>
                <a:lnTo>
                  <a:pt x="480" y="54"/>
                </a:lnTo>
                <a:lnTo>
                  <a:pt x="480" y="54"/>
                </a:lnTo>
                <a:lnTo>
                  <a:pt x="481" y="53"/>
                </a:lnTo>
                <a:lnTo>
                  <a:pt x="482" y="53"/>
                </a:lnTo>
                <a:lnTo>
                  <a:pt x="482" y="53"/>
                </a:lnTo>
                <a:lnTo>
                  <a:pt x="483" y="53"/>
                </a:lnTo>
                <a:lnTo>
                  <a:pt x="483" y="53"/>
                </a:lnTo>
                <a:lnTo>
                  <a:pt x="484" y="52"/>
                </a:lnTo>
                <a:lnTo>
                  <a:pt x="484" y="52"/>
                </a:lnTo>
                <a:lnTo>
                  <a:pt x="485" y="51"/>
                </a:lnTo>
                <a:lnTo>
                  <a:pt x="486" y="50"/>
                </a:lnTo>
                <a:lnTo>
                  <a:pt x="486" y="49"/>
                </a:lnTo>
                <a:lnTo>
                  <a:pt x="487" y="49"/>
                </a:lnTo>
                <a:lnTo>
                  <a:pt x="487" y="48"/>
                </a:lnTo>
                <a:lnTo>
                  <a:pt x="488" y="47"/>
                </a:lnTo>
                <a:lnTo>
                  <a:pt x="488" y="47"/>
                </a:lnTo>
                <a:lnTo>
                  <a:pt x="489" y="47"/>
                </a:lnTo>
                <a:lnTo>
                  <a:pt x="490" y="48"/>
                </a:lnTo>
                <a:lnTo>
                  <a:pt x="490" y="49"/>
                </a:lnTo>
                <a:lnTo>
                  <a:pt x="491" y="50"/>
                </a:lnTo>
                <a:lnTo>
                  <a:pt x="491" y="51"/>
                </a:lnTo>
                <a:lnTo>
                  <a:pt x="492" y="51"/>
                </a:lnTo>
                <a:lnTo>
                  <a:pt x="492" y="51"/>
                </a:lnTo>
                <a:lnTo>
                  <a:pt x="493" y="52"/>
                </a:lnTo>
                <a:lnTo>
                  <a:pt x="494" y="52"/>
                </a:lnTo>
                <a:lnTo>
                  <a:pt x="494" y="54"/>
                </a:lnTo>
                <a:lnTo>
                  <a:pt x="495" y="55"/>
                </a:lnTo>
                <a:lnTo>
                  <a:pt x="495" y="55"/>
                </a:lnTo>
                <a:lnTo>
                  <a:pt x="496" y="52"/>
                </a:lnTo>
                <a:lnTo>
                  <a:pt x="496" y="46"/>
                </a:lnTo>
                <a:lnTo>
                  <a:pt x="497" y="38"/>
                </a:lnTo>
                <a:lnTo>
                  <a:pt x="498" y="33"/>
                </a:lnTo>
                <a:lnTo>
                  <a:pt x="498" y="33"/>
                </a:lnTo>
                <a:lnTo>
                  <a:pt x="499" y="42"/>
                </a:lnTo>
                <a:lnTo>
                  <a:pt x="499" y="53"/>
                </a:lnTo>
                <a:lnTo>
                  <a:pt x="500" y="61"/>
                </a:lnTo>
                <a:lnTo>
                  <a:pt x="500" y="60"/>
                </a:lnTo>
                <a:lnTo>
                  <a:pt x="501" y="48"/>
                </a:lnTo>
                <a:lnTo>
                  <a:pt x="502" y="30"/>
                </a:lnTo>
                <a:lnTo>
                  <a:pt x="502" y="14"/>
                </a:lnTo>
                <a:lnTo>
                  <a:pt x="503" y="2"/>
                </a:lnTo>
                <a:lnTo>
                  <a:pt x="503" y="0"/>
                </a:lnTo>
                <a:lnTo>
                  <a:pt x="504" y="2"/>
                </a:lnTo>
                <a:lnTo>
                  <a:pt x="504" y="4"/>
                </a:lnTo>
                <a:lnTo>
                  <a:pt x="505" y="5"/>
                </a:lnTo>
                <a:lnTo>
                  <a:pt x="506" y="5"/>
                </a:lnTo>
                <a:lnTo>
                  <a:pt x="506" y="3"/>
                </a:lnTo>
                <a:lnTo>
                  <a:pt x="507" y="3"/>
                </a:lnTo>
                <a:lnTo>
                  <a:pt x="507" y="3"/>
                </a:lnTo>
                <a:lnTo>
                  <a:pt x="508" y="3"/>
                </a:lnTo>
                <a:lnTo>
                  <a:pt x="508" y="4"/>
                </a:lnTo>
                <a:lnTo>
                  <a:pt x="509" y="4"/>
                </a:lnTo>
                <a:lnTo>
                  <a:pt x="510" y="5"/>
                </a:lnTo>
                <a:lnTo>
                  <a:pt x="510" y="7"/>
                </a:lnTo>
                <a:lnTo>
                  <a:pt x="511" y="10"/>
                </a:lnTo>
                <a:lnTo>
                  <a:pt x="511" y="13"/>
                </a:lnTo>
                <a:lnTo>
                  <a:pt x="512" y="16"/>
                </a:lnTo>
                <a:lnTo>
                  <a:pt x="512" y="20"/>
                </a:lnTo>
                <a:lnTo>
                  <a:pt x="513" y="23"/>
                </a:lnTo>
                <a:lnTo>
                  <a:pt x="514" y="27"/>
                </a:lnTo>
                <a:lnTo>
                  <a:pt x="514" y="30"/>
                </a:lnTo>
                <a:lnTo>
                  <a:pt x="515" y="34"/>
                </a:lnTo>
                <a:lnTo>
                  <a:pt x="515" y="37"/>
                </a:lnTo>
                <a:lnTo>
                  <a:pt x="516" y="40"/>
                </a:lnTo>
                <a:lnTo>
                  <a:pt x="516" y="42"/>
                </a:lnTo>
                <a:lnTo>
                  <a:pt x="517" y="44"/>
                </a:lnTo>
                <a:lnTo>
                  <a:pt x="518" y="45"/>
                </a:lnTo>
                <a:lnTo>
                  <a:pt x="518" y="47"/>
                </a:lnTo>
                <a:lnTo>
                  <a:pt x="519" y="48"/>
                </a:lnTo>
                <a:lnTo>
                  <a:pt x="519" y="49"/>
                </a:lnTo>
                <a:lnTo>
                  <a:pt x="520" y="50"/>
                </a:lnTo>
                <a:lnTo>
                  <a:pt x="520" y="51"/>
                </a:lnTo>
                <a:lnTo>
                  <a:pt x="521" y="52"/>
                </a:lnTo>
                <a:lnTo>
                  <a:pt x="522" y="53"/>
                </a:lnTo>
                <a:lnTo>
                  <a:pt x="522" y="54"/>
                </a:lnTo>
                <a:lnTo>
                  <a:pt x="523" y="55"/>
                </a:lnTo>
                <a:lnTo>
                  <a:pt x="523" y="56"/>
                </a:lnTo>
                <a:lnTo>
                  <a:pt x="524" y="57"/>
                </a:lnTo>
                <a:lnTo>
                  <a:pt x="524" y="59"/>
                </a:lnTo>
                <a:lnTo>
                  <a:pt x="525" y="60"/>
                </a:lnTo>
                <a:lnTo>
                  <a:pt x="526" y="62"/>
                </a:lnTo>
                <a:lnTo>
                  <a:pt x="526" y="64"/>
                </a:lnTo>
                <a:lnTo>
                  <a:pt x="527" y="66"/>
                </a:lnTo>
                <a:lnTo>
                  <a:pt x="527" y="69"/>
                </a:lnTo>
                <a:lnTo>
                  <a:pt x="528" y="71"/>
                </a:lnTo>
                <a:lnTo>
                  <a:pt x="528" y="73"/>
                </a:lnTo>
                <a:lnTo>
                  <a:pt x="529" y="76"/>
                </a:lnTo>
                <a:lnTo>
                  <a:pt x="530" y="78"/>
                </a:lnTo>
                <a:lnTo>
                  <a:pt x="530" y="81"/>
                </a:lnTo>
                <a:lnTo>
                  <a:pt x="531" y="83"/>
                </a:lnTo>
                <a:lnTo>
                  <a:pt x="531" y="85"/>
                </a:lnTo>
                <a:lnTo>
                  <a:pt x="532" y="87"/>
                </a:lnTo>
                <a:lnTo>
                  <a:pt x="532" y="89"/>
                </a:lnTo>
                <a:lnTo>
                  <a:pt x="533" y="91"/>
                </a:lnTo>
                <a:lnTo>
                  <a:pt x="534" y="93"/>
                </a:lnTo>
                <a:lnTo>
                  <a:pt x="534" y="95"/>
                </a:lnTo>
                <a:lnTo>
                  <a:pt x="535" y="97"/>
                </a:lnTo>
                <a:lnTo>
                  <a:pt x="535" y="99"/>
                </a:lnTo>
                <a:lnTo>
                  <a:pt x="536" y="100"/>
                </a:lnTo>
                <a:lnTo>
                  <a:pt x="536" y="102"/>
                </a:lnTo>
                <a:lnTo>
                  <a:pt x="537" y="103"/>
                </a:lnTo>
                <a:lnTo>
                  <a:pt x="538" y="104"/>
                </a:lnTo>
                <a:lnTo>
                  <a:pt x="538" y="106"/>
                </a:lnTo>
                <a:lnTo>
                  <a:pt x="539" y="107"/>
                </a:lnTo>
                <a:lnTo>
                  <a:pt x="539" y="108"/>
                </a:lnTo>
                <a:lnTo>
                  <a:pt x="540" y="109"/>
                </a:lnTo>
                <a:lnTo>
                  <a:pt x="540" y="110"/>
                </a:lnTo>
                <a:lnTo>
                  <a:pt x="541" y="111"/>
                </a:lnTo>
                <a:lnTo>
                  <a:pt x="541" y="113"/>
                </a:lnTo>
                <a:lnTo>
                  <a:pt x="542" y="114"/>
                </a:lnTo>
                <a:lnTo>
                  <a:pt x="543" y="114"/>
                </a:lnTo>
                <a:lnTo>
                  <a:pt x="543" y="115"/>
                </a:lnTo>
                <a:lnTo>
                  <a:pt x="544" y="116"/>
                </a:lnTo>
                <a:lnTo>
                  <a:pt x="544" y="117"/>
                </a:lnTo>
                <a:lnTo>
                  <a:pt x="545" y="118"/>
                </a:lnTo>
                <a:lnTo>
                  <a:pt x="545" y="119"/>
                </a:lnTo>
                <a:lnTo>
                  <a:pt x="546" y="119"/>
                </a:lnTo>
                <a:lnTo>
                  <a:pt x="547" y="120"/>
                </a:lnTo>
                <a:lnTo>
                  <a:pt x="547" y="121"/>
                </a:lnTo>
                <a:lnTo>
                  <a:pt x="548" y="121"/>
                </a:lnTo>
                <a:lnTo>
                  <a:pt x="548" y="122"/>
                </a:lnTo>
                <a:lnTo>
                  <a:pt x="549" y="123"/>
                </a:lnTo>
                <a:lnTo>
                  <a:pt x="549" y="123"/>
                </a:lnTo>
                <a:lnTo>
                  <a:pt x="550" y="124"/>
                </a:lnTo>
                <a:lnTo>
                  <a:pt x="551" y="124"/>
                </a:lnTo>
                <a:lnTo>
                  <a:pt x="551" y="125"/>
                </a:lnTo>
                <a:lnTo>
                  <a:pt x="552" y="125"/>
                </a:lnTo>
                <a:lnTo>
                  <a:pt x="552" y="126"/>
                </a:lnTo>
                <a:lnTo>
                  <a:pt x="553" y="126"/>
                </a:lnTo>
                <a:lnTo>
                  <a:pt x="553" y="127"/>
                </a:lnTo>
                <a:lnTo>
                  <a:pt x="554" y="127"/>
                </a:lnTo>
                <a:lnTo>
                  <a:pt x="555" y="128"/>
                </a:lnTo>
                <a:lnTo>
                  <a:pt x="555" y="129"/>
                </a:lnTo>
                <a:lnTo>
                  <a:pt x="556" y="129"/>
                </a:lnTo>
                <a:lnTo>
                  <a:pt x="556" y="130"/>
                </a:lnTo>
                <a:lnTo>
                  <a:pt x="557" y="130"/>
                </a:lnTo>
                <a:lnTo>
                  <a:pt x="557" y="131"/>
                </a:lnTo>
                <a:lnTo>
                  <a:pt x="558" y="132"/>
                </a:lnTo>
                <a:lnTo>
                  <a:pt x="559" y="132"/>
                </a:lnTo>
                <a:lnTo>
                  <a:pt x="559" y="133"/>
                </a:lnTo>
                <a:lnTo>
                  <a:pt x="560" y="133"/>
                </a:lnTo>
                <a:lnTo>
                  <a:pt x="560" y="134"/>
                </a:lnTo>
                <a:lnTo>
                  <a:pt x="561" y="134"/>
                </a:lnTo>
                <a:lnTo>
                  <a:pt x="561" y="135"/>
                </a:lnTo>
                <a:lnTo>
                  <a:pt x="562" y="135"/>
                </a:lnTo>
                <a:lnTo>
                  <a:pt x="563" y="136"/>
                </a:lnTo>
                <a:lnTo>
                  <a:pt x="563" y="136"/>
                </a:lnTo>
                <a:lnTo>
                  <a:pt x="564" y="137"/>
                </a:lnTo>
                <a:lnTo>
                  <a:pt x="564" y="137"/>
                </a:lnTo>
                <a:lnTo>
                  <a:pt x="565" y="137"/>
                </a:lnTo>
                <a:lnTo>
                  <a:pt x="565" y="138"/>
                </a:lnTo>
                <a:lnTo>
                  <a:pt x="566" y="138"/>
                </a:lnTo>
                <a:lnTo>
                  <a:pt x="567" y="138"/>
                </a:lnTo>
                <a:lnTo>
                  <a:pt x="567" y="139"/>
                </a:lnTo>
                <a:lnTo>
                  <a:pt x="568" y="139"/>
                </a:lnTo>
                <a:lnTo>
                  <a:pt x="569" y="139"/>
                </a:lnTo>
                <a:lnTo>
                  <a:pt x="569" y="139"/>
                </a:lnTo>
                <a:lnTo>
                  <a:pt x="570" y="140"/>
                </a:lnTo>
                <a:lnTo>
                  <a:pt x="570" y="140"/>
                </a:lnTo>
                <a:lnTo>
                  <a:pt x="571" y="140"/>
                </a:lnTo>
                <a:lnTo>
                  <a:pt x="571" y="140"/>
                </a:lnTo>
                <a:lnTo>
                  <a:pt x="572" y="140"/>
                </a:lnTo>
                <a:lnTo>
                  <a:pt x="573" y="140"/>
                </a:lnTo>
                <a:lnTo>
                  <a:pt x="573" y="140"/>
                </a:lnTo>
                <a:lnTo>
                  <a:pt x="574" y="140"/>
                </a:lnTo>
                <a:lnTo>
                  <a:pt x="574" y="141"/>
                </a:lnTo>
                <a:lnTo>
                  <a:pt x="575" y="141"/>
                </a:lnTo>
                <a:lnTo>
                  <a:pt x="575" y="141"/>
                </a:lnTo>
                <a:lnTo>
                  <a:pt x="576" y="141"/>
                </a:lnTo>
                <a:lnTo>
                  <a:pt x="577" y="140"/>
                </a:lnTo>
                <a:lnTo>
                  <a:pt x="577" y="140"/>
                </a:lnTo>
                <a:lnTo>
                  <a:pt x="578" y="140"/>
                </a:lnTo>
                <a:lnTo>
                  <a:pt x="578" y="140"/>
                </a:lnTo>
                <a:lnTo>
                  <a:pt x="579" y="140"/>
                </a:lnTo>
                <a:lnTo>
                  <a:pt x="579" y="140"/>
                </a:lnTo>
                <a:lnTo>
                  <a:pt x="580" y="140"/>
                </a:lnTo>
                <a:lnTo>
                  <a:pt x="581" y="140"/>
                </a:lnTo>
                <a:lnTo>
                  <a:pt x="581" y="140"/>
                </a:lnTo>
                <a:lnTo>
                  <a:pt x="582" y="140"/>
                </a:lnTo>
                <a:lnTo>
                  <a:pt x="582" y="140"/>
                </a:lnTo>
                <a:lnTo>
                  <a:pt x="583" y="140"/>
                </a:lnTo>
                <a:lnTo>
                  <a:pt x="583" y="140"/>
                </a:lnTo>
                <a:lnTo>
                  <a:pt x="584" y="140"/>
                </a:lnTo>
                <a:lnTo>
                  <a:pt x="585" y="140"/>
                </a:lnTo>
                <a:lnTo>
                  <a:pt x="585" y="140"/>
                </a:lnTo>
              </a:path>
            </a:pathLst>
          </a:custGeom>
          <a:noFill/>
          <a:ln w="3175" cap="flat">
            <a:solidFill>
              <a:srgbClr val="00B05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5" name="Rectangle 30">
            <a:extLst>
              <a:ext uri="{FF2B5EF4-FFF2-40B4-BE49-F238E27FC236}">
                <a16:creationId xmlns:a16="http://schemas.microsoft.com/office/drawing/2014/main" id="{26A8BEE8-EE9C-4A8D-9C9D-7C0AFDD2CDC5}"/>
              </a:ext>
            </a:extLst>
          </p:cNvPr>
          <p:cNvSpPr>
            <a:spLocks noChangeArrowheads="1"/>
          </p:cNvSpPr>
          <p:nvPr/>
        </p:nvSpPr>
        <p:spPr bwMode="auto">
          <a:xfrm>
            <a:off x="406250" y="5669832"/>
            <a:ext cx="7053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000000"/>
                </a:solidFill>
                <a:effectLst/>
                <a:latin typeface="Arial" panose="020B0604020202020204" pitchFamily="34" charset="0"/>
              </a:rPr>
              <a:t>5</a:t>
            </a:r>
            <a:endParaRPr kumimoji="0" lang="en-US" altLang="en-US" sz="2800" b="0" i="0" u="none" strike="noStrike" cap="none" normalizeH="0" baseline="0">
              <a:ln>
                <a:noFill/>
              </a:ln>
              <a:solidFill>
                <a:schemeClr val="tx1"/>
              </a:solidFill>
              <a:effectLst/>
              <a:latin typeface="Arial" panose="020B0604020202020204" pitchFamily="34" charset="0"/>
            </a:endParaRPr>
          </a:p>
        </p:txBody>
      </p:sp>
      <p:sp>
        <p:nvSpPr>
          <p:cNvPr id="146" name="Freeform 31">
            <a:extLst>
              <a:ext uri="{FF2B5EF4-FFF2-40B4-BE49-F238E27FC236}">
                <a16:creationId xmlns:a16="http://schemas.microsoft.com/office/drawing/2014/main" id="{19B50906-E0B2-41FA-BF68-B341B73D9E10}"/>
              </a:ext>
            </a:extLst>
          </p:cNvPr>
          <p:cNvSpPr>
            <a:spLocks/>
          </p:cNvSpPr>
          <p:nvPr/>
        </p:nvSpPr>
        <p:spPr bwMode="auto">
          <a:xfrm>
            <a:off x="626418" y="5647628"/>
            <a:ext cx="1135741" cy="308689"/>
          </a:xfrm>
          <a:custGeom>
            <a:avLst/>
            <a:gdLst>
              <a:gd name="T0" fmla="*/ 10 w 585"/>
              <a:gd name="T1" fmla="*/ 145 h 159"/>
              <a:gd name="T2" fmla="*/ 19 w 585"/>
              <a:gd name="T3" fmla="*/ 137 h 159"/>
              <a:gd name="T4" fmla="*/ 29 w 585"/>
              <a:gd name="T5" fmla="*/ 117 h 159"/>
              <a:gd name="T6" fmla="*/ 39 w 585"/>
              <a:gd name="T7" fmla="*/ 88 h 159"/>
              <a:gd name="T8" fmla="*/ 48 w 585"/>
              <a:gd name="T9" fmla="*/ 56 h 159"/>
              <a:gd name="T10" fmla="*/ 58 w 585"/>
              <a:gd name="T11" fmla="*/ 30 h 159"/>
              <a:gd name="T12" fmla="*/ 68 w 585"/>
              <a:gd name="T13" fmla="*/ 20 h 159"/>
              <a:gd name="T14" fmla="*/ 77 w 585"/>
              <a:gd name="T15" fmla="*/ 20 h 159"/>
              <a:gd name="T16" fmla="*/ 87 w 585"/>
              <a:gd name="T17" fmla="*/ 18 h 159"/>
              <a:gd name="T18" fmla="*/ 97 w 585"/>
              <a:gd name="T19" fmla="*/ 32 h 159"/>
              <a:gd name="T20" fmla="*/ 107 w 585"/>
              <a:gd name="T21" fmla="*/ 23 h 159"/>
              <a:gd name="T22" fmla="*/ 116 w 585"/>
              <a:gd name="T23" fmla="*/ 78 h 159"/>
              <a:gd name="T24" fmla="*/ 126 w 585"/>
              <a:gd name="T25" fmla="*/ 85 h 159"/>
              <a:gd name="T26" fmla="*/ 136 w 585"/>
              <a:gd name="T27" fmla="*/ 83 h 159"/>
              <a:gd name="T28" fmla="*/ 146 w 585"/>
              <a:gd name="T29" fmla="*/ 85 h 159"/>
              <a:gd name="T30" fmla="*/ 155 w 585"/>
              <a:gd name="T31" fmla="*/ 81 h 159"/>
              <a:gd name="T32" fmla="*/ 165 w 585"/>
              <a:gd name="T33" fmla="*/ 89 h 159"/>
              <a:gd name="T34" fmla="*/ 175 w 585"/>
              <a:gd name="T35" fmla="*/ 134 h 159"/>
              <a:gd name="T36" fmla="*/ 184 w 585"/>
              <a:gd name="T37" fmla="*/ 146 h 159"/>
              <a:gd name="T38" fmla="*/ 194 w 585"/>
              <a:gd name="T39" fmla="*/ 145 h 159"/>
              <a:gd name="T40" fmla="*/ 204 w 585"/>
              <a:gd name="T41" fmla="*/ 133 h 159"/>
              <a:gd name="T42" fmla="*/ 213 w 585"/>
              <a:gd name="T43" fmla="*/ 136 h 159"/>
              <a:gd name="T44" fmla="*/ 223 w 585"/>
              <a:gd name="T45" fmla="*/ 118 h 159"/>
              <a:gd name="T46" fmla="*/ 233 w 585"/>
              <a:gd name="T47" fmla="*/ 99 h 159"/>
              <a:gd name="T48" fmla="*/ 243 w 585"/>
              <a:gd name="T49" fmla="*/ 43 h 159"/>
              <a:gd name="T50" fmla="*/ 252 w 585"/>
              <a:gd name="T51" fmla="*/ 78 h 159"/>
              <a:gd name="T52" fmla="*/ 262 w 585"/>
              <a:gd name="T53" fmla="*/ 113 h 159"/>
              <a:gd name="T54" fmla="*/ 272 w 585"/>
              <a:gd name="T55" fmla="*/ 129 h 159"/>
              <a:gd name="T56" fmla="*/ 282 w 585"/>
              <a:gd name="T57" fmla="*/ 141 h 159"/>
              <a:gd name="T58" fmla="*/ 291 w 585"/>
              <a:gd name="T59" fmla="*/ 145 h 159"/>
              <a:gd name="T60" fmla="*/ 301 w 585"/>
              <a:gd name="T61" fmla="*/ 142 h 159"/>
              <a:gd name="T62" fmla="*/ 311 w 585"/>
              <a:gd name="T63" fmla="*/ 140 h 159"/>
              <a:gd name="T64" fmla="*/ 320 w 585"/>
              <a:gd name="T65" fmla="*/ 141 h 159"/>
              <a:gd name="T66" fmla="*/ 330 w 585"/>
              <a:gd name="T67" fmla="*/ 143 h 159"/>
              <a:gd name="T68" fmla="*/ 340 w 585"/>
              <a:gd name="T69" fmla="*/ 140 h 159"/>
              <a:gd name="T70" fmla="*/ 350 w 585"/>
              <a:gd name="T71" fmla="*/ 137 h 159"/>
              <a:gd name="T72" fmla="*/ 359 w 585"/>
              <a:gd name="T73" fmla="*/ 148 h 159"/>
              <a:gd name="T74" fmla="*/ 369 w 585"/>
              <a:gd name="T75" fmla="*/ 159 h 159"/>
              <a:gd name="T76" fmla="*/ 379 w 585"/>
              <a:gd name="T77" fmla="*/ 153 h 159"/>
              <a:gd name="T78" fmla="*/ 388 w 585"/>
              <a:gd name="T79" fmla="*/ 144 h 159"/>
              <a:gd name="T80" fmla="*/ 398 w 585"/>
              <a:gd name="T81" fmla="*/ 146 h 159"/>
              <a:gd name="T82" fmla="*/ 408 w 585"/>
              <a:gd name="T83" fmla="*/ 139 h 159"/>
              <a:gd name="T84" fmla="*/ 417 w 585"/>
              <a:gd name="T85" fmla="*/ 136 h 159"/>
              <a:gd name="T86" fmla="*/ 427 w 585"/>
              <a:gd name="T87" fmla="*/ 129 h 159"/>
              <a:gd name="T88" fmla="*/ 437 w 585"/>
              <a:gd name="T89" fmla="*/ 115 h 159"/>
              <a:gd name="T90" fmla="*/ 447 w 585"/>
              <a:gd name="T91" fmla="*/ 79 h 159"/>
              <a:gd name="T92" fmla="*/ 457 w 585"/>
              <a:gd name="T93" fmla="*/ 31 h 159"/>
              <a:gd name="T94" fmla="*/ 466 w 585"/>
              <a:gd name="T95" fmla="*/ 0 h 159"/>
              <a:gd name="T96" fmla="*/ 476 w 585"/>
              <a:gd name="T97" fmla="*/ 53 h 159"/>
              <a:gd name="T98" fmla="*/ 486 w 585"/>
              <a:gd name="T99" fmla="*/ 65 h 159"/>
              <a:gd name="T100" fmla="*/ 495 w 585"/>
              <a:gd name="T101" fmla="*/ 80 h 159"/>
              <a:gd name="T102" fmla="*/ 505 w 585"/>
              <a:gd name="T103" fmla="*/ 22 h 159"/>
              <a:gd name="T104" fmla="*/ 515 w 585"/>
              <a:gd name="T105" fmla="*/ 35 h 159"/>
              <a:gd name="T106" fmla="*/ 524 w 585"/>
              <a:gd name="T107" fmla="*/ 59 h 159"/>
              <a:gd name="T108" fmla="*/ 534 w 585"/>
              <a:gd name="T109" fmla="*/ 99 h 159"/>
              <a:gd name="T110" fmla="*/ 544 w 585"/>
              <a:gd name="T111" fmla="*/ 120 h 159"/>
              <a:gd name="T112" fmla="*/ 553 w 585"/>
              <a:gd name="T113" fmla="*/ 130 h 159"/>
              <a:gd name="T114" fmla="*/ 563 w 585"/>
              <a:gd name="T115" fmla="*/ 140 h 159"/>
              <a:gd name="T116" fmla="*/ 573 w 585"/>
              <a:gd name="T117" fmla="*/ 145 h 159"/>
              <a:gd name="T118" fmla="*/ 583 w 585"/>
              <a:gd name="T119" fmla="*/ 14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5" h="159">
                <a:moveTo>
                  <a:pt x="0" y="145"/>
                </a:moveTo>
                <a:lnTo>
                  <a:pt x="1" y="145"/>
                </a:lnTo>
                <a:lnTo>
                  <a:pt x="2" y="145"/>
                </a:lnTo>
                <a:lnTo>
                  <a:pt x="2" y="145"/>
                </a:lnTo>
                <a:lnTo>
                  <a:pt x="3" y="145"/>
                </a:lnTo>
                <a:lnTo>
                  <a:pt x="3" y="145"/>
                </a:lnTo>
                <a:lnTo>
                  <a:pt x="4" y="145"/>
                </a:lnTo>
                <a:lnTo>
                  <a:pt x="4" y="145"/>
                </a:lnTo>
                <a:lnTo>
                  <a:pt x="5" y="145"/>
                </a:lnTo>
                <a:lnTo>
                  <a:pt x="6" y="145"/>
                </a:lnTo>
                <a:lnTo>
                  <a:pt x="6" y="145"/>
                </a:lnTo>
                <a:lnTo>
                  <a:pt x="7" y="145"/>
                </a:lnTo>
                <a:lnTo>
                  <a:pt x="7" y="145"/>
                </a:lnTo>
                <a:lnTo>
                  <a:pt x="8" y="145"/>
                </a:lnTo>
                <a:lnTo>
                  <a:pt x="8" y="145"/>
                </a:lnTo>
                <a:lnTo>
                  <a:pt x="9" y="145"/>
                </a:lnTo>
                <a:lnTo>
                  <a:pt x="10" y="145"/>
                </a:lnTo>
                <a:lnTo>
                  <a:pt x="10" y="144"/>
                </a:lnTo>
                <a:lnTo>
                  <a:pt x="11" y="144"/>
                </a:lnTo>
                <a:lnTo>
                  <a:pt x="11" y="144"/>
                </a:lnTo>
                <a:lnTo>
                  <a:pt x="12" y="144"/>
                </a:lnTo>
                <a:lnTo>
                  <a:pt x="12" y="143"/>
                </a:lnTo>
                <a:lnTo>
                  <a:pt x="13" y="143"/>
                </a:lnTo>
                <a:lnTo>
                  <a:pt x="14" y="143"/>
                </a:lnTo>
                <a:lnTo>
                  <a:pt x="14" y="142"/>
                </a:lnTo>
                <a:lnTo>
                  <a:pt x="15" y="142"/>
                </a:lnTo>
                <a:lnTo>
                  <a:pt x="15" y="142"/>
                </a:lnTo>
                <a:lnTo>
                  <a:pt x="16" y="141"/>
                </a:lnTo>
                <a:lnTo>
                  <a:pt x="16" y="141"/>
                </a:lnTo>
                <a:lnTo>
                  <a:pt x="17" y="140"/>
                </a:lnTo>
                <a:lnTo>
                  <a:pt x="18" y="139"/>
                </a:lnTo>
                <a:lnTo>
                  <a:pt x="18" y="139"/>
                </a:lnTo>
                <a:lnTo>
                  <a:pt x="19" y="138"/>
                </a:lnTo>
                <a:lnTo>
                  <a:pt x="19" y="137"/>
                </a:lnTo>
                <a:lnTo>
                  <a:pt x="20" y="137"/>
                </a:lnTo>
                <a:lnTo>
                  <a:pt x="20" y="136"/>
                </a:lnTo>
                <a:lnTo>
                  <a:pt x="21" y="135"/>
                </a:lnTo>
                <a:lnTo>
                  <a:pt x="22" y="134"/>
                </a:lnTo>
                <a:lnTo>
                  <a:pt x="22" y="133"/>
                </a:lnTo>
                <a:lnTo>
                  <a:pt x="23" y="132"/>
                </a:lnTo>
                <a:lnTo>
                  <a:pt x="23" y="131"/>
                </a:lnTo>
                <a:lnTo>
                  <a:pt x="24" y="130"/>
                </a:lnTo>
                <a:lnTo>
                  <a:pt x="24" y="129"/>
                </a:lnTo>
                <a:lnTo>
                  <a:pt x="25" y="127"/>
                </a:lnTo>
                <a:lnTo>
                  <a:pt x="26" y="126"/>
                </a:lnTo>
                <a:lnTo>
                  <a:pt x="26" y="125"/>
                </a:lnTo>
                <a:lnTo>
                  <a:pt x="27" y="123"/>
                </a:lnTo>
                <a:lnTo>
                  <a:pt x="27" y="122"/>
                </a:lnTo>
                <a:lnTo>
                  <a:pt x="28" y="120"/>
                </a:lnTo>
                <a:lnTo>
                  <a:pt x="28" y="119"/>
                </a:lnTo>
                <a:lnTo>
                  <a:pt x="29" y="117"/>
                </a:lnTo>
                <a:lnTo>
                  <a:pt x="29" y="116"/>
                </a:lnTo>
                <a:lnTo>
                  <a:pt x="30" y="114"/>
                </a:lnTo>
                <a:lnTo>
                  <a:pt x="31" y="112"/>
                </a:lnTo>
                <a:lnTo>
                  <a:pt x="31" y="111"/>
                </a:lnTo>
                <a:lnTo>
                  <a:pt x="32" y="109"/>
                </a:lnTo>
                <a:lnTo>
                  <a:pt x="32" y="107"/>
                </a:lnTo>
                <a:lnTo>
                  <a:pt x="33" y="106"/>
                </a:lnTo>
                <a:lnTo>
                  <a:pt x="33" y="104"/>
                </a:lnTo>
                <a:lnTo>
                  <a:pt x="34" y="102"/>
                </a:lnTo>
                <a:lnTo>
                  <a:pt x="35" y="100"/>
                </a:lnTo>
                <a:lnTo>
                  <a:pt x="35" y="99"/>
                </a:lnTo>
                <a:lnTo>
                  <a:pt x="36" y="97"/>
                </a:lnTo>
                <a:lnTo>
                  <a:pt x="36" y="95"/>
                </a:lnTo>
                <a:lnTo>
                  <a:pt x="37" y="93"/>
                </a:lnTo>
                <a:lnTo>
                  <a:pt x="37" y="91"/>
                </a:lnTo>
                <a:lnTo>
                  <a:pt x="38" y="90"/>
                </a:lnTo>
                <a:lnTo>
                  <a:pt x="39" y="88"/>
                </a:lnTo>
                <a:lnTo>
                  <a:pt x="39" y="86"/>
                </a:lnTo>
                <a:lnTo>
                  <a:pt x="40" y="84"/>
                </a:lnTo>
                <a:lnTo>
                  <a:pt x="40" y="82"/>
                </a:lnTo>
                <a:lnTo>
                  <a:pt x="41" y="80"/>
                </a:lnTo>
                <a:lnTo>
                  <a:pt x="41" y="78"/>
                </a:lnTo>
                <a:lnTo>
                  <a:pt x="42" y="76"/>
                </a:lnTo>
                <a:lnTo>
                  <a:pt x="43" y="75"/>
                </a:lnTo>
                <a:lnTo>
                  <a:pt x="43" y="73"/>
                </a:lnTo>
                <a:lnTo>
                  <a:pt x="44" y="71"/>
                </a:lnTo>
                <a:lnTo>
                  <a:pt x="44" y="69"/>
                </a:lnTo>
                <a:lnTo>
                  <a:pt x="45" y="67"/>
                </a:lnTo>
                <a:lnTo>
                  <a:pt x="45" y="65"/>
                </a:lnTo>
                <a:lnTo>
                  <a:pt x="46" y="63"/>
                </a:lnTo>
                <a:lnTo>
                  <a:pt x="47" y="61"/>
                </a:lnTo>
                <a:lnTo>
                  <a:pt x="47" y="60"/>
                </a:lnTo>
                <a:lnTo>
                  <a:pt x="48" y="58"/>
                </a:lnTo>
                <a:lnTo>
                  <a:pt x="48" y="56"/>
                </a:lnTo>
                <a:lnTo>
                  <a:pt x="49" y="54"/>
                </a:lnTo>
                <a:lnTo>
                  <a:pt x="49" y="53"/>
                </a:lnTo>
                <a:lnTo>
                  <a:pt x="50" y="51"/>
                </a:lnTo>
                <a:lnTo>
                  <a:pt x="51" y="49"/>
                </a:lnTo>
                <a:lnTo>
                  <a:pt x="51" y="47"/>
                </a:lnTo>
                <a:lnTo>
                  <a:pt x="52" y="46"/>
                </a:lnTo>
                <a:lnTo>
                  <a:pt x="52" y="44"/>
                </a:lnTo>
                <a:lnTo>
                  <a:pt x="53" y="42"/>
                </a:lnTo>
                <a:lnTo>
                  <a:pt x="53" y="41"/>
                </a:lnTo>
                <a:lnTo>
                  <a:pt x="54" y="39"/>
                </a:lnTo>
                <a:lnTo>
                  <a:pt x="55" y="38"/>
                </a:lnTo>
                <a:lnTo>
                  <a:pt x="55" y="36"/>
                </a:lnTo>
                <a:lnTo>
                  <a:pt x="56" y="35"/>
                </a:lnTo>
                <a:lnTo>
                  <a:pt x="56" y="34"/>
                </a:lnTo>
                <a:lnTo>
                  <a:pt x="57" y="32"/>
                </a:lnTo>
                <a:lnTo>
                  <a:pt x="57" y="31"/>
                </a:lnTo>
                <a:lnTo>
                  <a:pt x="58" y="30"/>
                </a:lnTo>
                <a:lnTo>
                  <a:pt x="59" y="29"/>
                </a:lnTo>
                <a:lnTo>
                  <a:pt x="59" y="28"/>
                </a:lnTo>
                <a:lnTo>
                  <a:pt x="60" y="27"/>
                </a:lnTo>
                <a:lnTo>
                  <a:pt x="60" y="26"/>
                </a:lnTo>
                <a:lnTo>
                  <a:pt x="61" y="25"/>
                </a:lnTo>
                <a:lnTo>
                  <a:pt x="61" y="25"/>
                </a:lnTo>
                <a:lnTo>
                  <a:pt x="62" y="24"/>
                </a:lnTo>
                <a:lnTo>
                  <a:pt x="63" y="23"/>
                </a:lnTo>
                <a:lnTo>
                  <a:pt x="63" y="23"/>
                </a:lnTo>
                <a:lnTo>
                  <a:pt x="64" y="22"/>
                </a:lnTo>
                <a:lnTo>
                  <a:pt x="64" y="22"/>
                </a:lnTo>
                <a:lnTo>
                  <a:pt x="65" y="21"/>
                </a:lnTo>
                <a:lnTo>
                  <a:pt x="65" y="21"/>
                </a:lnTo>
                <a:lnTo>
                  <a:pt x="66" y="21"/>
                </a:lnTo>
                <a:lnTo>
                  <a:pt x="67" y="21"/>
                </a:lnTo>
                <a:lnTo>
                  <a:pt x="67" y="20"/>
                </a:lnTo>
                <a:lnTo>
                  <a:pt x="68" y="20"/>
                </a:lnTo>
                <a:lnTo>
                  <a:pt x="68" y="20"/>
                </a:lnTo>
                <a:lnTo>
                  <a:pt x="69" y="20"/>
                </a:lnTo>
                <a:lnTo>
                  <a:pt x="69" y="20"/>
                </a:lnTo>
                <a:lnTo>
                  <a:pt x="70" y="20"/>
                </a:lnTo>
                <a:lnTo>
                  <a:pt x="71" y="20"/>
                </a:lnTo>
                <a:lnTo>
                  <a:pt x="71" y="20"/>
                </a:lnTo>
                <a:lnTo>
                  <a:pt x="72" y="20"/>
                </a:lnTo>
                <a:lnTo>
                  <a:pt x="72" y="20"/>
                </a:lnTo>
                <a:lnTo>
                  <a:pt x="73" y="20"/>
                </a:lnTo>
                <a:lnTo>
                  <a:pt x="73" y="20"/>
                </a:lnTo>
                <a:lnTo>
                  <a:pt x="74" y="20"/>
                </a:lnTo>
                <a:lnTo>
                  <a:pt x="75" y="21"/>
                </a:lnTo>
                <a:lnTo>
                  <a:pt x="75" y="21"/>
                </a:lnTo>
                <a:lnTo>
                  <a:pt x="76" y="21"/>
                </a:lnTo>
                <a:lnTo>
                  <a:pt x="76" y="21"/>
                </a:lnTo>
                <a:lnTo>
                  <a:pt x="77" y="21"/>
                </a:lnTo>
                <a:lnTo>
                  <a:pt x="77" y="20"/>
                </a:lnTo>
                <a:lnTo>
                  <a:pt x="78" y="20"/>
                </a:lnTo>
                <a:lnTo>
                  <a:pt x="79" y="20"/>
                </a:lnTo>
                <a:lnTo>
                  <a:pt x="79" y="19"/>
                </a:lnTo>
                <a:lnTo>
                  <a:pt x="80" y="19"/>
                </a:lnTo>
                <a:lnTo>
                  <a:pt x="80" y="18"/>
                </a:lnTo>
                <a:lnTo>
                  <a:pt x="81" y="18"/>
                </a:lnTo>
                <a:lnTo>
                  <a:pt x="81" y="18"/>
                </a:lnTo>
                <a:lnTo>
                  <a:pt x="82" y="17"/>
                </a:lnTo>
                <a:lnTo>
                  <a:pt x="83" y="17"/>
                </a:lnTo>
                <a:lnTo>
                  <a:pt x="83" y="16"/>
                </a:lnTo>
                <a:lnTo>
                  <a:pt x="84" y="16"/>
                </a:lnTo>
                <a:lnTo>
                  <a:pt x="84" y="16"/>
                </a:lnTo>
                <a:lnTo>
                  <a:pt x="85" y="16"/>
                </a:lnTo>
                <a:lnTo>
                  <a:pt x="85" y="16"/>
                </a:lnTo>
                <a:lnTo>
                  <a:pt x="86" y="16"/>
                </a:lnTo>
                <a:lnTo>
                  <a:pt x="87" y="17"/>
                </a:lnTo>
                <a:lnTo>
                  <a:pt x="87" y="18"/>
                </a:lnTo>
                <a:lnTo>
                  <a:pt x="88" y="19"/>
                </a:lnTo>
                <a:lnTo>
                  <a:pt x="88" y="20"/>
                </a:lnTo>
                <a:lnTo>
                  <a:pt x="89" y="21"/>
                </a:lnTo>
                <a:lnTo>
                  <a:pt x="89" y="22"/>
                </a:lnTo>
                <a:lnTo>
                  <a:pt x="90" y="24"/>
                </a:lnTo>
                <a:lnTo>
                  <a:pt x="91" y="25"/>
                </a:lnTo>
                <a:lnTo>
                  <a:pt x="91" y="26"/>
                </a:lnTo>
                <a:lnTo>
                  <a:pt x="92" y="28"/>
                </a:lnTo>
                <a:lnTo>
                  <a:pt x="92" y="29"/>
                </a:lnTo>
                <a:lnTo>
                  <a:pt x="93" y="30"/>
                </a:lnTo>
                <a:lnTo>
                  <a:pt x="93" y="31"/>
                </a:lnTo>
                <a:lnTo>
                  <a:pt x="94" y="32"/>
                </a:lnTo>
                <a:lnTo>
                  <a:pt x="95" y="33"/>
                </a:lnTo>
                <a:lnTo>
                  <a:pt x="95" y="33"/>
                </a:lnTo>
                <a:lnTo>
                  <a:pt x="96" y="33"/>
                </a:lnTo>
                <a:lnTo>
                  <a:pt x="96" y="33"/>
                </a:lnTo>
                <a:lnTo>
                  <a:pt x="97" y="32"/>
                </a:lnTo>
                <a:lnTo>
                  <a:pt x="97" y="32"/>
                </a:lnTo>
                <a:lnTo>
                  <a:pt x="98" y="31"/>
                </a:lnTo>
                <a:lnTo>
                  <a:pt x="99" y="31"/>
                </a:lnTo>
                <a:lnTo>
                  <a:pt x="99" y="31"/>
                </a:lnTo>
                <a:lnTo>
                  <a:pt x="100" y="30"/>
                </a:lnTo>
                <a:lnTo>
                  <a:pt x="100" y="28"/>
                </a:lnTo>
                <a:lnTo>
                  <a:pt x="101" y="25"/>
                </a:lnTo>
                <a:lnTo>
                  <a:pt x="101" y="22"/>
                </a:lnTo>
                <a:lnTo>
                  <a:pt x="102" y="20"/>
                </a:lnTo>
                <a:lnTo>
                  <a:pt x="103" y="20"/>
                </a:lnTo>
                <a:lnTo>
                  <a:pt x="103" y="24"/>
                </a:lnTo>
                <a:lnTo>
                  <a:pt x="104" y="29"/>
                </a:lnTo>
                <a:lnTo>
                  <a:pt x="104" y="33"/>
                </a:lnTo>
                <a:lnTo>
                  <a:pt x="105" y="34"/>
                </a:lnTo>
                <a:lnTo>
                  <a:pt x="106" y="30"/>
                </a:lnTo>
                <a:lnTo>
                  <a:pt x="106" y="25"/>
                </a:lnTo>
                <a:lnTo>
                  <a:pt x="107" y="23"/>
                </a:lnTo>
                <a:lnTo>
                  <a:pt x="107" y="28"/>
                </a:lnTo>
                <a:lnTo>
                  <a:pt x="108" y="42"/>
                </a:lnTo>
                <a:lnTo>
                  <a:pt x="108" y="60"/>
                </a:lnTo>
                <a:lnTo>
                  <a:pt x="109" y="76"/>
                </a:lnTo>
                <a:lnTo>
                  <a:pt x="110" y="86"/>
                </a:lnTo>
                <a:lnTo>
                  <a:pt x="110" y="87"/>
                </a:lnTo>
                <a:lnTo>
                  <a:pt x="111" y="83"/>
                </a:lnTo>
                <a:lnTo>
                  <a:pt x="111" y="78"/>
                </a:lnTo>
                <a:lnTo>
                  <a:pt x="112" y="74"/>
                </a:lnTo>
                <a:lnTo>
                  <a:pt x="112" y="71"/>
                </a:lnTo>
                <a:lnTo>
                  <a:pt x="113" y="70"/>
                </a:lnTo>
                <a:lnTo>
                  <a:pt x="114" y="69"/>
                </a:lnTo>
                <a:lnTo>
                  <a:pt x="114" y="69"/>
                </a:lnTo>
                <a:lnTo>
                  <a:pt x="115" y="70"/>
                </a:lnTo>
                <a:lnTo>
                  <a:pt x="115" y="72"/>
                </a:lnTo>
                <a:lnTo>
                  <a:pt x="116" y="75"/>
                </a:lnTo>
                <a:lnTo>
                  <a:pt x="116" y="78"/>
                </a:lnTo>
                <a:lnTo>
                  <a:pt x="117" y="81"/>
                </a:lnTo>
                <a:lnTo>
                  <a:pt x="118" y="82"/>
                </a:lnTo>
                <a:lnTo>
                  <a:pt x="118" y="84"/>
                </a:lnTo>
                <a:lnTo>
                  <a:pt x="119" y="85"/>
                </a:lnTo>
                <a:lnTo>
                  <a:pt x="119" y="85"/>
                </a:lnTo>
                <a:lnTo>
                  <a:pt x="120" y="85"/>
                </a:lnTo>
                <a:lnTo>
                  <a:pt x="120" y="85"/>
                </a:lnTo>
                <a:lnTo>
                  <a:pt x="121" y="85"/>
                </a:lnTo>
                <a:lnTo>
                  <a:pt x="122" y="85"/>
                </a:lnTo>
                <a:lnTo>
                  <a:pt x="122" y="85"/>
                </a:lnTo>
                <a:lnTo>
                  <a:pt x="123" y="85"/>
                </a:lnTo>
                <a:lnTo>
                  <a:pt x="123" y="85"/>
                </a:lnTo>
                <a:lnTo>
                  <a:pt x="124" y="85"/>
                </a:lnTo>
                <a:lnTo>
                  <a:pt x="124" y="85"/>
                </a:lnTo>
                <a:lnTo>
                  <a:pt x="125" y="85"/>
                </a:lnTo>
                <a:lnTo>
                  <a:pt x="126" y="85"/>
                </a:lnTo>
                <a:lnTo>
                  <a:pt x="126" y="85"/>
                </a:lnTo>
                <a:lnTo>
                  <a:pt x="127" y="85"/>
                </a:lnTo>
                <a:lnTo>
                  <a:pt x="127" y="85"/>
                </a:lnTo>
                <a:lnTo>
                  <a:pt x="128" y="85"/>
                </a:lnTo>
                <a:lnTo>
                  <a:pt x="128" y="85"/>
                </a:lnTo>
                <a:lnTo>
                  <a:pt x="129" y="85"/>
                </a:lnTo>
                <a:lnTo>
                  <a:pt x="130" y="85"/>
                </a:lnTo>
                <a:lnTo>
                  <a:pt x="130" y="85"/>
                </a:lnTo>
                <a:lnTo>
                  <a:pt x="131" y="85"/>
                </a:lnTo>
                <a:lnTo>
                  <a:pt x="131" y="85"/>
                </a:lnTo>
                <a:lnTo>
                  <a:pt x="132" y="85"/>
                </a:lnTo>
                <a:lnTo>
                  <a:pt x="132" y="84"/>
                </a:lnTo>
                <a:lnTo>
                  <a:pt x="133" y="84"/>
                </a:lnTo>
                <a:lnTo>
                  <a:pt x="134" y="84"/>
                </a:lnTo>
                <a:lnTo>
                  <a:pt x="134" y="84"/>
                </a:lnTo>
                <a:lnTo>
                  <a:pt x="135" y="83"/>
                </a:lnTo>
                <a:lnTo>
                  <a:pt x="135" y="83"/>
                </a:lnTo>
                <a:lnTo>
                  <a:pt x="136" y="83"/>
                </a:lnTo>
                <a:lnTo>
                  <a:pt x="136" y="82"/>
                </a:lnTo>
                <a:lnTo>
                  <a:pt x="137" y="82"/>
                </a:lnTo>
                <a:lnTo>
                  <a:pt x="138" y="82"/>
                </a:lnTo>
                <a:lnTo>
                  <a:pt x="138" y="81"/>
                </a:lnTo>
                <a:lnTo>
                  <a:pt x="139" y="81"/>
                </a:lnTo>
                <a:lnTo>
                  <a:pt x="139" y="81"/>
                </a:lnTo>
                <a:lnTo>
                  <a:pt x="140" y="81"/>
                </a:lnTo>
                <a:lnTo>
                  <a:pt x="140" y="81"/>
                </a:lnTo>
                <a:lnTo>
                  <a:pt x="141" y="81"/>
                </a:lnTo>
                <a:lnTo>
                  <a:pt x="142" y="81"/>
                </a:lnTo>
                <a:lnTo>
                  <a:pt x="142" y="82"/>
                </a:lnTo>
                <a:lnTo>
                  <a:pt x="143" y="82"/>
                </a:lnTo>
                <a:lnTo>
                  <a:pt x="143" y="83"/>
                </a:lnTo>
                <a:lnTo>
                  <a:pt x="144" y="83"/>
                </a:lnTo>
                <a:lnTo>
                  <a:pt x="144" y="84"/>
                </a:lnTo>
                <a:lnTo>
                  <a:pt x="145" y="84"/>
                </a:lnTo>
                <a:lnTo>
                  <a:pt x="146" y="85"/>
                </a:lnTo>
                <a:lnTo>
                  <a:pt x="146" y="86"/>
                </a:lnTo>
                <a:lnTo>
                  <a:pt x="147" y="87"/>
                </a:lnTo>
                <a:lnTo>
                  <a:pt x="147" y="87"/>
                </a:lnTo>
                <a:lnTo>
                  <a:pt x="148" y="88"/>
                </a:lnTo>
                <a:lnTo>
                  <a:pt x="148" y="89"/>
                </a:lnTo>
                <a:lnTo>
                  <a:pt x="149" y="89"/>
                </a:lnTo>
                <a:lnTo>
                  <a:pt x="150" y="90"/>
                </a:lnTo>
                <a:lnTo>
                  <a:pt x="150" y="90"/>
                </a:lnTo>
                <a:lnTo>
                  <a:pt x="151" y="89"/>
                </a:lnTo>
                <a:lnTo>
                  <a:pt x="151" y="88"/>
                </a:lnTo>
                <a:lnTo>
                  <a:pt x="152" y="87"/>
                </a:lnTo>
                <a:lnTo>
                  <a:pt x="152" y="86"/>
                </a:lnTo>
                <a:lnTo>
                  <a:pt x="153" y="84"/>
                </a:lnTo>
                <a:lnTo>
                  <a:pt x="154" y="83"/>
                </a:lnTo>
                <a:lnTo>
                  <a:pt x="154" y="81"/>
                </a:lnTo>
                <a:lnTo>
                  <a:pt x="155" y="81"/>
                </a:lnTo>
                <a:lnTo>
                  <a:pt x="155" y="81"/>
                </a:lnTo>
                <a:lnTo>
                  <a:pt x="156" y="82"/>
                </a:lnTo>
                <a:lnTo>
                  <a:pt x="156" y="83"/>
                </a:lnTo>
                <a:lnTo>
                  <a:pt x="157" y="85"/>
                </a:lnTo>
                <a:lnTo>
                  <a:pt x="157" y="87"/>
                </a:lnTo>
                <a:lnTo>
                  <a:pt x="158" y="89"/>
                </a:lnTo>
                <a:lnTo>
                  <a:pt x="159" y="91"/>
                </a:lnTo>
                <a:lnTo>
                  <a:pt x="159" y="92"/>
                </a:lnTo>
                <a:lnTo>
                  <a:pt x="160" y="92"/>
                </a:lnTo>
                <a:lnTo>
                  <a:pt x="160" y="90"/>
                </a:lnTo>
                <a:lnTo>
                  <a:pt x="161" y="87"/>
                </a:lnTo>
                <a:lnTo>
                  <a:pt x="161" y="85"/>
                </a:lnTo>
                <a:lnTo>
                  <a:pt x="162" y="82"/>
                </a:lnTo>
                <a:lnTo>
                  <a:pt x="163" y="81"/>
                </a:lnTo>
                <a:lnTo>
                  <a:pt x="163" y="80"/>
                </a:lnTo>
                <a:lnTo>
                  <a:pt x="164" y="81"/>
                </a:lnTo>
                <a:lnTo>
                  <a:pt x="164" y="84"/>
                </a:lnTo>
                <a:lnTo>
                  <a:pt x="165" y="89"/>
                </a:lnTo>
                <a:lnTo>
                  <a:pt x="165" y="96"/>
                </a:lnTo>
                <a:lnTo>
                  <a:pt x="166" y="104"/>
                </a:lnTo>
                <a:lnTo>
                  <a:pt x="167" y="113"/>
                </a:lnTo>
                <a:lnTo>
                  <a:pt x="167" y="121"/>
                </a:lnTo>
                <a:lnTo>
                  <a:pt x="168" y="128"/>
                </a:lnTo>
                <a:lnTo>
                  <a:pt x="168" y="135"/>
                </a:lnTo>
                <a:lnTo>
                  <a:pt x="169" y="139"/>
                </a:lnTo>
                <a:lnTo>
                  <a:pt x="169" y="141"/>
                </a:lnTo>
                <a:lnTo>
                  <a:pt x="170" y="142"/>
                </a:lnTo>
                <a:lnTo>
                  <a:pt x="171" y="141"/>
                </a:lnTo>
                <a:lnTo>
                  <a:pt x="171" y="140"/>
                </a:lnTo>
                <a:lnTo>
                  <a:pt x="172" y="138"/>
                </a:lnTo>
                <a:lnTo>
                  <a:pt x="172" y="137"/>
                </a:lnTo>
                <a:lnTo>
                  <a:pt x="173" y="135"/>
                </a:lnTo>
                <a:lnTo>
                  <a:pt x="173" y="134"/>
                </a:lnTo>
                <a:lnTo>
                  <a:pt x="174" y="134"/>
                </a:lnTo>
                <a:lnTo>
                  <a:pt x="175" y="134"/>
                </a:lnTo>
                <a:lnTo>
                  <a:pt x="175" y="134"/>
                </a:lnTo>
                <a:lnTo>
                  <a:pt x="176" y="134"/>
                </a:lnTo>
                <a:lnTo>
                  <a:pt x="176" y="134"/>
                </a:lnTo>
                <a:lnTo>
                  <a:pt x="177" y="134"/>
                </a:lnTo>
                <a:lnTo>
                  <a:pt x="177" y="135"/>
                </a:lnTo>
                <a:lnTo>
                  <a:pt x="178" y="135"/>
                </a:lnTo>
                <a:lnTo>
                  <a:pt x="179" y="136"/>
                </a:lnTo>
                <a:lnTo>
                  <a:pt x="179" y="137"/>
                </a:lnTo>
                <a:lnTo>
                  <a:pt x="180" y="137"/>
                </a:lnTo>
                <a:lnTo>
                  <a:pt x="180" y="139"/>
                </a:lnTo>
                <a:lnTo>
                  <a:pt x="181" y="140"/>
                </a:lnTo>
                <a:lnTo>
                  <a:pt x="181" y="141"/>
                </a:lnTo>
                <a:lnTo>
                  <a:pt x="182" y="142"/>
                </a:lnTo>
                <a:lnTo>
                  <a:pt x="183" y="143"/>
                </a:lnTo>
                <a:lnTo>
                  <a:pt x="183" y="145"/>
                </a:lnTo>
                <a:lnTo>
                  <a:pt x="184" y="145"/>
                </a:lnTo>
                <a:lnTo>
                  <a:pt x="184" y="146"/>
                </a:lnTo>
                <a:lnTo>
                  <a:pt x="185" y="147"/>
                </a:lnTo>
                <a:lnTo>
                  <a:pt x="185" y="147"/>
                </a:lnTo>
                <a:lnTo>
                  <a:pt x="186" y="147"/>
                </a:lnTo>
                <a:lnTo>
                  <a:pt x="187" y="148"/>
                </a:lnTo>
                <a:lnTo>
                  <a:pt x="187" y="148"/>
                </a:lnTo>
                <a:lnTo>
                  <a:pt x="188" y="148"/>
                </a:lnTo>
                <a:lnTo>
                  <a:pt x="188" y="148"/>
                </a:lnTo>
                <a:lnTo>
                  <a:pt x="189" y="148"/>
                </a:lnTo>
                <a:lnTo>
                  <a:pt x="189" y="148"/>
                </a:lnTo>
                <a:lnTo>
                  <a:pt x="190" y="147"/>
                </a:lnTo>
                <a:lnTo>
                  <a:pt x="191" y="147"/>
                </a:lnTo>
                <a:lnTo>
                  <a:pt x="191" y="147"/>
                </a:lnTo>
                <a:lnTo>
                  <a:pt x="192" y="146"/>
                </a:lnTo>
                <a:lnTo>
                  <a:pt x="192" y="146"/>
                </a:lnTo>
                <a:lnTo>
                  <a:pt x="193" y="146"/>
                </a:lnTo>
                <a:lnTo>
                  <a:pt x="193" y="145"/>
                </a:lnTo>
                <a:lnTo>
                  <a:pt x="194" y="145"/>
                </a:lnTo>
                <a:lnTo>
                  <a:pt x="195" y="145"/>
                </a:lnTo>
                <a:lnTo>
                  <a:pt x="195" y="144"/>
                </a:lnTo>
                <a:lnTo>
                  <a:pt x="196" y="143"/>
                </a:lnTo>
                <a:lnTo>
                  <a:pt x="196" y="143"/>
                </a:lnTo>
                <a:lnTo>
                  <a:pt x="197" y="142"/>
                </a:lnTo>
                <a:lnTo>
                  <a:pt x="197" y="141"/>
                </a:lnTo>
                <a:lnTo>
                  <a:pt x="198" y="140"/>
                </a:lnTo>
                <a:lnTo>
                  <a:pt x="199" y="140"/>
                </a:lnTo>
                <a:lnTo>
                  <a:pt x="199" y="139"/>
                </a:lnTo>
                <a:lnTo>
                  <a:pt x="200" y="138"/>
                </a:lnTo>
                <a:lnTo>
                  <a:pt x="200" y="137"/>
                </a:lnTo>
                <a:lnTo>
                  <a:pt x="201" y="136"/>
                </a:lnTo>
                <a:lnTo>
                  <a:pt x="201" y="136"/>
                </a:lnTo>
                <a:lnTo>
                  <a:pt x="202" y="135"/>
                </a:lnTo>
                <a:lnTo>
                  <a:pt x="203" y="134"/>
                </a:lnTo>
                <a:lnTo>
                  <a:pt x="203" y="134"/>
                </a:lnTo>
                <a:lnTo>
                  <a:pt x="204" y="133"/>
                </a:lnTo>
                <a:lnTo>
                  <a:pt x="204" y="133"/>
                </a:lnTo>
                <a:lnTo>
                  <a:pt x="205" y="132"/>
                </a:lnTo>
                <a:lnTo>
                  <a:pt x="205" y="132"/>
                </a:lnTo>
                <a:lnTo>
                  <a:pt x="206" y="132"/>
                </a:lnTo>
                <a:lnTo>
                  <a:pt x="207" y="132"/>
                </a:lnTo>
                <a:lnTo>
                  <a:pt x="207" y="132"/>
                </a:lnTo>
                <a:lnTo>
                  <a:pt x="208" y="133"/>
                </a:lnTo>
                <a:lnTo>
                  <a:pt x="208" y="133"/>
                </a:lnTo>
                <a:lnTo>
                  <a:pt x="209" y="134"/>
                </a:lnTo>
                <a:lnTo>
                  <a:pt x="209" y="134"/>
                </a:lnTo>
                <a:lnTo>
                  <a:pt x="210" y="134"/>
                </a:lnTo>
                <a:lnTo>
                  <a:pt x="211" y="135"/>
                </a:lnTo>
                <a:lnTo>
                  <a:pt x="211" y="135"/>
                </a:lnTo>
                <a:lnTo>
                  <a:pt x="212" y="135"/>
                </a:lnTo>
                <a:lnTo>
                  <a:pt x="212" y="136"/>
                </a:lnTo>
                <a:lnTo>
                  <a:pt x="213" y="136"/>
                </a:lnTo>
                <a:lnTo>
                  <a:pt x="213" y="136"/>
                </a:lnTo>
                <a:lnTo>
                  <a:pt x="214" y="136"/>
                </a:lnTo>
                <a:lnTo>
                  <a:pt x="215" y="135"/>
                </a:lnTo>
                <a:lnTo>
                  <a:pt x="215" y="135"/>
                </a:lnTo>
                <a:lnTo>
                  <a:pt x="216" y="134"/>
                </a:lnTo>
                <a:lnTo>
                  <a:pt x="216" y="133"/>
                </a:lnTo>
                <a:lnTo>
                  <a:pt x="217" y="132"/>
                </a:lnTo>
                <a:lnTo>
                  <a:pt x="217" y="131"/>
                </a:lnTo>
                <a:lnTo>
                  <a:pt x="218" y="130"/>
                </a:lnTo>
                <a:lnTo>
                  <a:pt x="219" y="128"/>
                </a:lnTo>
                <a:lnTo>
                  <a:pt x="219" y="127"/>
                </a:lnTo>
                <a:lnTo>
                  <a:pt x="220" y="126"/>
                </a:lnTo>
                <a:lnTo>
                  <a:pt x="220" y="124"/>
                </a:lnTo>
                <a:lnTo>
                  <a:pt x="221" y="123"/>
                </a:lnTo>
                <a:lnTo>
                  <a:pt x="222" y="122"/>
                </a:lnTo>
                <a:lnTo>
                  <a:pt x="222" y="120"/>
                </a:lnTo>
                <a:lnTo>
                  <a:pt x="223" y="119"/>
                </a:lnTo>
                <a:lnTo>
                  <a:pt x="223" y="118"/>
                </a:lnTo>
                <a:lnTo>
                  <a:pt x="224" y="117"/>
                </a:lnTo>
                <a:lnTo>
                  <a:pt x="224" y="116"/>
                </a:lnTo>
                <a:lnTo>
                  <a:pt x="225" y="116"/>
                </a:lnTo>
                <a:lnTo>
                  <a:pt x="226" y="115"/>
                </a:lnTo>
                <a:lnTo>
                  <a:pt x="226" y="115"/>
                </a:lnTo>
                <a:lnTo>
                  <a:pt x="227" y="114"/>
                </a:lnTo>
                <a:lnTo>
                  <a:pt x="227" y="114"/>
                </a:lnTo>
                <a:lnTo>
                  <a:pt x="228" y="113"/>
                </a:lnTo>
                <a:lnTo>
                  <a:pt x="228" y="112"/>
                </a:lnTo>
                <a:lnTo>
                  <a:pt x="229" y="111"/>
                </a:lnTo>
                <a:lnTo>
                  <a:pt x="230" y="110"/>
                </a:lnTo>
                <a:lnTo>
                  <a:pt x="230" y="109"/>
                </a:lnTo>
                <a:lnTo>
                  <a:pt x="231" y="108"/>
                </a:lnTo>
                <a:lnTo>
                  <a:pt x="231" y="106"/>
                </a:lnTo>
                <a:lnTo>
                  <a:pt x="232" y="104"/>
                </a:lnTo>
                <a:lnTo>
                  <a:pt x="232" y="102"/>
                </a:lnTo>
                <a:lnTo>
                  <a:pt x="233" y="99"/>
                </a:lnTo>
                <a:lnTo>
                  <a:pt x="234" y="95"/>
                </a:lnTo>
                <a:lnTo>
                  <a:pt x="234" y="92"/>
                </a:lnTo>
                <a:lnTo>
                  <a:pt x="235" y="88"/>
                </a:lnTo>
                <a:lnTo>
                  <a:pt x="235" y="83"/>
                </a:lnTo>
                <a:lnTo>
                  <a:pt x="236" y="79"/>
                </a:lnTo>
                <a:lnTo>
                  <a:pt x="236" y="75"/>
                </a:lnTo>
                <a:lnTo>
                  <a:pt x="237" y="70"/>
                </a:lnTo>
                <a:lnTo>
                  <a:pt x="238" y="66"/>
                </a:lnTo>
                <a:lnTo>
                  <a:pt x="238" y="62"/>
                </a:lnTo>
                <a:lnTo>
                  <a:pt x="239" y="58"/>
                </a:lnTo>
                <a:lnTo>
                  <a:pt x="239" y="55"/>
                </a:lnTo>
                <a:lnTo>
                  <a:pt x="240" y="52"/>
                </a:lnTo>
                <a:lnTo>
                  <a:pt x="240" y="49"/>
                </a:lnTo>
                <a:lnTo>
                  <a:pt x="241" y="46"/>
                </a:lnTo>
                <a:lnTo>
                  <a:pt x="242" y="44"/>
                </a:lnTo>
                <a:lnTo>
                  <a:pt x="242" y="43"/>
                </a:lnTo>
                <a:lnTo>
                  <a:pt x="243" y="43"/>
                </a:lnTo>
                <a:lnTo>
                  <a:pt x="243" y="43"/>
                </a:lnTo>
                <a:lnTo>
                  <a:pt x="244" y="44"/>
                </a:lnTo>
                <a:lnTo>
                  <a:pt x="244" y="45"/>
                </a:lnTo>
                <a:lnTo>
                  <a:pt x="245" y="46"/>
                </a:lnTo>
                <a:lnTo>
                  <a:pt x="246" y="48"/>
                </a:lnTo>
                <a:lnTo>
                  <a:pt x="246" y="50"/>
                </a:lnTo>
                <a:lnTo>
                  <a:pt x="247" y="52"/>
                </a:lnTo>
                <a:lnTo>
                  <a:pt x="247" y="54"/>
                </a:lnTo>
                <a:lnTo>
                  <a:pt x="248" y="57"/>
                </a:lnTo>
                <a:lnTo>
                  <a:pt x="248" y="59"/>
                </a:lnTo>
                <a:lnTo>
                  <a:pt x="249" y="62"/>
                </a:lnTo>
                <a:lnTo>
                  <a:pt x="250" y="65"/>
                </a:lnTo>
                <a:lnTo>
                  <a:pt x="250" y="67"/>
                </a:lnTo>
                <a:lnTo>
                  <a:pt x="251" y="70"/>
                </a:lnTo>
                <a:lnTo>
                  <a:pt x="251" y="73"/>
                </a:lnTo>
                <a:lnTo>
                  <a:pt x="252" y="75"/>
                </a:lnTo>
                <a:lnTo>
                  <a:pt x="252" y="78"/>
                </a:lnTo>
                <a:lnTo>
                  <a:pt x="253" y="80"/>
                </a:lnTo>
                <a:lnTo>
                  <a:pt x="254" y="82"/>
                </a:lnTo>
                <a:lnTo>
                  <a:pt x="254" y="85"/>
                </a:lnTo>
                <a:lnTo>
                  <a:pt x="255" y="87"/>
                </a:lnTo>
                <a:lnTo>
                  <a:pt x="255" y="89"/>
                </a:lnTo>
                <a:lnTo>
                  <a:pt x="256" y="91"/>
                </a:lnTo>
                <a:lnTo>
                  <a:pt x="256" y="93"/>
                </a:lnTo>
                <a:lnTo>
                  <a:pt x="257" y="96"/>
                </a:lnTo>
                <a:lnTo>
                  <a:pt x="258" y="98"/>
                </a:lnTo>
                <a:lnTo>
                  <a:pt x="258" y="100"/>
                </a:lnTo>
                <a:lnTo>
                  <a:pt x="259" y="102"/>
                </a:lnTo>
                <a:lnTo>
                  <a:pt x="259" y="104"/>
                </a:lnTo>
                <a:lnTo>
                  <a:pt x="260" y="106"/>
                </a:lnTo>
                <a:lnTo>
                  <a:pt x="260" y="108"/>
                </a:lnTo>
                <a:lnTo>
                  <a:pt x="261" y="110"/>
                </a:lnTo>
                <a:lnTo>
                  <a:pt x="262" y="111"/>
                </a:lnTo>
                <a:lnTo>
                  <a:pt x="262" y="113"/>
                </a:lnTo>
                <a:lnTo>
                  <a:pt x="263" y="114"/>
                </a:lnTo>
                <a:lnTo>
                  <a:pt x="263" y="116"/>
                </a:lnTo>
                <a:lnTo>
                  <a:pt x="264" y="117"/>
                </a:lnTo>
                <a:lnTo>
                  <a:pt x="264" y="118"/>
                </a:lnTo>
                <a:lnTo>
                  <a:pt x="265" y="119"/>
                </a:lnTo>
                <a:lnTo>
                  <a:pt x="266" y="120"/>
                </a:lnTo>
                <a:lnTo>
                  <a:pt x="266" y="121"/>
                </a:lnTo>
                <a:lnTo>
                  <a:pt x="267" y="122"/>
                </a:lnTo>
                <a:lnTo>
                  <a:pt x="267" y="123"/>
                </a:lnTo>
                <a:lnTo>
                  <a:pt x="268" y="123"/>
                </a:lnTo>
                <a:lnTo>
                  <a:pt x="268" y="124"/>
                </a:lnTo>
                <a:lnTo>
                  <a:pt x="269" y="125"/>
                </a:lnTo>
                <a:lnTo>
                  <a:pt x="270" y="126"/>
                </a:lnTo>
                <a:lnTo>
                  <a:pt x="270" y="127"/>
                </a:lnTo>
                <a:lnTo>
                  <a:pt x="271" y="128"/>
                </a:lnTo>
                <a:lnTo>
                  <a:pt x="271" y="129"/>
                </a:lnTo>
                <a:lnTo>
                  <a:pt x="272" y="129"/>
                </a:lnTo>
                <a:lnTo>
                  <a:pt x="272" y="130"/>
                </a:lnTo>
                <a:lnTo>
                  <a:pt x="273" y="131"/>
                </a:lnTo>
                <a:lnTo>
                  <a:pt x="274" y="132"/>
                </a:lnTo>
                <a:lnTo>
                  <a:pt x="274" y="133"/>
                </a:lnTo>
                <a:lnTo>
                  <a:pt x="275" y="134"/>
                </a:lnTo>
                <a:lnTo>
                  <a:pt x="275" y="135"/>
                </a:lnTo>
                <a:lnTo>
                  <a:pt x="276" y="135"/>
                </a:lnTo>
                <a:lnTo>
                  <a:pt x="276" y="136"/>
                </a:lnTo>
                <a:lnTo>
                  <a:pt x="277" y="137"/>
                </a:lnTo>
                <a:lnTo>
                  <a:pt x="278" y="137"/>
                </a:lnTo>
                <a:lnTo>
                  <a:pt x="278" y="138"/>
                </a:lnTo>
                <a:lnTo>
                  <a:pt x="279" y="139"/>
                </a:lnTo>
                <a:lnTo>
                  <a:pt x="279" y="139"/>
                </a:lnTo>
                <a:lnTo>
                  <a:pt x="280" y="140"/>
                </a:lnTo>
                <a:lnTo>
                  <a:pt x="280" y="140"/>
                </a:lnTo>
                <a:lnTo>
                  <a:pt x="281" y="141"/>
                </a:lnTo>
                <a:lnTo>
                  <a:pt x="282" y="141"/>
                </a:lnTo>
                <a:lnTo>
                  <a:pt x="282" y="141"/>
                </a:lnTo>
                <a:lnTo>
                  <a:pt x="283" y="142"/>
                </a:lnTo>
                <a:lnTo>
                  <a:pt x="283" y="142"/>
                </a:lnTo>
                <a:lnTo>
                  <a:pt x="284" y="142"/>
                </a:lnTo>
                <a:lnTo>
                  <a:pt x="284" y="143"/>
                </a:lnTo>
                <a:lnTo>
                  <a:pt x="285" y="143"/>
                </a:lnTo>
                <a:lnTo>
                  <a:pt x="285" y="143"/>
                </a:lnTo>
                <a:lnTo>
                  <a:pt x="286" y="144"/>
                </a:lnTo>
                <a:lnTo>
                  <a:pt x="287" y="144"/>
                </a:lnTo>
                <a:lnTo>
                  <a:pt x="287" y="144"/>
                </a:lnTo>
                <a:lnTo>
                  <a:pt x="288" y="145"/>
                </a:lnTo>
                <a:lnTo>
                  <a:pt x="288" y="145"/>
                </a:lnTo>
                <a:lnTo>
                  <a:pt x="289" y="145"/>
                </a:lnTo>
                <a:lnTo>
                  <a:pt x="289" y="145"/>
                </a:lnTo>
                <a:lnTo>
                  <a:pt x="290" y="145"/>
                </a:lnTo>
                <a:lnTo>
                  <a:pt x="291" y="145"/>
                </a:lnTo>
                <a:lnTo>
                  <a:pt x="291" y="145"/>
                </a:lnTo>
                <a:lnTo>
                  <a:pt x="292" y="145"/>
                </a:lnTo>
                <a:lnTo>
                  <a:pt x="292" y="145"/>
                </a:lnTo>
                <a:lnTo>
                  <a:pt x="293" y="143"/>
                </a:lnTo>
                <a:lnTo>
                  <a:pt x="293" y="143"/>
                </a:lnTo>
                <a:lnTo>
                  <a:pt x="294" y="143"/>
                </a:lnTo>
                <a:lnTo>
                  <a:pt x="295" y="143"/>
                </a:lnTo>
                <a:lnTo>
                  <a:pt x="295" y="143"/>
                </a:lnTo>
                <a:lnTo>
                  <a:pt x="296" y="142"/>
                </a:lnTo>
                <a:lnTo>
                  <a:pt x="296" y="142"/>
                </a:lnTo>
                <a:lnTo>
                  <a:pt x="297" y="142"/>
                </a:lnTo>
                <a:lnTo>
                  <a:pt x="297" y="142"/>
                </a:lnTo>
                <a:lnTo>
                  <a:pt x="298" y="142"/>
                </a:lnTo>
                <a:lnTo>
                  <a:pt x="299" y="142"/>
                </a:lnTo>
                <a:lnTo>
                  <a:pt x="299" y="142"/>
                </a:lnTo>
                <a:lnTo>
                  <a:pt x="300" y="142"/>
                </a:lnTo>
                <a:lnTo>
                  <a:pt x="300" y="142"/>
                </a:lnTo>
                <a:lnTo>
                  <a:pt x="301" y="142"/>
                </a:lnTo>
                <a:lnTo>
                  <a:pt x="301" y="142"/>
                </a:lnTo>
                <a:lnTo>
                  <a:pt x="302" y="141"/>
                </a:lnTo>
                <a:lnTo>
                  <a:pt x="303" y="141"/>
                </a:lnTo>
                <a:lnTo>
                  <a:pt x="303" y="141"/>
                </a:lnTo>
                <a:lnTo>
                  <a:pt x="304" y="141"/>
                </a:lnTo>
                <a:lnTo>
                  <a:pt x="304" y="141"/>
                </a:lnTo>
                <a:lnTo>
                  <a:pt x="305" y="141"/>
                </a:lnTo>
                <a:lnTo>
                  <a:pt x="305" y="141"/>
                </a:lnTo>
                <a:lnTo>
                  <a:pt x="306" y="141"/>
                </a:lnTo>
                <a:lnTo>
                  <a:pt x="307" y="141"/>
                </a:lnTo>
                <a:lnTo>
                  <a:pt x="307" y="141"/>
                </a:lnTo>
                <a:lnTo>
                  <a:pt x="308" y="140"/>
                </a:lnTo>
                <a:lnTo>
                  <a:pt x="308" y="140"/>
                </a:lnTo>
                <a:lnTo>
                  <a:pt x="309" y="140"/>
                </a:lnTo>
                <a:lnTo>
                  <a:pt x="309" y="140"/>
                </a:lnTo>
                <a:lnTo>
                  <a:pt x="310" y="140"/>
                </a:lnTo>
                <a:lnTo>
                  <a:pt x="311" y="140"/>
                </a:lnTo>
                <a:lnTo>
                  <a:pt x="311" y="140"/>
                </a:lnTo>
                <a:lnTo>
                  <a:pt x="312" y="140"/>
                </a:lnTo>
                <a:lnTo>
                  <a:pt x="312" y="140"/>
                </a:lnTo>
                <a:lnTo>
                  <a:pt x="313" y="140"/>
                </a:lnTo>
                <a:lnTo>
                  <a:pt x="313" y="140"/>
                </a:lnTo>
                <a:lnTo>
                  <a:pt x="314" y="140"/>
                </a:lnTo>
                <a:lnTo>
                  <a:pt x="315" y="140"/>
                </a:lnTo>
                <a:lnTo>
                  <a:pt x="315" y="140"/>
                </a:lnTo>
                <a:lnTo>
                  <a:pt x="316" y="140"/>
                </a:lnTo>
                <a:lnTo>
                  <a:pt x="316" y="140"/>
                </a:lnTo>
                <a:lnTo>
                  <a:pt x="317" y="140"/>
                </a:lnTo>
                <a:lnTo>
                  <a:pt x="317" y="140"/>
                </a:lnTo>
                <a:lnTo>
                  <a:pt x="318" y="140"/>
                </a:lnTo>
                <a:lnTo>
                  <a:pt x="319" y="140"/>
                </a:lnTo>
                <a:lnTo>
                  <a:pt x="319" y="141"/>
                </a:lnTo>
                <a:lnTo>
                  <a:pt x="320" y="141"/>
                </a:lnTo>
                <a:lnTo>
                  <a:pt x="320" y="141"/>
                </a:lnTo>
                <a:lnTo>
                  <a:pt x="321" y="141"/>
                </a:lnTo>
                <a:lnTo>
                  <a:pt x="321" y="141"/>
                </a:lnTo>
                <a:lnTo>
                  <a:pt x="322" y="141"/>
                </a:lnTo>
                <a:lnTo>
                  <a:pt x="323" y="141"/>
                </a:lnTo>
                <a:lnTo>
                  <a:pt x="323" y="141"/>
                </a:lnTo>
                <a:lnTo>
                  <a:pt x="324" y="141"/>
                </a:lnTo>
                <a:lnTo>
                  <a:pt x="324" y="142"/>
                </a:lnTo>
                <a:lnTo>
                  <a:pt x="325" y="142"/>
                </a:lnTo>
                <a:lnTo>
                  <a:pt x="325" y="142"/>
                </a:lnTo>
                <a:lnTo>
                  <a:pt x="326" y="142"/>
                </a:lnTo>
                <a:lnTo>
                  <a:pt x="327" y="142"/>
                </a:lnTo>
                <a:lnTo>
                  <a:pt x="327" y="142"/>
                </a:lnTo>
                <a:lnTo>
                  <a:pt x="328" y="142"/>
                </a:lnTo>
                <a:lnTo>
                  <a:pt x="328" y="143"/>
                </a:lnTo>
                <a:lnTo>
                  <a:pt x="329" y="143"/>
                </a:lnTo>
                <a:lnTo>
                  <a:pt x="329" y="143"/>
                </a:lnTo>
                <a:lnTo>
                  <a:pt x="330" y="143"/>
                </a:lnTo>
                <a:lnTo>
                  <a:pt x="331" y="143"/>
                </a:lnTo>
                <a:lnTo>
                  <a:pt x="331" y="143"/>
                </a:lnTo>
                <a:lnTo>
                  <a:pt x="332" y="143"/>
                </a:lnTo>
                <a:lnTo>
                  <a:pt x="332" y="143"/>
                </a:lnTo>
                <a:lnTo>
                  <a:pt x="333" y="143"/>
                </a:lnTo>
                <a:lnTo>
                  <a:pt x="333" y="142"/>
                </a:lnTo>
                <a:lnTo>
                  <a:pt x="334" y="142"/>
                </a:lnTo>
                <a:lnTo>
                  <a:pt x="335" y="142"/>
                </a:lnTo>
                <a:lnTo>
                  <a:pt x="335" y="142"/>
                </a:lnTo>
                <a:lnTo>
                  <a:pt x="336" y="142"/>
                </a:lnTo>
                <a:lnTo>
                  <a:pt x="337" y="141"/>
                </a:lnTo>
                <a:lnTo>
                  <a:pt x="337" y="141"/>
                </a:lnTo>
                <a:lnTo>
                  <a:pt x="338" y="141"/>
                </a:lnTo>
                <a:lnTo>
                  <a:pt x="338" y="140"/>
                </a:lnTo>
                <a:lnTo>
                  <a:pt x="339" y="140"/>
                </a:lnTo>
                <a:lnTo>
                  <a:pt x="339" y="140"/>
                </a:lnTo>
                <a:lnTo>
                  <a:pt x="340" y="140"/>
                </a:lnTo>
                <a:lnTo>
                  <a:pt x="340" y="139"/>
                </a:lnTo>
                <a:lnTo>
                  <a:pt x="341" y="139"/>
                </a:lnTo>
                <a:lnTo>
                  <a:pt x="342" y="139"/>
                </a:lnTo>
                <a:lnTo>
                  <a:pt x="342" y="138"/>
                </a:lnTo>
                <a:lnTo>
                  <a:pt x="343" y="138"/>
                </a:lnTo>
                <a:lnTo>
                  <a:pt x="343" y="138"/>
                </a:lnTo>
                <a:lnTo>
                  <a:pt x="344" y="137"/>
                </a:lnTo>
                <a:lnTo>
                  <a:pt x="344" y="137"/>
                </a:lnTo>
                <a:lnTo>
                  <a:pt x="345" y="137"/>
                </a:lnTo>
                <a:lnTo>
                  <a:pt x="346" y="137"/>
                </a:lnTo>
                <a:lnTo>
                  <a:pt x="346" y="137"/>
                </a:lnTo>
                <a:lnTo>
                  <a:pt x="347" y="137"/>
                </a:lnTo>
                <a:lnTo>
                  <a:pt x="347" y="136"/>
                </a:lnTo>
                <a:lnTo>
                  <a:pt x="348" y="136"/>
                </a:lnTo>
                <a:lnTo>
                  <a:pt x="348" y="136"/>
                </a:lnTo>
                <a:lnTo>
                  <a:pt x="349" y="136"/>
                </a:lnTo>
                <a:lnTo>
                  <a:pt x="350" y="137"/>
                </a:lnTo>
                <a:lnTo>
                  <a:pt x="350" y="137"/>
                </a:lnTo>
                <a:lnTo>
                  <a:pt x="351" y="137"/>
                </a:lnTo>
                <a:lnTo>
                  <a:pt x="351" y="137"/>
                </a:lnTo>
                <a:lnTo>
                  <a:pt x="352" y="138"/>
                </a:lnTo>
                <a:lnTo>
                  <a:pt x="352" y="138"/>
                </a:lnTo>
                <a:lnTo>
                  <a:pt x="353" y="139"/>
                </a:lnTo>
                <a:lnTo>
                  <a:pt x="354" y="139"/>
                </a:lnTo>
                <a:lnTo>
                  <a:pt x="354" y="140"/>
                </a:lnTo>
                <a:lnTo>
                  <a:pt x="355" y="141"/>
                </a:lnTo>
                <a:lnTo>
                  <a:pt x="355" y="141"/>
                </a:lnTo>
                <a:lnTo>
                  <a:pt x="356" y="142"/>
                </a:lnTo>
                <a:lnTo>
                  <a:pt x="356" y="143"/>
                </a:lnTo>
                <a:lnTo>
                  <a:pt x="357" y="144"/>
                </a:lnTo>
                <a:lnTo>
                  <a:pt x="358" y="145"/>
                </a:lnTo>
                <a:lnTo>
                  <a:pt x="358" y="146"/>
                </a:lnTo>
                <a:lnTo>
                  <a:pt x="359" y="147"/>
                </a:lnTo>
                <a:lnTo>
                  <a:pt x="359" y="148"/>
                </a:lnTo>
                <a:lnTo>
                  <a:pt x="360" y="148"/>
                </a:lnTo>
                <a:lnTo>
                  <a:pt x="360" y="149"/>
                </a:lnTo>
                <a:lnTo>
                  <a:pt x="361" y="150"/>
                </a:lnTo>
                <a:lnTo>
                  <a:pt x="362" y="151"/>
                </a:lnTo>
                <a:lnTo>
                  <a:pt x="362" y="152"/>
                </a:lnTo>
                <a:lnTo>
                  <a:pt x="363" y="153"/>
                </a:lnTo>
                <a:lnTo>
                  <a:pt x="363" y="154"/>
                </a:lnTo>
                <a:lnTo>
                  <a:pt x="364" y="154"/>
                </a:lnTo>
                <a:lnTo>
                  <a:pt x="364" y="155"/>
                </a:lnTo>
                <a:lnTo>
                  <a:pt x="365" y="156"/>
                </a:lnTo>
                <a:lnTo>
                  <a:pt x="366" y="156"/>
                </a:lnTo>
                <a:lnTo>
                  <a:pt x="366" y="157"/>
                </a:lnTo>
                <a:lnTo>
                  <a:pt x="367" y="158"/>
                </a:lnTo>
                <a:lnTo>
                  <a:pt x="367" y="158"/>
                </a:lnTo>
                <a:lnTo>
                  <a:pt x="368" y="158"/>
                </a:lnTo>
                <a:lnTo>
                  <a:pt x="368" y="159"/>
                </a:lnTo>
                <a:lnTo>
                  <a:pt x="369" y="159"/>
                </a:lnTo>
                <a:lnTo>
                  <a:pt x="370" y="159"/>
                </a:lnTo>
                <a:lnTo>
                  <a:pt x="370" y="159"/>
                </a:lnTo>
                <a:lnTo>
                  <a:pt x="371" y="159"/>
                </a:lnTo>
                <a:lnTo>
                  <a:pt x="371" y="159"/>
                </a:lnTo>
                <a:lnTo>
                  <a:pt x="372" y="159"/>
                </a:lnTo>
                <a:lnTo>
                  <a:pt x="372" y="159"/>
                </a:lnTo>
                <a:lnTo>
                  <a:pt x="373" y="159"/>
                </a:lnTo>
                <a:lnTo>
                  <a:pt x="374" y="158"/>
                </a:lnTo>
                <a:lnTo>
                  <a:pt x="374" y="158"/>
                </a:lnTo>
                <a:lnTo>
                  <a:pt x="375" y="157"/>
                </a:lnTo>
                <a:lnTo>
                  <a:pt x="375" y="157"/>
                </a:lnTo>
                <a:lnTo>
                  <a:pt x="376" y="156"/>
                </a:lnTo>
                <a:lnTo>
                  <a:pt x="376" y="156"/>
                </a:lnTo>
                <a:lnTo>
                  <a:pt x="377" y="155"/>
                </a:lnTo>
                <a:lnTo>
                  <a:pt x="378" y="154"/>
                </a:lnTo>
                <a:lnTo>
                  <a:pt x="378" y="154"/>
                </a:lnTo>
                <a:lnTo>
                  <a:pt x="379" y="153"/>
                </a:lnTo>
                <a:lnTo>
                  <a:pt x="379" y="152"/>
                </a:lnTo>
                <a:lnTo>
                  <a:pt x="380" y="152"/>
                </a:lnTo>
                <a:lnTo>
                  <a:pt x="380" y="151"/>
                </a:lnTo>
                <a:lnTo>
                  <a:pt x="381" y="150"/>
                </a:lnTo>
                <a:lnTo>
                  <a:pt x="382" y="150"/>
                </a:lnTo>
                <a:lnTo>
                  <a:pt x="382" y="149"/>
                </a:lnTo>
                <a:lnTo>
                  <a:pt x="383" y="149"/>
                </a:lnTo>
                <a:lnTo>
                  <a:pt x="383" y="148"/>
                </a:lnTo>
                <a:lnTo>
                  <a:pt x="384" y="147"/>
                </a:lnTo>
                <a:lnTo>
                  <a:pt x="384" y="147"/>
                </a:lnTo>
                <a:lnTo>
                  <a:pt x="385" y="146"/>
                </a:lnTo>
                <a:lnTo>
                  <a:pt x="386" y="146"/>
                </a:lnTo>
                <a:lnTo>
                  <a:pt x="386" y="145"/>
                </a:lnTo>
                <a:lnTo>
                  <a:pt x="387" y="145"/>
                </a:lnTo>
                <a:lnTo>
                  <a:pt x="387" y="145"/>
                </a:lnTo>
                <a:lnTo>
                  <a:pt x="388" y="144"/>
                </a:lnTo>
                <a:lnTo>
                  <a:pt x="388" y="144"/>
                </a:lnTo>
                <a:lnTo>
                  <a:pt x="389" y="144"/>
                </a:lnTo>
                <a:lnTo>
                  <a:pt x="390" y="144"/>
                </a:lnTo>
                <a:lnTo>
                  <a:pt x="390" y="144"/>
                </a:lnTo>
                <a:lnTo>
                  <a:pt x="391" y="144"/>
                </a:lnTo>
                <a:lnTo>
                  <a:pt x="391" y="144"/>
                </a:lnTo>
                <a:lnTo>
                  <a:pt x="392" y="144"/>
                </a:lnTo>
                <a:lnTo>
                  <a:pt x="392" y="144"/>
                </a:lnTo>
                <a:lnTo>
                  <a:pt x="393" y="145"/>
                </a:lnTo>
                <a:lnTo>
                  <a:pt x="394" y="148"/>
                </a:lnTo>
                <a:lnTo>
                  <a:pt x="394" y="148"/>
                </a:lnTo>
                <a:lnTo>
                  <a:pt x="395" y="148"/>
                </a:lnTo>
                <a:lnTo>
                  <a:pt x="395" y="148"/>
                </a:lnTo>
                <a:lnTo>
                  <a:pt x="396" y="147"/>
                </a:lnTo>
                <a:lnTo>
                  <a:pt x="396" y="147"/>
                </a:lnTo>
                <a:lnTo>
                  <a:pt x="397" y="147"/>
                </a:lnTo>
                <a:lnTo>
                  <a:pt x="398" y="147"/>
                </a:lnTo>
                <a:lnTo>
                  <a:pt x="398" y="146"/>
                </a:lnTo>
                <a:lnTo>
                  <a:pt x="399" y="146"/>
                </a:lnTo>
                <a:lnTo>
                  <a:pt x="399" y="145"/>
                </a:lnTo>
                <a:lnTo>
                  <a:pt x="400" y="145"/>
                </a:lnTo>
                <a:lnTo>
                  <a:pt x="400" y="145"/>
                </a:lnTo>
                <a:lnTo>
                  <a:pt x="401" y="144"/>
                </a:lnTo>
                <a:lnTo>
                  <a:pt x="402" y="143"/>
                </a:lnTo>
                <a:lnTo>
                  <a:pt x="402" y="143"/>
                </a:lnTo>
                <a:lnTo>
                  <a:pt x="403" y="143"/>
                </a:lnTo>
                <a:lnTo>
                  <a:pt x="403" y="142"/>
                </a:lnTo>
                <a:lnTo>
                  <a:pt x="404" y="142"/>
                </a:lnTo>
                <a:lnTo>
                  <a:pt x="404" y="141"/>
                </a:lnTo>
                <a:lnTo>
                  <a:pt x="405" y="141"/>
                </a:lnTo>
                <a:lnTo>
                  <a:pt x="406" y="140"/>
                </a:lnTo>
                <a:lnTo>
                  <a:pt x="406" y="140"/>
                </a:lnTo>
                <a:lnTo>
                  <a:pt x="407" y="140"/>
                </a:lnTo>
                <a:lnTo>
                  <a:pt x="407" y="139"/>
                </a:lnTo>
                <a:lnTo>
                  <a:pt x="408" y="139"/>
                </a:lnTo>
                <a:lnTo>
                  <a:pt x="408" y="139"/>
                </a:lnTo>
                <a:lnTo>
                  <a:pt x="409" y="139"/>
                </a:lnTo>
                <a:lnTo>
                  <a:pt x="410" y="139"/>
                </a:lnTo>
                <a:lnTo>
                  <a:pt x="410" y="139"/>
                </a:lnTo>
                <a:lnTo>
                  <a:pt x="411" y="138"/>
                </a:lnTo>
                <a:lnTo>
                  <a:pt x="411" y="138"/>
                </a:lnTo>
                <a:lnTo>
                  <a:pt x="412" y="138"/>
                </a:lnTo>
                <a:lnTo>
                  <a:pt x="412" y="138"/>
                </a:lnTo>
                <a:lnTo>
                  <a:pt x="413" y="138"/>
                </a:lnTo>
                <a:lnTo>
                  <a:pt x="413" y="138"/>
                </a:lnTo>
                <a:lnTo>
                  <a:pt x="414" y="138"/>
                </a:lnTo>
                <a:lnTo>
                  <a:pt x="415" y="138"/>
                </a:lnTo>
                <a:lnTo>
                  <a:pt x="415" y="137"/>
                </a:lnTo>
                <a:lnTo>
                  <a:pt x="416" y="137"/>
                </a:lnTo>
                <a:lnTo>
                  <a:pt x="416" y="137"/>
                </a:lnTo>
                <a:lnTo>
                  <a:pt x="417" y="137"/>
                </a:lnTo>
                <a:lnTo>
                  <a:pt x="417" y="136"/>
                </a:lnTo>
                <a:lnTo>
                  <a:pt x="418" y="136"/>
                </a:lnTo>
                <a:lnTo>
                  <a:pt x="419" y="136"/>
                </a:lnTo>
                <a:lnTo>
                  <a:pt x="419" y="135"/>
                </a:lnTo>
                <a:lnTo>
                  <a:pt x="420" y="135"/>
                </a:lnTo>
                <a:lnTo>
                  <a:pt x="420" y="135"/>
                </a:lnTo>
                <a:lnTo>
                  <a:pt x="421" y="134"/>
                </a:lnTo>
                <a:lnTo>
                  <a:pt x="421" y="134"/>
                </a:lnTo>
                <a:lnTo>
                  <a:pt x="422" y="134"/>
                </a:lnTo>
                <a:lnTo>
                  <a:pt x="423" y="133"/>
                </a:lnTo>
                <a:lnTo>
                  <a:pt x="423" y="133"/>
                </a:lnTo>
                <a:lnTo>
                  <a:pt x="424" y="132"/>
                </a:lnTo>
                <a:lnTo>
                  <a:pt x="424" y="132"/>
                </a:lnTo>
                <a:lnTo>
                  <a:pt x="425" y="131"/>
                </a:lnTo>
                <a:lnTo>
                  <a:pt x="425" y="131"/>
                </a:lnTo>
                <a:lnTo>
                  <a:pt x="426" y="130"/>
                </a:lnTo>
                <a:lnTo>
                  <a:pt x="427" y="130"/>
                </a:lnTo>
                <a:lnTo>
                  <a:pt x="427" y="129"/>
                </a:lnTo>
                <a:lnTo>
                  <a:pt x="428" y="129"/>
                </a:lnTo>
                <a:lnTo>
                  <a:pt x="428" y="128"/>
                </a:lnTo>
                <a:lnTo>
                  <a:pt x="429" y="127"/>
                </a:lnTo>
                <a:lnTo>
                  <a:pt x="429" y="127"/>
                </a:lnTo>
                <a:lnTo>
                  <a:pt x="430" y="126"/>
                </a:lnTo>
                <a:lnTo>
                  <a:pt x="431" y="125"/>
                </a:lnTo>
                <a:lnTo>
                  <a:pt x="431" y="124"/>
                </a:lnTo>
                <a:lnTo>
                  <a:pt x="432" y="123"/>
                </a:lnTo>
                <a:lnTo>
                  <a:pt x="432" y="122"/>
                </a:lnTo>
                <a:lnTo>
                  <a:pt x="433" y="121"/>
                </a:lnTo>
                <a:lnTo>
                  <a:pt x="433" y="121"/>
                </a:lnTo>
                <a:lnTo>
                  <a:pt x="434" y="120"/>
                </a:lnTo>
                <a:lnTo>
                  <a:pt x="435" y="119"/>
                </a:lnTo>
                <a:lnTo>
                  <a:pt x="435" y="118"/>
                </a:lnTo>
                <a:lnTo>
                  <a:pt x="436" y="117"/>
                </a:lnTo>
                <a:lnTo>
                  <a:pt x="436" y="116"/>
                </a:lnTo>
                <a:lnTo>
                  <a:pt x="437" y="115"/>
                </a:lnTo>
                <a:lnTo>
                  <a:pt x="437" y="113"/>
                </a:lnTo>
                <a:lnTo>
                  <a:pt x="438" y="112"/>
                </a:lnTo>
                <a:lnTo>
                  <a:pt x="439" y="111"/>
                </a:lnTo>
                <a:lnTo>
                  <a:pt x="439" y="110"/>
                </a:lnTo>
                <a:lnTo>
                  <a:pt x="440" y="108"/>
                </a:lnTo>
                <a:lnTo>
                  <a:pt x="440" y="106"/>
                </a:lnTo>
                <a:lnTo>
                  <a:pt x="441" y="105"/>
                </a:lnTo>
                <a:lnTo>
                  <a:pt x="441" y="103"/>
                </a:lnTo>
                <a:lnTo>
                  <a:pt x="442" y="101"/>
                </a:lnTo>
                <a:lnTo>
                  <a:pt x="443" y="99"/>
                </a:lnTo>
                <a:lnTo>
                  <a:pt x="443" y="96"/>
                </a:lnTo>
                <a:lnTo>
                  <a:pt x="444" y="94"/>
                </a:lnTo>
                <a:lnTo>
                  <a:pt x="444" y="91"/>
                </a:lnTo>
                <a:lnTo>
                  <a:pt x="445" y="88"/>
                </a:lnTo>
                <a:lnTo>
                  <a:pt x="445" y="85"/>
                </a:lnTo>
                <a:lnTo>
                  <a:pt x="446" y="82"/>
                </a:lnTo>
                <a:lnTo>
                  <a:pt x="447" y="79"/>
                </a:lnTo>
                <a:lnTo>
                  <a:pt x="447" y="76"/>
                </a:lnTo>
                <a:lnTo>
                  <a:pt x="448" y="73"/>
                </a:lnTo>
                <a:lnTo>
                  <a:pt x="448" y="70"/>
                </a:lnTo>
                <a:lnTo>
                  <a:pt x="449" y="67"/>
                </a:lnTo>
                <a:lnTo>
                  <a:pt x="449" y="64"/>
                </a:lnTo>
                <a:lnTo>
                  <a:pt x="450" y="62"/>
                </a:lnTo>
                <a:lnTo>
                  <a:pt x="451" y="59"/>
                </a:lnTo>
                <a:lnTo>
                  <a:pt x="451" y="56"/>
                </a:lnTo>
                <a:lnTo>
                  <a:pt x="452" y="53"/>
                </a:lnTo>
                <a:lnTo>
                  <a:pt x="453" y="51"/>
                </a:lnTo>
                <a:lnTo>
                  <a:pt x="453" y="47"/>
                </a:lnTo>
                <a:lnTo>
                  <a:pt x="454" y="44"/>
                </a:lnTo>
                <a:lnTo>
                  <a:pt x="454" y="41"/>
                </a:lnTo>
                <a:lnTo>
                  <a:pt x="455" y="38"/>
                </a:lnTo>
                <a:lnTo>
                  <a:pt x="455" y="35"/>
                </a:lnTo>
                <a:lnTo>
                  <a:pt x="456" y="33"/>
                </a:lnTo>
                <a:lnTo>
                  <a:pt x="457" y="31"/>
                </a:lnTo>
                <a:lnTo>
                  <a:pt x="457" y="31"/>
                </a:lnTo>
                <a:lnTo>
                  <a:pt x="458" y="31"/>
                </a:lnTo>
                <a:lnTo>
                  <a:pt x="458" y="33"/>
                </a:lnTo>
                <a:lnTo>
                  <a:pt x="459" y="34"/>
                </a:lnTo>
                <a:lnTo>
                  <a:pt x="459" y="36"/>
                </a:lnTo>
                <a:lnTo>
                  <a:pt x="460" y="37"/>
                </a:lnTo>
                <a:lnTo>
                  <a:pt x="461" y="38"/>
                </a:lnTo>
                <a:lnTo>
                  <a:pt x="461" y="37"/>
                </a:lnTo>
                <a:lnTo>
                  <a:pt x="462" y="35"/>
                </a:lnTo>
                <a:lnTo>
                  <a:pt x="462" y="30"/>
                </a:lnTo>
                <a:lnTo>
                  <a:pt x="463" y="24"/>
                </a:lnTo>
                <a:lnTo>
                  <a:pt x="463" y="18"/>
                </a:lnTo>
                <a:lnTo>
                  <a:pt x="464" y="12"/>
                </a:lnTo>
                <a:lnTo>
                  <a:pt x="465" y="6"/>
                </a:lnTo>
                <a:lnTo>
                  <a:pt x="465" y="2"/>
                </a:lnTo>
                <a:lnTo>
                  <a:pt x="466" y="0"/>
                </a:lnTo>
                <a:lnTo>
                  <a:pt x="466" y="0"/>
                </a:lnTo>
                <a:lnTo>
                  <a:pt x="467" y="4"/>
                </a:lnTo>
                <a:lnTo>
                  <a:pt x="467" y="10"/>
                </a:lnTo>
                <a:lnTo>
                  <a:pt x="468" y="18"/>
                </a:lnTo>
                <a:lnTo>
                  <a:pt x="468" y="26"/>
                </a:lnTo>
                <a:lnTo>
                  <a:pt x="469" y="34"/>
                </a:lnTo>
                <a:lnTo>
                  <a:pt x="470" y="41"/>
                </a:lnTo>
                <a:lnTo>
                  <a:pt x="470" y="48"/>
                </a:lnTo>
                <a:lnTo>
                  <a:pt x="471" y="53"/>
                </a:lnTo>
                <a:lnTo>
                  <a:pt x="471" y="55"/>
                </a:lnTo>
                <a:lnTo>
                  <a:pt x="472" y="56"/>
                </a:lnTo>
                <a:lnTo>
                  <a:pt x="472" y="55"/>
                </a:lnTo>
                <a:lnTo>
                  <a:pt x="473" y="54"/>
                </a:lnTo>
                <a:lnTo>
                  <a:pt x="474" y="53"/>
                </a:lnTo>
                <a:lnTo>
                  <a:pt x="474" y="53"/>
                </a:lnTo>
                <a:lnTo>
                  <a:pt x="475" y="52"/>
                </a:lnTo>
                <a:lnTo>
                  <a:pt x="475" y="52"/>
                </a:lnTo>
                <a:lnTo>
                  <a:pt x="476" y="53"/>
                </a:lnTo>
                <a:lnTo>
                  <a:pt x="476" y="54"/>
                </a:lnTo>
                <a:lnTo>
                  <a:pt x="477" y="55"/>
                </a:lnTo>
                <a:lnTo>
                  <a:pt x="478" y="57"/>
                </a:lnTo>
                <a:lnTo>
                  <a:pt x="478" y="58"/>
                </a:lnTo>
                <a:lnTo>
                  <a:pt x="479" y="59"/>
                </a:lnTo>
                <a:lnTo>
                  <a:pt x="479" y="60"/>
                </a:lnTo>
                <a:lnTo>
                  <a:pt x="480" y="60"/>
                </a:lnTo>
                <a:lnTo>
                  <a:pt x="480" y="61"/>
                </a:lnTo>
                <a:lnTo>
                  <a:pt x="481" y="62"/>
                </a:lnTo>
                <a:lnTo>
                  <a:pt x="482" y="62"/>
                </a:lnTo>
                <a:lnTo>
                  <a:pt x="482" y="63"/>
                </a:lnTo>
                <a:lnTo>
                  <a:pt x="483" y="64"/>
                </a:lnTo>
                <a:lnTo>
                  <a:pt x="483" y="65"/>
                </a:lnTo>
                <a:lnTo>
                  <a:pt x="484" y="65"/>
                </a:lnTo>
                <a:lnTo>
                  <a:pt x="484" y="66"/>
                </a:lnTo>
                <a:lnTo>
                  <a:pt x="485" y="66"/>
                </a:lnTo>
                <a:lnTo>
                  <a:pt x="486" y="65"/>
                </a:lnTo>
                <a:lnTo>
                  <a:pt x="486" y="65"/>
                </a:lnTo>
                <a:lnTo>
                  <a:pt x="487" y="65"/>
                </a:lnTo>
                <a:lnTo>
                  <a:pt x="487" y="65"/>
                </a:lnTo>
                <a:lnTo>
                  <a:pt x="488" y="65"/>
                </a:lnTo>
                <a:lnTo>
                  <a:pt x="488" y="66"/>
                </a:lnTo>
                <a:lnTo>
                  <a:pt x="489" y="67"/>
                </a:lnTo>
                <a:lnTo>
                  <a:pt x="490" y="68"/>
                </a:lnTo>
                <a:lnTo>
                  <a:pt x="490" y="70"/>
                </a:lnTo>
                <a:lnTo>
                  <a:pt x="491" y="71"/>
                </a:lnTo>
                <a:lnTo>
                  <a:pt x="491" y="73"/>
                </a:lnTo>
                <a:lnTo>
                  <a:pt x="492" y="74"/>
                </a:lnTo>
                <a:lnTo>
                  <a:pt x="492" y="74"/>
                </a:lnTo>
                <a:lnTo>
                  <a:pt x="493" y="75"/>
                </a:lnTo>
                <a:lnTo>
                  <a:pt x="494" y="76"/>
                </a:lnTo>
                <a:lnTo>
                  <a:pt x="494" y="78"/>
                </a:lnTo>
                <a:lnTo>
                  <a:pt x="495" y="79"/>
                </a:lnTo>
                <a:lnTo>
                  <a:pt x="495" y="80"/>
                </a:lnTo>
                <a:lnTo>
                  <a:pt x="496" y="77"/>
                </a:lnTo>
                <a:lnTo>
                  <a:pt x="496" y="70"/>
                </a:lnTo>
                <a:lnTo>
                  <a:pt x="497" y="62"/>
                </a:lnTo>
                <a:lnTo>
                  <a:pt x="498" y="56"/>
                </a:lnTo>
                <a:lnTo>
                  <a:pt x="498" y="57"/>
                </a:lnTo>
                <a:lnTo>
                  <a:pt x="499" y="66"/>
                </a:lnTo>
                <a:lnTo>
                  <a:pt x="499" y="77"/>
                </a:lnTo>
                <a:lnTo>
                  <a:pt x="500" y="85"/>
                </a:lnTo>
                <a:lnTo>
                  <a:pt x="500" y="84"/>
                </a:lnTo>
                <a:lnTo>
                  <a:pt x="501" y="71"/>
                </a:lnTo>
                <a:lnTo>
                  <a:pt x="502" y="52"/>
                </a:lnTo>
                <a:lnTo>
                  <a:pt x="502" y="34"/>
                </a:lnTo>
                <a:lnTo>
                  <a:pt x="503" y="22"/>
                </a:lnTo>
                <a:lnTo>
                  <a:pt x="503" y="18"/>
                </a:lnTo>
                <a:lnTo>
                  <a:pt x="504" y="20"/>
                </a:lnTo>
                <a:lnTo>
                  <a:pt x="504" y="21"/>
                </a:lnTo>
                <a:lnTo>
                  <a:pt x="505" y="22"/>
                </a:lnTo>
                <a:lnTo>
                  <a:pt x="506" y="21"/>
                </a:lnTo>
                <a:lnTo>
                  <a:pt x="506" y="18"/>
                </a:lnTo>
                <a:lnTo>
                  <a:pt x="507" y="17"/>
                </a:lnTo>
                <a:lnTo>
                  <a:pt x="507" y="16"/>
                </a:lnTo>
                <a:lnTo>
                  <a:pt x="508" y="15"/>
                </a:lnTo>
                <a:lnTo>
                  <a:pt x="508" y="15"/>
                </a:lnTo>
                <a:lnTo>
                  <a:pt x="509" y="15"/>
                </a:lnTo>
                <a:lnTo>
                  <a:pt x="510" y="15"/>
                </a:lnTo>
                <a:lnTo>
                  <a:pt x="510" y="16"/>
                </a:lnTo>
                <a:lnTo>
                  <a:pt x="511" y="18"/>
                </a:lnTo>
                <a:lnTo>
                  <a:pt x="511" y="20"/>
                </a:lnTo>
                <a:lnTo>
                  <a:pt x="512" y="22"/>
                </a:lnTo>
                <a:lnTo>
                  <a:pt x="512" y="25"/>
                </a:lnTo>
                <a:lnTo>
                  <a:pt x="513" y="27"/>
                </a:lnTo>
                <a:lnTo>
                  <a:pt x="514" y="30"/>
                </a:lnTo>
                <a:lnTo>
                  <a:pt x="514" y="33"/>
                </a:lnTo>
                <a:lnTo>
                  <a:pt x="515" y="35"/>
                </a:lnTo>
                <a:lnTo>
                  <a:pt x="515" y="38"/>
                </a:lnTo>
                <a:lnTo>
                  <a:pt x="516" y="40"/>
                </a:lnTo>
                <a:lnTo>
                  <a:pt x="516" y="42"/>
                </a:lnTo>
                <a:lnTo>
                  <a:pt x="517" y="44"/>
                </a:lnTo>
                <a:lnTo>
                  <a:pt x="518" y="45"/>
                </a:lnTo>
                <a:lnTo>
                  <a:pt x="518" y="46"/>
                </a:lnTo>
                <a:lnTo>
                  <a:pt x="519" y="47"/>
                </a:lnTo>
                <a:lnTo>
                  <a:pt x="519" y="48"/>
                </a:lnTo>
                <a:lnTo>
                  <a:pt x="520" y="49"/>
                </a:lnTo>
                <a:lnTo>
                  <a:pt x="520" y="50"/>
                </a:lnTo>
                <a:lnTo>
                  <a:pt x="521" y="51"/>
                </a:lnTo>
                <a:lnTo>
                  <a:pt x="522" y="52"/>
                </a:lnTo>
                <a:lnTo>
                  <a:pt x="522" y="53"/>
                </a:lnTo>
                <a:lnTo>
                  <a:pt x="523" y="55"/>
                </a:lnTo>
                <a:lnTo>
                  <a:pt x="523" y="56"/>
                </a:lnTo>
                <a:lnTo>
                  <a:pt x="524" y="58"/>
                </a:lnTo>
                <a:lnTo>
                  <a:pt x="524" y="59"/>
                </a:lnTo>
                <a:lnTo>
                  <a:pt x="525" y="61"/>
                </a:lnTo>
                <a:lnTo>
                  <a:pt x="526" y="63"/>
                </a:lnTo>
                <a:lnTo>
                  <a:pt x="526" y="65"/>
                </a:lnTo>
                <a:lnTo>
                  <a:pt x="527" y="68"/>
                </a:lnTo>
                <a:lnTo>
                  <a:pt x="527" y="70"/>
                </a:lnTo>
                <a:lnTo>
                  <a:pt x="528" y="73"/>
                </a:lnTo>
                <a:lnTo>
                  <a:pt x="528" y="75"/>
                </a:lnTo>
                <a:lnTo>
                  <a:pt x="529" y="78"/>
                </a:lnTo>
                <a:lnTo>
                  <a:pt x="530" y="81"/>
                </a:lnTo>
                <a:lnTo>
                  <a:pt x="530" y="83"/>
                </a:lnTo>
                <a:lnTo>
                  <a:pt x="531" y="86"/>
                </a:lnTo>
                <a:lnTo>
                  <a:pt x="531" y="88"/>
                </a:lnTo>
                <a:lnTo>
                  <a:pt x="532" y="91"/>
                </a:lnTo>
                <a:lnTo>
                  <a:pt x="532" y="93"/>
                </a:lnTo>
                <a:lnTo>
                  <a:pt x="533" y="95"/>
                </a:lnTo>
                <a:lnTo>
                  <a:pt x="534" y="97"/>
                </a:lnTo>
                <a:lnTo>
                  <a:pt x="534" y="99"/>
                </a:lnTo>
                <a:lnTo>
                  <a:pt x="535" y="101"/>
                </a:lnTo>
                <a:lnTo>
                  <a:pt x="535" y="103"/>
                </a:lnTo>
                <a:lnTo>
                  <a:pt x="536" y="104"/>
                </a:lnTo>
                <a:lnTo>
                  <a:pt x="536" y="106"/>
                </a:lnTo>
                <a:lnTo>
                  <a:pt x="537" y="107"/>
                </a:lnTo>
                <a:lnTo>
                  <a:pt x="538" y="109"/>
                </a:lnTo>
                <a:lnTo>
                  <a:pt x="538" y="110"/>
                </a:lnTo>
                <a:lnTo>
                  <a:pt x="539" y="111"/>
                </a:lnTo>
                <a:lnTo>
                  <a:pt x="539" y="112"/>
                </a:lnTo>
                <a:lnTo>
                  <a:pt x="540" y="113"/>
                </a:lnTo>
                <a:lnTo>
                  <a:pt x="540" y="114"/>
                </a:lnTo>
                <a:lnTo>
                  <a:pt x="541" y="115"/>
                </a:lnTo>
                <a:lnTo>
                  <a:pt x="541" y="116"/>
                </a:lnTo>
                <a:lnTo>
                  <a:pt x="542" y="117"/>
                </a:lnTo>
                <a:lnTo>
                  <a:pt x="543" y="118"/>
                </a:lnTo>
                <a:lnTo>
                  <a:pt x="543" y="119"/>
                </a:lnTo>
                <a:lnTo>
                  <a:pt x="544" y="120"/>
                </a:lnTo>
                <a:lnTo>
                  <a:pt x="544" y="121"/>
                </a:lnTo>
                <a:lnTo>
                  <a:pt x="545" y="121"/>
                </a:lnTo>
                <a:lnTo>
                  <a:pt x="545" y="122"/>
                </a:lnTo>
                <a:lnTo>
                  <a:pt x="546" y="123"/>
                </a:lnTo>
                <a:lnTo>
                  <a:pt x="547" y="123"/>
                </a:lnTo>
                <a:lnTo>
                  <a:pt x="547" y="124"/>
                </a:lnTo>
                <a:lnTo>
                  <a:pt x="548" y="125"/>
                </a:lnTo>
                <a:lnTo>
                  <a:pt x="548" y="125"/>
                </a:lnTo>
                <a:lnTo>
                  <a:pt x="549" y="126"/>
                </a:lnTo>
                <a:lnTo>
                  <a:pt x="549" y="126"/>
                </a:lnTo>
                <a:lnTo>
                  <a:pt x="550" y="127"/>
                </a:lnTo>
                <a:lnTo>
                  <a:pt x="551" y="127"/>
                </a:lnTo>
                <a:lnTo>
                  <a:pt x="551" y="128"/>
                </a:lnTo>
                <a:lnTo>
                  <a:pt x="552" y="128"/>
                </a:lnTo>
                <a:lnTo>
                  <a:pt x="552" y="129"/>
                </a:lnTo>
                <a:lnTo>
                  <a:pt x="553" y="130"/>
                </a:lnTo>
                <a:lnTo>
                  <a:pt x="553" y="130"/>
                </a:lnTo>
                <a:lnTo>
                  <a:pt x="554" y="131"/>
                </a:lnTo>
                <a:lnTo>
                  <a:pt x="555" y="131"/>
                </a:lnTo>
                <a:lnTo>
                  <a:pt x="555" y="132"/>
                </a:lnTo>
                <a:lnTo>
                  <a:pt x="556" y="133"/>
                </a:lnTo>
                <a:lnTo>
                  <a:pt x="556" y="133"/>
                </a:lnTo>
                <a:lnTo>
                  <a:pt x="557" y="134"/>
                </a:lnTo>
                <a:lnTo>
                  <a:pt x="557" y="134"/>
                </a:lnTo>
                <a:lnTo>
                  <a:pt x="558" y="135"/>
                </a:lnTo>
                <a:lnTo>
                  <a:pt x="559" y="136"/>
                </a:lnTo>
                <a:lnTo>
                  <a:pt x="559" y="136"/>
                </a:lnTo>
                <a:lnTo>
                  <a:pt x="560" y="137"/>
                </a:lnTo>
                <a:lnTo>
                  <a:pt x="560" y="138"/>
                </a:lnTo>
                <a:lnTo>
                  <a:pt x="561" y="138"/>
                </a:lnTo>
                <a:lnTo>
                  <a:pt x="561" y="139"/>
                </a:lnTo>
                <a:lnTo>
                  <a:pt x="562" y="139"/>
                </a:lnTo>
                <a:lnTo>
                  <a:pt x="563" y="140"/>
                </a:lnTo>
                <a:lnTo>
                  <a:pt x="563" y="140"/>
                </a:lnTo>
                <a:lnTo>
                  <a:pt x="564" y="141"/>
                </a:lnTo>
                <a:lnTo>
                  <a:pt x="564" y="141"/>
                </a:lnTo>
                <a:lnTo>
                  <a:pt x="565" y="141"/>
                </a:lnTo>
                <a:lnTo>
                  <a:pt x="565" y="142"/>
                </a:lnTo>
                <a:lnTo>
                  <a:pt x="566" y="142"/>
                </a:lnTo>
                <a:lnTo>
                  <a:pt x="567" y="142"/>
                </a:lnTo>
                <a:lnTo>
                  <a:pt x="567" y="143"/>
                </a:lnTo>
                <a:lnTo>
                  <a:pt x="568" y="143"/>
                </a:lnTo>
                <a:lnTo>
                  <a:pt x="569" y="143"/>
                </a:lnTo>
                <a:lnTo>
                  <a:pt x="569" y="144"/>
                </a:lnTo>
                <a:lnTo>
                  <a:pt x="570" y="144"/>
                </a:lnTo>
                <a:lnTo>
                  <a:pt x="570" y="144"/>
                </a:lnTo>
                <a:lnTo>
                  <a:pt x="571" y="144"/>
                </a:lnTo>
                <a:lnTo>
                  <a:pt x="571" y="145"/>
                </a:lnTo>
                <a:lnTo>
                  <a:pt x="572" y="145"/>
                </a:lnTo>
                <a:lnTo>
                  <a:pt x="573" y="145"/>
                </a:lnTo>
                <a:lnTo>
                  <a:pt x="573" y="145"/>
                </a:lnTo>
                <a:lnTo>
                  <a:pt x="574" y="145"/>
                </a:lnTo>
                <a:lnTo>
                  <a:pt x="574" y="145"/>
                </a:lnTo>
                <a:lnTo>
                  <a:pt x="575" y="145"/>
                </a:lnTo>
                <a:lnTo>
                  <a:pt x="575" y="145"/>
                </a:lnTo>
                <a:lnTo>
                  <a:pt x="576" y="145"/>
                </a:lnTo>
                <a:lnTo>
                  <a:pt x="577" y="145"/>
                </a:lnTo>
                <a:lnTo>
                  <a:pt x="577" y="145"/>
                </a:lnTo>
                <a:lnTo>
                  <a:pt x="578" y="145"/>
                </a:lnTo>
                <a:lnTo>
                  <a:pt x="578" y="145"/>
                </a:lnTo>
                <a:lnTo>
                  <a:pt x="579" y="145"/>
                </a:lnTo>
                <a:lnTo>
                  <a:pt x="579" y="145"/>
                </a:lnTo>
                <a:lnTo>
                  <a:pt x="580" y="145"/>
                </a:lnTo>
                <a:lnTo>
                  <a:pt x="581" y="144"/>
                </a:lnTo>
                <a:lnTo>
                  <a:pt x="581" y="144"/>
                </a:lnTo>
                <a:lnTo>
                  <a:pt x="582" y="144"/>
                </a:lnTo>
                <a:lnTo>
                  <a:pt x="582" y="144"/>
                </a:lnTo>
                <a:lnTo>
                  <a:pt x="583" y="144"/>
                </a:lnTo>
                <a:lnTo>
                  <a:pt x="583" y="144"/>
                </a:lnTo>
                <a:lnTo>
                  <a:pt x="584" y="144"/>
                </a:lnTo>
                <a:lnTo>
                  <a:pt x="585" y="144"/>
                </a:lnTo>
                <a:lnTo>
                  <a:pt x="585" y="144"/>
                </a:lnTo>
              </a:path>
            </a:pathLst>
          </a:custGeom>
          <a:noFill/>
          <a:ln w="3175" cap="flat">
            <a:solidFill>
              <a:srgbClr val="00B05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 name="Line 117">
            <a:extLst>
              <a:ext uri="{FF2B5EF4-FFF2-40B4-BE49-F238E27FC236}">
                <a16:creationId xmlns:a16="http://schemas.microsoft.com/office/drawing/2014/main" id="{EB07F419-A886-41A4-9235-E15869B4E24E}"/>
              </a:ext>
            </a:extLst>
          </p:cNvPr>
          <p:cNvSpPr>
            <a:spLocks noChangeShapeType="1"/>
          </p:cNvSpPr>
          <p:nvPr/>
        </p:nvSpPr>
        <p:spPr bwMode="auto">
          <a:xfrm>
            <a:off x="2286322" y="6079593"/>
            <a:ext cx="9450388"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84" name="Line 120">
            <a:extLst>
              <a:ext uri="{FF2B5EF4-FFF2-40B4-BE49-F238E27FC236}">
                <a16:creationId xmlns:a16="http://schemas.microsoft.com/office/drawing/2014/main" id="{38AEF993-5809-46FC-B80B-1DA894B42DE3}"/>
              </a:ext>
            </a:extLst>
          </p:cNvPr>
          <p:cNvSpPr>
            <a:spLocks noChangeShapeType="1"/>
          </p:cNvSpPr>
          <p:nvPr/>
        </p:nvSpPr>
        <p:spPr bwMode="auto">
          <a:xfrm flipV="1">
            <a:off x="3232472" y="5875828"/>
            <a:ext cx="0" cy="203764"/>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85" name="Line 121">
            <a:extLst>
              <a:ext uri="{FF2B5EF4-FFF2-40B4-BE49-F238E27FC236}">
                <a16:creationId xmlns:a16="http://schemas.microsoft.com/office/drawing/2014/main" id="{86C387F2-0EBA-4E81-A3DF-8E719C3F620F}"/>
              </a:ext>
            </a:extLst>
          </p:cNvPr>
          <p:cNvSpPr>
            <a:spLocks noChangeShapeType="1"/>
          </p:cNvSpPr>
          <p:nvPr/>
        </p:nvSpPr>
        <p:spPr bwMode="auto">
          <a:xfrm flipV="1">
            <a:off x="4177035" y="5875828"/>
            <a:ext cx="0" cy="203764"/>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89" name="Line 122">
            <a:extLst>
              <a:ext uri="{FF2B5EF4-FFF2-40B4-BE49-F238E27FC236}">
                <a16:creationId xmlns:a16="http://schemas.microsoft.com/office/drawing/2014/main" id="{23EE0090-EE11-4F9A-9E2E-AC26AE8D411B}"/>
              </a:ext>
            </a:extLst>
          </p:cNvPr>
          <p:cNvSpPr>
            <a:spLocks noChangeShapeType="1"/>
          </p:cNvSpPr>
          <p:nvPr/>
        </p:nvSpPr>
        <p:spPr bwMode="auto">
          <a:xfrm flipV="1">
            <a:off x="5121597" y="5875828"/>
            <a:ext cx="0" cy="203764"/>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90" name="Line 123">
            <a:extLst>
              <a:ext uri="{FF2B5EF4-FFF2-40B4-BE49-F238E27FC236}">
                <a16:creationId xmlns:a16="http://schemas.microsoft.com/office/drawing/2014/main" id="{D40CFA63-B4B0-47A3-A871-34A9CD96A744}"/>
              </a:ext>
            </a:extLst>
          </p:cNvPr>
          <p:cNvSpPr>
            <a:spLocks noChangeShapeType="1"/>
          </p:cNvSpPr>
          <p:nvPr/>
        </p:nvSpPr>
        <p:spPr bwMode="auto">
          <a:xfrm flipV="1">
            <a:off x="6067747" y="5875828"/>
            <a:ext cx="0" cy="203764"/>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91" name="Line 124">
            <a:extLst>
              <a:ext uri="{FF2B5EF4-FFF2-40B4-BE49-F238E27FC236}">
                <a16:creationId xmlns:a16="http://schemas.microsoft.com/office/drawing/2014/main" id="{DB860C61-4D45-4024-925B-1F47BDD2DFB0}"/>
              </a:ext>
            </a:extLst>
          </p:cNvPr>
          <p:cNvSpPr>
            <a:spLocks noChangeShapeType="1"/>
          </p:cNvSpPr>
          <p:nvPr/>
        </p:nvSpPr>
        <p:spPr bwMode="auto">
          <a:xfrm flipV="1">
            <a:off x="7012310" y="5875828"/>
            <a:ext cx="0" cy="203764"/>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92" name="Line 125">
            <a:extLst>
              <a:ext uri="{FF2B5EF4-FFF2-40B4-BE49-F238E27FC236}">
                <a16:creationId xmlns:a16="http://schemas.microsoft.com/office/drawing/2014/main" id="{6B240D9D-A93F-418F-B3DC-E98542069811}"/>
              </a:ext>
            </a:extLst>
          </p:cNvPr>
          <p:cNvSpPr>
            <a:spLocks noChangeShapeType="1"/>
          </p:cNvSpPr>
          <p:nvPr/>
        </p:nvSpPr>
        <p:spPr bwMode="auto">
          <a:xfrm flipV="1">
            <a:off x="7956872" y="5875828"/>
            <a:ext cx="0" cy="203764"/>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93" name="Line 126">
            <a:extLst>
              <a:ext uri="{FF2B5EF4-FFF2-40B4-BE49-F238E27FC236}">
                <a16:creationId xmlns:a16="http://schemas.microsoft.com/office/drawing/2014/main" id="{0DF9F15E-22DA-404D-8E9F-606277DCEBA9}"/>
              </a:ext>
            </a:extLst>
          </p:cNvPr>
          <p:cNvSpPr>
            <a:spLocks noChangeShapeType="1"/>
          </p:cNvSpPr>
          <p:nvPr/>
        </p:nvSpPr>
        <p:spPr bwMode="auto">
          <a:xfrm flipV="1">
            <a:off x="8901435" y="5875828"/>
            <a:ext cx="0" cy="203764"/>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94" name="Line 127">
            <a:extLst>
              <a:ext uri="{FF2B5EF4-FFF2-40B4-BE49-F238E27FC236}">
                <a16:creationId xmlns:a16="http://schemas.microsoft.com/office/drawing/2014/main" id="{CA48CFEB-F612-4ADA-9C6F-1C9D1DE137EB}"/>
              </a:ext>
            </a:extLst>
          </p:cNvPr>
          <p:cNvSpPr>
            <a:spLocks noChangeShapeType="1"/>
          </p:cNvSpPr>
          <p:nvPr/>
        </p:nvSpPr>
        <p:spPr bwMode="auto">
          <a:xfrm flipV="1">
            <a:off x="9847585" y="5875828"/>
            <a:ext cx="0" cy="203764"/>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95" name="Line 128">
            <a:extLst>
              <a:ext uri="{FF2B5EF4-FFF2-40B4-BE49-F238E27FC236}">
                <a16:creationId xmlns:a16="http://schemas.microsoft.com/office/drawing/2014/main" id="{03260BD1-33AA-4059-86F0-CCA37B8150AF}"/>
              </a:ext>
            </a:extLst>
          </p:cNvPr>
          <p:cNvSpPr>
            <a:spLocks noChangeShapeType="1"/>
          </p:cNvSpPr>
          <p:nvPr/>
        </p:nvSpPr>
        <p:spPr bwMode="auto">
          <a:xfrm flipV="1">
            <a:off x="10792147" y="5875828"/>
            <a:ext cx="0" cy="203764"/>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96" name="Rectangle 141">
            <a:extLst>
              <a:ext uri="{FF2B5EF4-FFF2-40B4-BE49-F238E27FC236}">
                <a16:creationId xmlns:a16="http://schemas.microsoft.com/office/drawing/2014/main" id="{A8B318C0-AD4F-46D2-8346-BEAA2990D9C4}"/>
              </a:ext>
            </a:extLst>
          </p:cNvPr>
          <p:cNvSpPr>
            <a:spLocks noChangeArrowheads="1"/>
          </p:cNvSpPr>
          <p:nvPr/>
        </p:nvSpPr>
        <p:spPr bwMode="auto">
          <a:xfrm>
            <a:off x="2251397" y="6214282"/>
            <a:ext cx="84960" cy="401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262626"/>
                </a:solidFill>
                <a:effectLst/>
                <a:latin typeface="Arial" panose="020B0604020202020204" pitchFamily="34" charset="0"/>
              </a:rPr>
              <a:t>0</a:t>
            </a:r>
            <a:endParaRPr kumimoji="0" lang="en-US" altLang="en-US" sz="3200" b="1" i="0" u="none" strike="noStrike" cap="none" normalizeH="0" baseline="0">
              <a:ln>
                <a:noFill/>
              </a:ln>
              <a:solidFill>
                <a:schemeClr val="tx1"/>
              </a:solidFill>
              <a:effectLst/>
              <a:latin typeface="Arial" panose="020B0604020202020204" pitchFamily="34" charset="0"/>
            </a:endParaRPr>
          </a:p>
        </p:txBody>
      </p:sp>
      <p:sp>
        <p:nvSpPr>
          <p:cNvPr id="97" name="Rectangle 142">
            <a:extLst>
              <a:ext uri="{FF2B5EF4-FFF2-40B4-BE49-F238E27FC236}">
                <a16:creationId xmlns:a16="http://schemas.microsoft.com/office/drawing/2014/main" id="{72646C72-623A-4740-941A-2D400179FE6A}"/>
              </a:ext>
            </a:extLst>
          </p:cNvPr>
          <p:cNvSpPr>
            <a:spLocks noChangeArrowheads="1"/>
          </p:cNvSpPr>
          <p:nvPr/>
        </p:nvSpPr>
        <p:spPr bwMode="auto">
          <a:xfrm>
            <a:off x="3153097" y="6214282"/>
            <a:ext cx="213200" cy="401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262626"/>
                </a:solidFill>
                <a:effectLst/>
                <a:latin typeface="Arial" panose="020B0604020202020204" pitchFamily="34" charset="0"/>
              </a:rPr>
              <a:t>0.5</a:t>
            </a:r>
            <a:endParaRPr kumimoji="0" lang="en-US" altLang="en-US" sz="3200" b="1" i="0" u="none" strike="noStrike" cap="none" normalizeH="0" baseline="0">
              <a:ln>
                <a:noFill/>
              </a:ln>
              <a:solidFill>
                <a:schemeClr val="tx1"/>
              </a:solidFill>
              <a:effectLst/>
              <a:latin typeface="Arial" panose="020B0604020202020204" pitchFamily="34" charset="0"/>
            </a:endParaRPr>
          </a:p>
        </p:txBody>
      </p:sp>
      <p:sp>
        <p:nvSpPr>
          <p:cNvPr id="98" name="Rectangle 143">
            <a:extLst>
              <a:ext uri="{FF2B5EF4-FFF2-40B4-BE49-F238E27FC236}">
                <a16:creationId xmlns:a16="http://schemas.microsoft.com/office/drawing/2014/main" id="{FEE6FAEA-8B27-451E-9757-01868EF3FDBD}"/>
              </a:ext>
            </a:extLst>
          </p:cNvPr>
          <p:cNvSpPr>
            <a:spLocks noChangeArrowheads="1"/>
          </p:cNvSpPr>
          <p:nvPr/>
        </p:nvSpPr>
        <p:spPr bwMode="auto">
          <a:xfrm>
            <a:off x="4145285" y="6214282"/>
            <a:ext cx="84960" cy="401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262626"/>
                </a:solidFill>
                <a:effectLst/>
                <a:latin typeface="Arial" panose="020B0604020202020204" pitchFamily="34" charset="0"/>
              </a:rPr>
              <a:t>1</a:t>
            </a:r>
            <a:endParaRPr kumimoji="0" lang="en-US" altLang="en-US" sz="3200" b="1" i="0" u="none" strike="noStrike" cap="none" normalizeH="0" baseline="0">
              <a:ln>
                <a:noFill/>
              </a:ln>
              <a:solidFill>
                <a:schemeClr val="tx1"/>
              </a:solidFill>
              <a:effectLst/>
              <a:latin typeface="Arial" panose="020B0604020202020204" pitchFamily="34" charset="0"/>
            </a:endParaRPr>
          </a:p>
        </p:txBody>
      </p:sp>
      <p:sp>
        <p:nvSpPr>
          <p:cNvPr id="99" name="Rectangle 144">
            <a:extLst>
              <a:ext uri="{FF2B5EF4-FFF2-40B4-BE49-F238E27FC236}">
                <a16:creationId xmlns:a16="http://schemas.microsoft.com/office/drawing/2014/main" id="{5508447A-EF32-4130-A04E-F0FCB1EAC1A2}"/>
              </a:ext>
            </a:extLst>
          </p:cNvPr>
          <p:cNvSpPr>
            <a:spLocks noChangeArrowheads="1"/>
          </p:cNvSpPr>
          <p:nvPr/>
        </p:nvSpPr>
        <p:spPr bwMode="auto">
          <a:xfrm>
            <a:off x="5037460" y="6214282"/>
            <a:ext cx="213200" cy="401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262626"/>
                </a:solidFill>
                <a:effectLst/>
                <a:latin typeface="Arial" panose="020B0604020202020204" pitchFamily="34" charset="0"/>
              </a:rPr>
              <a:t>1.5</a:t>
            </a:r>
            <a:endParaRPr kumimoji="0" lang="en-US" altLang="en-US" sz="3200" b="1" i="0" u="none" strike="noStrike" cap="none" normalizeH="0" baseline="0">
              <a:ln>
                <a:noFill/>
              </a:ln>
              <a:solidFill>
                <a:schemeClr val="tx1"/>
              </a:solidFill>
              <a:effectLst/>
              <a:latin typeface="Arial" panose="020B0604020202020204" pitchFamily="34" charset="0"/>
            </a:endParaRPr>
          </a:p>
        </p:txBody>
      </p:sp>
      <p:sp>
        <p:nvSpPr>
          <p:cNvPr id="100" name="Rectangle 145">
            <a:extLst>
              <a:ext uri="{FF2B5EF4-FFF2-40B4-BE49-F238E27FC236}">
                <a16:creationId xmlns:a16="http://schemas.microsoft.com/office/drawing/2014/main" id="{19810DA4-0637-45A9-A188-783B968FE919}"/>
              </a:ext>
            </a:extLst>
          </p:cNvPr>
          <p:cNvSpPr>
            <a:spLocks noChangeArrowheads="1"/>
          </p:cNvSpPr>
          <p:nvPr/>
        </p:nvSpPr>
        <p:spPr bwMode="auto">
          <a:xfrm>
            <a:off x="6029647" y="6214282"/>
            <a:ext cx="84960" cy="401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262626"/>
                </a:solidFill>
                <a:effectLst/>
                <a:latin typeface="Arial" panose="020B0604020202020204" pitchFamily="34" charset="0"/>
              </a:rPr>
              <a:t>2</a:t>
            </a:r>
            <a:endParaRPr kumimoji="0" lang="en-US" altLang="en-US" sz="3200" b="1" i="0" u="none" strike="noStrike" cap="none" normalizeH="0" baseline="0">
              <a:ln>
                <a:noFill/>
              </a:ln>
              <a:solidFill>
                <a:schemeClr val="tx1"/>
              </a:solidFill>
              <a:effectLst/>
              <a:latin typeface="Arial" panose="020B0604020202020204" pitchFamily="34" charset="0"/>
            </a:endParaRPr>
          </a:p>
        </p:txBody>
      </p:sp>
      <p:sp>
        <p:nvSpPr>
          <p:cNvPr id="101" name="Rectangle 146">
            <a:extLst>
              <a:ext uri="{FF2B5EF4-FFF2-40B4-BE49-F238E27FC236}">
                <a16:creationId xmlns:a16="http://schemas.microsoft.com/office/drawing/2014/main" id="{9A8EABCB-E6D0-44A1-9C3D-648B48B2DDEC}"/>
              </a:ext>
            </a:extLst>
          </p:cNvPr>
          <p:cNvSpPr>
            <a:spLocks noChangeArrowheads="1"/>
          </p:cNvSpPr>
          <p:nvPr/>
        </p:nvSpPr>
        <p:spPr bwMode="auto">
          <a:xfrm>
            <a:off x="6931347" y="6214282"/>
            <a:ext cx="213200" cy="401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262626"/>
                </a:solidFill>
                <a:effectLst/>
                <a:latin typeface="Arial" panose="020B0604020202020204" pitchFamily="34" charset="0"/>
              </a:rPr>
              <a:t>2.5</a:t>
            </a:r>
            <a:endParaRPr kumimoji="0" lang="en-US" altLang="en-US" sz="3200" b="1" i="0" u="none" strike="noStrike" cap="none" normalizeH="0" baseline="0">
              <a:ln>
                <a:noFill/>
              </a:ln>
              <a:solidFill>
                <a:schemeClr val="tx1"/>
              </a:solidFill>
              <a:effectLst/>
              <a:latin typeface="Arial" panose="020B0604020202020204" pitchFamily="34" charset="0"/>
            </a:endParaRPr>
          </a:p>
        </p:txBody>
      </p:sp>
      <p:sp>
        <p:nvSpPr>
          <p:cNvPr id="102" name="Rectangle 147">
            <a:extLst>
              <a:ext uri="{FF2B5EF4-FFF2-40B4-BE49-F238E27FC236}">
                <a16:creationId xmlns:a16="http://schemas.microsoft.com/office/drawing/2014/main" id="{5BCBCFEC-92FF-46E0-86B9-752391318577}"/>
              </a:ext>
            </a:extLst>
          </p:cNvPr>
          <p:cNvSpPr>
            <a:spLocks noChangeArrowheads="1"/>
          </p:cNvSpPr>
          <p:nvPr/>
        </p:nvSpPr>
        <p:spPr bwMode="auto">
          <a:xfrm>
            <a:off x="7923535" y="6214282"/>
            <a:ext cx="84960" cy="401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262626"/>
                </a:solidFill>
                <a:effectLst/>
                <a:latin typeface="Arial" panose="020B0604020202020204" pitchFamily="34" charset="0"/>
              </a:rPr>
              <a:t>3</a:t>
            </a:r>
            <a:endParaRPr kumimoji="0" lang="en-US" altLang="en-US" sz="3200" b="1" i="0" u="none" strike="noStrike" cap="none" normalizeH="0" baseline="0">
              <a:ln>
                <a:noFill/>
              </a:ln>
              <a:solidFill>
                <a:schemeClr val="tx1"/>
              </a:solidFill>
              <a:effectLst/>
              <a:latin typeface="Arial" panose="020B0604020202020204" pitchFamily="34" charset="0"/>
            </a:endParaRPr>
          </a:p>
        </p:txBody>
      </p:sp>
      <p:sp>
        <p:nvSpPr>
          <p:cNvPr id="103" name="Rectangle 148">
            <a:extLst>
              <a:ext uri="{FF2B5EF4-FFF2-40B4-BE49-F238E27FC236}">
                <a16:creationId xmlns:a16="http://schemas.microsoft.com/office/drawing/2014/main" id="{5A82F178-AA18-47D1-945F-477DFD5B4750}"/>
              </a:ext>
            </a:extLst>
          </p:cNvPr>
          <p:cNvSpPr>
            <a:spLocks noChangeArrowheads="1"/>
          </p:cNvSpPr>
          <p:nvPr/>
        </p:nvSpPr>
        <p:spPr bwMode="auto">
          <a:xfrm>
            <a:off x="8825235" y="6214282"/>
            <a:ext cx="213200" cy="401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262626"/>
                </a:solidFill>
                <a:effectLst/>
                <a:latin typeface="Arial" panose="020B0604020202020204" pitchFamily="34" charset="0"/>
              </a:rPr>
              <a:t>3.5</a:t>
            </a:r>
            <a:endParaRPr kumimoji="0" lang="en-US" altLang="en-US" sz="3200" b="1" i="0" u="none" strike="noStrike" cap="none" normalizeH="0" baseline="0">
              <a:ln>
                <a:noFill/>
              </a:ln>
              <a:solidFill>
                <a:schemeClr val="tx1"/>
              </a:solidFill>
              <a:effectLst/>
              <a:latin typeface="Arial" panose="020B0604020202020204" pitchFamily="34" charset="0"/>
            </a:endParaRPr>
          </a:p>
        </p:txBody>
      </p:sp>
      <p:sp>
        <p:nvSpPr>
          <p:cNvPr id="104" name="Rectangle 149">
            <a:extLst>
              <a:ext uri="{FF2B5EF4-FFF2-40B4-BE49-F238E27FC236}">
                <a16:creationId xmlns:a16="http://schemas.microsoft.com/office/drawing/2014/main" id="{B046E47E-E645-44B9-9E07-5BF7941271AD}"/>
              </a:ext>
            </a:extLst>
          </p:cNvPr>
          <p:cNvSpPr>
            <a:spLocks noChangeArrowheads="1"/>
          </p:cNvSpPr>
          <p:nvPr/>
        </p:nvSpPr>
        <p:spPr bwMode="auto">
          <a:xfrm>
            <a:off x="9807897" y="6214282"/>
            <a:ext cx="84960" cy="401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262626"/>
                </a:solidFill>
                <a:effectLst/>
                <a:latin typeface="Arial" panose="020B0604020202020204" pitchFamily="34" charset="0"/>
              </a:rPr>
              <a:t>4</a:t>
            </a:r>
            <a:endParaRPr kumimoji="0" lang="en-US" altLang="en-US" sz="3200" b="1" i="0" u="none" strike="noStrike" cap="none" normalizeH="0" baseline="0">
              <a:ln>
                <a:noFill/>
              </a:ln>
              <a:solidFill>
                <a:schemeClr val="tx1"/>
              </a:solidFill>
              <a:effectLst/>
              <a:latin typeface="Arial" panose="020B0604020202020204" pitchFamily="34" charset="0"/>
            </a:endParaRPr>
          </a:p>
        </p:txBody>
      </p:sp>
      <p:sp>
        <p:nvSpPr>
          <p:cNvPr id="106" name="Rectangle 150">
            <a:extLst>
              <a:ext uri="{FF2B5EF4-FFF2-40B4-BE49-F238E27FC236}">
                <a16:creationId xmlns:a16="http://schemas.microsoft.com/office/drawing/2014/main" id="{AD59397D-A582-4944-84BF-746893CD7003}"/>
              </a:ext>
            </a:extLst>
          </p:cNvPr>
          <p:cNvSpPr>
            <a:spLocks noChangeArrowheads="1"/>
          </p:cNvSpPr>
          <p:nvPr/>
        </p:nvSpPr>
        <p:spPr bwMode="auto">
          <a:xfrm>
            <a:off x="10709597" y="6214282"/>
            <a:ext cx="213200" cy="401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262626"/>
                </a:solidFill>
                <a:effectLst/>
                <a:latin typeface="Arial" panose="020B0604020202020204" pitchFamily="34" charset="0"/>
              </a:rPr>
              <a:t>4.5</a:t>
            </a:r>
            <a:endParaRPr kumimoji="0" lang="en-US" altLang="en-US" sz="3200" b="1" i="0" u="none" strike="noStrike" cap="none" normalizeH="0" baseline="0">
              <a:ln>
                <a:noFill/>
              </a:ln>
              <a:solidFill>
                <a:schemeClr val="tx1"/>
              </a:solidFill>
              <a:effectLst/>
              <a:latin typeface="Arial" panose="020B0604020202020204" pitchFamily="34" charset="0"/>
            </a:endParaRPr>
          </a:p>
        </p:txBody>
      </p:sp>
      <p:sp>
        <p:nvSpPr>
          <p:cNvPr id="108" name="Rectangle 151">
            <a:extLst>
              <a:ext uri="{FF2B5EF4-FFF2-40B4-BE49-F238E27FC236}">
                <a16:creationId xmlns:a16="http://schemas.microsoft.com/office/drawing/2014/main" id="{C6D7CAFE-5DE2-4A75-AC6E-C44D9793D9C3}"/>
              </a:ext>
            </a:extLst>
          </p:cNvPr>
          <p:cNvSpPr>
            <a:spLocks noChangeArrowheads="1"/>
          </p:cNvSpPr>
          <p:nvPr/>
        </p:nvSpPr>
        <p:spPr bwMode="auto">
          <a:xfrm>
            <a:off x="11701785" y="6214282"/>
            <a:ext cx="84960" cy="401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262626"/>
                </a:solidFill>
                <a:effectLst/>
                <a:latin typeface="Arial" panose="020B0604020202020204" pitchFamily="34" charset="0"/>
              </a:rPr>
              <a:t>5</a:t>
            </a:r>
            <a:endParaRPr kumimoji="0" lang="en-US" altLang="en-US" sz="3200" b="1" i="0" u="none" strike="noStrike" cap="none" normalizeH="0" baseline="0">
              <a:ln>
                <a:noFill/>
              </a:ln>
              <a:solidFill>
                <a:schemeClr val="tx1"/>
              </a:solidFill>
              <a:effectLst/>
              <a:latin typeface="Arial" panose="020B0604020202020204" pitchFamily="34" charset="0"/>
            </a:endParaRPr>
          </a:p>
        </p:txBody>
      </p:sp>
      <p:sp>
        <p:nvSpPr>
          <p:cNvPr id="109" name="Freeform 152">
            <a:extLst>
              <a:ext uri="{FF2B5EF4-FFF2-40B4-BE49-F238E27FC236}">
                <a16:creationId xmlns:a16="http://schemas.microsoft.com/office/drawing/2014/main" id="{324DDD68-FEF0-4CB5-894C-AA9D34E955D5}"/>
              </a:ext>
            </a:extLst>
          </p:cNvPr>
          <p:cNvSpPr>
            <a:spLocks/>
          </p:cNvSpPr>
          <p:nvPr/>
        </p:nvSpPr>
        <p:spPr bwMode="auto">
          <a:xfrm>
            <a:off x="11458897" y="6434323"/>
            <a:ext cx="55563" cy="120878"/>
          </a:xfrm>
          <a:custGeom>
            <a:avLst/>
            <a:gdLst>
              <a:gd name="T0" fmla="*/ 0 w 99"/>
              <a:gd name="T1" fmla="*/ 95 h 99"/>
              <a:gd name="T2" fmla="*/ 1 w 99"/>
              <a:gd name="T3" fmla="*/ 92 h 99"/>
              <a:gd name="T4" fmla="*/ 44 w 99"/>
              <a:gd name="T5" fmla="*/ 49 h 99"/>
              <a:gd name="T6" fmla="*/ 1 w 99"/>
              <a:gd name="T7" fmla="*/ 7 h 99"/>
              <a:gd name="T8" fmla="*/ 0 w 99"/>
              <a:gd name="T9" fmla="*/ 4 h 99"/>
              <a:gd name="T10" fmla="*/ 2 w 99"/>
              <a:gd name="T11" fmla="*/ 2 h 99"/>
              <a:gd name="T12" fmla="*/ 5 w 99"/>
              <a:gd name="T13" fmla="*/ 0 h 99"/>
              <a:gd name="T14" fmla="*/ 8 w 99"/>
              <a:gd name="T15" fmla="*/ 1 h 99"/>
              <a:gd name="T16" fmla="*/ 50 w 99"/>
              <a:gd name="T17" fmla="*/ 44 h 99"/>
              <a:gd name="T18" fmla="*/ 92 w 99"/>
              <a:gd name="T19" fmla="*/ 1 h 99"/>
              <a:gd name="T20" fmla="*/ 95 w 99"/>
              <a:gd name="T21" fmla="*/ 0 h 99"/>
              <a:gd name="T22" fmla="*/ 98 w 99"/>
              <a:gd name="T23" fmla="*/ 1 h 99"/>
              <a:gd name="T24" fmla="*/ 99 w 99"/>
              <a:gd name="T25" fmla="*/ 4 h 99"/>
              <a:gd name="T26" fmla="*/ 98 w 99"/>
              <a:gd name="T27" fmla="*/ 7 h 99"/>
              <a:gd name="T28" fmla="*/ 56 w 99"/>
              <a:gd name="T29" fmla="*/ 49 h 99"/>
              <a:gd name="T30" fmla="*/ 98 w 99"/>
              <a:gd name="T31" fmla="*/ 92 h 99"/>
              <a:gd name="T32" fmla="*/ 99 w 99"/>
              <a:gd name="T33" fmla="*/ 95 h 99"/>
              <a:gd name="T34" fmla="*/ 98 w 99"/>
              <a:gd name="T35" fmla="*/ 97 h 99"/>
              <a:gd name="T36" fmla="*/ 95 w 99"/>
              <a:gd name="T37" fmla="*/ 99 h 99"/>
              <a:gd name="T38" fmla="*/ 92 w 99"/>
              <a:gd name="T39" fmla="*/ 97 h 99"/>
              <a:gd name="T40" fmla="*/ 50 w 99"/>
              <a:gd name="T41" fmla="*/ 55 h 99"/>
              <a:gd name="T42" fmla="*/ 8 w 99"/>
              <a:gd name="T43" fmla="*/ 97 h 99"/>
              <a:gd name="T44" fmla="*/ 5 w 99"/>
              <a:gd name="T45" fmla="*/ 99 h 99"/>
              <a:gd name="T46" fmla="*/ 2 w 99"/>
              <a:gd name="T47" fmla="*/ 97 h 99"/>
              <a:gd name="T48" fmla="*/ 0 w 99"/>
              <a:gd name="T49" fmla="*/ 9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99">
                <a:moveTo>
                  <a:pt x="0" y="95"/>
                </a:moveTo>
                <a:cubicBezTo>
                  <a:pt x="0" y="94"/>
                  <a:pt x="1" y="93"/>
                  <a:pt x="1" y="92"/>
                </a:cubicBezTo>
                <a:lnTo>
                  <a:pt x="44" y="49"/>
                </a:lnTo>
                <a:lnTo>
                  <a:pt x="1" y="7"/>
                </a:lnTo>
                <a:cubicBezTo>
                  <a:pt x="1" y="6"/>
                  <a:pt x="0" y="5"/>
                  <a:pt x="0" y="4"/>
                </a:cubicBezTo>
                <a:cubicBezTo>
                  <a:pt x="0" y="3"/>
                  <a:pt x="1" y="2"/>
                  <a:pt x="2" y="2"/>
                </a:cubicBezTo>
                <a:cubicBezTo>
                  <a:pt x="3" y="1"/>
                  <a:pt x="3" y="0"/>
                  <a:pt x="5" y="0"/>
                </a:cubicBezTo>
                <a:cubicBezTo>
                  <a:pt x="5" y="0"/>
                  <a:pt x="6" y="1"/>
                  <a:pt x="8" y="1"/>
                </a:cubicBezTo>
                <a:lnTo>
                  <a:pt x="50" y="44"/>
                </a:lnTo>
                <a:lnTo>
                  <a:pt x="92" y="1"/>
                </a:lnTo>
                <a:cubicBezTo>
                  <a:pt x="93" y="1"/>
                  <a:pt x="94" y="0"/>
                  <a:pt x="95" y="0"/>
                </a:cubicBezTo>
                <a:cubicBezTo>
                  <a:pt x="96" y="0"/>
                  <a:pt x="97" y="1"/>
                  <a:pt x="98" y="1"/>
                </a:cubicBezTo>
                <a:cubicBezTo>
                  <a:pt x="99" y="2"/>
                  <a:pt x="99" y="3"/>
                  <a:pt x="99" y="4"/>
                </a:cubicBezTo>
                <a:cubicBezTo>
                  <a:pt x="99" y="5"/>
                  <a:pt x="99" y="6"/>
                  <a:pt x="98" y="7"/>
                </a:cubicBezTo>
                <a:lnTo>
                  <a:pt x="56" y="49"/>
                </a:lnTo>
                <a:lnTo>
                  <a:pt x="98" y="92"/>
                </a:lnTo>
                <a:cubicBezTo>
                  <a:pt x="99" y="93"/>
                  <a:pt x="99" y="94"/>
                  <a:pt x="99" y="95"/>
                </a:cubicBezTo>
                <a:cubicBezTo>
                  <a:pt x="99" y="96"/>
                  <a:pt x="99" y="97"/>
                  <a:pt x="98" y="97"/>
                </a:cubicBezTo>
                <a:cubicBezTo>
                  <a:pt x="97" y="98"/>
                  <a:pt x="96" y="99"/>
                  <a:pt x="95" y="99"/>
                </a:cubicBezTo>
                <a:cubicBezTo>
                  <a:pt x="94" y="99"/>
                  <a:pt x="93" y="98"/>
                  <a:pt x="92" y="97"/>
                </a:cubicBezTo>
                <a:lnTo>
                  <a:pt x="50" y="55"/>
                </a:lnTo>
                <a:lnTo>
                  <a:pt x="8" y="97"/>
                </a:lnTo>
                <a:cubicBezTo>
                  <a:pt x="7" y="98"/>
                  <a:pt x="6" y="99"/>
                  <a:pt x="5" y="99"/>
                </a:cubicBezTo>
                <a:cubicBezTo>
                  <a:pt x="3" y="99"/>
                  <a:pt x="3" y="98"/>
                  <a:pt x="2" y="97"/>
                </a:cubicBezTo>
                <a:cubicBezTo>
                  <a:pt x="1" y="97"/>
                  <a:pt x="0" y="96"/>
                  <a:pt x="0" y="95"/>
                </a:cubicBezTo>
                <a:close/>
              </a:path>
            </a:pathLst>
          </a:custGeom>
          <a:solidFill>
            <a:srgbClr val="262626"/>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sz="3200" b="1"/>
          </a:p>
        </p:txBody>
      </p:sp>
      <p:sp>
        <p:nvSpPr>
          <p:cNvPr id="110" name="Rectangle 153">
            <a:extLst>
              <a:ext uri="{FF2B5EF4-FFF2-40B4-BE49-F238E27FC236}">
                <a16:creationId xmlns:a16="http://schemas.microsoft.com/office/drawing/2014/main" id="{28A0629F-6B28-4507-A2FB-60A6DEFA53CA}"/>
              </a:ext>
            </a:extLst>
          </p:cNvPr>
          <p:cNvSpPr>
            <a:spLocks noChangeArrowheads="1"/>
          </p:cNvSpPr>
          <p:nvPr/>
        </p:nvSpPr>
        <p:spPr bwMode="auto">
          <a:xfrm>
            <a:off x="11539860" y="6320352"/>
            <a:ext cx="169918" cy="401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262626"/>
                </a:solidFill>
                <a:effectLst/>
                <a:latin typeface="Arial" panose="020B0604020202020204" pitchFamily="34" charset="0"/>
              </a:rPr>
              <a:t>10</a:t>
            </a:r>
            <a:endParaRPr kumimoji="0" lang="en-US" altLang="en-US" sz="3200" b="1" i="0" u="none" strike="noStrike" cap="none" normalizeH="0" baseline="0">
              <a:ln>
                <a:noFill/>
              </a:ln>
              <a:solidFill>
                <a:schemeClr val="tx1"/>
              </a:solidFill>
              <a:effectLst/>
              <a:latin typeface="Arial" panose="020B0604020202020204" pitchFamily="34" charset="0"/>
            </a:endParaRPr>
          </a:p>
        </p:txBody>
      </p:sp>
      <p:sp>
        <p:nvSpPr>
          <p:cNvPr id="111" name="Rectangle 154">
            <a:extLst>
              <a:ext uri="{FF2B5EF4-FFF2-40B4-BE49-F238E27FC236}">
                <a16:creationId xmlns:a16="http://schemas.microsoft.com/office/drawing/2014/main" id="{78F6ECB2-7879-4528-93A6-B9B31850B740}"/>
              </a:ext>
            </a:extLst>
          </p:cNvPr>
          <p:cNvSpPr>
            <a:spLocks noChangeArrowheads="1"/>
          </p:cNvSpPr>
          <p:nvPr/>
        </p:nvSpPr>
        <p:spPr bwMode="auto">
          <a:xfrm>
            <a:off x="11695817" y="6233863"/>
            <a:ext cx="78548" cy="368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dirty="0">
                <a:ln>
                  <a:noFill/>
                </a:ln>
                <a:solidFill>
                  <a:srgbClr val="262626"/>
                </a:solidFill>
                <a:effectLst/>
                <a:latin typeface="Arial" panose="020B0604020202020204" pitchFamily="34" charset="0"/>
              </a:rPr>
              <a:t>4</a:t>
            </a:r>
            <a:endParaRPr kumimoji="0" lang="en-US" altLang="en-US" sz="3200" b="1" i="0" u="none" strike="noStrike" cap="none" normalizeH="0" baseline="0" dirty="0">
              <a:ln>
                <a:noFill/>
              </a:ln>
              <a:solidFill>
                <a:schemeClr val="tx1"/>
              </a:solidFill>
              <a:effectLst/>
              <a:latin typeface="Arial" panose="020B0604020202020204" pitchFamily="34" charset="0"/>
            </a:endParaRPr>
          </a:p>
        </p:txBody>
      </p:sp>
      <p:sp>
        <p:nvSpPr>
          <p:cNvPr id="112" name="Rectangle 166">
            <a:extLst>
              <a:ext uri="{FF2B5EF4-FFF2-40B4-BE49-F238E27FC236}">
                <a16:creationId xmlns:a16="http://schemas.microsoft.com/office/drawing/2014/main" id="{4686D4CC-F9EC-43C6-973E-384795994AA5}"/>
              </a:ext>
            </a:extLst>
          </p:cNvPr>
          <p:cNvSpPr>
            <a:spLocks noChangeArrowheads="1"/>
          </p:cNvSpPr>
          <p:nvPr/>
        </p:nvSpPr>
        <p:spPr bwMode="auto">
          <a:xfrm>
            <a:off x="6909450" y="4918312"/>
            <a:ext cx="4701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1" i="0" u="none" strike="noStrike" cap="none" normalizeH="0" baseline="0" dirty="0">
                <a:ln>
                  <a:noFill/>
                </a:ln>
                <a:solidFill>
                  <a:srgbClr val="000000"/>
                </a:solidFill>
                <a:effectLst/>
                <a:latin typeface="Arial" panose="020B0604020202020204" pitchFamily="34" charset="0"/>
              </a:rPr>
              <a:t>TAG</a:t>
            </a:r>
            <a:endParaRPr kumimoji="0" lang="en-US" altLang="en-US" sz="3200" b="1" i="0" u="none" strike="noStrike" cap="none" normalizeH="0" baseline="0" dirty="0">
              <a:ln>
                <a:noFill/>
              </a:ln>
              <a:solidFill>
                <a:schemeClr val="tx1"/>
              </a:solidFill>
              <a:effectLst/>
              <a:latin typeface="Arial" panose="020B0604020202020204" pitchFamily="34" charset="0"/>
            </a:endParaRPr>
          </a:p>
        </p:txBody>
      </p:sp>
      <p:grpSp>
        <p:nvGrpSpPr>
          <p:cNvPr id="3" name="Group 2">
            <a:extLst>
              <a:ext uri="{FF2B5EF4-FFF2-40B4-BE49-F238E27FC236}">
                <a16:creationId xmlns:a16="http://schemas.microsoft.com/office/drawing/2014/main" id="{5693CE31-5149-4962-8690-15CE3F180B8F}"/>
              </a:ext>
            </a:extLst>
          </p:cNvPr>
          <p:cNvGrpSpPr/>
          <p:nvPr/>
        </p:nvGrpSpPr>
        <p:grpSpPr>
          <a:xfrm>
            <a:off x="2287910" y="4967320"/>
            <a:ext cx="9448800" cy="1003553"/>
            <a:chOff x="2287910" y="4967320"/>
            <a:chExt cx="9448800" cy="352269"/>
          </a:xfrm>
        </p:grpSpPr>
        <p:sp>
          <p:nvSpPr>
            <p:cNvPr id="113" name="Freeform 167">
              <a:extLst>
                <a:ext uri="{FF2B5EF4-FFF2-40B4-BE49-F238E27FC236}">
                  <a16:creationId xmlns:a16="http://schemas.microsoft.com/office/drawing/2014/main" id="{EAB5D30B-AC3A-45D0-854C-065BFD3394D5}"/>
                </a:ext>
              </a:extLst>
            </p:cNvPr>
            <p:cNvSpPr>
              <a:spLocks/>
            </p:cNvSpPr>
            <p:nvPr/>
          </p:nvSpPr>
          <p:spPr bwMode="auto">
            <a:xfrm>
              <a:off x="2287910" y="4967320"/>
              <a:ext cx="9448800" cy="352269"/>
            </a:xfrm>
            <a:custGeom>
              <a:avLst/>
              <a:gdLst>
                <a:gd name="T0" fmla="*/ 86 w 5952"/>
                <a:gd name="T1" fmla="*/ 59 h 102"/>
                <a:gd name="T2" fmla="*/ 185 w 5952"/>
                <a:gd name="T3" fmla="*/ 60 h 102"/>
                <a:gd name="T4" fmla="*/ 276 w 5952"/>
                <a:gd name="T5" fmla="*/ 69 h 102"/>
                <a:gd name="T6" fmla="*/ 374 w 5952"/>
                <a:gd name="T7" fmla="*/ 84 h 102"/>
                <a:gd name="T8" fmla="*/ 467 w 5952"/>
                <a:gd name="T9" fmla="*/ 100 h 102"/>
                <a:gd name="T10" fmla="*/ 558 w 5952"/>
                <a:gd name="T11" fmla="*/ 92 h 102"/>
                <a:gd name="T12" fmla="*/ 646 w 5952"/>
                <a:gd name="T13" fmla="*/ 88 h 102"/>
                <a:gd name="T14" fmla="*/ 737 w 5952"/>
                <a:gd name="T15" fmla="*/ 82 h 102"/>
                <a:gd name="T16" fmla="*/ 832 w 5952"/>
                <a:gd name="T17" fmla="*/ 65 h 102"/>
                <a:gd name="T18" fmla="*/ 928 w 5952"/>
                <a:gd name="T19" fmla="*/ 47 h 102"/>
                <a:gd name="T20" fmla="*/ 1018 w 5952"/>
                <a:gd name="T21" fmla="*/ 42 h 102"/>
                <a:gd name="T22" fmla="*/ 1114 w 5952"/>
                <a:gd name="T23" fmla="*/ 47 h 102"/>
                <a:gd name="T24" fmla="*/ 1209 w 5952"/>
                <a:gd name="T25" fmla="*/ 38 h 102"/>
                <a:gd name="T26" fmla="*/ 1300 w 5952"/>
                <a:gd name="T27" fmla="*/ 38 h 102"/>
                <a:gd name="T28" fmla="*/ 1395 w 5952"/>
                <a:gd name="T29" fmla="*/ 53 h 102"/>
                <a:gd name="T30" fmla="*/ 1496 w 5952"/>
                <a:gd name="T31" fmla="*/ 40 h 102"/>
                <a:gd name="T32" fmla="*/ 1583 w 5952"/>
                <a:gd name="T33" fmla="*/ 31 h 102"/>
                <a:gd name="T34" fmla="*/ 1677 w 5952"/>
                <a:gd name="T35" fmla="*/ 27 h 102"/>
                <a:gd name="T36" fmla="*/ 1767 w 5952"/>
                <a:gd name="T37" fmla="*/ 16 h 102"/>
                <a:gd name="T38" fmla="*/ 1854 w 5952"/>
                <a:gd name="T39" fmla="*/ 20 h 102"/>
                <a:gd name="T40" fmla="*/ 1949 w 5952"/>
                <a:gd name="T41" fmla="*/ 10 h 102"/>
                <a:gd name="T42" fmla="*/ 2045 w 5952"/>
                <a:gd name="T43" fmla="*/ 9 h 102"/>
                <a:gd name="T44" fmla="*/ 2143 w 5952"/>
                <a:gd name="T45" fmla="*/ 8 h 102"/>
                <a:gd name="T46" fmla="*/ 2233 w 5952"/>
                <a:gd name="T47" fmla="*/ 15 h 102"/>
                <a:gd name="T48" fmla="*/ 2329 w 5952"/>
                <a:gd name="T49" fmla="*/ 18 h 102"/>
                <a:gd name="T50" fmla="*/ 2416 w 5952"/>
                <a:gd name="T51" fmla="*/ 21 h 102"/>
                <a:gd name="T52" fmla="*/ 2520 w 5952"/>
                <a:gd name="T53" fmla="*/ 40 h 102"/>
                <a:gd name="T54" fmla="*/ 2610 w 5952"/>
                <a:gd name="T55" fmla="*/ 29 h 102"/>
                <a:gd name="T56" fmla="*/ 2703 w 5952"/>
                <a:gd name="T57" fmla="*/ 29 h 102"/>
                <a:gd name="T58" fmla="*/ 2793 w 5952"/>
                <a:gd name="T59" fmla="*/ 29 h 102"/>
                <a:gd name="T60" fmla="*/ 2886 w 5952"/>
                <a:gd name="T61" fmla="*/ 39 h 102"/>
                <a:gd name="T62" fmla="*/ 2979 w 5952"/>
                <a:gd name="T63" fmla="*/ 57 h 102"/>
                <a:gd name="T64" fmla="*/ 3072 w 5952"/>
                <a:gd name="T65" fmla="*/ 56 h 102"/>
                <a:gd name="T66" fmla="*/ 3169 w 5952"/>
                <a:gd name="T67" fmla="*/ 41 h 102"/>
                <a:gd name="T68" fmla="*/ 3257 w 5952"/>
                <a:gd name="T69" fmla="*/ 57 h 102"/>
                <a:gd name="T70" fmla="*/ 3350 w 5952"/>
                <a:gd name="T71" fmla="*/ 57 h 102"/>
                <a:gd name="T72" fmla="*/ 3443 w 5952"/>
                <a:gd name="T73" fmla="*/ 64 h 102"/>
                <a:gd name="T74" fmla="*/ 3537 w 5952"/>
                <a:gd name="T75" fmla="*/ 67 h 102"/>
                <a:gd name="T76" fmla="*/ 3632 w 5952"/>
                <a:gd name="T77" fmla="*/ 72 h 102"/>
                <a:gd name="T78" fmla="*/ 3727 w 5952"/>
                <a:gd name="T79" fmla="*/ 78 h 102"/>
                <a:gd name="T80" fmla="*/ 3817 w 5952"/>
                <a:gd name="T81" fmla="*/ 80 h 102"/>
                <a:gd name="T82" fmla="*/ 3916 w 5952"/>
                <a:gd name="T83" fmla="*/ 76 h 102"/>
                <a:gd name="T84" fmla="*/ 4003 w 5952"/>
                <a:gd name="T85" fmla="*/ 75 h 102"/>
                <a:gd name="T86" fmla="*/ 4101 w 5952"/>
                <a:gd name="T87" fmla="*/ 61 h 102"/>
                <a:gd name="T88" fmla="*/ 4191 w 5952"/>
                <a:gd name="T89" fmla="*/ 47 h 102"/>
                <a:gd name="T90" fmla="*/ 4287 w 5952"/>
                <a:gd name="T91" fmla="*/ 48 h 102"/>
                <a:gd name="T92" fmla="*/ 4377 w 5952"/>
                <a:gd name="T93" fmla="*/ 29 h 102"/>
                <a:gd name="T94" fmla="*/ 4475 w 5952"/>
                <a:gd name="T95" fmla="*/ 40 h 102"/>
                <a:gd name="T96" fmla="*/ 4572 w 5952"/>
                <a:gd name="T97" fmla="*/ 55 h 102"/>
                <a:gd name="T98" fmla="*/ 4658 w 5952"/>
                <a:gd name="T99" fmla="*/ 46 h 102"/>
                <a:gd name="T100" fmla="*/ 4754 w 5952"/>
                <a:gd name="T101" fmla="*/ 34 h 102"/>
                <a:gd name="T102" fmla="*/ 4849 w 5952"/>
                <a:gd name="T103" fmla="*/ 36 h 102"/>
                <a:gd name="T104" fmla="*/ 4940 w 5952"/>
                <a:gd name="T105" fmla="*/ 34 h 102"/>
                <a:gd name="T106" fmla="*/ 5032 w 5952"/>
                <a:gd name="T107" fmla="*/ 39 h 102"/>
                <a:gd name="T108" fmla="*/ 5123 w 5952"/>
                <a:gd name="T109" fmla="*/ 50 h 102"/>
                <a:gd name="T110" fmla="*/ 5213 w 5952"/>
                <a:gd name="T111" fmla="*/ 45 h 102"/>
                <a:gd name="T112" fmla="*/ 5314 w 5952"/>
                <a:gd name="T113" fmla="*/ 44 h 102"/>
                <a:gd name="T114" fmla="*/ 5408 w 5952"/>
                <a:gd name="T115" fmla="*/ 50 h 102"/>
                <a:gd name="T116" fmla="*/ 5496 w 5952"/>
                <a:gd name="T117" fmla="*/ 51 h 102"/>
                <a:gd name="T118" fmla="*/ 5586 w 5952"/>
                <a:gd name="T119" fmla="*/ 58 h 102"/>
                <a:gd name="T120" fmla="*/ 5685 w 5952"/>
                <a:gd name="T121" fmla="*/ 52 h 102"/>
                <a:gd name="T122" fmla="*/ 5781 w 5952"/>
                <a:gd name="T123" fmla="*/ 36 h 102"/>
                <a:gd name="T124" fmla="*/ 5879 w 5952"/>
                <a:gd name="T125" fmla="*/ 3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52" h="102">
                  <a:moveTo>
                    <a:pt x="0" y="63"/>
                  </a:moveTo>
                  <a:lnTo>
                    <a:pt x="0" y="63"/>
                  </a:lnTo>
                  <a:lnTo>
                    <a:pt x="2" y="64"/>
                  </a:lnTo>
                  <a:lnTo>
                    <a:pt x="3" y="64"/>
                  </a:lnTo>
                  <a:lnTo>
                    <a:pt x="5" y="64"/>
                  </a:lnTo>
                  <a:lnTo>
                    <a:pt x="5" y="64"/>
                  </a:lnTo>
                  <a:lnTo>
                    <a:pt x="5" y="64"/>
                  </a:lnTo>
                  <a:lnTo>
                    <a:pt x="8" y="63"/>
                  </a:lnTo>
                  <a:lnTo>
                    <a:pt x="8" y="63"/>
                  </a:lnTo>
                  <a:lnTo>
                    <a:pt x="11" y="61"/>
                  </a:lnTo>
                  <a:lnTo>
                    <a:pt x="11" y="61"/>
                  </a:lnTo>
                  <a:lnTo>
                    <a:pt x="12" y="61"/>
                  </a:lnTo>
                  <a:lnTo>
                    <a:pt x="14" y="62"/>
                  </a:lnTo>
                  <a:lnTo>
                    <a:pt x="14" y="62"/>
                  </a:lnTo>
                  <a:lnTo>
                    <a:pt x="15" y="63"/>
                  </a:lnTo>
                  <a:lnTo>
                    <a:pt x="16" y="62"/>
                  </a:lnTo>
                  <a:lnTo>
                    <a:pt x="17" y="62"/>
                  </a:lnTo>
                  <a:lnTo>
                    <a:pt x="19" y="61"/>
                  </a:lnTo>
                  <a:lnTo>
                    <a:pt x="19" y="61"/>
                  </a:lnTo>
                  <a:lnTo>
                    <a:pt x="20" y="61"/>
                  </a:lnTo>
                  <a:lnTo>
                    <a:pt x="20" y="61"/>
                  </a:lnTo>
                  <a:lnTo>
                    <a:pt x="22" y="61"/>
                  </a:lnTo>
                  <a:lnTo>
                    <a:pt x="22" y="61"/>
                  </a:lnTo>
                  <a:lnTo>
                    <a:pt x="22" y="61"/>
                  </a:lnTo>
                  <a:lnTo>
                    <a:pt x="25" y="60"/>
                  </a:lnTo>
                  <a:lnTo>
                    <a:pt x="25" y="60"/>
                  </a:lnTo>
                  <a:lnTo>
                    <a:pt x="25" y="60"/>
                  </a:lnTo>
                  <a:lnTo>
                    <a:pt x="26" y="60"/>
                  </a:lnTo>
                  <a:lnTo>
                    <a:pt x="28" y="60"/>
                  </a:lnTo>
                  <a:lnTo>
                    <a:pt x="28" y="60"/>
                  </a:lnTo>
                  <a:lnTo>
                    <a:pt x="29" y="60"/>
                  </a:lnTo>
                  <a:lnTo>
                    <a:pt x="30" y="60"/>
                  </a:lnTo>
                  <a:lnTo>
                    <a:pt x="30" y="60"/>
                  </a:lnTo>
                  <a:lnTo>
                    <a:pt x="30" y="60"/>
                  </a:lnTo>
                  <a:lnTo>
                    <a:pt x="33" y="59"/>
                  </a:lnTo>
                  <a:lnTo>
                    <a:pt x="33" y="59"/>
                  </a:lnTo>
                  <a:lnTo>
                    <a:pt x="34" y="59"/>
                  </a:lnTo>
                  <a:lnTo>
                    <a:pt x="36" y="60"/>
                  </a:lnTo>
                  <a:lnTo>
                    <a:pt x="36" y="60"/>
                  </a:lnTo>
                  <a:lnTo>
                    <a:pt x="37" y="60"/>
                  </a:lnTo>
                  <a:lnTo>
                    <a:pt x="39" y="60"/>
                  </a:lnTo>
                  <a:lnTo>
                    <a:pt x="39" y="60"/>
                  </a:lnTo>
                  <a:lnTo>
                    <a:pt x="42" y="60"/>
                  </a:lnTo>
                  <a:lnTo>
                    <a:pt x="42" y="60"/>
                  </a:lnTo>
                  <a:lnTo>
                    <a:pt x="44" y="59"/>
                  </a:lnTo>
                  <a:lnTo>
                    <a:pt x="45" y="59"/>
                  </a:lnTo>
                  <a:lnTo>
                    <a:pt x="45" y="59"/>
                  </a:lnTo>
                  <a:lnTo>
                    <a:pt x="47" y="59"/>
                  </a:lnTo>
                  <a:lnTo>
                    <a:pt x="47" y="59"/>
                  </a:lnTo>
                  <a:lnTo>
                    <a:pt x="48" y="59"/>
                  </a:lnTo>
                  <a:lnTo>
                    <a:pt x="48" y="59"/>
                  </a:lnTo>
                  <a:lnTo>
                    <a:pt x="50" y="58"/>
                  </a:lnTo>
                  <a:lnTo>
                    <a:pt x="50" y="58"/>
                  </a:lnTo>
                  <a:lnTo>
                    <a:pt x="51" y="58"/>
                  </a:lnTo>
                  <a:lnTo>
                    <a:pt x="53" y="59"/>
                  </a:lnTo>
                  <a:lnTo>
                    <a:pt x="53" y="59"/>
                  </a:lnTo>
                  <a:lnTo>
                    <a:pt x="55" y="59"/>
                  </a:lnTo>
                  <a:lnTo>
                    <a:pt x="56" y="59"/>
                  </a:lnTo>
                  <a:lnTo>
                    <a:pt x="56" y="59"/>
                  </a:lnTo>
                  <a:lnTo>
                    <a:pt x="59" y="58"/>
                  </a:lnTo>
                  <a:lnTo>
                    <a:pt x="59" y="58"/>
                  </a:lnTo>
                  <a:lnTo>
                    <a:pt x="59" y="58"/>
                  </a:lnTo>
                  <a:lnTo>
                    <a:pt x="61" y="58"/>
                  </a:lnTo>
                  <a:lnTo>
                    <a:pt x="62" y="58"/>
                  </a:lnTo>
                  <a:lnTo>
                    <a:pt x="63" y="57"/>
                  </a:lnTo>
                  <a:lnTo>
                    <a:pt x="64" y="57"/>
                  </a:lnTo>
                  <a:lnTo>
                    <a:pt x="65" y="57"/>
                  </a:lnTo>
                  <a:lnTo>
                    <a:pt x="67" y="59"/>
                  </a:lnTo>
                  <a:lnTo>
                    <a:pt x="67" y="59"/>
                  </a:lnTo>
                  <a:lnTo>
                    <a:pt x="69" y="60"/>
                  </a:lnTo>
                  <a:lnTo>
                    <a:pt x="70" y="60"/>
                  </a:lnTo>
                  <a:lnTo>
                    <a:pt x="70" y="60"/>
                  </a:lnTo>
                  <a:lnTo>
                    <a:pt x="73" y="58"/>
                  </a:lnTo>
                  <a:lnTo>
                    <a:pt x="73" y="58"/>
                  </a:lnTo>
                  <a:lnTo>
                    <a:pt x="73" y="57"/>
                  </a:lnTo>
                  <a:lnTo>
                    <a:pt x="75" y="58"/>
                  </a:lnTo>
                  <a:lnTo>
                    <a:pt x="75" y="58"/>
                  </a:lnTo>
                  <a:lnTo>
                    <a:pt x="76" y="58"/>
                  </a:lnTo>
                  <a:lnTo>
                    <a:pt x="78" y="57"/>
                  </a:lnTo>
                  <a:lnTo>
                    <a:pt x="79" y="57"/>
                  </a:lnTo>
                  <a:lnTo>
                    <a:pt x="81" y="57"/>
                  </a:lnTo>
                  <a:lnTo>
                    <a:pt x="81" y="57"/>
                  </a:lnTo>
                  <a:lnTo>
                    <a:pt x="82" y="57"/>
                  </a:lnTo>
                  <a:lnTo>
                    <a:pt x="84" y="58"/>
                  </a:lnTo>
                  <a:lnTo>
                    <a:pt x="84" y="58"/>
                  </a:lnTo>
                  <a:lnTo>
                    <a:pt x="86" y="59"/>
                  </a:lnTo>
                  <a:lnTo>
                    <a:pt x="87" y="59"/>
                  </a:lnTo>
                  <a:lnTo>
                    <a:pt x="87" y="59"/>
                  </a:lnTo>
                  <a:lnTo>
                    <a:pt x="90" y="58"/>
                  </a:lnTo>
                  <a:lnTo>
                    <a:pt x="90" y="58"/>
                  </a:lnTo>
                  <a:lnTo>
                    <a:pt x="92" y="57"/>
                  </a:lnTo>
                  <a:lnTo>
                    <a:pt x="93" y="57"/>
                  </a:lnTo>
                  <a:lnTo>
                    <a:pt x="93" y="57"/>
                  </a:lnTo>
                  <a:lnTo>
                    <a:pt x="95" y="58"/>
                  </a:lnTo>
                  <a:lnTo>
                    <a:pt x="95" y="58"/>
                  </a:lnTo>
                  <a:lnTo>
                    <a:pt x="98" y="61"/>
                  </a:lnTo>
                  <a:lnTo>
                    <a:pt x="98" y="61"/>
                  </a:lnTo>
                  <a:lnTo>
                    <a:pt x="100" y="62"/>
                  </a:lnTo>
                  <a:lnTo>
                    <a:pt x="101" y="61"/>
                  </a:lnTo>
                  <a:lnTo>
                    <a:pt x="101" y="61"/>
                  </a:lnTo>
                  <a:lnTo>
                    <a:pt x="103" y="61"/>
                  </a:lnTo>
                  <a:lnTo>
                    <a:pt x="104" y="61"/>
                  </a:lnTo>
                  <a:lnTo>
                    <a:pt x="104" y="61"/>
                  </a:lnTo>
                  <a:lnTo>
                    <a:pt x="106" y="62"/>
                  </a:lnTo>
                  <a:lnTo>
                    <a:pt x="106" y="62"/>
                  </a:lnTo>
                  <a:lnTo>
                    <a:pt x="108" y="61"/>
                  </a:lnTo>
                  <a:lnTo>
                    <a:pt x="109" y="62"/>
                  </a:lnTo>
                  <a:lnTo>
                    <a:pt x="110" y="62"/>
                  </a:lnTo>
                  <a:lnTo>
                    <a:pt x="112" y="64"/>
                  </a:lnTo>
                  <a:lnTo>
                    <a:pt x="112" y="64"/>
                  </a:lnTo>
                  <a:lnTo>
                    <a:pt x="115" y="63"/>
                  </a:lnTo>
                  <a:lnTo>
                    <a:pt x="115" y="63"/>
                  </a:lnTo>
                  <a:lnTo>
                    <a:pt x="115" y="63"/>
                  </a:lnTo>
                  <a:lnTo>
                    <a:pt x="118" y="63"/>
                  </a:lnTo>
                  <a:lnTo>
                    <a:pt x="118" y="63"/>
                  </a:lnTo>
                  <a:lnTo>
                    <a:pt x="118" y="63"/>
                  </a:lnTo>
                  <a:lnTo>
                    <a:pt x="120" y="64"/>
                  </a:lnTo>
                  <a:lnTo>
                    <a:pt x="121" y="64"/>
                  </a:lnTo>
                  <a:lnTo>
                    <a:pt x="122" y="65"/>
                  </a:lnTo>
                  <a:lnTo>
                    <a:pt x="123" y="64"/>
                  </a:lnTo>
                  <a:lnTo>
                    <a:pt x="124" y="64"/>
                  </a:lnTo>
                  <a:lnTo>
                    <a:pt x="126" y="62"/>
                  </a:lnTo>
                  <a:lnTo>
                    <a:pt x="126" y="62"/>
                  </a:lnTo>
                  <a:lnTo>
                    <a:pt x="129" y="61"/>
                  </a:lnTo>
                  <a:lnTo>
                    <a:pt x="129" y="61"/>
                  </a:lnTo>
                  <a:lnTo>
                    <a:pt x="132" y="60"/>
                  </a:lnTo>
                  <a:lnTo>
                    <a:pt x="132" y="60"/>
                  </a:lnTo>
                  <a:lnTo>
                    <a:pt x="135" y="61"/>
                  </a:lnTo>
                  <a:lnTo>
                    <a:pt x="135" y="62"/>
                  </a:lnTo>
                  <a:lnTo>
                    <a:pt x="137" y="63"/>
                  </a:lnTo>
                  <a:lnTo>
                    <a:pt x="138" y="64"/>
                  </a:lnTo>
                  <a:lnTo>
                    <a:pt x="140" y="65"/>
                  </a:lnTo>
                  <a:lnTo>
                    <a:pt x="140" y="65"/>
                  </a:lnTo>
                  <a:lnTo>
                    <a:pt x="142" y="66"/>
                  </a:lnTo>
                  <a:lnTo>
                    <a:pt x="143" y="66"/>
                  </a:lnTo>
                  <a:lnTo>
                    <a:pt x="143" y="66"/>
                  </a:lnTo>
                  <a:lnTo>
                    <a:pt x="145" y="66"/>
                  </a:lnTo>
                  <a:lnTo>
                    <a:pt x="146" y="66"/>
                  </a:lnTo>
                  <a:lnTo>
                    <a:pt x="146" y="66"/>
                  </a:lnTo>
                  <a:lnTo>
                    <a:pt x="149" y="67"/>
                  </a:lnTo>
                  <a:lnTo>
                    <a:pt x="149" y="67"/>
                  </a:lnTo>
                  <a:lnTo>
                    <a:pt x="151" y="69"/>
                  </a:lnTo>
                  <a:lnTo>
                    <a:pt x="151" y="69"/>
                  </a:lnTo>
                  <a:lnTo>
                    <a:pt x="154" y="69"/>
                  </a:lnTo>
                  <a:lnTo>
                    <a:pt x="154" y="69"/>
                  </a:lnTo>
                  <a:lnTo>
                    <a:pt x="155" y="69"/>
                  </a:lnTo>
                  <a:lnTo>
                    <a:pt x="157" y="68"/>
                  </a:lnTo>
                  <a:lnTo>
                    <a:pt x="157" y="67"/>
                  </a:lnTo>
                  <a:lnTo>
                    <a:pt x="160" y="66"/>
                  </a:lnTo>
                  <a:lnTo>
                    <a:pt x="160" y="66"/>
                  </a:lnTo>
                  <a:lnTo>
                    <a:pt x="163" y="64"/>
                  </a:lnTo>
                  <a:lnTo>
                    <a:pt x="163" y="64"/>
                  </a:lnTo>
                  <a:lnTo>
                    <a:pt x="165" y="63"/>
                  </a:lnTo>
                  <a:lnTo>
                    <a:pt x="165" y="63"/>
                  </a:lnTo>
                  <a:lnTo>
                    <a:pt x="166" y="63"/>
                  </a:lnTo>
                  <a:lnTo>
                    <a:pt x="168" y="65"/>
                  </a:lnTo>
                  <a:lnTo>
                    <a:pt x="169" y="65"/>
                  </a:lnTo>
                  <a:lnTo>
                    <a:pt x="170" y="67"/>
                  </a:lnTo>
                  <a:lnTo>
                    <a:pt x="171" y="67"/>
                  </a:lnTo>
                  <a:lnTo>
                    <a:pt x="171" y="67"/>
                  </a:lnTo>
                  <a:lnTo>
                    <a:pt x="174" y="65"/>
                  </a:lnTo>
                  <a:lnTo>
                    <a:pt x="174" y="65"/>
                  </a:lnTo>
                  <a:lnTo>
                    <a:pt x="175" y="65"/>
                  </a:lnTo>
                  <a:lnTo>
                    <a:pt x="177" y="65"/>
                  </a:lnTo>
                  <a:lnTo>
                    <a:pt x="177" y="66"/>
                  </a:lnTo>
                  <a:lnTo>
                    <a:pt x="178" y="66"/>
                  </a:lnTo>
                  <a:lnTo>
                    <a:pt x="180" y="64"/>
                  </a:lnTo>
                  <a:lnTo>
                    <a:pt x="180" y="64"/>
                  </a:lnTo>
                  <a:lnTo>
                    <a:pt x="182" y="61"/>
                  </a:lnTo>
                  <a:lnTo>
                    <a:pt x="182" y="61"/>
                  </a:lnTo>
                  <a:lnTo>
                    <a:pt x="184" y="60"/>
                  </a:lnTo>
                  <a:lnTo>
                    <a:pt x="185" y="60"/>
                  </a:lnTo>
                  <a:lnTo>
                    <a:pt x="186" y="60"/>
                  </a:lnTo>
                  <a:lnTo>
                    <a:pt x="186" y="60"/>
                  </a:lnTo>
                  <a:lnTo>
                    <a:pt x="188" y="60"/>
                  </a:lnTo>
                  <a:lnTo>
                    <a:pt x="188" y="60"/>
                  </a:lnTo>
                  <a:lnTo>
                    <a:pt x="190" y="59"/>
                  </a:lnTo>
                  <a:lnTo>
                    <a:pt x="191" y="59"/>
                  </a:lnTo>
                  <a:lnTo>
                    <a:pt x="191" y="59"/>
                  </a:lnTo>
                  <a:lnTo>
                    <a:pt x="194" y="60"/>
                  </a:lnTo>
                  <a:lnTo>
                    <a:pt x="194" y="60"/>
                  </a:lnTo>
                  <a:lnTo>
                    <a:pt x="194" y="60"/>
                  </a:lnTo>
                  <a:lnTo>
                    <a:pt x="196" y="61"/>
                  </a:lnTo>
                  <a:lnTo>
                    <a:pt x="196" y="61"/>
                  </a:lnTo>
                  <a:lnTo>
                    <a:pt x="197" y="61"/>
                  </a:lnTo>
                  <a:lnTo>
                    <a:pt x="199" y="63"/>
                  </a:lnTo>
                  <a:lnTo>
                    <a:pt x="200" y="63"/>
                  </a:lnTo>
                  <a:lnTo>
                    <a:pt x="201" y="64"/>
                  </a:lnTo>
                  <a:lnTo>
                    <a:pt x="202" y="64"/>
                  </a:lnTo>
                  <a:lnTo>
                    <a:pt x="202" y="64"/>
                  </a:lnTo>
                  <a:lnTo>
                    <a:pt x="203" y="64"/>
                  </a:lnTo>
                  <a:lnTo>
                    <a:pt x="205" y="64"/>
                  </a:lnTo>
                  <a:lnTo>
                    <a:pt x="205" y="64"/>
                  </a:lnTo>
                  <a:lnTo>
                    <a:pt x="208" y="68"/>
                  </a:lnTo>
                  <a:lnTo>
                    <a:pt x="208" y="68"/>
                  </a:lnTo>
                  <a:lnTo>
                    <a:pt x="210" y="69"/>
                  </a:lnTo>
                  <a:lnTo>
                    <a:pt x="210" y="69"/>
                  </a:lnTo>
                  <a:lnTo>
                    <a:pt x="211" y="69"/>
                  </a:lnTo>
                  <a:lnTo>
                    <a:pt x="213" y="69"/>
                  </a:lnTo>
                  <a:lnTo>
                    <a:pt x="214" y="69"/>
                  </a:lnTo>
                  <a:lnTo>
                    <a:pt x="216" y="68"/>
                  </a:lnTo>
                  <a:lnTo>
                    <a:pt x="216" y="68"/>
                  </a:lnTo>
                  <a:lnTo>
                    <a:pt x="217" y="67"/>
                  </a:lnTo>
                  <a:lnTo>
                    <a:pt x="218" y="68"/>
                  </a:lnTo>
                  <a:lnTo>
                    <a:pt x="219" y="68"/>
                  </a:lnTo>
                  <a:lnTo>
                    <a:pt x="219" y="68"/>
                  </a:lnTo>
                  <a:lnTo>
                    <a:pt x="220" y="68"/>
                  </a:lnTo>
                  <a:lnTo>
                    <a:pt x="222" y="67"/>
                  </a:lnTo>
                  <a:lnTo>
                    <a:pt x="222" y="67"/>
                  </a:lnTo>
                  <a:lnTo>
                    <a:pt x="222" y="67"/>
                  </a:lnTo>
                  <a:lnTo>
                    <a:pt x="225" y="69"/>
                  </a:lnTo>
                  <a:lnTo>
                    <a:pt x="225" y="69"/>
                  </a:lnTo>
                  <a:lnTo>
                    <a:pt x="226" y="70"/>
                  </a:lnTo>
                  <a:lnTo>
                    <a:pt x="227" y="70"/>
                  </a:lnTo>
                  <a:lnTo>
                    <a:pt x="227" y="70"/>
                  </a:lnTo>
                  <a:lnTo>
                    <a:pt x="230" y="71"/>
                  </a:lnTo>
                  <a:lnTo>
                    <a:pt x="231" y="71"/>
                  </a:lnTo>
                  <a:lnTo>
                    <a:pt x="233" y="72"/>
                  </a:lnTo>
                  <a:lnTo>
                    <a:pt x="233" y="72"/>
                  </a:lnTo>
                  <a:lnTo>
                    <a:pt x="233" y="72"/>
                  </a:lnTo>
                  <a:lnTo>
                    <a:pt x="236" y="69"/>
                  </a:lnTo>
                  <a:lnTo>
                    <a:pt x="236" y="69"/>
                  </a:lnTo>
                  <a:lnTo>
                    <a:pt x="237" y="68"/>
                  </a:lnTo>
                  <a:lnTo>
                    <a:pt x="239" y="69"/>
                  </a:lnTo>
                  <a:lnTo>
                    <a:pt x="239" y="69"/>
                  </a:lnTo>
                  <a:lnTo>
                    <a:pt x="241" y="70"/>
                  </a:lnTo>
                  <a:lnTo>
                    <a:pt x="242" y="70"/>
                  </a:lnTo>
                  <a:lnTo>
                    <a:pt x="244" y="70"/>
                  </a:lnTo>
                  <a:lnTo>
                    <a:pt x="244" y="70"/>
                  </a:lnTo>
                  <a:lnTo>
                    <a:pt x="245" y="70"/>
                  </a:lnTo>
                  <a:lnTo>
                    <a:pt x="245" y="70"/>
                  </a:lnTo>
                  <a:lnTo>
                    <a:pt x="247" y="70"/>
                  </a:lnTo>
                  <a:lnTo>
                    <a:pt x="247" y="70"/>
                  </a:lnTo>
                  <a:lnTo>
                    <a:pt x="248" y="70"/>
                  </a:lnTo>
                  <a:lnTo>
                    <a:pt x="250" y="70"/>
                  </a:lnTo>
                  <a:lnTo>
                    <a:pt x="250" y="70"/>
                  </a:lnTo>
                  <a:lnTo>
                    <a:pt x="253" y="70"/>
                  </a:lnTo>
                  <a:lnTo>
                    <a:pt x="253" y="70"/>
                  </a:lnTo>
                  <a:lnTo>
                    <a:pt x="253" y="70"/>
                  </a:lnTo>
                  <a:lnTo>
                    <a:pt x="253" y="70"/>
                  </a:lnTo>
                  <a:lnTo>
                    <a:pt x="255" y="69"/>
                  </a:lnTo>
                  <a:lnTo>
                    <a:pt x="256" y="69"/>
                  </a:lnTo>
                  <a:lnTo>
                    <a:pt x="258" y="67"/>
                  </a:lnTo>
                  <a:lnTo>
                    <a:pt x="258" y="67"/>
                  </a:lnTo>
                  <a:lnTo>
                    <a:pt x="261" y="66"/>
                  </a:lnTo>
                  <a:lnTo>
                    <a:pt x="261" y="66"/>
                  </a:lnTo>
                  <a:lnTo>
                    <a:pt x="264" y="65"/>
                  </a:lnTo>
                  <a:lnTo>
                    <a:pt x="264" y="65"/>
                  </a:lnTo>
                  <a:lnTo>
                    <a:pt x="264" y="65"/>
                  </a:lnTo>
                  <a:lnTo>
                    <a:pt x="267" y="66"/>
                  </a:lnTo>
                  <a:lnTo>
                    <a:pt x="267" y="66"/>
                  </a:lnTo>
                  <a:lnTo>
                    <a:pt x="270" y="67"/>
                  </a:lnTo>
                  <a:lnTo>
                    <a:pt x="270" y="67"/>
                  </a:lnTo>
                  <a:lnTo>
                    <a:pt x="272" y="69"/>
                  </a:lnTo>
                  <a:lnTo>
                    <a:pt x="273" y="69"/>
                  </a:lnTo>
                  <a:lnTo>
                    <a:pt x="274" y="69"/>
                  </a:lnTo>
                  <a:lnTo>
                    <a:pt x="275" y="69"/>
                  </a:lnTo>
                  <a:lnTo>
                    <a:pt x="276" y="69"/>
                  </a:lnTo>
                  <a:lnTo>
                    <a:pt x="278" y="67"/>
                  </a:lnTo>
                  <a:lnTo>
                    <a:pt x="278" y="67"/>
                  </a:lnTo>
                  <a:lnTo>
                    <a:pt x="281" y="65"/>
                  </a:lnTo>
                  <a:lnTo>
                    <a:pt x="281" y="65"/>
                  </a:lnTo>
                  <a:lnTo>
                    <a:pt x="282" y="65"/>
                  </a:lnTo>
                  <a:lnTo>
                    <a:pt x="284" y="64"/>
                  </a:lnTo>
                  <a:lnTo>
                    <a:pt x="284" y="64"/>
                  </a:lnTo>
                  <a:lnTo>
                    <a:pt x="286" y="61"/>
                  </a:lnTo>
                  <a:lnTo>
                    <a:pt x="286" y="62"/>
                  </a:lnTo>
                  <a:lnTo>
                    <a:pt x="287" y="62"/>
                  </a:lnTo>
                  <a:lnTo>
                    <a:pt x="289" y="64"/>
                  </a:lnTo>
                  <a:lnTo>
                    <a:pt x="290" y="64"/>
                  </a:lnTo>
                  <a:lnTo>
                    <a:pt x="292" y="65"/>
                  </a:lnTo>
                  <a:lnTo>
                    <a:pt x="292" y="65"/>
                  </a:lnTo>
                  <a:lnTo>
                    <a:pt x="295" y="66"/>
                  </a:lnTo>
                  <a:lnTo>
                    <a:pt x="295" y="66"/>
                  </a:lnTo>
                  <a:lnTo>
                    <a:pt x="296" y="66"/>
                  </a:lnTo>
                  <a:lnTo>
                    <a:pt x="298" y="66"/>
                  </a:lnTo>
                  <a:lnTo>
                    <a:pt x="298" y="66"/>
                  </a:lnTo>
                  <a:lnTo>
                    <a:pt x="300" y="65"/>
                  </a:lnTo>
                  <a:lnTo>
                    <a:pt x="300" y="66"/>
                  </a:lnTo>
                  <a:lnTo>
                    <a:pt x="301" y="66"/>
                  </a:lnTo>
                  <a:lnTo>
                    <a:pt x="303" y="68"/>
                  </a:lnTo>
                  <a:lnTo>
                    <a:pt x="303" y="68"/>
                  </a:lnTo>
                  <a:lnTo>
                    <a:pt x="306" y="70"/>
                  </a:lnTo>
                  <a:lnTo>
                    <a:pt x="306" y="70"/>
                  </a:lnTo>
                  <a:lnTo>
                    <a:pt x="309" y="74"/>
                  </a:lnTo>
                  <a:lnTo>
                    <a:pt x="309" y="74"/>
                  </a:lnTo>
                  <a:lnTo>
                    <a:pt x="312" y="75"/>
                  </a:lnTo>
                  <a:lnTo>
                    <a:pt x="312" y="75"/>
                  </a:lnTo>
                  <a:lnTo>
                    <a:pt x="312" y="75"/>
                  </a:lnTo>
                  <a:lnTo>
                    <a:pt x="312" y="75"/>
                  </a:lnTo>
                  <a:lnTo>
                    <a:pt x="315" y="77"/>
                  </a:lnTo>
                  <a:lnTo>
                    <a:pt x="315" y="77"/>
                  </a:lnTo>
                  <a:lnTo>
                    <a:pt x="317" y="79"/>
                  </a:lnTo>
                  <a:lnTo>
                    <a:pt x="317" y="78"/>
                  </a:lnTo>
                  <a:lnTo>
                    <a:pt x="318" y="78"/>
                  </a:lnTo>
                  <a:lnTo>
                    <a:pt x="318" y="78"/>
                  </a:lnTo>
                  <a:lnTo>
                    <a:pt x="320" y="78"/>
                  </a:lnTo>
                  <a:lnTo>
                    <a:pt x="321" y="78"/>
                  </a:lnTo>
                  <a:lnTo>
                    <a:pt x="322" y="78"/>
                  </a:lnTo>
                  <a:lnTo>
                    <a:pt x="323" y="78"/>
                  </a:lnTo>
                  <a:lnTo>
                    <a:pt x="323" y="78"/>
                  </a:lnTo>
                  <a:lnTo>
                    <a:pt x="325" y="77"/>
                  </a:lnTo>
                  <a:lnTo>
                    <a:pt x="326" y="77"/>
                  </a:lnTo>
                  <a:lnTo>
                    <a:pt x="326" y="77"/>
                  </a:lnTo>
                  <a:lnTo>
                    <a:pt x="326" y="77"/>
                  </a:lnTo>
                  <a:lnTo>
                    <a:pt x="329" y="78"/>
                  </a:lnTo>
                  <a:lnTo>
                    <a:pt x="329" y="78"/>
                  </a:lnTo>
                  <a:lnTo>
                    <a:pt x="330" y="78"/>
                  </a:lnTo>
                  <a:lnTo>
                    <a:pt x="331" y="78"/>
                  </a:lnTo>
                  <a:lnTo>
                    <a:pt x="332" y="77"/>
                  </a:lnTo>
                  <a:lnTo>
                    <a:pt x="334" y="77"/>
                  </a:lnTo>
                  <a:lnTo>
                    <a:pt x="334" y="77"/>
                  </a:lnTo>
                  <a:lnTo>
                    <a:pt x="336" y="77"/>
                  </a:lnTo>
                  <a:lnTo>
                    <a:pt x="337" y="77"/>
                  </a:lnTo>
                  <a:lnTo>
                    <a:pt x="337" y="77"/>
                  </a:lnTo>
                  <a:lnTo>
                    <a:pt x="340" y="79"/>
                  </a:lnTo>
                  <a:lnTo>
                    <a:pt x="340" y="79"/>
                  </a:lnTo>
                  <a:lnTo>
                    <a:pt x="340" y="79"/>
                  </a:lnTo>
                  <a:lnTo>
                    <a:pt x="343" y="77"/>
                  </a:lnTo>
                  <a:lnTo>
                    <a:pt x="343" y="77"/>
                  </a:lnTo>
                  <a:lnTo>
                    <a:pt x="343" y="77"/>
                  </a:lnTo>
                  <a:lnTo>
                    <a:pt x="346" y="78"/>
                  </a:lnTo>
                  <a:lnTo>
                    <a:pt x="346" y="78"/>
                  </a:lnTo>
                  <a:lnTo>
                    <a:pt x="348" y="81"/>
                  </a:lnTo>
                  <a:lnTo>
                    <a:pt x="349" y="81"/>
                  </a:lnTo>
                  <a:lnTo>
                    <a:pt x="349" y="81"/>
                  </a:lnTo>
                  <a:lnTo>
                    <a:pt x="351" y="80"/>
                  </a:lnTo>
                  <a:lnTo>
                    <a:pt x="351" y="80"/>
                  </a:lnTo>
                  <a:lnTo>
                    <a:pt x="354" y="83"/>
                  </a:lnTo>
                  <a:lnTo>
                    <a:pt x="354" y="83"/>
                  </a:lnTo>
                  <a:lnTo>
                    <a:pt x="357" y="85"/>
                  </a:lnTo>
                  <a:lnTo>
                    <a:pt x="357" y="86"/>
                  </a:lnTo>
                  <a:lnTo>
                    <a:pt x="360" y="87"/>
                  </a:lnTo>
                  <a:lnTo>
                    <a:pt x="360" y="87"/>
                  </a:lnTo>
                  <a:lnTo>
                    <a:pt x="362" y="88"/>
                  </a:lnTo>
                  <a:lnTo>
                    <a:pt x="362" y="88"/>
                  </a:lnTo>
                  <a:lnTo>
                    <a:pt x="363" y="88"/>
                  </a:lnTo>
                  <a:lnTo>
                    <a:pt x="365" y="87"/>
                  </a:lnTo>
                  <a:lnTo>
                    <a:pt x="366" y="87"/>
                  </a:lnTo>
                  <a:lnTo>
                    <a:pt x="368" y="87"/>
                  </a:lnTo>
                  <a:lnTo>
                    <a:pt x="368" y="87"/>
                  </a:lnTo>
                  <a:lnTo>
                    <a:pt x="371" y="86"/>
                  </a:lnTo>
                  <a:lnTo>
                    <a:pt x="371" y="85"/>
                  </a:lnTo>
                  <a:lnTo>
                    <a:pt x="374" y="84"/>
                  </a:lnTo>
                  <a:lnTo>
                    <a:pt x="374" y="84"/>
                  </a:lnTo>
                  <a:lnTo>
                    <a:pt x="376" y="83"/>
                  </a:lnTo>
                  <a:lnTo>
                    <a:pt x="377" y="83"/>
                  </a:lnTo>
                  <a:lnTo>
                    <a:pt x="378" y="82"/>
                  </a:lnTo>
                  <a:lnTo>
                    <a:pt x="379" y="83"/>
                  </a:lnTo>
                  <a:lnTo>
                    <a:pt x="379" y="83"/>
                  </a:lnTo>
                  <a:lnTo>
                    <a:pt x="382" y="84"/>
                  </a:lnTo>
                  <a:lnTo>
                    <a:pt x="382" y="85"/>
                  </a:lnTo>
                  <a:lnTo>
                    <a:pt x="384" y="85"/>
                  </a:lnTo>
                  <a:lnTo>
                    <a:pt x="385" y="85"/>
                  </a:lnTo>
                  <a:lnTo>
                    <a:pt x="385" y="85"/>
                  </a:lnTo>
                  <a:lnTo>
                    <a:pt x="386" y="85"/>
                  </a:lnTo>
                  <a:lnTo>
                    <a:pt x="388" y="85"/>
                  </a:lnTo>
                  <a:lnTo>
                    <a:pt x="388" y="85"/>
                  </a:lnTo>
                  <a:lnTo>
                    <a:pt x="389" y="84"/>
                  </a:lnTo>
                  <a:lnTo>
                    <a:pt x="391" y="86"/>
                  </a:lnTo>
                  <a:lnTo>
                    <a:pt x="391" y="86"/>
                  </a:lnTo>
                  <a:lnTo>
                    <a:pt x="393" y="88"/>
                  </a:lnTo>
                  <a:lnTo>
                    <a:pt x="394" y="88"/>
                  </a:lnTo>
                  <a:lnTo>
                    <a:pt x="395" y="87"/>
                  </a:lnTo>
                  <a:lnTo>
                    <a:pt x="396" y="88"/>
                  </a:lnTo>
                  <a:lnTo>
                    <a:pt x="396" y="88"/>
                  </a:lnTo>
                  <a:lnTo>
                    <a:pt x="399" y="90"/>
                  </a:lnTo>
                  <a:lnTo>
                    <a:pt x="399" y="90"/>
                  </a:lnTo>
                  <a:lnTo>
                    <a:pt x="402" y="93"/>
                  </a:lnTo>
                  <a:lnTo>
                    <a:pt x="402" y="93"/>
                  </a:lnTo>
                  <a:lnTo>
                    <a:pt x="405" y="96"/>
                  </a:lnTo>
                  <a:lnTo>
                    <a:pt x="405" y="96"/>
                  </a:lnTo>
                  <a:lnTo>
                    <a:pt x="407" y="97"/>
                  </a:lnTo>
                  <a:lnTo>
                    <a:pt x="408" y="97"/>
                  </a:lnTo>
                  <a:lnTo>
                    <a:pt x="410" y="101"/>
                  </a:lnTo>
                  <a:lnTo>
                    <a:pt x="411" y="101"/>
                  </a:lnTo>
                  <a:lnTo>
                    <a:pt x="412" y="102"/>
                  </a:lnTo>
                  <a:lnTo>
                    <a:pt x="413" y="101"/>
                  </a:lnTo>
                  <a:lnTo>
                    <a:pt x="413" y="101"/>
                  </a:lnTo>
                  <a:lnTo>
                    <a:pt x="415" y="100"/>
                  </a:lnTo>
                  <a:lnTo>
                    <a:pt x="416" y="100"/>
                  </a:lnTo>
                  <a:lnTo>
                    <a:pt x="416" y="100"/>
                  </a:lnTo>
                  <a:lnTo>
                    <a:pt x="418" y="101"/>
                  </a:lnTo>
                  <a:lnTo>
                    <a:pt x="419" y="101"/>
                  </a:lnTo>
                  <a:lnTo>
                    <a:pt x="419" y="101"/>
                  </a:lnTo>
                  <a:lnTo>
                    <a:pt x="421" y="98"/>
                  </a:lnTo>
                  <a:lnTo>
                    <a:pt x="422" y="98"/>
                  </a:lnTo>
                  <a:lnTo>
                    <a:pt x="424" y="96"/>
                  </a:lnTo>
                  <a:lnTo>
                    <a:pt x="424" y="96"/>
                  </a:lnTo>
                  <a:lnTo>
                    <a:pt x="425" y="96"/>
                  </a:lnTo>
                  <a:lnTo>
                    <a:pt x="426" y="96"/>
                  </a:lnTo>
                  <a:lnTo>
                    <a:pt x="427" y="96"/>
                  </a:lnTo>
                  <a:lnTo>
                    <a:pt x="427" y="96"/>
                  </a:lnTo>
                  <a:lnTo>
                    <a:pt x="427" y="96"/>
                  </a:lnTo>
                  <a:lnTo>
                    <a:pt x="430" y="96"/>
                  </a:lnTo>
                  <a:lnTo>
                    <a:pt x="430" y="96"/>
                  </a:lnTo>
                  <a:lnTo>
                    <a:pt x="430" y="96"/>
                  </a:lnTo>
                  <a:lnTo>
                    <a:pt x="433" y="96"/>
                  </a:lnTo>
                  <a:lnTo>
                    <a:pt x="433" y="96"/>
                  </a:lnTo>
                  <a:lnTo>
                    <a:pt x="436" y="98"/>
                  </a:lnTo>
                  <a:lnTo>
                    <a:pt x="436" y="98"/>
                  </a:lnTo>
                  <a:lnTo>
                    <a:pt x="438" y="100"/>
                  </a:lnTo>
                  <a:lnTo>
                    <a:pt x="439" y="100"/>
                  </a:lnTo>
                  <a:lnTo>
                    <a:pt x="439" y="100"/>
                  </a:lnTo>
                  <a:lnTo>
                    <a:pt x="441" y="99"/>
                  </a:lnTo>
                  <a:lnTo>
                    <a:pt x="442" y="99"/>
                  </a:lnTo>
                  <a:lnTo>
                    <a:pt x="443" y="99"/>
                  </a:lnTo>
                  <a:lnTo>
                    <a:pt x="444" y="99"/>
                  </a:lnTo>
                  <a:lnTo>
                    <a:pt x="444" y="99"/>
                  </a:lnTo>
                  <a:lnTo>
                    <a:pt x="444" y="99"/>
                  </a:lnTo>
                  <a:lnTo>
                    <a:pt x="444" y="99"/>
                  </a:lnTo>
                  <a:lnTo>
                    <a:pt x="447" y="101"/>
                  </a:lnTo>
                  <a:lnTo>
                    <a:pt x="447" y="101"/>
                  </a:lnTo>
                  <a:lnTo>
                    <a:pt x="450" y="102"/>
                  </a:lnTo>
                  <a:lnTo>
                    <a:pt x="450" y="102"/>
                  </a:lnTo>
                  <a:lnTo>
                    <a:pt x="452" y="102"/>
                  </a:lnTo>
                  <a:lnTo>
                    <a:pt x="452" y="102"/>
                  </a:lnTo>
                  <a:lnTo>
                    <a:pt x="453" y="102"/>
                  </a:lnTo>
                  <a:lnTo>
                    <a:pt x="455" y="101"/>
                  </a:lnTo>
                  <a:lnTo>
                    <a:pt x="455" y="101"/>
                  </a:lnTo>
                  <a:lnTo>
                    <a:pt x="458" y="98"/>
                  </a:lnTo>
                  <a:lnTo>
                    <a:pt x="458" y="98"/>
                  </a:lnTo>
                  <a:lnTo>
                    <a:pt x="460" y="97"/>
                  </a:lnTo>
                  <a:lnTo>
                    <a:pt x="461" y="97"/>
                  </a:lnTo>
                  <a:lnTo>
                    <a:pt x="461" y="97"/>
                  </a:lnTo>
                  <a:lnTo>
                    <a:pt x="464" y="99"/>
                  </a:lnTo>
                  <a:lnTo>
                    <a:pt x="464" y="100"/>
                  </a:lnTo>
                  <a:lnTo>
                    <a:pt x="466" y="100"/>
                  </a:lnTo>
                  <a:lnTo>
                    <a:pt x="467" y="100"/>
                  </a:lnTo>
                  <a:lnTo>
                    <a:pt x="467" y="100"/>
                  </a:lnTo>
                  <a:lnTo>
                    <a:pt x="469" y="100"/>
                  </a:lnTo>
                  <a:lnTo>
                    <a:pt x="470" y="99"/>
                  </a:lnTo>
                  <a:lnTo>
                    <a:pt x="472" y="98"/>
                  </a:lnTo>
                  <a:lnTo>
                    <a:pt x="472" y="98"/>
                  </a:lnTo>
                  <a:lnTo>
                    <a:pt x="475" y="95"/>
                  </a:lnTo>
                  <a:lnTo>
                    <a:pt x="475" y="95"/>
                  </a:lnTo>
                  <a:lnTo>
                    <a:pt x="476" y="95"/>
                  </a:lnTo>
                  <a:lnTo>
                    <a:pt x="478" y="95"/>
                  </a:lnTo>
                  <a:lnTo>
                    <a:pt x="478" y="95"/>
                  </a:lnTo>
                  <a:lnTo>
                    <a:pt x="478" y="95"/>
                  </a:lnTo>
                  <a:lnTo>
                    <a:pt x="481" y="94"/>
                  </a:lnTo>
                  <a:lnTo>
                    <a:pt x="481" y="94"/>
                  </a:lnTo>
                  <a:lnTo>
                    <a:pt x="483" y="93"/>
                  </a:lnTo>
                  <a:lnTo>
                    <a:pt x="483" y="94"/>
                  </a:lnTo>
                  <a:lnTo>
                    <a:pt x="484" y="94"/>
                  </a:lnTo>
                  <a:lnTo>
                    <a:pt x="484" y="94"/>
                  </a:lnTo>
                  <a:lnTo>
                    <a:pt x="486" y="94"/>
                  </a:lnTo>
                  <a:lnTo>
                    <a:pt x="487" y="94"/>
                  </a:lnTo>
                  <a:lnTo>
                    <a:pt x="487" y="94"/>
                  </a:lnTo>
                  <a:lnTo>
                    <a:pt x="489" y="94"/>
                  </a:lnTo>
                  <a:lnTo>
                    <a:pt x="489" y="94"/>
                  </a:lnTo>
                  <a:lnTo>
                    <a:pt x="490" y="94"/>
                  </a:lnTo>
                  <a:lnTo>
                    <a:pt x="492" y="94"/>
                  </a:lnTo>
                  <a:lnTo>
                    <a:pt x="492" y="94"/>
                  </a:lnTo>
                  <a:lnTo>
                    <a:pt x="492" y="94"/>
                  </a:lnTo>
                  <a:lnTo>
                    <a:pt x="494" y="94"/>
                  </a:lnTo>
                  <a:lnTo>
                    <a:pt x="495" y="94"/>
                  </a:lnTo>
                  <a:lnTo>
                    <a:pt x="495" y="94"/>
                  </a:lnTo>
                  <a:lnTo>
                    <a:pt x="497" y="92"/>
                  </a:lnTo>
                  <a:lnTo>
                    <a:pt x="498" y="92"/>
                  </a:lnTo>
                  <a:lnTo>
                    <a:pt x="500" y="91"/>
                  </a:lnTo>
                  <a:lnTo>
                    <a:pt x="501" y="91"/>
                  </a:lnTo>
                  <a:lnTo>
                    <a:pt x="501" y="91"/>
                  </a:lnTo>
                  <a:lnTo>
                    <a:pt x="503" y="92"/>
                  </a:lnTo>
                  <a:lnTo>
                    <a:pt x="503" y="92"/>
                  </a:lnTo>
                  <a:lnTo>
                    <a:pt x="506" y="93"/>
                  </a:lnTo>
                  <a:lnTo>
                    <a:pt x="506" y="93"/>
                  </a:lnTo>
                  <a:lnTo>
                    <a:pt x="509" y="94"/>
                  </a:lnTo>
                  <a:lnTo>
                    <a:pt x="509" y="94"/>
                  </a:lnTo>
                  <a:lnTo>
                    <a:pt x="509" y="94"/>
                  </a:lnTo>
                  <a:lnTo>
                    <a:pt x="510" y="94"/>
                  </a:lnTo>
                  <a:lnTo>
                    <a:pt x="511" y="93"/>
                  </a:lnTo>
                  <a:lnTo>
                    <a:pt x="512" y="93"/>
                  </a:lnTo>
                  <a:lnTo>
                    <a:pt x="514" y="92"/>
                  </a:lnTo>
                  <a:lnTo>
                    <a:pt x="514" y="92"/>
                  </a:lnTo>
                  <a:lnTo>
                    <a:pt x="515" y="92"/>
                  </a:lnTo>
                  <a:lnTo>
                    <a:pt x="516" y="92"/>
                  </a:lnTo>
                  <a:lnTo>
                    <a:pt x="517" y="91"/>
                  </a:lnTo>
                  <a:lnTo>
                    <a:pt x="517" y="91"/>
                  </a:lnTo>
                  <a:lnTo>
                    <a:pt x="520" y="89"/>
                  </a:lnTo>
                  <a:lnTo>
                    <a:pt x="520" y="89"/>
                  </a:lnTo>
                  <a:lnTo>
                    <a:pt x="523" y="87"/>
                  </a:lnTo>
                  <a:lnTo>
                    <a:pt x="523" y="87"/>
                  </a:lnTo>
                  <a:lnTo>
                    <a:pt x="525" y="87"/>
                  </a:lnTo>
                  <a:lnTo>
                    <a:pt x="526" y="87"/>
                  </a:lnTo>
                  <a:lnTo>
                    <a:pt x="526" y="87"/>
                  </a:lnTo>
                  <a:lnTo>
                    <a:pt x="527" y="87"/>
                  </a:lnTo>
                  <a:lnTo>
                    <a:pt x="528" y="87"/>
                  </a:lnTo>
                  <a:lnTo>
                    <a:pt x="529" y="87"/>
                  </a:lnTo>
                  <a:lnTo>
                    <a:pt x="531" y="89"/>
                  </a:lnTo>
                  <a:lnTo>
                    <a:pt x="531" y="89"/>
                  </a:lnTo>
                  <a:lnTo>
                    <a:pt x="534" y="90"/>
                  </a:lnTo>
                  <a:lnTo>
                    <a:pt x="534" y="90"/>
                  </a:lnTo>
                  <a:lnTo>
                    <a:pt x="534" y="90"/>
                  </a:lnTo>
                  <a:lnTo>
                    <a:pt x="534" y="90"/>
                  </a:lnTo>
                  <a:lnTo>
                    <a:pt x="536" y="89"/>
                  </a:lnTo>
                  <a:lnTo>
                    <a:pt x="537" y="90"/>
                  </a:lnTo>
                  <a:lnTo>
                    <a:pt x="537" y="90"/>
                  </a:lnTo>
                  <a:lnTo>
                    <a:pt x="538" y="90"/>
                  </a:lnTo>
                  <a:lnTo>
                    <a:pt x="540" y="89"/>
                  </a:lnTo>
                  <a:lnTo>
                    <a:pt x="540" y="89"/>
                  </a:lnTo>
                  <a:lnTo>
                    <a:pt x="542" y="88"/>
                  </a:lnTo>
                  <a:lnTo>
                    <a:pt x="543" y="88"/>
                  </a:lnTo>
                  <a:lnTo>
                    <a:pt x="544" y="87"/>
                  </a:lnTo>
                  <a:lnTo>
                    <a:pt x="545" y="87"/>
                  </a:lnTo>
                  <a:lnTo>
                    <a:pt x="546" y="87"/>
                  </a:lnTo>
                  <a:lnTo>
                    <a:pt x="546" y="87"/>
                  </a:lnTo>
                  <a:lnTo>
                    <a:pt x="548" y="89"/>
                  </a:lnTo>
                  <a:lnTo>
                    <a:pt x="548" y="89"/>
                  </a:lnTo>
                  <a:lnTo>
                    <a:pt x="551" y="90"/>
                  </a:lnTo>
                  <a:lnTo>
                    <a:pt x="551" y="90"/>
                  </a:lnTo>
                  <a:lnTo>
                    <a:pt x="554" y="91"/>
                  </a:lnTo>
                  <a:lnTo>
                    <a:pt x="554" y="91"/>
                  </a:lnTo>
                  <a:lnTo>
                    <a:pt x="556" y="92"/>
                  </a:lnTo>
                  <a:lnTo>
                    <a:pt x="557" y="92"/>
                  </a:lnTo>
                  <a:lnTo>
                    <a:pt x="558" y="92"/>
                  </a:lnTo>
                  <a:lnTo>
                    <a:pt x="559" y="91"/>
                  </a:lnTo>
                  <a:lnTo>
                    <a:pt x="560" y="91"/>
                  </a:lnTo>
                  <a:lnTo>
                    <a:pt x="561" y="91"/>
                  </a:lnTo>
                  <a:lnTo>
                    <a:pt x="562" y="92"/>
                  </a:lnTo>
                  <a:lnTo>
                    <a:pt x="562" y="92"/>
                  </a:lnTo>
                  <a:lnTo>
                    <a:pt x="563" y="92"/>
                  </a:lnTo>
                  <a:lnTo>
                    <a:pt x="565" y="91"/>
                  </a:lnTo>
                  <a:lnTo>
                    <a:pt x="565" y="91"/>
                  </a:lnTo>
                  <a:lnTo>
                    <a:pt x="567" y="91"/>
                  </a:lnTo>
                  <a:lnTo>
                    <a:pt x="568" y="91"/>
                  </a:lnTo>
                  <a:lnTo>
                    <a:pt x="568" y="91"/>
                  </a:lnTo>
                  <a:lnTo>
                    <a:pt x="568" y="91"/>
                  </a:lnTo>
                  <a:lnTo>
                    <a:pt x="571" y="90"/>
                  </a:lnTo>
                  <a:lnTo>
                    <a:pt x="571" y="90"/>
                  </a:lnTo>
                  <a:lnTo>
                    <a:pt x="573" y="88"/>
                  </a:lnTo>
                  <a:lnTo>
                    <a:pt x="574" y="88"/>
                  </a:lnTo>
                  <a:lnTo>
                    <a:pt x="575" y="88"/>
                  </a:lnTo>
                  <a:lnTo>
                    <a:pt x="576" y="88"/>
                  </a:lnTo>
                  <a:lnTo>
                    <a:pt x="577" y="88"/>
                  </a:lnTo>
                  <a:lnTo>
                    <a:pt x="578" y="88"/>
                  </a:lnTo>
                  <a:lnTo>
                    <a:pt x="579" y="88"/>
                  </a:lnTo>
                  <a:lnTo>
                    <a:pt x="579" y="88"/>
                  </a:lnTo>
                  <a:lnTo>
                    <a:pt x="580" y="88"/>
                  </a:lnTo>
                  <a:lnTo>
                    <a:pt x="582" y="87"/>
                  </a:lnTo>
                  <a:lnTo>
                    <a:pt x="582" y="87"/>
                  </a:lnTo>
                  <a:lnTo>
                    <a:pt x="585" y="87"/>
                  </a:lnTo>
                  <a:lnTo>
                    <a:pt x="585" y="87"/>
                  </a:lnTo>
                  <a:lnTo>
                    <a:pt x="586" y="86"/>
                  </a:lnTo>
                  <a:lnTo>
                    <a:pt x="587" y="87"/>
                  </a:lnTo>
                  <a:lnTo>
                    <a:pt x="588" y="87"/>
                  </a:lnTo>
                  <a:lnTo>
                    <a:pt x="588" y="87"/>
                  </a:lnTo>
                  <a:lnTo>
                    <a:pt x="590" y="86"/>
                  </a:lnTo>
                  <a:lnTo>
                    <a:pt x="591" y="86"/>
                  </a:lnTo>
                  <a:lnTo>
                    <a:pt x="592" y="86"/>
                  </a:lnTo>
                  <a:lnTo>
                    <a:pt x="593" y="86"/>
                  </a:lnTo>
                  <a:lnTo>
                    <a:pt x="593" y="86"/>
                  </a:lnTo>
                  <a:lnTo>
                    <a:pt x="593" y="86"/>
                  </a:lnTo>
                  <a:lnTo>
                    <a:pt x="596" y="85"/>
                  </a:lnTo>
                  <a:lnTo>
                    <a:pt x="596" y="85"/>
                  </a:lnTo>
                  <a:lnTo>
                    <a:pt x="599" y="83"/>
                  </a:lnTo>
                  <a:lnTo>
                    <a:pt x="599" y="83"/>
                  </a:lnTo>
                  <a:lnTo>
                    <a:pt x="599" y="83"/>
                  </a:lnTo>
                  <a:lnTo>
                    <a:pt x="602" y="84"/>
                  </a:lnTo>
                  <a:lnTo>
                    <a:pt x="602" y="84"/>
                  </a:lnTo>
                  <a:lnTo>
                    <a:pt x="602" y="84"/>
                  </a:lnTo>
                  <a:lnTo>
                    <a:pt x="604" y="82"/>
                  </a:lnTo>
                  <a:lnTo>
                    <a:pt x="605" y="82"/>
                  </a:lnTo>
                  <a:lnTo>
                    <a:pt x="607" y="81"/>
                  </a:lnTo>
                  <a:lnTo>
                    <a:pt x="607" y="81"/>
                  </a:lnTo>
                  <a:lnTo>
                    <a:pt x="607" y="81"/>
                  </a:lnTo>
                  <a:lnTo>
                    <a:pt x="610" y="82"/>
                  </a:lnTo>
                  <a:lnTo>
                    <a:pt x="610" y="82"/>
                  </a:lnTo>
                  <a:lnTo>
                    <a:pt x="613" y="85"/>
                  </a:lnTo>
                  <a:lnTo>
                    <a:pt x="613" y="85"/>
                  </a:lnTo>
                  <a:lnTo>
                    <a:pt x="616" y="88"/>
                  </a:lnTo>
                  <a:lnTo>
                    <a:pt x="616" y="88"/>
                  </a:lnTo>
                  <a:lnTo>
                    <a:pt x="617" y="88"/>
                  </a:lnTo>
                  <a:lnTo>
                    <a:pt x="618" y="87"/>
                  </a:lnTo>
                  <a:lnTo>
                    <a:pt x="619" y="87"/>
                  </a:lnTo>
                  <a:lnTo>
                    <a:pt x="620" y="87"/>
                  </a:lnTo>
                  <a:lnTo>
                    <a:pt x="621" y="87"/>
                  </a:lnTo>
                  <a:lnTo>
                    <a:pt x="622" y="87"/>
                  </a:lnTo>
                  <a:lnTo>
                    <a:pt x="624" y="85"/>
                  </a:lnTo>
                  <a:lnTo>
                    <a:pt x="624" y="85"/>
                  </a:lnTo>
                  <a:lnTo>
                    <a:pt x="625" y="85"/>
                  </a:lnTo>
                  <a:lnTo>
                    <a:pt x="627" y="87"/>
                  </a:lnTo>
                  <a:lnTo>
                    <a:pt x="627" y="87"/>
                  </a:lnTo>
                  <a:lnTo>
                    <a:pt x="630" y="89"/>
                  </a:lnTo>
                  <a:lnTo>
                    <a:pt x="630" y="89"/>
                  </a:lnTo>
                  <a:lnTo>
                    <a:pt x="630" y="89"/>
                  </a:lnTo>
                  <a:lnTo>
                    <a:pt x="630" y="90"/>
                  </a:lnTo>
                  <a:lnTo>
                    <a:pt x="632" y="89"/>
                  </a:lnTo>
                  <a:lnTo>
                    <a:pt x="632" y="89"/>
                  </a:lnTo>
                  <a:lnTo>
                    <a:pt x="633" y="89"/>
                  </a:lnTo>
                  <a:lnTo>
                    <a:pt x="633" y="90"/>
                  </a:lnTo>
                  <a:lnTo>
                    <a:pt x="635" y="89"/>
                  </a:lnTo>
                  <a:lnTo>
                    <a:pt x="636" y="89"/>
                  </a:lnTo>
                  <a:lnTo>
                    <a:pt x="638" y="88"/>
                  </a:lnTo>
                  <a:lnTo>
                    <a:pt x="638" y="88"/>
                  </a:lnTo>
                  <a:lnTo>
                    <a:pt x="641" y="87"/>
                  </a:lnTo>
                  <a:lnTo>
                    <a:pt x="641" y="87"/>
                  </a:lnTo>
                  <a:lnTo>
                    <a:pt x="641" y="87"/>
                  </a:lnTo>
                  <a:lnTo>
                    <a:pt x="644" y="88"/>
                  </a:lnTo>
                  <a:lnTo>
                    <a:pt x="644" y="88"/>
                  </a:lnTo>
                  <a:lnTo>
                    <a:pt x="645" y="88"/>
                  </a:lnTo>
                  <a:lnTo>
                    <a:pt x="646" y="88"/>
                  </a:lnTo>
                  <a:lnTo>
                    <a:pt x="647" y="88"/>
                  </a:lnTo>
                  <a:lnTo>
                    <a:pt x="647" y="88"/>
                  </a:lnTo>
                  <a:lnTo>
                    <a:pt x="647" y="88"/>
                  </a:lnTo>
                  <a:lnTo>
                    <a:pt x="649" y="89"/>
                  </a:lnTo>
                  <a:lnTo>
                    <a:pt x="650" y="89"/>
                  </a:lnTo>
                  <a:lnTo>
                    <a:pt x="651" y="90"/>
                  </a:lnTo>
                  <a:lnTo>
                    <a:pt x="652" y="89"/>
                  </a:lnTo>
                  <a:lnTo>
                    <a:pt x="652" y="89"/>
                  </a:lnTo>
                  <a:lnTo>
                    <a:pt x="655" y="90"/>
                  </a:lnTo>
                  <a:lnTo>
                    <a:pt x="655" y="90"/>
                  </a:lnTo>
                  <a:lnTo>
                    <a:pt x="656" y="90"/>
                  </a:lnTo>
                  <a:lnTo>
                    <a:pt x="657" y="90"/>
                  </a:lnTo>
                  <a:lnTo>
                    <a:pt x="658" y="90"/>
                  </a:lnTo>
                  <a:lnTo>
                    <a:pt x="658" y="90"/>
                  </a:lnTo>
                  <a:lnTo>
                    <a:pt x="661" y="92"/>
                  </a:lnTo>
                  <a:lnTo>
                    <a:pt x="661" y="92"/>
                  </a:lnTo>
                  <a:lnTo>
                    <a:pt x="663" y="93"/>
                  </a:lnTo>
                  <a:lnTo>
                    <a:pt x="664" y="93"/>
                  </a:lnTo>
                  <a:lnTo>
                    <a:pt x="664" y="94"/>
                  </a:lnTo>
                  <a:lnTo>
                    <a:pt x="666" y="93"/>
                  </a:lnTo>
                  <a:lnTo>
                    <a:pt x="667" y="93"/>
                  </a:lnTo>
                  <a:lnTo>
                    <a:pt x="669" y="90"/>
                  </a:lnTo>
                  <a:lnTo>
                    <a:pt x="669" y="90"/>
                  </a:lnTo>
                  <a:lnTo>
                    <a:pt x="672" y="87"/>
                  </a:lnTo>
                  <a:lnTo>
                    <a:pt x="672" y="87"/>
                  </a:lnTo>
                  <a:lnTo>
                    <a:pt x="674" y="86"/>
                  </a:lnTo>
                  <a:lnTo>
                    <a:pt x="675" y="86"/>
                  </a:lnTo>
                  <a:lnTo>
                    <a:pt x="675" y="87"/>
                  </a:lnTo>
                  <a:lnTo>
                    <a:pt x="677" y="87"/>
                  </a:lnTo>
                  <a:lnTo>
                    <a:pt x="677" y="87"/>
                  </a:lnTo>
                  <a:lnTo>
                    <a:pt x="678" y="87"/>
                  </a:lnTo>
                  <a:lnTo>
                    <a:pt x="679" y="86"/>
                  </a:lnTo>
                  <a:lnTo>
                    <a:pt x="680" y="87"/>
                  </a:lnTo>
                  <a:lnTo>
                    <a:pt x="681" y="87"/>
                  </a:lnTo>
                  <a:lnTo>
                    <a:pt x="682" y="88"/>
                  </a:lnTo>
                  <a:lnTo>
                    <a:pt x="683" y="88"/>
                  </a:lnTo>
                  <a:lnTo>
                    <a:pt x="683" y="88"/>
                  </a:lnTo>
                  <a:lnTo>
                    <a:pt x="683" y="88"/>
                  </a:lnTo>
                  <a:lnTo>
                    <a:pt x="686" y="87"/>
                  </a:lnTo>
                  <a:lnTo>
                    <a:pt x="686" y="87"/>
                  </a:lnTo>
                  <a:lnTo>
                    <a:pt x="689" y="89"/>
                  </a:lnTo>
                  <a:lnTo>
                    <a:pt x="689" y="89"/>
                  </a:lnTo>
                  <a:lnTo>
                    <a:pt x="691" y="90"/>
                  </a:lnTo>
                  <a:lnTo>
                    <a:pt x="692" y="89"/>
                  </a:lnTo>
                  <a:lnTo>
                    <a:pt x="692" y="89"/>
                  </a:lnTo>
                  <a:lnTo>
                    <a:pt x="694" y="87"/>
                  </a:lnTo>
                  <a:lnTo>
                    <a:pt x="695" y="87"/>
                  </a:lnTo>
                  <a:lnTo>
                    <a:pt x="697" y="85"/>
                  </a:lnTo>
                  <a:lnTo>
                    <a:pt x="698" y="85"/>
                  </a:lnTo>
                  <a:lnTo>
                    <a:pt x="698" y="85"/>
                  </a:lnTo>
                  <a:lnTo>
                    <a:pt x="700" y="85"/>
                  </a:lnTo>
                  <a:lnTo>
                    <a:pt x="700" y="85"/>
                  </a:lnTo>
                  <a:lnTo>
                    <a:pt x="701" y="85"/>
                  </a:lnTo>
                  <a:lnTo>
                    <a:pt x="703" y="84"/>
                  </a:lnTo>
                  <a:lnTo>
                    <a:pt x="703" y="84"/>
                  </a:lnTo>
                  <a:lnTo>
                    <a:pt x="706" y="83"/>
                  </a:lnTo>
                  <a:lnTo>
                    <a:pt x="706" y="83"/>
                  </a:lnTo>
                  <a:lnTo>
                    <a:pt x="706" y="83"/>
                  </a:lnTo>
                  <a:lnTo>
                    <a:pt x="708" y="84"/>
                  </a:lnTo>
                  <a:lnTo>
                    <a:pt x="709" y="84"/>
                  </a:lnTo>
                  <a:lnTo>
                    <a:pt x="709" y="84"/>
                  </a:lnTo>
                  <a:lnTo>
                    <a:pt x="711" y="82"/>
                  </a:lnTo>
                  <a:lnTo>
                    <a:pt x="712" y="82"/>
                  </a:lnTo>
                  <a:lnTo>
                    <a:pt x="714" y="80"/>
                  </a:lnTo>
                  <a:lnTo>
                    <a:pt x="714" y="80"/>
                  </a:lnTo>
                  <a:lnTo>
                    <a:pt x="714" y="80"/>
                  </a:lnTo>
                  <a:lnTo>
                    <a:pt x="716" y="81"/>
                  </a:lnTo>
                  <a:lnTo>
                    <a:pt x="717" y="81"/>
                  </a:lnTo>
                  <a:lnTo>
                    <a:pt x="717" y="81"/>
                  </a:lnTo>
                  <a:lnTo>
                    <a:pt x="720" y="82"/>
                  </a:lnTo>
                  <a:lnTo>
                    <a:pt x="720" y="82"/>
                  </a:lnTo>
                  <a:lnTo>
                    <a:pt x="722" y="83"/>
                  </a:lnTo>
                  <a:lnTo>
                    <a:pt x="722" y="82"/>
                  </a:lnTo>
                  <a:lnTo>
                    <a:pt x="723" y="82"/>
                  </a:lnTo>
                  <a:lnTo>
                    <a:pt x="725" y="81"/>
                  </a:lnTo>
                  <a:lnTo>
                    <a:pt x="726" y="81"/>
                  </a:lnTo>
                  <a:lnTo>
                    <a:pt x="728" y="80"/>
                  </a:lnTo>
                  <a:lnTo>
                    <a:pt x="728" y="80"/>
                  </a:lnTo>
                  <a:lnTo>
                    <a:pt x="728" y="81"/>
                  </a:lnTo>
                  <a:lnTo>
                    <a:pt x="731" y="82"/>
                  </a:lnTo>
                  <a:lnTo>
                    <a:pt x="731" y="82"/>
                  </a:lnTo>
                  <a:lnTo>
                    <a:pt x="731" y="82"/>
                  </a:lnTo>
                  <a:lnTo>
                    <a:pt x="733" y="81"/>
                  </a:lnTo>
                  <a:lnTo>
                    <a:pt x="734" y="81"/>
                  </a:lnTo>
                  <a:lnTo>
                    <a:pt x="734" y="81"/>
                  </a:lnTo>
                  <a:lnTo>
                    <a:pt x="737" y="82"/>
                  </a:lnTo>
                  <a:lnTo>
                    <a:pt x="737" y="82"/>
                  </a:lnTo>
                  <a:lnTo>
                    <a:pt x="737" y="82"/>
                  </a:lnTo>
                  <a:lnTo>
                    <a:pt x="739" y="81"/>
                  </a:lnTo>
                  <a:lnTo>
                    <a:pt x="740" y="80"/>
                  </a:lnTo>
                  <a:lnTo>
                    <a:pt x="742" y="79"/>
                  </a:lnTo>
                  <a:lnTo>
                    <a:pt x="742" y="79"/>
                  </a:lnTo>
                  <a:lnTo>
                    <a:pt x="743" y="79"/>
                  </a:lnTo>
                  <a:lnTo>
                    <a:pt x="744" y="79"/>
                  </a:lnTo>
                  <a:lnTo>
                    <a:pt x="745" y="80"/>
                  </a:lnTo>
                  <a:lnTo>
                    <a:pt x="745" y="80"/>
                  </a:lnTo>
                  <a:lnTo>
                    <a:pt x="745" y="79"/>
                  </a:lnTo>
                  <a:lnTo>
                    <a:pt x="748" y="77"/>
                  </a:lnTo>
                  <a:lnTo>
                    <a:pt x="748" y="77"/>
                  </a:lnTo>
                  <a:lnTo>
                    <a:pt x="751" y="75"/>
                  </a:lnTo>
                  <a:lnTo>
                    <a:pt x="751" y="75"/>
                  </a:lnTo>
                  <a:lnTo>
                    <a:pt x="753" y="76"/>
                  </a:lnTo>
                  <a:lnTo>
                    <a:pt x="754" y="76"/>
                  </a:lnTo>
                  <a:lnTo>
                    <a:pt x="756" y="78"/>
                  </a:lnTo>
                  <a:lnTo>
                    <a:pt x="756" y="78"/>
                  </a:lnTo>
                  <a:lnTo>
                    <a:pt x="757" y="78"/>
                  </a:lnTo>
                  <a:lnTo>
                    <a:pt x="759" y="77"/>
                  </a:lnTo>
                  <a:lnTo>
                    <a:pt x="759" y="77"/>
                  </a:lnTo>
                  <a:lnTo>
                    <a:pt x="759" y="77"/>
                  </a:lnTo>
                  <a:lnTo>
                    <a:pt x="762" y="78"/>
                  </a:lnTo>
                  <a:lnTo>
                    <a:pt x="762" y="78"/>
                  </a:lnTo>
                  <a:lnTo>
                    <a:pt x="763" y="78"/>
                  </a:lnTo>
                  <a:lnTo>
                    <a:pt x="765" y="77"/>
                  </a:lnTo>
                  <a:lnTo>
                    <a:pt x="765" y="77"/>
                  </a:lnTo>
                  <a:lnTo>
                    <a:pt x="767" y="76"/>
                  </a:lnTo>
                  <a:lnTo>
                    <a:pt x="768" y="76"/>
                  </a:lnTo>
                  <a:lnTo>
                    <a:pt x="770" y="75"/>
                  </a:lnTo>
                  <a:lnTo>
                    <a:pt x="770" y="75"/>
                  </a:lnTo>
                  <a:lnTo>
                    <a:pt x="771" y="75"/>
                  </a:lnTo>
                  <a:lnTo>
                    <a:pt x="771" y="75"/>
                  </a:lnTo>
                  <a:lnTo>
                    <a:pt x="773" y="75"/>
                  </a:lnTo>
                  <a:lnTo>
                    <a:pt x="773" y="75"/>
                  </a:lnTo>
                  <a:lnTo>
                    <a:pt x="773" y="75"/>
                  </a:lnTo>
                  <a:lnTo>
                    <a:pt x="774" y="75"/>
                  </a:lnTo>
                  <a:lnTo>
                    <a:pt x="776" y="75"/>
                  </a:lnTo>
                  <a:lnTo>
                    <a:pt x="776" y="75"/>
                  </a:lnTo>
                  <a:lnTo>
                    <a:pt x="779" y="74"/>
                  </a:lnTo>
                  <a:lnTo>
                    <a:pt x="779" y="74"/>
                  </a:lnTo>
                  <a:lnTo>
                    <a:pt x="782" y="71"/>
                  </a:lnTo>
                  <a:lnTo>
                    <a:pt x="782" y="71"/>
                  </a:lnTo>
                  <a:lnTo>
                    <a:pt x="784" y="69"/>
                  </a:lnTo>
                  <a:lnTo>
                    <a:pt x="785" y="69"/>
                  </a:lnTo>
                  <a:lnTo>
                    <a:pt x="785" y="69"/>
                  </a:lnTo>
                  <a:lnTo>
                    <a:pt x="787" y="68"/>
                  </a:lnTo>
                  <a:lnTo>
                    <a:pt x="788" y="68"/>
                  </a:lnTo>
                  <a:lnTo>
                    <a:pt x="790" y="67"/>
                  </a:lnTo>
                  <a:lnTo>
                    <a:pt x="790" y="67"/>
                  </a:lnTo>
                  <a:lnTo>
                    <a:pt x="793" y="65"/>
                  </a:lnTo>
                  <a:lnTo>
                    <a:pt x="793" y="65"/>
                  </a:lnTo>
                  <a:lnTo>
                    <a:pt x="794" y="65"/>
                  </a:lnTo>
                  <a:lnTo>
                    <a:pt x="796" y="66"/>
                  </a:lnTo>
                  <a:lnTo>
                    <a:pt x="796" y="66"/>
                  </a:lnTo>
                  <a:lnTo>
                    <a:pt x="798" y="66"/>
                  </a:lnTo>
                  <a:lnTo>
                    <a:pt x="799" y="66"/>
                  </a:lnTo>
                  <a:lnTo>
                    <a:pt x="799" y="66"/>
                  </a:lnTo>
                  <a:lnTo>
                    <a:pt x="801" y="65"/>
                  </a:lnTo>
                  <a:lnTo>
                    <a:pt x="802" y="65"/>
                  </a:lnTo>
                  <a:lnTo>
                    <a:pt x="804" y="62"/>
                  </a:lnTo>
                  <a:lnTo>
                    <a:pt x="804" y="62"/>
                  </a:lnTo>
                  <a:lnTo>
                    <a:pt x="806" y="61"/>
                  </a:lnTo>
                  <a:lnTo>
                    <a:pt x="807" y="61"/>
                  </a:lnTo>
                  <a:lnTo>
                    <a:pt x="807" y="62"/>
                  </a:lnTo>
                  <a:lnTo>
                    <a:pt x="810" y="64"/>
                  </a:lnTo>
                  <a:lnTo>
                    <a:pt x="810" y="64"/>
                  </a:lnTo>
                  <a:lnTo>
                    <a:pt x="812" y="66"/>
                  </a:lnTo>
                  <a:lnTo>
                    <a:pt x="812" y="66"/>
                  </a:lnTo>
                  <a:lnTo>
                    <a:pt x="815" y="67"/>
                  </a:lnTo>
                  <a:lnTo>
                    <a:pt x="816" y="67"/>
                  </a:lnTo>
                  <a:lnTo>
                    <a:pt x="817" y="68"/>
                  </a:lnTo>
                  <a:lnTo>
                    <a:pt x="818" y="67"/>
                  </a:lnTo>
                  <a:lnTo>
                    <a:pt x="818" y="67"/>
                  </a:lnTo>
                  <a:lnTo>
                    <a:pt x="820" y="67"/>
                  </a:lnTo>
                  <a:lnTo>
                    <a:pt x="821" y="67"/>
                  </a:lnTo>
                  <a:lnTo>
                    <a:pt x="821" y="67"/>
                  </a:lnTo>
                  <a:lnTo>
                    <a:pt x="823" y="67"/>
                  </a:lnTo>
                  <a:lnTo>
                    <a:pt x="824" y="67"/>
                  </a:lnTo>
                  <a:lnTo>
                    <a:pt x="824" y="67"/>
                  </a:lnTo>
                  <a:lnTo>
                    <a:pt x="827" y="66"/>
                  </a:lnTo>
                  <a:lnTo>
                    <a:pt x="827" y="66"/>
                  </a:lnTo>
                  <a:lnTo>
                    <a:pt x="829" y="66"/>
                  </a:lnTo>
                  <a:lnTo>
                    <a:pt x="830" y="65"/>
                  </a:lnTo>
                  <a:lnTo>
                    <a:pt x="832" y="65"/>
                  </a:lnTo>
                  <a:lnTo>
                    <a:pt x="833" y="65"/>
                  </a:lnTo>
                  <a:lnTo>
                    <a:pt x="835" y="64"/>
                  </a:lnTo>
                  <a:lnTo>
                    <a:pt x="835" y="64"/>
                  </a:lnTo>
                  <a:lnTo>
                    <a:pt x="837" y="63"/>
                  </a:lnTo>
                  <a:lnTo>
                    <a:pt x="838" y="63"/>
                  </a:lnTo>
                  <a:lnTo>
                    <a:pt x="838" y="63"/>
                  </a:lnTo>
                  <a:lnTo>
                    <a:pt x="838" y="63"/>
                  </a:lnTo>
                  <a:lnTo>
                    <a:pt x="841" y="61"/>
                  </a:lnTo>
                  <a:lnTo>
                    <a:pt x="841" y="61"/>
                  </a:lnTo>
                  <a:lnTo>
                    <a:pt x="842" y="61"/>
                  </a:lnTo>
                  <a:lnTo>
                    <a:pt x="843" y="61"/>
                  </a:lnTo>
                  <a:lnTo>
                    <a:pt x="844" y="61"/>
                  </a:lnTo>
                  <a:lnTo>
                    <a:pt x="846" y="60"/>
                  </a:lnTo>
                  <a:lnTo>
                    <a:pt x="846" y="60"/>
                  </a:lnTo>
                  <a:lnTo>
                    <a:pt x="847" y="60"/>
                  </a:lnTo>
                  <a:lnTo>
                    <a:pt x="849" y="59"/>
                  </a:lnTo>
                  <a:lnTo>
                    <a:pt x="849" y="59"/>
                  </a:lnTo>
                  <a:lnTo>
                    <a:pt x="852" y="57"/>
                  </a:lnTo>
                  <a:lnTo>
                    <a:pt x="852" y="57"/>
                  </a:lnTo>
                  <a:lnTo>
                    <a:pt x="854" y="56"/>
                  </a:lnTo>
                  <a:lnTo>
                    <a:pt x="855" y="56"/>
                  </a:lnTo>
                  <a:lnTo>
                    <a:pt x="855" y="56"/>
                  </a:lnTo>
                  <a:lnTo>
                    <a:pt x="856" y="57"/>
                  </a:lnTo>
                  <a:lnTo>
                    <a:pt x="858" y="57"/>
                  </a:lnTo>
                  <a:lnTo>
                    <a:pt x="858" y="57"/>
                  </a:lnTo>
                  <a:lnTo>
                    <a:pt x="860" y="56"/>
                  </a:lnTo>
                  <a:lnTo>
                    <a:pt x="861" y="56"/>
                  </a:lnTo>
                  <a:lnTo>
                    <a:pt x="861" y="56"/>
                  </a:lnTo>
                  <a:lnTo>
                    <a:pt x="863" y="58"/>
                  </a:lnTo>
                  <a:lnTo>
                    <a:pt x="863" y="58"/>
                  </a:lnTo>
                  <a:lnTo>
                    <a:pt x="866" y="59"/>
                  </a:lnTo>
                  <a:lnTo>
                    <a:pt x="866" y="59"/>
                  </a:lnTo>
                  <a:lnTo>
                    <a:pt x="866" y="59"/>
                  </a:lnTo>
                  <a:lnTo>
                    <a:pt x="866" y="59"/>
                  </a:lnTo>
                  <a:lnTo>
                    <a:pt x="868" y="59"/>
                  </a:lnTo>
                  <a:lnTo>
                    <a:pt x="869" y="59"/>
                  </a:lnTo>
                  <a:lnTo>
                    <a:pt x="869" y="59"/>
                  </a:lnTo>
                  <a:lnTo>
                    <a:pt x="870" y="59"/>
                  </a:lnTo>
                  <a:lnTo>
                    <a:pt x="872" y="59"/>
                  </a:lnTo>
                  <a:lnTo>
                    <a:pt x="872" y="59"/>
                  </a:lnTo>
                  <a:lnTo>
                    <a:pt x="874" y="55"/>
                  </a:lnTo>
                  <a:lnTo>
                    <a:pt x="875" y="55"/>
                  </a:lnTo>
                  <a:lnTo>
                    <a:pt x="876" y="54"/>
                  </a:lnTo>
                  <a:lnTo>
                    <a:pt x="877" y="55"/>
                  </a:lnTo>
                  <a:lnTo>
                    <a:pt x="878" y="56"/>
                  </a:lnTo>
                  <a:lnTo>
                    <a:pt x="880" y="59"/>
                  </a:lnTo>
                  <a:lnTo>
                    <a:pt x="880" y="59"/>
                  </a:lnTo>
                  <a:lnTo>
                    <a:pt x="883" y="61"/>
                  </a:lnTo>
                  <a:lnTo>
                    <a:pt x="883" y="61"/>
                  </a:lnTo>
                  <a:lnTo>
                    <a:pt x="886" y="64"/>
                  </a:lnTo>
                  <a:lnTo>
                    <a:pt x="886" y="64"/>
                  </a:lnTo>
                  <a:lnTo>
                    <a:pt x="887" y="64"/>
                  </a:lnTo>
                  <a:lnTo>
                    <a:pt x="888" y="63"/>
                  </a:lnTo>
                  <a:lnTo>
                    <a:pt x="888" y="63"/>
                  </a:lnTo>
                  <a:lnTo>
                    <a:pt x="891" y="61"/>
                  </a:lnTo>
                  <a:lnTo>
                    <a:pt x="892" y="61"/>
                  </a:lnTo>
                  <a:lnTo>
                    <a:pt x="894" y="60"/>
                  </a:lnTo>
                  <a:lnTo>
                    <a:pt x="894" y="60"/>
                  </a:lnTo>
                  <a:lnTo>
                    <a:pt x="897" y="58"/>
                  </a:lnTo>
                  <a:lnTo>
                    <a:pt x="897" y="58"/>
                  </a:lnTo>
                  <a:lnTo>
                    <a:pt x="898" y="58"/>
                  </a:lnTo>
                  <a:lnTo>
                    <a:pt x="899" y="58"/>
                  </a:lnTo>
                  <a:lnTo>
                    <a:pt x="900" y="58"/>
                  </a:lnTo>
                  <a:lnTo>
                    <a:pt x="900" y="58"/>
                  </a:lnTo>
                  <a:lnTo>
                    <a:pt x="903" y="57"/>
                  </a:lnTo>
                  <a:lnTo>
                    <a:pt x="903" y="57"/>
                  </a:lnTo>
                  <a:lnTo>
                    <a:pt x="905" y="58"/>
                  </a:lnTo>
                  <a:lnTo>
                    <a:pt x="906" y="58"/>
                  </a:lnTo>
                  <a:lnTo>
                    <a:pt x="908" y="56"/>
                  </a:lnTo>
                  <a:lnTo>
                    <a:pt x="908" y="56"/>
                  </a:lnTo>
                  <a:lnTo>
                    <a:pt x="911" y="53"/>
                  </a:lnTo>
                  <a:lnTo>
                    <a:pt x="911" y="53"/>
                  </a:lnTo>
                  <a:lnTo>
                    <a:pt x="914" y="50"/>
                  </a:lnTo>
                  <a:lnTo>
                    <a:pt x="914" y="50"/>
                  </a:lnTo>
                  <a:lnTo>
                    <a:pt x="916" y="50"/>
                  </a:lnTo>
                  <a:lnTo>
                    <a:pt x="917" y="50"/>
                  </a:lnTo>
                  <a:lnTo>
                    <a:pt x="917" y="50"/>
                  </a:lnTo>
                  <a:lnTo>
                    <a:pt x="919" y="52"/>
                  </a:lnTo>
                  <a:lnTo>
                    <a:pt x="919" y="51"/>
                  </a:lnTo>
                  <a:lnTo>
                    <a:pt x="920" y="51"/>
                  </a:lnTo>
                  <a:lnTo>
                    <a:pt x="922" y="50"/>
                  </a:lnTo>
                  <a:lnTo>
                    <a:pt x="923" y="50"/>
                  </a:lnTo>
                  <a:lnTo>
                    <a:pt x="925" y="48"/>
                  </a:lnTo>
                  <a:lnTo>
                    <a:pt x="925" y="48"/>
                  </a:lnTo>
                  <a:lnTo>
                    <a:pt x="928" y="47"/>
                  </a:lnTo>
                  <a:lnTo>
                    <a:pt x="928" y="47"/>
                  </a:lnTo>
                  <a:lnTo>
                    <a:pt x="931" y="45"/>
                  </a:lnTo>
                  <a:lnTo>
                    <a:pt x="931" y="44"/>
                  </a:lnTo>
                  <a:lnTo>
                    <a:pt x="933" y="42"/>
                  </a:lnTo>
                  <a:lnTo>
                    <a:pt x="933" y="42"/>
                  </a:lnTo>
                  <a:lnTo>
                    <a:pt x="933" y="42"/>
                  </a:lnTo>
                  <a:lnTo>
                    <a:pt x="935" y="42"/>
                  </a:lnTo>
                  <a:lnTo>
                    <a:pt x="936" y="42"/>
                  </a:lnTo>
                  <a:lnTo>
                    <a:pt x="936" y="42"/>
                  </a:lnTo>
                  <a:lnTo>
                    <a:pt x="937" y="42"/>
                  </a:lnTo>
                  <a:lnTo>
                    <a:pt x="939" y="44"/>
                  </a:lnTo>
                  <a:lnTo>
                    <a:pt x="939" y="44"/>
                  </a:lnTo>
                  <a:lnTo>
                    <a:pt x="940" y="44"/>
                  </a:lnTo>
                  <a:lnTo>
                    <a:pt x="942" y="44"/>
                  </a:lnTo>
                  <a:lnTo>
                    <a:pt x="942" y="44"/>
                  </a:lnTo>
                  <a:lnTo>
                    <a:pt x="944" y="44"/>
                  </a:lnTo>
                  <a:lnTo>
                    <a:pt x="945" y="44"/>
                  </a:lnTo>
                  <a:lnTo>
                    <a:pt x="945" y="44"/>
                  </a:lnTo>
                  <a:lnTo>
                    <a:pt x="948" y="42"/>
                  </a:lnTo>
                  <a:lnTo>
                    <a:pt x="948" y="43"/>
                  </a:lnTo>
                  <a:lnTo>
                    <a:pt x="948" y="43"/>
                  </a:lnTo>
                  <a:lnTo>
                    <a:pt x="950" y="44"/>
                  </a:lnTo>
                  <a:lnTo>
                    <a:pt x="950" y="44"/>
                  </a:lnTo>
                  <a:lnTo>
                    <a:pt x="951" y="44"/>
                  </a:lnTo>
                  <a:lnTo>
                    <a:pt x="951" y="43"/>
                  </a:lnTo>
                  <a:lnTo>
                    <a:pt x="953" y="44"/>
                  </a:lnTo>
                  <a:lnTo>
                    <a:pt x="954" y="44"/>
                  </a:lnTo>
                  <a:lnTo>
                    <a:pt x="956" y="45"/>
                  </a:lnTo>
                  <a:lnTo>
                    <a:pt x="956" y="45"/>
                  </a:lnTo>
                  <a:lnTo>
                    <a:pt x="958" y="46"/>
                  </a:lnTo>
                  <a:lnTo>
                    <a:pt x="959" y="45"/>
                  </a:lnTo>
                  <a:lnTo>
                    <a:pt x="959" y="45"/>
                  </a:lnTo>
                  <a:lnTo>
                    <a:pt x="962" y="44"/>
                  </a:lnTo>
                  <a:lnTo>
                    <a:pt x="962" y="44"/>
                  </a:lnTo>
                  <a:lnTo>
                    <a:pt x="964" y="44"/>
                  </a:lnTo>
                  <a:lnTo>
                    <a:pt x="964" y="44"/>
                  </a:lnTo>
                  <a:lnTo>
                    <a:pt x="967" y="43"/>
                  </a:lnTo>
                  <a:lnTo>
                    <a:pt x="968" y="43"/>
                  </a:lnTo>
                  <a:lnTo>
                    <a:pt x="970" y="41"/>
                  </a:lnTo>
                  <a:lnTo>
                    <a:pt x="970" y="41"/>
                  </a:lnTo>
                  <a:lnTo>
                    <a:pt x="973" y="39"/>
                  </a:lnTo>
                  <a:lnTo>
                    <a:pt x="973" y="39"/>
                  </a:lnTo>
                  <a:lnTo>
                    <a:pt x="974" y="39"/>
                  </a:lnTo>
                  <a:lnTo>
                    <a:pt x="975" y="40"/>
                  </a:lnTo>
                  <a:lnTo>
                    <a:pt x="976" y="40"/>
                  </a:lnTo>
                  <a:lnTo>
                    <a:pt x="976" y="40"/>
                  </a:lnTo>
                  <a:lnTo>
                    <a:pt x="978" y="41"/>
                  </a:lnTo>
                  <a:lnTo>
                    <a:pt x="979" y="41"/>
                  </a:lnTo>
                  <a:lnTo>
                    <a:pt x="980" y="41"/>
                  </a:lnTo>
                  <a:lnTo>
                    <a:pt x="981" y="41"/>
                  </a:lnTo>
                  <a:lnTo>
                    <a:pt x="982" y="41"/>
                  </a:lnTo>
                  <a:lnTo>
                    <a:pt x="984" y="39"/>
                  </a:lnTo>
                  <a:lnTo>
                    <a:pt x="984" y="39"/>
                  </a:lnTo>
                  <a:lnTo>
                    <a:pt x="985" y="39"/>
                  </a:lnTo>
                  <a:lnTo>
                    <a:pt x="987" y="39"/>
                  </a:lnTo>
                  <a:lnTo>
                    <a:pt x="987" y="39"/>
                  </a:lnTo>
                  <a:lnTo>
                    <a:pt x="990" y="39"/>
                  </a:lnTo>
                  <a:lnTo>
                    <a:pt x="990" y="40"/>
                  </a:lnTo>
                  <a:lnTo>
                    <a:pt x="993" y="40"/>
                  </a:lnTo>
                  <a:lnTo>
                    <a:pt x="993" y="40"/>
                  </a:lnTo>
                  <a:lnTo>
                    <a:pt x="993" y="40"/>
                  </a:lnTo>
                  <a:lnTo>
                    <a:pt x="995" y="41"/>
                  </a:lnTo>
                  <a:lnTo>
                    <a:pt x="996" y="41"/>
                  </a:lnTo>
                  <a:lnTo>
                    <a:pt x="998" y="42"/>
                  </a:lnTo>
                  <a:lnTo>
                    <a:pt x="999" y="42"/>
                  </a:lnTo>
                  <a:lnTo>
                    <a:pt x="1001" y="43"/>
                  </a:lnTo>
                  <a:lnTo>
                    <a:pt x="1001" y="43"/>
                  </a:lnTo>
                  <a:lnTo>
                    <a:pt x="1001" y="43"/>
                  </a:lnTo>
                  <a:lnTo>
                    <a:pt x="1004" y="44"/>
                  </a:lnTo>
                  <a:lnTo>
                    <a:pt x="1004" y="44"/>
                  </a:lnTo>
                  <a:lnTo>
                    <a:pt x="1004" y="44"/>
                  </a:lnTo>
                  <a:lnTo>
                    <a:pt x="1007" y="42"/>
                  </a:lnTo>
                  <a:lnTo>
                    <a:pt x="1007" y="42"/>
                  </a:lnTo>
                  <a:lnTo>
                    <a:pt x="1007" y="42"/>
                  </a:lnTo>
                  <a:lnTo>
                    <a:pt x="1009" y="42"/>
                  </a:lnTo>
                  <a:lnTo>
                    <a:pt x="1009" y="42"/>
                  </a:lnTo>
                  <a:lnTo>
                    <a:pt x="1009" y="42"/>
                  </a:lnTo>
                  <a:lnTo>
                    <a:pt x="1010" y="42"/>
                  </a:lnTo>
                  <a:lnTo>
                    <a:pt x="1012" y="42"/>
                  </a:lnTo>
                  <a:lnTo>
                    <a:pt x="1012" y="42"/>
                  </a:lnTo>
                  <a:lnTo>
                    <a:pt x="1013" y="42"/>
                  </a:lnTo>
                  <a:lnTo>
                    <a:pt x="1015" y="42"/>
                  </a:lnTo>
                  <a:lnTo>
                    <a:pt x="1015" y="42"/>
                  </a:lnTo>
                  <a:lnTo>
                    <a:pt x="1015" y="42"/>
                  </a:lnTo>
                  <a:lnTo>
                    <a:pt x="1017" y="43"/>
                  </a:lnTo>
                  <a:lnTo>
                    <a:pt x="1018" y="42"/>
                  </a:lnTo>
                  <a:lnTo>
                    <a:pt x="1018" y="42"/>
                  </a:lnTo>
                  <a:lnTo>
                    <a:pt x="1020" y="42"/>
                  </a:lnTo>
                  <a:lnTo>
                    <a:pt x="1021" y="42"/>
                  </a:lnTo>
                  <a:lnTo>
                    <a:pt x="1021" y="42"/>
                  </a:lnTo>
                  <a:lnTo>
                    <a:pt x="1022" y="42"/>
                  </a:lnTo>
                  <a:lnTo>
                    <a:pt x="1023" y="42"/>
                  </a:lnTo>
                  <a:lnTo>
                    <a:pt x="1024" y="42"/>
                  </a:lnTo>
                  <a:lnTo>
                    <a:pt x="1026" y="41"/>
                  </a:lnTo>
                  <a:lnTo>
                    <a:pt x="1026" y="41"/>
                  </a:lnTo>
                  <a:lnTo>
                    <a:pt x="1027" y="41"/>
                  </a:lnTo>
                  <a:lnTo>
                    <a:pt x="1029" y="42"/>
                  </a:lnTo>
                  <a:lnTo>
                    <a:pt x="1029" y="42"/>
                  </a:lnTo>
                  <a:lnTo>
                    <a:pt x="1032" y="45"/>
                  </a:lnTo>
                  <a:lnTo>
                    <a:pt x="1032" y="45"/>
                  </a:lnTo>
                  <a:lnTo>
                    <a:pt x="1034" y="46"/>
                  </a:lnTo>
                  <a:lnTo>
                    <a:pt x="1035" y="46"/>
                  </a:lnTo>
                  <a:lnTo>
                    <a:pt x="1035" y="46"/>
                  </a:lnTo>
                  <a:lnTo>
                    <a:pt x="1038" y="45"/>
                  </a:lnTo>
                  <a:lnTo>
                    <a:pt x="1038" y="45"/>
                  </a:lnTo>
                  <a:lnTo>
                    <a:pt x="1038" y="45"/>
                  </a:lnTo>
                  <a:lnTo>
                    <a:pt x="1040" y="47"/>
                  </a:lnTo>
                  <a:lnTo>
                    <a:pt x="1040" y="47"/>
                  </a:lnTo>
                  <a:lnTo>
                    <a:pt x="1041" y="47"/>
                  </a:lnTo>
                  <a:lnTo>
                    <a:pt x="1043" y="47"/>
                  </a:lnTo>
                  <a:lnTo>
                    <a:pt x="1044" y="46"/>
                  </a:lnTo>
                  <a:lnTo>
                    <a:pt x="1045" y="46"/>
                  </a:lnTo>
                  <a:lnTo>
                    <a:pt x="1046" y="46"/>
                  </a:lnTo>
                  <a:lnTo>
                    <a:pt x="1046" y="46"/>
                  </a:lnTo>
                  <a:lnTo>
                    <a:pt x="1048" y="47"/>
                  </a:lnTo>
                  <a:lnTo>
                    <a:pt x="1049" y="47"/>
                  </a:lnTo>
                  <a:lnTo>
                    <a:pt x="1049" y="47"/>
                  </a:lnTo>
                  <a:lnTo>
                    <a:pt x="1052" y="45"/>
                  </a:lnTo>
                  <a:lnTo>
                    <a:pt x="1052" y="45"/>
                  </a:lnTo>
                  <a:lnTo>
                    <a:pt x="1053" y="45"/>
                  </a:lnTo>
                  <a:lnTo>
                    <a:pt x="1054" y="44"/>
                  </a:lnTo>
                  <a:lnTo>
                    <a:pt x="1055" y="44"/>
                  </a:lnTo>
                  <a:lnTo>
                    <a:pt x="1057" y="41"/>
                  </a:lnTo>
                  <a:lnTo>
                    <a:pt x="1058" y="41"/>
                  </a:lnTo>
                  <a:lnTo>
                    <a:pt x="1060" y="39"/>
                  </a:lnTo>
                  <a:lnTo>
                    <a:pt x="1060" y="39"/>
                  </a:lnTo>
                  <a:lnTo>
                    <a:pt x="1061" y="39"/>
                  </a:lnTo>
                  <a:lnTo>
                    <a:pt x="1063" y="40"/>
                  </a:lnTo>
                  <a:lnTo>
                    <a:pt x="1063" y="40"/>
                  </a:lnTo>
                  <a:lnTo>
                    <a:pt x="1066" y="42"/>
                  </a:lnTo>
                  <a:lnTo>
                    <a:pt x="1066" y="42"/>
                  </a:lnTo>
                  <a:lnTo>
                    <a:pt x="1068" y="44"/>
                  </a:lnTo>
                  <a:lnTo>
                    <a:pt x="1069" y="44"/>
                  </a:lnTo>
                  <a:lnTo>
                    <a:pt x="1071" y="46"/>
                  </a:lnTo>
                  <a:lnTo>
                    <a:pt x="1071" y="46"/>
                  </a:lnTo>
                  <a:lnTo>
                    <a:pt x="1072" y="46"/>
                  </a:lnTo>
                  <a:lnTo>
                    <a:pt x="1074" y="44"/>
                  </a:lnTo>
                  <a:lnTo>
                    <a:pt x="1074" y="44"/>
                  </a:lnTo>
                  <a:lnTo>
                    <a:pt x="1074" y="44"/>
                  </a:lnTo>
                  <a:lnTo>
                    <a:pt x="1076" y="44"/>
                  </a:lnTo>
                  <a:lnTo>
                    <a:pt x="1077" y="44"/>
                  </a:lnTo>
                  <a:lnTo>
                    <a:pt x="1077" y="44"/>
                  </a:lnTo>
                  <a:lnTo>
                    <a:pt x="1080" y="42"/>
                  </a:lnTo>
                  <a:lnTo>
                    <a:pt x="1080" y="42"/>
                  </a:lnTo>
                  <a:lnTo>
                    <a:pt x="1082" y="41"/>
                  </a:lnTo>
                  <a:lnTo>
                    <a:pt x="1083" y="42"/>
                  </a:lnTo>
                  <a:lnTo>
                    <a:pt x="1083" y="42"/>
                  </a:lnTo>
                  <a:lnTo>
                    <a:pt x="1085" y="45"/>
                  </a:lnTo>
                  <a:lnTo>
                    <a:pt x="1085" y="45"/>
                  </a:lnTo>
                  <a:lnTo>
                    <a:pt x="1087" y="45"/>
                  </a:lnTo>
                  <a:lnTo>
                    <a:pt x="1088" y="45"/>
                  </a:lnTo>
                  <a:lnTo>
                    <a:pt x="1089" y="45"/>
                  </a:lnTo>
                  <a:lnTo>
                    <a:pt x="1089" y="45"/>
                  </a:lnTo>
                  <a:lnTo>
                    <a:pt x="1091" y="44"/>
                  </a:lnTo>
                  <a:lnTo>
                    <a:pt x="1091" y="43"/>
                  </a:lnTo>
                  <a:lnTo>
                    <a:pt x="1094" y="41"/>
                  </a:lnTo>
                  <a:lnTo>
                    <a:pt x="1094" y="41"/>
                  </a:lnTo>
                  <a:lnTo>
                    <a:pt x="1097" y="43"/>
                  </a:lnTo>
                  <a:lnTo>
                    <a:pt x="1097" y="43"/>
                  </a:lnTo>
                  <a:lnTo>
                    <a:pt x="1099" y="46"/>
                  </a:lnTo>
                  <a:lnTo>
                    <a:pt x="1100" y="46"/>
                  </a:lnTo>
                  <a:lnTo>
                    <a:pt x="1101" y="47"/>
                  </a:lnTo>
                  <a:lnTo>
                    <a:pt x="1102" y="46"/>
                  </a:lnTo>
                  <a:lnTo>
                    <a:pt x="1103" y="46"/>
                  </a:lnTo>
                  <a:lnTo>
                    <a:pt x="1105" y="47"/>
                  </a:lnTo>
                  <a:lnTo>
                    <a:pt x="1105" y="47"/>
                  </a:lnTo>
                  <a:lnTo>
                    <a:pt x="1108" y="49"/>
                  </a:lnTo>
                  <a:lnTo>
                    <a:pt x="1108" y="50"/>
                  </a:lnTo>
                  <a:lnTo>
                    <a:pt x="1109" y="50"/>
                  </a:lnTo>
                  <a:lnTo>
                    <a:pt x="1111" y="49"/>
                  </a:lnTo>
                  <a:lnTo>
                    <a:pt x="1111" y="49"/>
                  </a:lnTo>
                  <a:lnTo>
                    <a:pt x="1114" y="47"/>
                  </a:lnTo>
                  <a:lnTo>
                    <a:pt x="1114" y="47"/>
                  </a:lnTo>
                  <a:lnTo>
                    <a:pt x="1116" y="44"/>
                  </a:lnTo>
                  <a:lnTo>
                    <a:pt x="1117" y="44"/>
                  </a:lnTo>
                  <a:lnTo>
                    <a:pt x="1118" y="44"/>
                  </a:lnTo>
                  <a:lnTo>
                    <a:pt x="1119" y="43"/>
                  </a:lnTo>
                  <a:lnTo>
                    <a:pt x="1119" y="43"/>
                  </a:lnTo>
                  <a:lnTo>
                    <a:pt x="1120" y="43"/>
                  </a:lnTo>
                  <a:lnTo>
                    <a:pt x="1122" y="44"/>
                  </a:lnTo>
                  <a:lnTo>
                    <a:pt x="1122" y="44"/>
                  </a:lnTo>
                  <a:lnTo>
                    <a:pt x="1124" y="45"/>
                  </a:lnTo>
                  <a:lnTo>
                    <a:pt x="1125" y="45"/>
                  </a:lnTo>
                  <a:lnTo>
                    <a:pt x="1125" y="45"/>
                  </a:lnTo>
                  <a:lnTo>
                    <a:pt x="1128" y="44"/>
                  </a:lnTo>
                  <a:lnTo>
                    <a:pt x="1128" y="43"/>
                  </a:lnTo>
                  <a:lnTo>
                    <a:pt x="1129" y="43"/>
                  </a:lnTo>
                  <a:lnTo>
                    <a:pt x="1130" y="43"/>
                  </a:lnTo>
                  <a:lnTo>
                    <a:pt x="1131" y="44"/>
                  </a:lnTo>
                  <a:lnTo>
                    <a:pt x="1133" y="45"/>
                  </a:lnTo>
                  <a:lnTo>
                    <a:pt x="1134" y="45"/>
                  </a:lnTo>
                  <a:lnTo>
                    <a:pt x="1136" y="45"/>
                  </a:lnTo>
                  <a:lnTo>
                    <a:pt x="1136" y="45"/>
                  </a:lnTo>
                  <a:lnTo>
                    <a:pt x="1136" y="45"/>
                  </a:lnTo>
                  <a:lnTo>
                    <a:pt x="1139" y="44"/>
                  </a:lnTo>
                  <a:lnTo>
                    <a:pt x="1139" y="44"/>
                  </a:lnTo>
                  <a:lnTo>
                    <a:pt x="1142" y="43"/>
                  </a:lnTo>
                  <a:lnTo>
                    <a:pt x="1142" y="43"/>
                  </a:lnTo>
                  <a:lnTo>
                    <a:pt x="1143" y="43"/>
                  </a:lnTo>
                  <a:lnTo>
                    <a:pt x="1144" y="43"/>
                  </a:lnTo>
                  <a:lnTo>
                    <a:pt x="1145" y="43"/>
                  </a:lnTo>
                  <a:lnTo>
                    <a:pt x="1147" y="43"/>
                  </a:lnTo>
                  <a:lnTo>
                    <a:pt x="1147" y="43"/>
                  </a:lnTo>
                  <a:lnTo>
                    <a:pt x="1148" y="43"/>
                  </a:lnTo>
                  <a:lnTo>
                    <a:pt x="1148" y="44"/>
                  </a:lnTo>
                  <a:lnTo>
                    <a:pt x="1150" y="43"/>
                  </a:lnTo>
                  <a:lnTo>
                    <a:pt x="1150" y="44"/>
                  </a:lnTo>
                  <a:lnTo>
                    <a:pt x="1153" y="44"/>
                  </a:lnTo>
                  <a:lnTo>
                    <a:pt x="1153" y="44"/>
                  </a:lnTo>
                  <a:lnTo>
                    <a:pt x="1154" y="44"/>
                  </a:lnTo>
                  <a:lnTo>
                    <a:pt x="1156" y="43"/>
                  </a:lnTo>
                  <a:lnTo>
                    <a:pt x="1156" y="43"/>
                  </a:lnTo>
                  <a:lnTo>
                    <a:pt x="1159" y="41"/>
                  </a:lnTo>
                  <a:lnTo>
                    <a:pt x="1159" y="41"/>
                  </a:lnTo>
                  <a:lnTo>
                    <a:pt x="1161" y="39"/>
                  </a:lnTo>
                  <a:lnTo>
                    <a:pt x="1161" y="39"/>
                  </a:lnTo>
                  <a:lnTo>
                    <a:pt x="1164" y="36"/>
                  </a:lnTo>
                  <a:lnTo>
                    <a:pt x="1164" y="36"/>
                  </a:lnTo>
                  <a:lnTo>
                    <a:pt x="1166" y="36"/>
                  </a:lnTo>
                  <a:lnTo>
                    <a:pt x="1167" y="37"/>
                  </a:lnTo>
                  <a:lnTo>
                    <a:pt x="1167" y="37"/>
                  </a:lnTo>
                  <a:lnTo>
                    <a:pt x="1169" y="39"/>
                  </a:lnTo>
                  <a:lnTo>
                    <a:pt x="1170" y="39"/>
                  </a:lnTo>
                  <a:lnTo>
                    <a:pt x="1170" y="39"/>
                  </a:lnTo>
                  <a:lnTo>
                    <a:pt x="1171" y="39"/>
                  </a:lnTo>
                  <a:lnTo>
                    <a:pt x="1173" y="39"/>
                  </a:lnTo>
                  <a:lnTo>
                    <a:pt x="1173" y="39"/>
                  </a:lnTo>
                  <a:lnTo>
                    <a:pt x="1174" y="39"/>
                  </a:lnTo>
                  <a:lnTo>
                    <a:pt x="1175" y="38"/>
                  </a:lnTo>
                  <a:lnTo>
                    <a:pt x="1176" y="38"/>
                  </a:lnTo>
                  <a:lnTo>
                    <a:pt x="1176" y="38"/>
                  </a:lnTo>
                  <a:lnTo>
                    <a:pt x="1178" y="39"/>
                  </a:lnTo>
                  <a:lnTo>
                    <a:pt x="1179" y="39"/>
                  </a:lnTo>
                  <a:lnTo>
                    <a:pt x="1179" y="39"/>
                  </a:lnTo>
                  <a:lnTo>
                    <a:pt x="1181" y="39"/>
                  </a:lnTo>
                  <a:lnTo>
                    <a:pt x="1181" y="39"/>
                  </a:lnTo>
                  <a:lnTo>
                    <a:pt x="1183" y="38"/>
                  </a:lnTo>
                  <a:lnTo>
                    <a:pt x="1184" y="38"/>
                  </a:lnTo>
                  <a:lnTo>
                    <a:pt x="1184" y="38"/>
                  </a:lnTo>
                  <a:lnTo>
                    <a:pt x="1185" y="38"/>
                  </a:lnTo>
                  <a:lnTo>
                    <a:pt x="1187" y="38"/>
                  </a:lnTo>
                  <a:lnTo>
                    <a:pt x="1187" y="38"/>
                  </a:lnTo>
                  <a:lnTo>
                    <a:pt x="1189" y="39"/>
                  </a:lnTo>
                  <a:lnTo>
                    <a:pt x="1190" y="39"/>
                  </a:lnTo>
                  <a:lnTo>
                    <a:pt x="1192" y="40"/>
                  </a:lnTo>
                  <a:lnTo>
                    <a:pt x="1193" y="40"/>
                  </a:lnTo>
                  <a:lnTo>
                    <a:pt x="1194" y="40"/>
                  </a:lnTo>
                  <a:lnTo>
                    <a:pt x="1195" y="40"/>
                  </a:lnTo>
                  <a:lnTo>
                    <a:pt x="1195" y="40"/>
                  </a:lnTo>
                  <a:lnTo>
                    <a:pt x="1198" y="40"/>
                  </a:lnTo>
                  <a:lnTo>
                    <a:pt x="1198" y="39"/>
                  </a:lnTo>
                  <a:lnTo>
                    <a:pt x="1201" y="39"/>
                  </a:lnTo>
                  <a:lnTo>
                    <a:pt x="1201" y="39"/>
                  </a:lnTo>
                  <a:lnTo>
                    <a:pt x="1204" y="39"/>
                  </a:lnTo>
                  <a:lnTo>
                    <a:pt x="1204" y="39"/>
                  </a:lnTo>
                  <a:lnTo>
                    <a:pt x="1206" y="38"/>
                  </a:lnTo>
                  <a:lnTo>
                    <a:pt x="1207" y="38"/>
                  </a:lnTo>
                  <a:lnTo>
                    <a:pt x="1208" y="38"/>
                  </a:lnTo>
                  <a:lnTo>
                    <a:pt x="1209" y="38"/>
                  </a:lnTo>
                  <a:lnTo>
                    <a:pt x="1210" y="38"/>
                  </a:lnTo>
                  <a:lnTo>
                    <a:pt x="1212" y="38"/>
                  </a:lnTo>
                  <a:lnTo>
                    <a:pt x="1212" y="38"/>
                  </a:lnTo>
                  <a:lnTo>
                    <a:pt x="1212" y="38"/>
                  </a:lnTo>
                  <a:lnTo>
                    <a:pt x="1215" y="38"/>
                  </a:lnTo>
                  <a:lnTo>
                    <a:pt x="1215" y="38"/>
                  </a:lnTo>
                  <a:lnTo>
                    <a:pt x="1218" y="39"/>
                  </a:lnTo>
                  <a:lnTo>
                    <a:pt x="1218" y="39"/>
                  </a:lnTo>
                  <a:lnTo>
                    <a:pt x="1220" y="39"/>
                  </a:lnTo>
                  <a:lnTo>
                    <a:pt x="1221" y="39"/>
                  </a:lnTo>
                  <a:lnTo>
                    <a:pt x="1223" y="40"/>
                  </a:lnTo>
                  <a:lnTo>
                    <a:pt x="1224" y="40"/>
                  </a:lnTo>
                  <a:lnTo>
                    <a:pt x="1226" y="40"/>
                  </a:lnTo>
                  <a:lnTo>
                    <a:pt x="1226" y="40"/>
                  </a:lnTo>
                  <a:lnTo>
                    <a:pt x="1228" y="40"/>
                  </a:lnTo>
                  <a:lnTo>
                    <a:pt x="1229" y="40"/>
                  </a:lnTo>
                  <a:lnTo>
                    <a:pt x="1229" y="40"/>
                  </a:lnTo>
                  <a:lnTo>
                    <a:pt x="1230" y="40"/>
                  </a:lnTo>
                  <a:lnTo>
                    <a:pt x="1232" y="40"/>
                  </a:lnTo>
                  <a:lnTo>
                    <a:pt x="1232" y="40"/>
                  </a:lnTo>
                  <a:lnTo>
                    <a:pt x="1233" y="40"/>
                  </a:lnTo>
                  <a:lnTo>
                    <a:pt x="1234" y="40"/>
                  </a:lnTo>
                  <a:lnTo>
                    <a:pt x="1235" y="40"/>
                  </a:lnTo>
                  <a:lnTo>
                    <a:pt x="1237" y="39"/>
                  </a:lnTo>
                  <a:lnTo>
                    <a:pt x="1237" y="39"/>
                  </a:lnTo>
                  <a:lnTo>
                    <a:pt x="1239" y="38"/>
                  </a:lnTo>
                  <a:lnTo>
                    <a:pt x="1240" y="39"/>
                  </a:lnTo>
                  <a:lnTo>
                    <a:pt x="1240" y="39"/>
                  </a:lnTo>
                  <a:lnTo>
                    <a:pt x="1242" y="40"/>
                  </a:lnTo>
                  <a:lnTo>
                    <a:pt x="1243" y="39"/>
                  </a:lnTo>
                  <a:lnTo>
                    <a:pt x="1243" y="39"/>
                  </a:lnTo>
                  <a:lnTo>
                    <a:pt x="1244" y="39"/>
                  </a:lnTo>
                  <a:lnTo>
                    <a:pt x="1245" y="40"/>
                  </a:lnTo>
                  <a:lnTo>
                    <a:pt x="1246" y="40"/>
                  </a:lnTo>
                  <a:lnTo>
                    <a:pt x="1246" y="40"/>
                  </a:lnTo>
                  <a:lnTo>
                    <a:pt x="1247" y="40"/>
                  </a:lnTo>
                  <a:lnTo>
                    <a:pt x="1249" y="40"/>
                  </a:lnTo>
                  <a:lnTo>
                    <a:pt x="1249" y="40"/>
                  </a:lnTo>
                  <a:lnTo>
                    <a:pt x="1251" y="40"/>
                  </a:lnTo>
                  <a:lnTo>
                    <a:pt x="1251" y="40"/>
                  </a:lnTo>
                  <a:lnTo>
                    <a:pt x="1252" y="40"/>
                  </a:lnTo>
                  <a:lnTo>
                    <a:pt x="1254" y="40"/>
                  </a:lnTo>
                  <a:lnTo>
                    <a:pt x="1255" y="40"/>
                  </a:lnTo>
                  <a:lnTo>
                    <a:pt x="1257" y="39"/>
                  </a:lnTo>
                  <a:lnTo>
                    <a:pt x="1257" y="39"/>
                  </a:lnTo>
                  <a:lnTo>
                    <a:pt x="1260" y="39"/>
                  </a:lnTo>
                  <a:lnTo>
                    <a:pt x="1260" y="39"/>
                  </a:lnTo>
                  <a:lnTo>
                    <a:pt x="1262" y="38"/>
                  </a:lnTo>
                  <a:lnTo>
                    <a:pt x="1263" y="39"/>
                  </a:lnTo>
                  <a:lnTo>
                    <a:pt x="1263" y="39"/>
                  </a:lnTo>
                  <a:lnTo>
                    <a:pt x="1265" y="39"/>
                  </a:lnTo>
                  <a:lnTo>
                    <a:pt x="1266" y="39"/>
                  </a:lnTo>
                  <a:lnTo>
                    <a:pt x="1268" y="40"/>
                  </a:lnTo>
                  <a:lnTo>
                    <a:pt x="1268" y="40"/>
                  </a:lnTo>
                  <a:lnTo>
                    <a:pt x="1269" y="40"/>
                  </a:lnTo>
                  <a:lnTo>
                    <a:pt x="1269" y="40"/>
                  </a:lnTo>
                  <a:lnTo>
                    <a:pt x="1271" y="40"/>
                  </a:lnTo>
                  <a:lnTo>
                    <a:pt x="1271" y="40"/>
                  </a:lnTo>
                  <a:lnTo>
                    <a:pt x="1273" y="40"/>
                  </a:lnTo>
                  <a:lnTo>
                    <a:pt x="1274" y="40"/>
                  </a:lnTo>
                  <a:lnTo>
                    <a:pt x="1274" y="40"/>
                  </a:lnTo>
                  <a:lnTo>
                    <a:pt x="1275" y="40"/>
                  </a:lnTo>
                  <a:lnTo>
                    <a:pt x="1277" y="40"/>
                  </a:lnTo>
                  <a:lnTo>
                    <a:pt x="1277" y="40"/>
                  </a:lnTo>
                  <a:lnTo>
                    <a:pt x="1277" y="40"/>
                  </a:lnTo>
                  <a:lnTo>
                    <a:pt x="1279" y="38"/>
                  </a:lnTo>
                  <a:lnTo>
                    <a:pt x="1280" y="38"/>
                  </a:lnTo>
                  <a:lnTo>
                    <a:pt x="1281" y="38"/>
                  </a:lnTo>
                  <a:lnTo>
                    <a:pt x="1282" y="38"/>
                  </a:lnTo>
                  <a:lnTo>
                    <a:pt x="1283" y="38"/>
                  </a:lnTo>
                  <a:lnTo>
                    <a:pt x="1283" y="38"/>
                  </a:lnTo>
                  <a:lnTo>
                    <a:pt x="1285" y="38"/>
                  </a:lnTo>
                  <a:lnTo>
                    <a:pt x="1285" y="38"/>
                  </a:lnTo>
                  <a:lnTo>
                    <a:pt x="1285" y="38"/>
                  </a:lnTo>
                  <a:lnTo>
                    <a:pt x="1288" y="38"/>
                  </a:lnTo>
                  <a:lnTo>
                    <a:pt x="1288" y="38"/>
                  </a:lnTo>
                  <a:lnTo>
                    <a:pt x="1288" y="38"/>
                  </a:lnTo>
                  <a:lnTo>
                    <a:pt x="1291" y="38"/>
                  </a:lnTo>
                  <a:lnTo>
                    <a:pt x="1291" y="38"/>
                  </a:lnTo>
                  <a:lnTo>
                    <a:pt x="1294" y="38"/>
                  </a:lnTo>
                  <a:lnTo>
                    <a:pt x="1294" y="38"/>
                  </a:lnTo>
                  <a:lnTo>
                    <a:pt x="1296" y="39"/>
                  </a:lnTo>
                  <a:lnTo>
                    <a:pt x="1296" y="39"/>
                  </a:lnTo>
                  <a:lnTo>
                    <a:pt x="1297" y="39"/>
                  </a:lnTo>
                  <a:lnTo>
                    <a:pt x="1299" y="38"/>
                  </a:lnTo>
                  <a:lnTo>
                    <a:pt x="1300" y="38"/>
                  </a:lnTo>
                  <a:lnTo>
                    <a:pt x="1302" y="39"/>
                  </a:lnTo>
                  <a:lnTo>
                    <a:pt x="1302" y="39"/>
                  </a:lnTo>
                  <a:lnTo>
                    <a:pt x="1305" y="39"/>
                  </a:lnTo>
                  <a:lnTo>
                    <a:pt x="1305" y="39"/>
                  </a:lnTo>
                  <a:lnTo>
                    <a:pt x="1308" y="40"/>
                  </a:lnTo>
                  <a:lnTo>
                    <a:pt x="1308" y="40"/>
                  </a:lnTo>
                  <a:lnTo>
                    <a:pt x="1310" y="39"/>
                  </a:lnTo>
                  <a:lnTo>
                    <a:pt x="1311" y="39"/>
                  </a:lnTo>
                  <a:lnTo>
                    <a:pt x="1313" y="37"/>
                  </a:lnTo>
                  <a:lnTo>
                    <a:pt x="1313" y="37"/>
                  </a:lnTo>
                  <a:lnTo>
                    <a:pt x="1315" y="35"/>
                  </a:lnTo>
                  <a:lnTo>
                    <a:pt x="1316" y="36"/>
                  </a:lnTo>
                  <a:lnTo>
                    <a:pt x="1316" y="36"/>
                  </a:lnTo>
                  <a:lnTo>
                    <a:pt x="1319" y="36"/>
                  </a:lnTo>
                  <a:lnTo>
                    <a:pt x="1319" y="36"/>
                  </a:lnTo>
                  <a:lnTo>
                    <a:pt x="1322" y="38"/>
                  </a:lnTo>
                  <a:lnTo>
                    <a:pt x="1322" y="39"/>
                  </a:lnTo>
                  <a:lnTo>
                    <a:pt x="1324" y="39"/>
                  </a:lnTo>
                  <a:lnTo>
                    <a:pt x="1324" y="39"/>
                  </a:lnTo>
                  <a:lnTo>
                    <a:pt x="1325" y="39"/>
                  </a:lnTo>
                  <a:lnTo>
                    <a:pt x="1327" y="36"/>
                  </a:lnTo>
                  <a:lnTo>
                    <a:pt x="1328" y="36"/>
                  </a:lnTo>
                  <a:lnTo>
                    <a:pt x="1328" y="36"/>
                  </a:lnTo>
                  <a:lnTo>
                    <a:pt x="1330" y="36"/>
                  </a:lnTo>
                  <a:lnTo>
                    <a:pt x="1330" y="36"/>
                  </a:lnTo>
                  <a:lnTo>
                    <a:pt x="1333" y="39"/>
                  </a:lnTo>
                  <a:lnTo>
                    <a:pt x="1333" y="39"/>
                  </a:lnTo>
                  <a:lnTo>
                    <a:pt x="1335" y="40"/>
                  </a:lnTo>
                  <a:lnTo>
                    <a:pt x="1336" y="40"/>
                  </a:lnTo>
                  <a:lnTo>
                    <a:pt x="1336" y="40"/>
                  </a:lnTo>
                  <a:lnTo>
                    <a:pt x="1338" y="40"/>
                  </a:lnTo>
                  <a:lnTo>
                    <a:pt x="1339" y="40"/>
                  </a:lnTo>
                  <a:lnTo>
                    <a:pt x="1339" y="40"/>
                  </a:lnTo>
                  <a:lnTo>
                    <a:pt x="1339" y="40"/>
                  </a:lnTo>
                  <a:lnTo>
                    <a:pt x="1340" y="40"/>
                  </a:lnTo>
                  <a:lnTo>
                    <a:pt x="1341" y="40"/>
                  </a:lnTo>
                  <a:lnTo>
                    <a:pt x="1342" y="40"/>
                  </a:lnTo>
                  <a:lnTo>
                    <a:pt x="1342" y="40"/>
                  </a:lnTo>
                  <a:lnTo>
                    <a:pt x="1344" y="41"/>
                  </a:lnTo>
                  <a:lnTo>
                    <a:pt x="1345" y="41"/>
                  </a:lnTo>
                  <a:lnTo>
                    <a:pt x="1347" y="40"/>
                  </a:lnTo>
                  <a:lnTo>
                    <a:pt x="1347" y="40"/>
                  </a:lnTo>
                  <a:lnTo>
                    <a:pt x="1349" y="39"/>
                  </a:lnTo>
                  <a:lnTo>
                    <a:pt x="1350" y="40"/>
                  </a:lnTo>
                  <a:lnTo>
                    <a:pt x="1350" y="40"/>
                  </a:lnTo>
                  <a:lnTo>
                    <a:pt x="1353" y="42"/>
                  </a:lnTo>
                  <a:lnTo>
                    <a:pt x="1353" y="42"/>
                  </a:lnTo>
                  <a:lnTo>
                    <a:pt x="1355" y="44"/>
                  </a:lnTo>
                  <a:lnTo>
                    <a:pt x="1356" y="44"/>
                  </a:lnTo>
                  <a:lnTo>
                    <a:pt x="1357" y="45"/>
                  </a:lnTo>
                  <a:lnTo>
                    <a:pt x="1358" y="45"/>
                  </a:lnTo>
                  <a:lnTo>
                    <a:pt x="1359" y="45"/>
                  </a:lnTo>
                  <a:lnTo>
                    <a:pt x="1359" y="45"/>
                  </a:lnTo>
                  <a:lnTo>
                    <a:pt x="1361" y="44"/>
                  </a:lnTo>
                  <a:lnTo>
                    <a:pt x="1361" y="44"/>
                  </a:lnTo>
                  <a:lnTo>
                    <a:pt x="1364" y="43"/>
                  </a:lnTo>
                  <a:lnTo>
                    <a:pt x="1364" y="43"/>
                  </a:lnTo>
                  <a:lnTo>
                    <a:pt x="1364" y="43"/>
                  </a:lnTo>
                  <a:lnTo>
                    <a:pt x="1367" y="44"/>
                  </a:lnTo>
                  <a:lnTo>
                    <a:pt x="1367" y="44"/>
                  </a:lnTo>
                  <a:lnTo>
                    <a:pt x="1368" y="45"/>
                  </a:lnTo>
                  <a:lnTo>
                    <a:pt x="1370" y="44"/>
                  </a:lnTo>
                  <a:lnTo>
                    <a:pt x="1370" y="44"/>
                  </a:lnTo>
                  <a:lnTo>
                    <a:pt x="1372" y="43"/>
                  </a:lnTo>
                  <a:lnTo>
                    <a:pt x="1372" y="43"/>
                  </a:lnTo>
                  <a:lnTo>
                    <a:pt x="1373" y="43"/>
                  </a:lnTo>
                  <a:lnTo>
                    <a:pt x="1373" y="43"/>
                  </a:lnTo>
                  <a:lnTo>
                    <a:pt x="1375" y="44"/>
                  </a:lnTo>
                  <a:lnTo>
                    <a:pt x="1375" y="44"/>
                  </a:lnTo>
                  <a:lnTo>
                    <a:pt x="1378" y="44"/>
                  </a:lnTo>
                  <a:lnTo>
                    <a:pt x="1378" y="44"/>
                  </a:lnTo>
                  <a:lnTo>
                    <a:pt x="1378" y="44"/>
                  </a:lnTo>
                  <a:lnTo>
                    <a:pt x="1381" y="46"/>
                  </a:lnTo>
                  <a:lnTo>
                    <a:pt x="1381" y="46"/>
                  </a:lnTo>
                  <a:lnTo>
                    <a:pt x="1384" y="49"/>
                  </a:lnTo>
                  <a:lnTo>
                    <a:pt x="1384" y="49"/>
                  </a:lnTo>
                  <a:lnTo>
                    <a:pt x="1386" y="53"/>
                  </a:lnTo>
                  <a:lnTo>
                    <a:pt x="1387" y="53"/>
                  </a:lnTo>
                  <a:lnTo>
                    <a:pt x="1387" y="54"/>
                  </a:lnTo>
                  <a:lnTo>
                    <a:pt x="1389" y="53"/>
                  </a:lnTo>
                  <a:lnTo>
                    <a:pt x="1389" y="53"/>
                  </a:lnTo>
                  <a:lnTo>
                    <a:pt x="1392" y="52"/>
                  </a:lnTo>
                  <a:lnTo>
                    <a:pt x="1392" y="52"/>
                  </a:lnTo>
                  <a:lnTo>
                    <a:pt x="1392" y="52"/>
                  </a:lnTo>
                  <a:lnTo>
                    <a:pt x="1395" y="53"/>
                  </a:lnTo>
                  <a:lnTo>
                    <a:pt x="1395" y="53"/>
                  </a:lnTo>
                  <a:lnTo>
                    <a:pt x="1398" y="54"/>
                  </a:lnTo>
                  <a:lnTo>
                    <a:pt x="1398" y="55"/>
                  </a:lnTo>
                  <a:lnTo>
                    <a:pt x="1399" y="55"/>
                  </a:lnTo>
                  <a:lnTo>
                    <a:pt x="1400" y="55"/>
                  </a:lnTo>
                  <a:lnTo>
                    <a:pt x="1401" y="55"/>
                  </a:lnTo>
                  <a:lnTo>
                    <a:pt x="1403" y="56"/>
                  </a:lnTo>
                  <a:lnTo>
                    <a:pt x="1404" y="56"/>
                  </a:lnTo>
                  <a:lnTo>
                    <a:pt x="1406" y="59"/>
                  </a:lnTo>
                  <a:lnTo>
                    <a:pt x="1406" y="59"/>
                  </a:lnTo>
                  <a:lnTo>
                    <a:pt x="1409" y="61"/>
                  </a:lnTo>
                  <a:lnTo>
                    <a:pt x="1409" y="61"/>
                  </a:lnTo>
                  <a:lnTo>
                    <a:pt x="1410" y="61"/>
                  </a:lnTo>
                  <a:lnTo>
                    <a:pt x="1412" y="60"/>
                  </a:lnTo>
                  <a:lnTo>
                    <a:pt x="1412" y="59"/>
                  </a:lnTo>
                  <a:lnTo>
                    <a:pt x="1415" y="57"/>
                  </a:lnTo>
                  <a:lnTo>
                    <a:pt x="1415" y="57"/>
                  </a:lnTo>
                  <a:lnTo>
                    <a:pt x="1415" y="57"/>
                  </a:lnTo>
                  <a:lnTo>
                    <a:pt x="1417" y="58"/>
                  </a:lnTo>
                  <a:lnTo>
                    <a:pt x="1417" y="58"/>
                  </a:lnTo>
                  <a:lnTo>
                    <a:pt x="1418" y="58"/>
                  </a:lnTo>
                  <a:lnTo>
                    <a:pt x="1420" y="56"/>
                  </a:lnTo>
                  <a:lnTo>
                    <a:pt x="1420" y="56"/>
                  </a:lnTo>
                  <a:lnTo>
                    <a:pt x="1421" y="56"/>
                  </a:lnTo>
                  <a:lnTo>
                    <a:pt x="1423" y="56"/>
                  </a:lnTo>
                  <a:lnTo>
                    <a:pt x="1423" y="56"/>
                  </a:lnTo>
                  <a:lnTo>
                    <a:pt x="1426" y="55"/>
                  </a:lnTo>
                  <a:lnTo>
                    <a:pt x="1426" y="55"/>
                  </a:lnTo>
                  <a:lnTo>
                    <a:pt x="1429" y="53"/>
                  </a:lnTo>
                  <a:lnTo>
                    <a:pt x="1429" y="53"/>
                  </a:lnTo>
                  <a:lnTo>
                    <a:pt x="1431" y="51"/>
                  </a:lnTo>
                  <a:lnTo>
                    <a:pt x="1431" y="51"/>
                  </a:lnTo>
                  <a:lnTo>
                    <a:pt x="1432" y="51"/>
                  </a:lnTo>
                  <a:lnTo>
                    <a:pt x="1434" y="52"/>
                  </a:lnTo>
                  <a:lnTo>
                    <a:pt x="1435" y="52"/>
                  </a:lnTo>
                  <a:lnTo>
                    <a:pt x="1437" y="54"/>
                  </a:lnTo>
                  <a:lnTo>
                    <a:pt x="1437" y="54"/>
                  </a:lnTo>
                  <a:lnTo>
                    <a:pt x="1438" y="54"/>
                  </a:lnTo>
                  <a:lnTo>
                    <a:pt x="1440" y="53"/>
                  </a:lnTo>
                  <a:lnTo>
                    <a:pt x="1440" y="53"/>
                  </a:lnTo>
                  <a:lnTo>
                    <a:pt x="1441" y="52"/>
                  </a:lnTo>
                  <a:lnTo>
                    <a:pt x="1443" y="53"/>
                  </a:lnTo>
                  <a:lnTo>
                    <a:pt x="1443" y="53"/>
                  </a:lnTo>
                  <a:lnTo>
                    <a:pt x="1444" y="53"/>
                  </a:lnTo>
                  <a:lnTo>
                    <a:pt x="1445" y="53"/>
                  </a:lnTo>
                  <a:lnTo>
                    <a:pt x="1446" y="53"/>
                  </a:lnTo>
                  <a:lnTo>
                    <a:pt x="1447" y="53"/>
                  </a:lnTo>
                  <a:lnTo>
                    <a:pt x="1448" y="53"/>
                  </a:lnTo>
                  <a:lnTo>
                    <a:pt x="1448" y="53"/>
                  </a:lnTo>
                  <a:lnTo>
                    <a:pt x="1449" y="53"/>
                  </a:lnTo>
                  <a:lnTo>
                    <a:pt x="1451" y="52"/>
                  </a:lnTo>
                  <a:lnTo>
                    <a:pt x="1451" y="52"/>
                  </a:lnTo>
                  <a:lnTo>
                    <a:pt x="1451" y="52"/>
                  </a:lnTo>
                  <a:lnTo>
                    <a:pt x="1454" y="54"/>
                  </a:lnTo>
                  <a:lnTo>
                    <a:pt x="1454" y="54"/>
                  </a:lnTo>
                  <a:lnTo>
                    <a:pt x="1457" y="53"/>
                  </a:lnTo>
                  <a:lnTo>
                    <a:pt x="1457" y="53"/>
                  </a:lnTo>
                  <a:lnTo>
                    <a:pt x="1460" y="51"/>
                  </a:lnTo>
                  <a:lnTo>
                    <a:pt x="1460" y="51"/>
                  </a:lnTo>
                  <a:lnTo>
                    <a:pt x="1462" y="50"/>
                  </a:lnTo>
                  <a:lnTo>
                    <a:pt x="1463" y="50"/>
                  </a:lnTo>
                  <a:lnTo>
                    <a:pt x="1464" y="49"/>
                  </a:lnTo>
                  <a:lnTo>
                    <a:pt x="1465" y="50"/>
                  </a:lnTo>
                  <a:lnTo>
                    <a:pt x="1465" y="50"/>
                  </a:lnTo>
                  <a:lnTo>
                    <a:pt x="1468" y="51"/>
                  </a:lnTo>
                  <a:lnTo>
                    <a:pt x="1468" y="51"/>
                  </a:lnTo>
                  <a:lnTo>
                    <a:pt x="1471" y="52"/>
                  </a:lnTo>
                  <a:lnTo>
                    <a:pt x="1471" y="52"/>
                  </a:lnTo>
                  <a:lnTo>
                    <a:pt x="1471" y="52"/>
                  </a:lnTo>
                  <a:lnTo>
                    <a:pt x="1474" y="50"/>
                  </a:lnTo>
                  <a:lnTo>
                    <a:pt x="1474" y="50"/>
                  </a:lnTo>
                  <a:lnTo>
                    <a:pt x="1476" y="48"/>
                  </a:lnTo>
                  <a:lnTo>
                    <a:pt x="1477" y="48"/>
                  </a:lnTo>
                  <a:lnTo>
                    <a:pt x="1479" y="46"/>
                  </a:lnTo>
                  <a:lnTo>
                    <a:pt x="1480" y="46"/>
                  </a:lnTo>
                  <a:lnTo>
                    <a:pt x="1482" y="43"/>
                  </a:lnTo>
                  <a:lnTo>
                    <a:pt x="1482" y="43"/>
                  </a:lnTo>
                  <a:lnTo>
                    <a:pt x="1483" y="43"/>
                  </a:lnTo>
                  <a:lnTo>
                    <a:pt x="1485" y="44"/>
                  </a:lnTo>
                  <a:lnTo>
                    <a:pt x="1485" y="44"/>
                  </a:lnTo>
                  <a:lnTo>
                    <a:pt x="1488" y="43"/>
                  </a:lnTo>
                  <a:lnTo>
                    <a:pt x="1488" y="43"/>
                  </a:lnTo>
                  <a:lnTo>
                    <a:pt x="1490" y="42"/>
                  </a:lnTo>
                  <a:lnTo>
                    <a:pt x="1491" y="42"/>
                  </a:lnTo>
                  <a:lnTo>
                    <a:pt x="1493" y="40"/>
                  </a:lnTo>
                  <a:lnTo>
                    <a:pt x="1494" y="40"/>
                  </a:lnTo>
                  <a:lnTo>
                    <a:pt x="1496" y="40"/>
                  </a:lnTo>
                  <a:lnTo>
                    <a:pt x="1496" y="40"/>
                  </a:lnTo>
                  <a:lnTo>
                    <a:pt x="1497" y="40"/>
                  </a:lnTo>
                  <a:lnTo>
                    <a:pt x="1499" y="38"/>
                  </a:lnTo>
                  <a:lnTo>
                    <a:pt x="1499" y="38"/>
                  </a:lnTo>
                  <a:lnTo>
                    <a:pt x="1500" y="38"/>
                  </a:lnTo>
                  <a:lnTo>
                    <a:pt x="1502" y="38"/>
                  </a:lnTo>
                  <a:lnTo>
                    <a:pt x="1502" y="38"/>
                  </a:lnTo>
                  <a:lnTo>
                    <a:pt x="1504" y="39"/>
                  </a:lnTo>
                  <a:lnTo>
                    <a:pt x="1505" y="39"/>
                  </a:lnTo>
                  <a:lnTo>
                    <a:pt x="1505" y="39"/>
                  </a:lnTo>
                  <a:lnTo>
                    <a:pt x="1507" y="40"/>
                  </a:lnTo>
                  <a:lnTo>
                    <a:pt x="1507" y="40"/>
                  </a:lnTo>
                  <a:lnTo>
                    <a:pt x="1508" y="40"/>
                  </a:lnTo>
                  <a:lnTo>
                    <a:pt x="1510" y="38"/>
                  </a:lnTo>
                  <a:lnTo>
                    <a:pt x="1510" y="38"/>
                  </a:lnTo>
                  <a:lnTo>
                    <a:pt x="1511" y="39"/>
                  </a:lnTo>
                  <a:lnTo>
                    <a:pt x="1512" y="39"/>
                  </a:lnTo>
                  <a:lnTo>
                    <a:pt x="1513" y="39"/>
                  </a:lnTo>
                  <a:lnTo>
                    <a:pt x="1513" y="39"/>
                  </a:lnTo>
                  <a:lnTo>
                    <a:pt x="1515" y="38"/>
                  </a:lnTo>
                  <a:lnTo>
                    <a:pt x="1516" y="39"/>
                  </a:lnTo>
                  <a:lnTo>
                    <a:pt x="1516" y="39"/>
                  </a:lnTo>
                  <a:lnTo>
                    <a:pt x="1519" y="39"/>
                  </a:lnTo>
                  <a:lnTo>
                    <a:pt x="1519" y="39"/>
                  </a:lnTo>
                  <a:lnTo>
                    <a:pt x="1521" y="39"/>
                  </a:lnTo>
                  <a:lnTo>
                    <a:pt x="1521" y="39"/>
                  </a:lnTo>
                  <a:lnTo>
                    <a:pt x="1522" y="39"/>
                  </a:lnTo>
                  <a:lnTo>
                    <a:pt x="1524" y="38"/>
                  </a:lnTo>
                  <a:lnTo>
                    <a:pt x="1525" y="37"/>
                  </a:lnTo>
                  <a:lnTo>
                    <a:pt x="1527" y="36"/>
                  </a:lnTo>
                  <a:lnTo>
                    <a:pt x="1527" y="36"/>
                  </a:lnTo>
                  <a:lnTo>
                    <a:pt x="1527" y="36"/>
                  </a:lnTo>
                  <a:lnTo>
                    <a:pt x="1528" y="36"/>
                  </a:lnTo>
                  <a:lnTo>
                    <a:pt x="1530" y="37"/>
                  </a:lnTo>
                  <a:lnTo>
                    <a:pt x="1530" y="37"/>
                  </a:lnTo>
                  <a:lnTo>
                    <a:pt x="1530" y="37"/>
                  </a:lnTo>
                  <a:lnTo>
                    <a:pt x="1533" y="38"/>
                  </a:lnTo>
                  <a:lnTo>
                    <a:pt x="1533" y="38"/>
                  </a:lnTo>
                  <a:lnTo>
                    <a:pt x="1533" y="38"/>
                  </a:lnTo>
                  <a:lnTo>
                    <a:pt x="1535" y="36"/>
                  </a:lnTo>
                  <a:lnTo>
                    <a:pt x="1536" y="36"/>
                  </a:lnTo>
                  <a:lnTo>
                    <a:pt x="1538" y="33"/>
                  </a:lnTo>
                  <a:lnTo>
                    <a:pt x="1539" y="32"/>
                  </a:lnTo>
                  <a:lnTo>
                    <a:pt x="1539" y="32"/>
                  </a:lnTo>
                  <a:lnTo>
                    <a:pt x="1541" y="33"/>
                  </a:lnTo>
                  <a:lnTo>
                    <a:pt x="1541" y="33"/>
                  </a:lnTo>
                  <a:lnTo>
                    <a:pt x="1543" y="33"/>
                  </a:lnTo>
                  <a:lnTo>
                    <a:pt x="1544" y="33"/>
                  </a:lnTo>
                  <a:lnTo>
                    <a:pt x="1544" y="33"/>
                  </a:lnTo>
                  <a:lnTo>
                    <a:pt x="1547" y="32"/>
                  </a:lnTo>
                  <a:lnTo>
                    <a:pt x="1547" y="32"/>
                  </a:lnTo>
                  <a:lnTo>
                    <a:pt x="1548" y="31"/>
                  </a:lnTo>
                  <a:lnTo>
                    <a:pt x="1550" y="32"/>
                  </a:lnTo>
                  <a:lnTo>
                    <a:pt x="1550" y="32"/>
                  </a:lnTo>
                  <a:lnTo>
                    <a:pt x="1552" y="34"/>
                  </a:lnTo>
                  <a:lnTo>
                    <a:pt x="1553" y="34"/>
                  </a:lnTo>
                  <a:lnTo>
                    <a:pt x="1553" y="34"/>
                  </a:lnTo>
                  <a:lnTo>
                    <a:pt x="1555" y="34"/>
                  </a:lnTo>
                  <a:lnTo>
                    <a:pt x="1556" y="34"/>
                  </a:lnTo>
                  <a:lnTo>
                    <a:pt x="1558" y="33"/>
                  </a:lnTo>
                  <a:lnTo>
                    <a:pt x="1558" y="33"/>
                  </a:lnTo>
                  <a:lnTo>
                    <a:pt x="1558" y="33"/>
                  </a:lnTo>
                  <a:lnTo>
                    <a:pt x="1558" y="33"/>
                  </a:lnTo>
                  <a:lnTo>
                    <a:pt x="1560" y="32"/>
                  </a:lnTo>
                  <a:lnTo>
                    <a:pt x="1561" y="33"/>
                  </a:lnTo>
                  <a:lnTo>
                    <a:pt x="1561" y="33"/>
                  </a:lnTo>
                  <a:lnTo>
                    <a:pt x="1564" y="32"/>
                  </a:lnTo>
                  <a:lnTo>
                    <a:pt x="1564" y="32"/>
                  </a:lnTo>
                  <a:lnTo>
                    <a:pt x="1565" y="31"/>
                  </a:lnTo>
                  <a:lnTo>
                    <a:pt x="1566" y="32"/>
                  </a:lnTo>
                  <a:lnTo>
                    <a:pt x="1567" y="32"/>
                  </a:lnTo>
                  <a:lnTo>
                    <a:pt x="1568" y="32"/>
                  </a:lnTo>
                  <a:lnTo>
                    <a:pt x="1569" y="32"/>
                  </a:lnTo>
                  <a:lnTo>
                    <a:pt x="1570" y="32"/>
                  </a:lnTo>
                  <a:lnTo>
                    <a:pt x="1572" y="32"/>
                  </a:lnTo>
                  <a:lnTo>
                    <a:pt x="1572" y="33"/>
                  </a:lnTo>
                  <a:lnTo>
                    <a:pt x="1573" y="33"/>
                  </a:lnTo>
                  <a:lnTo>
                    <a:pt x="1575" y="32"/>
                  </a:lnTo>
                  <a:lnTo>
                    <a:pt x="1575" y="32"/>
                  </a:lnTo>
                  <a:lnTo>
                    <a:pt x="1577" y="32"/>
                  </a:lnTo>
                  <a:lnTo>
                    <a:pt x="1578" y="32"/>
                  </a:lnTo>
                  <a:lnTo>
                    <a:pt x="1578" y="32"/>
                  </a:lnTo>
                  <a:lnTo>
                    <a:pt x="1580" y="33"/>
                  </a:lnTo>
                  <a:lnTo>
                    <a:pt x="1581" y="33"/>
                  </a:lnTo>
                  <a:lnTo>
                    <a:pt x="1581" y="33"/>
                  </a:lnTo>
                  <a:lnTo>
                    <a:pt x="1583" y="31"/>
                  </a:lnTo>
                  <a:lnTo>
                    <a:pt x="1584" y="31"/>
                  </a:lnTo>
                  <a:lnTo>
                    <a:pt x="1584" y="31"/>
                  </a:lnTo>
                  <a:lnTo>
                    <a:pt x="1586" y="32"/>
                  </a:lnTo>
                  <a:lnTo>
                    <a:pt x="1586" y="32"/>
                  </a:lnTo>
                  <a:lnTo>
                    <a:pt x="1589" y="33"/>
                  </a:lnTo>
                  <a:lnTo>
                    <a:pt x="1589" y="33"/>
                  </a:lnTo>
                  <a:lnTo>
                    <a:pt x="1590" y="33"/>
                  </a:lnTo>
                  <a:lnTo>
                    <a:pt x="1592" y="33"/>
                  </a:lnTo>
                  <a:lnTo>
                    <a:pt x="1592" y="33"/>
                  </a:lnTo>
                  <a:lnTo>
                    <a:pt x="1595" y="32"/>
                  </a:lnTo>
                  <a:lnTo>
                    <a:pt x="1595" y="32"/>
                  </a:lnTo>
                  <a:lnTo>
                    <a:pt x="1595" y="32"/>
                  </a:lnTo>
                  <a:lnTo>
                    <a:pt x="1597" y="33"/>
                  </a:lnTo>
                  <a:lnTo>
                    <a:pt x="1598" y="33"/>
                  </a:lnTo>
                  <a:lnTo>
                    <a:pt x="1600" y="33"/>
                  </a:lnTo>
                  <a:lnTo>
                    <a:pt x="1600" y="33"/>
                  </a:lnTo>
                  <a:lnTo>
                    <a:pt x="1601" y="33"/>
                  </a:lnTo>
                  <a:lnTo>
                    <a:pt x="1603" y="34"/>
                  </a:lnTo>
                  <a:lnTo>
                    <a:pt x="1603" y="34"/>
                  </a:lnTo>
                  <a:lnTo>
                    <a:pt x="1604" y="35"/>
                  </a:lnTo>
                  <a:lnTo>
                    <a:pt x="1606" y="34"/>
                  </a:lnTo>
                  <a:lnTo>
                    <a:pt x="1606" y="34"/>
                  </a:lnTo>
                  <a:lnTo>
                    <a:pt x="1609" y="32"/>
                  </a:lnTo>
                  <a:lnTo>
                    <a:pt x="1609" y="32"/>
                  </a:lnTo>
                  <a:lnTo>
                    <a:pt x="1610" y="32"/>
                  </a:lnTo>
                  <a:lnTo>
                    <a:pt x="1611" y="33"/>
                  </a:lnTo>
                  <a:lnTo>
                    <a:pt x="1612" y="33"/>
                  </a:lnTo>
                  <a:lnTo>
                    <a:pt x="1614" y="35"/>
                  </a:lnTo>
                  <a:lnTo>
                    <a:pt x="1615" y="35"/>
                  </a:lnTo>
                  <a:lnTo>
                    <a:pt x="1617" y="34"/>
                  </a:lnTo>
                  <a:lnTo>
                    <a:pt x="1617" y="34"/>
                  </a:lnTo>
                  <a:lnTo>
                    <a:pt x="1620" y="33"/>
                  </a:lnTo>
                  <a:lnTo>
                    <a:pt x="1620" y="33"/>
                  </a:lnTo>
                  <a:lnTo>
                    <a:pt x="1620" y="33"/>
                  </a:lnTo>
                  <a:lnTo>
                    <a:pt x="1623" y="34"/>
                  </a:lnTo>
                  <a:lnTo>
                    <a:pt x="1623" y="34"/>
                  </a:lnTo>
                  <a:lnTo>
                    <a:pt x="1625" y="35"/>
                  </a:lnTo>
                  <a:lnTo>
                    <a:pt x="1626" y="35"/>
                  </a:lnTo>
                  <a:lnTo>
                    <a:pt x="1627" y="36"/>
                  </a:lnTo>
                  <a:lnTo>
                    <a:pt x="1628" y="36"/>
                  </a:lnTo>
                  <a:lnTo>
                    <a:pt x="1629" y="36"/>
                  </a:lnTo>
                  <a:lnTo>
                    <a:pt x="1631" y="36"/>
                  </a:lnTo>
                  <a:lnTo>
                    <a:pt x="1631" y="36"/>
                  </a:lnTo>
                  <a:lnTo>
                    <a:pt x="1633" y="36"/>
                  </a:lnTo>
                  <a:lnTo>
                    <a:pt x="1634" y="36"/>
                  </a:lnTo>
                  <a:lnTo>
                    <a:pt x="1634" y="35"/>
                  </a:lnTo>
                  <a:lnTo>
                    <a:pt x="1637" y="33"/>
                  </a:lnTo>
                  <a:lnTo>
                    <a:pt x="1637" y="33"/>
                  </a:lnTo>
                  <a:lnTo>
                    <a:pt x="1640" y="32"/>
                  </a:lnTo>
                  <a:lnTo>
                    <a:pt x="1640" y="32"/>
                  </a:lnTo>
                  <a:lnTo>
                    <a:pt x="1642" y="30"/>
                  </a:lnTo>
                  <a:lnTo>
                    <a:pt x="1643" y="29"/>
                  </a:lnTo>
                  <a:lnTo>
                    <a:pt x="1644" y="29"/>
                  </a:lnTo>
                  <a:lnTo>
                    <a:pt x="1645" y="29"/>
                  </a:lnTo>
                  <a:lnTo>
                    <a:pt x="1646" y="30"/>
                  </a:lnTo>
                  <a:lnTo>
                    <a:pt x="1648" y="31"/>
                  </a:lnTo>
                  <a:lnTo>
                    <a:pt x="1648" y="31"/>
                  </a:lnTo>
                  <a:lnTo>
                    <a:pt x="1648" y="31"/>
                  </a:lnTo>
                  <a:lnTo>
                    <a:pt x="1651" y="30"/>
                  </a:lnTo>
                  <a:lnTo>
                    <a:pt x="1651" y="30"/>
                  </a:lnTo>
                  <a:lnTo>
                    <a:pt x="1651" y="30"/>
                  </a:lnTo>
                  <a:lnTo>
                    <a:pt x="1654" y="30"/>
                  </a:lnTo>
                  <a:lnTo>
                    <a:pt x="1654" y="30"/>
                  </a:lnTo>
                  <a:lnTo>
                    <a:pt x="1654" y="30"/>
                  </a:lnTo>
                  <a:lnTo>
                    <a:pt x="1656" y="31"/>
                  </a:lnTo>
                  <a:lnTo>
                    <a:pt x="1656" y="31"/>
                  </a:lnTo>
                  <a:lnTo>
                    <a:pt x="1657" y="31"/>
                  </a:lnTo>
                  <a:lnTo>
                    <a:pt x="1657" y="31"/>
                  </a:lnTo>
                  <a:lnTo>
                    <a:pt x="1659" y="30"/>
                  </a:lnTo>
                  <a:lnTo>
                    <a:pt x="1660" y="30"/>
                  </a:lnTo>
                  <a:lnTo>
                    <a:pt x="1661" y="30"/>
                  </a:lnTo>
                  <a:lnTo>
                    <a:pt x="1662" y="30"/>
                  </a:lnTo>
                  <a:lnTo>
                    <a:pt x="1662" y="30"/>
                  </a:lnTo>
                  <a:lnTo>
                    <a:pt x="1665" y="29"/>
                  </a:lnTo>
                  <a:lnTo>
                    <a:pt x="1665" y="29"/>
                  </a:lnTo>
                  <a:lnTo>
                    <a:pt x="1667" y="29"/>
                  </a:lnTo>
                  <a:lnTo>
                    <a:pt x="1668" y="29"/>
                  </a:lnTo>
                  <a:lnTo>
                    <a:pt x="1668" y="29"/>
                  </a:lnTo>
                  <a:lnTo>
                    <a:pt x="1671" y="27"/>
                  </a:lnTo>
                  <a:lnTo>
                    <a:pt x="1671" y="27"/>
                  </a:lnTo>
                  <a:lnTo>
                    <a:pt x="1673" y="26"/>
                  </a:lnTo>
                  <a:lnTo>
                    <a:pt x="1673" y="26"/>
                  </a:lnTo>
                  <a:lnTo>
                    <a:pt x="1674" y="26"/>
                  </a:lnTo>
                  <a:lnTo>
                    <a:pt x="1676" y="27"/>
                  </a:lnTo>
                  <a:lnTo>
                    <a:pt x="1676" y="27"/>
                  </a:lnTo>
                  <a:lnTo>
                    <a:pt x="1677" y="27"/>
                  </a:lnTo>
                  <a:lnTo>
                    <a:pt x="1679" y="27"/>
                  </a:lnTo>
                  <a:lnTo>
                    <a:pt x="1679" y="26"/>
                  </a:lnTo>
                  <a:lnTo>
                    <a:pt x="1682" y="25"/>
                  </a:lnTo>
                  <a:lnTo>
                    <a:pt x="1682" y="25"/>
                  </a:lnTo>
                  <a:lnTo>
                    <a:pt x="1682" y="25"/>
                  </a:lnTo>
                  <a:lnTo>
                    <a:pt x="1685" y="25"/>
                  </a:lnTo>
                  <a:lnTo>
                    <a:pt x="1685" y="26"/>
                  </a:lnTo>
                  <a:lnTo>
                    <a:pt x="1687" y="26"/>
                  </a:lnTo>
                  <a:lnTo>
                    <a:pt x="1687" y="26"/>
                  </a:lnTo>
                  <a:lnTo>
                    <a:pt x="1688" y="26"/>
                  </a:lnTo>
                  <a:lnTo>
                    <a:pt x="1690" y="25"/>
                  </a:lnTo>
                  <a:lnTo>
                    <a:pt x="1691" y="25"/>
                  </a:lnTo>
                  <a:lnTo>
                    <a:pt x="1693" y="23"/>
                  </a:lnTo>
                  <a:lnTo>
                    <a:pt x="1693" y="23"/>
                  </a:lnTo>
                  <a:lnTo>
                    <a:pt x="1694" y="23"/>
                  </a:lnTo>
                  <a:lnTo>
                    <a:pt x="1696" y="23"/>
                  </a:lnTo>
                  <a:lnTo>
                    <a:pt x="1696" y="23"/>
                  </a:lnTo>
                  <a:lnTo>
                    <a:pt x="1699" y="25"/>
                  </a:lnTo>
                  <a:lnTo>
                    <a:pt x="1699" y="25"/>
                  </a:lnTo>
                  <a:lnTo>
                    <a:pt x="1701" y="26"/>
                  </a:lnTo>
                  <a:lnTo>
                    <a:pt x="1701" y="26"/>
                  </a:lnTo>
                  <a:lnTo>
                    <a:pt x="1702" y="26"/>
                  </a:lnTo>
                  <a:lnTo>
                    <a:pt x="1702" y="26"/>
                  </a:lnTo>
                  <a:lnTo>
                    <a:pt x="1704" y="25"/>
                  </a:lnTo>
                  <a:lnTo>
                    <a:pt x="1704" y="25"/>
                  </a:lnTo>
                  <a:lnTo>
                    <a:pt x="1705" y="25"/>
                  </a:lnTo>
                  <a:lnTo>
                    <a:pt x="1705" y="25"/>
                  </a:lnTo>
                  <a:lnTo>
                    <a:pt x="1707" y="25"/>
                  </a:lnTo>
                  <a:lnTo>
                    <a:pt x="1707" y="25"/>
                  </a:lnTo>
                  <a:lnTo>
                    <a:pt x="1707" y="25"/>
                  </a:lnTo>
                  <a:lnTo>
                    <a:pt x="1710" y="24"/>
                  </a:lnTo>
                  <a:lnTo>
                    <a:pt x="1710" y="25"/>
                  </a:lnTo>
                  <a:lnTo>
                    <a:pt x="1710" y="24"/>
                  </a:lnTo>
                  <a:lnTo>
                    <a:pt x="1713" y="23"/>
                  </a:lnTo>
                  <a:lnTo>
                    <a:pt x="1713" y="23"/>
                  </a:lnTo>
                  <a:lnTo>
                    <a:pt x="1715" y="23"/>
                  </a:lnTo>
                  <a:lnTo>
                    <a:pt x="1716" y="23"/>
                  </a:lnTo>
                  <a:lnTo>
                    <a:pt x="1716" y="23"/>
                  </a:lnTo>
                  <a:lnTo>
                    <a:pt x="1717" y="23"/>
                  </a:lnTo>
                  <a:lnTo>
                    <a:pt x="1718" y="23"/>
                  </a:lnTo>
                  <a:lnTo>
                    <a:pt x="1719" y="23"/>
                  </a:lnTo>
                  <a:lnTo>
                    <a:pt x="1721" y="21"/>
                  </a:lnTo>
                  <a:lnTo>
                    <a:pt x="1721" y="21"/>
                  </a:lnTo>
                  <a:lnTo>
                    <a:pt x="1724" y="21"/>
                  </a:lnTo>
                  <a:lnTo>
                    <a:pt x="1724" y="21"/>
                  </a:lnTo>
                  <a:lnTo>
                    <a:pt x="1725" y="21"/>
                  </a:lnTo>
                  <a:lnTo>
                    <a:pt x="1727" y="20"/>
                  </a:lnTo>
                  <a:lnTo>
                    <a:pt x="1727" y="20"/>
                  </a:lnTo>
                  <a:lnTo>
                    <a:pt x="1730" y="19"/>
                  </a:lnTo>
                  <a:lnTo>
                    <a:pt x="1730" y="19"/>
                  </a:lnTo>
                  <a:lnTo>
                    <a:pt x="1732" y="16"/>
                  </a:lnTo>
                  <a:lnTo>
                    <a:pt x="1733" y="16"/>
                  </a:lnTo>
                  <a:lnTo>
                    <a:pt x="1733" y="16"/>
                  </a:lnTo>
                  <a:lnTo>
                    <a:pt x="1735" y="16"/>
                  </a:lnTo>
                  <a:lnTo>
                    <a:pt x="1735" y="16"/>
                  </a:lnTo>
                  <a:lnTo>
                    <a:pt x="1736" y="16"/>
                  </a:lnTo>
                  <a:lnTo>
                    <a:pt x="1738" y="17"/>
                  </a:lnTo>
                  <a:lnTo>
                    <a:pt x="1738" y="17"/>
                  </a:lnTo>
                  <a:lnTo>
                    <a:pt x="1740" y="17"/>
                  </a:lnTo>
                  <a:lnTo>
                    <a:pt x="1741" y="17"/>
                  </a:lnTo>
                  <a:lnTo>
                    <a:pt x="1741" y="17"/>
                  </a:lnTo>
                  <a:lnTo>
                    <a:pt x="1744" y="19"/>
                  </a:lnTo>
                  <a:lnTo>
                    <a:pt x="1744" y="19"/>
                  </a:lnTo>
                  <a:lnTo>
                    <a:pt x="1746" y="20"/>
                  </a:lnTo>
                  <a:lnTo>
                    <a:pt x="1746" y="20"/>
                  </a:lnTo>
                  <a:lnTo>
                    <a:pt x="1747" y="20"/>
                  </a:lnTo>
                  <a:lnTo>
                    <a:pt x="1748" y="20"/>
                  </a:lnTo>
                  <a:lnTo>
                    <a:pt x="1749" y="20"/>
                  </a:lnTo>
                  <a:lnTo>
                    <a:pt x="1750" y="20"/>
                  </a:lnTo>
                  <a:lnTo>
                    <a:pt x="1751" y="19"/>
                  </a:lnTo>
                  <a:lnTo>
                    <a:pt x="1752" y="20"/>
                  </a:lnTo>
                  <a:lnTo>
                    <a:pt x="1752" y="19"/>
                  </a:lnTo>
                  <a:lnTo>
                    <a:pt x="1752" y="19"/>
                  </a:lnTo>
                  <a:lnTo>
                    <a:pt x="1755" y="20"/>
                  </a:lnTo>
                  <a:lnTo>
                    <a:pt x="1755" y="20"/>
                  </a:lnTo>
                  <a:lnTo>
                    <a:pt x="1757" y="21"/>
                  </a:lnTo>
                  <a:lnTo>
                    <a:pt x="1758" y="21"/>
                  </a:lnTo>
                  <a:lnTo>
                    <a:pt x="1758" y="21"/>
                  </a:lnTo>
                  <a:lnTo>
                    <a:pt x="1761" y="19"/>
                  </a:lnTo>
                  <a:lnTo>
                    <a:pt x="1761" y="19"/>
                  </a:lnTo>
                  <a:lnTo>
                    <a:pt x="1763" y="17"/>
                  </a:lnTo>
                  <a:lnTo>
                    <a:pt x="1764" y="17"/>
                  </a:lnTo>
                  <a:lnTo>
                    <a:pt x="1765" y="16"/>
                  </a:lnTo>
                  <a:lnTo>
                    <a:pt x="1766" y="16"/>
                  </a:lnTo>
                  <a:lnTo>
                    <a:pt x="1767" y="16"/>
                  </a:lnTo>
                  <a:lnTo>
                    <a:pt x="1767" y="16"/>
                  </a:lnTo>
                  <a:lnTo>
                    <a:pt x="1769" y="17"/>
                  </a:lnTo>
                  <a:lnTo>
                    <a:pt x="1769" y="17"/>
                  </a:lnTo>
                  <a:lnTo>
                    <a:pt x="1769" y="16"/>
                  </a:lnTo>
                  <a:lnTo>
                    <a:pt x="1770" y="16"/>
                  </a:lnTo>
                  <a:lnTo>
                    <a:pt x="1772" y="16"/>
                  </a:lnTo>
                  <a:lnTo>
                    <a:pt x="1772" y="16"/>
                  </a:lnTo>
                  <a:lnTo>
                    <a:pt x="1775" y="17"/>
                  </a:lnTo>
                  <a:lnTo>
                    <a:pt x="1775" y="17"/>
                  </a:lnTo>
                  <a:lnTo>
                    <a:pt x="1775" y="17"/>
                  </a:lnTo>
                  <a:lnTo>
                    <a:pt x="1777" y="17"/>
                  </a:lnTo>
                  <a:lnTo>
                    <a:pt x="1778" y="17"/>
                  </a:lnTo>
                  <a:lnTo>
                    <a:pt x="1778" y="16"/>
                  </a:lnTo>
                  <a:lnTo>
                    <a:pt x="1780" y="17"/>
                  </a:lnTo>
                  <a:lnTo>
                    <a:pt x="1780" y="17"/>
                  </a:lnTo>
                  <a:lnTo>
                    <a:pt x="1781" y="17"/>
                  </a:lnTo>
                  <a:lnTo>
                    <a:pt x="1782" y="16"/>
                  </a:lnTo>
                  <a:lnTo>
                    <a:pt x="1783" y="17"/>
                  </a:lnTo>
                  <a:lnTo>
                    <a:pt x="1783" y="17"/>
                  </a:lnTo>
                  <a:lnTo>
                    <a:pt x="1785" y="20"/>
                  </a:lnTo>
                  <a:lnTo>
                    <a:pt x="1786" y="20"/>
                  </a:lnTo>
                  <a:lnTo>
                    <a:pt x="1786" y="20"/>
                  </a:lnTo>
                  <a:lnTo>
                    <a:pt x="1789" y="20"/>
                  </a:lnTo>
                  <a:lnTo>
                    <a:pt x="1789" y="20"/>
                  </a:lnTo>
                  <a:lnTo>
                    <a:pt x="1791" y="19"/>
                  </a:lnTo>
                  <a:lnTo>
                    <a:pt x="1791" y="19"/>
                  </a:lnTo>
                  <a:lnTo>
                    <a:pt x="1794" y="19"/>
                  </a:lnTo>
                  <a:lnTo>
                    <a:pt x="1795" y="19"/>
                  </a:lnTo>
                  <a:lnTo>
                    <a:pt x="1797" y="18"/>
                  </a:lnTo>
                  <a:lnTo>
                    <a:pt x="1797" y="18"/>
                  </a:lnTo>
                  <a:lnTo>
                    <a:pt x="1800" y="18"/>
                  </a:lnTo>
                  <a:lnTo>
                    <a:pt x="1800" y="18"/>
                  </a:lnTo>
                  <a:lnTo>
                    <a:pt x="1803" y="17"/>
                  </a:lnTo>
                  <a:lnTo>
                    <a:pt x="1803" y="17"/>
                  </a:lnTo>
                  <a:lnTo>
                    <a:pt x="1803" y="17"/>
                  </a:lnTo>
                  <a:lnTo>
                    <a:pt x="1805" y="18"/>
                  </a:lnTo>
                  <a:lnTo>
                    <a:pt x="1806" y="18"/>
                  </a:lnTo>
                  <a:lnTo>
                    <a:pt x="1806" y="18"/>
                  </a:lnTo>
                  <a:lnTo>
                    <a:pt x="1807" y="18"/>
                  </a:lnTo>
                  <a:lnTo>
                    <a:pt x="1808" y="19"/>
                  </a:lnTo>
                  <a:lnTo>
                    <a:pt x="1808" y="19"/>
                  </a:lnTo>
                  <a:lnTo>
                    <a:pt x="1809" y="19"/>
                  </a:lnTo>
                  <a:lnTo>
                    <a:pt x="1809" y="19"/>
                  </a:lnTo>
                  <a:lnTo>
                    <a:pt x="1810" y="19"/>
                  </a:lnTo>
                  <a:lnTo>
                    <a:pt x="1811" y="19"/>
                  </a:lnTo>
                  <a:lnTo>
                    <a:pt x="1812" y="19"/>
                  </a:lnTo>
                  <a:lnTo>
                    <a:pt x="1814" y="19"/>
                  </a:lnTo>
                  <a:lnTo>
                    <a:pt x="1814" y="19"/>
                  </a:lnTo>
                  <a:lnTo>
                    <a:pt x="1814" y="19"/>
                  </a:lnTo>
                  <a:lnTo>
                    <a:pt x="1816" y="19"/>
                  </a:lnTo>
                  <a:lnTo>
                    <a:pt x="1817" y="19"/>
                  </a:lnTo>
                  <a:lnTo>
                    <a:pt x="1817" y="19"/>
                  </a:lnTo>
                  <a:lnTo>
                    <a:pt x="1818" y="19"/>
                  </a:lnTo>
                  <a:lnTo>
                    <a:pt x="1820" y="19"/>
                  </a:lnTo>
                  <a:lnTo>
                    <a:pt x="1820" y="19"/>
                  </a:lnTo>
                  <a:lnTo>
                    <a:pt x="1821" y="20"/>
                  </a:lnTo>
                  <a:lnTo>
                    <a:pt x="1822" y="20"/>
                  </a:lnTo>
                  <a:lnTo>
                    <a:pt x="1822" y="20"/>
                  </a:lnTo>
                  <a:lnTo>
                    <a:pt x="1825" y="20"/>
                  </a:lnTo>
                  <a:lnTo>
                    <a:pt x="1826" y="20"/>
                  </a:lnTo>
                  <a:lnTo>
                    <a:pt x="1826" y="20"/>
                  </a:lnTo>
                  <a:lnTo>
                    <a:pt x="1828" y="20"/>
                  </a:lnTo>
                  <a:lnTo>
                    <a:pt x="1828" y="20"/>
                  </a:lnTo>
                  <a:lnTo>
                    <a:pt x="1828" y="20"/>
                  </a:lnTo>
                  <a:lnTo>
                    <a:pt x="1830" y="20"/>
                  </a:lnTo>
                  <a:lnTo>
                    <a:pt x="1831" y="19"/>
                  </a:lnTo>
                  <a:lnTo>
                    <a:pt x="1831" y="19"/>
                  </a:lnTo>
                  <a:lnTo>
                    <a:pt x="1834" y="19"/>
                  </a:lnTo>
                  <a:lnTo>
                    <a:pt x="1834" y="19"/>
                  </a:lnTo>
                  <a:lnTo>
                    <a:pt x="1836" y="18"/>
                  </a:lnTo>
                  <a:lnTo>
                    <a:pt x="1836" y="18"/>
                  </a:lnTo>
                  <a:lnTo>
                    <a:pt x="1837" y="18"/>
                  </a:lnTo>
                  <a:lnTo>
                    <a:pt x="1839" y="19"/>
                  </a:lnTo>
                  <a:lnTo>
                    <a:pt x="1840" y="19"/>
                  </a:lnTo>
                  <a:lnTo>
                    <a:pt x="1842" y="19"/>
                  </a:lnTo>
                  <a:lnTo>
                    <a:pt x="1842" y="20"/>
                  </a:lnTo>
                  <a:lnTo>
                    <a:pt x="1845" y="20"/>
                  </a:lnTo>
                  <a:lnTo>
                    <a:pt x="1845" y="20"/>
                  </a:lnTo>
                  <a:lnTo>
                    <a:pt x="1846" y="20"/>
                  </a:lnTo>
                  <a:lnTo>
                    <a:pt x="1846" y="20"/>
                  </a:lnTo>
                  <a:lnTo>
                    <a:pt x="1848" y="20"/>
                  </a:lnTo>
                  <a:lnTo>
                    <a:pt x="1848" y="20"/>
                  </a:lnTo>
                  <a:lnTo>
                    <a:pt x="1851" y="20"/>
                  </a:lnTo>
                  <a:lnTo>
                    <a:pt x="1851" y="20"/>
                  </a:lnTo>
                  <a:lnTo>
                    <a:pt x="1853" y="20"/>
                  </a:lnTo>
                  <a:lnTo>
                    <a:pt x="1854" y="20"/>
                  </a:lnTo>
                  <a:lnTo>
                    <a:pt x="1854" y="20"/>
                  </a:lnTo>
                  <a:lnTo>
                    <a:pt x="1856" y="20"/>
                  </a:lnTo>
                  <a:lnTo>
                    <a:pt x="1857" y="20"/>
                  </a:lnTo>
                  <a:lnTo>
                    <a:pt x="1858" y="20"/>
                  </a:lnTo>
                  <a:lnTo>
                    <a:pt x="1859" y="20"/>
                  </a:lnTo>
                  <a:lnTo>
                    <a:pt x="1859" y="20"/>
                  </a:lnTo>
                  <a:lnTo>
                    <a:pt x="1862" y="20"/>
                  </a:lnTo>
                  <a:lnTo>
                    <a:pt x="1862" y="20"/>
                  </a:lnTo>
                  <a:lnTo>
                    <a:pt x="1863" y="20"/>
                  </a:lnTo>
                  <a:lnTo>
                    <a:pt x="1865" y="20"/>
                  </a:lnTo>
                  <a:lnTo>
                    <a:pt x="1865" y="20"/>
                  </a:lnTo>
                  <a:lnTo>
                    <a:pt x="1867" y="20"/>
                  </a:lnTo>
                  <a:lnTo>
                    <a:pt x="1867" y="20"/>
                  </a:lnTo>
                  <a:lnTo>
                    <a:pt x="1867" y="20"/>
                  </a:lnTo>
                  <a:lnTo>
                    <a:pt x="1870" y="20"/>
                  </a:lnTo>
                  <a:lnTo>
                    <a:pt x="1871" y="20"/>
                  </a:lnTo>
                  <a:lnTo>
                    <a:pt x="1871" y="20"/>
                  </a:lnTo>
                  <a:lnTo>
                    <a:pt x="1873" y="20"/>
                  </a:lnTo>
                  <a:lnTo>
                    <a:pt x="1873" y="20"/>
                  </a:lnTo>
                  <a:lnTo>
                    <a:pt x="1876" y="19"/>
                  </a:lnTo>
                  <a:lnTo>
                    <a:pt x="1876" y="19"/>
                  </a:lnTo>
                  <a:lnTo>
                    <a:pt x="1879" y="19"/>
                  </a:lnTo>
                  <a:lnTo>
                    <a:pt x="1879" y="19"/>
                  </a:lnTo>
                  <a:lnTo>
                    <a:pt x="1880" y="18"/>
                  </a:lnTo>
                  <a:lnTo>
                    <a:pt x="1881" y="18"/>
                  </a:lnTo>
                  <a:lnTo>
                    <a:pt x="1882" y="18"/>
                  </a:lnTo>
                  <a:lnTo>
                    <a:pt x="1882" y="18"/>
                  </a:lnTo>
                  <a:lnTo>
                    <a:pt x="1884" y="19"/>
                  </a:lnTo>
                  <a:lnTo>
                    <a:pt x="1884" y="19"/>
                  </a:lnTo>
                  <a:lnTo>
                    <a:pt x="1885" y="19"/>
                  </a:lnTo>
                  <a:lnTo>
                    <a:pt x="1885" y="19"/>
                  </a:lnTo>
                  <a:lnTo>
                    <a:pt x="1887" y="19"/>
                  </a:lnTo>
                  <a:lnTo>
                    <a:pt x="1887" y="19"/>
                  </a:lnTo>
                  <a:lnTo>
                    <a:pt x="1887" y="19"/>
                  </a:lnTo>
                  <a:lnTo>
                    <a:pt x="1890" y="19"/>
                  </a:lnTo>
                  <a:lnTo>
                    <a:pt x="1890" y="18"/>
                  </a:lnTo>
                  <a:lnTo>
                    <a:pt x="1890" y="18"/>
                  </a:lnTo>
                  <a:lnTo>
                    <a:pt x="1893" y="18"/>
                  </a:lnTo>
                  <a:lnTo>
                    <a:pt x="1893" y="18"/>
                  </a:lnTo>
                  <a:lnTo>
                    <a:pt x="1896" y="19"/>
                  </a:lnTo>
                  <a:lnTo>
                    <a:pt x="1896" y="19"/>
                  </a:lnTo>
                  <a:lnTo>
                    <a:pt x="1898" y="19"/>
                  </a:lnTo>
                  <a:lnTo>
                    <a:pt x="1899" y="19"/>
                  </a:lnTo>
                  <a:lnTo>
                    <a:pt x="1901" y="20"/>
                  </a:lnTo>
                  <a:lnTo>
                    <a:pt x="1902" y="20"/>
                  </a:lnTo>
                  <a:lnTo>
                    <a:pt x="1904" y="20"/>
                  </a:lnTo>
                  <a:lnTo>
                    <a:pt x="1904" y="20"/>
                  </a:lnTo>
                  <a:lnTo>
                    <a:pt x="1905" y="20"/>
                  </a:lnTo>
                  <a:lnTo>
                    <a:pt x="1907" y="20"/>
                  </a:lnTo>
                  <a:lnTo>
                    <a:pt x="1907" y="20"/>
                  </a:lnTo>
                  <a:lnTo>
                    <a:pt x="1908" y="19"/>
                  </a:lnTo>
                  <a:lnTo>
                    <a:pt x="1908" y="20"/>
                  </a:lnTo>
                  <a:lnTo>
                    <a:pt x="1910" y="20"/>
                  </a:lnTo>
                  <a:lnTo>
                    <a:pt x="1910" y="20"/>
                  </a:lnTo>
                  <a:lnTo>
                    <a:pt x="1912" y="21"/>
                  </a:lnTo>
                  <a:lnTo>
                    <a:pt x="1912" y="21"/>
                  </a:lnTo>
                  <a:lnTo>
                    <a:pt x="1913" y="21"/>
                  </a:lnTo>
                  <a:lnTo>
                    <a:pt x="1915" y="21"/>
                  </a:lnTo>
                  <a:lnTo>
                    <a:pt x="1916" y="21"/>
                  </a:lnTo>
                  <a:lnTo>
                    <a:pt x="1918" y="19"/>
                  </a:lnTo>
                  <a:lnTo>
                    <a:pt x="1918" y="19"/>
                  </a:lnTo>
                  <a:lnTo>
                    <a:pt x="1921" y="18"/>
                  </a:lnTo>
                  <a:lnTo>
                    <a:pt x="1921" y="18"/>
                  </a:lnTo>
                  <a:lnTo>
                    <a:pt x="1922" y="18"/>
                  </a:lnTo>
                  <a:lnTo>
                    <a:pt x="1923" y="17"/>
                  </a:lnTo>
                  <a:lnTo>
                    <a:pt x="1924" y="17"/>
                  </a:lnTo>
                  <a:lnTo>
                    <a:pt x="1924" y="17"/>
                  </a:lnTo>
                  <a:lnTo>
                    <a:pt x="1924" y="17"/>
                  </a:lnTo>
                  <a:lnTo>
                    <a:pt x="1927" y="16"/>
                  </a:lnTo>
                  <a:lnTo>
                    <a:pt x="1927" y="16"/>
                  </a:lnTo>
                  <a:lnTo>
                    <a:pt x="1929" y="14"/>
                  </a:lnTo>
                  <a:lnTo>
                    <a:pt x="1930" y="14"/>
                  </a:lnTo>
                  <a:lnTo>
                    <a:pt x="1932" y="11"/>
                  </a:lnTo>
                  <a:lnTo>
                    <a:pt x="1932" y="11"/>
                  </a:lnTo>
                  <a:lnTo>
                    <a:pt x="1935" y="10"/>
                  </a:lnTo>
                  <a:lnTo>
                    <a:pt x="1935" y="10"/>
                  </a:lnTo>
                  <a:lnTo>
                    <a:pt x="1937" y="9"/>
                  </a:lnTo>
                  <a:lnTo>
                    <a:pt x="1938" y="10"/>
                  </a:lnTo>
                  <a:lnTo>
                    <a:pt x="1938" y="10"/>
                  </a:lnTo>
                  <a:lnTo>
                    <a:pt x="1941" y="13"/>
                  </a:lnTo>
                  <a:lnTo>
                    <a:pt x="1941" y="13"/>
                  </a:lnTo>
                  <a:lnTo>
                    <a:pt x="1943" y="15"/>
                  </a:lnTo>
                  <a:lnTo>
                    <a:pt x="1943" y="15"/>
                  </a:lnTo>
                  <a:lnTo>
                    <a:pt x="1944" y="15"/>
                  </a:lnTo>
                  <a:lnTo>
                    <a:pt x="1946" y="13"/>
                  </a:lnTo>
                  <a:lnTo>
                    <a:pt x="1947" y="13"/>
                  </a:lnTo>
                  <a:lnTo>
                    <a:pt x="1949" y="10"/>
                  </a:lnTo>
                  <a:lnTo>
                    <a:pt x="1949" y="10"/>
                  </a:lnTo>
                  <a:lnTo>
                    <a:pt x="1949" y="10"/>
                  </a:lnTo>
                  <a:lnTo>
                    <a:pt x="1952" y="11"/>
                  </a:lnTo>
                  <a:lnTo>
                    <a:pt x="1952" y="11"/>
                  </a:lnTo>
                  <a:lnTo>
                    <a:pt x="1955" y="12"/>
                  </a:lnTo>
                  <a:lnTo>
                    <a:pt x="1955" y="12"/>
                  </a:lnTo>
                  <a:lnTo>
                    <a:pt x="1955" y="12"/>
                  </a:lnTo>
                  <a:lnTo>
                    <a:pt x="1957" y="13"/>
                  </a:lnTo>
                  <a:lnTo>
                    <a:pt x="1958" y="13"/>
                  </a:lnTo>
                  <a:lnTo>
                    <a:pt x="1960" y="14"/>
                  </a:lnTo>
                  <a:lnTo>
                    <a:pt x="1961" y="14"/>
                  </a:lnTo>
                  <a:lnTo>
                    <a:pt x="1962" y="14"/>
                  </a:lnTo>
                  <a:lnTo>
                    <a:pt x="1963" y="14"/>
                  </a:lnTo>
                  <a:lnTo>
                    <a:pt x="1963" y="14"/>
                  </a:lnTo>
                  <a:lnTo>
                    <a:pt x="1966" y="14"/>
                  </a:lnTo>
                  <a:lnTo>
                    <a:pt x="1966" y="14"/>
                  </a:lnTo>
                  <a:lnTo>
                    <a:pt x="1967" y="14"/>
                  </a:lnTo>
                  <a:lnTo>
                    <a:pt x="1968" y="14"/>
                  </a:lnTo>
                  <a:lnTo>
                    <a:pt x="1969" y="14"/>
                  </a:lnTo>
                  <a:lnTo>
                    <a:pt x="1969" y="14"/>
                  </a:lnTo>
                  <a:lnTo>
                    <a:pt x="1970" y="13"/>
                  </a:lnTo>
                  <a:lnTo>
                    <a:pt x="1972" y="14"/>
                  </a:lnTo>
                  <a:lnTo>
                    <a:pt x="1972" y="14"/>
                  </a:lnTo>
                  <a:lnTo>
                    <a:pt x="1973" y="14"/>
                  </a:lnTo>
                  <a:lnTo>
                    <a:pt x="1974" y="13"/>
                  </a:lnTo>
                  <a:lnTo>
                    <a:pt x="1975" y="13"/>
                  </a:lnTo>
                  <a:lnTo>
                    <a:pt x="1976" y="11"/>
                  </a:lnTo>
                  <a:lnTo>
                    <a:pt x="1977" y="11"/>
                  </a:lnTo>
                  <a:lnTo>
                    <a:pt x="1977" y="12"/>
                  </a:lnTo>
                  <a:lnTo>
                    <a:pt x="1980" y="14"/>
                  </a:lnTo>
                  <a:lnTo>
                    <a:pt x="1980" y="14"/>
                  </a:lnTo>
                  <a:lnTo>
                    <a:pt x="1981" y="14"/>
                  </a:lnTo>
                  <a:lnTo>
                    <a:pt x="1983" y="14"/>
                  </a:lnTo>
                  <a:lnTo>
                    <a:pt x="1983" y="14"/>
                  </a:lnTo>
                  <a:lnTo>
                    <a:pt x="1986" y="13"/>
                  </a:lnTo>
                  <a:lnTo>
                    <a:pt x="1986" y="13"/>
                  </a:lnTo>
                  <a:lnTo>
                    <a:pt x="1988" y="13"/>
                  </a:lnTo>
                  <a:lnTo>
                    <a:pt x="1988" y="13"/>
                  </a:lnTo>
                  <a:lnTo>
                    <a:pt x="1989" y="13"/>
                  </a:lnTo>
                  <a:lnTo>
                    <a:pt x="1989" y="13"/>
                  </a:lnTo>
                  <a:lnTo>
                    <a:pt x="1991" y="11"/>
                  </a:lnTo>
                  <a:lnTo>
                    <a:pt x="1992" y="11"/>
                  </a:lnTo>
                  <a:lnTo>
                    <a:pt x="1993" y="10"/>
                  </a:lnTo>
                  <a:lnTo>
                    <a:pt x="1994" y="11"/>
                  </a:lnTo>
                  <a:lnTo>
                    <a:pt x="1994" y="11"/>
                  </a:lnTo>
                  <a:lnTo>
                    <a:pt x="1997" y="14"/>
                  </a:lnTo>
                  <a:lnTo>
                    <a:pt x="1997" y="14"/>
                  </a:lnTo>
                  <a:lnTo>
                    <a:pt x="2000" y="15"/>
                  </a:lnTo>
                  <a:lnTo>
                    <a:pt x="2000" y="15"/>
                  </a:lnTo>
                  <a:lnTo>
                    <a:pt x="2001" y="16"/>
                  </a:lnTo>
                  <a:lnTo>
                    <a:pt x="2002" y="15"/>
                  </a:lnTo>
                  <a:lnTo>
                    <a:pt x="2003" y="15"/>
                  </a:lnTo>
                  <a:lnTo>
                    <a:pt x="2005" y="14"/>
                  </a:lnTo>
                  <a:lnTo>
                    <a:pt x="2005" y="15"/>
                  </a:lnTo>
                  <a:lnTo>
                    <a:pt x="2006" y="15"/>
                  </a:lnTo>
                  <a:lnTo>
                    <a:pt x="2008" y="16"/>
                  </a:lnTo>
                  <a:lnTo>
                    <a:pt x="2008" y="16"/>
                  </a:lnTo>
                  <a:lnTo>
                    <a:pt x="2009" y="16"/>
                  </a:lnTo>
                  <a:lnTo>
                    <a:pt x="2011" y="17"/>
                  </a:lnTo>
                  <a:lnTo>
                    <a:pt x="2011" y="17"/>
                  </a:lnTo>
                  <a:lnTo>
                    <a:pt x="2014" y="19"/>
                  </a:lnTo>
                  <a:lnTo>
                    <a:pt x="2014" y="19"/>
                  </a:lnTo>
                  <a:lnTo>
                    <a:pt x="2014" y="19"/>
                  </a:lnTo>
                  <a:lnTo>
                    <a:pt x="2016" y="18"/>
                  </a:lnTo>
                  <a:lnTo>
                    <a:pt x="2017" y="19"/>
                  </a:lnTo>
                  <a:lnTo>
                    <a:pt x="2017" y="19"/>
                  </a:lnTo>
                  <a:lnTo>
                    <a:pt x="2019" y="21"/>
                  </a:lnTo>
                  <a:lnTo>
                    <a:pt x="2019" y="21"/>
                  </a:lnTo>
                  <a:lnTo>
                    <a:pt x="2022" y="22"/>
                  </a:lnTo>
                  <a:lnTo>
                    <a:pt x="2023" y="22"/>
                  </a:lnTo>
                  <a:lnTo>
                    <a:pt x="2023" y="23"/>
                  </a:lnTo>
                  <a:lnTo>
                    <a:pt x="2025" y="22"/>
                  </a:lnTo>
                  <a:lnTo>
                    <a:pt x="2025" y="22"/>
                  </a:lnTo>
                  <a:lnTo>
                    <a:pt x="2028" y="21"/>
                  </a:lnTo>
                  <a:lnTo>
                    <a:pt x="2028" y="21"/>
                  </a:lnTo>
                  <a:lnTo>
                    <a:pt x="2031" y="19"/>
                  </a:lnTo>
                  <a:lnTo>
                    <a:pt x="2031" y="19"/>
                  </a:lnTo>
                  <a:lnTo>
                    <a:pt x="2033" y="17"/>
                  </a:lnTo>
                  <a:lnTo>
                    <a:pt x="2034" y="17"/>
                  </a:lnTo>
                  <a:lnTo>
                    <a:pt x="2036" y="16"/>
                  </a:lnTo>
                  <a:lnTo>
                    <a:pt x="2037" y="15"/>
                  </a:lnTo>
                  <a:lnTo>
                    <a:pt x="2039" y="14"/>
                  </a:lnTo>
                  <a:lnTo>
                    <a:pt x="2039" y="14"/>
                  </a:lnTo>
                  <a:lnTo>
                    <a:pt x="2042" y="12"/>
                  </a:lnTo>
                  <a:lnTo>
                    <a:pt x="2042" y="12"/>
                  </a:lnTo>
                  <a:lnTo>
                    <a:pt x="2045" y="9"/>
                  </a:lnTo>
                  <a:lnTo>
                    <a:pt x="2045" y="9"/>
                  </a:lnTo>
                  <a:lnTo>
                    <a:pt x="2047" y="8"/>
                  </a:lnTo>
                  <a:lnTo>
                    <a:pt x="2048" y="8"/>
                  </a:lnTo>
                  <a:lnTo>
                    <a:pt x="2050" y="7"/>
                  </a:lnTo>
                  <a:lnTo>
                    <a:pt x="2051" y="7"/>
                  </a:lnTo>
                  <a:lnTo>
                    <a:pt x="2051" y="7"/>
                  </a:lnTo>
                  <a:lnTo>
                    <a:pt x="2053" y="8"/>
                  </a:lnTo>
                  <a:lnTo>
                    <a:pt x="2053" y="8"/>
                  </a:lnTo>
                  <a:lnTo>
                    <a:pt x="2056" y="10"/>
                  </a:lnTo>
                  <a:lnTo>
                    <a:pt x="2056" y="10"/>
                  </a:lnTo>
                  <a:lnTo>
                    <a:pt x="2059" y="11"/>
                  </a:lnTo>
                  <a:lnTo>
                    <a:pt x="2059" y="11"/>
                  </a:lnTo>
                  <a:lnTo>
                    <a:pt x="2062" y="12"/>
                  </a:lnTo>
                  <a:lnTo>
                    <a:pt x="2062" y="12"/>
                  </a:lnTo>
                  <a:lnTo>
                    <a:pt x="2064" y="13"/>
                  </a:lnTo>
                  <a:lnTo>
                    <a:pt x="2064" y="13"/>
                  </a:lnTo>
                  <a:lnTo>
                    <a:pt x="2065" y="13"/>
                  </a:lnTo>
                  <a:lnTo>
                    <a:pt x="2067" y="10"/>
                  </a:lnTo>
                  <a:lnTo>
                    <a:pt x="2068" y="10"/>
                  </a:lnTo>
                  <a:lnTo>
                    <a:pt x="2070" y="8"/>
                  </a:lnTo>
                  <a:lnTo>
                    <a:pt x="2070" y="8"/>
                  </a:lnTo>
                  <a:lnTo>
                    <a:pt x="2073" y="9"/>
                  </a:lnTo>
                  <a:lnTo>
                    <a:pt x="2073" y="9"/>
                  </a:lnTo>
                  <a:lnTo>
                    <a:pt x="2076" y="10"/>
                  </a:lnTo>
                  <a:lnTo>
                    <a:pt x="2076" y="10"/>
                  </a:lnTo>
                  <a:lnTo>
                    <a:pt x="2076" y="10"/>
                  </a:lnTo>
                  <a:lnTo>
                    <a:pt x="2078" y="10"/>
                  </a:lnTo>
                  <a:lnTo>
                    <a:pt x="2078" y="10"/>
                  </a:lnTo>
                  <a:lnTo>
                    <a:pt x="2079" y="10"/>
                  </a:lnTo>
                  <a:lnTo>
                    <a:pt x="2081" y="11"/>
                  </a:lnTo>
                  <a:lnTo>
                    <a:pt x="2082" y="11"/>
                  </a:lnTo>
                  <a:lnTo>
                    <a:pt x="2084" y="12"/>
                  </a:lnTo>
                  <a:lnTo>
                    <a:pt x="2084" y="13"/>
                  </a:lnTo>
                  <a:lnTo>
                    <a:pt x="2085" y="13"/>
                  </a:lnTo>
                  <a:lnTo>
                    <a:pt x="2087" y="12"/>
                  </a:lnTo>
                  <a:lnTo>
                    <a:pt x="2087" y="12"/>
                  </a:lnTo>
                  <a:lnTo>
                    <a:pt x="2089" y="11"/>
                  </a:lnTo>
                  <a:lnTo>
                    <a:pt x="2090" y="11"/>
                  </a:lnTo>
                  <a:lnTo>
                    <a:pt x="2090" y="11"/>
                  </a:lnTo>
                  <a:lnTo>
                    <a:pt x="2092" y="10"/>
                  </a:lnTo>
                  <a:lnTo>
                    <a:pt x="2093" y="10"/>
                  </a:lnTo>
                  <a:lnTo>
                    <a:pt x="2095" y="9"/>
                  </a:lnTo>
                  <a:lnTo>
                    <a:pt x="2095" y="9"/>
                  </a:lnTo>
                  <a:lnTo>
                    <a:pt x="2097" y="10"/>
                  </a:lnTo>
                  <a:lnTo>
                    <a:pt x="2098" y="9"/>
                  </a:lnTo>
                  <a:lnTo>
                    <a:pt x="2098" y="9"/>
                  </a:lnTo>
                  <a:lnTo>
                    <a:pt x="2100" y="9"/>
                  </a:lnTo>
                  <a:lnTo>
                    <a:pt x="2101" y="10"/>
                  </a:lnTo>
                  <a:lnTo>
                    <a:pt x="2101" y="10"/>
                  </a:lnTo>
                  <a:lnTo>
                    <a:pt x="2104" y="11"/>
                  </a:lnTo>
                  <a:lnTo>
                    <a:pt x="2104" y="11"/>
                  </a:lnTo>
                  <a:lnTo>
                    <a:pt x="2106" y="12"/>
                  </a:lnTo>
                  <a:lnTo>
                    <a:pt x="2107" y="12"/>
                  </a:lnTo>
                  <a:lnTo>
                    <a:pt x="2107" y="12"/>
                  </a:lnTo>
                  <a:lnTo>
                    <a:pt x="2109" y="11"/>
                  </a:lnTo>
                  <a:lnTo>
                    <a:pt x="2110" y="11"/>
                  </a:lnTo>
                  <a:lnTo>
                    <a:pt x="2112" y="10"/>
                  </a:lnTo>
                  <a:lnTo>
                    <a:pt x="2113" y="10"/>
                  </a:lnTo>
                  <a:lnTo>
                    <a:pt x="2113" y="10"/>
                  </a:lnTo>
                  <a:lnTo>
                    <a:pt x="2115" y="10"/>
                  </a:lnTo>
                  <a:lnTo>
                    <a:pt x="2115" y="10"/>
                  </a:lnTo>
                  <a:lnTo>
                    <a:pt x="2118" y="13"/>
                  </a:lnTo>
                  <a:lnTo>
                    <a:pt x="2118" y="13"/>
                  </a:lnTo>
                  <a:lnTo>
                    <a:pt x="2119" y="13"/>
                  </a:lnTo>
                  <a:lnTo>
                    <a:pt x="2121" y="11"/>
                  </a:lnTo>
                  <a:lnTo>
                    <a:pt x="2121" y="11"/>
                  </a:lnTo>
                  <a:lnTo>
                    <a:pt x="2122" y="10"/>
                  </a:lnTo>
                  <a:lnTo>
                    <a:pt x="2123" y="11"/>
                  </a:lnTo>
                  <a:lnTo>
                    <a:pt x="2124" y="11"/>
                  </a:lnTo>
                  <a:lnTo>
                    <a:pt x="2126" y="13"/>
                  </a:lnTo>
                  <a:lnTo>
                    <a:pt x="2127" y="13"/>
                  </a:lnTo>
                  <a:lnTo>
                    <a:pt x="2129" y="14"/>
                  </a:lnTo>
                  <a:lnTo>
                    <a:pt x="2129" y="14"/>
                  </a:lnTo>
                  <a:lnTo>
                    <a:pt x="2129" y="14"/>
                  </a:lnTo>
                  <a:lnTo>
                    <a:pt x="2132" y="12"/>
                  </a:lnTo>
                  <a:lnTo>
                    <a:pt x="2132" y="12"/>
                  </a:lnTo>
                  <a:lnTo>
                    <a:pt x="2135" y="11"/>
                  </a:lnTo>
                  <a:lnTo>
                    <a:pt x="2135" y="10"/>
                  </a:lnTo>
                  <a:lnTo>
                    <a:pt x="2136" y="10"/>
                  </a:lnTo>
                  <a:lnTo>
                    <a:pt x="2137" y="10"/>
                  </a:lnTo>
                  <a:lnTo>
                    <a:pt x="2138" y="10"/>
                  </a:lnTo>
                  <a:lnTo>
                    <a:pt x="2139" y="10"/>
                  </a:lnTo>
                  <a:lnTo>
                    <a:pt x="2140" y="9"/>
                  </a:lnTo>
                  <a:lnTo>
                    <a:pt x="2141" y="9"/>
                  </a:lnTo>
                  <a:lnTo>
                    <a:pt x="2142" y="8"/>
                  </a:lnTo>
                  <a:lnTo>
                    <a:pt x="2143" y="8"/>
                  </a:lnTo>
                  <a:lnTo>
                    <a:pt x="2143" y="8"/>
                  </a:lnTo>
                  <a:lnTo>
                    <a:pt x="2144" y="9"/>
                  </a:lnTo>
                  <a:lnTo>
                    <a:pt x="2146" y="8"/>
                  </a:lnTo>
                  <a:lnTo>
                    <a:pt x="2146" y="8"/>
                  </a:lnTo>
                  <a:lnTo>
                    <a:pt x="2147" y="8"/>
                  </a:lnTo>
                  <a:lnTo>
                    <a:pt x="2148" y="8"/>
                  </a:lnTo>
                  <a:lnTo>
                    <a:pt x="2149" y="8"/>
                  </a:lnTo>
                  <a:lnTo>
                    <a:pt x="2149" y="8"/>
                  </a:lnTo>
                  <a:lnTo>
                    <a:pt x="2150" y="8"/>
                  </a:lnTo>
                  <a:lnTo>
                    <a:pt x="2151" y="8"/>
                  </a:lnTo>
                  <a:lnTo>
                    <a:pt x="2152" y="8"/>
                  </a:lnTo>
                  <a:lnTo>
                    <a:pt x="2152" y="8"/>
                  </a:lnTo>
                  <a:lnTo>
                    <a:pt x="2154" y="8"/>
                  </a:lnTo>
                  <a:lnTo>
                    <a:pt x="2155" y="8"/>
                  </a:lnTo>
                  <a:lnTo>
                    <a:pt x="2155" y="8"/>
                  </a:lnTo>
                  <a:lnTo>
                    <a:pt x="2157" y="8"/>
                  </a:lnTo>
                  <a:lnTo>
                    <a:pt x="2158" y="8"/>
                  </a:lnTo>
                  <a:lnTo>
                    <a:pt x="2158" y="8"/>
                  </a:lnTo>
                  <a:lnTo>
                    <a:pt x="2160" y="6"/>
                  </a:lnTo>
                  <a:lnTo>
                    <a:pt x="2160" y="6"/>
                  </a:lnTo>
                  <a:lnTo>
                    <a:pt x="2163" y="4"/>
                  </a:lnTo>
                  <a:lnTo>
                    <a:pt x="2163" y="4"/>
                  </a:lnTo>
                  <a:lnTo>
                    <a:pt x="2166" y="2"/>
                  </a:lnTo>
                  <a:lnTo>
                    <a:pt x="2166" y="2"/>
                  </a:lnTo>
                  <a:lnTo>
                    <a:pt x="2168" y="0"/>
                  </a:lnTo>
                  <a:lnTo>
                    <a:pt x="2169" y="0"/>
                  </a:lnTo>
                  <a:lnTo>
                    <a:pt x="2169" y="0"/>
                  </a:lnTo>
                  <a:lnTo>
                    <a:pt x="2171" y="0"/>
                  </a:lnTo>
                  <a:lnTo>
                    <a:pt x="2171" y="0"/>
                  </a:lnTo>
                  <a:lnTo>
                    <a:pt x="2174" y="2"/>
                  </a:lnTo>
                  <a:lnTo>
                    <a:pt x="2174" y="3"/>
                  </a:lnTo>
                  <a:lnTo>
                    <a:pt x="2177" y="5"/>
                  </a:lnTo>
                  <a:lnTo>
                    <a:pt x="2177" y="6"/>
                  </a:lnTo>
                  <a:lnTo>
                    <a:pt x="2180" y="9"/>
                  </a:lnTo>
                  <a:lnTo>
                    <a:pt x="2180" y="9"/>
                  </a:lnTo>
                  <a:lnTo>
                    <a:pt x="2183" y="13"/>
                  </a:lnTo>
                  <a:lnTo>
                    <a:pt x="2183" y="13"/>
                  </a:lnTo>
                  <a:lnTo>
                    <a:pt x="2184" y="14"/>
                  </a:lnTo>
                  <a:lnTo>
                    <a:pt x="2185" y="13"/>
                  </a:lnTo>
                  <a:lnTo>
                    <a:pt x="2186" y="13"/>
                  </a:lnTo>
                  <a:lnTo>
                    <a:pt x="2188" y="11"/>
                  </a:lnTo>
                  <a:lnTo>
                    <a:pt x="2188" y="11"/>
                  </a:lnTo>
                  <a:lnTo>
                    <a:pt x="2188" y="11"/>
                  </a:lnTo>
                  <a:lnTo>
                    <a:pt x="2189" y="11"/>
                  </a:lnTo>
                  <a:lnTo>
                    <a:pt x="2191" y="12"/>
                  </a:lnTo>
                  <a:lnTo>
                    <a:pt x="2191" y="12"/>
                  </a:lnTo>
                  <a:lnTo>
                    <a:pt x="2194" y="13"/>
                  </a:lnTo>
                  <a:lnTo>
                    <a:pt x="2194" y="13"/>
                  </a:lnTo>
                  <a:lnTo>
                    <a:pt x="2194" y="13"/>
                  </a:lnTo>
                  <a:lnTo>
                    <a:pt x="2197" y="11"/>
                  </a:lnTo>
                  <a:lnTo>
                    <a:pt x="2197" y="10"/>
                  </a:lnTo>
                  <a:lnTo>
                    <a:pt x="2199" y="9"/>
                  </a:lnTo>
                  <a:lnTo>
                    <a:pt x="2199" y="9"/>
                  </a:lnTo>
                  <a:lnTo>
                    <a:pt x="2200" y="9"/>
                  </a:lnTo>
                  <a:lnTo>
                    <a:pt x="2202" y="10"/>
                  </a:lnTo>
                  <a:lnTo>
                    <a:pt x="2203" y="11"/>
                  </a:lnTo>
                  <a:lnTo>
                    <a:pt x="2203" y="11"/>
                  </a:lnTo>
                  <a:lnTo>
                    <a:pt x="2205" y="10"/>
                  </a:lnTo>
                  <a:lnTo>
                    <a:pt x="2205" y="10"/>
                  </a:lnTo>
                  <a:lnTo>
                    <a:pt x="2206" y="10"/>
                  </a:lnTo>
                  <a:lnTo>
                    <a:pt x="2208" y="12"/>
                  </a:lnTo>
                  <a:lnTo>
                    <a:pt x="2208" y="12"/>
                  </a:lnTo>
                  <a:lnTo>
                    <a:pt x="2211" y="14"/>
                  </a:lnTo>
                  <a:lnTo>
                    <a:pt x="2211" y="14"/>
                  </a:lnTo>
                  <a:lnTo>
                    <a:pt x="2213" y="14"/>
                  </a:lnTo>
                  <a:lnTo>
                    <a:pt x="2213" y="14"/>
                  </a:lnTo>
                  <a:lnTo>
                    <a:pt x="2214" y="14"/>
                  </a:lnTo>
                  <a:lnTo>
                    <a:pt x="2214" y="14"/>
                  </a:lnTo>
                  <a:lnTo>
                    <a:pt x="2216" y="15"/>
                  </a:lnTo>
                  <a:lnTo>
                    <a:pt x="2217" y="15"/>
                  </a:lnTo>
                  <a:lnTo>
                    <a:pt x="2218" y="15"/>
                  </a:lnTo>
                  <a:lnTo>
                    <a:pt x="2219" y="14"/>
                  </a:lnTo>
                  <a:lnTo>
                    <a:pt x="2219" y="14"/>
                  </a:lnTo>
                  <a:lnTo>
                    <a:pt x="2222" y="15"/>
                  </a:lnTo>
                  <a:lnTo>
                    <a:pt x="2222" y="15"/>
                  </a:lnTo>
                  <a:lnTo>
                    <a:pt x="2223" y="16"/>
                  </a:lnTo>
                  <a:lnTo>
                    <a:pt x="2224" y="15"/>
                  </a:lnTo>
                  <a:lnTo>
                    <a:pt x="2225" y="15"/>
                  </a:lnTo>
                  <a:lnTo>
                    <a:pt x="2225" y="16"/>
                  </a:lnTo>
                  <a:lnTo>
                    <a:pt x="2228" y="16"/>
                  </a:lnTo>
                  <a:lnTo>
                    <a:pt x="2228" y="16"/>
                  </a:lnTo>
                  <a:lnTo>
                    <a:pt x="2228" y="16"/>
                  </a:lnTo>
                  <a:lnTo>
                    <a:pt x="2229" y="16"/>
                  </a:lnTo>
                  <a:lnTo>
                    <a:pt x="2230" y="16"/>
                  </a:lnTo>
                  <a:lnTo>
                    <a:pt x="2231" y="16"/>
                  </a:lnTo>
                  <a:lnTo>
                    <a:pt x="2233" y="15"/>
                  </a:lnTo>
                  <a:lnTo>
                    <a:pt x="2233" y="15"/>
                  </a:lnTo>
                  <a:lnTo>
                    <a:pt x="2235" y="15"/>
                  </a:lnTo>
                  <a:lnTo>
                    <a:pt x="2236" y="15"/>
                  </a:lnTo>
                  <a:lnTo>
                    <a:pt x="2236" y="15"/>
                  </a:lnTo>
                  <a:lnTo>
                    <a:pt x="2237" y="15"/>
                  </a:lnTo>
                  <a:lnTo>
                    <a:pt x="2239" y="15"/>
                  </a:lnTo>
                  <a:lnTo>
                    <a:pt x="2239" y="15"/>
                  </a:lnTo>
                  <a:lnTo>
                    <a:pt x="2242" y="14"/>
                  </a:lnTo>
                  <a:lnTo>
                    <a:pt x="2242" y="13"/>
                  </a:lnTo>
                  <a:lnTo>
                    <a:pt x="2244" y="13"/>
                  </a:lnTo>
                  <a:lnTo>
                    <a:pt x="2245" y="13"/>
                  </a:lnTo>
                  <a:lnTo>
                    <a:pt x="2247" y="16"/>
                  </a:lnTo>
                  <a:lnTo>
                    <a:pt x="2247" y="16"/>
                  </a:lnTo>
                  <a:lnTo>
                    <a:pt x="2249" y="17"/>
                  </a:lnTo>
                  <a:lnTo>
                    <a:pt x="2250" y="16"/>
                  </a:lnTo>
                  <a:lnTo>
                    <a:pt x="2250" y="16"/>
                  </a:lnTo>
                  <a:lnTo>
                    <a:pt x="2251" y="16"/>
                  </a:lnTo>
                  <a:lnTo>
                    <a:pt x="2253" y="16"/>
                  </a:lnTo>
                  <a:lnTo>
                    <a:pt x="2253" y="16"/>
                  </a:lnTo>
                  <a:lnTo>
                    <a:pt x="2256" y="19"/>
                  </a:lnTo>
                  <a:lnTo>
                    <a:pt x="2256" y="19"/>
                  </a:lnTo>
                  <a:lnTo>
                    <a:pt x="2258" y="20"/>
                  </a:lnTo>
                  <a:lnTo>
                    <a:pt x="2258" y="20"/>
                  </a:lnTo>
                  <a:lnTo>
                    <a:pt x="2259" y="20"/>
                  </a:lnTo>
                  <a:lnTo>
                    <a:pt x="2259" y="20"/>
                  </a:lnTo>
                  <a:lnTo>
                    <a:pt x="2261" y="20"/>
                  </a:lnTo>
                  <a:lnTo>
                    <a:pt x="2262" y="20"/>
                  </a:lnTo>
                  <a:lnTo>
                    <a:pt x="2264" y="19"/>
                  </a:lnTo>
                  <a:lnTo>
                    <a:pt x="2264" y="19"/>
                  </a:lnTo>
                  <a:lnTo>
                    <a:pt x="2264" y="19"/>
                  </a:lnTo>
                  <a:lnTo>
                    <a:pt x="2266" y="20"/>
                  </a:lnTo>
                  <a:lnTo>
                    <a:pt x="2267" y="19"/>
                  </a:lnTo>
                  <a:lnTo>
                    <a:pt x="2267" y="19"/>
                  </a:lnTo>
                  <a:lnTo>
                    <a:pt x="2270" y="19"/>
                  </a:lnTo>
                  <a:lnTo>
                    <a:pt x="2270" y="19"/>
                  </a:lnTo>
                  <a:lnTo>
                    <a:pt x="2273" y="18"/>
                  </a:lnTo>
                  <a:lnTo>
                    <a:pt x="2273" y="18"/>
                  </a:lnTo>
                  <a:lnTo>
                    <a:pt x="2275" y="17"/>
                  </a:lnTo>
                  <a:lnTo>
                    <a:pt x="2275" y="17"/>
                  </a:lnTo>
                  <a:lnTo>
                    <a:pt x="2276" y="17"/>
                  </a:lnTo>
                  <a:lnTo>
                    <a:pt x="2278" y="18"/>
                  </a:lnTo>
                  <a:lnTo>
                    <a:pt x="2279" y="18"/>
                  </a:lnTo>
                  <a:lnTo>
                    <a:pt x="2281" y="19"/>
                  </a:lnTo>
                  <a:lnTo>
                    <a:pt x="2281" y="19"/>
                  </a:lnTo>
                  <a:lnTo>
                    <a:pt x="2283" y="20"/>
                  </a:lnTo>
                  <a:lnTo>
                    <a:pt x="2284" y="20"/>
                  </a:lnTo>
                  <a:lnTo>
                    <a:pt x="2284" y="20"/>
                  </a:lnTo>
                  <a:lnTo>
                    <a:pt x="2287" y="17"/>
                  </a:lnTo>
                  <a:lnTo>
                    <a:pt x="2287" y="17"/>
                  </a:lnTo>
                  <a:lnTo>
                    <a:pt x="2289" y="16"/>
                  </a:lnTo>
                  <a:lnTo>
                    <a:pt x="2290" y="16"/>
                  </a:lnTo>
                  <a:lnTo>
                    <a:pt x="2292" y="14"/>
                  </a:lnTo>
                  <a:lnTo>
                    <a:pt x="2293" y="14"/>
                  </a:lnTo>
                  <a:lnTo>
                    <a:pt x="2293" y="14"/>
                  </a:lnTo>
                  <a:lnTo>
                    <a:pt x="2294" y="14"/>
                  </a:lnTo>
                  <a:lnTo>
                    <a:pt x="2295" y="14"/>
                  </a:lnTo>
                  <a:lnTo>
                    <a:pt x="2295" y="14"/>
                  </a:lnTo>
                  <a:lnTo>
                    <a:pt x="2296" y="14"/>
                  </a:lnTo>
                  <a:lnTo>
                    <a:pt x="2298" y="14"/>
                  </a:lnTo>
                  <a:lnTo>
                    <a:pt x="2298" y="14"/>
                  </a:lnTo>
                  <a:lnTo>
                    <a:pt x="2301" y="12"/>
                  </a:lnTo>
                  <a:lnTo>
                    <a:pt x="2301" y="12"/>
                  </a:lnTo>
                  <a:lnTo>
                    <a:pt x="2302" y="11"/>
                  </a:lnTo>
                  <a:lnTo>
                    <a:pt x="2303" y="12"/>
                  </a:lnTo>
                  <a:lnTo>
                    <a:pt x="2304" y="12"/>
                  </a:lnTo>
                  <a:lnTo>
                    <a:pt x="2304" y="12"/>
                  </a:lnTo>
                  <a:lnTo>
                    <a:pt x="2306" y="13"/>
                  </a:lnTo>
                  <a:lnTo>
                    <a:pt x="2307" y="13"/>
                  </a:lnTo>
                  <a:lnTo>
                    <a:pt x="2309" y="17"/>
                  </a:lnTo>
                  <a:lnTo>
                    <a:pt x="2309" y="17"/>
                  </a:lnTo>
                  <a:lnTo>
                    <a:pt x="2312" y="19"/>
                  </a:lnTo>
                  <a:lnTo>
                    <a:pt x="2312" y="19"/>
                  </a:lnTo>
                  <a:lnTo>
                    <a:pt x="2312" y="19"/>
                  </a:lnTo>
                  <a:lnTo>
                    <a:pt x="2315" y="19"/>
                  </a:lnTo>
                  <a:lnTo>
                    <a:pt x="2315" y="19"/>
                  </a:lnTo>
                  <a:lnTo>
                    <a:pt x="2318" y="18"/>
                  </a:lnTo>
                  <a:lnTo>
                    <a:pt x="2318" y="18"/>
                  </a:lnTo>
                  <a:lnTo>
                    <a:pt x="2318" y="18"/>
                  </a:lnTo>
                  <a:lnTo>
                    <a:pt x="2320" y="20"/>
                  </a:lnTo>
                  <a:lnTo>
                    <a:pt x="2321" y="20"/>
                  </a:lnTo>
                  <a:lnTo>
                    <a:pt x="2323" y="21"/>
                  </a:lnTo>
                  <a:lnTo>
                    <a:pt x="2323" y="21"/>
                  </a:lnTo>
                  <a:lnTo>
                    <a:pt x="2324" y="21"/>
                  </a:lnTo>
                  <a:lnTo>
                    <a:pt x="2326" y="20"/>
                  </a:lnTo>
                  <a:lnTo>
                    <a:pt x="2326" y="20"/>
                  </a:lnTo>
                  <a:lnTo>
                    <a:pt x="2329" y="18"/>
                  </a:lnTo>
                  <a:lnTo>
                    <a:pt x="2329" y="19"/>
                  </a:lnTo>
                  <a:lnTo>
                    <a:pt x="2329" y="18"/>
                  </a:lnTo>
                  <a:lnTo>
                    <a:pt x="2332" y="20"/>
                  </a:lnTo>
                  <a:lnTo>
                    <a:pt x="2332" y="20"/>
                  </a:lnTo>
                  <a:lnTo>
                    <a:pt x="2334" y="23"/>
                  </a:lnTo>
                  <a:lnTo>
                    <a:pt x="2335" y="23"/>
                  </a:lnTo>
                  <a:lnTo>
                    <a:pt x="2336" y="23"/>
                  </a:lnTo>
                  <a:lnTo>
                    <a:pt x="2337" y="22"/>
                  </a:lnTo>
                  <a:lnTo>
                    <a:pt x="2338" y="22"/>
                  </a:lnTo>
                  <a:lnTo>
                    <a:pt x="2340" y="17"/>
                  </a:lnTo>
                  <a:lnTo>
                    <a:pt x="2340" y="17"/>
                  </a:lnTo>
                  <a:lnTo>
                    <a:pt x="2342" y="15"/>
                  </a:lnTo>
                  <a:lnTo>
                    <a:pt x="2343" y="15"/>
                  </a:lnTo>
                  <a:lnTo>
                    <a:pt x="2343" y="15"/>
                  </a:lnTo>
                  <a:lnTo>
                    <a:pt x="2344" y="15"/>
                  </a:lnTo>
                  <a:lnTo>
                    <a:pt x="2346" y="15"/>
                  </a:lnTo>
                  <a:lnTo>
                    <a:pt x="2346" y="15"/>
                  </a:lnTo>
                  <a:lnTo>
                    <a:pt x="2347" y="15"/>
                  </a:lnTo>
                  <a:lnTo>
                    <a:pt x="2348" y="15"/>
                  </a:lnTo>
                  <a:lnTo>
                    <a:pt x="2349" y="15"/>
                  </a:lnTo>
                  <a:lnTo>
                    <a:pt x="2349" y="15"/>
                  </a:lnTo>
                  <a:lnTo>
                    <a:pt x="2351" y="14"/>
                  </a:lnTo>
                  <a:lnTo>
                    <a:pt x="2352" y="14"/>
                  </a:lnTo>
                  <a:lnTo>
                    <a:pt x="2354" y="12"/>
                  </a:lnTo>
                  <a:lnTo>
                    <a:pt x="2354" y="12"/>
                  </a:lnTo>
                  <a:lnTo>
                    <a:pt x="2354" y="12"/>
                  </a:lnTo>
                  <a:lnTo>
                    <a:pt x="2354" y="12"/>
                  </a:lnTo>
                  <a:lnTo>
                    <a:pt x="2357" y="13"/>
                  </a:lnTo>
                  <a:lnTo>
                    <a:pt x="2357" y="13"/>
                  </a:lnTo>
                  <a:lnTo>
                    <a:pt x="2357" y="13"/>
                  </a:lnTo>
                  <a:lnTo>
                    <a:pt x="2358" y="13"/>
                  </a:lnTo>
                  <a:lnTo>
                    <a:pt x="2360" y="13"/>
                  </a:lnTo>
                  <a:lnTo>
                    <a:pt x="2360" y="13"/>
                  </a:lnTo>
                  <a:lnTo>
                    <a:pt x="2360" y="13"/>
                  </a:lnTo>
                  <a:lnTo>
                    <a:pt x="2363" y="15"/>
                  </a:lnTo>
                  <a:lnTo>
                    <a:pt x="2363" y="15"/>
                  </a:lnTo>
                  <a:lnTo>
                    <a:pt x="2365" y="16"/>
                  </a:lnTo>
                  <a:lnTo>
                    <a:pt x="2366" y="16"/>
                  </a:lnTo>
                  <a:lnTo>
                    <a:pt x="2368" y="18"/>
                  </a:lnTo>
                  <a:lnTo>
                    <a:pt x="2369" y="18"/>
                  </a:lnTo>
                  <a:lnTo>
                    <a:pt x="2371" y="21"/>
                  </a:lnTo>
                  <a:lnTo>
                    <a:pt x="2371" y="21"/>
                  </a:lnTo>
                  <a:lnTo>
                    <a:pt x="2373" y="22"/>
                  </a:lnTo>
                  <a:lnTo>
                    <a:pt x="2374" y="22"/>
                  </a:lnTo>
                  <a:lnTo>
                    <a:pt x="2374" y="22"/>
                  </a:lnTo>
                  <a:lnTo>
                    <a:pt x="2376" y="23"/>
                  </a:lnTo>
                  <a:lnTo>
                    <a:pt x="2377" y="23"/>
                  </a:lnTo>
                  <a:lnTo>
                    <a:pt x="2377" y="23"/>
                  </a:lnTo>
                  <a:lnTo>
                    <a:pt x="2379" y="22"/>
                  </a:lnTo>
                  <a:lnTo>
                    <a:pt x="2379" y="22"/>
                  </a:lnTo>
                  <a:lnTo>
                    <a:pt x="2380" y="22"/>
                  </a:lnTo>
                  <a:lnTo>
                    <a:pt x="2382" y="24"/>
                  </a:lnTo>
                  <a:lnTo>
                    <a:pt x="2383" y="24"/>
                  </a:lnTo>
                  <a:lnTo>
                    <a:pt x="2383" y="24"/>
                  </a:lnTo>
                  <a:lnTo>
                    <a:pt x="2385" y="23"/>
                  </a:lnTo>
                  <a:lnTo>
                    <a:pt x="2385" y="23"/>
                  </a:lnTo>
                  <a:lnTo>
                    <a:pt x="2388" y="22"/>
                  </a:lnTo>
                  <a:lnTo>
                    <a:pt x="2388" y="22"/>
                  </a:lnTo>
                  <a:lnTo>
                    <a:pt x="2388" y="22"/>
                  </a:lnTo>
                  <a:lnTo>
                    <a:pt x="2391" y="22"/>
                  </a:lnTo>
                  <a:lnTo>
                    <a:pt x="2391" y="22"/>
                  </a:lnTo>
                  <a:lnTo>
                    <a:pt x="2391" y="22"/>
                  </a:lnTo>
                  <a:lnTo>
                    <a:pt x="2393" y="21"/>
                  </a:lnTo>
                  <a:lnTo>
                    <a:pt x="2394" y="21"/>
                  </a:lnTo>
                  <a:lnTo>
                    <a:pt x="2396" y="20"/>
                  </a:lnTo>
                  <a:lnTo>
                    <a:pt x="2397" y="20"/>
                  </a:lnTo>
                  <a:lnTo>
                    <a:pt x="2399" y="20"/>
                  </a:lnTo>
                  <a:lnTo>
                    <a:pt x="2399" y="20"/>
                  </a:lnTo>
                  <a:lnTo>
                    <a:pt x="2399" y="20"/>
                  </a:lnTo>
                  <a:lnTo>
                    <a:pt x="2402" y="21"/>
                  </a:lnTo>
                  <a:lnTo>
                    <a:pt x="2402" y="21"/>
                  </a:lnTo>
                  <a:lnTo>
                    <a:pt x="2404" y="22"/>
                  </a:lnTo>
                  <a:lnTo>
                    <a:pt x="2405" y="22"/>
                  </a:lnTo>
                  <a:lnTo>
                    <a:pt x="2405" y="22"/>
                  </a:lnTo>
                  <a:lnTo>
                    <a:pt x="2406" y="22"/>
                  </a:lnTo>
                  <a:lnTo>
                    <a:pt x="2408" y="22"/>
                  </a:lnTo>
                  <a:lnTo>
                    <a:pt x="2408" y="22"/>
                  </a:lnTo>
                  <a:lnTo>
                    <a:pt x="2408" y="22"/>
                  </a:lnTo>
                  <a:lnTo>
                    <a:pt x="2410" y="21"/>
                  </a:lnTo>
                  <a:lnTo>
                    <a:pt x="2410" y="21"/>
                  </a:lnTo>
                  <a:lnTo>
                    <a:pt x="2411" y="21"/>
                  </a:lnTo>
                  <a:lnTo>
                    <a:pt x="2413" y="21"/>
                  </a:lnTo>
                  <a:lnTo>
                    <a:pt x="2413" y="21"/>
                  </a:lnTo>
                  <a:lnTo>
                    <a:pt x="2414" y="21"/>
                  </a:lnTo>
                  <a:lnTo>
                    <a:pt x="2415" y="21"/>
                  </a:lnTo>
                  <a:lnTo>
                    <a:pt x="2416" y="21"/>
                  </a:lnTo>
                  <a:lnTo>
                    <a:pt x="2416" y="21"/>
                  </a:lnTo>
                  <a:lnTo>
                    <a:pt x="2419" y="22"/>
                  </a:lnTo>
                  <a:lnTo>
                    <a:pt x="2419" y="22"/>
                  </a:lnTo>
                  <a:lnTo>
                    <a:pt x="2422" y="25"/>
                  </a:lnTo>
                  <a:lnTo>
                    <a:pt x="2422" y="25"/>
                  </a:lnTo>
                  <a:lnTo>
                    <a:pt x="2423" y="25"/>
                  </a:lnTo>
                  <a:lnTo>
                    <a:pt x="2424" y="25"/>
                  </a:lnTo>
                  <a:lnTo>
                    <a:pt x="2425" y="25"/>
                  </a:lnTo>
                  <a:lnTo>
                    <a:pt x="2427" y="24"/>
                  </a:lnTo>
                  <a:lnTo>
                    <a:pt x="2428" y="23"/>
                  </a:lnTo>
                  <a:lnTo>
                    <a:pt x="2430" y="23"/>
                  </a:lnTo>
                  <a:lnTo>
                    <a:pt x="2430" y="23"/>
                  </a:lnTo>
                  <a:lnTo>
                    <a:pt x="2432" y="22"/>
                  </a:lnTo>
                  <a:lnTo>
                    <a:pt x="2433" y="22"/>
                  </a:lnTo>
                  <a:lnTo>
                    <a:pt x="2433" y="22"/>
                  </a:lnTo>
                  <a:lnTo>
                    <a:pt x="2436" y="23"/>
                  </a:lnTo>
                  <a:lnTo>
                    <a:pt x="2436" y="23"/>
                  </a:lnTo>
                  <a:lnTo>
                    <a:pt x="2439" y="25"/>
                  </a:lnTo>
                  <a:lnTo>
                    <a:pt x="2439" y="25"/>
                  </a:lnTo>
                  <a:lnTo>
                    <a:pt x="2439" y="25"/>
                  </a:lnTo>
                  <a:lnTo>
                    <a:pt x="2441" y="25"/>
                  </a:lnTo>
                  <a:lnTo>
                    <a:pt x="2442" y="24"/>
                  </a:lnTo>
                  <a:lnTo>
                    <a:pt x="2442" y="24"/>
                  </a:lnTo>
                  <a:lnTo>
                    <a:pt x="2444" y="25"/>
                  </a:lnTo>
                  <a:lnTo>
                    <a:pt x="2444" y="25"/>
                  </a:lnTo>
                  <a:lnTo>
                    <a:pt x="2445" y="25"/>
                  </a:lnTo>
                  <a:lnTo>
                    <a:pt x="2447" y="25"/>
                  </a:lnTo>
                  <a:lnTo>
                    <a:pt x="2447" y="25"/>
                  </a:lnTo>
                  <a:lnTo>
                    <a:pt x="2450" y="28"/>
                  </a:lnTo>
                  <a:lnTo>
                    <a:pt x="2450" y="28"/>
                  </a:lnTo>
                  <a:lnTo>
                    <a:pt x="2453" y="31"/>
                  </a:lnTo>
                  <a:lnTo>
                    <a:pt x="2453" y="31"/>
                  </a:lnTo>
                  <a:lnTo>
                    <a:pt x="2455" y="32"/>
                  </a:lnTo>
                  <a:lnTo>
                    <a:pt x="2456" y="32"/>
                  </a:lnTo>
                  <a:lnTo>
                    <a:pt x="2458" y="34"/>
                  </a:lnTo>
                  <a:lnTo>
                    <a:pt x="2459" y="34"/>
                  </a:lnTo>
                  <a:lnTo>
                    <a:pt x="2461" y="35"/>
                  </a:lnTo>
                  <a:lnTo>
                    <a:pt x="2461" y="35"/>
                  </a:lnTo>
                  <a:lnTo>
                    <a:pt x="2461" y="35"/>
                  </a:lnTo>
                  <a:lnTo>
                    <a:pt x="2462" y="35"/>
                  </a:lnTo>
                  <a:lnTo>
                    <a:pt x="2464" y="36"/>
                  </a:lnTo>
                  <a:lnTo>
                    <a:pt x="2464" y="36"/>
                  </a:lnTo>
                  <a:lnTo>
                    <a:pt x="2467" y="41"/>
                  </a:lnTo>
                  <a:lnTo>
                    <a:pt x="2467" y="41"/>
                  </a:lnTo>
                  <a:lnTo>
                    <a:pt x="2469" y="42"/>
                  </a:lnTo>
                  <a:lnTo>
                    <a:pt x="2469" y="42"/>
                  </a:lnTo>
                  <a:lnTo>
                    <a:pt x="2470" y="42"/>
                  </a:lnTo>
                  <a:lnTo>
                    <a:pt x="2472" y="41"/>
                  </a:lnTo>
                  <a:lnTo>
                    <a:pt x="2473" y="41"/>
                  </a:lnTo>
                  <a:lnTo>
                    <a:pt x="2475" y="40"/>
                  </a:lnTo>
                  <a:lnTo>
                    <a:pt x="2475" y="40"/>
                  </a:lnTo>
                  <a:lnTo>
                    <a:pt x="2478" y="38"/>
                  </a:lnTo>
                  <a:lnTo>
                    <a:pt x="2478" y="38"/>
                  </a:lnTo>
                  <a:lnTo>
                    <a:pt x="2481" y="37"/>
                  </a:lnTo>
                  <a:lnTo>
                    <a:pt x="2481" y="37"/>
                  </a:lnTo>
                  <a:lnTo>
                    <a:pt x="2484" y="35"/>
                  </a:lnTo>
                  <a:lnTo>
                    <a:pt x="2484" y="35"/>
                  </a:lnTo>
                  <a:lnTo>
                    <a:pt x="2486" y="34"/>
                  </a:lnTo>
                  <a:lnTo>
                    <a:pt x="2487" y="34"/>
                  </a:lnTo>
                  <a:lnTo>
                    <a:pt x="2489" y="32"/>
                  </a:lnTo>
                  <a:lnTo>
                    <a:pt x="2489" y="32"/>
                  </a:lnTo>
                  <a:lnTo>
                    <a:pt x="2489" y="32"/>
                  </a:lnTo>
                  <a:lnTo>
                    <a:pt x="2491" y="32"/>
                  </a:lnTo>
                  <a:lnTo>
                    <a:pt x="2492" y="32"/>
                  </a:lnTo>
                  <a:lnTo>
                    <a:pt x="2492" y="32"/>
                  </a:lnTo>
                  <a:lnTo>
                    <a:pt x="2495" y="34"/>
                  </a:lnTo>
                  <a:lnTo>
                    <a:pt x="2495" y="34"/>
                  </a:lnTo>
                  <a:lnTo>
                    <a:pt x="2498" y="35"/>
                  </a:lnTo>
                  <a:lnTo>
                    <a:pt x="2498" y="35"/>
                  </a:lnTo>
                  <a:lnTo>
                    <a:pt x="2500" y="36"/>
                  </a:lnTo>
                  <a:lnTo>
                    <a:pt x="2501" y="36"/>
                  </a:lnTo>
                  <a:lnTo>
                    <a:pt x="2503" y="38"/>
                  </a:lnTo>
                  <a:lnTo>
                    <a:pt x="2504" y="38"/>
                  </a:lnTo>
                  <a:lnTo>
                    <a:pt x="2506" y="37"/>
                  </a:lnTo>
                  <a:lnTo>
                    <a:pt x="2506" y="37"/>
                  </a:lnTo>
                  <a:lnTo>
                    <a:pt x="2508" y="37"/>
                  </a:lnTo>
                  <a:lnTo>
                    <a:pt x="2509" y="37"/>
                  </a:lnTo>
                  <a:lnTo>
                    <a:pt x="2509" y="37"/>
                  </a:lnTo>
                  <a:lnTo>
                    <a:pt x="2509" y="37"/>
                  </a:lnTo>
                  <a:lnTo>
                    <a:pt x="2512" y="38"/>
                  </a:lnTo>
                  <a:lnTo>
                    <a:pt x="2512" y="38"/>
                  </a:lnTo>
                  <a:lnTo>
                    <a:pt x="2514" y="38"/>
                  </a:lnTo>
                  <a:lnTo>
                    <a:pt x="2515" y="38"/>
                  </a:lnTo>
                  <a:lnTo>
                    <a:pt x="2517" y="39"/>
                  </a:lnTo>
                  <a:lnTo>
                    <a:pt x="2518" y="39"/>
                  </a:lnTo>
                  <a:lnTo>
                    <a:pt x="2520" y="40"/>
                  </a:lnTo>
                  <a:lnTo>
                    <a:pt x="2520" y="40"/>
                  </a:lnTo>
                  <a:lnTo>
                    <a:pt x="2521" y="40"/>
                  </a:lnTo>
                  <a:lnTo>
                    <a:pt x="2523" y="38"/>
                  </a:lnTo>
                  <a:lnTo>
                    <a:pt x="2523" y="38"/>
                  </a:lnTo>
                  <a:lnTo>
                    <a:pt x="2526" y="37"/>
                  </a:lnTo>
                  <a:lnTo>
                    <a:pt x="2526" y="37"/>
                  </a:lnTo>
                  <a:lnTo>
                    <a:pt x="2527" y="36"/>
                  </a:lnTo>
                  <a:lnTo>
                    <a:pt x="2529" y="37"/>
                  </a:lnTo>
                  <a:lnTo>
                    <a:pt x="2529" y="37"/>
                  </a:lnTo>
                  <a:lnTo>
                    <a:pt x="2529" y="37"/>
                  </a:lnTo>
                  <a:lnTo>
                    <a:pt x="2531" y="36"/>
                  </a:lnTo>
                  <a:lnTo>
                    <a:pt x="2532" y="36"/>
                  </a:lnTo>
                  <a:lnTo>
                    <a:pt x="2534" y="34"/>
                  </a:lnTo>
                  <a:lnTo>
                    <a:pt x="2535" y="34"/>
                  </a:lnTo>
                  <a:lnTo>
                    <a:pt x="2537" y="33"/>
                  </a:lnTo>
                  <a:lnTo>
                    <a:pt x="2537" y="33"/>
                  </a:lnTo>
                  <a:lnTo>
                    <a:pt x="2540" y="30"/>
                  </a:lnTo>
                  <a:lnTo>
                    <a:pt x="2540" y="30"/>
                  </a:lnTo>
                  <a:lnTo>
                    <a:pt x="2542" y="29"/>
                  </a:lnTo>
                  <a:lnTo>
                    <a:pt x="2543" y="30"/>
                  </a:lnTo>
                  <a:lnTo>
                    <a:pt x="2543" y="30"/>
                  </a:lnTo>
                  <a:lnTo>
                    <a:pt x="2545" y="33"/>
                  </a:lnTo>
                  <a:lnTo>
                    <a:pt x="2546" y="33"/>
                  </a:lnTo>
                  <a:lnTo>
                    <a:pt x="2548" y="33"/>
                  </a:lnTo>
                  <a:lnTo>
                    <a:pt x="2548" y="33"/>
                  </a:lnTo>
                  <a:lnTo>
                    <a:pt x="2549" y="33"/>
                  </a:lnTo>
                  <a:lnTo>
                    <a:pt x="2549" y="33"/>
                  </a:lnTo>
                  <a:lnTo>
                    <a:pt x="2551" y="34"/>
                  </a:lnTo>
                  <a:lnTo>
                    <a:pt x="2551" y="34"/>
                  </a:lnTo>
                  <a:lnTo>
                    <a:pt x="2554" y="35"/>
                  </a:lnTo>
                  <a:lnTo>
                    <a:pt x="2554" y="35"/>
                  </a:lnTo>
                  <a:lnTo>
                    <a:pt x="2555" y="35"/>
                  </a:lnTo>
                  <a:lnTo>
                    <a:pt x="2557" y="35"/>
                  </a:lnTo>
                  <a:lnTo>
                    <a:pt x="2557" y="35"/>
                  </a:lnTo>
                  <a:lnTo>
                    <a:pt x="2559" y="34"/>
                  </a:lnTo>
                  <a:lnTo>
                    <a:pt x="2559" y="34"/>
                  </a:lnTo>
                  <a:lnTo>
                    <a:pt x="2560" y="34"/>
                  </a:lnTo>
                  <a:lnTo>
                    <a:pt x="2560" y="34"/>
                  </a:lnTo>
                  <a:lnTo>
                    <a:pt x="2562" y="36"/>
                  </a:lnTo>
                  <a:lnTo>
                    <a:pt x="2563" y="36"/>
                  </a:lnTo>
                  <a:lnTo>
                    <a:pt x="2563" y="36"/>
                  </a:lnTo>
                  <a:lnTo>
                    <a:pt x="2565" y="36"/>
                  </a:lnTo>
                  <a:lnTo>
                    <a:pt x="2565" y="35"/>
                  </a:lnTo>
                  <a:lnTo>
                    <a:pt x="2566" y="35"/>
                  </a:lnTo>
                  <a:lnTo>
                    <a:pt x="2568" y="36"/>
                  </a:lnTo>
                  <a:lnTo>
                    <a:pt x="2568" y="36"/>
                  </a:lnTo>
                  <a:lnTo>
                    <a:pt x="2569" y="36"/>
                  </a:lnTo>
                  <a:lnTo>
                    <a:pt x="2571" y="36"/>
                  </a:lnTo>
                  <a:lnTo>
                    <a:pt x="2571" y="36"/>
                  </a:lnTo>
                  <a:lnTo>
                    <a:pt x="2571" y="36"/>
                  </a:lnTo>
                  <a:lnTo>
                    <a:pt x="2574" y="35"/>
                  </a:lnTo>
                  <a:lnTo>
                    <a:pt x="2574" y="35"/>
                  </a:lnTo>
                  <a:lnTo>
                    <a:pt x="2576" y="33"/>
                  </a:lnTo>
                  <a:lnTo>
                    <a:pt x="2577" y="32"/>
                  </a:lnTo>
                  <a:lnTo>
                    <a:pt x="2579" y="32"/>
                  </a:lnTo>
                  <a:lnTo>
                    <a:pt x="2580" y="32"/>
                  </a:lnTo>
                  <a:lnTo>
                    <a:pt x="2582" y="29"/>
                  </a:lnTo>
                  <a:lnTo>
                    <a:pt x="2582" y="29"/>
                  </a:lnTo>
                  <a:lnTo>
                    <a:pt x="2584" y="28"/>
                  </a:lnTo>
                  <a:lnTo>
                    <a:pt x="2585" y="28"/>
                  </a:lnTo>
                  <a:lnTo>
                    <a:pt x="2585" y="28"/>
                  </a:lnTo>
                  <a:lnTo>
                    <a:pt x="2588" y="29"/>
                  </a:lnTo>
                  <a:lnTo>
                    <a:pt x="2588" y="29"/>
                  </a:lnTo>
                  <a:lnTo>
                    <a:pt x="2589" y="29"/>
                  </a:lnTo>
                  <a:lnTo>
                    <a:pt x="2590" y="29"/>
                  </a:lnTo>
                  <a:lnTo>
                    <a:pt x="2591" y="29"/>
                  </a:lnTo>
                  <a:lnTo>
                    <a:pt x="2591" y="29"/>
                  </a:lnTo>
                  <a:lnTo>
                    <a:pt x="2593" y="28"/>
                  </a:lnTo>
                  <a:lnTo>
                    <a:pt x="2594" y="28"/>
                  </a:lnTo>
                  <a:lnTo>
                    <a:pt x="2596" y="26"/>
                  </a:lnTo>
                  <a:lnTo>
                    <a:pt x="2596" y="26"/>
                  </a:lnTo>
                  <a:lnTo>
                    <a:pt x="2597" y="26"/>
                  </a:lnTo>
                  <a:lnTo>
                    <a:pt x="2599" y="26"/>
                  </a:lnTo>
                  <a:lnTo>
                    <a:pt x="2599" y="27"/>
                  </a:lnTo>
                  <a:lnTo>
                    <a:pt x="2601" y="27"/>
                  </a:lnTo>
                  <a:lnTo>
                    <a:pt x="2602" y="27"/>
                  </a:lnTo>
                  <a:lnTo>
                    <a:pt x="2602" y="27"/>
                  </a:lnTo>
                  <a:lnTo>
                    <a:pt x="2602" y="27"/>
                  </a:lnTo>
                  <a:lnTo>
                    <a:pt x="2604" y="27"/>
                  </a:lnTo>
                  <a:lnTo>
                    <a:pt x="2605" y="27"/>
                  </a:lnTo>
                  <a:lnTo>
                    <a:pt x="2605" y="28"/>
                  </a:lnTo>
                  <a:lnTo>
                    <a:pt x="2607" y="27"/>
                  </a:lnTo>
                  <a:lnTo>
                    <a:pt x="2607" y="27"/>
                  </a:lnTo>
                  <a:lnTo>
                    <a:pt x="2608" y="27"/>
                  </a:lnTo>
                  <a:lnTo>
                    <a:pt x="2610" y="28"/>
                  </a:lnTo>
                  <a:lnTo>
                    <a:pt x="2610" y="29"/>
                  </a:lnTo>
                  <a:lnTo>
                    <a:pt x="2613" y="29"/>
                  </a:lnTo>
                  <a:lnTo>
                    <a:pt x="2613" y="29"/>
                  </a:lnTo>
                  <a:lnTo>
                    <a:pt x="2616" y="30"/>
                  </a:lnTo>
                  <a:lnTo>
                    <a:pt x="2616" y="30"/>
                  </a:lnTo>
                  <a:lnTo>
                    <a:pt x="2619" y="33"/>
                  </a:lnTo>
                  <a:lnTo>
                    <a:pt x="2619" y="33"/>
                  </a:lnTo>
                  <a:lnTo>
                    <a:pt x="2621" y="35"/>
                  </a:lnTo>
                  <a:lnTo>
                    <a:pt x="2622" y="35"/>
                  </a:lnTo>
                  <a:lnTo>
                    <a:pt x="2624" y="35"/>
                  </a:lnTo>
                  <a:lnTo>
                    <a:pt x="2624" y="35"/>
                  </a:lnTo>
                  <a:lnTo>
                    <a:pt x="2625" y="35"/>
                  </a:lnTo>
                  <a:lnTo>
                    <a:pt x="2627" y="36"/>
                  </a:lnTo>
                  <a:lnTo>
                    <a:pt x="2627" y="37"/>
                  </a:lnTo>
                  <a:lnTo>
                    <a:pt x="2630" y="39"/>
                  </a:lnTo>
                  <a:lnTo>
                    <a:pt x="2630" y="39"/>
                  </a:lnTo>
                  <a:lnTo>
                    <a:pt x="2633" y="39"/>
                  </a:lnTo>
                  <a:lnTo>
                    <a:pt x="2633" y="39"/>
                  </a:lnTo>
                  <a:lnTo>
                    <a:pt x="2633" y="39"/>
                  </a:lnTo>
                  <a:lnTo>
                    <a:pt x="2635" y="39"/>
                  </a:lnTo>
                  <a:lnTo>
                    <a:pt x="2636" y="39"/>
                  </a:lnTo>
                  <a:lnTo>
                    <a:pt x="2638" y="38"/>
                  </a:lnTo>
                  <a:lnTo>
                    <a:pt x="2639" y="38"/>
                  </a:lnTo>
                  <a:lnTo>
                    <a:pt x="2639" y="38"/>
                  </a:lnTo>
                  <a:lnTo>
                    <a:pt x="2641" y="38"/>
                  </a:lnTo>
                  <a:lnTo>
                    <a:pt x="2641" y="38"/>
                  </a:lnTo>
                  <a:lnTo>
                    <a:pt x="2644" y="40"/>
                  </a:lnTo>
                  <a:lnTo>
                    <a:pt x="2644" y="40"/>
                  </a:lnTo>
                  <a:lnTo>
                    <a:pt x="2645" y="40"/>
                  </a:lnTo>
                  <a:lnTo>
                    <a:pt x="2647" y="39"/>
                  </a:lnTo>
                  <a:lnTo>
                    <a:pt x="2647" y="39"/>
                  </a:lnTo>
                  <a:lnTo>
                    <a:pt x="2649" y="37"/>
                  </a:lnTo>
                  <a:lnTo>
                    <a:pt x="2649" y="37"/>
                  </a:lnTo>
                  <a:lnTo>
                    <a:pt x="2649" y="37"/>
                  </a:lnTo>
                  <a:lnTo>
                    <a:pt x="2652" y="36"/>
                  </a:lnTo>
                  <a:lnTo>
                    <a:pt x="2652" y="36"/>
                  </a:lnTo>
                  <a:lnTo>
                    <a:pt x="2653" y="36"/>
                  </a:lnTo>
                  <a:lnTo>
                    <a:pt x="2654" y="37"/>
                  </a:lnTo>
                  <a:lnTo>
                    <a:pt x="2655" y="36"/>
                  </a:lnTo>
                  <a:lnTo>
                    <a:pt x="2655" y="36"/>
                  </a:lnTo>
                  <a:lnTo>
                    <a:pt x="2658" y="35"/>
                  </a:lnTo>
                  <a:lnTo>
                    <a:pt x="2658" y="34"/>
                  </a:lnTo>
                  <a:lnTo>
                    <a:pt x="2658" y="34"/>
                  </a:lnTo>
                  <a:lnTo>
                    <a:pt x="2661" y="35"/>
                  </a:lnTo>
                  <a:lnTo>
                    <a:pt x="2661" y="35"/>
                  </a:lnTo>
                  <a:lnTo>
                    <a:pt x="2662" y="36"/>
                  </a:lnTo>
                  <a:lnTo>
                    <a:pt x="2664" y="35"/>
                  </a:lnTo>
                  <a:lnTo>
                    <a:pt x="2664" y="35"/>
                  </a:lnTo>
                  <a:lnTo>
                    <a:pt x="2666" y="33"/>
                  </a:lnTo>
                  <a:lnTo>
                    <a:pt x="2667" y="33"/>
                  </a:lnTo>
                  <a:lnTo>
                    <a:pt x="2668" y="33"/>
                  </a:lnTo>
                  <a:lnTo>
                    <a:pt x="2669" y="33"/>
                  </a:lnTo>
                  <a:lnTo>
                    <a:pt x="2670" y="33"/>
                  </a:lnTo>
                  <a:lnTo>
                    <a:pt x="2672" y="34"/>
                  </a:lnTo>
                  <a:lnTo>
                    <a:pt x="2672" y="34"/>
                  </a:lnTo>
                  <a:lnTo>
                    <a:pt x="2674" y="34"/>
                  </a:lnTo>
                  <a:lnTo>
                    <a:pt x="2675" y="34"/>
                  </a:lnTo>
                  <a:lnTo>
                    <a:pt x="2675" y="34"/>
                  </a:lnTo>
                  <a:lnTo>
                    <a:pt x="2676" y="34"/>
                  </a:lnTo>
                  <a:lnTo>
                    <a:pt x="2678" y="34"/>
                  </a:lnTo>
                  <a:lnTo>
                    <a:pt x="2678" y="34"/>
                  </a:lnTo>
                  <a:lnTo>
                    <a:pt x="2680" y="32"/>
                  </a:lnTo>
                  <a:lnTo>
                    <a:pt x="2681" y="32"/>
                  </a:lnTo>
                  <a:lnTo>
                    <a:pt x="2683" y="30"/>
                  </a:lnTo>
                  <a:lnTo>
                    <a:pt x="2684" y="30"/>
                  </a:lnTo>
                  <a:lnTo>
                    <a:pt x="2685" y="30"/>
                  </a:lnTo>
                  <a:lnTo>
                    <a:pt x="2686" y="30"/>
                  </a:lnTo>
                  <a:lnTo>
                    <a:pt x="2686" y="30"/>
                  </a:lnTo>
                  <a:lnTo>
                    <a:pt x="2687" y="30"/>
                  </a:lnTo>
                  <a:lnTo>
                    <a:pt x="2689" y="30"/>
                  </a:lnTo>
                  <a:lnTo>
                    <a:pt x="2689" y="30"/>
                  </a:lnTo>
                  <a:lnTo>
                    <a:pt x="2689" y="30"/>
                  </a:lnTo>
                  <a:lnTo>
                    <a:pt x="2690" y="29"/>
                  </a:lnTo>
                  <a:lnTo>
                    <a:pt x="2692" y="30"/>
                  </a:lnTo>
                  <a:lnTo>
                    <a:pt x="2692" y="30"/>
                  </a:lnTo>
                  <a:lnTo>
                    <a:pt x="2695" y="31"/>
                  </a:lnTo>
                  <a:lnTo>
                    <a:pt x="2695" y="31"/>
                  </a:lnTo>
                  <a:lnTo>
                    <a:pt x="2695" y="30"/>
                  </a:lnTo>
                  <a:lnTo>
                    <a:pt x="2697" y="29"/>
                  </a:lnTo>
                  <a:lnTo>
                    <a:pt x="2698" y="29"/>
                  </a:lnTo>
                  <a:lnTo>
                    <a:pt x="2699" y="29"/>
                  </a:lnTo>
                  <a:lnTo>
                    <a:pt x="2700" y="29"/>
                  </a:lnTo>
                  <a:lnTo>
                    <a:pt x="2700" y="29"/>
                  </a:lnTo>
                  <a:lnTo>
                    <a:pt x="2701" y="29"/>
                  </a:lnTo>
                  <a:lnTo>
                    <a:pt x="2702" y="29"/>
                  </a:lnTo>
                  <a:lnTo>
                    <a:pt x="2703" y="29"/>
                  </a:lnTo>
                  <a:lnTo>
                    <a:pt x="2703" y="29"/>
                  </a:lnTo>
                  <a:lnTo>
                    <a:pt x="2706" y="30"/>
                  </a:lnTo>
                  <a:lnTo>
                    <a:pt x="2706" y="30"/>
                  </a:lnTo>
                  <a:lnTo>
                    <a:pt x="2706" y="30"/>
                  </a:lnTo>
                  <a:lnTo>
                    <a:pt x="2708" y="30"/>
                  </a:lnTo>
                  <a:lnTo>
                    <a:pt x="2709" y="30"/>
                  </a:lnTo>
                  <a:lnTo>
                    <a:pt x="2709" y="30"/>
                  </a:lnTo>
                  <a:lnTo>
                    <a:pt x="2709" y="30"/>
                  </a:lnTo>
                  <a:lnTo>
                    <a:pt x="2711" y="31"/>
                  </a:lnTo>
                  <a:lnTo>
                    <a:pt x="2712" y="31"/>
                  </a:lnTo>
                  <a:lnTo>
                    <a:pt x="2714" y="32"/>
                  </a:lnTo>
                  <a:lnTo>
                    <a:pt x="2715" y="32"/>
                  </a:lnTo>
                  <a:lnTo>
                    <a:pt x="2717" y="34"/>
                  </a:lnTo>
                  <a:lnTo>
                    <a:pt x="2717" y="34"/>
                  </a:lnTo>
                  <a:lnTo>
                    <a:pt x="2718" y="34"/>
                  </a:lnTo>
                  <a:lnTo>
                    <a:pt x="2720" y="33"/>
                  </a:lnTo>
                  <a:lnTo>
                    <a:pt x="2720" y="33"/>
                  </a:lnTo>
                  <a:lnTo>
                    <a:pt x="2723" y="32"/>
                  </a:lnTo>
                  <a:lnTo>
                    <a:pt x="2723" y="32"/>
                  </a:lnTo>
                  <a:lnTo>
                    <a:pt x="2723" y="32"/>
                  </a:lnTo>
                  <a:lnTo>
                    <a:pt x="2725" y="31"/>
                  </a:lnTo>
                  <a:lnTo>
                    <a:pt x="2725" y="31"/>
                  </a:lnTo>
                  <a:lnTo>
                    <a:pt x="2728" y="30"/>
                  </a:lnTo>
                  <a:lnTo>
                    <a:pt x="2729" y="30"/>
                  </a:lnTo>
                  <a:lnTo>
                    <a:pt x="2729" y="30"/>
                  </a:lnTo>
                  <a:lnTo>
                    <a:pt x="2731" y="30"/>
                  </a:lnTo>
                  <a:lnTo>
                    <a:pt x="2731" y="30"/>
                  </a:lnTo>
                  <a:lnTo>
                    <a:pt x="2731" y="30"/>
                  </a:lnTo>
                  <a:lnTo>
                    <a:pt x="2731" y="30"/>
                  </a:lnTo>
                  <a:lnTo>
                    <a:pt x="2734" y="31"/>
                  </a:lnTo>
                  <a:lnTo>
                    <a:pt x="2734" y="31"/>
                  </a:lnTo>
                  <a:lnTo>
                    <a:pt x="2735" y="31"/>
                  </a:lnTo>
                  <a:lnTo>
                    <a:pt x="2737" y="30"/>
                  </a:lnTo>
                  <a:lnTo>
                    <a:pt x="2737" y="30"/>
                  </a:lnTo>
                  <a:lnTo>
                    <a:pt x="2738" y="29"/>
                  </a:lnTo>
                  <a:lnTo>
                    <a:pt x="2740" y="30"/>
                  </a:lnTo>
                  <a:lnTo>
                    <a:pt x="2740" y="31"/>
                  </a:lnTo>
                  <a:lnTo>
                    <a:pt x="2742" y="32"/>
                  </a:lnTo>
                  <a:lnTo>
                    <a:pt x="2742" y="32"/>
                  </a:lnTo>
                  <a:lnTo>
                    <a:pt x="2743" y="32"/>
                  </a:lnTo>
                  <a:lnTo>
                    <a:pt x="2745" y="29"/>
                  </a:lnTo>
                  <a:lnTo>
                    <a:pt x="2745" y="29"/>
                  </a:lnTo>
                  <a:lnTo>
                    <a:pt x="2748" y="27"/>
                  </a:lnTo>
                  <a:lnTo>
                    <a:pt x="2748" y="27"/>
                  </a:lnTo>
                  <a:lnTo>
                    <a:pt x="2748" y="27"/>
                  </a:lnTo>
                  <a:lnTo>
                    <a:pt x="2751" y="26"/>
                  </a:lnTo>
                  <a:lnTo>
                    <a:pt x="2751" y="26"/>
                  </a:lnTo>
                  <a:lnTo>
                    <a:pt x="2753" y="25"/>
                  </a:lnTo>
                  <a:lnTo>
                    <a:pt x="2754" y="26"/>
                  </a:lnTo>
                  <a:lnTo>
                    <a:pt x="2754" y="26"/>
                  </a:lnTo>
                  <a:lnTo>
                    <a:pt x="2756" y="26"/>
                  </a:lnTo>
                  <a:lnTo>
                    <a:pt x="2757" y="26"/>
                  </a:lnTo>
                  <a:lnTo>
                    <a:pt x="2758" y="27"/>
                  </a:lnTo>
                  <a:lnTo>
                    <a:pt x="2759" y="27"/>
                  </a:lnTo>
                  <a:lnTo>
                    <a:pt x="2760" y="27"/>
                  </a:lnTo>
                  <a:lnTo>
                    <a:pt x="2762" y="28"/>
                  </a:lnTo>
                  <a:lnTo>
                    <a:pt x="2762" y="28"/>
                  </a:lnTo>
                  <a:lnTo>
                    <a:pt x="2763" y="28"/>
                  </a:lnTo>
                  <a:lnTo>
                    <a:pt x="2765" y="28"/>
                  </a:lnTo>
                  <a:lnTo>
                    <a:pt x="2765" y="28"/>
                  </a:lnTo>
                  <a:lnTo>
                    <a:pt x="2766" y="28"/>
                  </a:lnTo>
                  <a:lnTo>
                    <a:pt x="2768" y="28"/>
                  </a:lnTo>
                  <a:lnTo>
                    <a:pt x="2768" y="29"/>
                  </a:lnTo>
                  <a:lnTo>
                    <a:pt x="2770" y="29"/>
                  </a:lnTo>
                  <a:lnTo>
                    <a:pt x="2771" y="29"/>
                  </a:lnTo>
                  <a:lnTo>
                    <a:pt x="2771" y="29"/>
                  </a:lnTo>
                  <a:lnTo>
                    <a:pt x="2772" y="29"/>
                  </a:lnTo>
                  <a:lnTo>
                    <a:pt x="2773" y="29"/>
                  </a:lnTo>
                  <a:lnTo>
                    <a:pt x="2774" y="29"/>
                  </a:lnTo>
                  <a:lnTo>
                    <a:pt x="2774" y="29"/>
                  </a:lnTo>
                  <a:lnTo>
                    <a:pt x="2776" y="30"/>
                  </a:lnTo>
                  <a:lnTo>
                    <a:pt x="2776" y="30"/>
                  </a:lnTo>
                  <a:lnTo>
                    <a:pt x="2778" y="31"/>
                  </a:lnTo>
                  <a:lnTo>
                    <a:pt x="2779" y="31"/>
                  </a:lnTo>
                  <a:lnTo>
                    <a:pt x="2779" y="31"/>
                  </a:lnTo>
                  <a:lnTo>
                    <a:pt x="2782" y="32"/>
                  </a:lnTo>
                  <a:lnTo>
                    <a:pt x="2782" y="32"/>
                  </a:lnTo>
                  <a:lnTo>
                    <a:pt x="2782" y="33"/>
                  </a:lnTo>
                  <a:lnTo>
                    <a:pt x="2785" y="31"/>
                  </a:lnTo>
                  <a:lnTo>
                    <a:pt x="2785" y="31"/>
                  </a:lnTo>
                  <a:lnTo>
                    <a:pt x="2787" y="29"/>
                  </a:lnTo>
                  <a:lnTo>
                    <a:pt x="2788" y="29"/>
                  </a:lnTo>
                  <a:lnTo>
                    <a:pt x="2790" y="28"/>
                  </a:lnTo>
                  <a:lnTo>
                    <a:pt x="2791" y="28"/>
                  </a:lnTo>
                  <a:lnTo>
                    <a:pt x="2791" y="28"/>
                  </a:lnTo>
                  <a:lnTo>
                    <a:pt x="2793" y="28"/>
                  </a:lnTo>
                  <a:lnTo>
                    <a:pt x="2793" y="29"/>
                  </a:lnTo>
                  <a:lnTo>
                    <a:pt x="2796" y="30"/>
                  </a:lnTo>
                  <a:lnTo>
                    <a:pt x="2796" y="30"/>
                  </a:lnTo>
                  <a:lnTo>
                    <a:pt x="2796" y="30"/>
                  </a:lnTo>
                  <a:lnTo>
                    <a:pt x="2798" y="30"/>
                  </a:lnTo>
                  <a:lnTo>
                    <a:pt x="2799" y="30"/>
                  </a:lnTo>
                  <a:lnTo>
                    <a:pt x="2799" y="30"/>
                  </a:lnTo>
                  <a:lnTo>
                    <a:pt x="2800" y="30"/>
                  </a:lnTo>
                  <a:lnTo>
                    <a:pt x="2801" y="30"/>
                  </a:lnTo>
                  <a:lnTo>
                    <a:pt x="2801" y="30"/>
                  </a:lnTo>
                  <a:lnTo>
                    <a:pt x="2802" y="30"/>
                  </a:lnTo>
                  <a:lnTo>
                    <a:pt x="2804" y="30"/>
                  </a:lnTo>
                  <a:lnTo>
                    <a:pt x="2804" y="30"/>
                  </a:lnTo>
                  <a:lnTo>
                    <a:pt x="2805" y="30"/>
                  </a:lnTo>
                  <a:lnTo>
                    <a:pt x="2806" y="30"/>
                  </a:lnTo>
                  <a:lnTo>
                    <a:pt x="2807" y="30"/>
                  </a:lnTo>
                  <a:lnTo>
                    <a:pt x="2807" y="30"/>
                  </a:lnTo>
                  <a:lnTo>
                    <a:pt x="2810" y="29"/>
                  </a:lnTo>
                  <a:lnTo>
                    <a:pt x="2810" y="29"/>
                  </a:lnTo>
                  <a:lnTo>
                    <a:pt x="2813" y="29"/>
                  </a:lnTo>
                  <a:lnTo>
                    <a:pt x="2813" y="29"/>
                  </a:lnTo>
                  <a:lnTo>
                    <a:pt x="2813" y="29"/>
                  </a:lnTo>
                  <a:lnTo>
                    <a:pt x="2814" y="29"/>
                  </a:lnTo>
                  <a:lnTo>
                    <a:pt x="2815" y="29"/>
                  </a:lnTo>
                  <a:lnTo>
                    <a:pt x="2816" y="29"/>
                  </a:lnTo>
                  <a:lnTo>
                    <a:pt x="2818" y="28"/>
                  </a:lnTo>
                  <a:lnTo>
                    <a:pt x="2818" y="28"/>
                  </a:lnTo>
                  <a:lnTo>
                    <a:pt x="2819" y="28"/>
                  </a:lnTo>
                  <a:lnTo>
                    <a:pt x="2819" y="29"/>
                  </a:lnTo>
                  <a:lnTo>
                    <a:pt x="2821" y="28"/>
                  </a:lnTo>
                  <a:lnTo>
                    <a:pt x="2821" y="28"/>
                  </a:lnTo>
                  <a:lnTo>
                    <a:pt x="2824" y="26"/>
                  </a:lnTo>
                  <a:lnTo>
                    <a:pt x="2824" y="26"/>
                  </a:lnTo>
                  <a:lnTo>
                    <a:pt x="2827" y="25"/>
                  </a:lnTo>
                  <a:lnTo>
                    <a:pt x="2827" y="25"/>
                  </a:lnTo>
                  <a:lnTo>
                    <a:pt x="2828" y="25"/>
                  </a:lnTo>
                  <a:lnTo>
                    <a:pt x="2830" y="27"/>
                  </a:lnTo>
                  <a:lnTo>
                    <a:pt x="2830" y="27"/>
                  </a:lnTo>
                  <a:lnTo>
                    <a:pt x="2832" y="30"/>
                  </a:lnTo>
                  <a:lnTo>
                    <a:pt x="2833" y="31"/>
                  </a:lnTo>
                  <a:lnTo>
                    <a:pt x="2835" y="32"/>
                  </a:lnTo>
                  <a:lnTo>
                    <a:pt x="2836" y="32"/>
                  </a:lnTo>
                  <a:lnTo>
                    <a:pt x="2838" y="33"/>
                  </a:lnTo>
                  <a:lnTo>
                    <a:pt x="2838" y="33"/>
                  </a:lnTo>
                  <a:lnTo>
                    <a:pt x="2838" y="33"/>
                  </a:lnTo>
                  <a:lnTo>
                    <a:pt x="2841" y="34"/>
                  </a:lnTo>
                  <a:lnTo>
                    <a:pt x="2841" y="34"/>
                  </a:lnTo>
                  <a:lnTo>
                    <a:pt x="2843" y="35"/>
                  </a:lnTo>
                  <a:lnTo>
                    <a:pt x="2844" y="35"/>
                  </a:lnTo>
                  <a:lnTo>
                    <a:pt x="2844" y="35"/>
                  </a:lnTo>
                  <a:lnTo>
                    <a:pt x="2846" y="35"/>
                  </a:lnTo>
                  <a:lnTo>
                    <a:pt x="2846" y="35"/>
                  </a:lnTo>
                  <a:lnTo>
                    <a:pt x="2847" y="35"/>
                  </a:lnTo>
                  <a:lnTo>
                    <a:pt x="2849" y="38"/>
                  </a:lnTo>
                  <a:lnTo>
                    <a:pt x="2850" y="38"/>
                  </a:lnTo>
                  <a:lnTo>
                    <a:pt x="2851" y="40"/>
                  </a:lnTo>
                  <a:lnTo>
                    <a:pt x="2852" y="40"/>
                  </a:lnTo>
                  <a:lnTo>
                    <a:pt x="2852" y="40"/>
                  </a:lnTo>
                  <a:lnTo>
                    <a:pt x="2853" y="39"/>
                  </a:lnTo>
                  <a:lnTo>
                    <a:pt x="2855" y="40"/>
                  </a:lnTo>
                  <a:lnTo>
                    <a:pt x="2855" y="40"/>
                  </a:lnTo>
                  <a:lnTo>
                    <a:pt x="2857" y="40"/>
                  </a:lnTo>
                  <a:lnTo>
                    <a:pt x="2858" y="40"/>
                  </a:lnTo>
                  <a:lnTo>
                    <a:pt x="2858" y="40"/>
                  </a:lnTo>
                  <a:lnTo>
                    <a:pt x="2860" y="42"/>
                  </a:lnTo>
                  <a:lnTo>
                    <a:pt x="2861" y="42"/>
                  </a:lnTo>
                  <a:lnTo>
                    <a:pt x="2863" y="42"/>
                  </a:lnTo>
                  <a:lnTo>
                    <a:pt x="2864" y="42"/>
                  </a:lnTo>
                  <a:lnTo>
                    <a:pt x="2865" y="43"/>
                  </a:lnTo>
                  <a:lnTo>
                    <a:pt x="2866" y="42"/>
                  </a:lnTo>
                  <a:lnTo>
                    <a:pt x="2866" y="42"/>
                  </a:lnTo>
                  <a:lnTo>
                    <a:pt x="2869" y="39"/>
                  </a:lnTo>
                  <a:lnTo>
                    <a:pt x="2869" y="39"/>
                  </a:lnTo>
                  <a:lnTo>
                    <a:pt x="2872" y="41"/>
                  </a:lnTo>
                  <a:lnTo>
                    <a:pt x="2872" y="42"/>
                  </a:lnTo>
                  <a:lnTo>
                    <a:pt x="2874" y="42"/>
                  </a:lnTo>
                  <a:lnTo>
                    <a:pt x="2875" y="42"/>
                  </a:lnTo>
                  <a:lnTo>
                    <a:pt x="2875" y="42"/>
                  </a:lnTo>
                  <a:lnTo>
                    <a:pt x="2876" y="42"/>
                  </a:lnTo>
                  <a:lnTo>
                    <a:pt x="2877" y="42"/>
                  </a:lnTo>
                  <a:lnTo>
                    <a:pt x="2877" y="42"/>
                  </a:lnTo>
                  <a:lnTo>
                    <a:pt x="2880" y="41"/>
                  </a:lnTo>
                  <a:lnTo>
                    <a:pt x="2881" y="41"/>
                  </a:lnTo>
                  <a:lnTo>
                    <a:pt x="2883" y="40"/>
                  </a:lnTo>
                  <a:lnTo>
                    <a:pt x="2883" y="40"/>
                  </a:lnTo>
                  <a:lnTo>
                    <a:pt x="2886" y="39"/>
                  </a:lnTo>
                  <a:lnTo>
                    <a:pt x="2886" y="39"/>
                  </a:lnTo>
                  <a:lnTo>
                    <a:pt x="2887" y="39"/>
                  </a:lnTo>
                  <a:lnTo>
                    <a:pt x="2889" y="40"/>
                  </a:lnTo>
                  <a:lnTo>
                    <a:pt x="2889" y="40"/>
                  </a:lnTo>
                  <a:lnTo>
                    <a:pt x="2891" y="40"/>
                  </a:lnTo>
                  <a:lnTo>
                    <a:pt x="2891" y="40"/>
                  </a:lnTo>
                  <a:lnTo>
                    <a:pt x="2892" y="40"/>
                  </a:lnTo>
                  <a:lnTo>
                    <a:pt x="2892" y="40"/>
                  </a:lnTo>
                  <a:lnTo>
                    <a:pt x="2894" y="40"/>
                  </a:lnTo>
                  <a:lnTo>
                    <a:pt x="2895" y="40"/>
                  </a:lnTo>
                  <a:lnTo>
                    <a:pt x="2897" y="38"/>
                  </a:lnTo>
                  <a:lnTo>
                    <a:pt x="2897" y="38"/>
                  </a:lnTo>
                  <a:lnTo>
                    <a:pt x="2900" y="37"/>
                  </a:lnTo>
                  <a:lnTo>
                    <a:pt x="2900" y="37"/>
                  </a:lnTo>
                  <a:lnTo>
                    <a:pt x="2903" y="36"/>
                  </a:lnTo>
                  <a:lnTo>
                    <a:pt x="2903" y="36"/>
                  </a:lnTo>
                  <a:lnTo>
                    <a:pt x="2905" y="35"/>
                  </a:lnTo>
                  <a:lnTo>
                    <a:pt x="2905" y="35"/>
                  </a:lnTo>
                  <a:lnTo>
                    <a:pt x="2906" y="35"/>
                  </a:lnTo>
                  <a:lnTo>
                    <a:pt x="2907" y="35"/>
                  </a:lnTo>
                  <a:lnTo>
                    <a:pt x="2908" y="35"/>
                  </a:lnTo>
                  <a:lnTo>
                    <a:pt x="2908" y="35"/>
                  </a:lnTo>
                  <a:lnTo>
                    <a:pt x="2909" y="35"/>
                  </a:lnTo>
                  <a:lnTo>
                    <a:pt x="2909" y="35"/>
                  </a:lnTo>
                  <a:lnTo>
                    <a:pt x="2911" y="35"/>
                  </a:lnTo>
                  <a:lnTo>
                    <a:pt x="2911" y="35"/>
                  </a:lnTo>
                  <a:lnTo>
                    <a:pt x="2911" y="35"/>
                  </a:lnTo>
                  <a:lnTo>
                    <a:pt x="2914" y="36"/>
                  </a:lnTo>
                  <a:lnTo>
                    <a:pt x="2914" y="36"/>
                  </a:lnTo>
                  <a:lnTo>
                    <a:pt x="2917" y="39"/>
                  </a:lnTo>
                  <a:lnTo>
                    <a:pt x="2917" y="39"/>
                  </a:lnTo>
                  <a:lnTo>
                    <a:pt x="2919" y="38"/>
                  </a:lnTo>
                  <a:lnTo>
                    <a:pt x="2920" y="38"/>
                  </a:lnTo>
                  <a:lnTo>
                    <a:pt x="2920" y="38"/>
                  </a:lnTo>
                  <a:lnTo>
                    <a:pt x="2922" y="40"/>
                  </a:lnTo>
                  <a:lnTo>
                    <a:pt x="2923" y="40"/>
                  </a:lnTo>
                  <a:lnTo>
                    <a:pt x="2924" y="40"/>
                  </a:lnTo>
                  <a:lnTo>
                    <a:pt x="2925" y="40"/>
                  </a:lnTo>
                  <a:lnTo>
                    <a:pt x="2926" y="40"/>
                  </a:lnTo>
                  <a:lnTo>
                    <a:pt x="2926" y="40"/>
                  </a:lnTo>
                  <a:lnTo>
                    <a:pt x="2928" y="41"/>
                  </a:lnTo>
                  <a:lnTo>
                    <a:pt x="2928" y="41"/>
                  </a:lnTo>
                  <a:lnTo>
                    <a:pt x="2931" y="42"/>
                  </a:lnTo>
                  <a:lnTo>
                    <a:pt x="2931" y="42"/>
                  </a:lnTo>
                  <a:lnTo>
                    <a:pt x="2934" y="43"/>
                  </a:lnTo>
                  <a:lnTo>
                    <a:pt x="2934" y="43"/>
                  </a:lnTo>
                  <a:lnTo>
                    <a:pt x="2936" y="44"/>
                  </a:lnTo>
                  <a:lnTo>
                    <a:pt x="2937" y="44"/>
                  </a:lnTo>
                  <a:lnTo>
                    <a:pt x="2938" y="44"/>
                  </a:lnTo>
                  <a:lnTo>
                    <a:pt x="2939" y="44"/>
                  </a:lnTo>
                  <a:lnTo>
                    <a:pt x="2939" y="44"/>
                  </a:lnTo>
                  <a:lnTo>
                    <a:pt x="2940" y="44"/>
                  </a:lnTo>
                  <a:lnTo>
                    <a:pt x="2942" y="43"/>
                  </a:lnTo>
                  <a:lnTo>
                    <a:pt x="2942" y="43"/>
                  </a:lnTo>
                  <a:lnTo>
                    <a:pt x="2944" y="42"/>
                  </a:lnTo>
                  <a:lnTo>
                    <a:pt x="2945" y="43"/>
                  </a:lnTo>
                  <a:lnTo>
                    <a:pt x="2945" y="43"/>
                  </a:lnTo>
                  <a:lnTo>
                    <a:pt x="2948" y="45"/>
                  </a:lnTo>
                  <a:lnTo>
                    <a:pt x="2948" y="45"/>
                  </a:lnTo>
                  <a:lnTo>
                    <a:pt x="2950" y="46"/>
                  </a:lnTo>
                  <a:lnTo>
                    <a:pt x="2951" y="46"/>
                  </a:lnTo>
                  <a:lnTo>
                    <a:pt x="2951" y="46"/>
                  </a:lnTo>
                  <a:lnTo>
                    <a:pt x="2953" y="46"/>
                  </a:lnTo>
                  <a:lnTo>
                    <a:pt x="2953" y="45"/>
                  </a:lnTo>
                  <a:lnTo>
                    <a:pt x="2954" y="45"/>
                  </a:lnTo>
                  <a:lnTo>
                    <a:pt x="2956" y="47"/>
                  </a:lnTo>
                  <a:lnTo>
                    <a:pt x="2956" y="47"/>
                  </a:lnTo>
                  <a:lnTo>
                    <a:pt x="2959" y="49"/>
                  </a:lnTo>
                  <a:lnTo>
                    <a:pt x="2959" y="50"/>
                  </a:lnTo>
                  <a:lnTo>
                    <a:pt x="2962" y="51"/>
                  </a:lnTo>
                  <a:lnTo>
                    <a:pt x="2962" y="51"/>
                  </a:lnTo>
                  <a:lnTo>
                    <a:pt x="2965" y="52"/>
                  </a:lnTo>
                  <a:lnTo>
                    <a:pt x="2965" y="52"/>
                  </a:lnTo>
                  <a:lnTo>
                    <a:pt x="2965" y="52"/>
                  </a:lnTo>
                  <a:lnTo>
                    <a:pt x="2965" y="52"/>
                  </a:lnTo>
                  <a:lnTo>
                    <a:pt x="2967" y="52"/>
                  </a:lnTo>
                  <a:lnTo>
                    <a:pt x="2968" y="52"/>
                  </a:lnTo>
                  <a:lnTo>
                    <a:pt x="2968" y="51"/>
                  </a:lnTo>
                  <a:lnTo>
                    <a:pt x="2970" y="52"/>
                  </a:lnTo>
                  <a:lnTo>
                    <a:pt x="2971" y="52"/>
                  </a:lnTo>
                  <a:lnTo>
                    <a:pt x="2973" y="55"/>
                  </a:lnTo>
                  <a:lnTo>
                    <a:pt x="2973" y="55"/>
                  </a:lnTo>
                  <a:lnTo>
                    <a:pt x="2976" y="57"/>
                  </a:lnTo>
                  <a:lnTo>
                    <a:pt x="2976" y="57"/>
                  </a:lnTo>
                  <a:lnTo>
                    <a:pt x="2977" y="57"/>
                  </a:lnTo>
                  <a:lnTo>
                    <a:pt x="2979" y="57"/>
                  </a:lnTo>
                  <a:lnTo>
                    <a:pt x="2979" y="57"/>
                  </a:lnTo>
                  <a:lnTo>
                    <a:pt x="2981" y="57"/>
                  </a:lnTo>
                  <a:lnTo>
                    <a:pt x="2982" y="57"/>
                  </a:lnTo>
                  <a:lnTo>
                    <a:pt x="2984" y="56"/>
                  </a:lnTo>
                  <a:lnTo>
                    <a:pt x="2985" y="56"/>
                  </a:lnTo>
                  <a:lnTo>
                    <a:pt x="2987" y="56"/>
                  </a:lnTo>
                  <a:lnTo>
                    <a:pt x="2987" y="56"/>
                  </a:lnTo>
                  <a:lnTo>
                    <a:pt x="2990" y="56"/>
                  </a:lnTo>
                  <a:lnTo>
                    <a:pt x="2990" y="56"/>
                  </a:lnTo>
                  <a:lnTo>
                    <a:pt x="2993" y="55"/>
                  </a:lnTo>
                  <a:lnTo>
                    <a:pt x="2993" y="55"/>
                  </a:lnTo>
                  <a:lnTo>
                    <a:pt x="2994" y="55"/>
                  </a:lnTo>
                  <a:lnTo>
                    <a:pt x="2996" y="55"/>
                  </a:lnTo>
                  <a:lnTo>
                    <a:pt x="2996" y="55"/>
                  </a:lnTo>
                  <a:lnTo>
                    <a:pt x="2997" y="55"/>
                  </a:lnTo>
                  <a:lnTo>
                    <a:pt x="2998" y="56"/>
                  </a:lnTo>
                  <a:lnTo>
                    <a:pt x="2999" y="56"/>
                  </a:lnTo>
                  <a:lnTo>
                    <a:pt x="3001" y="56"/>
                  </a:lnTo>
                  <a:lnTo>
                    <a:pt x="3001" y="56"/>
                  </a:lnTo>
                  <a:lnTo>
                    <a:pt x="3001" y="56"/>
                  </a:lnTo>
                  <a:lnTo>
                    <a:pt x="3004" y="56"/>
                  </a:lnTo>
                  <a:lnTo>
                    <a:pt x="3004" y="56"/>
                  </a:lnTo>
                  <a:lnTo>
                    <a:pt x="3005" y="56"/>
                  </a:lnTo>
                  <a:lnTo>
                    <a:pt x="3007" y="56"/>
                  </a:lnTo>
                  <a:lnTo>
                    <a:pt x="3007" y="56"/>
                  </a:lnTo>
                  <a:lnTo>
                    <a:pt x="3008" y="56"/>
                  </a:lnTo>
                  <a:lnTo>
                    <a:pt x="3009" y="56"/>
                  </a:lnTo>
                  <a:lnTo>
                    <a:pt x="3010" y="56"/>
                  </a:lnTo>
                  <a:lnTo>
                    <a:pt x="3010" y="56"/>
                  </a:lnTo>
                  <a:lnTo>
                    <a:pt x="3011" y="57"/>
                  </a:lnTo>
                  <a:lnTo>
                    <a:pt x="3012" y="57"/>
                  </a:lnTo>
                  <a:lnTo>
                    <a:pt x="3013" y="57"/>
                  </a:lnTo>
                  <a:lnTo>
                    <a:pt x="3013" y="57"/>
                  </a:lnTo>
                  <a:lnTo>
                    <a:pt x="3015" y="57"/>
                  </a:lnTo>
                  <a:lnTo>
                    <a:pt x="3016" y="57"/>
                  </a:lnTo>
                  <a:lnTo>
                    <a:pt x="3017" y="57"/>
                  </a:lnTo>
                  <a:lnTo>
                    <a:pt x="3018" y="57"/>
                  </a:lnTo>
                  <a:lnTo>
                    <a:pt x="3018" y="57"/>
                  </a:lnTo>
                  <a:lnTo>
                    <a:pt x="3018" y="57"/>
                  </a:lnTo>
                  <a:lnTo>
                    <a:pt x="3020" y="57"/>
                  </a:lnTo>
                  <a:lnTo>
                    <a:pt x="3021" y="57"/>
                  </a:lnTo>
                  <a:lnTo>
                    <a:pt x="3021" y="57"/>
                  </a:lnTo>
                  <a:lnTo>
                    <a:pt x="3024" y="57"/>
                  </a:lnTo>
                  <a:lnTo>
                    <a:pt x="3024" y="56"/>
                  </a:lnTo>
                  <a:lnTo>
                    <a:pt x="3026" y="55"/>
                  </a:lnTo>
                  <a:lnTo>
                    <a:pt x="3026" y="55"/>
                  </a:lnTo>
                  <a:lnTo>
                    <a:pt x="3027" y="55"/>
                  </a:lnTo>
                  <a:lnTo>
                    <a:pt x="3029" y="56"/>
                  </a:lnTo>
                  <a:lnTo>
                    <a:pt x="3029" y="56"/>
                  </a:lnTo>
                  <a:lnTo>
                    <a:pt x="3032" y="57"/>
                  </a:lnTo>
                  <a:lnTo>
                    <a:pt x="3032" y="57"/>
                  </a:lnTo>
                  <a:lnTo>
                    <a:pt x="3035" y="57"/>
                  </a:lnTo>
                  <a:lnTo>
                    <a:pt x="3035" y="57"/>
                  </a:lnTo>
                  <a:lnTo>
                    <a:pt x="3037" y="57"/>
                  </a:lnTo>
                  <a:lnTo>
                    <a:pt x="3038" y="57"/>
                  </a:lnTo>
                  <a:lnTo>
                    <a:pt x="3038" y="57"/>
                  </a:lnTo>
                  <a:lnTo>
                    <a:pt x="3041" y="57"/>
                  </a:lnTo>
                  <a:lnTo>
                    <a:pt x="3041" y="57"/>
                  </a:lnTo>
                  <a:lnTo>
                    <a:pt x="3041" y="57"/>
                  </a:lnTo>
                  <a:lnTo>
                    <a:pt x="3043" y="57"/>
                  </a:lnTo>
                  <a:lnTo>
                    <a:pt x="3044" y="57"/>
                  </a:lnTo>
                  <a:lnTo>
                    <a:pt x="3045" y="57"/>
                  </a:lnTo>
                  <a:lnTo>
                    <a:pt x="3046" y="57"/>
                  </a:lnTo>
                  <a:lnTo>
                    <a:pt x="3047" y="57"/>
                  </a:lnTo>
                  <a:lnTo>
                    <a:pt x="3049" y="57"/>
                  </a:lnTo>
                  <a:lnTo>
                    <a:pt x="3049" y="57"/>
                  </a:lnTo>
                  <a:lnTo>
                    <a:pt x="3050" y="57"/>
                  </a:lnTo>
                  <a:lnTo>
                    <a:pt x="3052" y="57"/>
                  </a:lnTo>
                  <a:lnTo>
                    <a:pt x="3052" y="57"/>
                  </a:lnTo>
                  <a:lnTo>
                    <a:pt x="3055" y="57"/>
                  </a:lnTo>
                  <a:lnTo>
                    <a:pt x="3055" y="57"/>
                  </a:lnTo>
                  <a:lnTo>
                    <a:pt x="3057" y="57"/>
                  </a:lnTo>
                  <a:lnTo>
                    <a:pt x="3057" y="57"/>
                  </a:lnTo>
                  <a:lnTo>
                    <a:pt x="3058" y="57"/>
                  </a:lnTo>
                  <a:lnTo>
                    <a:pt x="3060" y="57"/>
                  </a:lnTo>
                  <a:lnTo>
                    <a:pt x="3060" y="57"/>
                  </a:lnTo>
                  <a:lnTo>
                    <a:pt x="3061" y="57"/>
                  </a:lnTo>
                  <a:lnTo>
                    <a:pt x="3061" y="57"/>
                  </a:lnTo>
                  <a:lnTo>
                    <a:pt x="3063" y="57"/>
                  </a:lnTo>
                  <a:lnTo>
                    <a:pt x="3063" y="57"/>
                  </a:lnTo>
                  <a:lnTo>
                    <a:pt x="3066" y="57"/>
                  </a:lnTo>
                  <a:lnTo>
                    <a:pt x="3066" y="57"/>
                  </a:lnTo>
                  <a:lnTo>
                    <a:pt x="3069" y="56"/>
                  </a:lnTo>
                  <a:lnTo>
                    <a:pt x="3069" y="56"/>
                  </a:lnTo>
                  <a:lnTo>
                    <a:pt x="3071" y="56"/>
                  </a:lnTo>
                  <a:lnTo>
                    <a:pt x="3071" y="56"/>
                  </a:lnTo>
                  <a:lnTo>
                    <a:pt x="3072" y="56"/>
                  </a:lnTo>
                  <a:lnTo>
                    <a:pt x="3073" y="55"/>
                  </a:lnTo>
                  <a:lnTo>
                    <a:pt x="3074" y="56"/>
                  </a:lnTo>
                  <a:lnTo>
                    <a:pt x="3074" y="56"/>
                  </a:lnTo>
                  <a:lnTo>
                    <a:pt x="3075" y="56"/>
                  </a:lnTo>
                  <a:lnTo>
                    <a:pt x="3077" y="56"/>
                  </a:lnTo>
                  <a:lnTo>
                    <a:pt x="3077" y="56"/>
                  </a:lnTo>
                  <a:lnTo>
                    <a:pt x="3080" y="56"/>
                  </a:lnTo>
                  <a:lnTo>
                    <a:pt x="3080" y="56"/>
                  </a:lnTo>
                  <a:lnTo>
                    <a:pt x="3080" y="56"/>
                  </a:lnTo>
                  <a:lnTo>
                    <a:pt x="3081" y="55"/>
                  </a:lnTo>
                  <a:lnTo>
                    <a:pt x="3083" y="55"/>
                  </a:lnTo>
                  <a:lnTo>
                    <a:pt x="3083" y="56"/>
                  </a:lnTo>
                  <a:lnTo>
                    <a:pt x="3086" y="56"/>
                  </a:lnTo>
                  <a:lnTo>
                    <a:pt x="3086" y="56"/>
                  </a:lnTo>
                  <a:lnTo>
                    <a:pt x="3088" y="57"/>
                  </a:lnTo>
                  <a:lnTo>
                    <a:pt x="3089" y="57"/>
                  </a:lnTo>
                  <a:lnTo>
                    <a:pt x="3091" y="57"/>
                  </a:lnTo>
                  <a:lnTo>
                    <a:pt x="3092" y="57"/>
                  </a:lnTo>
                  <a:lnTo>
                    <a:pt x="3094" y="57"/>
                  </a:lnTo>
                  <a:lnTo>
                    <a:pt x="3094" y="57"/>
                  </a:lnTo>
                  <a:lnTo>
                    <a:pt x="3096" y="57"/>
                  </a:lnTo>
                  <a:lnTo>
                    <a:pt x="3097" y="57"/>
                  </a:lnTo>
                  <a:lnTo>
                    <a:pt x="3097" y="57"/>
                  </a:lnTo>
                  <a:lnTo>
                    <a:pt x="3099" y="57"/>
                  </a:lnTo>
                  <a:lnTo>
                    <a:pt x="3100" y="57"/>
                  </a:lnTo>
                  <a:lnTo>
                    <a:pt x="3100" y="57"/>
                  </a:lnTo>
                  <a:lnTo>
                    <a:pt x="3100" y="57"/>
                  </a:lnTo>
                  <a:lnTo>
                    <a:pt x="3102" y="57"/>
                  </a:lnTo>
                  <a:lnTo>
                    <a:pt x="3103" y="57"/>
                  </a:lnTo>
                  <a:lnTo>
                    <a:pt x="3105" y="58"/>
                  </a:lnTo>
                  <a:lnTo>
                    <a:pt x="3105" y="58"/>
                  </a:lnTo>
                  <a:lnTo>
                    <a:pt x="3107" y="59"/>
                  </a:lnTo>
                  <a:lnTo>
                    <a:pt x="3108" y="59"/>
                  </a:lnTo>
                  <a:lnTo>
                    <a:pt x="3108" y="59"/>
                  </a:lnTo>
                  <a:lnTo>
                    <a:pt x="3111" y="56"/>
                  </a:lnTo>
                  <a:lnTo>
                    <a:pt x="3111" y="56"/>
                  </a:lnTo>
                  <a:lnTo>
                    <a:pt x="3114" y="52"/>
                  </a:lnTo>
                  <a:lnTo>
                    <a:pt x="3114" y="51"/>
                  </a:lnTo>
                  <a:lnTo>
                    <a:pt x="3115" y="51"/>
                  </a:lnTo>
                  <a:lnTo>
                    <a:pt x="3116" y="51"/>
                  </a:lnTo>
                  <a:lnTo>
                    <a:pt x="3117" y="51"/>
                  </a:lnTo>
                  <a:lnTo>
                    <a:pt x="3119" y="52"/>
                  </a:lnTo>
                  <a:lnTo>
                    <a:pt x="3120" y="52"/>
                  </a:lnTo>
                  <a:lnTo>
                    <a:pt x="3122" y="52"/>
                  </a:lnTo>
                  <a:lnTo>
                    <a:pt x="3122" y="52"/>
                  </a:lnTo>
                  <a:lnTo>
                    <a:pt x="3124" y="52"/>
                  </a:lnTo>
                  <a:lnTo>
                    <a:pt x="3125" y="52"/>
                  </a:lnTo>
                  <a:lnTo>
                    <a:pt x="3125" y="52"/>
                  </a:lnTo>
                  <a:lnTo>
                    <a:pt x="3128" y="52"/>
                  </a:lnTo>
                  <a:lnTo>
                    <a:pt x="3128" y="52"/>
                  </a:lnTo>
                  <a:lnTo>
                    <a:pt x="3128" y="52"/>
                  </a:lnTo>
                  <a:lnTo>
                    <a:pt x="3131" y="51"/>
                  </a:lnTo>
                  <a:lnTo>
                    <a:pt x="3131" y="51"/>
                  </a:lnTo>
                  <a:lnTo>
                    <a:pt x="3133" y="50"/>
                  </a:lnTo>
                  <a:lnTo>
                    <a:pt x="3134" y="50"/>
                  </a:lnTo>
                  <a:lnTo>
                    <a:pt x="3136" y="49"/>
                  </a:lnTo>
                  <a:lnTo>
                    <a:pt x="3137" y="49"/>
                  </a:lnTo>
                  <a:lnTo>
                    <a:pt x="3139" y="47"/>
                  </a:lnTo>
                  <a:lnTo>
                    <a:pt x="3139" y="47"/>
                  </a:lnTo>
                  <a:lnTo>
                    <a:pt x="3142" y="47"/>
                  </a:lnTo>
                  <a:lnTo>
                    <a:pt x="3142" y="47"/>
                  </a:lnTo>
                  <a:lnTo>
                    <a:pt x="3142" y="47"/>
                  </a:lnTo>
                  <a:lnTo>
                    <a:pt x="3144" y="47"/>
                  </a:lnTo>
                  <a:lnTo>
                    <a:pt x="3145" y="47"/>
                  </a:lnTo>
                  <a:lnTo>
                    <a:pt x="3145" y="47"/>
                  </a:lnTo>
                  <a:lnTo>
                    <a:pt x="3145" y="47"/>
                  </a:lnTo>
                  <a:lnTo>
                    <a:pt x="3147" y="47"/>
                  </a:lnTo>
                  <a:lnTo>
                    <a:pt x="3147" y="47"/>
                  </a:lnTo>
                  <a:lnTo>
                    <a:pt x="3148" y="47"/>
                  </a:lnTo>
                  <a:lnTo>
                    <a:pt x="3150" y="48"/>
                  </a:lnTo>
                  <a:lnTo>
                    <a:pt x="3150" y="48"/>
                  </a:lnTo>
                  <a:lnTo>
                    <a:pt x="3151" y="48"/>
                  </a:lnTo>
                  <a:lnTo>
                    <a:pt x="3153" y="45"/>
                  </a:lnTo>
                  <a:lnTo>
                    <a:pt x="3153" y="45"/>
                  </a:lnTo>
                  <a:lnTo>
                    <a:pt x="3156" y="44"/>
                  </a:lnTo>
                  <a:lnTo>
                    <a:pt x="3156" y="44"/>
                  </a:lnTo>
                  <a:lnTo>
                    <a:pt x="3159" y="43"/>
                  </a:lnTo>
                  <a:lnTo>
                    <a:pt x="3159" y="43"/>
                  </a:lnTo>
                  <a:lnTo>
                    <a:pt x="3161" y="40"/>
                  </a:lnTo>
                  <a:lnTo>
                    <a:pt x="3162" y="40"/>
                  </a:lnTo>
                  <a:lnTo>
                    <a:pt x="3164" y="39"/>
                  </a:lnTo>
                  <a:lnTo>
                    <a:pt x="3164" y="39"/>
                  </a:lnTo>
                  <a:lnTo>
                    <a:pt x="3165" y="39"/>
                  </a:lnTo>
                  <a:lnTo>
                    <a:pt x="3167" y="41"/>
                  </a:lnTo>
                  <a:lnTo>
                    <a:pt x="3167" y="41"/>
                  </a:lnTo>
                  <a:lnTo>
                    <a:pt x="3169" y="41"/>
                  </a:lnTo>
                  <a:lnTo>
                    <a:pt x="3170" y="41"/>
                  </a:lnTo>
                  <a:lnTo>
                    <a:pt x="3170" y="41"/>
                  </a:lnTo>
                  <a:lnTo>
                    <a:pt x="3173" y="39"/>
                  </a:lnTo>
                  <a:lnTo>
                    <a:pt x="3173" y="39"/>
                  </a:lnTo>
                  <a:lnTo>
                    <a:pt x="3174" y="39"/>
                  </a:lnTo>
                  <a:lnTo>
                    <a:pt x="3176" y="39"/>
                  </a:lnTo>
                  <a:lnTo>
                    <a:pt x="3176" y="39"/>
                  </a:lnTo>
                  <a:lnTo>
                    <a:pt x="3176" y="39"/>
                  </a:lnTo>
                  <a:lnTo>
                    <a:pt x="3178" y="39"/>
                  </a:lnTo>
                  <a:lnTo>
                    <a:pt x="3178" y="39"/>
                  </a:lnTo>
                  <a:lnTo>
                    <a:pt x="3179" y="39"/>
                  </a:lnTo>
                  <a:lnTo>
                    <a:pt x="3180" y="39"/>
                  </a:lnTo>
                  <a:lnTo>
                    <a:pt x="3181" y="40"/>
                  </a:lnTo>
                  <a:lnTo>
                    <a:pt x="3181" y="40"/>
                  </a:lnTo>
                  <a:lnTo>
                    <a:pt x="3183" y="40"/>
                  </a:lnTo>
                  <a:lnTo>
                    <a:pt x="3184" y="39"/>
                  </a:lnTo>
                  <a:lnTo>
                    <a:pt x="3184" y="39"/>
                  </a:lnTo>
                  <a:lnTo>
                    <a:pt x="3184" y="39"/>
                  </a:lnTo>
                  <a:lnTo>
                    <a:pt x="3187" y="41"/>
                  </a:lnTo>
                  <a:lnTo>
                    <a:pt x="3187" y="41"/>
                  </a:lnTo>
                  <a:lnTo>
                    <a:pt x="3190" y="43"/>
                  </a:lnTo>
                  <a:lnTo>
                    <a:pt x="3190" y="43"/>
                  </a:lnTo>
                  <a:lnTo>
                    <a:pt x="3192" y="44"/>
                  </a:lnTo>
                  <a:lnTo>
                    <a:pt x="3193" y="44"/>
                  </a:lnTo>
                  <a:lnTo>
                    <a:pt x="3195" y="48"/>
                  </a:lnTo>
                  <a:lnTo>
                    <a:pt x="3196" y="48"/>
                  </a:lnTo>
                  <a:lnTo>
                    <a:pt x="3197" y="48"/>
                  </a:lnTo>
                  <a:lnTo>
                    <a:pt x="3198" y="48"/>
                  </a:lnTo>
                  <a:lnTo>
                    <a:pt x="3198" y="48"/>
                  </a:lnTo>
                  <a:lnTo>
                    <a:pt x="3200" y="48"/>
                  </a:lnTo>
                  <a:lnTo>
                    <a:pt x="3201" y="48"/>
                  </a:lnTo>
                  <a:lnTo>
                    <a:pt x="3201" y="48"/>
                  </a:lnTo>
                  <a:lnTo>
                    <a:pt x="3203" y="49"/>
                  </a:lnTo>
                  <a:lnTo>
                    <a:pt x="3204" y="49"/>
                  </a:lnTo>
                  <a:lnTo>
                    <a:pt x="3204" y="49"/>
                  </a:lnTo>
                  <a:lnTo>
                    <a:pt x="3204" y="49"/>
                  </a:lnTo>
                  <a:lnTo>
                    <a:pt x="3207" y="50"/>
                  </a:lnTo>
                  <a:lnTo>
                    <a:pt x="3207" y="50"/>
                  </a:lnTo>
                  <a:lnTo>
                    <a:pt x="3208" y="50"/>
                  </a:lnTo>
                  <a:lnTo>
                    <a:pt x="3209" y="50"/>
                  </a:lnTo>
                  <a:lnTo>
                    <a:pt x="3210" y="50"/>
                  </a:lnTo>
                  <a:lnTo>
                    <a:pt x="3211" y="51"/>
                  </a:lnTo>
                  <a:lnTo>
                    <a:pt x="3212" y="50"/>
                  </a:lnTo>
                  <a:lnTo>
                    <a:pt x="3212" y="50"/>
                  </a:lnTo>
                  <a:lnTo>
                    <a:pt x="3214" y="50"/>
                  </a:lnTo>
                  <a:lnTo>
                    <a:pt x="3215" y="50"/>
                  </a:lnTo>
                  <a:lnTo>
                    <a:pt x="3215" y="50"/>
                  </a:lnTo>
                  <a:lnTo>
                    <a:pt x="3217" y="51"/>
                  </a:lnTo>
                  <a:lnTo>
                    <a:pt x="3218" y="51"/>
                  </a:lnTo>
                  <a:lnTo>
                    <a:pt x="3218" y="51"/>
                  </a:lnTo>
                  <a:lnTo>
                    <a:pt x="3221" y="51"/>
                  </a:lnTo>
                  <a:lnTo>
                    <a:pt x="3221" y="51"/>
                  </a:lnTo>
                  <a:lnTo>
                    <a:pt x="3221" y="51"/>
                  </a:lnTo>
                  <a:lnTo>
                    <a:pt x="3223" y="50"/>
                  </a:lnTo>
                  <a:lnTo>
                    <a:pt x="3224" y="50"/>
                  </a:lnTo>
                  <a:lnTo>
                    <a:pt x="3224" y="50"/>
                  </a:lnTo>
                  <a:lnTo>
                    <a:pt x="3226" y="51"/>
                  </a:lnTo>
                  <a:lnTo>
                    <a:pt x="3227" y="51"/>
                  </a:lnTo>
                  <a:lnTo>
                    <a:pt x="3228" y="51"/>
                  </a:lnTo>
                  <a:lnTo>
                    <a:pt x="3229" y="51"/>
                  </a:lnTo>
                  <a:lnTo>
                    <a:pt x="3229" y="51"/>
                  </a:lnTo>
                  <a:lnTo>
                    <a:pt x="3229" y="51"/>
                  </a:lnTo>
                  <a:lnTo>
                    <a:pt x="3232" y="52"/>
                  </a:lnTo>
                  <a:lnTo>
                    <a:pt x="3232" y="52"/>
                  </a:lnTo>
                  <a:lnTo>
                    <a:pt x="3234" y="53"/>
                  </a:lnTo>
                  <a:lnTo>
                    <a:pt x="3235" y="53"/>
                  </a:lnTo>
                  <a:lnTo>
                    <a:pt x="3235" y="53"/>
                  </a:lnTo>
                  <a:lnTo>
                    <a:pt x="3237" y="54"/>
                  </a:lnTo>
                  <a:lnTo>
                    <a:pt x="3238" y="54"/>
                  </a:lnTo>
                  <a:lnTo>
                    <a:pt x="3238" y="54"/>
                  </a:lnTo>
                  <a:lnTo>
                    <a:pt x="3240" y="54"/>
                  </a:lnTo>
                  <a:lnTo>
                    <a:pt x="3241" y="54"/>
                  </a:lnTo>
                  <a:lnTo>
                    <a:pt x="3242" y="54"/>
                  </a:lnTo>
                  <a:lnTo>
                    <a:pt x="3243" y="54"/>
                  </a:lnTo>
                  <a:lnTo>
                    <a:pt x="3243" y="54"/>
                  </a:lnTo>
                  <a:lnTo>
                    <a:pt x="3246" y="52"/>
                  </a:lnTo>
                  <a:lnTo>
                    <a:pt x="3246" y="52"/>
                  </a:lnTo>
                  <a:lnTo>
                    <a:pt x="3246" y="52"/>
                  </a:lnTo>
                  <a:lnTo>
                    <a:pt x="3249" y="53"/>
                  </a:lnTo>
                  <a:lnTo>
                    <a:pt x="3249" y="53"/>
                  </a:lnTo>
                  <a:lnTo>
                    <a:pt x="3252" y="54"/>
                  </a:lnTo>
                  <a:lnTo>
                    <a:pt x="3252" y="54"/>
                  </a:lnTo>
                  <a:lnTo>
                    <a:pt x="3254" y="56"/>
                  </a:lnTo>
                  <a:lnTo>
                    <a:pt x="3255" y="56"/>
                  </a:lnTo>
                  <a:lnTo>
                    <a:pt x="3257" y="57"/>
                  </a:lnTo>
                  <a:lnTo>
                    <a:pt x="3257" y="57"/>
                  </a:lnTo>
                  <a:lnTo>
                    <a:pt x="3260" y="58"/>
                  </a:lnTo>
                  <a:lnTo>
                    <a:pt x="3260" y="58"/>
                  </a:lnTo>
                  <a:lnTo>
                    <a:pt x="3262" y="60"/>
                  </a:lnTo>
                  <a:lnTo>
                    <a:pt x="3263" y="60"/>
                  </a:lnTo>
                  <a:lnTo>
                    <a:pt x="3263" y="60"/>
                  </a:lnTo>
                  <a:lnTo>
                    <a:pt x="3266" y="59"/>
                  </a:lnTo>
                  <a:lnTo>
                    <a:pt x="3266" y="59"/>
                  </a:lnTo>
                  <a:lnTo>
                    <a:pt x="3268" y="56"/>
                  </a:lnTo>
                  <a:lnTo>
                    <a:pt x="3269" y="56"/>
                  </a:lnTo>
                  <a:lnTo>
                    <a:pt x="3271" y="54"/>
                  </a:lnTo>
                  <a:lnTo>
                    <a:pt x="3272" y="54"/>
                  </a:lnTo>
                  <a:lnTo>
                    <a:pt x="3274" y="53"/>
                  </a:lnTo>
                  <a:lnTo>
                    <a:pt x="3274" y="53"/>
                  </a:lnTo>
                  <a:lnTo>
                    <a:pt x="3277" y="52"/>
                  </a:lnTo>
                  <a:lnTo>
                    <a:pt x="3277" y="52"/>
                  </a:lnTo>
                  <a:lnTo>
                    <a:pt x="3279" y="51"/>
                  </a:lnTo>
                  <a:lnTo>
                    <a:pt x="3280" y="51"/>
                  </a:lnTo>
                  <a:lnTo>
                    <a:pt x="3280" y="51"/>
                  </a:lnTo>
                  <a:lnTo>
                    <a:pt x="3281" y="52"/>
                  </a:lnTo>
                  <a:lnTo>
                    <a:pt x="3282" y="51"/>
                  </a:lnTo>
                  <a:lnTo>
                    <a:pt x="3283" y="51"/>
                  </a:lnTo>
                  <a:lnTo>
                    <a:pt x="3285" y="50"/>
                  </a:lnTo>
                  <a:lnTo>
                    <a:pt x="3285" y="50"/>
                  </a:lnTo>
                  <a:lnTo>
                    <a:pt x="3286" y="51"/>
                  </a:lnTo>
                  <a:lnTo>
                    <a:pt x="3288" y="49"/>
                  </a:lnTo>
                  <a:lnTo>
                    <a:pt x="3288" y="49"/>
                  </a:lnTo>
                  <a:lnTo>
                    <a:pt x="3289" y="48"/>
                  </a:lnTo>
                  <a:lnTo>
                    <a:pt x="3291" y="48"/>
                  </a:lnTo>
                  <a:lnTo>
                    <a:pt x="3291" y="48"/>
                  </a:lnTo>
                  <a:lnTo>
                    <a:pt x="3293" y="49"/>
                  </a:lnTo>
                  <a:lnTo>
                    <a:pt x="3294" y="49"/>
                  </a:lnTo>
                  <a:lnTo>
                    <a:pt x="3294" y="49"/>
                  </a:lnTo>
                  <a:lnTo>
                    <a:pt x="3294" y="49"/>
                  </a:lnTo>
                  <a:lnTo>
                    <a:pt x="3297" y="48"/>
                  </a:lnTo>
                  <a:lnTo>
                    <a:pt x="3297" y="48"/>
                  </a:lnTo>
                  <a:lnTo>
                    <a:pt x="3299" y="47"/>
                  </a:lnTo>
                  <a:lnTo>
                    <a:pt x="3300" y="47"/>
                  </a:lnTo>
                  <a:lnTo>
                    <a:pt x="3300" y="46"/>
                  </a:lnTo>
                  <a:lnTo>
                    <a:pt x="3302" y="48"/>
                  </a:lnTo>
                  <a:lnTo>
                    <a:pt x="3302" y="48"/>
                  </a:lnTo>
                  <a:lnTo>
                    <a:pt x="3305" y="51"/>
                  </a:lnTo>
                  <a:lnTo>
                    <a:pt x="3305" y="51"/>
                  </a:lnTo>
                  <a:lnTo>
                    <a:pt x="3308" y="52"/>
                  </a:lnTo>
                  <a:lnTo>
                    <a:pt x="3308" y="52"/>
                  </a:lnTo>
                  <a:lnTo>
                    <a:pt x="3310" y="52"/>
                  </a:lnTo>
                  <a:lnTo>
                    <a:pt x="3311" y="52"/>
                  </a:lnTo>
                  <a:lnTo>
                    <a:pt x="3311" y="52"/>
                  </a:lnTo>
                  <a:lnTo>
                    <a:pt x="3313" y="49"/>
                  </a:lnTo>
                  <a:lnTo>
                    <a:pt x="3314" y="49"/>
                  </a:lnTo>
                  <a:lnTo>
                    <a:pt x="3316" y="47"/>
                  </a:lnTo>
                  <a:lnTo>
                    <a:pt x="3316" y="47"/>
                  </a:lnTo>
                  <a:lnTo>
                    <a:pt x="3317" y="47"/>
                  </a:lnTo>
                  <a:lnTo>
                    <a:pt x="3318" y="48"/>
                  </a:lnTo>
                  <a:lnTo>
                    <a:pt x="3319" y="47"/>
                  </a:lnTo>
                  <a:lnTo>
                    <a:pt x="3319" y="47"/>
                  </a:lnTo>
                  <a:lnTo>
                    <a:pt x="3320" y="47"/>
                  </a:lnTo>
                  <a:lnTo>
                    <a:pt x="3322" y="48"/>
                  </a:lnTo>
                  <a:lnTo>
                    <a:pt x="3322" y="49"/>
                  </a:lnTo>
                  <a:lnTo>
                    <a:pt x="3325" y="53"/>
                  </a:lnTo>
                  <a:lnTo>
                    <a:pt x="3325" y="53"/>
                  </a:lnTo>
                  <a:lnTo>
                    <a:pt x="3327" y="55"/>
                  </a:lnTo>
                  <a:lnTo>
                    <a:pt x="3327" y="54"/>
                  </a:lnTo>
                  <a:lnTo>
                    <a:pt x="3328" y="54"/>
                  </a:lnTo>
                  <a:lnTo>
                    <a:pt x="3330" y="54"/>
                  </a:lnTo>
                  <a:lnTo>
                    <a:pt x="3330" y="54"/>
                  </a:lnTo>
                  <a:lnTo>
                    <a:pt x="3331" y="54"/>
                  </a:lnTo>
                  <a:lnTo>
                    <a:pt x="3332" y="54"/>
                  </a:lnTo>
                  <a:lnTo>
                    <a:pt x="3333" y="54"/>
                  </a:lnTo>
                  <a:lnTo>
                    <a:pt x="3333" y="54"/>
                  </a:lnTo>
                  <a:lnTo>
                    <a:pt x="3336" y="55"/>
                  </a:lnTo>
                  <a:lnTo>
                    <a:pt x="3336" y="55"/>
                  </a:lnTo>
                  <a:lnTo>
                    <a:pt x="3336" y="55"/>
                  </a:lnTo>
                  <a:lnTo>
                    <a:pt x="3339" y="54"/>
                  </a:lnTo>
                  <a:lnTo>
                    <a:pt x="3339" y="54"/>
                  </a:lnTo>
                  <a:lnTo>
                    <a:pt x="3340" y="53"/>
                  </a:lnTo>
                  <a:lnTo>
                    <a:pt x="3342" y="54"/>
                  </a:lnTo>
                  <a:lnTo>
                    <a:pt x="3342" y="54"/>
                  </a:lnTo>
                  <a:lnTo>
                    <a:pt x="3344" y="54"/>
                  </a:lnTo>
                  <a:lnTo>
                    <a:pt x="3344" y="54"/>
                  </a:lnTo>
                  <a:lnTo>
                    <a:pt x="3345" y="54"/>
                  </a:lnTo>
                  <a:lnTo>
                    <a:pt x="3345" y="54"/>
                  </a:lnTo>
                  <a:lnTo>
                    <a:pt x="3347" y="53"/>
                  </a:lnTo>
                  <a:lnTo>
                    <a:pt x="3347" y="53"/>
                  </a:lnTo>
                  <a:lnTo>
                    <a:pt x="3348" y="53"/>
                  </a:lnTo>
                  <a:lnTo>
                    <a:pt x="3350" y="57"/>
                  </a:lnTo>
                  <a:lnTo>
                    <a:pt x="3350" y="57"/>
                  </a:lnTo>
                  <a:lnTo>
                    <a:pt x="3351" y="57"/>
                  </a:lnTo>
                  <a:lnTo>
                    <a:pt x="3353" y="57"/>
                  </a:lnTo>
                  <a:lnTo>
                    <a:pt x="3353" y="57"/>
                  </a:lnTo>
                  <a:lnTo>
                    <a:pt x="3354" y="56"/>
                  </a:lnTo>
                  <a:lnTo>
                    <a:pt x="3356" y="58"/>
                  </a:lnTo>
                  <a:lnTo>
                    <a:pt x="3356" y="58"/>
                  </a:lnTo>
                  <a:lnTo>
                    <a:pt x="3358" y="60"/>
                  </a:lnTo>
                  <a:lnTo>
                    <a:pt x="3359" y="60"/>
                  </a:lnTo>
                  <a:lnTo>
                    <a:pt x="3361" y="59"/>
                  </a:lnTo>
                  <a:lnTo>
                    <a:pt x="3362" y="59"/>
                  </a:lnTo>
                  <a:lnTo>
                    <a:pt x="3364" y="60"/>
                  </a:lnTo>
                  <a:lnTo>
                    <a:pt x="3364" y="60"/>
                  </a:lnTo>
                  <a:lnTo>
                    <a:pt x="3365" y="60"/>
                  </a:lnTo>
                  <a:lnTo>
                    <a:pt x="3367" y="60"/>
                  </a:lnTo>
                  <a:lnTo>
                    <a:pt x="3367" y="60"/>
                  </a:lnTo>
                  <a:lnTo>
                    <a:pt x="3368" y="59"/>
                  </a:lnTo>
                  <a:lnTo>
                    <a:pt x="3370" y="60"/>
                  </a:lnTo>
                  <a:lnTo>
                    <a:pt x="3370" y="60"/>
                  </a:lnTo>
                  <a:lnTo>
                    <a:pt x="3372" y="60"/>
                  </a:lnTo>
                  <a:lnTo>
                    <a:pt x="3372" y="60"/>
                  </a:lnTo>
                  <a:lnTo>
                    <a:pt x="3373" y="60"/>
                  </a:lnTo>
                  <a:lnTo>
                    <a:pt x="3373" y="60"/>
                  </a:lnTo>
                  <a:lnTo>
                    <a:pt x="3375" y="60"/>
                  </a:lnTo>
                  <a:lnTo>
                    <a:pt x="3376" y="60"/>
                  </a:lnTo>
                  <a:lnTo>
                    <a:pt x="3378" y="62"/>
                  </a:lnTo>
                  <a:lnTo>
                    <a:pt x="3378" y="62"/>
                  </a:lnTo>
                  <a:lnTo>
                    <a:pt x="3381" y="63"/>
                  </a:lnTo>
                  <a:lnTo>
                    <a:pt x="3381" y="63"/>
                  </a:lnTo>
                  <a:lnTo>
                    <a:pt x="3381" y="63"/>
                  </a:lnTo>
                  <a:lnTo>
                    <a:pt x="3384" y="61"/>
                  </a:lnTo>
                  <a:lnTo>
                    <a:pt x="3384" y="61"/>
                  </a:lnTo>
                  <a:lnTo>
                    <a:pt x="3387" y="60"/>
                  </a:lnTo>
                  <a:lnTo>
                    <a:pt x="3387" y="60"/>
                  </a:lnTo>
                  <a:lnTo>
                    <a:pt x="3389" y="59"/>
                  </a:lnTo>
                  <a:lnTo>
                    <a:pt x="3389" y="60"/>
                  </a:lnTo>
                  <a:lnTo>
                    <a:pt x="3390" y="60"/>
                  </a:lnTo>
                  <a:lnTo>
                    <a:pt x="3392" y="61"/>
                  </a:lnTo>
                  <a:lnTo>
                    <a:pt x="3393" y="61"/>
                  </a:lnTo>
                  <a:lnTo>
                    <a:pt x="3393" y="61"/>
                  </a:lnTo>
                  <a:lnTo>
                    <a:pt x="3395" y="60"/>
                  </a:lnTo>
                  <a:lnTo>
                    <a:pt x="3395" y="60"/>
                  </a:lnTo>
                  <a:lnTo>
                    <a:pt x="3398" y="59"/>
                  </a:lnTo>
                  <a:lnTo>
                    <a:pt x="3398" y="59"/>
                  </a:lnTo>
                  <a:lnTo>
                    <a:pt x="3398" y="58"/>
                  </a:lnTo>
                  <a:lnTo>
                    <a:pt x="3401" y="58"/>
                  </a:lnTo>
                  <a:lnTo>
                    <a:pt x="3401" y="59"/>
                  </a:lnTo>
                  <a:lnTo>
                    <a:pt x="3403" y="59"/>
                  </a:lnTo>
                  <a:lnTo>
                    <a:pt x="3403" y="59"/>
                  </a:lnTo>
                  <a:lnTo>
                    <a:pt x="3404" y="59"/>
                  </a:lnTo>
                  <a:lnTo>
                    <a:pt x="3404" y="59"/>
                  </a:lnTo>
                  <a:lnTo>
                    <a:pt x="3406" y="59"/>
                  </a:lnTo>
                  <a:lnTo>
                    <a:pt x="3407" y="59"/>
                  </a:lnTo>
                  <a:lnTo>
                    <a:pt x="3408" y="59"/>
                  </a:lnTo>
                  <a:lnTo>
                    <a:pt x="3409" y="59"/>
                  </a:lnTo>
                  <a:lnTo>
                    <a:pt x="3409" y="59"/>
                  </a:lnTo>
                  <a:lnTo>
                    <a:pt x="3411" y="58"/>
                  </a:lnTo>
                  <a:lnTo>
                    <a:pt x="3412" y="59"/>
                  </a:lnTo>
                  <a:lnTo>
                    <a:pt x="3412" y="59"/>
                  </a:lnTo>
                  <a:lnTo>
                    <a:pt x="3414" y="61"/>
                  </a:lnTo>
                  <a:lnTo>
                    <a:pt x="3415" y="60"/>
                  </a:lnTo>
                  <a:lnTo>
                    <a:pt x="3415" y="60"/>
                  </a:lnTo>
                  <a:lnTo>
                    <a:pt x="3417" y="60"/>
                  </a:lnTo>
                  <a:lnTo>
                    <a:pt x="3417" y="60"/>
                  </a:lnTo>
                  <a:lnTo>
                    <a:pt x="3418" y="60"/>
                  </a:lnTo>
                  <a:lnTo>
                    <a:pt x="3420" y="58"/>
                  </a:lnTo>
                  <a:lnTo>
                    <a:pt x="3421" y="58"/>
                  </a:lnTo>
                  <a:lnTo>
                    <a:pt x="3423" y="56"/>
                  </a:lnTo>
                  <a:lnTo>
                    <a:pt x="3423" y="56"/>
                  </a:lnTo>
                  <a:lnTo>
                    <a:pt x="3425" y="56"/>
                  </a:lnTo>
                  <a:lnTo>
                    <a:pt x="3426" y="56"/>
                  </a:lnTo>
                  <a:lnTo>
                    <a:pt x="3426" y="56"/>
                  </a:lnTo>
                  <a:lnTo>
                    <a:pt x="3428" y="56"/>
                  </a:lnTo>
                  <a:lnTo>
                    <a:pt x="3429" y="56"/>
                  </a:lnTo>
                  <a:lnTo>
                    <a:pt x="3429" y="56"/>
                  </a:lnTo>
                  <a:lnTo>
                    <a:pt x="3429" y="56"/>
                  </a:lnTo>
                  <a:lnTo>
                    <a:pt x="3432" y="58"/>
                  </a:lnTo>
                  <a:lnTo>
                    <a:pt x="3432" y="58"/>
                  </a:lnTo>
                  <a:lnTo>
                    <a:pt x="3434" y="62"/>
                  </a:lnTo>
                  <a:lnTo>
                    <a:pt x="3435" y="62"/>
                  </a:lnTo>
                  <a:lnTo>
                    <a:pt x="3437" y="64"/>
                  </a:lnTo>
                  <a:lnTo>
                    <a:pt x="3438" y="64"/>
                  </a:lnTo>
                  <a:lnTo>
                    <a:pt x="3440" y="65"/>
                  </a:lnTo>
                  <a:lnTo>
                    <a:pt x="3440" y="65"/>
                  </a:lnTo>
                  <a:lnTo>
                    <a:pt x="3442" y="65"/>
                  </a:lnTo>
                  <a:lnTo>
                    <a:pt x="3443" y="65"/>
                  </a:lnTo>
                  <a:lnTo>
                    <a:pt x="3443" y="64"/>
                  </a:lnTo>
                  <a:lnTo>
                    <a:pt x="3446" y="63"/>
                  </a:lnTo>
                  <a:lnTo>
                    <a:pt x="3446" y="63"/>
                  </a:lnTo>
                  <a:lnTo>
                    <a:pt x="3446" y="63"/>
                  </a:lnTo>
                  <a:lnTo>
                    <a:pt x="3448" y="64"/>
                  </a:lnTo>
                  <a:lnTo>
                    <a:pt x="3449" y="64"/>
                  </a:lnTo>
                  <a:lnTo>
                    <a:pt x="3451" y="62"/>
                  </a:lnTo>
                  <a:lnTo>
                    <a:pt x="3452" y="62"/>
                  </a:lnTo>
                  <a:lnTo>
                    <a:pt x="3454" y="60"/>
                  </a:lnTo>
                  <a:lnTo>
                    <a:pt x="3454" y="60"/>
                  </a:lnTo>
                  <a:lnTo>
                    <a:pt x="3454" y="60"/>
                  </a:lnTo>
                  <a:lnTo>
                    <a:pt x="3454" y="60"/>
                  </a:lnTo>
                  <a:lnTo>
                    <a:pt x="3457" y="61"/>
                  </a:lnTo>
                  <a:lnTo>
                    <a:pt x="3457" y="61"/>
                  </a:lnTo>
                  <a:lnTo>
                    <a:pt x="3460" y="62"/>
                  </a:lnTo>
                  <a:lnTo>
                    <a:pt x="3460" y="62"/>
                  </a:lnTo>
                  <a:lnTo>
                    <a:pt x="3460" y="62"/>
                  </a:lnTo>
                  <a:lnTo>
                    <a:pt x="3460" y="62"/>
                  </a:lnTo>
                  <a:lnTo>
                    <a:pt x="3462" y="60"/>
                  </a:lnTo>
                  <a:lnTo>
                    <a:pt x="3463" y="60"/>
                  </a:lnTo>
                  <a:lnTo>
                    <a:pt x="3465" y="58"/>
                  </a:lnTo>
                  <a:lnTo>
                    <a:pt x="3466" y="58"/>
                  </a:lnTo>
                  <a:lnTo>
                    <a:pt x="3468" y="57"/>
                  </a:lnTo>
                  <a:lnTo>
                    <a:pt x="3468" y="57"/>
                  </a:lnTo>
                  <a:lnTo>
                    <a:pt x="3471" y="56"/>
                  </a:lnTo>
                  <a:lnTo>
                    <a:pt x="3471" y="56"/>
                  </a:lnTo>
                  <a:lnTo>
                    <a:pt x="3472" y="56"/>
                  </a:lnTo>
                  <a:lnTo>
                    <a:pt x="3474" y="57"/>
                  </a:lnTo>
                  <a:lnTo>
                    <a:pt x="3474" y="57"/>
                  </a:lnTo>
                  <a:lnTo>
                    <a:pt x="3477" y="58"/>
                  </a:lnTo>
                  <a:lnTo>
                    <a:pt x="3477" y="58"/>
                  </a:lnTo>
                  <a:lnTo>
                    <a:pt x="3479" y="59"/>
                  </a:lnTo>
                  <a:lnTo>
                    <a:pt x="3480" y="59"/>
                  </a:lnTo>
                  <a:lnTo>
                    <a:pt x="3481" y="60"/>
                  </a:lnTo>
                  <a:lnTo>
                    <a:pt x="3482" y="59"/>
                  </a:lnTo>
                  <a:lnTo>
                    <a:pt x="3483" y="59"/>
                  </a:lnTo>
                  <a:lnTo>
                    <a:pt x="3483" y="59"/>
                  </a:lnTo>
                  <a:lnTo>
                    <a:pt x="3485" y="60"/>
                  </a:lnTo>
                  <a:lnTo>
                    <a:pt x="3485" y="60"/>
                  </a:lnTo>
                  <a:lnTo>
                    <a:pt x="3488" y="62"/>
                  </a:lnTo>
                  <a:lnTo>
                    <a:pt x="3488" y="62"/>
                  </a:lnTo>
                  <a:lnTo>
                    <a:pt x="3491" y="64"/>
                  </a:lnTo>
                  <a:lnTo>
                    <a:pt x="3491" y="64"/>
                  </a:lnTo>
                  <a:lnTo>
                    <a:pt x="3491" y="64"/>
                  </a:lnTo>
                  <a:lnTo>
                    <a:pt x="3493" y="62"/>
                  </a:lnTo>
                  <a:lnTo>
                    <a:pt x="3493" y="63"/>
                  </a:lnTo>
                  <a:lnTo>
                    <a:pt x="3494" y="62"/>
                  </a:lnTo>
                  <a:lnTo>
                    <a:pt x="3495" y="62"/>
                  </a:lnTo>
                  <a:lnTo>
                    <a:pt x="3496" y="63"/>
                  </a:lnTo>
                  <a:lnTo>
                    <a:pt x="3497" y="63"/>
                  </a:lnTo>
                  <a:lnTo>
                    <a:pt x="3499" y="65"/>
                  </a:lnTo>
                  <a:lnTo>
                    <a:pt x="3499" y="65"/>
                  </a:lnTo>
                  <a:lnTo>
                    <a:pt x="3502" y="66"/>
                  </a:lnTo>
                  <a:lnTo>
                    <a:pt x="3502" y="66"/>
                  </a:lnTo>
                  <a:lnTo>
                    <a:pt x="3505" y="68"/>
                  </a:lnTo>
                  <a:lnTo>
                    <a:pt x="3505" y="68"/>
                  </a:lnTo>
                  <a:lnTo>
                    <a:pt x="3505" y="68"/>
                  </a:lnTo>
                  <a:lnTo>
                    <a:pt x="3508" y="66"/>
                  </a:lnTo>
                  <a:lnTo>
                    <a:pt x="3508" y="66"/>
                  </a:lnTo>
                  <a:lnTo>
                    <a:pt x="3510" y="64"/>
                  </a:lnTo>
                  <a:lnTo>
                    <a:pt x="3511" y="64"/>
                  </a:lnTo>
                  <a:lnTo>
                    <a:pt x="3513" y="63"/>
                  </a:lnTo>
                  <a:lnTo>
                    <a:pt x="3513" y="63"/>
                  </a:lnTo>
                  <a:lnTo>
                    <a:pt x="3513" y="63"/>
                  </a:lnTo>
                  <a:lnTo>
                    <a:pt x="3515" y="63"/>
                  </a:lnTo>
                  <a:lnTo>
                    <a:pt x="3516" y="63"/>
                  </a:lnTo>
                  <a:lnTo>
                    <a:pt x="3516" y="63"/>
                  </a:lnTo>
                  <a:lnTo>
                    <a:pt x="3519" y="61"/>
                  </a:lnTo>
                  <a:lnTo>
                    <a:pt x="3519" y="61"/>
                  </a:lnTo>
                  <a:lnTo>
                    <a:pt x="3519" y="61"/>
                  </a:lnTo>
                  <a:lnTo>
                    <a:pt x="3522" y="64"/>
                  </a:lnTo>
                  <a:lnTo>
                    <a:pt x="3522" y="64"/>
                  </a:lnTo>
                  <a:lnTo>
                    <a:pt x="3524" y="64"/>
                  </a:lnTo>
                  <a:lnTo>
                    <a:pt x="3524" y="64"/>
                  </a:lnTo>
                  <a:lnTo>
                    <a:pt x="3525" y="64"/>
                  </a:lnTo>
                  <a:lnTo>
                    <a:pt x="3526" y="64"/>
                  </a:lnTo>
                  <a:lnTo>
                    <a:pt x="3527" y="64"/>
                  </a:lnTo>
                  <a:lnTo>
                    <a:pt x="3528" y="64"/>
                  </a:lnTo>
                  <a:lnTo>
                    <a:pt x="3530" y="65"/>
                  </a:lnTo>
                  <a:lnTo>
                    <a:pt x="3530" y="65"/>
                  </a:lnTo>
                  <a:lnTo>
                    <a:pt x="3533" y="67"/>
                  </a:lnTo>
                  <a:lnTo>
                    <a:pt x="3533" y="67"/>
                  </a:lnTo>
                  <a:lnTo>
                    <a:pt x="3535" y="68"/>
                  </a:lnTo>
                  <a:lnTo>
                    <a:pt x="3536" y="67"/>
                  </a:lnTo>
                  <a:lnTo>
                    <a:pt x="3536" y="67"/>
                  </a:lnTo>
                  <a:lnTo>
                    <a:pt x="3536" y="67"/>
                  </a:lnTo>
                  <a:lnTo>
                    <a:pt x="3537" y="67"/>
                  </a:lnTo>
                  <a:lnTo>
                    <a:pt x="3538" y="67"/>
                  </a:lnTo>
                  <a:lnTo>
                    <a:pt x="3539" y="67"/>
                  </a:lnTo>
                  <a:lnTo>
                    <a:pt x="3541" y="70"/>
                  </a:lnTo>
                  <a:lnTo>
                    <a:pt x="3542" y="70"/>
                  </a:lnTo>
                  <a:lnTo>
                    <a:pt x="3543" y="71"/>
                  </a:lnTo>
                  <a:lnTo>
                    <a:pt x="3544" y="70"/>
                  </a:lnTo>
                  <a:lnTo>
                    <a:pt x="3544" y="70"/>
                  </a:lnTo>
                  <a:lnTo>
                    <a:pt x="3547" y="69"/>
                  </a:lnTo>
                  <a:lnTo>
                    <a:pt x="3547" y="69"/>
                  </a:lnTo>
                  <a:lnTo>
                    <a:pt x="3550" y="67"/>
                  </a:lnTo>
                  <a:lnTo>
                    <a:pt x="3550" y="67"/>
                  </a:lnTo>
                  <a:lnTo>
                    <a:pt x="3553" y="65"/>
                  </a:lnTo>
                  <a:lnTo>
                    <a:pt x="3553" y="65"/>
                  </a:lnTo>
                  <a:lnTo>
                    <a:pt x="3553" y="65"/>
                  </a:lnTo>
                  <a:lnTo>
                    <a:pt x="3555" y="67"/>
                  </a:lnTo>
                  <a:lnTo>
                    <a:pt x="3556" y="67"/>
                  </a:lnTo>
                  <a:lnTo>
                    <a:pt x="3557" y="69"/>
                  </a:lnTo>
                  <a:lnTo>
                    <a:pt x="3558" y="68"/>
                  </a:lnTo>
                  <a:lnTo>
                    <a:pt x="3558" y="68"/>
                  </a:lnTo>
                  <a:lnTo>
                    <a:pt x="3561" y="67"/>
                  </a:lnTo>
                  <a:lnTo>
                    <a:pt x="3561" y="67"/>
                  </a:lnTo>
                  <a:lnTo>
                    <a:pt x="3564" y="66"/>
                  </a:lnTo>
                  <a:lnTo>
                    <a:pt x="3564" y="66"/>
                  </a:lnTo>
                  <a:lnTo>
                    <a:pt x="3567" y="64"/>
                  </a:lnTo>
                  <a:lnTo>
                    <a:pt x="3567" y="64"/>
                  </a:lnTo>
                  <a:lnTo>
                    <a:pt x="3569" y="63"/>
                  </a:lnTo>
                  <a:lnTo>
                    <a:pt x="3570" y="63"/>
                  </a:lnTo>
                  <a:lnTo>
                    <a:pt x="3572" y="61"/>
                  </a:lnTo>
                  <a:lnTo>
                    <a:pt x="3572" y="61"/>
                  </a:lnTo>
                  <a:lnTo>
                    <a:pt x="3573" y="61"/>
                  </a:lnTo>
                  <a:lnTo>
                    <a:pt x="3575" y="63"/>
                  </a:lnTo>
                  <a:lnTo>
                    <a:pt x="3575" y="63"/>
                  </a:lnTo>
                  <a:lnTo>
                    <a:pt x="3578" y="63"/>
                  </a:lnTo>
                  <a:lnTo>
                    <a:pt x="3578" y="63"/>
                  </a:lnTo>
                  <a:lnTo>
                    <a:pt x="3581" y="63"/>
                  </a:lnTo>
                  <a:lnTo>
                    <a:pt x="3581" y="63"/>
                  </a:lnTo>
                  <a:lnTo>
                    <a:pt x="3583" y="62"/>
                  </a:lnTo>
                  <a:lnTo>
                    <a:pt x="3583" y="62"/>
                  </a:lnTo>
                  <a:lnTo>
                    <a:pt x="3584" y="61"/>
                  </a:lnTo>
                  <a:lnTo>
                    <a:pt x="3586" y="63"/>
                  </a:lnTo>
                  <a:lnTo>
                    <a:pt x="3587" y="63"/>
                  </a:lnTo>
                  <a:lnTo>
                    <a:pt x="3589" y="66"/>
                  </a:lnTo>
                  <a:lnTo>
                    <a:pt x="3589" y="66"/>
                  </a:lnTo>
                  <a:lnTo>
                    <a:pt x="3592" y="69"/>
                  </a:lnTo>
                  <a:lnTo>
                    <a:pt x="3592" y="69"/>
                  </a:lnTo>
                  <a:lnTo>
                    <a:pt x="3595" y="70"/>
                  </a:lnTo>
                  <a:lnTo>
                    <a:pt x="3595" y="70"/>
                  </a:lnTo>
                  <a:lnTo>
                    <a:pt x="3597" y="71"/>
                  </a:lnTo>
                  <a:lnTo>
                    <a:pt x="3598" y="71"/>
                  </a:lnTo>
                  <a:lnTo>
                    <a:pt x="3598" y="71"/>
                  </a:lnTo>
                  <a:lnTo>
                    <a:pt x="3598" y="71"/>
                  </a:lnTo>
                  <a:lnTo>
                    <a:pt x="3599" y="71"/>
                  </a:lnTo>
                  <a:lnTo>
                    <a:pt x="3600" y="71"/>
                  </a:lnTo>
                  <a:lnTo>
                    <a:pt x="3601" y="71"/>
                  </a:lnTo>
                  <a:lnTo>
                    <a:pt x="3602" y="71"/>
                  </a:lnTo>
                  <a:lnTo>
                    <a:pt x="3603" y="71"/>
                  </a:lnTo>
                  <a:lnTo>
                    <a:pt x="3603" y="71"/>
                  </a:lnTo>
                  <a:lnTo>
                    <a:pt x="3604" y="71"/>
                  </a:lnTo>
                  <a:lnTo>
                    <a:pt x="3605" y="71"/>
                  </a:lnTo>
                  <a:lnTo>
                    <a:pt x="3606" y="71"/>
                  </a:lnTo>
                  <a:lnTo>
                    <a:pt x="3606" y="71"/>
                  </a:lnTo>
                  <a:lnTo>
                    <a:pt x="3606" y="71"/>
                  </a:lnTo>
                  <a:lnTo>
                    <a:pt x="3609" y="69"/>
                  </a:lnTo>
                  <a:lnTo>
                    <a:pt x="3609" y="69"/>
                  </a:lnTo>
                  <a:lnTo>
                    <a:pt x="3612" y="69"/>
                  </a:lnTo>
                  <a:lnTo>
                    <a:pt x="3612" y="69"/>
                  </a:lnTo>
                  <a:lnTo>
                    <a:pt x="3613" y="69"/>
                  </a:lnTo>
                  <a:lnTo>
                    <a:pt x="3614" y="70"/>
                  </a:lnTo>
                  <a:lnTo>
                    <a:pt x="3615" y="70"/>
                  </a:lnTo>
                  <a:lnTo>
                    <a:pt x="3617" y="70"/>
                  </a:lnTo>
                  <a:lnTo>
                    <a:pt x="3617" y="70"/>
                  </a:lnTo>
                  <a:lnTo>
                    <a:pt x="3618" y="70"/>
                  </a:lnTo>
                  <a:lnTo>
                    <a:pt x="3620" y="70"/>
                  </a:lnTo>
                  <a:lnTo>
                    <a:pt x="3620" y="70"/>
                  </a:lnTo>
                  <a:lnTo>
                    <a:pt x="3622" y="69"/>
                  </a:lnTo>
                  <a:lnTo>
                    <a:pt x="3623" y="69"/>
                  </a:lnTo>
                  <a:lnTo>
                    <a:pt x="3623" y="69"/>
                  </a:lnTo>
                  <a:lnTo>
                    <a:pt x="3626" y="70"/>
                  </a:lnTo>
                  <a:lnTo>
                    <a:pt x="3626" y="70"/>
                  </a:lnTo>
                  <a:lnTo>
                    <a:pt x="3626" y="70"/>
                  </a:lnTo>
                  <a:lnTo>
                    <a:pt x="3627" y="69"/>
                  </a:lnTo>
                  <a:lnTo>
                    <a:pt x="3628" y="70"/>
                  </a:lnTo>
                  <a:lnTo>
                    <a:pt x="3629" y="70"/>
                  </a:lnTo>
                  <a:lnTo>
                    <a:pt x="3631" y="72"/>
                  </a:lnTo>
                  <a:lnTo>
                    <a:pt x="3631" y="72"/>
                  </a:lnTo>
                  <a:lnTo>
                    <a:pt x="3632" y="72"/>
                  </a:lnTo>
                  <a:lnTo>
                    <a:pt x="3634" y="71"/>
                  </a:lnTo>
                  <a:lnTo>
                    <a:pt x="3634" y="71"/>
                  </a:lnTo>
                  <a:lnTo>
                    <a:pt x="3634" y="71"/>
                  </a:lnTo>
                  <a:lnTo>
                    <a:pt x="3636" y="71"/>
                  </a:lnTo>
                  <a:lnTo>
                    <a:pt x="3637" y="71"/>
                  </a:lnTo>
                  <a:lnTo>
                    <a:pt x="3637" y="71"/>
                  </a:lnTo>
                  <a:lnTo>
                    <a:pt x="3637" y="71"/>
                  </a:lnTo>
                  <a:lnTo>
                    <a:pt x="3640" y="72"/>
                  </a:lnTo>
                  <a:lnTo>
                    <a:pt x="3640" y="72"/>
                  </a:lnTo>
                  <a:lnTo>
                    <a:pt x="3640" y="72"/>
                  </a:lnTo>
                  <a:lnTo>
                    <a:pt x="3643" y="72"/>
                  </a:lnTo>
                  <a:lnTo>
                    <a:pt x="3643" y="72"/>
                  </a:lnTo>
                  <a:lnTo>
                    <a:pt x="3644" y="72"/>
                  </a:lnTo>
                  <a:lnTo>
                    <a:pt x="3645" y="72"/>
                  </a:lnTo>
                  <a:lnTo>
                    <a:pt x="3646" y="72"/>
                  </a:lnTo>
                  <a:lnTo>
                    <a:pt x="3646" y="72"/>
                  </a:lnTo>
                  <a:lnTo>
                    <a:pt x="3648" y="72"/>
                  </a:lnTo>
                  <a:lnTo>
                    <a:pt x="3649" y="72"/>
                  </a:lnTo>
                  <a:lnTo>
                    <a:pt x="3649" y="72"/>
                  </a:lnTo>
                  <a:lnTo>
                    <a:pt x="3651" y="73"/>
                  </a:lnTo>
                  <a:lnTo>
                    <a:pt x="3651" y="73"/>
                  </a:lnTo>
                  <a:lnTo>
                    <a:pt x="3654" y="74"/>
                  </a:lnTo>
                  <a:lnTo>
                    <a:pt x="3654" y="74"/>
                  </a:lnTo>
                  <a:lnTo>
                    <a:pt x="3654" y="74"/>
                  </a:lnTo>
                  <a:lnTo>
                    <a:pt x="3657" y="73"/>
                  </a:lnTo>
                  <a:lnTo>
                    <a:pt x="3657" y="73"/>
                  </a:lnTo>
                  <a:lnTo>
                    <a:pt x="3659" y="72"/>
                  </a:lnTo>
                  <a:lnTo>
                    <a:pt x="3659" y="72"/>
                  </a:lnTo>
                  <a:lnTo>
                    <a:pt x="3659" y="72"/>
                  </a:lnTo>
                  <a:lnTo>
                    <a:pt x="3660" y="72"/>
                  </a:lnTo>
                  <a:lnTo>
                    <a:pt x="3661" y="72"/>
                  </a:lnTo>
                  <a:lnTo>
                    <a:pt x="3662" y="72"/>
                  </a:lnTo>
                  <a:lnTo>
                    <a:pt x="3663" y="72"/>
                  </a:lnTo>
                  <a:lnTo>
                    <a:pt x="3665" y="69"/>
                  </a:lnTo>
                  <a:lnTo>
                    <a:pt x="3665" y="69"/>
                  </a:lnTo>
                  <a:lnTo>
                    <a:pt x="3668" y="66"/>
                  </a:lnTo>
                  <a:lnTo>
                    <a:pt x="3668" y="66"/>
                  </a:lnTo>
                  <a:lnTo>
                    <a:pt x="3671" y="66"/>
                  </a:lnTo>
                  <a:lnTo>
                    <a:pt x="3671" y="66"/>
                  </a:lnTo>
                  <a:lnTo>
                    <a:pt x="3673" y="64"/>
                  </a:lnTo>
                  <a:lnTo>
                    <a:pt x="3674" y="64"/>
                  </a:lnTo>
                  <a:lnTo>
                    <a:pt x="3675" y="64"/>
                  </a:lnTo>
                  <a:lnTo>
                    <a:pt x="3676" y="65"/>
                  </a:lnTo>
                  <a:lnTo>
                    <a:pt x="3677" y="65"/>
                  </a:lnTo>
                  <a:lnTo>
                    <a:pt x="3677" y="65"/>
                  </a:lnTo>
                  <a:lnTo>
                    <a:pt x="3679" y="65"/>
                  </a:lnTo>
                  <a:lnTo>
                    <a:pt x="3679" y="65"/>
                  </a:lnTo>
                  <a:lnTo>
                    <a:pt x="3682" y="61"/>
                  </a:lnTo>
                  <a:lnTo>
                    <a:pt x="3682" y="61"/>
                  </a:lnTo>
                  <a:lnTo>
                    <a:pt x="3683" y="61"/>
                  </a:lnTo>
                  <a:lnTo>
                    <a:pt x="3685" y="61"/>
                  </a:lnTo>
                  <a:lnTo>
                    <a:pt x="3685" y="61"/>
                  </a:lnTo>
                  <a:lnTo>
                    <a:pt x="3685" y="61"/>
                  </a:lnTo>
                  <a:lnTo>
                    <a:pt x="3688" y="61"/>
                  </a:lnTo>
                  <a:lnTo>
                    <a:pt x="3688" y="61"/>
                  </a:lnTo>
                  <a:lnTo>
                    <a:pt x="3688" y="61"/>
                  </a:lnTo>
                  <a:lnTo>
                    <a:pt x="3690" y="63"/>
                  </a:lnTo>
                  <a:lnTo>
                    <a:pt x="3691" y="63"/>
                  </a:lnTo>
                  <a:lnTo>
                    <a:pt x="3693" y="66"/>
                  </a:lnTo>
                  <a:lnTo>
                    <a:pt x="3694" y="66"/>
                  </a:lnTo>
                  <a:lnTo>
                    <a:pt x="3696" y="68"/>
                  </a:lnTo>
                  <a:lnTo>
                    <a:pt x="3696" y="68"/>
                  </a:lnTo>
                  <a:lnTo>
                    <a:pt x="3699" y="69"/>
                  </a:lnTo>
                  <a:lnTo>
                    <a:pt x="3699" y="69"/>
                  </a:lnTo>
                  <a:lnTo>
                    <a:pt x="3702" y="70"/>
                  </a:lnTo>
                  <a:lnTo>
                    <a:pt x="3702" y="70"/>
                  </a:lnTo>
                  <a:lnTo>
                    <a:pt x="3702" y="70"/>
                  </a:lnTo>
                  <a:lnTo>
                    <a:pt x="3704" y="69"/>
                  </a:lnTo>
                  <a:lnTo>
                    <a:pt x="3705" y="69"/>
                  </a:lnTo>
                  <a:lnTo>
                    <a:pt x="3707" y="68"/>
                  </a:lnTo>
                  <a:lnTo>
                    <a:pt x="3707" y="68"/>
                  </a:lnTo>
                  <a:lnTo>
                    <a:pt x="3708" y="68"/>
                  </a:lnTo>
                  <a:lnTo>
                    <a:pt x="3710" y="70"/>
                  </a:lnTo>
                  <a:lnTo>
                    <a:pt x="3710" y="70"/>
                  </a:lnTo>
                  <a:lnTo>
                    <a:pt x="3713" y="70"/>
                  </a:lnTo>
                  <a:lnTo>
                    <a:pt x="3713" y="70"/>
                  </a:lnTo>
                  <a:lnTo>
                    <a:pt x="3713" y="70"/>
                  </a:lnTo>
                  <a:lnTo>
                    <a:pt x="3716" y="71"/>
                  </a:lnTo>
                  <a:lnTo>
                    <a:pt x="3716" y="71"/>
                  </a:lnTo>
                  <a:lnTo>
                    <a:pt x="3718" y="72"/>
                  </a:lnTo>
                  <a:lnTo>
                    <a:pt x="3719" y="72"/>
                  </a:lnTo>
                  <a:lnTo>
                    <a:pt x="3721" y="75"/>
                  </a:lnTo>
                  <a:lnTo>
                    <a:pt x="3722" y="75"/>
                  </a:lnTo>
                  <a:lnTo>
                    <a:pt x="3724" y="77"/>
                  </a:lnTo>
                  <a:lnTo>
                    <a:pt x="3724" y="77"/>
                  </a:lnTo>
                  <a:lnTo>
                    <a:pt x="3727" y="78"/>
                  </a:lnTo>
                  <a:lnTo>
                    <a:pt x="3727" y="78"/>
                  </a:lnTo>
                  <a:lnTo>
                    <a:pt x="3730" y="78"/>
                  </a:lnTo>
                  <a:lnTo>
                    <a:pt x="3730" y="78"/>
                  </a:lnTo>
                  <a:lnTo>
                    <a:pt x="3733" y="79"/>
                  </a:lnTo>
                  <a:lnTo>
                    <a:pt x="3733" y="79"/>
                  </a:lnTo>
                  <a:lnTo>
                    <a:pt x="3733" y="79"/>
                  </a:lnTo>
                  <a:lnTo>
                    <a:pt x="3735" y="79"/>
                  </a:lnTo>
                  <a:lnTo>
                    <a:pt x="3735" y="79"/>
                  </a:lnTo>
                  <a:lnTo>
                    <a:pt x="3736" y="79"/>
                  </a:lnTo>
                  <a:lnTo>
                    <a:pt x="3738" y="80"/>
                  </a:lnTo>
                  <a:lnTo>
                    <a:pt x="3739" y="80"/>
                  </a:lnTo>
                  <a:lnTo>
                    <a:pt x="3739" y="80"/>
                  </a:lnTo>
                  <a:lnTo>
                    <a:pt x="3741" y="80"/>
                  </a:lnTo>
                  <a:lnTo>
                    <a:pt x="3741" y="80"/>
                  </a:lnTo>
                  <a:lnTo>
                    <a:pt x="3744" y="78"/>
                  </a:lnTo>
                  <a:lnTo>
                    <a:pt x="3744" y="78"/>
                  </a:lnTo>
                  <a:lnTo>
                    <a:pt x="3745" y="78"/>
                  </a:lnTo>
                  <a:lnTo>
                    <a:pt x="3747" y="78"/>
                  </a:lnTo>
                  <a:lnTo>
                    <a:pt x="3747" y="78"/>
                  </a:lnTo>
                  <a:lnTo>
                    <a:pt x="3749" y="77"/>
                  </a:lnTo>
                  <a:lnTo>
                    <a:pt x="3750" y="77"/>
                  </a:lnTo>
                  <a:lnTo>
                    <a:pt x="3750" y="77"/>
                  </a:lnTo>
                  <a:lnTo>
                    <a:pt x="3752" y="79"/>
                  </a:lnTo>
                  <a:lnTo>
                    <a:pt x="3753" y="79"/>
                  </a:lnTo>
                  <a:lnTo>
                    <a:pt x="3755" y="81"/>
                  </a:lnTo>
                  <a:lnTo>
                    <a:pt x="3755" y="81"/>
                  </a:lnTo>
                  <a:lnTo>
                    <a:pt x="3755" y="80"/>
                  </a:lnTo>
                  <a:lnTo>
                    <a:pt x="3758" y="81"/>
                  </a:lnTo>
                  <a:lnTo>
                    <a:pt x="3758" y="81"/>
                  </a:lnTo>
                  <a:lnTo>
                    <a:pt x="3758" y="81"/>
                  </a:lnTo>
                  <a:lnTo>
                    <a:pt x="3760" y="81"/>
                  </a:lnTo>
                  <a:lnTo>
                    <a:pt x="3761" y="80"/>
                  </a:lnTo>
                  <a:lnTo>
                    <a:pt x="3761" y="80"/>
                  </a:lnTo>
                  <a:lnTo>
                    <a:pt x="3764" y="77"/>
                  </a:lnTo>
                  <a:lnTo>
                    <a:pt x="3764" y="77"/>
                  </a:lnTo>
                  <a:lnTo>
                    <a:pt x="3766" y="76"/>
                  </a:lnTo>
                  <a:lnTo>
                    <a:pt x="3766" y="76"/>
                  </a:lnTo>
                  <a:lnTo>
                    <a:pt x="3767" y="76"/>
                  </a:lnTo>
                  <a:lnTo>
                    <a:pt x="3769" y="78"/>
                  </a:lnTo>
                  <a:lnTo>
                    <a:pt x="3769" y="78"/>
                  </a:lnTo>
                  <a:lnTo>
                    <a:pt x="3772" y="80"/>
                  </a:lnTo>
                  <a:lnTo>
                    <a:pt x="3772" y="80"/>
                  </a:lnTo>
                  <a:lnTo>
                    <a:pt x="3772" y="80"/>
                  </a:lnTo>
                  <a:lnTo>
                    <a:pt x="3773" y="80"/>
                  </a:lnTo>
                  <a:lnTo>
                    <a:pt x="3775" y="80"/>
                  </a:lnTo>
                  <a:lnTo>
                    <a:pt x="3775" y="80"/>
                  </a:lnTo>
                  <a:lnTo>
                    <a:pt x="3775" y="80"/>
                  </a:lnTo>
                  <a:lnTo>
                    <a:pt x="3778" y="80"/>
                  </a:lnTo>
                  <a:lnTo>
                    <a:pt x="3778" y="81"/>
                  </a:lnTo>
                  <a:lnTo>
                    <a:pt x="3780" y="81"/>
                  </a:lnTo>
                  <a:lnTo>
                    <a:pt x="3781" y="81"/>
                  </a:lnTo>
                  <a:lnTo>
                    <a:pt x="3783" y="82"/>
                  </a:lnTo>
                  <a:lnTo>
                    <a:pt x="3784" y="83"/>
                  </a:lnTo>
                  <a:lnTo>
                    <a:pt x="3786" y="84"/>
                  </a:lnTo>
                  <a:lnTo>
                    <a:pt x="3786" y="84"/>
                  </a:lnTo>
                  <a:lnTo>
                    <a:pt x="3789" y="83"/>
                  </a:lnTo>
                  <a:lnTo>
                    <a:pt x="3789" y="83"/>
                  </a:lnTo>
                  <a:lnTo>
                    <a:pt x="3790" y="83"/>
                  </a:lnTo>
                  <a:lnTo>
                    <a:pt x="3791" y="83"/>
                  </a:lnTo>
                  <a:lnTo>
                    <a:pt x="3792" y="83"/>
                  </a:lnTo>
                  <a:lnTo>
                    <a:pt x="3792" y="83"/>
                  </a:lnTo>
                  <a:lnTo>
                    <a:pt x="3794" y="85"/>
                  </a:lnTo>
                  <a:lnTo>
                    <a:pt x="3795" y="85"/>
                  </a:lnTo>
                  <a:lnTo>
                    <a:pt x="3796" y="86"/>
                  </a:lnTo>
                  <a:lnTo>
                    <a:pt x="3797" y="86"/>
                  </a:lnTo>
                  <a:lnTo>
                    <a:pt x="3798" y="86"/>
                  </a:lnTo>
                  <a:lnTo>
                    <a:pt x="3798" y="86"/>
                  </a:lnTo>
                  <a:lnTo>
                    <a:pt x="3800" y="87"/>
                  </a:lnTo>
                  <a:lnTo>
                    <a:pt x="3800" y="87"/>
                  </a:lnTo>
                  <a:lnTo>
                    <a:pt x="3800" y="87"/>
                  </a:lnTo>
                  <a:lnTo>
                    <a:pt x="3801" y="87"/>
                  </a:lnTo>
                  <a:lnTo>
                    <a:pt x="3803" y="85"/>
                  </a:lnTo>
                  <a:lnTo>
                    <a:pt x="3803" y="85"/>
                  </a:lnTo>
                  <a:lnTo>
                    <a:pt x="3806" y="84"/>
                  </a:lnTo>
                  <a:lnTo>
                    <a:pt x="3806" y="84"/>
                  </a:lnTo>
                  <a:lnTo>
                    <a:pt x="3809" y="83"/>
                  </a:lnTo>
                  <a:lnTo>
                    <a:pt x="3809" y="83"/>
                  </a:lnTo>
                  <a:lnTo>
                    <a:pt x="3809" y="83"/>
                  </a:lnTo>
                  <a:lnTo>
                    <a:pt x="3810" y="83"/>
                  </a:lnTo>
                  <a:lnTo>
                    <a:pt x="3811" y="83"/>
                  </a:lnTo>
                  <a:lnTo>
                    <a:pt x="3811" y="83"/>
                  </a:lnTo>
                  <a:lnTo>
                    <a:pt x="3814" y="81"/>
                  </a:lnTo>
                  <a:lnTo>
                    <a:pt x="3814" y="81"/>
                  </a:lnTo>
                  <a:lnTo>
                    <a:pt x="3816" y="80"/>
                  </a:lnTo>
                  <a:lnTo>
                    <a:pt x="3817" y="80"/>
                  </a:lnTo>
                  <a:lnTo>
                    <a:pt x="3817" y="80"/>
                  </a:lnTo>
                  <a:lnTo>
                    <a:pt x="3820" y="82"/>
                  </a:lnTo>
                  <a:lnTo>
                    <a:pt x="3820" y="82"/>
                  </a:lnTo>
                  <a:lnTo>
                    <a:pt x="3822" y="83"/>
                  </a:lnTo>
                  <a:lnTo>
                    <a:pt x="3823" y="82"/>
                  </a:lnTo>
                  <a:lnTo>
                    <a:pt x="3823" y="82"/>
                  </a:lnTo>
                  <a:lnTo>
                    <a:pt x="3824" y="82"/>
                  </a:lnTo>
                  <a:lnTo>
                    <a:pt x="3825" y="82"/>
                  </a:lnTo>
                  <a:lnTo>
                    <a:pt x="3826" y="82"/>
                  </a:lnTo>
                  <a:lnTo>
                    <a:pt x="3828" y="83"/>
                  </a:lnTo>
                  <a:lnTo>
                    <a:pt x="3829" y="84"/>
                  </a:lnTo>
                  <a:lnTo>
                    <a:pt x="3831" y="82"/>
                  </a:lnTo>
                  <a:lnTo>
                    <a:pt x="3831" y="82"/>
                  </a:lnTo>
                  <a:lnTo>
                    <a:pt x="3832" y="82"/>
                  </a:lnTo>
                  <a:lnTo>
                    <a:pt x="3834" y="83"/>
                  </a:lnTo>
                  <a:lnTo>
                    <a:pt x="3834" y="83"/>
                  </a:lnTo>
                  <a:lnTo>
                    <a:pt x="3834" y="83"/>
                  </a:lnTo>
                  <a:lnTo>
                    <a:pt x="3837" y="82"/>
                  </a:lnTo>
                  <a:lnTo>
                    <a:pt x="3837" y="82"/>
                  </a:lnTo>
                  <a:lnTo>
                    <a:pt x="3839" y="81"/>
                  </a:lnTo>
                  <a:lnTo>
                    <a:pt x="3840" y="81"/>
                  </a:lnTo>
                  <a:lnTo>
                    <a:pt x="3842" y="79"/>
                  </a:lnTo>
                  <a:lnTo>
                    <a:pt x="3843" y="78"/>
                  </a:lnTo>
                  <a:lnTo>
                    <a:pt x="3845" y="77"/>
                  </a:lnTo>
                  <a:lnTo>
                    <a:pt x="3845" y="77"/>
                  </a:lnTo>
                  <a:lnTo>
                    <a:pt x="3848" y="76"/>
                  </a:lnTo>
                  <a:lnTo>
                    <a:pt x="3848" y="76"/>
                  </a:lnTo>
                  <a:lnTo>
                    <a:pt x="3851" y="75"/>
                  </a:lnTo>
                  <a:lnTo>
                    <a:pt x="3851" y="74"/>
                  </a:lnTo>
                  <a:lnTo>
                    <a:pt x="3854" y="72"/>
                  </a:lnTo>
                  <a:lnTo>
                    <a:pt x="3854" y="72"/>
                  </a:lnTo>
                  <a:lnTo>
                    <a:pt x="3856" y="75"/>
                  </a:lnTo>
                  <a:lnTo>
                    <a:pt x="3857" y="75"/>
                  </a:lnTo>
                  <a:lnTo>
                    <a:pt x="3857" y="75"/>
                  </a:lnTo>
                  <a:lnTo>
                    <a:pt x="3859" y="74"/>
                  </a:lnTo>
                  <a:lnTo>
                    <a:pt x="3860" y="73"/>
                  </a:lnTo>
                  <a:lnTo>
                    <a:pt x="3862" y="72"/>
                  </a:lnTo>
                  <a:lnTo>
                    <a:pt x="3862" y="72"/>
                  </a:lnTo>
                  <a:lnTo>
                    <a:pt x="3862" y="72"/>
                  </a:lnTo>
                  <a:lnTo>
                    <a:pt x="3864" y="73"/>
                  </a:lnTo>
                  <a:lnTo>
                    <a:pt x="3865" y="72"/>
                  </a:lnTo>
                  <a:lnTo>
                    <a:pt x="3865" y="72"/>
                  </a:lnTo>
                  <a:lnTo>
                    <a:pt x="3865" y="72"/>
                  </a:lnTo>
                  <a:lnTo>
                    <a:pt x="3868" y="73"/>
                  </a:lnTo>
                  <a:lnTo>
                    <a:pt x="3868" y="73"/>
                  </a:lnTo>
                  <a:lnTo>
                    <a:pt x="3868" y="73"/>
                  </a:lnTo>
                  <a:lnTo>
                    <a:pt x="3870" y="73"/>
                  </a:lnTo>
                  <a:lnTo>
                    <a:pt x="3871" y="73"/>
                  </a:lnTo>
                  <a:lnTo>
                    <a:pt x="3873" y="72"/>
                  </a:lnTo>
                  <a:lnTo>
                    <a:pt x="3874" y="72"/>
                  </a:lnTo>
                  <a:lnTo>
                    <a:pt x="3876" y="71"/>
                  </a:lnTo>
                  <a:lnTo>
                    <a:pt x="3876" y="71"/>
                  </a:lnTo>
                  <a:lnTo>
                    <a:pt x="3876" y="71"/>
                  </a:lnTo>
                  <a:lnTo>
                    <a:pt x="3878" y="71"/>
                  </a:lnTo>
                  <a:lnTo>
                    <a:pt x="3879" y="71"/>
                  </a:lnTo>
                  <a:lnTo>
                    <a:pt x="3879" y="71"/>
                  </a:lnTo>
                  <a:lnTo>
                    <a:pt x="3881" y="70"/>
                  </a:lnTo>
                  <a:lnTo>
                    <a:pt x="3882" y="70"/>
                  </a:lnTo>
                  <a:lnTo>
                    <a:pt x="3882" y="70"/>
                  </a:lnTo>
                  <a:lnTo>
                    <a:pt x="3882" y="70"/>
                  </a:lnTo>
                  <a:lnTo>
                    <a:pt x="3884" y="71"/>
                  </a:lnTo>
                  <a:lnTo>
                    <a:pt x="3885" y="72"/>
                  </a:lnTo>
                  <a:lnTo>
                    <a:pt x="3887" y="72"/>
                  </a:lnTo>
                  <a:lnTo>
                    <a:pt x="3887" y="72"/>
                  </a:lnTo>
                  <a:lnTo>
                    <a:pt x="3887" y="72"/>
                  </a:lnTo>
                  <a:lnTo>
                    <a:pt x="3890" y="69"/>
                  </a:lnTo>
                  <a:lnTo>
                    <a:pt x="3890" y="69"/>
                  </a:lnTo>
                  <a:lnTo>
                    <a:pt x="3893" y="68"/>
                  </a:lnTo>
                  <a:lnTo>
                    <a:pt x="3893" y="68"/>
                  </a:lnTo>
                  <a:lnTo>
                    <a:pt x="3893" y="68"/>
                  </a:lnTo>
                  <a:lnTo>
                    <a:pt x="3896" y="71"/>
                  </a:lnTo>
                  <a:lnTo>
                    <a:pt x="3896" y="71"/>
                  </a:lnTo>
                  <a:lnTo>
                    <a:pt x="3899" y="72"/>
                  </a:lnTo>
                  <a:lnTo>
                    <a:pt x="3899" y="72"/>
                  </a:lnTo>
                  <a:lnTo>
                    <a:pt x="3901" y="73"/>
                  </a:lnTo>
                  <a:lnTo>
                    <a:pt x="3902" y="73"/>
                  </a:lnTo>
                  <a:lnTo>
                    <a:pt x="3904" y="75"/>
                  </a:lnTo>
                  <a:lnTo>
                    <a:pt x="3905" y="75"/>
                  </a:lnTo>
                  <a:lnTo>
                    <a:pt x="3907" y="77"/>
                  </a:lnTo>
                  <a:lnTo>
                    <a:pt x="3907" y="77"/>
                  </a:lnTo>
                  <a:lnTo>
                    <a:pt x="3910" y="75"/>
                  </a:lnTo>
                  <a:lnTo>
                    <a:pt x="3910" y="75"/>
                  </a:lnTo>
                  <a:lnTo>
                    <a:pt x="3912" y="75"/>
                  </a:lnTo>
                  <a:lnTo>
                    <a:pt x="3913" y="75"/>
                  </a:lnTo>
                  <a:lnTo>
                    <a:pt x="3913" y="75"/>
                  </a:lnTo>
                  <a:lnTo>
                    <a:pt x="3915" y="76"/>
                  </a:lnTo>
                  <a:lnTo>
                    <a:pt x="3916" y="76"/>
                  </a:lnTo>
                  <a:lnTo>
                    <a:pt x="3916" y="76"/>
                  </a:lnTo>
                  <a:lnTo>
                    <a:pt x="3918" y="75"/>
                  </a:lnTo>
                  <a:lnTo>
                    <a:pt x="3919" y="75"/>
                  </a:lnTo>
                  <a:lnTo>
                    <a:pt x="3921" y="74"/>
                  </a:lnTo>
                  <a:lnTo>
                    <a:pt x="3921" y="74"/>
                  </a:lnTo>
                  <a:lnTo>
                    <a:pt x="3924" y="75"/>
                  </a:lnTo>
                  <a:lnTo>
                    <a:pt x="3924" y="75"/>
                  </a:lnTo>
                  <a:lnTo>
                    <a:pt x="3925" y="75"/>
                  </a:lnTo>
                  <a:lnTo>
                    <a:pt x="3927" y="75"/>
                  </a:lnTo>
                  <a:lnTo>
                    <a:pt x="3927" y="75"/>
                  </a:lnTo>
                  <a:lnTo>
                    <a:pt x="3927" y="75"/>
                  </a:lnTo>
                  <a:lnTo>
                    <a:pt x="3929" y="75"/>
                  </a:lnTo>
                  <a:lnTo>
                    <a:pt x="3929" y="75"/>
                  </a:lnTo>
                  <a:lnTo>
                    <a:pt x="3930" y="75"/>
                  </a:lnTo>
                  <a:lnTo>
                    <a:pt x="3932" y="76"/>
                  </a:lnTo>
                  <a:lnTo>
                    <a:pt x="3933" y="76"/>
                  </a:lnTo>
                  <a:lnTo>
                    <a:pt x="3935" y="76"/>
                  </a:lnTo>
                  <a:lnTo>
                    <a:pt x="3935" y="76"/>
                  </a:lnTo>
                  <a:lnTo>
                    <a:pt x="3935" y="76"/>
                  </a:lnTo>
                  <a:lnTo>
                    <a:pt x="3937" y="76"/>
                  </a:lnTo>
                  <a:lnTo>
                    <a:pt x="3938" y="76"/>
                  </a:lnTo>
                  <a:lnTo>
                    <a:pt x="3938" y="76"/>
                  </a:lnTo>
                  <a:lnTo>
                    <a:pt x="3940" y="77"/>
                  </a:lnTo>
                  <a:lnTo>
                    <a:pt x="3941" y="77"/>
                  </a:lnTo>
                  <a:lnTo>
                    <a:pt x="3941" y="76"/>
                  </a:lnTo>
                  <a:lnTo>
                    <a:pt x="3944" y="73"/>
                  </a:lnTo>
                  <a:lnTo>
                    <a:pt x="3944" y="73"/>
                  </a:lnTo>
                  <a:lnTo>
                    <a:pt x="3946" y="72"/>
                  </a:lnTo>
                  <a:lnTo>
                    <a:pt x="3947" y="72"/>
                  </a:lnTo>
                  <a:lnTo>
                    <a:pt x="3949" y="72"/>
                  </a:lnTo>
                  <a:lnTo>
                    <a:pt x="3949" y="72"/>
                  </a:lnTo>
                  <a:lnTo>
                    <a:pt x="3950" y="72"/>
                  </a:lnTo>
                  <a:lnTo>
                    <a:pt x="3950" y="72"/>
                  </a:lnTo>
                  <a:lnTo>
                    <a:pt x="3952" y="71"/>
                  </a:lnTo>
                  <a:lnTo>
                    <a:pt x="3952" y="71"/>
                  </a:lnTo>
                  <a:lnTo>
                    <a:pt x="3954" y="69"/>
                  </a:lnTo>
                  <a:lnTo>
                    <a:pt x="3955" y="70"/>
                  </a:lnTo>
                  <a:lnTo>
                    <a:pt x="3955" y="70"/>
                  </a:lnTo>
                  <a:lnTo>
                    <a:pt x="3958" y="72"/>
                  </a:lnTo>
                  <a:lnTo>
                    <a:pt x="3958" y="73"/>
                  </a:lnTo>
                  <a:lnTo>
                    <a:pt x="3960" y="73"/>
                  </a:lnTo>
                  <a:lnTo>
                    <a:pt x="3960" y="73"/>
                  </a:lnTo>
                  <a:lnTo>
                    <a:pt x="3961" y="73"/>
                  </a:lnTo>
                  <a:lnTo>
                    <a:pt x="3961" y="73"/>
                  </a:lnTo>
                  <a:lnTo>
                    <a:pt x="3963" y="73"/>
                  </a:lnTo>
                  <a:lnTo>
                    <a:pt x="3963" y="73"/>
                  </a:lnTo>
                  <a:lnTo>
                    <a:pt x="3963" y="73"/>
                  </a:lnTo>
                  <a:lnTo>
                    <a:pt x="3966" y="74"/>
                  </a:lnTo>
                  <a:lnTo>
                    <a:pt x="3966" y="74"/>
                  </a:lnTo>
                  <a:lnTo>
                    <a:pt x="3966" y="74"/>
                  </a:lnTo>
                  <a:lnTo>
                    <a:pt x="3967" y="74"/>
                  </a:lnTo>
                  <a:lnTo>
                    <a:pt x="3969" y="73"/>
                  </a:lnTo>
                  <a:lnTo>
                    <a:pt x="3969" y="74"/>
                  </a:lnTo>
                  <a:lnTo>
                    <a:pt x="3969" y="74"/>
                  </a:lnTo>
                  <a:lnTo>
                    <a:pt x="3972" y="75"/>
                  </a:lnTo>
                  <a:lnTo>
                    <a:pt x="3972" y="75"/>
                  </a:lnTo>
                  <a:lnTo>
                    <a:pt x="3974" y="76"/>
                  </a:lnTo>
                  <a:lnTo>
                    <a:pt x="3975" y="76"/>
                  </a:lnTo>
                  <a:lnTo>
                    <a:pt x="3977" y="76"/>
                  </a:lnTo>
                  <a:lnTo>
                    <a:pt x="3977" y="76"/>
                  </a:lnTo>
                  <a:lnTo>
                    <a:pt x="3978" y="76"/>
                  </a:lnTo>
                  <a:lnTo>
                    <a:pt x="3980" y="77"/>
                  </a:lnTo>
                  <a:lnTo>
                    <a:pt x="3980" y="77"/>
                  </a:lnTo>
                  <a:lnTo>
                    <a:pt x="3982" y="78"/>
                  </a:lnTo>
                  <a:lnTo>
                    <a:pt x="3983" y="77"/>
                  </a:lnTo>
                  <a:lnTo>
                    <a:pt x="3983" y="77"/>
                  </a:lnTo>
                  <a:lnTo>
                    <a:pt x="3985" y="77"/>
                  </a:lnTo>
                  <a:lnTo>
                    <a:pt x="3986" y="77"/>
                  </a:lnTo>
                  <a:lnTo>
                    <a:pt x="3986" y="77"/>
                  </a:lnTo>
                  <a:lnTo>
                    <a:pt x="3987" y="77"/>
                  </a:lnTo>
                  <a:lnTo>
                    <a:pt x="3988" y="76"/>
                  </a:lnTo>
                  <a:lnTo>
                    <a:pt x="3989" y="77"/>
                  </a:lnTo>
                  <a:lnTo>
                    <a:pt x="3989" y="76"/>
                  </a:lnTo>
                  <a:lnTo>
                    <a:pt x="3991" y="76"/>
                  </a:lnTo>
                  <a:lnTo>
                    <a:pt x="3991" y="77"/>
                  </a:lnTo>
                  <a:lnTo>
                    <a:pt x="3992" y="77"/>
                  </a:lnTo>
                  <a:lnTo>
                    <a:pt x="3994" y="77"/>
                  </a:lnTo>
                  <a:lnTo>
                    <a:pt x="3995" y="77"/>
                  </a:lnTo>
                  <a:lnTo>
                    <a:pt x="3995" y="77"/>
                  </a:lnTo>
                  <a:lnTo>
                    <a:pt x="3997" y="75"/>
                  </a:lnTo>
                  <a:lnTo>
                    <a:pt x="3997" y="75"/>
                  </a:lnTo>
                  <a:lnTo>
                    <a:pt x="4000" y="73"/>
                  </a:lnTo>
                  <a:lnTo>
                    <a:pt x="4000" y="73"/>
                  </a:lnTo>
                  <a:lnTo>
                    <a:pt x="4000" y="73"/>
                  </a:lnTo>
                  <a:lnTo>
                    <a:pt x="4003" y="75"/>
                  </a:lnTo>
                  <a:lnTo>
                    <a:pt x="4003" y="75"/>
                  </a:lnTo>
                  <a:lnTo>
                    <a:pt x="4005" y="75"/>
                  </a:lnTo>
                  <a:lnTo>
                    <a:pt x="4006" y="75"/>
                  </a:lnTo>
                  <a:lnTo>
                    <a:pt x="4008" y="77"/>
                  </a:lnTo>
                  <a:lnTo>
                    <a:pt x="4009" y="77"/>
                  </a:lnTo>
                  <a:lnTo>
                    <a:pt x="4011" y="79"/>
                  </a:lnTo>
                  <a:lnTo>
                    <a:pt x="4011" y="79"/>
                  </a:lnTo>
                  <a:lnTo>
                    <a:pt x="4014" y="81"/>
                  </a:lnTo>
                  <a:lnTo>
                    <a:pt x="4014" y="81"/>
                  </a:lnTo>
                  <a:lnTo>
                    <a:pt x="4017" y="82"/>
                  </a:lnTo>
                  <a:lnTo>
                    <a:pt x="4017" y="82"/>
                  </a:lnTo>
                  <a:lnTo>
                    <a:pt x="4020" y="84"/>
                  </a:lnTo>
                  <a:lnTo>
                    <a:pt x="4020" y="84"/>
                  </a:lnTo>
                  <a:lnTo>
                    <a:pt x="4022" y="85"/>
                  </a:lnTo>
                  <a:lnTo>
                    <a:pt x="4023" y="85"/>
                  </a:lnTo>
                  <a:lnTo>
                    <a:pt x="4023" y="85"/>
                  </a:lnTo>
                  <a:lnTo>
                    <a:pt x="4025" y="84"/>
                  </a:lnTo>
                  <a:lnTo>
                    <a:pt x="4025" y="84"/>
                  </a:lnTo>
                  <a:lnTo>
                    <a:pt x="4028" y="82"/>
                  </a:lnTo>
                  <a:lnTo>
                    <a:pt x="4028" y="82"/>
                  </a:lnTo>
                  <a:lnTo>
                    <a:pt x="4031" y="79"/>
                  </a:lnTo>
                  <a:lnTo>
                    <a:pt x="4031" y="79"/>
                  </a:lnTo>
                  <a:lnTo>
                    <a:pt x="4034" y="78"/>
                  </a:lnTo>
                  <a:lnTo>
                    <a:pt x="4034" y="78"/>
                  </a:lnTo>
                  <a:lnTo>
                    <a:pt x="4036" y="78"/>
                  </a:lnTo>
                  <a:lnTo>
                    <a:pt x="4036" y="78"/>
                  </a:lnTo>
                  <a:lnTo>
                    <a:pt x="4037" y="78"/>
                  </a:lnTo>
                  <a:lnTo>
                    <a:pt x="4039" y="78"/>
                  </a:lnTo>
                  <a:lnTo>
                    <a:pt x="4039" y="78"/>
                  </a:lnTo>
                  <a:lnTo>
                    <a:pt x="4039" y="78"/>
                  </a:lnTo>
                  <a:lnTo>
                    <a:pt x="4041" y="77"/>
                  </a:lnTo>
                  <a:lnTo>
                    <a:pt x="4042" y="78"/>
                  </a:lnTo>
                  <a:lnTo>
                    <a:pt x="4042" y="78"/>
                  </a:lnTo>
                  <a:lnTo>
                    <a:pt x="4044" y="78"/>
                  </a:lnTo>
                  <a:lnTo>
                    <a:pt x="4045" y="77"/>
                  </a:lnTo>
                  <a:lnTo>
                    <a:pt x="4045" y="77"/>
                  </a:lnTo>
                  <a:lnTo>
                    <a:pt x="4048" y="74"/>
                  </a:lnTo>
                  <a:lnTo>
                    <a:pt x="4048" y="74"/>
                  </a:lnTo>
                  <a:lnTo>
                    <a:pt x="4050" y="73"/>
                  </a:lnTo>
                  <a:lnTo>
                    <a:pt x="4051" y="73"/>
                  </a:lnTo>
                  <a:lnTo>
                    <a:pt x="4053" y="71"/>
                  </a:lnTo>
                  <a:lnTo>
                    <a:pt x="4053" y="71"/>
                  </a:lnTo>
                  <a:lnTo>
                    <a:pt x="4054" y="71"/>
                  </a:lnTo>
                  <a:lnTo>
                    <a:pt x="4054" y="71"/>
                  </a:lnTo>
                  <a:lnTo>
                    <a:pt x="4056" y="71"/>
                  </a:lnTo>
                  <a:lnTo>
                    <a:pt x="4056" y="71"/>
                  </a:lnTo>
                  <a:lnTo>
                    <a:pt x="4059" y="69"/>
                  </a:lnTo>
                  <a:lnTo>
                    <a:pt x="4059" y="69"/>
                  </a:lnTo>
                  <a:lnTo>
                    <a:pt x="4060" y="69"/>
                  </a:lnTo>
                  <a:lnTo>
                    <a:pt x="4062" y="69"/>
                  </a:lnTo>
                  <a:lnTo>
                    <a:pt x="4062" y="69"/>
                  </a:lnTo>
                  <a:lnTo>
                    <a:pt x="4064" y="71"/>
                  </a:lnTo>
                  <a:lnTo>
                    <a:pt x="4065" y="71"/>
                  </a:lnTo>
                  <a:lnTo>
                    <a:pt x="4065" y="71"/>
                  </a:lnTo>
                  <a:lnTo>
                    <a:pt x="4065" y="71"/>
                  </a:lnTo>
                  <a:lnTo>
                    <a:pt x="4067" y="68"/>
                  </a:lnTo>
                  <a:lnTo>
                    <a:pt x="4068" y="67"/>
                  </a:lnTo>
                  <a:lnTo>
                    <a:pt x="4070" y="63"/>
                  </a:lnTo>
                  <a:lnTo>
                    <a:pt x="4070" y="63"/>
                  </a:lnTo>
                  <a:lnTo>
                    <a:pt x="4072" y="62"/>
                  </a:lnTo>
                  <a:lnTo>
                    <a:pt x="4073" y="63"/>
                  </a:lnTo>
                  <a:lnTo>
                    <a:pt x="4073" y="63"/>
                  </a:lnTo>
                  <a:lnTo>
                    <a:pt x="4076" y="65"/>
                  </a:lnTo>
                  <a:lnTo>
                    <a:pt x="4076" y="65"/>
                  </a:lnTo>
                  <a:lnTo>
                    <a:pt x="4078" y="66"/>
                  </a:lnTo>
                  <a:lnTo>
                    <a:pt x="4079" y="66"/>
                  </a:lnTo>
                  <a:lnTo>
                    <a:pt x="4079" y="66"/>
                  </a:lnTo>
                  <a:lnTo>
                    <a:pt x="4081" y="64"/>
                  </a:lnTo>
                  <a:lnTo>
                    <a:pt x="4082" y="64"/>
                  </a:lnTo>
                  <a:lnTo>
                    <a:pt x="4084" y="63"/>
                  </a:lnTo>
                  <a:lnTo>
                    <a:pt x="4085" y="63"/>
                  </a:lnTo>
                  <a:lnTo>
                    <a:pt x="4085" y="63"/>
                  </a:lnTo>
                  <a:lnTo>
                    <a:pt x="4086" y="63"/>
                  </a:lnTo>
                  <a:lnTo>
                    <a:pt x="4087" y="63"/>
                  </a:lnTo>
                  <a:lnTo>
                    <a:pt x="4087" y="63"/>
                  </a:lnTo>
                  <a:lnTo>
                    <a:pt x="4090" y="61"/>
                  </a:lnTo>
                  <a:lnTo>
                    <a:pt x="4090" y="60"/>
                  </a:lnTo>
                  <a:lnTo>
                    <a:pt x="4092" y="60"/>
                  </a:lnTo>
                  <a:lnTo>
                    <a:pt x="4093" y="60"/>
                  </a:lnTo>
                  <a:lnTo>
                    <a:pt x="4093" y="60"/>
                  </a:lnTo>
                  <a:lnTo>
                    <a:pt x="4095" y="62"/>
                  </a:lnTo>
                  <a:lnTo>
                    <a:pt x="4096" y="62"/>
                  </a:lnTo>
                  <a:lnTo>
                    <a:pt x="4097" y="63"/>
                  </a:lnTo>
                  <a:lnTo>
                    <a:pt x="4098" y="62"/>
                  </a:lnTo>
                  <a:lnTo>
                    <a:pt x="4099" y="62"/>
                  </a:lnTo>
                  <a:lnTo>
                    <a:pt x="4101" y="61"/>
                  </a:lnTo>
                  <a:lnTo>
                    <a:pt x="4101" y="61"/>
                  </a:lnTo>
                  <a:lnTo>
                    <a:pt x="4101" y="61"/>
                  </a:lnTo>
                  <a:lnTo>
                    <a:pt x="4103" y="61"/>
                  </a:lnTo>
                  <a:lnTo>
                    <a:pt x="4104" y="61"/>
                  </a:lnTo>
                  <a:lnTo>
                    <a:pt x="4104" y="61"/>
                  </a:lnTo>
                  <a:lnTo>
                    <a:pt x="4106" y="61"/>
                  </a:lnTo>
                  <a:lnTo>
                    <a:pt x="4107" y="61"/>
                  </a:lnTo>
                  <a:lnTo>
                    <a:pt x="4107" y="61"/>
                  </a:lnTo>
                  <a:lnTo>
                    <a:pt x="4110" y="60"/>
                  </a:lnTo>
                  <a:lnTo>
                    <a:pt x="4110" y="60"/>
                  </a:lnTo>
                  <a:lnTo>
                    <a:pt x="4111" y="60"/>
                  </a:lnTo>
                  <a:lnTo>
                    <a:pt x="4112" y="60"/>
                  </a:lnTo>
                  <a:lnTo>
                    <a:pt x="4113" y="60"/>
                  </a:lnTo>
                  <a:lnTo>
                    <a:pt x="4113" y="60"/>
                  </a:lnTo>
                  <a:lnTo>
                    <a:pt x="4115" y="60"/>
                  </a:lnTo>
                  <a:lnTo>
                    <a:pt x="4115" y="60"/>
                  </a:lnTo>
                  <a:lnTo>
                    <a:pt x="4117" y="59"/>
                  </a:lnTo>
                  <a:lnTo>
                    <a:pt x="4118" y="59"/>
                  </a:lnTo>
                  <a:lnTo>
                    <a:pt x="4118" y="59"/>
                  </a:lnTo>
                  <a:lnTo>
                    <a:pt x="4119" y="59"/>
                  </a:lnTo>
                  <a:lnTo>
                    <a:pt x="4121" y="59"/>
                  </a:lnTo>
                  <a:lnTo>
                    <a:pt x="4121" y="59"/>
                  </a:lnTo>
                  <a:lnTo>
                    <a:pt x="4124" y="58"/>
                  </a:lnTo>
                  <a:lnTo>
                    <a:pt x="4124" y="58"/>
                  </a:lnTo>
                  <a:lnTo>
                    <a:pt x="4126" y="60"/>
                  </a:lnTo>
                  <a:lnTo>
                    <a:pt x="4127" y="60"/>
                  </a:lnTo>
                  <a:lnTo>
                    <a:pt x="4127" y="60"/>
                  </a:lnTo>
                  <a:lnTo>
                    <a:pt x="4129" y="59"/>
                  </a:lnTo>
                  <a:lnTo>
                    <a:pt x="4130" y="59"/>
                  </a:lnTo>
                  <a:lnTo>
                    <a:pt x="4132" y="57"/>
                  </a:lnTo>
                  <a:lnTo>
                    <a:pt x="4132" y="57"/>
                  </a:lnTo>
                  <a:lnTo>
                    <a:pt x="4134" y="56"/>
                  </a:lnTo>
                  <a:lnTo>
                    <a:pt x="4135" y="56"/>
                  </a:lnTo>
                  <a:lnTo>
                    <a:pt x="4135" y="56"/>
                  </a:lnTo>
                  <a:lnTo>
                    <a:pt x="4137" y="57"/>
                  </a:lnTo>
                  <a:lnTo>
                    <a:pt x="4138" y="56"/>
                  </a:lnTo>
                  <a:lnTo>
                    <a:pt x="4138" y="56"/>
                  </a:lnTo>
                  <a:lnTo>
                    <a:pt x="4140" y="56"/>
                  </a:lnTo>
                  <a:lnTo>
                    <a:pt x="4140" y="56"/>
                  </a:lnTo>
                  <a:lnTo>
                    <a:pt x="4141" y="56"/>
                  </a:lnTo>
                  <a:lnTo>
                    <a:pt x="4143" y="58"/>
                  </a:lnTo>
                  <a:lnTo>
                    <a:pt x="4144" y="58"/>
                  </a:lnTo>
                  <a:lnTo>
                    <a:pt x="4145" y="59"/>
                  </a:lnTo>
                  <a:lnTo>
                    <a:pt x="4146" y="59"/>
                  </a:lnTo>
                  <a:lnTo>
                    <a:pt x="4146" y="59"/>
                  </a:lnTo>
                  <a:lnTo>
                    <a:pt x="4149" y="57"/>
                  </a:lnTo>
                  <a:lnTo>
                    <a:pt x="4149" y="56"/>
                  </a:lnTo>
                  <a:lnTo>
                    <a:pt x="4152" y="52"/>
                  </a:lnTo>
                  <a:lnTo>
                    <a:pt x="4152" y="52"/>
                  </a:lnTo>
                  <a:lnTo>
                    <a:pt x="4155" y="50"/>
                  </a:lnTo>
                  <a:lnTo>
                    <a:pt x="4155" y="50"/>
                  </a:lnTo>
                  <a:lnTo>
                    <a:pt x="4155" y="49"/>
                  </a:lnTo>
                  <a:lnTo>
                    <a:pt x="4157" y="50"/>
                  </a:lnTo>
                  <a:lnTo>
                    <a:pt x="4158" y="50"/>
                  </a:lnTo>
                  <a:lnTo>
                    <a:pt x="4159" y="51"/>
                  </a:lnTo>
                  <a:lnTo>
                    <a:pt x="4160" y="50"/>
                  </a:lnTo>
                  <a:lnTo>
                    <a:pt x="4161" y="50"/>
                  </a:lnTo>
                  <a:lnTo>
                    <a:pt x="4163" y="47"/>
                  </a:lnTo>
                  <a:lnTo>
                    <a:pt x="4163" y="47"/>
                  </a:lnTo>
                  <a:lnTo>
                    <a:pt x="4164" y="46"/>
                  </a:lnTo>
                  <a:lnTo>
                    <a:pt x="4166" y="48"/>
                  </a:lnTo>
                  <a:lnTo>
                    <a:pt x="4166" y="48"/>
                  </a:lnTo>
                  <a:lnTo>
                    <a:pt x="4166" y="48"/>
                  </a:lnTo>
                  <a:lnTo>
                    <a:pt x="4169" y="48"/>
                  </a:lnTo>
                  <a:lnTo>
                    <a:pt x="4169" y="48"/>
                  </a:lnTo>
                  <a:lnTo>
                    <a:pt x="4171" y="48"/>
                  </a:lnTo>
                  <a:lnTo>
                    <a:pt x="4172" y="48"/>
                  </a:lnTo>
                  <a:lnTo>
                    <a:pt x="4174" y="47"/>
                  </a:lnTo>
                  <a:lnTo>
                    <a:pt x="4175" y="47"/>
                  </a:lnTo>
                  <a:lnTo>
                    <a:pt x="4177" y="46"/>
                  </a:lnTo>
                  <a:lnTo>
                    <a:pt x="4177" y="46"/>
                  </a:lnTo>
                  <a:lnTo>
                    <a:pt x="4180" y="46"/>
                  </a:lnTo>
                  <a:lnTo>
                    <a:pt x="4180" y="46"/>
                  </a:lnTo>
                  <a:lnTo>
                    <a:pt x="4183" y="46"/>
                  </a:lnTo>
                  <a:lnTo>
                    <a:pt x="4183" y="46"/>
                  </a:lnTo>
                  <a:lnTo>
                    <a:pt x="4184" y="46"/>
                  </a:lnTo>
                  <a:lnTo>
                    <a:pt x="4185" y="46"/>
                  </a:lnTo>
                  <a:lnTo>
                    <a:pt x="4186" y="46"/>
                  </a:lnTo>
                  <a:lnTo>
                    <a:pt x="4188" y="46"/>
                  </a:lnTo>
                  <a:lnTo>
                    <a:pt x="4188" y="46"/>
                  </a:lnTo>
                  <a:lnTo>
                    <a:pt x="4188" y="46"/>
                  </a:lnTo>
                  <a:lnTo>
                    <a:pt x="4189" y="46"/>
                  </a:lnTo>
                  <a:lnTo>
                    <a:pt x="4189" y="46"/>
                  </a:lnTo>
                  <a:lnTo>
                    <a:pt x="4189" y="47"/>
                  </a:lnTo>
                  <a:lnTo>
                    <a:pt x="4191" y="47"/>
                  </a:lnTo>
                  <a:lnTo>
                    <a:pt x="4191" y="47"/>
                  </a:lnTo>
                  <a:lnTo>
                    <a:pt x="4191" y="47"/>
                  </a:lnTo>
                  <a:lnTo>
                    <a:pt x="4194" y="47"/>
                  </a:lnTo>
                  <a:lnTo>
                    <a:pt x="4194" y="47"/>
                  </a:lnTo>
                  <a:lnTo>
                    <a:pt x="4196" y="47"/>
                  </a:lnTo>
                  <a:lnTo>
                    <a:pt x="4197" y="47"/>
                  </a:lnTo>
                  <a:lnTo>
                    <a:pt x="4197" y="47"/>
                  </a:lnTo>
                  <a:lnTo>
                    <a:pt x="4198" y="47"/>
                  </a:lnTo>
                  <a:lnTo>
                    <a:pt x="4200" y="47"/>
                  </a:lnTo>
                  <a:lnTo>
                    <a:pt x="4200" y="47"/>
                  </a:lnTo>
                  <a:lnTo>
                    <a:pt x="4201" y="47"/>
                  </a:lnTo>
                  <a:lnTo>
                    <a:pt x="4202" y="48"/>
                  </a:lnTo>
                  <a:lnTo>
                    <a:pt x="4202" y="48"/>
                  </a:lnTo>
                  <a:lnTo>
                    <a:pt x="4203" y="48"/>
                  </a:lnTo>
                  <a:lnTo>
                    <a:pt x="4203" y="48"/>
                  </a:lnTo>
                  <a:lnTo>
                    <a:pt x="4205" y="48"/>
                  </a:lnTo>
                  <a:lnTo>
                    <a:pt x="4206" y="48"/>
                  </a:lnTo>
                  <a:lnTo>
                    <a:pt x="4206" y="48"/>
                  </a:lnTo>
                  <a:lnTo>
                    <a:pt x="4208" y="48"/>
                  </a:lnTo>
                  <a:lnTo>
                    <a:pt x="4208" y="48"/>
                  </a:lnTo>
                  <a:lnTo>
                    <a:pt x="4209" y="48"/>
                  </a:lnTo>
                  <a:lnTo>
                    <a:pt x="4211" y="48"/>
                  </a:lnTo>
                  <a:lnTo>
                    <a:pt x="4211" y="48"/>
                  </a:lnTo>
                  <a:lnTo>
                    <a:pt x="4214" y="47"/>
                  </a:lnTo>
                  <a:lnTo>
                    <a:pt x="4214" y="47"/>
                  </a:lnTo>
                  <a:lnTo>
                    <a:pt x="4216" y="46"/>
                  </a:lnTo>
                  <a:lnTo>
                    <a:pt x="4217" y="46"/>
                  </a:lnTo>
                  <a:lnTo>
                    <a:pt x="4217" y="46"/>
                  </a:lnTo>
                  <a:lnTo>
                    <a:pt x="4219" y="47"/>
                  </a:lnTo>
                  <a:lnTo>
                    <a:pt x="4220" y="47"/>
                  </a:lnTo>
                  <a:lnTo>
                    <a:pt x="4222" y="47"/>
                  </a:lnTo>
                  <a:lnTo>
                    <a:pt x="4222" y="47"/>
                  </a:lnTo>
                  <a:lnTo>
                    <a:pt x="4225" y="48"/>
                  </a:lnTo>
                  <a:lnTo>
                    <a:pt x="4225" y="48"/>
                  </a:lnTo>
                  <a:lnTo>
                    <a:pt x="4227" y="48"/>
                  </a:lnTo>
                  <a:lnTo>
                    <a:pt x="4228" y="48"/>
                  </a:lnTo>
                  <a:lnTo>
                    <a:pt x="4228" y="48"/>
                  </a:lnTo>
                  <a:lnTo>
                    <a:pt x="4230" y="48"/>
                  </a:lnTo>
                  <a:lnTo>
                    <a:pt x="4231" y="48"/>
                  </a:lnTo>
                  <a:lnTo>
                    <a:pt x="4232" y="48"/>
                  </a:lnTo>
                  <a:lnTo>
                    <a:pt x="4233" y="48"/>
                  </a:lnTo>
                  <a:lnTo>
                    <a:pt x="4234" y="48"/>
                  </a:lnTo>
                  <a:lnTo>
                    <a:pt x="4235" y="48"/>
                  </a:lnTo>
                  <a:lnTo>
                    <a:pt x="4236" y="48"/>
                  </a:lnTo>
                  <a:lnTo>
                    <a:pt x="4236" y="48"/>
                  </a:lnTo>
                  <a:lnTo>
                    <a:pt x="4239" y="48"/>
                  </a:lnTo>
                  <a:lnTo>
                    <a:pt x="4239" y="48"/>
                  </a:lnTo>
                  <a:lnTo>
                    <a:pt x="4242" y="48"/>
                  </a:lnTo>
                  <a:lnTo>
                    <a:pt x="4242" y="48"/>
                  </a:lnTo>
                  <a:lnTo>
                    <a:pt x="4244" y="48"/>
                  </a:lnTo>
                  <a:lnTo>
                    <a:pt x="4245" y="48"/>
                  </a:lnTo>
                  <a:lnTo>
                    <a:pt x="4245" y="48"/>
                  </a:lnTo>
                  <a:lnTo>
                    <a:pt x="4247" y="48"/>
                  </a:lnTo>
                  <a:lnTo>
                    <a:pt x="4248" y="48"/>
                  </a:lnTo>
                  <a:lnTo>
                    <a:pt x="4248" y="48"/>
                  </a:lnTo>
                  <a:lnTo>
                    <a:pt x="4250" y="48"/>
                  </a:lnTo>
                  <a:lnTo>
                    <a:pt x="4251" y="48"/>
                  </a:lnTo>
                  <a:lnTo>
                    <a:pt x="4253" y="48"/>
                  </a:lnTo>
                  <a:lnTo>
                    <a:pt x="4253" y="48"/>
                  </a:lnTo>
                  <a:lnTo>
                    <a:pt x="4256" y="48"/>
                  </a:lnTo>
                  <a:lnTo>
                    <a:pt x="4256" y="48"/>
                  </a:lnTo>
                  <a:lnTo>
                    <a:pt x="4259" y="47"/>
                  </a:lnTo>
                  <a:lnTo>
                    <a:pt x="4259" y="47"/>
                  </a:lnTo>
                  <a:lnTo>
                    <a:pt x="4261" y="46"/>
                  </a:lnTo>
                  <a:lnTo>
                    <a:pt x="4262" y="46"/>
                  </a:lnTo>
                  <a:lnTo>
                    <a:pt x="4264" y="46"/>
                  </a:lnTo>
                  <a:lnTo>
                    <a:pt x="4264" y="46"/>
                  </a:lnTo>
                  <a:lnTo>
                    <a:pt x="4265" y="47"/>
                  </a:lnTo>
                  <a:lnTo>
                    <a:pt x="4265" y="47"/>
                  </a:lnTo>
                  <a:lnTo>
                    <a:pt x="4267" y="47"/>
                  </a:lnTo>
                  <a:lnTo>
                    <a:pt x="4267" y="47"/>
                  </a:lnTo>
                  <a:lnTo>
                    <a:pt x="4270" y="47"/>
                  </a:lnTo>
                  <a:lnTo>
                    <a:pt x="4270" y="47"/>
                  </a:lnTo>
                  <a:lnTo>
                    <a:pt x="4270" y="47"/>
                  </a:lnTo>
                  <a:lnTo>
                    <a:pt x="4271" y="47"/>
                  </a:lnTo>
                  <a:lnTo>
                    <a:pt x="4272" y="46"/>
                  </a:lnTo>
                  <a:lnTo>
                    <a:pt x="4273" y="46"/>
                  </a:lnTo>
                  <a:lnTo>
                    <a:pt x="4273" y="46"/>
                  </a:lnTo>
                  <a:lnTo>
                    <a:pt x="4276" y="47"/>
                  </a:lnTo>
                  <a:lnTo>
                    <a:pt x="4276" y="47"/>
                  </a:lnTo>
                  <a:lnTo>
                    <a:pt x="4278" y="47"/>
                  </a:lnTo>
                  <a:lnTo>
                    <a:pt x="4279" y="47"/>
                  </a:lnTo>
                  <a:lnTo>
                    <a:pt x="4281" y="48"/>
                  </a:lnTo>
                  <a:lnTo>
                    <a:pt x="4281" y="48"/>
                  </a:lnTo>
                  <a:lnTo>
                    <a:pt x="4284" y="48"/>
                  </a:lnTo>
                  <a:lnTo>
                    <a:pt x="4284" y="48"/>
                  </a:lnTo>
                  <a:lnTo>
                    <a:pt x="4286" y="48"/>
                  </a:lnTo>
                  <a:lnTo>
                    <a:pt x="4287" y="48"/>
                  </a:lnTo>
                  <a:lnTo>
                    <a:pt x="4287" y="48"/>
                  </a:lnTo>
                  <a:lnTo>
                    <a:pt x="4289" y="48"/>
                  </a:lnTo>
                  <a:lnTo>
                    <a:pt x="4290" y="46"/>
                  </a:lnTo>
                  <a:lnTo>
                    <a:pt x="4290" y="46"/>
                  </a:lnTo>
                  <a:lnTo>
                    <a:pt x="4292" y="45"/>
                  </a:lnTo>
                  <a:lnTo>
                    <a:pt x="4293" y="45"/>
                  </a:lnTo>
                  <a:lnTo>
                    <a:pt x="4294" y="45"/>
                  </a:lnTo>
                  <a:lnTo>
                    <a:pt x="4295" y="45"/>
                  </a:lnTo>
                  <a:lnTo>
                    <a:pt x="4295" y="45"/>
                  </a:lnTo>
                  <a:lnTo>
                    <a:pt x="4296" y="45"/>
                  </a:lnTo>
                  <a:lnTo>
                    <a:pt x="4296" y="45"/>
                  </a:lnTo>
                  <a:lnTo>
                    <a:pt x="4298" y="46"/>
                  </a:lnTo>
                  <a:lnTo>
                    <a:pt x="4298" y="46"/>
                  </a:lnTo>
                  <a:lnTo>
                    <a:pt x="4301" y="47"/>
                  </a:lnTo>
                  <a:lnTo>
                    <a:pt x="4301" y="47"/>
                  </a:lnTo>
                  <a:lnTo>
                    <a:pt x="4302" y="47"/>
                  </a:lnTo>
                  <a:lnTo>
                    <a:pt x="4304" y="46"/>
                  </a:lnTo>
                  <a:lnTo>
                    <a:pt x="4304" y="46"/>
                  </a:lnTo>
                  <a:lnTo>
                    <a:pt x="4306" y="45"/>
                  </a:lnTo>
                  <a:lnTo>
                    <a:pt x="4307" y="45"/>
                  </a:lnTo>
                  <a:lnTo>
                    <a:pt x="4309" y="42"/>
                  </a:lnTo>
                  <a:lnTo>
                    <a:pt x="4310" y="42"/>
                  </a:lnTo>
                  <a:lnTo>
                    <a:pt x="4311" y="41"/>
                  </a:lnTo>
                  <a:lnTo>
                    <a:pt x="4312" y="42"/>
                  </a:lnTo>
                  <a:lnTo>
                    <a:pt x="4312" y="42"/>
                  </a:lnTo>
                  <a:lnTo>
                    <a:pt x="4313" y="42"/>
                  </a:lnTo>
                  <a:lnTo>
                    <a:pt x="4315" y="41"/>
                  </a:lnTo>
                  <a:lnTo>
                    <a:pt x="4315" y="41"/>
                  </a:lnTo>
                  <a:lnTo>
                    <a:pt x="4316" y="41"/>
                  </a:lnTo>
                  <a:lnTo>
                    <a:pt x="4318" y="42"/>
                  </a:lnTo>
                  <a:lnTo>
                    <a:pt x="4318" y="42"/>
                  </a:lnTo>
                  <a:lnTo>
                    <a:pt x="4321" y="44"/>
                  </a:lnTo>
                  <a:lnTo>
                    <a:pt x="4321" y="45"/>
                  </a:lnTo>
                  <a:lnTo>
                    <a:pt x="4323" y="46"/>
                  </a:lnTo>
                  <a:lnTo>
                    <a:pt x="4323" y="45"/>
                  </a:lnTo>
                  <a:lnTo>
                    <a:pt x="4324" y="45"/>
                  </a:lnTo>
                  <a:lnTo>
                    <a:pt x="4326" y="44"/>
                  </a:lnTo>
                  <a:lnTo>
                    <a:pt x="4326" y="44"/>
                  </a:lnTo>
                  <a:lnTo>
                    <a:pt x="4326" y="44"/>
                  </a:lnTo>
                  <a:lnTo>
                    <a:pt x="4329" y="45"/>
                  </a:lnTo>
                  <a:lnTo>
                    <a:pt x="4329" y="45"/>
                  </a:lnTo>
                  <a:lnTo>
                    <a:pt x="4329" y="45"/>
                  </a:lnTo>
                  <a:lnTo>
                    <a:pt x="4332" y="41"/>
                  </a:lnTo>
                  <a:lnTo>
                    <a:pt x="4332" y="41"/>
                  </a:lnTo>
                  <a:lnTo>
                    <a:pt x="4333" y="41"/>
                  </a:lnTo>
                  <a:lnTo>
                    <a:pt x="4335" y="41"/>
                  </a:lnTo>
                  <a:lnTo>
                    <a:pt x="4335" y="42"/>
                  </a:lnTo>
                  <a:lnTo>
                    <a:pt x="4337" y="44"/>
                  </a:lnTo>
                  <a:lnTo>
                    <a:pt x="4338" y="44"/>
                  </a:lnTo>
                  <a:lnTo>
                    <a:pt x="4338" y="44"/>
                  </a:lnTo>
                  <a:lnTo>
                    <a:pt x="4340" y="43"/>
                  </a:lnTo>
                  <a:lnTo>
                    <a:pt x="4341" y="43"/>
                  </a:lnTo>
                  <a:lnTo>
                    <a:pt x="4341" y="42"/>
                  </a:lnTo>
                  <a:lnTo>
                    <a:pt x="4343" y="42"/>
                  </a:lnTo>
                  <a:lnTo>
                    <a:pt x="4343" y="42"/>
                  </a:lnTo>
                  <a:lnTo>
                    <a:pt x="4346" y="41"/>
                  </a:lnTo>
                  <a:lnTo>
                    <a:pt x="4346" y="41"/>
                  </a:lnTo>
                  <a:lnTo>
                    <a:pt x="4346" y="41"/>
                  </a:lnTo>
                  <a:lnTo>
                    <a:pt x="4349" y="41"/>
                  </a:lnTo>
                  <a:lnTo>
                    <a:pt x="4349" y="41"/>
                  </a:lnTo>
                  <a:lnTo>
                    <a:pt x="4350" y="41"/>
                  </a:lnTo>
                  <a:lnTo>
                    <a:pt x="4351" y="41"/>
                  </a:lnTo>
                  <a:lnTo>
                    <a:pt x="4352" y="41"/>
                  </a:lnTo>
                  <a:lnTo>
                    <a:pt x="4353" y="41"/>
                  </a:lnTo>
                  <a:lnTo>
                    <a:pt x="4354" y="40"/>
                  </a:lnTo>
                  <a:lnTo>
                    <a:pt x="4355" y="40"/>
                  </a:lnTo>
                  <a:lnTo>
                    <a:pt x="4357" y="40"/>
                  </a:lnTo>
                  <a:lnTo>
                    <a:pt x="4357" y="40"/>
                  </a:lnTo>
                  <a:lnTo>
                    <a:pt x="4357" y="40"/>
                  </a:lnTo>
                  <a:lnTo>
                    <a:pt x="4360" y="41"/>
                  </a:lnTo>
                  <a:lnTo>
                    <a:pt x="4360" y="41"/>
                  </a:lnTo>
                  <a:lnTo>
                    <a:pt x="4361" y="42"/>
                  </a:lnTo>
                  <a:lnTo>
                    <a:pt x="4363" y="41"/>
                  </a:lnTo>
                  <a:lnTo>
                    <a:pt x="4363" y="41"/>
                  </a:lnTo>
                  <a:lnTo>
                    <a:pt x="4366" y="39"/>
                  </a:lnTo>
                  <a:lnTo>
                    <a:pt x="4366" y="39"/>
                  </a:lnTo>
                  <a:lnTo>
                    <a:pt x="4368" y="34"/>
                  </a:lnTo>
                  <a:lnTo>
                    <a:pt x="4369" y="34"/>
                  </a:lnTo>
                  <a:lnTo>
                    <a:pt x="4371" y="32"/>
                  </a:lnTo>
                  <a:lnTo>
                    <a:pt x="4372" y="32"/>
                  </a:lnTo>
                  <a:lnTo>
                    <a:pt x="4374" y="30"/>
                  </a:lnTo>
                  <a:lnTo>
                    <a:pt x="4374" y="30"/>
                  </a:lnTo>
                  <a:lnTo>
                    <a:pt x="4376" y="29"/>
                  </a:lnTo>
                  <a:lnTo>
                    <a:pt x="4377" y="29"/>
                  </a:lnTo>
                  <a:lnTo>
                    <a:pt x="4377" y="29"/>
                  </a:lnTo>
                  <a:lnTo>
                    <a:pt x="4377" y="29"/>
                  </a:lnTo>
                  <a:lnTo>
                    <a:pt x="4380" y="30"/>
                  </a:lnTo>
                  <a:lnTo>
                    <a:pt x="4380" y="30"/>
                  </a:lnTo>
                  <a:lnTo>
                    <a:pt x="4380" y="30"/>
                  </a:lnTo>
                  <a:lnTo>
                    <a:pt x="4382" y="30"/>
                  </a:lnTo>
                  <a:lnTo>
                    <a:pt x="4383" y="30"/>
                  </a:lnTo>
                  <a:lnTo>
                    <a:pt x="4383" y="29"/>
                  </a:lnTo>
                  <a:lnTo>
                    <a:pt x="4385" y="30"/>
                  </a:lnTo>
                  <a:lnTo>
                    <a:pt x="4386" y="30"/>
                  </a:lnTo>
                  <a:lnTo>
                    <a:pt x="4388" y="29"/>
                  </a:lnTo>
                  <a:lnTo>
                    <a:pt x="4388" y="29"/>
                  </a:lnTo>
                  <a:lnTo>
                    <a:pt x="4388" y="29"/>
                  </a:lnTo>
                  <a:lnTo>
                    <a:pt x="4390" y="30"/>
                  </a:lnTo>
                  <a:lnTo>
                    <a:pt x="4391" y="30"/>
                  </a:lnTo>
                  <a:lnTo>
                    <a:pt x="4391" y="29"/>
                  </a:lnTo>
                  <a:lnTo>
                    <a:pt x="4392" y="29"/>
                  </a:lnTo>
                  <a:lnTo>
                    <a:pt x="4393" y="30"/>
                  </a:lnTo>
                  <a:lnTo>
                    <a:pt x="4394" y="29"/>
                  </a:lnTo>
                  <a:lnTo>
                    <a:pt x="4394" y="29"/>
                  </a:lnTo>
                  <a:lnTo>
                    <a:pt x="4396" y="28"/>
                  </a:lnTo>
                  <a:lnTo>
                    <a:pt x="4397" y="28"/>
                  </a:lnTo>
                  <a:lnTo>
                    <a:pt x="4397" y="28"/>
                  </a:lnTo>
                  <a:lnTo>
                    <a:pt x="4399" y="29"/>
                  </a:lnTo>
                  <a:lnTo>
                    <a:pt x="4400" y="29"/>
                  </a:lnTo>
                  <a:lnTo>
                    <a:pt x="4402" y="30"/>
                  </a:lnTo>
                  <a:lnTo>
                    <a:pt x="4402" y="31"/>
                  </a:lnTo>
                  <a:lnTo>
                    <a:pt x="4405" y="33"/>
                  </a:lnTo>
                  <a:lnTo>
                    <a:pt x="4405" y="33"/>
                  </a:lnTo>
                  <a:lnTo>
                    <a:pt x="4406" y="34"/>
                  </a:lnTo>
                  <a:lnTo>
                    <a:pt x="4408" y="33"/>
                  </a:lnTo>
                  <a:lnTo>
                    <a:pt x="4408" y="33"/>
                  </a:lnTo>
                  <a:lnTo>
                    <a:pt x="4409" y="33"/>
                  </a:lnTo>
                  <a:lnTo>
                    <a:pt x="4411" y="33"/>
                  </a:lnTo>
                  <a:lnTo>
                    <a:pt x="4411" y="33"/>
                  </a:lnTo>
                  <a:lnTo>
                    <a:pt x="4413" y="34"/>
                  </a:lnTo>
                  <a:lnTo>
                    <a:pt x="4414" y="34"/>
                  </a:lnTo>
                  <a:lnTo>
                    <a:pt x="4416" y="35"/>
                  </a:lnTo>
                  <a:lnTo>
                    <a:pt x="4416" y="35"/>
                  </a:lnTo>
                  <a:lnTo>
                    <a:pt x="4417" y="35"/>
                  </a:lnTo>
                  <a:lnTo>
                    <a:pt x="4419" y="34"/>
                  </a:lnTo>
                  <a:lnTo>
                    <a:pt x="4419" y="34"/>
                  </a:lnTo>
                  <a:lnTo>
                    <a:pt x="4420" y="33"/>
                  </a:lnTo>
                  <a:lnTo>
                    <a:pt x="4422" y="34"/>
                  </a:lnTo>
                  <a:lnTo>
                    <a:pt x="4422" y="34"/>
                  </a:lnTo>
                  <a:lnTo>
                    <a:pt x="4425" y="35"/>
                  </a:lnTo>
                  <a:lnTo>
                    <a:pt x="4425" y="35"/>
                  </a:lnTo>
                  <a:lnTo>
                    <a:pt x="4425" y="35"/>
                  </a:lnTo>
                  <a:lnTo>
                    <a:pt x="4426" y="35"/>
                  </a:lnTo>
                  <a:lnTo>
                    <a:pt x="4427" y="34"/>
                  </a:lnTo>
                  <a:lnTo>
                    <a:pt x="4427" y="34"/>
                  </a:lnTo>
                  <a:lnTo>
                    <a:pt x="4428" y="34"/>
                  </a:lnTo>
                  <a:lnTo>
                    <a:pt x="4430" y="35"/>
                  </a:lnTo>
                  <a:lnTo>
                    <a:pt x="4431" y="35"/>
                  </a:lnTo>
                  <a:lnTo>
                    <a:pt x="4433" y="33"/>
                  </a:lnTo>
                  <a:lnTo>
                    <a:pt x="4433" y="33"/>
                  </a:lnTo>
                  <a:lnTo>
                    <a:pt x="4436" y="32"/>
                  </a:lnTo>
                  <a:lnTo>
                    <a:pt x="4436" y="32"/>
                  </a:lnTo>
                  <a:lnTo>
                    <a:pt x="4436" y="32"/>
                  </a:lnTo>
                  <a:lnTo>
                    <a:pt x="4439" y="31"/>
                  </a:lnTo>
                  <a:lnTo>
                    <a:pt x="4439" y="31"/>
                  </a:lnTo>
                  <a:lnTo>
                    <a:pt x="4441" y="29"/>
                  </a:lnTo>
                  <a:lnTo>
                    <a:pt x="4441" y="28"/>
                  </a:lnTo>
                  <a:lnTo>
                    <a:pt x="4444" y="26"/>
                  </a:lnTo>
                  <a:lnTo>
                    <a:pt x="4445" y="26"/>
                  </a:lnTo>
                  <a:lnTo>
                    <a:pt x="4446" y="25"/>
                  </a:lnTo>
                  <a:lnTo>
                    <a:pt x="4447" y="26"/>
                  </a:lnTo>
                  <a:lnTo>
                    <a:pt x="4447" y="26"/>
                  </a:lnTo>
                  <a:lnTo>
                    <a:pt x="4450" y="28"/>
                  </a:lnTo>
                  <a:lnTo>
                    <a:pt x="4450" y="28"/>
                  </a:lnTo>
                  <a:lnTo>
                    <a:pt x="4453" y="30"/>
                  </a:lnTo>
                  <a:lnTo>
                    <a:pt x="4453" y="30"/>
                  </a:lnTo>
                  <a:lnTo>
                    <a:pt x="4456" y="33"/>
                  </a:lnTo>
                  <a:lnTo>
                    <a:pt x="4456" y="33"/>
                  </a:lnTo>
                  <a:lnTo>
                    <a:pt x="4458" y="34"/>
                  </a:lnTo>
                  <a:lnTo>
                    <a:pt x="4459" y="34"/>
                  </a:lnTo>
                  <a:lnTo>
                    <a:pt x="4461" y="35"/>
                  </a:lnTo>
                  <a:lnTo>
                    <a:pt x="4462" y="35"/>
                  </a:lnTo>
                  <a:lnTo>
                    <a:pt x="4463" y="36"/>
                  </a:lnTo>
                  <a:lnTo>
                    <a:pt x="4464" y="36"/>
                  </a:lnTo>
                  <a:lnTo>
                    <a:pt x="4464" y="36"/>
                  </a:lnTo>
                  <a:lnTo>
                    <a:pt x="4467" y="35"/>
                  </a:lnTo>
                  <a:lnTo>
                    <a:pt x="4467" y="35"/>
                  </a:lnTo>
                  <a:lnTo>
                    <a:pt x="4470" y="36"/>
                  </a:lnTo>
                  <a:lnTo>
                    <a:pt x="4470" y="36"/>
                  </a:lnTo>
                  <a:lnTo>
                    <a:pt x="4472" y="37"/>
                  </a:lnTo>
                  <a:lnTo>
                    <a:pt x="4473" y="37"/>
                  </a:lnTo>
                  <a:lnTo>
                    <a:pt x="4475" y="40"/>
                  </a:lnTo>
                  <a:lnTo>
                    <a:pt x="4476" y="40"/>
                  </a:lnTo>
                  <a:lnTo>
                    <a:pt x="4478" y="42"/>
                  </a:lnTo>
                  <a:lnTo>
                    <a:pt x="4478" y="42"/>
                  </a:lnTo>
                  <a:lnTo>
                    <a:pt x="4478" y="42"/>
                  </a:lnTo>
                  <a:lnTo>
                    <a:pt x="4481" y="42"/>
                  </a:lnTo>
                  <a:lnTo>
                    <a:pt x="4481" y="42"/>
                  </a:lnTo>
                  <a:lnTo>
                    <a:pt x="4481" y="42"/>
                  </a:lnTo>
                  <a:lnTo>
                    <a:pt x="4484" y="41"/>
                  </a:lnTo>
                  <a:lnTo>
                    <a:pt x="4484" y="41"/>
                  </a:lnTo>
                  <a:lnTo>
                    <a:pt x="4486" y="40"/>
                  </a:lnTo>
                  <a:lnTo>
                    <a:pt x="4487" y="40"/>
                  </a:lnTo>
                  <a:lnTo>
                    <a:pt x="4489" y="38"/>
                  </a:lnTo>
                  <a:lnTo>
                    <a:pt x="4490" y="38"/>
                  </a:lnTo>
                  <a:lnTo>
                    <a:pt x="4490" y="38"/>
                  </a:lnTo>
                  <a:lnTo>
                    <a:pt x="4492" y="39"/>
                  </a:lnTo>
                  <a:lnTo>
                    <a:pt x="4492" y="39"/>
                  </a:lnTo>
                  <a:lnTo>
                    <a:pt x="4494" y="40"/>
                  </a:lnTo>
                  <a:lnTo>
                    <a:pt x="4495" y="39"/>
                  </a:lnTo>
                  <a:lnTo>
                    <a:pt x="4495" y="39"/>
                  </a:lnTo>
                  <a:lnTo>
                    <a:pt x="4498" y="41"/>
                  </a:lnTo>
                  <a:lnTo>
                    <a:pt x="4498" y="41"/>
                  </a:lnTo>
                  <a:lnTo>
                    <a:pt x="4501" y="44"/>
                  </a:lnTo>
                  <a:lnTo>
                    <a:pt x="4501" y="45"/>
                  </a:lnTo>
                  <a:lnTo>
                    <a:pt x="4503" y="46"/>
                  </a:lnTo>
                  <a:lnTo>
                    <a:pt x="4504" y="46"/>
                  </a:lnTo>
                  <a:lnTo>
                    <a:pt x="4506" y="47"/>
                  </a:lnTo>
                  <a:lnTo>
                    <a:pt x="4507" y="47"/>
                  </a:lnTo>
                  <a:lnTo>
                    <a:pt x="4509" y="48"/>
                  </a:lnTo>
                  <a:lnTo>
                    <a:pt x="4509" y="48"/>
                  </a:lnTo>
                  <a:lnTo>
                    <a:pt x="4512" y="50"/>
                  </a:lnTo>
                  <a:lnTo>
                    <a:pt x="4512" y="50"/>
                  </a:lnTo>
                  <a:lnTo>
                    <a:pt x="4513" y="51"/>
                  </a:lnTo>
                  <a:lnTo>
                    <a:pt x="4514" y="50"/>
                  </a:lnTo>
                  <a:lnTo>
                    <a:pt x="4515" y="50"/>
                  </a:lnTo>
                  <a:lnTo>
                    <a:pt x="4515" y="50"/>
                  </a:lnTo>
                  <a:lnTo>
                    <a:pt x="4517" y="53"/>
                  </a:lnTo>
                  <a:lnTo>
                    <a:pt x="4517" y="53"/>
                  </a:lnTo>
                  <a:lnTo>
                    <a:pt x="4520" y="55"/>
                  </a:lnTo>
                  <a:lnTo>
                    <a:pt x="4520" y="55"/>
                  </a:lnTo>
                  <a:lnTo>
                    <a:pt x="4521" y="55"/>
                  </a:lnTo>
                  <a:lnTo>
                    <a:pt x="4521" y="55"/>
                  </a:lnTo>
                  <a:lnTo>
                    <a:pt x="4523" y="54"/>
                  </a:lnTo>
                  <a:lnTo>
                    <a:pt x="4523" y="54"/>
                  </a:lnTo>
                  <a:lnTo>
                    <a:pt x="4526" y="53"/>
                  </a:lnTo>
                  <a:lnTo>
                    <a:pt x="4526" y="53"/>
                  </a:lnTo>
                  <a:lnTo>
                    <a:pt x="4529" y="52"/>
                  </a:lnTo>
                  <a:lnTo>
                    <a:pt x="4529" y="52"/>
                  </a:lnTo>
                  <a:lnTo>
                    <a:pt x="4529" y="52"/>
                  </a:lnTo>
                  <a:lnTo>
                    <a:pt x="4532" y="53"/>
                  </a:lnTo>
                  <a:lnTo>
                    <a:pt x="4532" y="53"/>
                  </a:lnTo>
                  <a:lnTo>
                    <a:pt x="4533" y="53"/>
                  </a:lnTo>
                  <a:lnTo>
                    <a:pt x="4534" y="53"/>
                  </a:lnTo>
                  <a:lnTo>
                    <a:pt x="4535" y="53"/>
                  </a:lnTo>
                  <a:lnTo>
                    <a:pt x="4537" y="51"/>
                  </a:lnTo>
                  <a:lnTo>
                    <a:pt x="4537" y="51"/>
                  </a:lnTo>
                  <a:lnTo>
                    <a:pt x="4540" y="50"/>
                  </a:lnTo>
                  <a:lnTo>
                    <a:pt x="4540" y="50"/>
                  </a:lnTo>
                  <a:lnTo>
                    <a:pt x="4541" y="50"/>
                  </a:lnTo>
                  <a:lnTo>
                    <a:pt x="4543" y="50"/>
                  </a:lnTo>
                  <a:lnTo>
                    <a:pt x="4543" y="50"/>
                  </a:lnTo>
                  <a:lnTo>
                    <a:pt x="4546" y="52"/>
                  </a:lnTo>
                  <a:lnTo>
                    <a:pt x="4546" y="52"/>
                  </a:lnTo>
                  <a:lnTo>
                    <a:pt x="4547" y="52"/>
                  </a:lnTo>
                  <a:lnTo>
                    <a:pt x="4548" y="52"/>
                  </a:lnTo>
                  <a:lnTo>
                    <a:pt x="4549" y="52"/>
                  </a:lnTo>
                  <a:lnTo>
                    <a:pt x="4551" y="51"/>
                  </a:lnTo>
                  <a:lnTo>
                    <a:pt x="4551" y="51"/>
                  </a:lnTo>
                  <a:lnTo>
                    <a:pt x="4552" y="51"/>
                  </a:lnTo>
                  <a:lnTo>
                    <a:pt x="4554" y="52"/>
                  </a:lnTo>
                  <a:lnTo>
                    <a:pt x="4554" y="52"/>
                  </a:lnTo>
                  <a:lnTo>
                    <a:pt x="4557" y="54"/>
                  </a:lnTo>
                  <a:lnTo>
                    <a:pt x="4557" y="54"/>
                  </a:lnTo>
                  <a:lnTo>
                    <a:pt x="4560" y="56"/>
                  </a:lnTo>
                  <a:lnTo>
                    <a:pt x="4560" y="56"/>
                  </a:lnTo>
                  <a:lnTo>
                    <a:pt x="4562" y="54"/>
                  </a:lnTo>
                  <a:lnTo>
                    <a:pt x="4563" y="54"/>
                  </a:lnTo>
                  <a:lnTo>
                    <a:pt x="4565" y="53"/>
                  </a:lnTo>
                  <a:lnTo>
                    <a:pt x="4565" y="53"/>
                  </a:lnTo>
                  <a:lnTo>
                    <a:pt x="4566" y="53"/>
                  </a:lnTo>
                  <a:lnTo>
                    <a:pt x="4566" y="53"/>
                  </a:lnTo>
                  <a:lnTo>
                    <a:pt x="4568" y="54"/>
                  </a:lnTo>
                  <a:lnTo>
                    <a:pt x="4568" y="54"/>
                  </a:lnTo>
                  <a:lnTo>
                    <a:pt x="4571" y="55"/>
                  </a:lnTo>
                  <a:lnTo>
                    <a:pt x="4571" y="55"/>
                  </a:lnTo>
                  <a:lnTo>
                    <a:pt x="4571" y="55"/>
                  </a:lnTo>
                  <a:lnTo>
                    <a:pt x="4572" y="55"/>
                  </a:lnTo>
                  <a:lnTo>
                    <a:pt x="4574" y="55"/>
                  </a:lnTo>
                  <a:lnTo>
                    <a:pt x="4574" y="55"/>
                  </a:lnTo>
                  <a:lnTo>
                    <a:pt x="4577" y="56"/>
                  </a:lnTo>
                  <a:lnTo>
                    <a:pt x="4577" y="56"/>
                  </a:lnTo>
                  <a:lnTo>
                    <a:pt x="4578" y="57"/>
                  </a:lnTo>
                  <a:lnTo>
                    <a:pt x="4579" y="57"/>
                  </a:lnTo>
                  <a:lnTo>
                    <a:pt x="4580" y="57"/>
                  </a:lnTo>
                  <a:lnTo>
                    <a:pt x="4581" y="56"/>
                  </a:lnTo>
                  <a:lnTo>
                    <a:pt x="4582" y="57"/>
                  </a:lnTo>
                  <a:lnTo>
                    <a:pt x="4582" y="57"/>
                  </a:lnTo>
                  <a:lnTo>
                    <a:pt x="4582" y="57"/>
                  </a:lnTo>
                  <a:lnTo>
                    <a:pt x="4585" y="56"/>
                  </a:lnTo>
                  <a:lnTo>
                    <a:pt x="4585" y="56"/>
                  </a:lnTo>
                  <a:lnTo>
                    <a:pt x="4588" y="54"/>
                  </a:lnTo>
                  <a:lnTo>
                    <a:pt x="4588" y="54"/>
                  </a:lnTo>
                  <a:lnTo>
                    <a:pt x="4590" y="53"/>
                  </a:lnTo>
                  <a:lnTo>
                    <a:pt x="4591" y="54"/>
                  </a:lnTo>
                  <a:lnTo>
                    <a:pt x="4591" y="54"/>
                  </a:lnTo>
                  <a:lnTo>
                    <a:pt x="4591" y="54"/>
                  </a:lnTo>
                  <a:lnTo>
                    <a:pt x="4593" y="54"/>
                  </a:lnTo>
                  <a:lnTo>
                    <a:pt x="4593" y="54"/>
                  </a:lnTo>
                  <a:lnTo>
                    <a:pt x="4593" y="54"/>
                  </a:lnTo>
                  <a:lnTo>
                    <a:pt x="4596" y="53"/>
                  </a:lnTo>
                  <a:lnTo>
                    <a:pt x="4597" y="53"/>
                  </a:lnTo>
                  <a:lnTo>
                    <a:pt x="4597" y="53"/>
                  </a:lnTo>
                  <a:lnTo>
                    <a:pt x="4599" y="53"/>
                  </a:lnTo>
                  <a:lnTo>
                    <a:pt x="4599" y="53"/>
                  </a:lnTo>
                  <a:lnTo>
                    <a:pt x="4600" y="53"/>
                  </a:lnTo>
                  <a:lnTo>
                    <a:pt x="4602" y="53"/>
                  </a:lnTo>
                  <a:lnTo>
                    <a:pt x="4602" y="52"/>
                  </a:lnTo>
                  <a:lnTo>
                    <a:pt x="4604" y="52"/>
                  </a:lnTo>
                  <a:lnTo>
                    <a:pt x="4605" y="52"/>
                  </a:lnTo>
                  <a:lnTo>
                    <a:pt x="4605" y="52"/>
                  </a:lnTo>
                  <a:lnTo>
                    <a:pt x="4606" y="52"/>
                  </a:lnTo>
                  <a:lnTo>
                    <a:pt x="4607" y="51"/>
                  </a:lnTo>
                  <a:lnTo>
                    <a:pt x="4608" y="51"/>
                  </a:lnTo>
                  <a:lnTo>
                    <a:pt x="4610" y="49"/>
                  </a:lnTo>
                  <a:lnTo>
                    <a:pt x="4611" y="49"/>
                  </a:lnTo>
                  <a:lnTo>
                    <a:pt x="4613" y="48"/>
                  </a:lnTo>
                  <a:lnTo>
                    <a:pt x="4613" y="48"/>
                  </a:lnTo>
                  <a:lnTo>
                    <a:pt x="4613" y="48"/>
                  </a:lnTo>
                  <a:lnTo>
                    <a:pt x="4616" y="47"/>
                  </a:lnTo>
                  <a:lnTo>
                    <a:pt x="4616" y="47"/>
                  </a:lnTo>
                  <a:lnTo>
                    <a:pt x="4616" y="48"/>
                  </a:lnTo>
                  <a:lnTo>
                    <a:pt x="4618" y="48"/>
                  </a:lnTo>
                  <a:lnTo>
                    <a:pt x="4619" y="48"/>
                  </a:lnTo>
                  <a:lnTo>
                    <a:pt x="4619" y="48"/>
                  </a:lnTo>
                  <a:lnTo>
                    <a:pt x="4621" y="47"/>
                  </a:lnTo>
                  <a:lnTo>
                    <a:pt x="4622" y="48"/>
                  </a:lnTo>
                  <a:lnTo>
                    <a:pt x="4622" y="48"/>
                  </a:lnTo>
                  <a:lnTo>
                    <a:pt x="4624" y="50"/>
                  </a:lnTo>
                  <a:lnTo>
                    <a:pt x="4625" y="50"/>
                  </a:lnTo>
                  <a:lnTo>
                    <a:pt x="4627" y="51"/>
                  </a:lnTo>
                  <a:lnTo>
                    <a:pt x="4627" y="51"/>
                  </a:lnTo>
                  <a:lnTo>
                    <a:pt x="4628" y="51"/>
                  </a:lnTo>
                  <a:lnTo>
                    <a:pt x="4630" y="50"/>
                  </a:lnTo>
                  <a:lnTo>
                    <a:pt x="4630" y="50"/>
                  </a:lnTo>
                  <a:lnTo>
                    <a:pt x="4630" y="50"/>
                  </a:lnTo>
                  <a:lnTo>
                    <a:pt x="4631" y="51"/>
                  </a:lnTo>
                  <a:lnTo>
                    <a:pt x="4633" y="50"/>
                  </a:lnTo>
                  <a:lnTo>
                    <a:pt x="4633" y="50"/>
                  </a:lnTo>
                  <a:lnTo>
                    <a:pt x="4635" y="50"/>
                  </a:lnTo>
                  <a:lnTo>
                    <a:pt x="4636" y="50"/>
                  </a:lnTo>
                  <a:lnTo>
                    <a:pt x="4636" y="50"/>
                  </a:lnTo>
                  <a:lnTo>
                    <a:pt x="4638" y="51"/>
                  </a:lnTo>
                  <a:lnTo>
                    <a:pt x="4638" y="51"/>
                  </a:lnTo>
                  <a:lnTo>
                    <a:pt x="4639" y="51"/>
                  </a:lnTo>
                  <a:lnTo>
                    <a:pt x="4639" y="51"/>
                  </a:lnTo>
                  <a:lnTo>
                    <a:pt x="4641" y="50"/>
                  </a:lnTo>
                  <a:lnTo>
                    <a:pt x="4642" y="50"/>
                  </a:lnTo>
                  <a:lnTo>
                    <a:pt x="4643" y="49"/>
                  </a:lnTo>
                  <a:lnTo>
                    <a:pt x="4644" y="50"/>
                  </a:lnTo>
                  <a:lnTo>
                    <a:pt x="4644" y="50"/>
                  </a:lnTo>
                  <a:lnTo>
                    <a:pt x="4646" y="51"/>
                  </a:lnTo>
                  <a:lnTo>
                    <a:pt x="4647" y="51"/>
                  </a:lnTo>
                  <a:lnTo>
                    <a:pt x="4647" y="51"/>
                  </a:lnTo>
                  <a:lnTo>
                    <a:pt x="4650" y="49"/>
                  </a:lnTo>
                  <a:lnTo>
                    <a:pt x="4650" y="49"/>
                  </a:lnTo>
                  <a:lnTo>
                    <a:pt x="4652" y="47"/>
                  </a:lnTo>
                  <a:lnTo>
                    <a:pt x="4652" y="48"/>
                  </a:lnTo>
                  <a:lnTo>
                    <a:pt x="4653" y="48"/>
                  </a:lnTo>
                  <a:lnTo>
                    <a:pt x="4654" y="48"/>
                  </a:lnTo>
                  <a:lnTo>
                    <a:pt x="4655" y="48"/>
                  </a:lnTo>
                  <a:lnTo>
                    <a:pt x="4656" y="48"/>
                  </a:lnTo>
                  <a:lnTo>
                    <a:pt x="4658" y="46"/>
                  </a:lnTo>
                  <a:lnTo>
                    <a:pt x="4658" y="46"/>
                  </a:lnTo>
                  <a:lnTo>
                    <a:pt x="4661" y="44"/>
                  </a:lnTo>
                  <a:lnTo>
                    <a:pt x="4661" y="44"/>
                  </a:lnTo>
                  <a:lnTo>
                    <a:pt x="4664" y="43"/>
                  </a:lnTo>
                  <a:lnTo>
                    <a:pt x="4664" y="43"/>
                  </a:lnTo>
                  <a:lnTo>
                    <a:pt x="4667" y="42"/>
                  </a:lnTo>
                  <a:lnTo>
                    <a:pt x="4667" y="42"/>
                  </a:lnTo>
                  <a:lnTo>
                    <a:pt x="4667" y="42"/>
                  </a:lnTo>
                  <a:lnTo>
                    <a:pt x="4669" y="43"/>
                  </a:lnTo>
                  <a:lnTo>
                    <a:pt x="4669" y="43"/>
                  </a:lnTo>
                  <a:lnTo>
                    <a:pt x="4671" y="44"/>
                  </a:lnTo>
                  <a:lnTo>
                    <a:pt x="4672" y="44"/>
                  </a:lnTo>
                  <a:lnTo>
                    <a:pt x="4673" y="43"/>
                  </a:lnTo>
                  <a:lnTo>
                    <a:pt x="4675" y="42"/>
                  </a:lnTo>
                  <a:lnTo>
                    <a:pt x="4675" y="41"/>
                  </a:lnTo>
                  <a:lnTo>
                    <a:pt x="4676" y="41"/>
                  </a:lnTo>
                  <a:lnTo>
                    <a:pt x="4678" y="42"/>
                  </a:lnTo>
                  <a:lnTo>
                    <a:pt x="4678" y="42"/>
                  </a:lnTo>
                  <a:lnTo>
                    <a:pt x="4679" y="42"/>
                  </a:lnTo>
                  <a:lnTo>
                    <a:pt x="4681" y="41"/>
                  </a:lnTo>
                  <a:lnTo>
                    <a:pt x="4681" y="41"/>
                  </a:lnTo>
                  <a:lnTo>
                    <a:pt x="4683" y="39"/>
                  </a:lnTo>
                  <a:lnTo>
                    <a:pt x="4684" y="39"/>
                  </a:lnTo>
                  <a:lnTo>
                    <a:pt x="4685" y="38"/>
                  </a:lnTo>
                  <a:lnTo>
                    <a:pt x="4686" y="39"/>
                  </a:lnTo>
                  <a:lnTo>
                    <a:pt x="4687" y="39"/>
                  </a:lnTo>
                  <a:lnTo>
                    <a:pt x="4689" y="40"/>
                  </a:lnTo>
                  <a:lnTo>
                    <a:pt x="4689" y="40"/>
                  </a:lnTo>
                  <a:lnTo>
                    <a:pt x="4692" y="43"/>
                  </a:lnTo>
                  <a:lnTo>
                    <a:pt x="4692" y="43"/>
                  </a:lnTo>
                  <a:lnTo>
                    <a:pt x="4695" y="44"/>
                  </a:lnTo>
                  <a:lnTo>
                    <a:pt x="4695" y="44"/>
                  </a:lnTo>
                  <a:lnTo>
                    <a:pt x="4695" y="44"/>
                  </a:lnTo>
                  <a:lnTo>
                    <a:pt x="4696" y="44"/>
                  </a:lnTo>
                  <a:lnTo>
                    <a:pt x="4697" y="43"/>
                  </a:lnTo>
                  <a:lnTo>
                    <a:pt x="4698" y="43"/>
                  </a:lnTo>
                  <a:lnTo>
                    <a:pt x="4699" y="43"/>
                  </a:lnTo>
                  <a:lnTo>
                    <a:pt x="4700" y="43"/>
                  </a:lnTo>
                  <a:lnTo>
                    <a:pt x="4701" y="43"/>
                  </a:lnTo>
                  <a:lnTo>
                    <a:pt x="4703" y="42"/>
                  </a:lnTo>
                  <a:lnTo>
                    <a:pt x="4703" y="42"/>
                  </a:lnTo>
                  <a:lnTo>
                    <a:pt x="4706" y="41"/>
                  </a:lnTo>
                  <a:lnTo>
                    <a:pt x="4706" y="41"/>
                  </a:lnTo>
                  <a:lnTo>
                    <a:pt x="4706" y="42"/>
                  </a:lnTo>
                  <a:lnTo>
                    <a:pt x="4707" y="42"/>
                  </a:lnTo>
                  <a:lnTo>
                    <a:pt x="4709" y="41"/>
                  </a:lnTo>
                  <a:lnTo>
                    <a:pt x="4709" y="40"/>
                  </a:lnTo>
                  <a:lnTo>
                    <a:pt x="4712" y="35"/>
                  </a:lnTo>
                  <a:lnTo>
                    <a:pt x="4712" y="35"/>
                  </a:lnTo>
                  <a:lnTo>
                    <a:pt x="4714" y="33"/>
                  </a:lnTo>
                  <a:lnTo>
                    <a:pt x="4715" y="33"/>
                  </a:lnTo>
                  <a:lnTo>
                    <a:pt x="4717" y="33"/>
                  </a:lnTo>
                  <a:lnTo>
                    <a:pt x="4717" y="33"/>
                  </a:lnTo>
                  <a:lnTo>
                    <a:pt x="4718" y="33"/>
                  </a:lnTo>
                  <a:lnTo>
                    <a:pt x="4718" y="33"/>
                  </a:lnTo>
                  <a:lnTo>
                    <a:pt x="4720" y="33"/>
                  </a:lnTo>
                  <a:lnTo>
                    <a:pt x="4720" y="32"/>
                  </a:lnTo>
                  <a:lnTo>
                    <a:pt x="4723" y="31"/>
                  </a:lnTo>
                  <a:lnTo>
                    <a:pt x="4723" y="31"/>
                  </a:lnTo>
                  <a:lnTo>
                    <a:pt x="4726" y="31"/>
                  </a:lnTo>
                  <a:lnTo>
                    <a:pt x="4726" y="30"/>
                  </a:lnTo>
                  <a:lnTo>
                    <a:pt x="4728" y="30"/>
                  </a:lnTo>
                  <a:lnTo>
                    <a:pt x="4728" y="30"/>
                  </a:lnTo>
                  <a:lnTo>
                    <a:pt x="4729" y="30"/>
                  </a:lnTo>
                  <a:lnTo>
                    <a:pt x="4731" y="30"/>
                  </a:lnTo>
                  <a:lnTo>
                    <a:pt x="4731" y="30"/>
                  </a:lnTo>
                  <a:lnTo>
                    <a:pt x="4732" y="30"/>
                  </a:lnTo>
                  <a:lnTo>
                    <a:pt x="4734" y="31"/>
                  </a:lnTo>
                  <a:lnTo>
                    <a:pt x="4734" y="31"/>
                  </a:lnTo>
                  <a:lnTo>
                    <a:pt x="4737" y="33"/>
                  </a:lnTo>
                  <a:lnTo>
                    <a:pt x="4737" y="33"/>
                  </a:lnTo>
                  <a:lnTo>
                    <a:pt x="4740" y="34"/>
                  </a:lnTo>
                  <a:lnTo>
                    <a:pt x="4740" y="34"/>
                  </a:lnTo>
                  <a:lnTo>
                    <a:pt x="4740" y="34"/>
                  </a:lnTo>
                  <a:lnTo>
                    <a:pt x="4742" y="34"/>
                  </a:lnTo>
                  <a:lnTo>
                    <a:pt x="4743" y="34"/>
                  </a:lnTo>
                  <a:lnTo>
                    <a:pt x="4743" y="34"/>
                  </a:lnTo>
                  <a:lnTo>
                    <a:pt x="4745" y="33"/>
                  </a:lnTo>
                  <a:lnTo>
                    <a:pt x="4745" y="33"/>
                  </a:lnTo>
                  <a:lnTo>
                    <a:pt x="4747" y="33"/>
                  </a:lnTo>
                  <a:lnTo>
                    <a:pt x="4748" y="33"/>
                  </a:lnTo>
                  <a:lnTo>
                    <a:pt x="4748" y="33"/>
                  </a:lnTo>
                  <a:lnTo>
                    <a:pt x="4751" y="34"/>
                  </a:lnTo>
                  <a:lnTo>
                    <a:pt x="4751" y="34"/>
                  </a:lnTo>
                  <a:lnTo>
                    <a:pt x="4751" y="34"/>
                  </a:lnTo>
                  <a:lnTo>
                    <a:pt x="4753" y="34"/>
                  </a:lnTo>
                  <a:lnTo>
                    <a:pt x="4754" y="34"/>
                  </a:lnTo>
                  <a:lnTo>
                    <a:pt x="4754" y="34"/>
                  </a:lnTo>
                  <a:lnTo>
                    <a:pt x="4757" y="37"/>
                  </a:lnTo>
                  <a:lnTo>
                    <a:pt x="4757" y="37"/>
                  </a:lnTo>
                  <a:lnTo>
                    <a:pt x="4759" y="39"/>
                  </a:lnTo>
                  <a:lnTo>
                    <a:pt x="4760" y="39"/>
                  </a:lnTo>
                  <a:lnTo>
                    <a:pt x="4762" y="38"/>
                  </a:lnTo>
                  <a:lnTo>
                    <a:pt x="4762" y="38"/>
                  </a:lnTo>
                  <a:lnTo>
                    <a:pt x="4763" y="38"/>
                  </a:lnTo>
                  <a:lnTo>
                    <a:pt x="4764" y="38"/>
                  </a:lnTo>
                  <a:lnTo>
                    <a:pt x="4765" y="38"/>
                  </a:lnTo>
                  <a:lnTo>
                    <a:pt x="4765" y="38"/>
                  </a:lnTo>
                  <a:lnTo>
                    <a:pt x="4768" y="37"/>
                  </a:lnTo>
                  <a:lnTo>
                    <a:pt x="4768" y="37"/>
                  </a:lnTo>
                  <a:lnTo>
                    <a:pt x="4771" y="37"/>
                  </a:lnTo>
                  <a:lnTo>
                    <a:pt x="4771" y="37"/>
                  </a:lnTo>
                  <a:lnTo>
                    <a:pt x="4773" y="37"/>
                  </a:lnTo>
                  <a:lnTo>
                    <a:pt x="4774" y="37"/>
                  </a:lnTo>
                  <a:lnTo>
                    <a:pt x="4776" y="36"/>
                  </a:lnTo>
                  <a:lnTo>
                    <a:pt x="4777" y="36"/>
                  </a:lnTo>
                  <a:lnTo>
                    <a:pt x="4779" y="36"/>
                  </a:lnTo>
                  <a:lnTo>
                    <a:pt x="4779" y="36"/>
                  </a:lnTo>
                  <a:lnTo>
                    <a:pt x="4782" y="36"/>
                  </a:lnTo>
                  <a:lnTo>
                    <a:pt x="4782" y="36"/>
                  </a:lnTo>
                  <a:lnTo>
                    <a:pt x="4783" y="36"/>
                  </a:lnTo>
                  <a:lnTo>
                    <a:pt x="4785" y="36"/>
                  </a:lnTo>
                  <a:lnTo>
                    <a:pt x="4785" y="36"/>
                  </a:lnTo>
                  <a:lnTo>
                    <a:pt x="4788" y="36"/>
                  </a:lnTo>
                  <a:lnTo>
                    <a:pt x="4788" y="36"/>
                  </a:lnTo>
                  <a:lnTo>
                    <a:pt x="4790" y="37"/>
                  </a:lnTo>
                  <a:lnTo>
                    <a:pt x="4791" y="37"/>
                  </a:lnTo>
                  <a:lnTo>
                    <a:pt x="4793" y="37"/>
                  </a:lnTo>
                  <a:lnTo>
                    <a:pt x="4793" y="37"/>
                  </a:lnTo>
                  <a:lnTo>
                    <a:pt x="4796" y="37"/>
                  </a:lnTo>
                  <a:lnTo>
                    <a:pt x="4796" y="37"/>
                  </a:lnTo>
                  <a:lnTo>
                    <a:pt x="4799" y="38"/>
                  </a:lnTo>
                  <a:lnTo>
                    <a:pt x="4799" y="38"/>
                  </a:lnTo>
                  <a:lnTo>
                    <a:pt x="4802" y="37"/>
                  </a:lnTo>
                  <a:lnTo>
                    <a:pt x="4802" y="38"/>
                  </a:lnTo>
                  <a:lnTo>
                    <a:pt x="4803" y="38"/>
                  </a:lnTo>
                  <a:lnTo>
                    <a:pt x="4804" y="38"/>
                  </a:lnTo>
                  <a:lnTo>
                    <a:pt x="4805" y="38"/>
                  </a:lnTo>
                  <a:lnTo>
                    <a:pt x="4807" y="37"/>
                  </a:lnTo>
                  <a:lnTo>
                    <a:pt x="4808" y="37"/>
                  </a:lnTo>
                  <a:lnTo>
                    <a:pt x="4810" y="36"/>
                  </a:lnTo>
                  <a:lnTo>
                    <a:pt x="4810" y="36"/>
                  </a:lnTo>
                  <a:lnTo>
                    <a:pt x="4810" y="36"/>
                  </a:lnTo>
                  <a:lnTo>
                    <a:pt x="4813" y="37"/>
                  </a:lnTo>
                  <a:lnTo>
                    <a:pt x="4813" y="37"/>
                  </a:lnTo>
                  <a:lnTo>
                    <a:pt x="4814" y="37"/>
                  </a:lnTo>
                  <a:lnTo>
                    <a:pt x="4815" y="37"/>
                  </a:lnTo>
                  <a:lnTo>
                    <a:pt x="4816" y="37"/>
                  </a:lnTo>
                  <a:lnTo>
                    <a:pt x="4816" y="37"/>
                  </a:lnTo>
                  <a:lnTo>
                    <a:pt x="4818" y="38"/>
                  </a:lnTo>
                  <a:lnTo>
                    <a:pt x="4818" y="38"/>
                  </a:lnTo>
                  <a:lnTo>
                    <a:pt x="4819" y="38"/>
                  </a:lnTo>
                  <a:lnTo>
                    <a:pt x="4820" y="38"/>
                  </a:lnTo>
                  <a:lnTo>
                    <a:pt x="4821" y="38"/>
                  </a:lnTo>
                  <a:lnTo>
                    <a:pt x="4821" y="38"/>
                  </a:lnTo>
                  <a:lnTo>
                    <a:pt x="4823" y="38"/>
                  </a:lnTo>
                  <a:lnTo>
                    <a:pt x="4823" y="38"/>
                  </a:lnTo>
                  <a:lnTo>
                    <a:pt x="4824" y="38"/>
                  </a:lnTo>
                  <a:lnTo>
                    <a:pt x="4824" y="38"/>
                  </a:lnTo>
                  <a:lnTo>
                    <a:pt x="4827" y="37"/>
                  </a:lnTo>
                  <a:lnTo>
                    <a:pt x="4827" y="37"/>
                  </a:lnTo>
                  <a:lnTo>
                    <a:pt x="4830" y="37"/>
                  </a:lnTo>
                  <a:lnTo>
                    <a:pt x="4830" y="37"/>
                  </a:lnTo>
                  <a:lnTo>
                    <a:pt x="4833" y="36"/>
                  </a:lnTo>
                  <a:lnTo>
                    <a:pt x="4833" y="36"/>
                  </a:lnTo>
                  <a:lnTo>
                    <a:pt x="4833" y="36"/>
                  </a:lnTo>
                  <a:lnTo>
                    <a:pt x="4835" y="37"/>
                  </a:lnTo>
                  <a:lnTo>
                    <a:pt x="4836" y="37"/>
                  </a:lnTo>
                  <a:lnTo>
                    <a:pt x="4838" y="37"/>
                  </a:lnTo>
                  <a:lnTo>
                    <a:pt x="4838" y="37"/>
                  </a:lnTo>
                  <a:lnTo>
                    <a:pt x="4839" y="38"/>
                  </a:lnTo>
                  <a:lnTo>
                    <a:pt x="4841" y="37"/>
                  </a:lnTo>
                  <a:lnTo>
                    <a:pt x="4841" y="37"/>
                  </a:lnTo>
                  <a:lnTo>
                    <a:pt x="4843" y="38"/>
                  </a:lnTo>
                  <a:lnTo>
                    <a:pt x="4844" y="38"/>
                  </a:lnTo>
                  <a:lnTo>
                    <a:pt x="4844" y="38"/>
                  </a:lnTo>
                  <a:lnTo>
                    <a:pt x="4844" y="38"/>
                  </a:lnTo>
                  <a:lnTo>
                    <a:pt x="4847" y="37"/>
                  </a:lnTo>
                  <a:lnTo>
                    <a:pt x="4847" y="37"/>
                  </a:lnTo>
                  <a:lnTo>
                    <a:pt x="4847" y="37"/>
                  </a:lnTo>
                  <a:lnTo>
                    <a:pt x="4848" y="38"/>
                  </a:lnTo>
                  <a:lnTo>
                    <a:pt x="4849" y="36"/>
                  </a:lnTo>
                  <a:lnTo>
                    <a:pt x="4849" y="36"/>
                  </a:lnTo>
                  <a:lnTo>
                    <a:pt x="4850" y="36"/>
                  </a:lnTo>
                  <a:lnTo>
                    <a:pt x="4850" y="36"/>
                  </a:lnTo>
                  <a:lnTo>
                    <a:pt x="4852" y="36"/>
                  </a:lnTo>
                  <a:lnTo>
                    <a:pt x="4852" y="36"/>
                  </a:lnTo>
                  <a:lnTo>
                    <a:pt x="4853" y="36"/>
                  </a:lnTo>
                  <a:lnTo>
                    <a:pt x="4854" y="36"/>
                  </a:lnTo>
                  <a:lnTo>
                    <a:pt x="4855" y="36"/>
                  </a:lnTo>
                  <a:lnTo>
                    <a:pt x="4855" y="36"/>
                  </a:lnTo>
                  <a:lnTo>
                    <a:pt x="4856" y="36"/>
                  </a:lnTo>
                  <a:lnTo>
                    <a:pt x="4858" y="36"/>
                  </a:lnTo>
                  <a:lnTo>
                    <a:pt x="4858" y="36"/>
                  </a:lnTo>
                  <a:lnTo>
                    <a:pt x="4861" y="36"/>
                  </a:lnTo>
                  <a:lnTo>
                    <a:pt x="4861" y="36"/>
                  </a:lnTo>
                  <a:lnTo>
                    <a:pt x="4861" y="36"/>
                  </a:lnTo>
                  <a:lnTo>
                    <a:pt x="4863" y="36"/>
                  </a:lnTo>
                  <a:lnTo>
                    <a:pt x="4864" y="36"/>
                  </a:lnTo>
                  <a:lnTo>
                    <a:pt x="4866" y="36"/>
                  </a:lnTo>
                  <a:lnTo>
                    <a:pt x="4867" y="36"/>
                  </a:lnTo>
                  <a:lnTo>
                    <a:pt x="4868" y="36"/>
                  </a:lnTo>
                  <a:lnTo>
                    <a:pt x="4869" y="36"/>
                  </a:lnTo>
                  <a:lnTo>
                    <a:pt x="4869" y="36"/>
                  </a:lnTo>
                  <a:lnTo>
                    <a:pt x="4871" y="36"/>
                  </a:lnTo>
                  <a:lnTo>
                    <a:pt x="4872" y="36"/>
                  </a:lnTo>
                  <a:lnTo>
                    <a:pt x="4872" y="36"/>
                  </a:lnTo>
                  <a:lnTo>
                    <a:pt x="4875" y="36"/>
                  </a:lnTo>
                  <a:lnTo>
                    <a:pt x="4875" y="36"/>
                  </a:lnTo>
                  <a:lnTo>
                    <a:pt x="4878" y="37"/>
                  </a:lnTo>
                  <a:lnTo>
                    <a:pt x="4878" y="37"/>
                  </a:lnTo>
                  <a:lnTo>
                    <a:pt x="4880" y="38"/>
                  </a:lnTo>
                  <a:lnTo>
                    <a:pt x="4880" y="38"/>
                  </a:lnTo>
                  <a:lnTo>
                    <a:pt x="4881" y="38"/>
                  </a:lnTo>
                  <a:lnTo>
                    <a:pt x="4883" y="38"/>
                  </a:lnTo>
                  <a:lnTo>
                    <a:pt x="4883" y="38"/>
                  </a:lnTo>
                  <a:lnTo>
                    <a:pt x="4883" y="38"/>
                  </a:lnTo>
                  <a:lnTo>
                    <a:pt x="4884" y="38"/>
                  </a:lnTo>
                  <a:lnTo>
                    <a:pt x="4886" y="36"/>
                  </a:lnTo>
                  <a:lnTo>
                    <a:pt x="4886" y="36"/>
                  </a:lnTo>
                  <a:lnTo>
                    <a:pt x="4889" y="36"/>
                  </a:lnTo>
                  <a:lnTo>
                    <a:pt x="4889" y="36"/>
                  </a:lnTo>
                  <a:lnTo>
                    <a:pt x="4889" y="36"/>
                  </a:lnTo>
                  <a:lnTo>
                    <a:pt x="4892" y="36"/>
                  </a:lnTo>
                  <a:lnTo>
                    <a:pt x="4892" y="36"/>
                  </a:lnTo>
                  <a:lnTo>
                    <a:pt x="4894" y="38"/>
                  </a:lnTo>
                  <a:lnTo>
                    <a:pt x="4895" y="38"/>
                  </a:lnTo>
                  <a:lnTo>
                    <a:pt x="4895" y="39"/>
                  </a:lnTo>
                  <a:lnTo>
                    <a:pt x="4897" y="39"/>
                  </a:lnTo>
                  <a:lnTo>
                    <a:pt x="4897" y="39"/>
                  </a:lnTo>
                  <a:lnTo>
                    <a:pt x="4898" y="39"/>
                  </a:lnTo>
                  <a:lnTo>
                    <a:pt x="4900" y="38"/>
                  </a:lnTo>
                  <a:lnTo>
                    <a:pt x="4900" y="38"/>
                  </a:lnTo>
                  <a:lnTo>
                    <a:pt x="4900" y="38"/>
                  </a:lnTo>
                  <a:lnTo>
                    <a:pt x="4900" y="38"/>
                  </a:lnTo>
                  <a:lnTo>
                    <a:pt x="4903" y="38"/>
                  </a:lnTo>
                  <a:lnTo>
                    <a:pt x="4903" y="38"/>
                  </a:lnTo>
                  <a:lnTo>
                    <a:pt x="4904" y="37"/>
                  </a:lnTo>
                  <a:lnTo>
                    <a:pt x="4906" y="38"/>
                  </a:lnTo>
                  <a:lnTo>
                    <a:pt x="4906" y="38"/>
                  </a:lnTo>
                  <a:lnTo>
                    <a:pt x="4907" y="38"/>
                  </a:lnTo>
                  <a:lnTo>
                    <a:pt x="4908" y="38"/>
                  </a:lnTo>
                  <a:lnTo>
                    <a:pt x="4909" y="38"/>
                  </a:lnTo>
                  <a:lnTo>
                    <a:pt x="4911" y="41"/>
                  </a:lnTo>
                  <a:lnTo>
                    <a:pt x="4912" y="41"/>
                  </a:lnTo>
                  <a:lnTo>
                    <a:pt x="4913" y="42"/>
                  </a:lnTo>
                  <a:lnTo>
                    <a:pt x="4914" y="42"/>
                  </a:lnTo>
                  <a:lnTo>
                    <a:pt x="4914" y="42"/>
                  </a:lnTo>
                  <a:lnTo>
                    <a:pt x="4917" y="41"/>
                  </a:lnTo>
                  <a:lnTo>
                    <a:pt x="4917" y="41"/>
                  </a:lnTo>
                  <a:lnTo>
                    <a:pt x="4920" y="40"/>
                  </a:lnTo>
                  <a:lnTo>
                    <a:pt x="4920" y="40"/>
                  </a:lnTo>
                  <a:lnTo>
                    <a:pt x="4923" y="38"/>
                  </a:lnTo>
                  <a:lnTo>
                    <a:pt x="4923" y="38"/>
                  </a:lnTo>
                  <a:lnTo>
                    <a:pt x="4923" y="38"/>
                  </a:lnTo>
                  <a:lnTo>
                    <a:pt x="4925" y="40"/>
                  </a:lnTo>
                  <a:lnTo>
                    <a:pt x="4926" y="40"/>
                  </a:lnTo>
                  <a:lnTo>
                    <a:pt x="4926" y="40"/>
                  </a:lnTo>
                  <a:lnTo>
                    <a:pt x="4928" y="38"/>
                  </a:lnTo>
                  <a:lnTo>
                    <a:pt x="4929" y="38"/>
                  </a:lnTo>
                  <a:lnTo>
                    <a:pt x="4931" y="35"/>
                  </a:lnTo>
                  <a:lnTo>
                    <a:pt x="4931" y="35"/>
                  </a:lnTo>
                  <a:lnTo>
                    <a:pt x="4934" y="34"/>
                  </a:lnTo>
                  <a:lnTo>
                    <a:pt x="4934" y="34"/>
                  </a:lnTo>
                  <a:lnTo>
                    <a:pt x="4935" y="33"/>
                  </a:lnTo>
                  <a:lnTo>
                    <a:pt x="4937" y="33"/>
                  </a:lnTo>
                  <a:lnTo>
                    <a:pt x="4937" y="33"/>
                  </a:lnTo>
                  <a:lnTo>
                    <a:pt x="4939" y="34"/>
                  </a:lnTo>
                  <a:lnTo>
                    <a:pt x="4940" y="34"/>
                  </a:lnTo>
                  <a:lnTo>
                    <a:pt x="4940" y="34"/>
                  </a:lnTo>
                  <a:lnTo>
                    <a:pt x="4941" y="34"/>
                  </a:lnTo>
                  <a:lnTo>
                    <a:pt x="4942" y="34"/>
                  </a:lnTo>
                  <a:lnTo>
                    <a:pt x="4943" y="34"/>
                  </a:lnTo>
                  <a:lnTo>
                    <a:pt x="4945" y="32"/>
                  </a:lnTo>
                  <a:lnTo>
                    <a:pt x="4945" y="32"/>
                  </a:lnTo>
                  <a:lnTo>
                    <a:pt x="4946" y="32"/>
                  </a:lnTo>
                  <a:lnTo>
                    <a:pt x="4948" y="33"/>
                  </a:lnTo>
                  <a:lnTo>
                    <a:pt x="4948" y="33"/>
                  </a:lnTo>
                  <a:lnTo>
                    <a:pt x="4948" y="33"/>
                  </a:lnTo>
                  <a:lnTo>
                    <a:pt x="4951" y="31"/>
                  </a:lnTo>
                  <a:lnTo>
                    <a:pt x="4951" y="31"/>
                  </a:lnTo>
                  <a:lnTo>
                    <a:pt x="4952" y="31"/>
                  </a:lnTo>
                  <a:lnTo>
                    <a:pt x="4953" y="31"/>
                  </a:lnTo>
                  <a:lnTo>
                    <a:pt x="4953" y="31"/>
                  </a:lnTo>
                  <a:lnTo>
                    <a:pt x="4954" y="31"/>
                  </a:lnTo>
                  <a:lnTo>
                    <a:pt x="4956" y="30"/>
                  </a:lnTo>
                  <a:lnTo>
                    <a:pt x="4957" y="30"/>
                  </a:lnTo>
                  <a:lnTo>
                    <a:pt x="4958" y="30"/>
                  </a:lnTo>
                  <a:lnTo>
                    <a:pt x="4959" y="30"/>
                  </a:lnTo>
                  <a:lnTo>
                    <a:pt x="4959" y="30"/>
                  </a:lnTo>
                  <a:lnTo>
                    <a:pt x="4960" y="31"/>
                  </a:lnTo>
                  <a:lnTo>
                    <a:pt x="4962" y="30"/>
                  </a:lnTo>
                  <a:lnTo>
                    <a:pt x="4962" y="30"/>
                  </a:lnTo>
                  <a:lnTo>
                    <a:pt x="4962" y="30"/>
                  </a:lnTo>
                  <a:lnTo>
                    <a:pt x="4965" y="32"/>
                  </a:lnTo>
                  <a:lnTo>
                    <a:pt x="4965" y="32"/>
                  </a:lnTo>
                  <a:lnTo>
                    <a:pt x="4968" y="34"/>
                  </a:lnTo>
                  <a:lnTo>
                    <a:pt x="4968" y="34"/>
                  </a:lnTo>
                  <a:lnTo>
                    <a:pt x="4968" y="34"/>
                  </a:lnTo>
                  <a:lnTo>
                    <a:pt x="4970" y="33"/>
                  </a:lnTo>
                  <a:lnTo>
                    <a:pt x="4971" y="33"/>
                  </a:lnTo>
                  <a:lnTo>
                    <a:pt x="4971" y="33"/>
                  </a:lnTo>
                  <a:lnTo>
                    <a:pt x="4973" y="34"/>
                  </a:lnTo>
                  <a:lnTo>
                    <a:pt x="4973" y="34"/>
                  </a:lnTo>
                  <a:lnTo>
                    <a:pt x="4976" y="36"/>
                  </a:lnTo>
                  <a:lnTo>
                    <a:pt x="4976" y="37"/>
                  </a:lnTo>
                  <a:lnTo>
                    <a:pt x="4979" y="39"/>
                  </a:lnTo>
                  <a:lnTo>
                    <a:pt x="4979" y="39"/>
                  </a:lnTo>
                  <a:lnTo>
                    <a:pt x="4981" y="39"/>
                  </a:lnTo>
                  <a:lnTo>
                    <a:pt x="4982" y="39"/>
                  </a:lnTo>
                  <a:lnTo>
                    <a:pt x="4982" y="39"/>
                  </a:lnTo>
                  <a:lnTo>
                    <a:pt x="4984" y="41"/>
                  </a:lnTo>
                  <a:lnTo>
                    <a:pt x="4984" y="41"/>
                  </a:lnTo>
                  <a:lnTo>
                    <a:pt x="4985" y="41"/>
                  </a:lnTo>
                  <a:lnTo>
                    <a:pt x="4987" y="39"/>
                  </a:lnTo>
                  <a:lnTo>
                    <a:pt x="4988" y="39"/>
                  </a:lnTo>
                  <a:lnTo>
                    <a:pt x="4990" y="38"/>
                  </a:lnTo>
                  <a:lnTo>
                    <a:pt x="4990" y="38"/>
                  </a:lnTo>
                  <a:lnTo>
                    <a:pt x="4993" y="35"/>
                  </a:lnTo>
                  <a:lnTo>
                    <a:pt x="4993" y="35"/>
                  </a:lnTo>
                  <a:lnTo>
                    <a:pt x="4995" y="35"/>
                  </a:lnTo>
                  <a:lnTo>
                    <a:pt x="4996" y="35"/>
                  </a:lnTo>
                  <a:lnTo>
                    <a:pt x="4996" y="35"/>
                  </a:lnTo>
                  <a:lnTo>
                    <a:pt x="4998" y="33"/>
                  </a:lnTo>
                  <a:lnTo>
                    <a:pt x="4998" y="33"/>
                  </a:lnTo>
                  <a:lnTo>
                    <a:pt x="4999" y="34"/>
                  </a:lnTo>
                  <a:lnTo>
                    <a:pt x="5001" y="36"/>
                  </a:lnTo>
                  <a:lnTo>
                    <a:pt x="5002" y="36"/>
                  </a:lnTo>
                  <a:lnTo>
                    <a:pt x="5004" y="38"/>
                  </a:lnTo>
                  <a:lnTo>
                    <a:pt x="5004" y="38"/>
                  </a:lnTo>
                  <a:lnTo>
                    <a:pt x="5004" y="38"/>
                  </a:lnTo>
                  <a:lnTo>
                    <a:pt x="5006" y="38"/>
                  </a:lnTo>
                  <a:lnTo>
                    <a:pt x="5007" y="37"/>
                  </a:lnTo>
                  <a:lnTo>
                    <a:pt x="5007" y="37"/>
                  </a:lnTo>
                  <a:lnTo>
                    <a:pt x="5008" y="37"/>
                  </a:lnTo>
                  <a:lnTo>
                    <a:pt x="5010" y="38"/>
                  </a:lnTo>
                  <a:lnTo>
                    <a:pt x="5010" y="38"/>
                  </a:lnTo>
                  <a:lnTo>
                    <a:pt x="5013" y="40"/>
                  </a:lnTo>
                  <a:lnTo>
                    <a:pt x="5013" y="40"/>
                  </a:lnTo>
                  <a:lnTo>
                    <a:pt x="5015" y="41"/>
                  </a:lnTo>
                  <a:lnTo>
                    <a:pt x="5016" y="41"/>
                  </a:lnTo>
                  <a:lnTo>
                    <a:pt x="5018" y="39"/>
                  </a:lnTo>
                  <a:lnTo>
                    <a:pt x="5019" y="39"/>
                  </a:lnTo>
                  <a:lnTo>
                    <a:pt x="5020" y="39"/>
                  </a:lnTo>
                  <a:lnTo>
                    <a:pt x="5021" y="39"/>
                  </a:lnTo>
                  <a:lnTo>
                    <a:pt x="5021" y="39"/>
                  </a:lnTo>
                  <a:lnTo>
                    <a:pt x="5024" y="40"/>
                  </a:lnTo>
                  <a:lnTo>
                    <a:pt x="5024" y="40"/>
                  </a:lnTo>
                  <a:lnTo>
                    <a:pt x="5026" y="40"/>
                  </a:lnTo>
                  <a:lnTo>
                    <a:pt x="5027" y="40"/>
                  </a:lnTo>
                  <a:lnTo>
                    <a:pt x="5027" y="40"/>
                  </a:lnTo>
                  <a:lnTo>
                    <a:pt x="5028" y="40"/>
                  </a:lnTo>
                  <a:lnTo>
                    <a:pt x="5029" y="40"/>
                  </a:lnTo>
                  <a:lnTo>
                    <a:pt x="5030" y="40"/>
                  </a:lnTo>
                  <a:lnTo>
                    <a:pt x="5032" y="39"/>
                  </a:lnTo>
                  <a:lnTo>
                    <a:pt x="5033" y="39"/>
                  </a:lnTo>
                  <a:lnTo>
                    <a:pt x="5035" y="41"/>
                  </a:lnTo>
                  <a:lnTo>
                    <a:pt x="5035" y="41"/>
                  </a:lnTo>
                  <a:lnTo>
                    <a:pt x="5037" y="42"/>
                  </a:lnTo>
                  <a:lnTo>
                    <a:pt x="5038" y="42"/>
                  </a:lnTo>
                  <a:lnTo>
                    <a:pt x="5038" y="42"/>
                  </a:lnTo>
                  <a:lnTo>
                    <a:pt x="5040" y="42"/>
                  </a:lnTo>
                  <a:lnTo>
                    <a:pt x="5041" y="42"/>
                  </a:lnTo>
                  <a:lnTo>
                    <a:pt x="5041" y="42"/>
                  </a:lnTo>
                  <a:lnTo>
                    <a:pt x="5043" y="40"/>
                  </a:lnTo>
                  <a:lnTo>
                    <a:pt x="5044" y="40"/>
                  </a:lnTo>
                  <a:lnTo>
                    <a:pt x="5046" y="38"/>
                  </a:lnTo>
                  <a:lnTo>
                    <a:pt x="5047" y="37"/>
                  </a:lnTo>
                  <a:lnTo>
                    <a:pt x="5049" y="35"/>
                  </a:lnTo>
                  <a:lnTo>
                    <a:pt x="5049" y="36"/>
                  </a:lnTo>
                  <a:lnTo>
                    <a:pt x="5050" y="35"/>
                  </a:lnTo>
                  <a:lnTo>
                    <a:pt x="5052" y="36"/>
                  </a:lnTo>
                  <a:lnTo>
                    <a:pt x="5052" y="36"/>
                  </a:lnTo>
                  <a:lnTo>
                    <a:pt x="5055" y="38"/>
                  </a:lnTo>
                  <a:lnTo>
                    <a:pt x="5055" y="39"/>
                  </a:lnTo>
                  <a:lnTo>
                    <a:pt x="5058" y="41"/>
                  </a:lnTo>
                  <a:lnTo>
                    <a:pt x="5058" y="41"/>
                  </a:lnTo>
                  <a:lnTo>
                    <a:pt x="5058" y="41"/>
                  </a:lnTo>
                  <a:lnTo>
                    <a:pt x="5060" y="40"/>
                  </a:lnTo>
                  <a:lnTo>
                    <a:pt x="5061" y="40"/>
                  </a:lnTo>
                  <a:lnTo>
                    <a:pt x="5062" y="40"/>
                  </a:lnTo>
                  <a:lnTo>
                    <a:pt x="5063" y="40"/>
                  </a:lnTo>
                  <a:lnTo>
                    <a:pt x="5064" y="40"/>
                  </a:lnTo>
                  <a:lnTo>
                    <a:pt x="5066" y="41"/>
                  </a:lnTo>
                  <a:lnTo>
                    <a:pt x="5066" y="41"/>
                  </a:lnTo>
                  <a:lnTo>
                    <a:pt x="5069" y="42"/>
                  </a:lnTo>
                  <a:lnTo>
                    <a:pt x="5069" y="42"/>
                  </a:lnTo>
                  <a:lnTo>
                    <a:pt x="5072" y="43"/>
                  </a:lnTo>
                  <a:lnTo>
                    <a:pt x="5072" y="43"/>
                  </a:lnTo>
                  <a:lnTo>
                    <a:pt x="5072" y="43"/>
                  </a:lnTo>
                  <a:lnTo>
                    <a:pt x="5073" y="43"/>
                  </a:lnTo>
                  <a:lnTo>
                    <a:pt x="5074" y="42"/>
                  </a:lnTo>
                  <a:lnTo>
                    <a:pt x="5075" y="42"/>
                  </a:lnTo>
                  <a:lnTo>
                    <a:pt x="5077" y="41"/>
                  </a:lnTo>
                  <a:lnTo>
                    <a:pt x="5078" y="41"/>
                  </a:lnTo>
                  <a:lnTo>
                    <a:pt x="5078" y="41"/>
                  </a:lnTo>
                  <a:lnTo>
                    <a:pt x="5080" y="41"/>
                  </a:lnTo>
                  <a:lnTo>
                    <a:pt x="5080" y="41"/>
                  </a:lnTo>
                  <a:lnTo>
                    <a:pt x="5080" y="41"/>
                  </a:lnTo>
                  <a:lnTo>
                    <a:pt x="5081" y="41"/>
                  </a:lnTo>
                  <a:lnTo>
                    <a:pt x="5083" y="41"/>
                  </a:lnTo>
                  <a:lnTo>
                    <a:pt x="5083" y="41"/>
                  </a:lnTo>
                  <a:lnTo>
                    <a:pt x="5083" y="41"/>
                  </a:lnTo>
                  <a:lnTo>
                    <a:pt x="5086" y="40"/>
                  </a:lnTo>
                  <a:lnTo>
                    <a:pt x="5086" y="40"/>
                  </a:lnTo>
                  <a:lnTo>
                    <a:pt x="5087" y="40"/>
                  </a:lnTo>
                  <a:lnTo>
                    <a:pt x="5089" y="40"/>
                  </a:lnTo>
                  <a:lnTo>
                    <a:pt x="5089" y="40"/>
                  </a:lnTo>
                  <a:lnTo>
                    <a:pt x="5091" y="42"/>
                  </a:lnTo>
                  <a:lnTo>
                    <a:pt x="5091" y="42"/>
                  </a:lnTo>
                  <a:lnTo>
                    <a:pt x="5092" y="42"/>
                  </a:lnTo>
                  <a:lnTo>
                    <a:pt x="5094" y="40"/>
                  </a:lnTo>
                  <a:lnTo>
                    <a:pt x="5094" y="40"/>
                  </a:lnTo>
                  <a:lnTo>
                    <a:pt x="5095" y="40"/>
                  </a:lnTo>
                  <a:lnTo>
                    <a:pt x="5097" y="41"/>
                  </a:lnTo>
                  <a:lnTo>
                    <a:pt x="5097" y="41"/>
                  </a:lnTo>
                  <a:lnTo>
                    <a:pt x="5099" y="44"/>
                  </a:lnTo>
                  <a:lnTo>
                    <a:pt x="5100" y="44"/>
                  </a:lnTo>
                  <a:lnTo>
                    <a:pt x="5100" y="44"/>
                  </a:lnTo>
                  <a:lnTo>
                    <a:pt x="5103" y="42"/>
                  </a:lnTo>
                  <a:lnTo>
                    <a:pt x="5103" y="42"/>
                  </a:lnTo>
                  <a:lnTo>
                    <a:pt x="5103" y="42"/>
                  </a:lnTo>
                  <a:lnTo>
                    <a:pt x="5105" y="44"/>
                  </a:lnTo>
                  <a:lnTo>
                    <a:pt x="5106" y="44"/>
                  </a:lnTo>
                  <a:lnTo>
                    <a:pt x="5108" y="46"/>
                  </a:lnTo>
                  <a:lnTo>
                    <a:pt x="5109" y="46"/>
                  </a:lnTo>
                  <a:lnTo>
                    <a:pt x="5111" y="47"/>
                  </a:lnTo>
                  <a:lnTo>
                    <a:pt x="5111" y="47"/>
                  </a:lnTo>
                  <a:lnTo>
                    <a:pt x="5114" y="49"/>
                  </a:lnTo>
                  <a:lnTo>
                    <a:pt x="5114" y="49"/>
                  </a:lnTo>
                  <a:lnTo>
                    <a:pt x="5115" y="49"/>
                  </a:lnTo>
                  <a:lnTo>
                    <a:pt x="5116" y="49"/>
                  </a:lnTo>
                  <a:lnTo>
                    <a:pt x="5117" y="49"/>
                  </a:lnTo>
                  <a:lnTo>
                    <a:pt x="5117" y="49"/>
                  </a:lnTo>
                  <a:lnTo>
                    <a:pt x="5117" y="49"/>
                  </a:lnTo>
                  <a:lnTo>
                    <a:pt x="5119" y="50"/>
                  </a:lnTo>
                  <a:lnTo>
                    <a:pt x="5119" y="49"/>
                  </a:lnTo>
                  <a:lnTo>
                    <a:pt x="5120" y="49"/>
                  </a:lnTo>
                  <a:lnTo>
                    <a:pt x="5121" y="49"/>
                  </a:lnTo>
                  <a:lnTo>
                    <a:pt x="5122" y="50"/>
                  </a:lnTo>
                  <a:lnTo>
                    <a:pt x="5123" y="50"/>
                  </a:lnTo>
                  <a:lnTo>
                    <a:pt x="5123" y="50"/>
                  </a:lnTo>
                  <a:lnTo>
                    <a:pt x="5125" y="48"/>
                  </a:lnTo>
                  <a:lnTo>
                    <a:pt x="5125" y="48"/>
                  </a:lnTo>
                  <a:lnTo>
                    <a:pt x="5128" y="46"/>
                  </a:lnTo>
                  <a:lnTo>
                    <a:pt x="5128" y="46"/>
                  </a:lnTo>
                  <a:lnTo>
                    <a:pt x="5131" y="45"/>
                  </a:lnTo>
                  <a:lnTo>
                    <a:pt x="5131" y="45"/>
                  </a:lnTo>
                  <a:lnTo>
                    <a:pt x="5134" y="44"/>
                  </a:lnTo>
                  <a:lnTo>
                    <a:pt x="5134" y="44"/>
                  </a:lnTo>
                  <a:lnTo>
                    <a:pt x="5134" y="44"/>
                  </a:lnTo>
                  <a:lnTo>
                    <a:pt x="5136" y="44"/>
                  </a:lnTo>
                  <a:lnTo>
                    <a:pt x="5136" y="44"/>
                  </a:lnTo>
                  <a:lnTo>
                    <a:pt x="5137" y="44"/>
                  </a:lnTo>
                  <a:lnTo>
                    <a:pt x="5137" y="44"/>
                  </a:lnTo>
                  <a:lnTo>
                    <a:pt x="5139" y="42"/>
                  </a:lnTo>
                  <a:lnTo>
                    <a:pt x="5139" y="42"/>
                  </a:lnTo>
                  <a:lnTo>
                    <a:pt x="5142" y="42"/>
                  </a:lnTo>
                  <a:lnTo>
                    <a:pt x="5142" y="42"/>
                  </a:lnTo>
                  <a:lnTo>
                    <a:pt x="5142" y="42"/>
                  </a:lnTo>
                  <a:lnTo>
                    <a:pt x="5143" y="42"/>
                  </a:lnTo>
                  <a:lnTo>
                    <a:pt x="5145" y="43"/>
                  </a:lnTo>
                  <a:lnTo>
                    <a:pt x="5145" y="44"/>
                  </a:lnTo>
                  <a:lnTo>
                    <a:pt x="5147" y="44"/>
                  </a:lnTo>
                  <a:lnTo>
                    <a:pt x="5148" y="44"/>
                  </a:lnTo>
                  <a:lnTo>
                    <a:pt x="5148" y="44"/>
                  </a:lnTo>
                  <a:lnTo>
                    <a:pt x="5149" y="44"/>
                  </a:lnTo>
                  <a:lnTo>
                    <a:pt x="5150" y="45"/>
                  </a:lnTo>
                  <a:lnTo>
                    <a:pt x="5151" y="45"/>
                  </a:lnTo>
                  <a:lnTo>
                    <a:pt x="5153" y="46"/>
                  </a:lnTo>
                  <a:lnTo>
                    <a:pt x="5153" y="46"/>
                  </a:lnTo>
                  <a:lnTo>
                    <a:pt x="5154" y="46"/>
                  </a:lnTo>
                  <a:lnTo>
                    <a:pt x="5156" y="45"/>
                  </a:lnTo>
                  <a:lnTo>
                    <a:pt x="5156" y="45"/>
                  </a:lnTo>
                  <a:lnTo>
                    <a:pt x="5159" y="45"/>
                  </a:lnTo>
                  <a:lnTo>
                    <a:pt x="5159" y="45"/>
                  </a:lnTo>
                  <a:lnTo>
                    <a:pt x="5162" y="43"/>
                  </a:lnTo>
                  <a:lnTo>
                    <a:pt x="5162" y="43"/>
                  </a:lnTo>
                  <a:lnTo>
                    <a:pt x="5164" y="41"/>
                  </a:lnTo>
                  <a:lnTo>
                    <a:pt x="5165" y="41"/>
                  </a:lnTo>
                  <a:lnTo>
                    <a:pt x="5167" y="43"/>
                  </a:lnTo>
                  <a:lnTo>
                    <a:pt x="5168" y="43"/>
                  </a:lnTo>
                  <a:lnTo>
                    <a:pt x="5169" y="44"/>
                  </a:lnTo>
                  <a:lnTo>
                    <a:pt x="5170" y="44"/>
                  </a:lnTo>
                  <a:lnTo>
                    <a:pt x="5170" y="44"/>
                  </a:lnTo>
                  <a:lnTo>
                    <a:pt x="5173" y="41"/>
                  </a:lnTo>
                  <a:lnTo>
                    <a:pt x="5173" y="41"/>
                  </a:lnTo>
                  <a:lnTo>
                    <a:pt x="5175" y="40"/>
                  </a:lnTo>
                  <a:lnTo>
                    <a:pt x="5176" y="40"/>
                  </a:lnTo>
                  <a:lnTo>
                    <a:pt x="5176" y="40"/>
                  </a:lnTo>
                  <a:lnTo>
                    <a:pt x="5179" y="41"/>
                  </a:lnTo>
                  <a:lnTo>
                    <a:pt x="5179" y="41"/>
                  </a:lnTo>
                  <a:lnTo>
                    <a:pt x="5181" y="42"/>
                  </a:lnTo>
                  <a:lnTo>
                    <a:pt x="5182" y="42"/>
                  </a:lnTo>
                  <a:lnTo>
                    <a:pt x="5183" y="42"/>
                  </a:lnTo>
                  <a:lnTo>
                    <a:pt x="5184" y="42"/>
                  </a:lnTo>
                  <a:lnTo>
                    <a:pt x="5185" y="42"/>
                  </a:lnTo>
                  <a:lnTo>
                    <a:pt x="5186" y="42"/>
                  </a:lnTo>
                  <a:lnTo>
                    <a:pt x="5187" y="42"/>
                  </a:lnTo>
                  <a:lnTo>
                    <a:pt x="5187" y="42"/>
                  </a:lnTo>
                  <a:lnTo>
                    <a:pt x="5187" y="42"/>
                  </a:lnTo>
                  <a:lnTo>
                    <a:pt x="5188" y="42"/>
                  </a:lnTo>
                  <a:lnTo>
                    <a:pt x="5188" y="42"/>
                  </a:lnTo>
                  <a:lnTo>
                    <a:pt x="5190" y="42"/>
                  </a:lnTo>
                  <a:lnTo>
                    <a:pt x="5190" y="42"/>
                  </a:lnTo>
                  <a:lnTo>
                    <a:pt x="5192" y="42"/>
                  </a:lnTo>
                  <a:lnTo>
                    <a:pt x="5193" y="42"/>
                  </a:lnTo>
                  <a:lnTo>
                    <a:pt x="5193" y="42"/>
                  </a:lnTo>
                  <a:lnTo>
                    <a:pt x="5195" y="44"/>
                  </a:lnTo>
                  <a:lnTo>
                    <a:pt x="5196" y="44"/>
                  </a:lnTo>
                  <a:lnTo>
                    <a:pt x="5196" y="44"/>
                  </a:lnTo>
                  <a:lnTo>
                    <a:pt x="5198" y="44"/>
                  </a:lnTo>
                  <a:lnTo>
                    <a:pt x="5199" y="44"/>
                  </a:lnTo>
                  <a:lnTo>
                    <a:pt x="5200" y="43"/>
                  </a:lnTo>
                  <a:lnTo>
                    <a:pt x="5201" y="44"/>
                  </a:lnTo>
                  <a:lnTo>
                    <a:pt x="5201" y="44"/>
                  </a:lnTo>
                  <a:lnTo>
                    <a:pt x="5204" y="45"/>
                  </a:lnTo>
                  <a:lnTo>
                    <a:pt x="5204" y="45"/>
                  </a:lnTo>
                  <a:lnTo>
                    <a:pt x="5204" y="45"/>
                  </a:lnTo>
                  <a:lnTo>
                    <a:pt x="5205" y="45"/>
                  </a:lnTo>
                  <a:lnTo>
                    <a:pt x="5207" y="44"/>
                  </a:lnTo>
                  <a:lnTo>
                    <a:pt x="5207" y="44"/>
                  </a:lnTo>
                  <a:lnTo>
                    <a:pt x="5209" y="44"/>
                  </a:lnTo>
                  <a:lnTo>
                    <a:pt x="5210" y="44"/>
                  </a:lnTo>
                  <a:lnTo>
                    <a:pt x="5210" y="44"/>
                  </a:lnTo>
                  <a:lnTo>
                    <a:pt x="5212" y="45"/>
                  </a:lnTo>
                  <a:lnTo>
                    <a:pt x="5213" y="45"/>
                  </a:lnTo>
                  <a:lnTo>
                    <a:pt x="5214" y="45"/>
                  </a:lnTo>
                  <a:lnTo>
                    <a:pt x="5215" y="44"/>
                  </a:lnTo>
                  <a:lnTo>
                    <a:pt x="5215" y="44"/>
                  </a:lnTo>
                  <a:lnTo>
                    <a:pt x="5218" y="39"/>
                  </a:lnTo>
                  <a:lnTo>
                    <a:pt x="5218" y="39"/>
                  </a:lnTo>
                  <a:lnTo>
                    <a:pt x="5221" y="38"/>
                  </a:lnTo>
                  <a:lnTo>
                    <a:pt x="5221" y="38"/>
                  </a:lnTo>
                  <a:lnTo>
                    <a:pt x="5224" y="38"/>
                  </a:lnTo>
                  <a:lnTo>
                    <a:pt x="5224" y="38"/>
                  </a:lnTo>
                  <a:lnTo>
                    <a:pt x="5226" y="38"/>
                  </a:lnTo>
                  <a:lnTo>
                    <a:pt x="5227" y="39"/>
                  </a:lnTo>
                  <a:lnTo>
                    <a:pt x="5229" y="40"/>
                  </a:lnTo>
                  <a:lnTo>
                    <a:pt x="5230" y="40"/>
                  </a:lnTo>
                  <a:lnTo>
                    <a:pt x="5232" y="42"/>
                  </a:lnTo>
                  <a:lnTo>
                    <a:pt x="5232" y="42"/>
                  </a:lnTo>
                  <a:lnTo>
                    <a:pt x="5235" y="43"/>
                  </a:lnTo>
                  <a:lnTo>
                    <a:pt x="5235" y="43"/>
                  </a:lnTo>
                  <a:lnTo>
                    <a:pt x="5236" y="44"/>
                  </a:lnTo>
                  <a:lnTo>
                    <a:pt x="5238" y="43"/>
                  </a:lnTo>
                  <a:lnTo>
                    <a:pt x="5238" y="42"/>
                  </a:lnTo>
                  <a:lnTo>
                    <a:pt x="5240" y="42"/>
                  </a:lnTo>
                  <a:lnTo>
                    <a:pt x="5240" y="42"/>
                  </a:lnTo>
                  <a:lnTo>
                    <a:pt x="5241" y="42"/>
                  </a:lnTo>
                  <a:lnTo>
                    <a:pt x="5243" y="44"/>
                  </a:lnTo>
                  <a:lnTo>
                    <a:pt x="5244" y="45"/>
                  </a:lnTo>
                  <a:lnTo>
                    <a:pt x="5246" y="45"/>
                  </a:lnTo>
                  <a:lnTo>
                    <a:pt x="5246" y="45"/>
                  </a:lnTo>
                  <a:lnTo>
                    <a:pt x="5246" y="45"/>
                  </a:lnTo>
                  <a:lnTo>
                    <a:pt x="5249" y="43"/>
                  </a:lnTo>
                  <a:lnTo>
                    <a:pt x="5249" y="43"/>
                  </a:lnTo>
                  <a:lnTo>
                    <a:pt x="5252" y="41"/>
                  </a:lnTo>
                  <a:lnTo>
                    <a:pt x="5252" y="40"/>
                  </a:lnTo>
                  <a:lnTo>
                    <a:pt x="5254" y="38"/>
                  </a:lnTo>
                  <a:lnTo>
                    <a:pt x="5255" y="37"/>
                  </a:lnTo>
                  <a:lnTo>
                    <a:pt x="5256" y="37"/>
                  </a:lnTo>
                  <a:lnTo>
                    <a:pt x="5257" y="38"/>
                  </a:lnTo>
                  <a:lnTo>
                    <a:pt x="5258" y="38"/>
                  </a:lnTo>
                  <a:lnTo>
                    <a:pt x="5260" y="39"/>
                  </a:lnTo>
                  <a:lnTo>
                    <a:pt x="5260" y="39"/>
                  </a:lnTo>
                  <a:lnTo>
                    <a:pt x="5263" y="40"/>
                  </a:lnTo>
                  <a:lnTo>
                    <a:pt x="5263" y="40"/>
                  </a:lnTo>
                  <a:lnTo>
                    <a:pt x="5263" y="40"/>
                  </a:lnTo>
                  <a:lnTo>
                    <a:pt x="5266" y="40"/>
                  </a:lnTo>
                  <a:lnTo>
                    <a:pt x="5266" y="40"/>
                  </a:lnTo>
                  <a:lnTo>
                    <a:pt x="5266" y="40"/>
                  </a:lnTo>
                  <a:lnTo>
                    <a:pt x="5266" y="40"/>
                  </a:lnTo>
                  <a:lnTo>
                    <a:pt x="5268" y="40"/>
                  </a:lnTo>
                  <a:lnTo>
                    <a:pt x="5269" y="40"/>
                  </a:lnTo>
                  <a:lnTo>
                    <a:pt x="5269" y="40"/>
                  </a:lnTo>
                  <a:lnTo>
                    <a:pt x="5271" y="37"/>
                  </a:lnTo>
                  <a:lnTo>
                    <a:pt x="5272" y="37"/>
                  </a:lnTo>
                  <a:lnTo>
                    <a:pt x="5274" y="34"/>
                  </a:lnTo>
                  <a:lnTo>
                    <a:pt x="5275" y="34"/>
                  </a:lnTo>
                  <a:lnTo>
                    <a:pt x="5275" y="34"/>
                  </a:lnTo>
                  <a:lnTo>
                    <a:pt x="5277" y="35"/>
                  </a:lnTo>
                  <a:lnTo>
                    <a:pt x="5277" y="35"/>
                  </a:lnTo>
                  <a:lnTo>
                    <a:pt x="5280" y="36"/>
                  </a:lnTo>
                  <a:lnTo>
                    <a:pt x="5280" y="36"/>
                  </a:lnTo>
                  <a:lnTo>
                    <a:pt x="5283" y="35"/>
                  </a:lnTo>
                  <a:lnTo>
                    <a:pt x="5283" y="35"/>
                  </a:lnTo>
                  <a:lnTo>
                    <a:pt x="5283" y="34"/>
                  </a:lnTo>
                  <a:lnTo>
                    <a:pt x="5285" y="35"/>
                  </a:lnTo>
                  <a:lnTo>
                    <a:pt x="5286" y="35"/>
                  </a:lnTo>
                  <a:lnTo>
                    <a:pt x="5288" y="36"/>
                  </a:lnTo>
                  <a:lnTo>
                    <a:pt x="5288" y="36"/>
                  </a:lnTo>
                  <a:lnTo>
                    <a:pt x="5289" y="36"/>
                  </a:lnTo>
                  <a:lnTo>
                    <a:pt x="5291" y="36"/>
                  </a:lnTo>
                  <a:lnTo>
                    <a:pt x="5291" y="36"/>
                  </a:lnTo>
                  <a:lnTo>
                    <a:pt x="5293" y="35"/>
                  </a:lnTo>
                  <a:lnTo>
                    <a:pt x="5294" y="35"/>
                  </a:lnTo>
                  <a:lnTo>
                    <a:pt x="5294" y="36"/>
                  </a:lnTo>
                  <a:lnTo>
                    <a:pt x="5297" y="38"/>
                  </a:lnTo>
                  <a:lnTo>
                    <a:pt x="5297" y="38"/>
                  </a:lnTo>
                  <a:lnTo>
                    <a:pt x="5297" y="38"/>
                  </a:lnTo>
                  <a:lnTo>
                    <a:pt x="5299" y="38"/>
                  </a:lnTo>
                  <a:lnTo>
                    <a:pt x="5299" y="38"/>
                  </a:lnTo>
                  <a:lnTo>
                    <a:pt x="5300" y="38"/>
                  </a:lnTo>
                  <a:lnTo>
                    <a:pt x="5302" y="38"/>
                  </a:lnTo>
                  <a:lnTo>
                    <a:pt x="5303" y="38"/>
                  </a:lnTo>
                  <a:lnTo>
                    <a:pt x="5305" y="39"/>
                  </a:lnTo>
                  <a:lnTo>
                    <a:pt x="5305" y="39"/>
                  </a:lnTo>
                  <a:lnTo>
                    <a:pt x="5308" y="41"/>
                  </a:lnTo>
                  <a:lnTo>
                    <a:pt x="5308" y="41"/>
                  </a:lnTo>
                  <a:lnTo>
                    <a:pt x="5311" y="43"/>
                  </a:lnTo>
                  <a:lnTo>
                    <a:pt x="5311" y="43"/>
                  </a:lnTo>
                  <a:lnTo>
                    <a:pt x="5314" y="44"/>
                  </a:lnTo>
                  <a:lnTo>
                    <a:pt x="5314" y="44"/>
                  </a:lnTo>
                  <a:lnTo>
                    <a:pt x="5316" y="47"/>
                  </a:lnTo>
                  <a:lnTo>
                    <a:pt x="5317" y="47"/>
                  </a:lnTo>
                  <a:lnTo>
                    <a:pt x="5317" y="47"/>
                  </a:lnTo>
                  <a:lnTo>
                    <a:pt x="5319" y="47"/>
                  </a:lnTo>
                  <a:lnTo>
                    <a:pt x="5320" y="47"/>
                  </a:lnTo>
                  <a:lnTo>
                    <a:pt x="5322" y="47"/>
                  </a:lnTo>
                  <a:lnTo>
                    <a:pt x="5322" y="47"/>
                  </a:lnTo>
                  <a:lnTo>
                    <a:pt x="5325" y="46"/>
                  </a:lnTo>
                  <a:lnTo>
                    <a:pt x="5325" y="46"/>
                  </a:lnTo>
                  <a:lnTo>
                    <a:pt x="5325" y="46"/>
                  </a:lnTo>
                  <a:lnTo>
                    <a:pt x="5328" y="45"/>
                  </a:lnTo>
                  <a:lnTo>
                    <a:pt x="5328" y="45"/>
                  </a:lnTo>
                  <a:lnTo>
                    <a:pt x="5328" y="44"/>
                  </a:lnTo>
                  <a:lnTo>
                    <a:pt x="5330" y="46"/>
                  </a:lnTo>
                  <a:lnTo>
                    <a:pt x="5331" y="46"/>
                  </a:lnTo>
                  <a:lnTo>
                    <a:pt x="5333" y="47"/>
                  </a:lnTo>
                  <a:lnTo>
                    <a:pt x="5333" y="47"/>
                  </a:lnTo>
                  <a:lnTo>
                    <a:pt x="5334" y="47"/>
                  </a:lnTo>
                  <a:lnTo>
                    <a:pt x="5336" y="47"/>
                  </a:lnTo>
                  <a:lnTo>
                    <a:pt x="5336" y="47"/>
                  </a:lnTo>
                  <a:lnTo>
                    <a:pt x="5337" y="48"/>
                  </a:lnTo>
                  <a:lnTo>
                    <a:pt x="5339" y="47"/>
                  </a:lnTo>
                  <a:lnTo>
                    <a:pt x="5339" y="47"/>
                  </a:lnTo>
                  <a:lnTo>
                    <a:pt x="5339" y="47"/>
                  </a:lnTo>
                  <a:lnTo>
                    <a:pt x="5340" y="47"/>
                  </a:lnTo>
                  <a:lnTo>
                    <a:pt x="5342" y="47"/>
                  </a:lnTo>
                  <a:lnTo>
                    <a:pt x="5342" y="47"/>
                  </a:lnTo>
                  <a:lnTo>
                    <a:pt x="5345" y="49"/>
                  </a:lnTo>
                  <a:lnTo>
                    <a:pt x="5345" y="49"/>
                  </a:lnTo>
                  <a:lnTo>
                    <a:pt x="5346" y="50"/>
                  </a:lnTo>
                  <a:lnTo>
                    <a:pt x="5347" y="49"/>
                  </a:lnTo>
                  <a:lnTo>
                    <a:pt x="5348" y="49"/>
                  </a:lnTo>
                  <a:lnTo>
                    <a:pt x="5350" y="48"/>
                  </a:lnTo>
                  <a:lnTo>
                    <a:pt x="5350" y="48"/>
                  </a:lnTo>
                  <a:lnTo>
                    <a:pt x="5353" y="47"/>
                  </a:lnTo>
                  <a:lnTo>
                    <a:pt x="5353" y="47"/>
                  </a:lnTo>
                  <a:lnTo>
                    <a:pt x="5355" y="46"/>
                  </a:lnTo>
                  <a:lnTo>
                    <a:pt x="5356" y="47"/>
                  </a:lnTo>
                  <a:lnTo>
                    <a:pt x="5356" y="47"/>
                  </a:lnTo>
                  <a:lnTo>
                    <a:pt x="5359" y="48"/>
                  </a:lnTo>
                  <a:lnTo>
                    <a:pt x="5359" y="48"/>
                  </a:lnTo>
                  <a:lnTo>
                    <a:pt x="5359" y="48"/>
                  </a:lnTo>
                  <a:lnTo>
                    <a:pt x="5361" y="47"/>
                  </a:lnTo>
                  <a:lnTo>
                    <a:pt x="5362" y="47"/>
                  </a:lnTo>
                  <a:lnTo>
                    <a:pt x="5364" y="45"/>
                  </a:lnTo>
                  <a:lnTo>
                    <a:pt x="5365" y="45"/>
                  </a:lnTo>
                  <a:lnTo>
                    <a:pt x="5367" y="44"/>
                  </a:lnTo>
                  <a:lnTo>
                    <a:pt x="5367" y="44"/>
                  </a:lnTo>
                  <a:lnTo>
                    <a:pt x="5367" y="44"/>
                  </a:lnTo>
                  <a:lnTo>
                    <a:pt x="5369" y="44"/>
                  </a:lnTo>
                  <a:lnTo>
                    <a:pt x="5370" y="44"/>
                  </a:lnTo>
                  <a:lnTo>
                    <a:pt x="5370" y="44"/>
                  </a:lnTo>
                  <a:lnTo>
                    <a:pt x="5372" y="45"/>
                  </a:lnTo>
                  <a:lnTo>
                    <a:pt x="5373" y="45"/>
                  </a:lnTo>
                  <a:lnTo>
                    <a:pt x="5373" y="45"/>
                  </a:lnTo>
                  <a:lnTo>
                    <a:pt x="5375" y="44"/>
                  </a:lnTo>
                  <a:lnTo>
                    <a:pt x="5375" y="44"/>
                  </a:lnTo>
                  <a:lnTo>
                    <a:pt x="5378" y="42"/>
                  </a:lnTo>
                  <a:lnTo>
                    <a:pt x="5379" y="42"/>
                  </a:lnTo>
                  <a:lnTo>
                    <a:pt x="5380" y="42"/>
                  </a:lnTo>
                  <a:lnTo>
                    <a:pt x="5381" y="42"/>
                  </a:lnTo>
                  <a:lnTo>
                    <a:pt x="5381" y="42"/>
                  </a:lnTo>
                  <a:lnTo>
                    <a:pt x="5384" y="42"/>
                  </a:lnTo>
                  <a:lnTo>
                    <a:pt x="5384" y="42"/>
                  </a:lnTo>
                  <a:lnTo>
                    <a:pt x="5386" y="42"/>
                  </a:lnTo>
                  <a:lnTo>
                    <a:pt x="5387" y="42"/>
                  </a:lnTo>
                  <a:lnTo>
                    <a:pt x="5387" y="42"/>
                  </a:lnTo>
                  <a:lnTo>
                    <a:pt x="5390" y="44"/>
                  </a:lnTo>
                  <a:lnTo>
                    <a:pt x="5390" y="44"/>
                  </a:lnTo>
                  <a:lnTo>
                    <a:pt x="5392" y="45"/>
                  </a:lnTo>
                  <a:lnTo>
                    <a:pt x="5392" y="45"/>
                  </a:lnTo>
                  <a:lnTo>
                    <a:pt x="5393" y="45"/>
                  </a:lnTo>
                  <a:lnTo>
                    <a:pt x="5395" y="44"/>
                  </a:lnTo>
                  <a:lnTo>
                    <a:pt x="5395" y="44"/>
                  </a:lnTo>
                  <a:lnTo>
                    <a:pt x="5396" y="44"/>
                  </a:lnTo>
                  <a:lnTo>
                    <a:pt x="5398" y="46"/>
                  </a:lnTo>
                  <a:lnTo>
                    <a:pt x="5398" y="46"/>
                  </a:lnTo>
                  <a:lnTo>
                    <a:pt x="5401" y="48"/>
                  </a:lnTo>
                  <a:lnTo>
                    <a:pt x="5401" y="48"/>
                  </a:lnTo>
                  <a:lnTo>
                    <a:pt x="5403" y="48"/>
                  </a:lnTo>
                  <a:lnTo>
                    <a:pt x="5404" y="48"/>
                  </a:lnTo>
                  <a:lnTo>
                    <a:pt x="5404" y="48"/>
                  </a:lnTo>
                  <a:lnTo>
                    <a:pt x="5406" y="50"/>
                  </a:lnTo>
                  <a:lnTo>
                    <a:pt x="5407" y="50"/>
                  </a:lnTo>
                  <a:lnTo>
                    <a:pt x="5408" y="50"/>
                  </a:lnTo>
                  <a:lnTo>
                    <a:pt x="5409" y="50"/>
                  </a:lnTo>
                  <a:lnTo>
                    <a:pt x="5409" y="50"/>
                  </a:lnTo>
                  <a:lnTo>
                    <a:pt x="5410" y="50"/>
                  </a:lnTo>
                  <a:lnTo>
                    <a:pt x="5412" y="51"/>
                  </a:lnTo>
                  <a:lnTo>
                    <a:pt x="5412" y="51"/>
                  </a:lnTo>
                  <a:lnTo>
                    <a:pt x="5415" y="50"/>
                  </a:lnTo>
                  <a:lnTo>
                    <a:pt x="5415" y="50"/>
                  </a:lnTo>
                  <a:lnTo>
                    <a:pt x="5415" y="50"/>
                  </a:lnTo>
                  <a:lnTo>
                    <a:pt x="5418" y="51"/>
                  </a:lnTo>
                  <a:lnTo>
                    <a:pt x="5418" y="51"/>
                  </a:lnTo>
                  <a:lnTo>
                    <a:pt x="5420" y="52"/>
                  </a:lnTo>
                  <a:lnTo>
                    <a:pt x="5421" y="52"/>
                  </a:lnTo>
                  <a:lnTo>
                    <a:pt x="5421" y="52"/>
                  </a:lnTo>
                  <a:lnTo>
                    <a:pt x="5423" y="53"/>
                  </a:lnTo>
                  <a:lnTo>
                    <a:pt x="5424" y="53"/>
                  </a:lnTo>
                  <a:lnTo>
                    <a:pt x="5426" y="54"/>
                  </a:lnTo>
                  <a:lnTo>
                    <a:pt x="5426" y="54"/>
                  </a:lnTo>
                  <a:lnTo>
                    <a:pt x="5429" y="56"/>
                  </a:lnTo>
                  <a:lnTo>
                    <a:pt x="5429" y="56"/>
                  </a:lnTo>
                  <a:lnTo>
                    <a:pt x="5430" y="56"/>
                  </a:lnTo>
                  <a:lnTo>
                    <a:pt x="5432" y="56"/>
                  </a:lnTo>
                  <a:lnTo>
                    <a:pt x="5432" y="56"/>
                  </a:lnTo>
                  <a:lnTo>
                    <a:pt x="5435" y="54"/>
                  </a:lnTo>
                  <a:lnTo>
                    <a:pt x="5435" y="54"/>
                  </a:lnTo>
                  <a:lnTo>
                    <a:pt x="5437" y="54"/>
                  </a:lnTo>
                  <a:lnTo>
                    <a:pt x="5437" y="54"/>
                  </a:lnTo>
                  <a:lnTo>
                    <a:pt x="5438" y="54"/>
                  </a:lnTo>
                  <a:lnTo>
                    <a:pt x="5439" y="54"/>
                  </a:lnTo>
                  <a:lnTo>
                    <a:pt x="5440" y="54"/>
                  </a:lnTo>
                  <a:lnTo>
                    <a:pt x="5441" y="54"/>
                  </a:lnTo>
                  <a:lnTo>
                    <a:pt x="5443" y="55"/>
                  </a:lnTo>
                  <a:lnTo>
                    <a:pt x="5443" y="54"/>
                  </a:lnTo>
                  <a:lnTo>
                    <a:pt x="5443" y="54"/>
                  </a:lnTo>
                  <a:lnTo>
                    <a:pt x="5444" y="54"/>
                  </a:lnTo>
                  <a:lnTo>
                    <a:pt x="5446" y="56"/>
                  </a:lnTo>
                  <a:lnTo>
                    <a:pt x="5446" y="56"/>
                  </a:lnTo>
                  <a:lnTo>
                    <a:pt x="5448" y="57"/>
                  </a:lnTo>
                  <a:lnTo>
                    <a:pt x="5449" y="57"/>
                  </a:lnTo>
                  <a:lnTo>
                    <a:pt x="5449" y="57"/>
                  </a:lnTo>
                  <a:lnTo>
                    <a:pt x="5451" y="55"/>
                  </a:lnTo>
                  <a:lnTo>
                    <a:pt x="5451" y="55"/>
                  </a:lnTo>
                  <a:lnTo>
                    <a:pt x="5452" y="55"/>
                  </a:lnTo>
                  <a:lnTo>
                    <a:pt x="5454" y="56"/>
                  </a:lnTo>
                  <a:lnTo>
                    <a:pt x="5454" y="56"/>
                  </a:lnTo>
                  <a:lnTo>
                    <a:pt x="5455" y="56"/>
                  </a:lnTo>
                  <a:lnTo>
                    <a:pt x="5457" y="54"/>
                  </a:lnTo>
                  <a:lnTo>
                    <a:pt x="5457" y="54"/>
                  </a:lnTo>
                  <a:lnTo>
                    <a:pt x="5457" y="54"/>
                  </a:lnTo>
                  <a:lnTo>
                    <a:pt x="5460" y="56"/>
                  </a:lnTo>
                  <a:lnTo>
                    <a:pt x="5460" y="56"/>
                  </a:lnTo>
                  <a:lnTo>
                    <a:pt x="5461" y="56"/>
                  </a:lnTo>
                  <a:lnTo>
                    <a:pt x="5463" y="56"/>
                  </a:lnTo>
                  <a:lnTo>
                    <a:pt x="5463" y="56"/>
                  </a:lnTo>
                  <a:lnTo>
                    <a:pt x="5465" y="54"/>
                  </a:lnTo>
                  <a:lnTo>
                    <a:pt x="5466" y="54"/>
                  </a:lnTo>
                  <a:lnTo>
                    <a:pt x="5468" y="52"/>
                  </a:lnTo>
                  <a:lnTo>
                    <a:pt x="5469" y="52"/>
                  </a:lnTo>
                  <a:lnTo>
                    <a:pt x="5471" y="50"/>
                  </a:lnTo>
                  <a:lnTo>
                    <a:pt x="5471" y="50"/>
                  </a:lnTo>
                  <a:lnTo>
                    <a:pt x="5472" y="50"/>
                  </a:lnTo>
                  <a:lnTo>
                    <a:pt x="5474" y="51"/>
                  </a:lnTo>
                  <a:lnTo>
                    <a:pt x="5474" y="51"/>
                  </a:lnTo>
                  <a:lnTo>
                    <a:pt x="5476" y="53"/>
                  </a:lnTo>
                  <a:lnTo>
                    <a:pt x="5477" y="53"/>
                  </a:lnTo>
                  <a:lnTo>
                    <a:pt x="5477" y="53"/>
                  </a:lnTo>
                  <a:lnTo>
                    <a:pt x="5477" y="53"/>
                  </a:lnTo>
                  <a:lnTo>
                    <a:pt x="5479" y="53"/>
                  </a:lnTo>
                  <a:lnTo>
                    <a:pt x="5480" y="53"/>
                  </a:lnTo>
                  <a:lnTo>
                    <a:pt x="5480" y="53"/>
                  </a:lnTo>
                  <a:lnTo>
                    <a:pt x="5481" y="54"/>
                  </a:lnTo>
                  <a:lnTo>
                    <a:pt x="5482" y="53"/>
                  </a:lnTo>
                  <a:lnTo>
                    <a:pt x="5483" y="52"/>
                  </a:lnTo>
                  <a:lnTo>
                    <a:pt x="5483" y="53"/>
                  </a:lnTo>
                  <a:lnTo>
                    <a:pt x="5484" y="52"/>
                  </a:lnTo>
                  <a:lnTo>
                    <a:pt x="5485" y="52"/>
                  </a:lnTo>
                  <a:lnTo>
                    <a:pt x="5486" y="52"/>
                  </a:lnTo>
                  <a:lnTo>
                    <a:pt x="5488" y="51"/>
                  </a:lnTo>
                  <a:lnTo>
                    <a:pt x="5488" y="51"/>
                  </a:lnTo>
                  <a:lnTo>
                    <a:pt x="5489" y="50"/>
                  </a:lnTo>
                  <a:lnTo>
                    <a:pt x="5491" y="51"/>
                  </a:lnTo>
                  <a:lnTo>
                    <a:pt x="5491" y="51"/>
                  </a:lnTo>
                  <a:lnTo>
                    <a:pt x="5493" y="52"/>
                  </a:lnTo>
                  <a:lnTo>
                    <a:pt x="5494" y="52"/>
                  </a:lnTo>
                  <a:lnTo>
                    <a:pt x="5494" y="51"/>
                  </a:lnTo>
                  <a:lnTo>
                    <a:pt x="5495" y="51"/>
                  </a:lnTo>
                  <a:lnTo>
                    <a:pt x="5496" y="51"/>
                  </a:lnTo>
                  <a:lnTo>
                    <a:pt x="5497" y="51"/>
                  </a:lnTo>
                  <a:lnTo>
                    <a:pt x="5497" y="51"/>
                  </a:lnTo>
                  <a:lnTo>
                    <a:pt x="5499" y="50"/>
                  </a:lnTo>
                  <a:lnTo>
                    <a:pt x="5500" y="50"/>
                  </a:lnTo>
                  <a:lnTo>
                    <a:pt x="5501" y="50"/>
                  </a:lnTo>
                  <a:lnTo>
                    <a:pt x="5502" y="51"/>
                  </a:lnTo>
                  <a:lnTo>
                    <a:pt x="5502" y="51"/>
                  </a:lnTo>
                  <a:lnTo>
                    <a:pt x="5505" y="52"/>
                  </a:lnTo>
                  <a:lnTo>
                    <a:pt x="5505" y="52"/>
                  </a:lnTo>
                  <a:lnTo>
                    <a:pt x="5505" y="52"/>
                  </a:lnTo>
                  <a:lnTo>
                    <a:pt x="5506" y="52"/>
                  </a:lnTo>
                  <a:lnTo>
                    <a:pt x="5508" y="52"/>
                  </a:lnTo>
                  <a:lnTo>
                    <a:pt x="5508" y="53"/>
                  </a:lnTo>
                  <a:lnTo>
                    <a:pt x="5510" y="55"/>
                  </a:lnTo>
                  <a:lnTo>
                    <a:pt x="5511" y="55"/>
                  </a:lnTo>
                  <a:lnTo>
                    <a:pt x="5513" y="56"/>
                  </a:lnTo>
                  <a:lnTo>
                    <a:pt x="5514" y="56"/>
                  </a:lnTo>
                  <a:lnTo>
                    <a:pt x="5515" y="57"/>
                  </a:lnTo>
                  <a:lnTo>
                    <a:pt x="5516" y="57"/>
                  </a:lnTo>
                  <a:lnTo>
                    <a:pt x="5516" y="57"/>
                  </a:lnTo>
                  <a:lnTo>
                    <a:pt x="5519" y="53"/>
                  </a:lnTo>
                  <a:lnTo>
                    <a:pt x="5519" y="53"/>
                  </a:lnTo>
                  <a:lnTo>
                    <a:pt x="5520" y="53"/>
                  </a:lnTo>
                  <a:lnTo>
                    <a:pt x="5522" y="54"/>
                  </a:lnTo>
                  <a:lnTo>
                    <a:pt x="5522" y="54"/>
                  </a:lnTo>
                  <a:lnTo>
                    <a:pt x="5524" y="57"/>
                  </a:lnTo>
                  <a:lnTo>
                    <a:pt x="5525" y="57"/>
                  </a:lnTo>
                  <a:lnTo>
                    <a:pt x="5525" y="57"/>
                  </a:lnTo>
                  <a:lnTo>
                    <a:pt x="5527" y="55"/>
                  </a:lnTo>
                  <a:lnTo>
                    <a:pt x="5527" y="55"/>
                  </a:lnTo>
                  <a:lnTo>
                    <a:pt x="5528" y="54"/>
                  </a:lnTo>
                  <a:lnTo>
                    <a:pt x="5530" y="55"/>
                  </a:lnTo>
                  <a:lnTo>
                    <a:pt x="5531" y="55"/>
                  </a:lnTo>
                  <a:lnTo>
                    <a:pt x="5531" y="55"/>
                  </a:lnTo>
                  <a:lnTo>
                    <a:pt x="5533" y="55"/>
                  </a:lnTo>
                  <a:lnTo>
                    <a:pt x="5533" y="55"/>
                  </a:lnTo>
                  <a:lnTo>
                    <a:pt x="5533" y="55"/>
                  </a:lnTo>
                  <a:lnTo>
                    <a:pt x="5536" y="57"/>
                  </a:lnTo>
                  <a:lnTo>
                    <a:pt x="5536" y="58"/>
                  </a:lnTo>
                  <a:lnTo>
                    <a:pt x="5539" y="60"/>
                  </a:lnTo>
                  <a:lnTo>
                    <a:pt x="5539" y="60"/>
                  </a:lnTo>
                  <a:lnTo>
                    <a:pt x="5540" y="60"/>
                  </a:lnTo>
                  <a:lnTo>
                    <a:pt x="5541" y="60"/>
                  </a:lnTo>
                  <a:lnTo>
                    <a:pt x="5542" y="60"/>
                  </a:lnTo>
                  <a:lnTo>
                    <a:pt x="5544" y="62"/>
                  </a:lnTo>
                  <a:lnTo>
                    <a:pt x="5545" y="63"/>
                  </a:lnTo>
                  <a:lnTo>
                    <a:pt x="5547" y="64"/>
                  </a:lnTo>
                  <a:lnTo>
                    <a:pt x="5547" y="64"/>
                  </a:lnTo>
                  <a:lnTo>
                    <a:pt x="5548" y="64"/>
                  </a:lnTo>
                  <a:lnTo>
                    <a:pt x="5550" y="63"/>
                  </a:lnTo>
                  <a:lnTo>
                    <a:pt x="5550" y="63"/>
                  </a:lnTo>
                  <a:lnTo>
                    <a:pt x="5553" y="62"/>
                  </a:lnTo>
                  <a:lnTo>
                    <a:pt x="5553" y="62"/>
                  </a:lnTo>
                  <a:lnTo>
                    <a:pt x="5555" y="60"/>
                  </a:lnTo>
                  <a:lnTo>
                    <a:pt x="5556" y="60"/>
                  </a:lnTo>
                  <a:lnTo>
                    <a:pt x="5558" y="61"/>
                  </a:lnTo>
                  <a:lnTo>
                    <a:pt x="5558" y="61"/>
                  </a:lnTo>
                  <a:lnTo>
                    <a:pt x="5559" y="61"/>
                  </a:lnTo>
                  <a:lnTo>
                    <a:pt x="5560" y="61"/>
                  </a:lnTo>
                  <a:lnTo>
                    <a:pt x="5561" y="61"/>
                  </a:lnTo>
                  <a:lnTo>
                    <a:pt x="5561" y="61"/>
                  </a:lnTo>
                  <a:lnTo>
                    <a:pt x="5562" y="61"/>
                  </a:lnTo>
                  <a:lnTo>
                    <a:pt x="5564" y="60"/>
                  </a:lnTo>
                  <a:lnTo>
                    <a:pt x="5564" y="60"/>
                  </a:lnTo>
                  <a:lnTo>
                    <a:pt x="5567" y="58"/>
                  </a:lnTo>
                  <a:lnTo>
                    <a:pt x="5567" y="58"/>
                  </a:lnTo>
                  <a:lnTo>
                    <a:pt x="5568" y="58"/>
                  </a:lnTo>
                  <a:lnTo>
                    <a:pt x="5570" y="60"/>
                  </a:lnTo>
                  <a:lnTo>
                    <a:pt x="5570" y="60"/>
                  </a:lnTo>
                  <a:lnTo>
                    <a:pt x="5572" y="62"/>
                  </a:lnTo>
                  <a:lnTo>
                    <a:pt x="5572" y="62"/>
                  </a:lnTo>
                  <a:lnTo>
                    <a:pt x="5573" y="62"/>
                  </a:lnTo>
                  <a:lnTo>
                    <a:pt x="5573" y="62"/>
                  </a:lnTo>
                  <a:lnTo>
                    <a:pt x="5575" y="60"/>
                  </a:lnTo>
                  <a:lnTo>
                    <a:pt x="5576" y="60"/>
                  </a:lnTo>
                  <a:lnTo>
                    <a:pt x="5578" y="60"/>
                  </a:lnTo>
                  <a:lnTo>
                    <a:pt x="5578" y="60"/>
                  </a:lnTo>
                  <a:lnTo>
                    <a:pt x="5578" y="60"/>
                  </a:lnTo>
                  <a:lnTo>
                    <a:pt x="5578" y="60"/>
                  </a:lnTo>
                  <a:lnTo>
                    <a:pt x="5580" y="60"/>
                  </a:lnTo>
                  <a:lnTo>
                    <a:pt x="5581" y="60"/>
                  </a:lnTo>
                  <a:lnTo>
                    <a:pt x="5581" y="60"/>
                  </a:lnTo>
                  <a:lnTo>
                    <a:pt x="5581" y="60"/>
                  </a:lnTo>
                  <a:lnTo>
                    <a:pt x="5584" y="59"/>
                  </a:lnTo>
                  <a:lnTo>
                    <a:pt x="5584" y="59"/>
                  </a:lnTo>
                  <a:lnTo>
                    <a:pt x="5586" y="58"/>
                  </a:lnTo>
                  <a:lnTo>
                    <a:pt x="5587" y="57"/>
                  </a:lnTo>
                  <a:lnTo>
                    <a:pt x="5589" y="57"/>
                  </a:lnTo>
                  <a:lnTo>
                    <a:pt x="5590" y="57"/>
                  </a:lnTo>
                  <a:lnTo>
                    <a:pt x="5592" y="55"/>
                  </a:lnTo>
                  <a:lnTo>
                    <a:pt x="5592" y="55"/>
                  </a:lnTo>
                  <a:lnTo>
                    <a:pt x="5595" y="54"/>
                  </a:lnTo>
                  <a:lnTo>
                    <a:pt x="5595" y="54"/>
                  </a:lnTo>
                  <a:lnTo>
                    <a:pt x="5598" y="53"/>
                  </a:lnTo>
                  <a:lnTo>
                    <a:pt x="5598" y="53"/>
                  </a:lnTo>
                  <a:lnTo>
                    <a:pt x="5601" y="52"/>
                  </a:lnTo>
                  <a:lnTo>
                    <a:pt x="5601" y="52"/>
                  </a:lnTo>
                  <a:lnTo>
                    <a:pt x="5603" y="50"/>
                  </a:lnTo>
                  <a:lnTo>
                    <a:pt x="5603" y="50"/>
                  </a:lnTo>
                  <a:lnTo>
                    <a:pt x="5603" y="50"/>
                  </a:lnTo>
                  <a:lnTo>
                    <a:pt x="5606" y="51"/>
                  </a:lnTo>
                  <a:lnTo>
                    <a:pt x="5606" y="51"/>
                  </a:lnTo>
                  <a:lnTo>
                    <a:pt x="5606" y="51"/>
                  </a:lnTo>
                  <a:lnTo>
                    <a:pt x="5609" y="50"/>
                  </a:lnTo>
                  <a:lnTo>
                    <a:pt x="5609" y="50"/>
                  </a:lnTo>
                  <a:lnTo>
                    <a:pt x="5612" y="49"/>
                  </a:lnTo>
                  <a:lnTo>
                    <a:pt x="5612" y="49"/>
                  </a:lnTo>
                  <a:lnTo>
                    <a:pt x="5615" y="47"/>
                  </a:lnTo>
                  <a:lnTo>
                    <a:pt x="5615" y="47"/>
                  </a:lnTo>
                  <a:lnTo>
                    <a:pt x="5617" y="47"/>
                  </a:lnTo>
                  <a:lnTo>
                    <a:pt x="5618" y="47"/>
                  </a:lnTo>
                  <a:lnTo>
                    <a:pt x="5618" y="47"/>
                  </a:lnTo>
                  <a:lnTo>
                    <a:pt x="5620" y="47"/>
                  </a:lnTo>
                  <a:lnTo>
                    <a:pt x="5620" y="47"/>
                  </a:lnTo>
                  <a:lnTo>
                    <a:pt x="5621" y="47"/>
                  </a:lnTo>
                  <a:lnTo>
                    <a:pt x="5623" y="44"/>
                  </a:lnTo>
                  <a:lnTo>
                    <a:pt x="5623" y="44"/>
                  </a:lnTo>
                  <a:lnTo>
                    <a:pt x="5624" y="44"/>
                  </a:lnTo>
                  <a:lnTo>
                    <a:pt x="5626" y="44"/>
                  </a:lnTo>
                  <a:lnTo>
                    <a:pt x="5626" y="44"/>
                  </a:lnTo>
                  <a:lnTo>
                    <a:pt x="5629" y="45"/>
                  </a:lnTo>
                  <a:lnTo>
                    <a:pt x="5629" y="45"/>
                  </a:lnTo>
                  <a:lnTo>
                    <a:pt x="5629" y="46"/>
                  </a:lnTo>
                  <a:lnTo>
                    <a:pt x="5631" y="45"/>
                  </a:lnTo>
                  <a:lnTo>
                    <a:pt x="5632" y="45"/>
                  </a:lnTo>
                  <a:lnTo>
                    <a:pt x="5633" y="45"/>
                  </a:lnTo>
                  <a:lnTo>
                    <a:pt x="5634" y="45"/>
                  </a:lnTo>
                  <a:lnTo>
                    <a:pt x="5635" y="45"/>
                  </a:lnTo>
                  <a:lnTo>
                    <a:pt x="5636" y="46"/>
                  </a:lnTo>
                  <a:lnTo>
                    <a:pt x="5637" y="46"/>
                  </a:lnTo>
                  <a:lnTo>
                    <a:pt x="5637" y="46"/>
                  </a:lnTo>
                  <a:lnTo>
                    <a:pt x="5638" y="46"/>
                  </a:lnTo>
                  <a:lnTo>
                    <a:pt x="5640" y="47"/>
                  </a:lnTo>
                  <a:lnTo>
                    <a:pt x="5640" y="47"/>
                  </a:lnTo>
                  <a:lnTo>
                    <a:pt x="5643" y="49"/>
                  </a:lnTo>
                  <a:lnTo>
                    <a:pt x="5643" y="49"/>
                  </a:lnTo>
                  <a:lnTo>
                    <a:pt x="5646" y="48"/>
                  </a:lnTo>
                  <a:lnTo>
                    <a:pt x="5646" y="48"/>
                  </a:lnTo>
                  <a:lnTo>
                    <a:pt x="5647" y="47"/>
                  </a:lnTo>
                  <a:lnTo>
                    <a:pt x="5648" y="47"/>
                  </a:lnTo>
                  <a:lnTo>
                    <a:pt x="5649" y="47"/>
                  </a:lnTo>
                  <a:lnTo>
                    <a:pt x="5651" y="50"/>
                  </a:lnTo>
                  <a:lnTo>
                    <a:pt x="5651" y="50"/>
                  </a:lnTo>
                  <a:lnTo>
                    <a:pt x="5654" y="50"/>
                  </a:lnTo>
                  <a:lnTo>
                    <a:pt x="5654" y="51"/>
                  </a:lnTo>
                  <a:lnTo>
                    <a:pt x="5657" y="52"/>
                  </a:lnTo>
                  <a:lnTo>
                    <a:pt x="5657" y="53"/>
                  </a:lnTo>
                  <a:lnTo>
                    <a:pt x="5659" y="53"/>
                  </a:lnTo>
                  <a:lnTo>
                    <a:pt x="5660" y="53"/>
                  </a:lnTo>
                  <a:lnTo>
                    <a:pt x="5660" y="53"/>
                  </a:lnTo>
                  <a:lnTo>
                    <a:pt x="5662" y="51"/>
                  </a:lnTo>
                  <a:lnTo>
                    <a:pt x="5663" y="51"/>
                  </a:lnTo>
                  <a:lnTo>
                    <a:pt x="5664" y="51"/>
                  </a:lnTo>
                  <a:lnTo>
                    <a:pt x="5665" y="51"/>
                  </a:lnTo>
                  <a:lnTo>
                    <a:pt x="5666" y="51"/>
                  </a:lnTo>
                  <a:lnTo>
                    <a:pt x="5668" y="53"/>
                  </a:lnTo>
                  <a:lnTo>
                    <a:pt x="5668" y="53"/>
                  </a:lnTo>
                  <a:lnTo>
                    <a:pt x="5671" y="55"/>
                  </a:lnTo>
                  <a:lnTo>
                    <a:pt x="5671" y="55"/>
                  </a:lnTo>
                  <a:lnTo>
                    <a:pt x="5672" y="55"/>
                  </a:lnTo>
                  <a:lnTo>
                    <a:pt x="5674" y="54"/>
                  </a:lnTo>
                  <a:lnTo>
                    <a:pt x="5674" y="54"/>
                  </a:lnTo>
                  <a:lnTo>
                    <a:pt x="5676" y="53"/>
                  </a:lnTo>
                  <a:lnTo>
                    <a:pt x="5677" y="53"/>
                  </a:lnTo>
                  <a:lnTo>
                    <a:pt x="5677" y="53"/>
                  </a:lnTo>
                  <a:lnTo>
                    <a:pt x="5679" y="53"/>
                  </a:lnTo>
                  <a:lnTo>
                    <a:pt x="5679" y="54"/>
                  </a:lnTo>
                  <a:lnTo>
                    <a:pt x="5681" y="54"/>
                  </a:lnTo>
                  <a:lnTo>
                    <a:pt x="5682" y="54"/>
                  </a:lnTo>
                  <a:lnTo>
                    <a:pt x="5682" y="53"/>
                  </a:lnTo>
                  <a:lnTo>
                    <a:pt x="5685" y="52"/>
                  </a:lnTo>
                  <a:lnTo>
                    <a:pt x="5685" y="52"/>
                  </a:lnTo>
                  <a:lnTo>
                    <a:pt x="5685" y="52"/>
                  </a:lnTo>
                  <a:lnTo>
                    <a:pt x="5687" y="53"/>
                  </a:lnTo>
                  <a:lnTo>
                    <a:pt x="5688" y="52"/>
                  </a:lnTo>
                  <a:lnTo>
                    <a:pt x="5688" y="52"/>
                  </a:lnTo>
                  <a:lnTo>
                    <a:pt x="5691" y="51"/>
                  </a:lnTo>
                  <a:lnTo>
                    <a:pt x="5691" y="51"/>
                  </a:lnTo>
                  <a:lnTo>
                    <a:pt x="5691" y="51"/>
                  </a:lnTo>
                  <a:lnTo>
                    <a:pt x="5693" y="51"/>
                  </a:lnTo>
                  <a:lnTo>
                    <a:pt x="5693" y="51"/>
                  </a:lnTo>
                  <a:lnTo>
                    <a:pt x="5694" y="51"/>
                  </a:lnTo>
                  <a:lnTo>
                    <a:pt x="5695" y="51"/>
                  </a:lnTo>
                  <a:lnTo>
                    <a:pt x="5696" y="51"/>
                  </a:lnTo>
                  <a:lnTo>
                    <a:pt x="5697" y="51"/>
                  </a:lnTo>
                  <a:lnTo>
                    <a:pt x="5699" y="50"/>
                  </a:lnTo>
                  <a:lnTo>
                    <a:pt x="5699" y="49"/>
                  </a:lnTo>
                  <a:lnTo>
                    <a:pt x="5702" y="48"/>
                  </a:lnTo>
                  <a:lnTo>
                    <a:pt x="5702" y="48"/>
                  </a:lnTo>
                  <a:lnTo>
                    <a:pt x="5702" y="48"/>
                  </a:lnTo>
                  <a:lnTo>
                    <a:pt x="5705" y="49"/>
                  </a:lnTo>
                  <a:lnTo>
                    <a:pt x="5705" y="49"/>
                  </a:lnTo>
                  <a:lnTo>
                    <a:pt x="5706" y="49"/>
                  </a:lnTo>
                  <a:lnTo>
                    <a:pt x="5707" y="48"/>
                  </a:lnTo>
                  <a:lnTo>
                    <a:pt x="5708" y="48"/>
                  </a:lnTo>
                  <a:lnTo>
                    <a:pt x="5710" y="48"/>
                  </a:lnTo>
                  <a:lnTo>
                    <a:pt x="5710" y="48"/>
                  </a:lnTo>
                  <a:lnTo>
                    <a:pt x="5711" y="48"/>
                  </a:lnTo>
                  <a:lnTo>
                    <a:pt x="5713" y="48"/>
                  </a:lnTo>
                  <a:lnTo>
                    <a:pt x="5713" y="49"/>
                  </a:lnTo>
                  <a:lnTo>
                    <a:pt x="5716" y="50"/>
                  </a:lnTo>
                  <a:lnTo>
                    <a:pt x="5716" y="50"/>
                  </a:lnTo>
                  <a:lnTo>
                    <a:pt x="5718" y="50"/>
                  </a:lnTo>
                  <a:lnTo>
                    <a:pt x="5719" y="50"/>
                  </a:lnTo>
                  <a:lnTo>
                    <a:pt x="5719" y="50"/>
                  </a:lnTo>
                  <a:lnTo>
                    <a:pt x="5720" y="50"/>
                  </a:lnTo>
                  <a:lnTo>
                    <a:pt x="5721" y="50"/>
                  </a:lnTo>
                  <a:lnTo>
                    <a:pt x="5721" y="50"/>
                  </a:lnTo>
                  <a:lnTo>
                    <a:pt x="5722" y="50"/>
                  </a:lnTo>
                  <a:lnTo>
                    <a:pt x="5724" y="48"/>
                  </a:lnTo>
                  <a:lnTo>
                    <a:pt x="5725" y="48"/>
                  </a:lnTo>
                  <a:lnTo>
                    <a:pt x="5727" y="47"/>
                  </a:lnTo>
                  <a:lnTo>
                    <a:pt x="5727" y="47"/>
                  </a:lnTo>
                  <a:lnTo>
                    <a:pt x="5730" y="45"/>
                  </a:lnTo>
                  <a:lnTo>
                    <a:pt x="5730" y="45"/>
                  </a:lnTo>
                  <a:lnTo>
                    <a:pt x="5733" y="44"/>
                  </a:lnTo>
                  <a:lnTo>
                    <a:pt x="5733" y="44"/>
                  </a:lnTo>
                  <a:lnTo>
                    <a:pt x="5736" y="40"/>
                  </a:lnTo>
                  <a:lnTo>
                    <a:pt x="5736" y="40"/>
                  </a:lnTo>
                  <a:lnTo>
                    <a:pt x="5738" y="39"/>
                  </a:lnTo>
                  <a:lnTo>
                    <a:pt x="5739" y="39"/>
                  </a:lnTo>
                  <a:lnTo>
                    <a:pt x="5741" y="38"/>
                  </a:lnTo>
                  <a:lnTo>
                    <a:pt x="5742" y="37"/>
                  </a:lnTo>
                  <a:lnTo>
                    <a:pt x="5743" y="36"/>
                  </a:lnTo>
                  <a:lnTo>
                    <a:pt x="5744" y="36"/>
                  </a:lnTo>
                  <a:lnTo>
                    <a:pt x="5744" y="36"/>
                  </a:lnTo>
                  <a:lnTo>
                    <a:pt x="5745" y="37"/>
                  </a:lnTo>
                  <a:lnTo>
                    <a:pt x="5747" y="36"/>
                  </a:lnTo>
                  <a:lnTo>
                    <a:pt x="5747" y="36"/>
                  </a:lnTo>
                  <a:lnTo>
                    <a:pt x="5750" y="35"/>
                  </a:lnTo>
                  <a:lnTo>
                    <a:pt x="5750" y="35"/>
                  </a:lnTo>
                  <a:lnTo>
                    <a:pt x="5752" y="34"/>
                  </a:lnTo>
                  <a:lnTo>
                    <a:pt x="5752" y="34"/>
                  </a:lnTo>
                  <a:lnTo>
                    <a:pt x="5753" y="34"/>
                  </a:lnTo>
                  <a:lnTo>
                    <a:pt x="5755" y="36"/>
                  </a:lnTo>
                  <a:lnTo>
                    <a:pt x="5755" y="36"/>
                  </a:lnTo>
                  <a:lnTo>
                    <a:pt x="5756" y="36"/>
                  </a:lnTo>
                  <a:lnTo>
                    <a:pt x="5758" y="36"/>
                  </a:lnTo>
                  <a:lnTo>
                    <a:pt x="5758" y="36"/>
                  </a:lnTo>
                  <a:lnTo>
                    <a:pt x="5759" y="37"/>
                  </a:lnTo>
                  <a:lnTo>
                    <a:pt x="5761" y="36"/>
                  </a:lnTo>
                  <a:lnTo>
                    <a:pt x="5761" y="36"/>
                  </a:lnTo>
                  <a:lnTo>
                    <a:pt x="5763" y="35"/>
                  </a:lnTo>
                  <a:lnTo>
                    <a:pt x="5764" y="35"/>
                  </a:lnTo>
                  <a:lnTo>
                    <a:pt x="5764" y="35"/>
                  </a:lnTo>
                  <a:lnTo>
                    <a:pt x="5766" y="36"/>
                  </a:lnTo>
                  <a:lnTo>
                    <a:pt x="5766" y="36"/>
                  </a:lnTo>
                  <a:lnTo>
                    <a:pt x="5767" y="36"/>
                  </a:lnTo>
                  <a:lnTo>
                    <a:pt x="5769" y="38"/>
                  </a:lnTo>
                  <a:lnTo>
                    <a:pt x="5770" y="38"/>
                  </a:lnTo>
                  <a:lnTo>
                    <a:pt x="5772" y="39"/>
                  </a:lnTo>
                  <a:lnTo>
                    <a:pt x="5772" y="39"/>
                  </a:lnTo>
                  <a:lnTo>
                    <a:pt x="5775" y="38"/>
                  </a:lnTo>
                  <a:lnTo>
                    <a:pt x="5775" y="38"/>
                  </a:lnTo>
                  <a:lnTo>
                    <a:pt x="5778" y="36"/>
                  </a:lnTo>
                  <a:lnTo>
                    <a:pt x="5778" y="36"/>
                  </a:lnTo>
                  <a:lnTo>
                    <a:pt x="5779" y="36"/>
                  </a:lnTo>
                  <a:lnTo>
                    <a:pt x="5781" y="36"/>
                  </a:lnTo>
                  <a:lnTo>
                    <a:pt x="5781" y="36"/>
                  </a:lnTo>
                  <a:lnTo>
                    <a:pt x="5783" y="36"/>
                  </a:lnTo>
                  <a:lnTo>
                    <a:pt x="5783" y="36"/>
                  </a:lnTo>
                  <a:lnTo>
                    <a:pt x="5784" y="36"/>
                  </a:lnTo>
                  <a:lnTo>
                    <a:pt x="5786" y="35"/>
                  </a:lnTo>
                  <a:lnTo>
                    <a:pt x="5787" y="35"/>
                  </a:lnTo>
                  <a:lnTo>
                    <a:pt x="5787" y="35"/>
                  </a:lnTo>
                  <a:lnTo>
                    <a:pt x="5789" y="35"/>
                  </a:lnTo>
                  <a:lnTo>
                    <a:pt x="5789" y="35"/>
                  </a:lnTo>
                  <a:lnTo>
                    <a:pt x="5792" y="34"/>
                  </a:lnTo>
                  <a:lnTo>
                    <a:pt x="5792" y="34"/>
                  </a:lnTo>
                  <a:lnTo>
                    <a:pt x="5795" y="35"/>
                  </a:lnTo>
                  <a:lnTo>
                    <a:pt x="5795" y="35"/>
                  </a:lnTo>
                  <a:lnTo>
                    <a:pt x="5795" y="35"/>
                  </a:lnTo>
                  <a:lnTo>
                    <a:pt x="5795" y="35"/>
                  </a:lnTo>
                  <a:lnTo>
                    <a:pt x="5797" y="34"/>
                  </a:lnTo>
                  <a:lnTo>
                    <a:pt x="5798" y="33"/>
                  </a:lnTo>
                  <a:lnTo>
                    <a:pt x="5799" y="33"/>
                  </a:lnTo>
                  <a:lnTo>
                    <a:pt x="5800" y="33"/>
                  </a:lnTo>
                  <a:lnTo>
                    <a:pt x="5801" y="34"/>
                  </a:lnTo>
                  <a:lnTo>
                    <a:pt x="5803" y="35"/>
                  </a:lnTo>
                  <a:lnTo>
                    <a:pt x="5803" y="35"/>
                  </a:lnTo>
                  <a:lnTo>
                    <a:pt x="5806" y="36"/>
                  </a:lnTo>
                  <a:lnTo>
                    <a:pt x="5806" y="36"/>
                  </a:lnTo>
                  <a:lnTo>
                    <a:pt x="5809" y="35"/>
                  </a:lnTo>
                  <a:lnTo>
                    <a:pt x="5809" y="35"/>
                  </a:lnTo>
                  <a:lnTo>
                    <a:pt x="5810" y="35"/>
                  </a:lnTo>
                  <a:lnTo>
                    <a:pt x="5811" y="36"/>
                  </a:lnTo>
                  <a:lnTo>
                    <a:pt x="5812" y="36"/>
                  </a:lnTo>
                  <a:lnTo>
                    <a:pt x="5814" y="39"/>
                  </a:lnTo>
                  <a:lnTo>
                    <a:pt x="5815" y="39"/>
                  </a:lnTo>
                  <a:lnTo>
                    <a:pt x="5817" y="40"/>
                  </a:lnTo>
                  <a:lnTo>
                    <a:pt x="5817" y="40"/>
                  </a:lnTo>
                  <a:lnTo>
                    <a:pt x="5820" y="42"/>
                  </a:lnTo>
                  <a:lnTo>
                    <a:pt x="5820" y="42"/>
                  </a:lnTo>
                  <a:lnTo>
                    <a:pt x="5822" y="43"/>
                  </a:lnTo>
                  <a:lnTo>
                    <a:pt x="5823" y="43"/>
                  </a:lnTo>
                  <a:lnTo>
                    <a:pt x="5823" y="43"/>
                  </a:lnTo>
                  <a:lnTo>
                    <a:pt x="5824" y="43"/>
                  </a:lnTo>
                  <a:lnTo>
                    <a:pt x="5826" y="42"/>
                  </a:lnTo>
                  <a:lnTo>
                    <a:pt x="5826" y="42"/>
                  </a:lnTo>
                  <a:lnTo>
                    <a:pt x="5828" y="41"/>
                  </a:lnTo>
                  <a:lnTo>
                    <a:pt x="5828" y="41"/>
                  </a:lnTo>
                  <a:lnTo>
                    <a:pt x="5829" y="41"/>
                  </a:lnTo>
                  <a:lnTo>
                    <a:pt x="5831" y="43"/>
                  </a:lnTo>
                  <a:lnTo>
                    <a:pt x="5831" y="43"/>
                  </a:lnTo>
                  <a:lnTo>
                    <a:pt x="5833" y="44"/>
                  </a:lnTo>
                  <a:lnTo>
                    <a:pt x="5834" y="43"/>
                  </a:lnTo>
                  <a:lnTo>
                    <a:pt x="5834" y="43"/>
                  </a:lnTo>
                  <a:lnTo>
                    <a:pt x="5837" y="42"/>
                  </a:lnTo>
                  <a:lnTo>
                    <a:pt x="5837" y="42"/>
                  </a:lnTo>
                  <a:lnTo>
                    <a:pt x="5840" y="41"/>
                  </a:lnTo>
                  <a:lnTo>
                    <a:pt x="5840" y="41"/>
                  </a:lnTo>
                  <a:lnTo>
                    <a:pt x="5842" y="40"/>
                  </a:lnTo>
                  <a:lnTo>
                    <a:pt x="5843" y="39"/>
                  </a:lnTo>
                  <a:lnTo>
                    <a:pt x="5845" y="38"/>
                  </a:lnTo>
                  <a:lnTo>
                    <a:pt x="5846" y="38"/>
                  </a:lnTo>
                  <a:lnTo>
                    <a:pt x="5847" y="38"/>
                  </a:lnTo>
                  <a:lnTo>
                    <a:pt x="5848" y="38"/>
                  </a:lnTo>
                  <a:lnTo>
                    <a:pt x="5848" y="38"/>
                  </a:lnTo>
                  <a:lnTo>
                    <a:pt x="5851" y="40"/>
                  </a:lnTo>
                  <a:lnTo>
                    <a:pt x="5851" y="40"/>
                  </a:lnTo>
                  <a:lnTo>
                    <a:pt x="5854" y="42"/>
                  </a:lnTo>
                  <a:lnTo>
                    <a:pt x="5854" y="42"/>
                  </a:lnTo>
                  <a:lnTo>
                    <a:pt x="5857" y="43"/>
                  </a:lnTo>
                  <a:lnTo>
                    <a:pt x="5857" y="43"/>
                  </a:lnTo>
                  <a:lnTo>
                    <a:pt x="5858" y="43"/>
                  </a:lnTo>
                  <a:lnTo>
                    <a:pt x="5859" y="42"/>
                  </a:lnTo>
                  <a:lnTo>
                    <a:pt x="5860" y="42"/>
                  </a:lnTo>
                  <a:lnTo>
                    <a:pt x="5861" y="41"/>
                  </a:lnTo>
                  <a:lnTo>
                    <a:pt x="5862" y="41"/>
                  </a:lnTo>
                  <a:lnTo>
                    <a:pt x="5862" y="41"/>
                  </a:lnTo>
                  <a:lnTo>
                    <a:pt x="5865" y="43"/>
                  </a:lnTo>
                  <a:lnTo>
                    <a:pt x="5865" y="43"/>
                  </a:lnTo>
                  <a:lnTo>
                    <a:pt x="5865" y="43"/>
                  </a:lnTo>
                  <a:lnTo>
                    <a:pt x="5868" y="41"/>
                  </a:lnTo>
                  <a:lnTo>
                    <a:pt x="5868" y="40"/>
                  </a:lnTo>
                  <a:lnTo>
                    <a:pt x="5871" y="38"/>
                  </a:lnTo>
                  <a:lnTo>
                    <a:pt x="5871" y="38"/>
                  </a:lnTo>
                  <a:lnTo>
                    <a:pt x="5872" y="38"/>
                  </a:lnTo>
                  <a:lnTo>
                    <a:pt x="5873" y="38"/>
                  </a:lnTo>
                  <a:lnTo>
                    <a:pt x="5874" y="38"/>
                  </a:lnTo>
                  <a:lnTo>
                    <a:pt x="5874" y="38"/>
                  </a:lnTo>
                  <a:lnTo>
                    <a:pt x="5876" y="37"/>
                  </a:lnTo>
                  <a:lnTo>
                    <a:pt x="5877" y="37"/>
                  </a:lnTo>
                  <a:lnTo>
                    <a:pt x="5879" y="36"/>
                  </a:lnTo>
                  <a:lnTo>
                    <a:pt x="5879" y="36"/>
                  </a:lnTo>
                  <a:lnTo>
                    <a:pt x="5882" y="34"/>
                  </a:lnTo>
                  <a:lnTo>
                    <a:pt x="5882" y="34"/>
                  </a:lnTo>
                  <a:lnTo>
                    <a:pt x="5885" y="33"/>
                  </a:lnTo>
                  <a:lnTo>
                    <a:pt x="5885" y="33"/>
                  </a:lnTo>
                  <a:lnTo>
                    <a:pt x="5886" y="32"/>
                  </a:lnTo>
                  <a:lnTo>
                    <a:pt x="5887" y="33"/>
                  </a:lnTo>
                  <a:lnTo>
                    <a:pt x="5888" y="33"/>
                  </a:lnTo>
                  <a:lnTo>
                    <a:pt x="5889" y="33"/>
                  </a:lnTo>
                  <a:lnTo>
                    <a:pt x="5890" y="33"/>
                  </a:lnTo>
                  <a:lnTo>
                    <a:pt x="5891" y="33"/>
                  </a:lnTo>
                  <a:lnTo>
                    <a:pt x="5891" y="32"/>
                  </a:lnTo>
                  <a:lnTo>
                    <a:pt x="5893" y="33"/>
                  </a:lnTo>
                  <a:lnTo>
                    <a:pt x="5893" y="33"/>
                  </a:lnTo>
                  <a:lnTo>
                    <a:pt x="5896" y="34"/>
                  </a:lnTo>
                  <a:lnTo>
                    <a:pt x="5896" y="34"/>
                  </a:lnTo>
                  <a:lnTo>
                    <a:pt x="5899" y="35"/>
                  </a:lnTo>
                  <a:lnTo>
                    <a:pt x="5899" y="36"/>
                  </a:lnTo>
                  <a:lnTo>
                    <a:pt x="5902" y="38"/>
                  </a:lnTo>
                  <a:lnTo>
                    <a:pt x="5902" y="38"/>
                  </a:lnTo>
                  <a:lnTo>
                    <a:pt x="5904" y="40"/>
                  </a:lnTo>
                  <a:lnTo>
                    <a:pt x="5905" y="40"/>
                  </a:lnTo>
                  <a:lnTo>
                    <a:pt x="5906" y="41"/>
                  </a:lnTo>
                  <a:lnTo>
                    <a:pt x="5907" y="40"/>
                  </a:lnTo>
                  <a:lnTo>
                    <a:pt x="5907" y="40"/>
                  </a:lnTo>
                  <a:lnTo>
                    <a:pt x="5910" y="40"/>
                  </a:lnTo>
                  <a:lnTo>
                    <a:pt x="5910" y="40"/>
                  </a:lnTo>
                  <a:lnTo>
                    <a:pt x="5911" y="40"/>
                  </a:lnTo>
                  <a:lnTo>
                    <a:pt x="5913" y="39"/>
                  </a:lnTo>
                  <a:lnTo>
                    <a:pt x="5913" y="39"/>
                  </a:lnTo>
                  <a:lnTo>
                    <a:pt x="5913" y="39"/>
                  </a:lnTo>
                  <a:lnTo>
                    <a:pt x="5916" y="40"/>
                  </a:lnTo>
                  <a:lnTo>
                    <a:pt x="5916" y="40"/>
                  </a:lnTo>
                  <a:lnTo>
                    <a:pt x="5917" y="40"/>
                  </a:lnTo>
                  <a:lnTo>
                    <a:pt x="5918" y="39"/>
                  </a:lnTo>
                  <a:lnTo>
                    <a:pt x="5919" y="39"/>
                  </a:lnTo>
                  <a:lnTo>
                    <a:pt x="5921" y="39"/>
                  </a:lnTo>
                  <a:lnTo>
                    <a:pt x="5921" y="39"/>
                  </a:lnTo>
                  <a:lnTo>
                    <a:pt x="5922" y="39"/>
                  </a:lnTo>
                  <a:lnTo>
                    <a:pt x="5924" y="35"/>
                  </a:lnTo>
                  <a:lnTo>
                    <a:pt x="5924" y="35"/>
                  </a:lnTo>
                  <a:lnTo>
                    <a:pt x="5927" y="34"/>
                  </a:lnTo>
                  <a:lnTo>
                    <a:pt x="5927" y="33"/>
                  </a:lnTo>
                  <a:lnTo>
                    <a:pt x="5930" y="32"/>
                  </a:lnTo>
                  <a:lnTo>
                    <a:pt x="5930" y="32"/>
                  </a:lnTo>
                  <a:lnTo>
                    <a:pt x="5932" y="30"/>
                  </a:lnTo>
                  <a:lnTo>
                    <a:pt x="5933" y="30"/>
                  </a:lnTo>
                  <a:lnTo>
                    <a:pt x="5935" y="28"/>
                  </a:lnTo>
                  <a:lnTo>
                    <a:pt x="5936" y="28"/>
                  </a:lnTo>
                  <a:lnTo>
                    <a:pt x="5938" y="25"/>
                  </a:lnTo>
                  <a:lnTo>
                    <a:pt x="5938" y="25"/>
                  </a:lnTo>
                  <a:lnTo>
                    <a:pt x="5941" y="25"/>
                  </a:lnTo>
                  <a:lnTo>
                    <a:pt x="5941" y="25"/>
                  </a:lnTo>
                  <a:lnTo>
                    <a:pt x="5941" y="25"/>
                  </a:lnTo>
                  <a:lnTo>
                    <a:pt x="5941" y="25"/>
                  </a:lnTo>
                  <a:lnTo>
                    <a:pt x="5944" y="24"/>
                  </a:lnTo>
                  <a:lnTo>
                    <a:pt x="5944" y="24"/>
                  </a:lnTo>
                  <a:lnTo>
                    <a:pt x="5944" y="24"/>
                  </a:lnTo>
                  <a:lnTo>
                    <a:pt x="5947" y="25"/>
                  </a:lnTo>
                  <a:lnTo>
                    <a:pt x="5947" y="25"/>
                  </a:lnTo>
                  <a:lnTo>
                    <a:pt x="5949" y="26"/>
                  </a:lnTo>
                  <a:lnTo>
                    <a:pt x="5950" y="26"/>
                  </a:lnTo>
                  <a:lnTo>
                    <a:pt x="5952" y="26"/>
                  </a:lnTo>
                  <a:lnTo>
                    <a:pt x="5952" y="26"/>
                  </a:lnTo>
                  <a:lnTo>
                    <a:pt x="5952" y="26"/>
                  </a:lnTo>
                </a:path>
              </a:pathLst>
            </a:custGeom>
            <a:noFill/>
            <a:ln w="17463" cap="flat">
              <a:solidFill>
                <a:srgbClr val="0072B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114" name="Freeform 168">
              <a:extLst>
                <a:ext uri="{FF2B5EF4-FFF2-40B4-BE49-F238E27FC236}">
                  <a16:creationId xmlns:a16="http://schemas.microsoft.com/office/drawing/2014/main" id="{63DFEEBF-91BD-4F7F-BCB7-FA1E9E92B82E}"/>
                </a:ext>
              </a:extLst>
            </p:cNvPr>
            <p:cNvSpPr>
              <a:spLocks/>
            </p:cNvSpPr>
            <p:nvPr/>
          </p:nvSpPr>
          <p:spPr bwMode="auto">
            <a:xfrm>
              <a:off x="4177035" y="5098558"/>
              <a:ext cx="193675" cy="6907"/>
            </a:xfrm>
            <a:custGeom>
              <a:avLst/>
              <a:gdLst>
                <a:gd name="T0" fmla="*/ 2 w 122"/>
                <a:gd name="T1" fmla="*/ 2 h 2"/>
                <a:gd name="T2" fmla="*/ 4 w 122"/>
                <a:gd name="T3" fmla="*/ 2 h 2"/>
                <a:gd name="T4" fmla="*/ 6 w 122"/>
                <a:gd name="T5" fmla="*/ 2 h 2"/>
                <a:gd name="T6" fmla="*/ 8 w 122"/>
                <a:gd name="T7" fmla="*/ 1 h 2"/>
                <a:gd name="T8" fmla="*/ 10 w 122"/>
                <a:gd name="T9" fmla="*/ 1 h 2"/>
                <a:gd name="T10" fmla="*/ 12 w 122"/>
                <a:gd name="T11" fmla="*/ 1 h 2"/>
                <a:gd name="T12" fmla="*/ 14 w 122"/>
                <a:gd name="T13" fmla="*/ 1 h 2"/>
                <a:gd name="T14" fmla="*/ 16 w 122"/>
                <a:gd name="T15" fmla="*/ 0 h 2"/>
                <a:gd name="T16" fmla="*/ 18 w 122"/>
                <a:gd name="T17" fmla="*/ 0 h 2"/>
                <a:gd name="T18" fmla="*/ 20 w 122"/>
                <a:gd name="T19" fmla="*/ 0 h 2"/>
                <a:gd name="T20" fmla="*/ 22 w 122"/>
                <a:gd name="T21" fmla="*/ 0 h 2"/>
                <a:gd name="T22" fmla="*/ 24 w 122"/>
                <a:gd name="T23" fmla="*/ 0 h 2"/>
                <a:gd name="T24" fmla="*/ 27 w 122"/>
                <a:gd name="T25" fmla="*/ 0 h 2"/>
                <a:gd name="T26" fmla="*/ 28 w 122"/>
                <a:gd name="T27" fmla="*/ 1 h 2"/>
                <a:gd name="T28" fmla="*/ 30 w 122"/>
                <a:gd name="T29" fmla="*/ 1 h 2"/>
                <a:gd name="T30" fmla="*/ 33 w 122"/>
                <a:gd name="T31" fmla="*/ 1 h 2"/>
                <a:gd name="T32" fmla="*/ 35 w 122"/>
                <a:gd name="T33" fmla="*/ 2 h 2"/>
                <a:gd name="T34" fmla="*/ 36 w 122"/>
                <a:gd name="T35" fmla="*/ 2 h 2"/>
                <a:gd name="T36" fmla="*/ 38 w 122"/>
                <a:gd name="T37" fmla="*/ 2 h 2"/>
                <a:gd name="T38" fmla="*/ 41 w 122"/>
                <a:gd name="T39" fmla="*/ 2 h 2"/>
                <a:gd name="T40" fmla="*/ 43 w 122"/>
                <a:gd name="T41" fmla="*/ 2 h 2"/>
                <a:gd name="T42" fmla="*/ 44 w 122"/>
                <a:gd name="T43" fmla="*/ 2 h 2"/>
                <a:gd name="T44" fmla="*/ 47 w 122"/>
                <a:gd name="T45" fmla="*/ 1 h 2"/>
                <a:gd name="T46" fmla="*/ 49 w 122"/>
                <a:gd name="T47" fmla="*/ 0 h 2"/>
                <a:gd name="T48" fmla="*/ 51 w 122"/>
                <a:gd name="T49" fmla="*/ 1 h 2"/>
                <a:gd name="T50" fmla="*/ 53 w 122"/>
                <a:gd name="T51" fmla="*/ 2 h 2"/>
                <a:gd name="T52" fmla="*/ 55 w 122"/>
                <a:gd name="T53" fmla="*/ 2 h 2"/>
                <a:gd name="T54" fmla="*/ 57 w 122"/>
                <a:gd name="T55" fmla="*/ 2 h 2"/>
                <a:gd name="T56" fmla="*/ 59 w 122"/>
                <a:gd name="T57" fmla="*/ 2 h 2"/>
                <a:gd name="T58" fmla="*/ 61 w 122"/>
                <a:gd name="T59" fmla="*/ 2 h 2"/>
                <a:gd name="T60" fmla="*/ 63 w 122"/>
                <a:gd name="T61" fmla="*/ 2 h 2"/>
                <a:gd name="T62" fmla="*/ 65 w 122"/>
                <a:gd name="T63" fmla="*/ 2 h 2"/>
                <a:gd name="T64" fmla="*/ 67 w 122"/>
                <a:gd name="T65" fmla="*/ 1 h 2"/>
                <a:gd name="T66" fmla="*/ 69 w 122"/>
                <a:gd name="T67" fmla="*/ 1 h 2"/>
                <a:gd name="T68" fmla="*/ 71 w 122"/>
                <a:gd name="T69" fmla="*/ 0 h 2"/>
                <a:gd name="T70" fmla="*/ 73 w 122"/>
                <a:gd name="T71" fmla="*/ 1 h 2"/>
                <a:gd name="T72" fmla="*/ 75 w 122"/>
                <a:gd name="T73" fmla="*/ 1 h 2"/>
                <a:gd name="T74" fmla="*/ 77 w 122"/>
                <a:gd name="T75" fmla="*/ 2 h 2"/>
                <a:gd name="T76" fmla="*/ 79 w 122"/>
                <a:gd name="T77" fmla="*/ 2 h 2"/>
                <a:gd name="T78" fmla="*/ 81 w 122"/>
                <a:gd name="T79" fmla="*/ 2 h 2"/>
                <a:gd name="T80" fmla="*/ 83 w 122"/>
                <a:gd name="T81" fmla="*/ 2 h 2"/>
                <a:gd name="T82" fmla="*/ 85 w 122"/>
                <a:gd name="T83" fmla="*/ 2 h 2"/>
                <a:gd name="T84" fmla="*/ 87 w 122"/>
                <a:gd name="T85" fmla="*/ 2 h 2"/>
                <a:gd name="T86" fmla="*/ 89 w 122"/>
                <a:gd name="T87" fmla="*/ 0 h 2"/>
                <a:gd name="T88" fmla="*/ 91 w 122"/>
                <a:gd name="T89" fmla="*/ 0 h 2"/>
                <a:gd name="T90" fmla="*/ 93 w 122"/>
                <a:gd name="T91" fmla="*/ 0 h 2"/>
                <a:gd name="T92" fmla="*/ 95 w 122"/>
                <a:gd name="T93" fmla="*/ 0 h 2"/>
                <a:gd name="T94" fmla="*/ 97 w 122"/>
                <a:gd name="T95" fmla="*/ 0 h 2"/>
                <a:gd name="T96" fmla="*/ 99 w 122"/>
                <a:gd name="T97" fmla="*/ 0 h 2"/>
                <a:gd name="T98" fmla="*/ 101 w 122"/>
                <a:gd name="T99" fmla="*/ 0 h 2"/>
                <a:gd name="T100" fmla="*/ 103 w 122"/>
                <a:gd name="T101" fmla="*/ 0 h 2"/>
                <a:gd name="T102" fmla="*/ 105 w 122"/>
                <a:gd name="T103" fmla="*/ 1 h 2"/>
                <a:gd name="T104" fmla="*/ 107 w 122"/>
                <a:gd name="T105" fmla="*/ 1 h 2"/>
                <a:gd name="T106" fmla="*/ 110 w 122"/>
                <a:gd name="T107" fmla="*/ 0 h 2"/>
                <a:gd name="T108" fmla="*/ 111 w 122"/>
                <a:gd name="T109" fmla="*/ 1 h 2"/>
                <a:gd name="T110" fmla="*/ 113 w 122"/>
                <a:gd name="T111" fmla="*/ 1 h 2"/>
                <a:gd name="T112" fmla="*/ 116 w 122"/>
                <a:gd name="T113" fmla="*/ 1 h 2"/>
                <a:gd name="T114" fmla="*/ 118 w 122"/>
                <a:gd name="T115" fmla="*/ 2 h 2"/>
                <a:gd name="T116" fmla="*/ 119 w 122"/>
                <a:gd name="T117" fmla="*/ 2 h 2"/>
                <a:gd name="T118" fmla="*/ 121 w 122"/>
                <a:gd name="T1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2" h="2">
                  <a:moveTo>
                    <a:pt x="0" y="2"/>
                  </a:moveTo>
                  <a:lnTo>
                    <a:pt x="0" y="2"/>
                  </a:lnTo>
                  <a:lnTo>
                    <a:pt x="1" y="2"/>
                  </a:lnTo>
                  <a:lnTo>
                    <a:pt x="1" y="2"/>
                  </a:lnTo>
                  <a:lnTo>
                    <a:pt x="1" y="2"/>
                  </a:lnTo>
                  <a:lnTo>
                    <a:pt x="1" y="2"/>
                  </a:lnTo>
                  <a:lnTo>
                    <a:pt x="1" y="2"/>
                  </a:lnTo>
                  <a:lnTo>
                    <a:pt x="1" y="2"/>
                  </a:lnTo>
                  <a:lnTo>
                    <a:pt x="1" y="2"/>
                  </a:lnTo>
                  <a:lnTo>
                    <a:pt x="1" y="2"/>
                  </a:lnTo>
                  <a:lnTo>
                    <a:pt x="1" y="2"/>
                  </a:lnTo>
                  <a:lnTo>
                    <a:pt x="2" y="2"/>
                  </a:lnTo>
                  <a:lnTo>
                    <a:pt x="2" y="2"/>
                  </a:lnTo>
                  <a:lnTo>
                    <a:pt x="2" y="2"/>
                  </a:lnTo>
                  <a:lnTo>
                    <a:pt x="2" y="2"/>
                  </a:lnTo>
                  <a:lnTo>
                    <a:pt x="2" y="2"/>
                  </a:lnTo>
                  <a:lnTo>
                    <a:pt x="2" y="2"/>
                  </a:lnTo>
                  <a:lnTo>
                    <a:pt x="2" y="2"/>
                  </a:lnTo>
                  <a:lnTo>
                    <a:pt x="2" y="2"/>
                  </a:lnTo>
                  <a:lnTo>
                    <a:pt x="3" y="2"/>
                  </a:lnTo>
                  <a:lnTo>
                    <a:pt x="3" y="2"/>
                  </a:lnTo>
                  <a:lnTo>
                    <a:pt x="3" y="2"/>
                  </a:lnTo>
                  <a:lnTo>
                    <a:pt x="3" y="2"/>
                  </a:lnTo>
                  <a:lnTo>
                    <a:pt x="3" y="2"/>
                  </a:lnTo>
                  <a:lnTo>
                    <a:pt x="3" y="2"/>
                  </a:lnTo>
                  <a:lnTo>
                    <a:pt x="3" y="2"/>
                  </a:lnTo>
                  <a:lnTo>
                    <a:pt x="3" y="2"/>
                  </a:lnTo>
                  <a:lnTo>
                    <a:pt x="3" y="2"/>
                  </a:lnTo>
                  <a:lnTo>
                    <a:pt x="4" y="2"/>
                  </a:lnTo>
                  <a:lnTo>
                    <a:pt x="4" y="2"/>
                  </a:lnTo>
                  <a:lnTo>
                    <a:pt x="4" y="2"/>
                  </a:lnTo>
                  <a:lnTo>
                    <a:pt x="4" y="2"/>
                  </a:lnTo>
                  <a:lnTo>
                    <a:pt x="4" y="2"/>
                  </a:lnTo>
                  <a:lnTo>
                    <a:pt x="4" y="2"/>
                  </a:lnTo>
                  <a:lnTo>
                    <a:pt x="4" y="2"/>
                  </a:lnTo>
                  <a:lnTo>
                    <a:pt x="4" y="2"/>
                  </a:lnTo>
                  <a:lnTo>
                    <a:pt x="4" y="2"/>
                  </a:lnTo>
                  <a:lnTo>
                    <a:pt x="5" y="2"/>
                  </a:lnTo>
                  <a:lnTo>
                    <a:pt x="5" y="2"/>
                  </a:lnTo>
                  <a:lnTo>
                    <a:pt x="5" y="2"/>
                  </a:lnTo>
                  <a:lnTo>
                    <a:pt x="5" y="2"/>
                  </a:lnTo>
                  <a:lnTo>
                    <a:pt x="5" y="2"/>
                  </a:lnTo>
                  <a:lnTo>
                    <a:pt x="5" y="2"/>
                  </a:lnTo>
                  <a:lnTo>
                    <a:pt x="5" y="2"/>
                  </a:lnTo>
                  <a:lnTo>
                    <a:pt x="5" y="2"/>
                  </a:lnTo>
                  <a:lnTo>
                    <a:pt x="5" y="2"/>
                  </a:lnTo>
                  <a:lnTo>
                    <a:pt x="6" y="2"/>
                  </a:lnTo>
                  <a:lnTo>
                    <a:pt x="6" y="2"/>
                  </a:lnTo>
                  <a:lnTo>
                    <a:pt x="6" y="2"/>
                  </a:lnTo>
                  <a:lnTo>
                    <a:pt x="6" y="2"/>
                  </a:lnTo>
                  <a:lnTo>
                    <a:pt x="6" y="2"/>
                  </a:lnTo>
                  <a:lnTo>
                    <a:pt x="6" y="2"/>
                  </a:lnTo>
                  <a:lnTo>
                    <a:pt x="6" y="2"/>
                  </a:lnTo>
                  <a:lnTo>
                    <a:pt x="6" y="2"/>
                  </a:lnTo>
                  <a:lnTo>
                    <a:pt x="6" y="2"/>
                  </a:lnTo>
                  <a:lnTo>
                    <a:pt x="7" y="2"/>
                  </a:lnTo>
                  <a:lnTo>
                    <a:pt x="7" y="2"/>
                  </a:lnTo>
                  <a:lnTo>
                    <a:pt x="7" y="2"/>
                  </a:lnTo>
                  <a:lnTo>
                    <a:pt x="7" y="2"/>
                  </a:lnTo>
                  <a:lnTo>
                    <a:pt x="7" y="2"/>
                  </a:lnTo>
                  <a:lnTo>
                    <a:pt x="7" y="2"/>
                  </a:lnTo>
                  <a:lnTo>
                    <a:pt x="8" y="2"/>
                  </a:lnTo>
                  <a:lnTo>
                    <a:pt x="8" y="2"/>
                  </a:lnTo>
                  <a:lnTo>
                    <a:pt x="8" y="2"/>
                  </a:lnTo>
                  <a:lnTo>
                    <a:pt x="8" y="2"/>
                  </a:lnTo>
                  <a:lnTo>
                    <a:pt x="8" y="2"/>
                  </a:lnTo>
                  <a:lnTo>
                    <a:pt x="8" y="2"/>
                  </a:lnTo>
                  <a:lnTo>
                    <a:pt x="8" y="1"/>
                  </a:lnTo>
                  <a:lnTo>
                    <a:pt x="8" y="1"/>
                  </a:lnTo>
                  <a:lnTo>
                    <a:pt x="8" y="1"/>
                  </a:lnTo>
                  <a:lnTo>
                    <a:pt x="9" y="1"/>
                  </a:lnTo>
                  <a:lnTo>
                    <a:pt x="9" y="1"/>
                  </a:lnTo>
                  <a:lnTo>
                    <a:pt x="9" y="1"/>
                  </a:lnTo>
                  <a:lnTo>
                    <a:pt x="9" y="1"/>
                  </a:lnTo>
                  <a:lnTo>
                    <a:pt x="9" y="1"/>
                  </a:lnTo>
                  <a:lnTo>
                    <a:pt x="9" y="1"/>
                  </a:lnTo>
                  <a:lnTo>
                    <a:pt x="9" y="1"/>
                  </a:lnTo>
                  <a:lnTo>
                    <a:pt x="9" y="1"/>
                  </a:lnTo>
                  <a:lnTo>
                    <a:pt x="9" y="1"/>
                  </a:lnTo>
                  <a:lnTo>
                    <a:pt x="10" y="1"/>
                  </a:lnTo>
                  <a:lnTo>
                    <a:pt x="10" y="1"/>
                  </a:lnTo>
                  <a:lnTo>
                    <a:pt x="10" y="1"/>
                  </a:lnTo>
                  <a:lnTo>
                    <a:pt x="10" y="1"/>
                  </a:lnTo>
                  <a:lnTo>
                    <a:pt x="10" y="1"/>
                  </a:lnTo>
                  <a:lnTo>
                    <a:pt x="10" y="1"/>
                  </a:lnTo>
                  <a:lnTo>
                    <a:pt x="10" y="1"/>
                  </a:lnTo>
                  <a:lnTo>
                    <a:pt x="10" y="1"/>
                  </a:lnTo>
                  <a:lnTo>
                    <a:pt x="11" y="1"/>
                  </a:lnTo>
                  <a:lnTo>
                    <a:pt x="11" y="1"/>
                  </a:lnTo>
                  <a:lnTo>
                    <a:pt x="11" y="1"/>
                  </a:lnTo>
                  <a:lnTo>
                    <a:pt x="11" y="1"/>
                  </a:lnTo>
                  <a:lnTo>
                    <a:pt x="11" y="1"/>
                  </a:lnTo>
                  <a:lnTo>
                    <a:pt x="11" y="1"/>
                  </a:lnTo>
                  <a:lnTo>
                    <a:pt x="11" y="1"/>
                  </a:lnTo>
                  <a:lnTo>
                    <a:pt x="11" y="1"/>
                  </a:lnTo>
                  <a:lnTo>
                    <a:pt x="11" y="1"/>
                  </a:lnTo>
                  <a:lnTo>
                    <a:pt x="12" y="1"/>
                  </a:lnTo>
                  <a:lnTo>
                    <a:pt x="12" y="1"/>
                  </a:lnTo>
                  <a:lnTo>
                    <a:pt x="12" y="1"/>
                  </a:lnTo>
                  <a:lnTo>
                    <a:pt x="12" y="1"/>
                  </a:lnTo>
                  <a:lnTo>
                    <a:pt x="12" y="1"/>
                  </a:lnTo>
                  <a:lnTo>
                    <a:pt x="12" y="1"/>
                  </a:lnTo>
                  <a:lnTo>
                    <a:pt x="12" y="1"/>
                  </a:lnTo>
                  <a:lnTo>
                    <a:pt x="12" y="1"/>
                  </a:lnTo>
                  <a:lnTo>
                    <a:pt x="12" y="1"/>
                  </a:lnTo>
                  <a:lnTo>
                    <a:pt x="13" y="1"/>
                  </a:lnTo>
                  <a:lnTo>
                    <a:pt x="13" y="1"/>
                  </a:lnTo>
                  <a:lnTo>
                    <a:pt x="13" y="1"/>
                  </a:lnTo>
                  <a:lnTo>
                    <a:pt x="13" y="1"/>
                  </a:lnTo>
                  <a:lnTo>
                    <a:pt x="13" y="1"/>
                  </a:lnTo>
                  <a:lnTo>
                    <a:pt x="13" y="1"/>
                  </a:lnTo>
                  <a:lnTo>
                    <a:pt x="14" y="1"/>
                  </a:lnTo>
                  <a:lnTo>
                    <a:pt x="14" y="1"/>
                  </a:lnTo>
                  <a:lnTo>
                    <a:pt x="14" y="1"/>
                  </a:lnTo>
                  <a:lnTo>
                    <a:pt x="14" y="1"/>
                  </a:lnTo>
                  <a:lnTo>
                    <a:pt x="14" y="1"/>
                  </a:lnTo>
                  <a:lnTo>
                    <a:pt x="14" y="1"/>
                  </a:lnTo>
                  <a:lnTo>
                    <a:pt x="14" y="1"/>
                  </a:lnTo>
                  <a:lnTo>
                    <a:pt x="14" y="1"/>
                  </a:lnTo>
                  <a:lnTo>
                    <a:pt x="14" y="1"/>
                  </a:lnTo>
                  <a:lnTo>
                    <a:pt x="15" y="1"/>
                  </a:lnTo>
                  <a:lnTo>
                    <a:pt x="15" y="1"/>
                  </a:lnTo>
                  <a:lnTo>
                    <a:pt x="15" y="1"/>
                  </a:lnTo>
                  <a:lnTo>
                    <a:pt x="15" y="1"/>
                  </a:lnTo>
                  <a:lnTo>
                    <a:pt x="15" y="0"/>
                  </a:lnTo>
                  <a:lnTo>
                    <a:pt x="15" y="0"/>
                  </a:lnTo>
                  <a:lnTo>
                    <a:pt x="15" y="0"/>
                  </a:lnTo>
                  <a:lnTo>
                    <a:pt x="15" y="0"/>
                  </a:lnTo>
                  <a:lnTo>
                    <a:pt x="15" y="0"/>
                  </a:lnTo>
                  <a:lnTo>
                    <a:pt x="16" y="0"/>
                  </a:lnTo>
                  <a:lnTo>
                    <a:pt x="16" y="0"/>
                  </a:lnTo>
                  <a:lnTo>
                    <a:pt x="16" y="0"/>
                  </a:lnTo>
                  <a:lnTo>
                    <a:pt x="16" y="0"/>
                  </a:lnTo>
                  <a:lnTo>
                    <a:pt x="16" y="0"/>
                  </a:lnTo>
                  <a:lnTo>
                    <a:pt x="16" y="0"/>
                  </a:lnTo>
                  <a:lnTo>
                    <a:pt x="16" y="0"/>
                  </a:lnTo>
                  <a:lnTo>
                    <a:pt x="16" y="0"/>
                  </a:lnTo>
                  <a:lnTo>
                    <a:pt x="16" y="0"/>
                  </a:lnTo>
                  <a:lnTo>
                    <a:pt x="17" y="0"/>
                  </a:lnTo>
                  <a:lnTo>
                    <a:pt x="17" y="0"/>
                  </a:lnTo>
                  <a:lnTo>
                    <a:pt x="17" y="0"/>
                  </a:lnTo>
                  <a:lnTo>
                    <a:pt x="17" y="0"/>
                  </a:lnTo>
                  <a:lnTo>
                    <a:pt x="17" y="0"/>
                  </a:lnTo>
                  <a:lnTo>
                    <a:pt x="17" y="0"/>
                  </a:lnTo>
                  <a:lnTo>
                    <a:pt x="17" y="0"/>
                  </a:lnTo>
                  <a:lnTo>
                    <a:pt x="17" y="0"/>
                  </a:lnTo>
                  <a:lnTo>
                    <a:pt x="17" y="0"/>
                  </a:lnTo>
                  <a:lnTo>
                    <a:pt x="18" y="0"/>
                  </a:lnTo>
                  <a:lnTo>
                    <a:pt x="18" y="0"/>
                  </a:lnTo>
                  <a:lnTo>
                    <a:pt x="18" y="0"/>
                  </a:lnTo>
                  <a:lnTo>
                    <a:pt x="18" y="0"/>
                  </a:lnTo>
                  <a:lnTo>
                    <a:pt x="18" y="0"/>
                  </a:lnTo>
                  <a:lnTo>
                    <a:pt x="18" y="0"/>
                  </a:lnTo>
                  <a:lnTo>
                    <a:pt x="18" y="0"/>
                  </a:lnTo>
                  <a:lnTo>
                    <a:pt x="18" y="0"/>
                  </a:lnTo>
                  <a:lnTo>
                    <a:pt x="19" y="0"/>
                  </a:lnTo>
                  <a:lnTo>
                    <a:pt x="19" y="0"/>
                  </a:lnTo>
                  <a:lnTo>
                    <a:pt x="19" y="0"/>
                  </a:lnTo>
                  <a:lnTo>
                    <a:pt x="19" y="0"/>
                  </a:lnTo>
                  <a:lnTo>
                    <a:pt x="19" y="0"/>
                  </a:lnTo>
                  <a:lnTo>
                    <a:pt x="19" y="0"/>
                  </a:lnTo>
                  <a:lnTo>
                    <a:pt x="20" y="0"/>
                  </a:lnTo>
                  <a:lnTo>
                    <a:pt x="20" y="0"/>
                  </a:lnTo>
                  <a:lnTo>
                    <a:pt x="20" y="0"/>
                  </a:lnTo>
                  <a:lnTo>
                    <a:pt x="20" y="0"/>
                  </a:lnTo>
                  <a:lnTo>
                    <a:pt x="20" y="0"/>
                  </a:lnTo>
                  <a:lnTo>
                    <a:pt x="20" y="0"/>
                  </a:lnTo>
                  <a:lnTo>
                    <a:pt x="20" y="0"/>
                  </a:lnTo>
                  <a:lnTo>
                    <a:pt x="20" y="0"/>
                  </a:lnTo>
                  <a:lnTo>
                    <a:pt x="20" y="0"/>
                  </a:lnTo>
                  <a:lnTo>
                    <a:pt x="21" y="0"/>
                  </a:lnTo>
                  <a:lnTo>
                    <a:pt x="21" y="0"/>
                  </a:lnTo>
                  <a:lnTo>
                    <a:pt x="21" y="0"/>
                  </a:lnTo>
                  <a:lnTo>
                    <a:pt x="21" y="0"/>
                  </a:lnTo>
                  <a:lnTo>
                    <a:pt x="21" y="0"/>
                  </a:lnTo>
                  <a:lnTo>
                    <a:pt x="21" y="0"/>
                  </a:lnTo>
                  <a:lnTo>
                    <a:pt x="21" y="0"/>
                  </a:lnTo>
                  <a:lnTo>
                    <a:pt x="21" y="0"/>
                  </a:lnTo>
                  <a:lnTo>
                    <a:pt x="21" y="0"/>
                  </a:lnTo>
                  <a:lnTo>
                    <a:pt x="22" y="0"/>
                  </a:lnTo>
                  <a:lnTo>
                    <a:pt x="22" y="0"/>
                  </a:lnTo>
                  <a:lnTo>
                    <a:pt x="22" y="0"/>
                  </a:lnTo>
                  <a:lnTo>
                    <a:pt x="22" y="0"/>
                  </a:lnTo>
                  <a:lnTo>
                    <a:pt x="22" y="0"/>
                  </a:lnTo>
                  <a:lnTo>
                    <a:pt x="22" y="0"/>
                  </a:lnTo>
                  <a:lnTo>
                    <a:pt x="22" y="0"/>
                  </a:lnTo>
                  <a:lnTo>
                    <a:pt x="22" y="0"/>
                  </a:lnTo>
                  <a:lnTo>
                    <a:pt x="22" y="0"/>
                  </a:lnTo>
                  <a:lnTo>
                    <a:pt x="23" y="0"/>
                  </a:lnTo>
                  <a:lnTo>
                    <a:pt x="23" y="0"/>
                  </a:lnTo>
                  <a:lnTo>
                    <a:pt x="23" y="0"/>
                  </a:lnTo>
                  <a:lnTo>
                    <a:pt x="23" y="0"/>
                  </a:lnTo>
                  <a:lnTo>
                    <a:pt x="23" y="0"/>
                  </a:lnTo>
                  <a:lnTo>
                    <a:pt x="23" y="0"/>
                  </a:lnTo>
                  <a:lnTo>
                    <a:pt x="23" y="0"/>
                  </a:lnTo>
                  <a:lnTo>
                    <a:pt x="23" y="0"/>
                  </a:lnTo>
                  <a:lnTo>
                    <a:pt x="23" y="0"/>
                  </a:lnTo>
                  <a:lnTo>
                    <a:pt x="24" y="0"/>
                  </a:lnTo>
                  <a:lnTo>
                    <a:pt x="24" y="0"/>
                  </a:lnTo>
                  <a:lnTo>
                    <a:pt x="24" y="0"/>
                  </a:lnTo>
                  <a:lnTo>
                    <a:pt x="24" y="0"/>
                  </a:lnTo>
                  <a:lnTo>
                    <a:pt x="24" y="0"/>
                  </a:lnTo>
                  <a:lnTo>
                    <a:pt x="24" y="0"/>
                  </a:lnTo>
                  <a:lnTo>
                    <a:pt x="24" y="0"/>
                  </a:lnTo>
                  <a:lnTo>
                    <a:pt x="24" y="0"/>
                  </a:lnTo>
                  <a:lnTo>
                    <a:pt x="24" y="0"/>
                  </a:lnTo>
                  <a:lnTo>
                    <a:pt x="25" y="0"/>
                  </a:lnTo>
                  <a:lnTo>
                    <a:pt x="25" y="0"/>
                  </a:lnTo>
                  <a:lnTo>
                    <a:pt x="25" y="0"/>
                  </a:lnTo>
                  <a:lnTo>
                    <a:pt x="25" y="0"/>
                  </a:lnTo>
                  <a:lnTo>
                    <a:pt x="25" y="0"/>
                  </a:lnTo>
                  <a:lnTo>
                    <a:pt x="25" y="0"/>
                  </a:lnTo>
                  <a:lnTo>
                    <a:pt x="25" y="0"/>
                  </a:lnTo>
                  <a:lnTo>
                    <a:pt x="25" y="0"/>
                  </a:lnTo>
                  <a:lnTo>
                    <a:pt x="26" y="0"/>
                  </a:lnTo>
                  <a:lnTo>
                    <a:pt x="26" y="0"/>
                  </a:lnTo>
                  <a:lnTo>
                    <a:pt x="26" y="0"/>
                  </a:lnTo>
                  <a:lnTo>
                    <a:pt x="26" y="0"/>
                  </a:lnTo>
                  <a:lnTo>
                    <a:pt x="26" y="0"/>
                  </a:lnTo>
                  <a:lnTo>
                    <a:pt x="26" y="0"/>
                  </a:lnTo>
                  <a:lnTo>
                    <a:pt x="27" y="0"/>
                  </a:lnTo>
                  <a:lnTo>
                    <a:pt x="27" y="0"/>
                  </a:lnTo>
                  <a:lnTo>
                    <a:pt x="27" y="0"/>
                  </a:lnTo>
                  <a:lnTo>
                    <a:pt x="27" y="1"/>
                  </a:lnTo>
                  <a:lnTo>
                    <a:pt x="27" y="1"/>
                  </a:lnTo>
                  <a:lnTo>
                    <a:pt x="27" y="1"/>
                  </a:lnTo>
                  <a:lnTo>
                    <a:pt x="27" y="1"/>
                  </a:lnTo>
                  <a:lnTo>
                    <a:pt x="27" y="1"/>
                  </a:lnTo>
                  <a:lnTo>
                    <a:pt x="27" y="1"/>
                  </a:lnTo>
                  <a:lnTo>
                    <a:pt x="28" y="1"/>
                  </a:lnTo>
                  <a:lnTo>
                    <a:pt x="28" y="1"/>
                  </a:lnTo>
                  <a:lnTo>
                    <a:pt x="28" y="1"/>
                  </a:lnTo>
                  <a:lnTo>
                    <a:pt x="28" y="1"/>
                  </a:lnTo>
                  <a:lnTo>
                    <a:pt x="28" y="1"/>
                  </a:lnTo>
                  <a:lnTo>
                    <a:pt x="28" y="1"/>
                  </a:lnTo>
                  <a:lnTo>
                    <a:pt x="28" y="1"/>
                  </a:lnTo>
                  <a:lnTo>
                    <a:pt x="28" y="1"/>
                  </a:lnTo>
                  <a:lnTo>
                    <a:pt x="28" y="1"/>
                  </a:lnTo>
                  <a:lnTo>
                    <a:pt x="29" y="1"/>
                  </a:lnTo>
                  <a:lnTo>
                    <a:pt x="29" y="1"/>
                  </a:lnTo>
                  <a:lnTo>
                    <a:pt x="29" y="1"/>
                  </a:lnTo>
                  <a:lnTo>
                    <a:pt x="29" y="1"/>
                  </a:lnTo>
                  <a:lnTo>
                    <a:pt x="29" y="1"/>
                  </a:lnTo>
                  <a:lnTo>
                    <a:pt x="29" y="1"/>
                  </a:lnTo>
                  <a:lnTo>
                    <a:pt x="29" y="1"/>
                  </a:lnTo>
                  <a:lnTo>
                    <a:pt x="29" y="1"/>
                  </a:lnTo>
                  <a:lnTo>
                    <a:pt x="29" y="1"/>
                  </a:lnTo>
                  <a:lnTo>
                    <a:pt x="30" y="1"/>
                  </a:lnTo>
                  <a:lnTo>
                    <a:pt x="30" y="1"/>
                  </a:lnTo>
                  <a:lnTo>
                    <a:pt x="30" y="1"/>
                  </a:lnTo>
                  <a:lnTo>
                    <a:pt x="30" y="1"/>
                  </a:lnTo>
                  <a:lnTo>
                    <a:pt x="30" y="1"/>
                  </a:lnTo>
                  <a:lnTo>
                    <a:pt x="30" y="1"/>
                  </a:lnTo>
                  <a:lnTo>
                    <a:pt x="30" y="1"/>
                  </a:lnTo>
                  <a:lnTo>
                    <a:pt x="30" y="1"/>
                  </a:lnTo>
                  <a:lnTo>
                    <a:pt x="30" y="1"/>
                  </a:lnTo>
                  <a:lnTo>
                    <a:pt x="31" y="1"/>
                  </a:lnTo>
                  <a:lnTo>
                    <a:pt x="31" y="1"/>
                  </a:lnTo>
                  <a:lnTo>
                    <a:pt x="31" y="1"/>
                  </a:lnTo>
                  <a:lnTo>
                    <a:pt x="31" y="1"/>
                  </a:lnTo>
                  <a:lnTo>
                    <a:pt x="31" y="1"/>
                  </a:lnTo>
                  <a:lnTo>
                    <a:pt x="31" y="1"/>
                  </a:lnTo>
                  <a:lnTo>
                    <a:pt x="31" y="1"/>
                  </a:lnTo>
                  <a:lnTo>
                    <a:pt x="31" y="1"/>
                  </a:lnTo>
                  <a:lnTo>
                    <a:pt x="31" y="1"/>
                  </a:lnTo>
                  <a:lnTo>
                    <a:pt x="32" y="1"/>
                  </a:lnTo>
                  <a:lnTo>
                    <a:pt x="32" y="1"/>
                  </a:lnTo>
                  <a:lnTo>
                    <a:pt x="32" y="1"/>
                  </a:lnTo>
                  <a:lnTo>
                    <a:pt x="32" y="1"/>
                  </a:lnTo>
                  <a:lnTo>
                    <a:pt x="32" y="1"/>
                  </a:lnTo>
                  <a:lnTo>
                    <a:pt x="32" y="1"/>
                  </a:lnTo>
                  <a:lnTo>
                    <a:pt x="33" y="1"/>
                  </a:lnTo>
                  <a:lnTo>
                    <a:pt x="33" y="1"/>
                  </a:lnTo>
                  <a:lnTo>
                    <a:pt x="33" y="1"/>
                  </a:lnTo>
                  <a:lnTo>
                    <a:pt x="33" y="2"/>
                  </a:lnTo>
                  <a:lnTo>
                    <a:pt x="33" y="2"/>
                  </a:lnTo>
                  <a:lnTo>
                    <a:pt x="33" y="2"/>
                  </a:lnTo>
                  <a:lnTo>
                    <a:pt x="33" y="2"/>
                  </a:lnTo>
                  <a:lnTo>
                    <a:pt x="33" y="2"/>
                  </a:lnTo>
                  <a:lnTo>
                    <a:pt x="34" y="2"/>
                  </a:lnTo>
                  <a:lnTo>
                    <a:pt x="34" y="2"/>
                  </a:lnTo>
                  <a:lnTo>
                    <a:pt x="34" y="2"/>
                  </a:lnTo>
                  <a:lnTo>
                    <a:pt x="34" y="2"/>
                  </a:lnTo>
                  <a:lnTo>
                    <a:pt x="34" y="2"/>
                  </a:lnTo>
                  <a:lnTo>
                    <a:pt x="34" y="2"/>
                  </a:lnTo>
                  <a:lnTo>
                    <a:pt x="34" y="2"/>
                  </a:lnTo>
                  <a:lnTo>
                    <a:pt x="34" y="2"/>
                  </a:lnTo>
                  <a:lnTo>
                    <a:pt x="34" y="2"/>
                  </a:lnTo>
                  <a:lnTo>
                    <a:pt x="35" y="2"/>
                  </a:lnTo>
                  <a:lnTo>
                    <a:pt x="35" y="2"/>
                  </a:lnTo>
                  <a:lnTo>
                    <a:pt x="35" y="2"/>
                  </a:lnTo>
                  <a:lnTo>
                    <a:pt x="35" y="2"/>
                  </a:lnTo>
                  <a:lnTo>
                    <a:pt x="35" y="2"/>
                  </a:lnTo>
                  <a:lnTo>
                    <a:pt x="35" y="2"/>
                  </a:lnTo>
                  <a:lnTo>
                    <a:pt x="35" y="2"/>
                  </a:lnTo>
                  <a:lnTo>
                    <a:pt x="35" y="2"/>
                  </a:lnTo>
                  <a:lnTo>
                    <a:pt x="35" y="2"/>
                  </a:lnTo>
                  <a:lnTo>
                    <a:pt x="36" y="2"/>
                  </a:lnTo>
                  <a:lnTo>
                    <a:pt x="36" y="2"/>
                  </a:lnTo>
                  <a:lnTo>
                    <a:pt x="36" y="2"/>
                  </a:lnTo>
                  <a:lnTo>
                    <a:pt x="36" y="2"/>
                  </a:lnTo>
                  <a:lnTo>
                    <a:pt x="36" y="2"/>
                  </a:lnTo>
                  <a:lnTo>
                    <a:pt x="36" y="2"/>
                  </a:lnTo>
                  <a:lnTo>
                    <a:pt x="36" y="2"/>
                  </a:lnTo>
                  <a:lnTo>
                    <a:pt x="36" y="2"/>
                  </a:lnTo>
                  <a:lnTo>
                    <a:pt x="36" y="2"/>
                  </a:lnTo>
                  <a:lnTo>
                    <a:pt x="37" y="2"/>
                  </a:lnTo>
                  <a:lnTo>
                    <a:pt x="37" y="2"/>
                  </a:lnTo>
                  <a:lnTo>
                    <a:pt x="37" y="2"/>
                  </a:lnTo>
                  <a:lnTo>
                    <a:pt x="37" y="2"/>
                  </a:lnTo>
                  <a:lnTo>
                    <a:pt x="37" y="2"/>
                  </a:lnTo>
                  <a:lnTo>
                    <a:pt x="37" y="2"/>
                  </a:lnTo>
                  <a:lnTo>
                    <a:pt x="37" y="2"/>
                  </a:lnTo>
                  <a:lnTo>
                    <a:pt x="37" y="2"/>
                  </a:lnTo>
                  <a:lnTo>
                    <a:pt x="37" y="2"/>
                  </a:lnTo>
                  <a:lnTo>
                    <a:pt x="38" y="2"/>
                  </a:lnTo>
                  <a:lnTo>
                    <a:pt x="38" y="2"/>
                  </a:lnTo>
                  <a:lnTo>
                    <a:pt x="38" y="2"/>
                  </a:lnTo>
                  <a:lnTo>
                    <a:pt x="38" y="2"/>
                  </a:lnTo>
                  <a:lnTo>
                    <a:pt x="38" y="2"/>
                  </a:lnTo>
                  <a:lnTo>
                    <a:pt x="38" y="2"/>
                  </a:lnTo>
                  <a:lnTo>
                    <a:pt x="38" y="2"/>
                  </a:lnTo>
                  <a:lnTo>
                    <a:pt x="38" y="2"/>
                  </a:lnTo>
                  <a:lnTo>
                    <a:pt x="38" y="2"/>
                  </a:lnTo>
                  <a:lnTo>
                    <a:pt x="39" y="2"/>
                  </a:lnTo>
                  <a:lnTo>
                    <a:pt x="39" y="2"/>
                  </a:lnTo>
                  <a:lnTo>
                    <a:pt x="39" y="2"/>
                  </a:lnTo>
                  <a:lnTo>
                    <a:pt x="39" y="2"/>
                  </a:lnTo>
                  <a:lnTo>
                    <a:pt x="39" y="2"/>
                  </a:lnTo>
                  <a:lnTo>
                    <a:pt x="39" y="2"/>
                  </a:lnTo>
                  <a:lnTo>
                    <a:pt x="40" y="2"/>
                  </a:lnTo>
                  <a:lnTo>
                    <a:pt x="40" y="2"/>
                  </a:lnTo>
                  <a:lnTo>
                    <a:pt x="40" y="2"/>
                  </a:lnTo>
                  <a:lnTo>
                    <a:pt x="40" y="2"/>
                  </a:lnTo>
                  <a:lnTo>
                    <a:pt x="40" y="2"/>
                  </a:lnTo>
                  <a:lnTo>
                    <a:pt x="40" y="2"/>
                  </a:lnTo>
                  <a:lnTo>
                    <a:pt x="40" y="2"/>
                  </a:lnTo>
                  <a:lnTo>
                    <a:pt x="40" y="2"/>
                  </a:lnTo>
                  <a:lnTo>
                    <a:pt x="41" y="2"/>
                  </a:lnTo>
                  <a:lnTo>
                    <a:pt x="41" y="2"/>
                  </a:lnTo>
                  <a:lnTo>
                    <a:pt x="41" y="2"/>
                  </a:lnTo>
                  <a:lnTo>
                    <a:pt x="41" y="2"/>
                  </a:lnTo>
                  <a:lnTo>
                    <a:pt x="41" y="2"/>
                  </a:lnTo>
                  <a:lnTo>
                    <a:pt x="41" y="2"/>
                  </a:lnTo>
                  <a:lnTo>
                    <a:pt x="41" y="2"/>
                  </a:lnTo>
                  <a:lnTo>
                    <a:pt x="41" y="2"/>
                  </a:lnTo>
                  <a:lnTo>
                    <a:pt x="41" y="2"/>
                  </a:lnTo>
                  <a:lnTo>
                    <a:pt x="42" y="2"/>
                  </a:lnTo>
                  <a:lnTo>
                    <a:pt x="42" y="2"/>
                  </a:lnTo>
                  <a:lnTo>
                    <a:pt x="42" y="2"/>
                  </a:lnTo>
                  <a:lnTo>
                    <a:pt x="42" y="2"/>
                  </a:lnTo>
                  <a:lnTo>
                    <a:pt x="42" y="2"/>
                  </a:lnTo>
                  <a:lnTo>
                    <a:pt x="42" y="2"/>
                  </a:lnTo>
                  <a:lnTo>
                    <a:pt x="42" y="2"/>
                  </a:lnTo>
                  <a:lnTo>
                    <a:pt x="42" y="2"/>
                  </a:lnTo>
                  <a:lnTo>
                    <a:pt x="42" y="2"/>
                  </a:lnTo>
                  <a:lnTo>
                    <a:pt x="43" y="2"/>
                  </a:lnTo>
                  <a:lnTo>
                    <a:pt x="43" y="2"/>
                  </a:lnTo>
                  <a:lnTo>
                    <a:pt x="43" y="2"/>
                  </a:lnTo>
                  <a:lnTo>
                    <a:pt x="43" y="2"/>
                  </a:lnTo>
                  <a:lnTo>
                    <a:pt x="43" y="2"/>
                  </a:lnTo>
                  <a:lnTo>
                    <a:pt x="43" y="2"/>
                  </a:lnTo>
                  <a:lnTo>
                    <a:pt x="43" y="2"/>
                  </a:lnTo>
                  <a:lnTo>
                    <a:pt x="43" y="2"/>
                  </a:lnTo>
                  <a:lnTo>
                    <a:pt x="43" y="2"/>
                  </a:lnTo>
                  <a:lnTo>
                    <a:pt x="44" y="2"/>
                  </a:lnTo>
                  <a:lnTo>
                    <a:pt x="44" y="2"/>
                  </a:lnTo>
                  <a:lnTo>
                    <a:pt x="44" y="2"/>
                  </a:lnTo>
                  <a:lnTo>
                    <a:pt x="44" y="2"/>
                  </a:lnTo>
                  <a:lnTo>
                    <a:pt x="44" y="2"/>
                  </a:lnTo>
                  <a:lnTo>
                    <a:pt x="44" y="2"/>
                  </a:lnTo>
                  <a:lnTo>
                    <a:pt x="44" y="2"/>
                  </a:lnTo>
                  <a:lnTo>
                    <a:pt x="44" y="2"/>
                  </a:lnTo>
                  <a:lnTo>
                    <a:pt x="44" y="2"/>
                  </a:lnTo>
                  <a:lnTo>
                    <a:pt x="45" y="2"/>
                  </a:lnTo>
                  <a:lnTo>
                    <a:pt x="45" y="2"/>
                  </a:lnTo>
                  <a:lnTo>
                    <a:pt x="45" y="2"/>
                  </a:lnTo>
                  <a:lnTo>
                    <a:pt x="45" y="2"/>
                  </a:lnTo>
                  <a:lnTo>
                    <a:pt x="45" y="2"/>
                  </a:lnTo>
                  <a:lnTo>
                    <a:pt x="45" y="2"/>
                  </a:lnTo>
                  <a:lnTo>
                    <a:pt x="46" y="2"/>
                  </a:lnTo>
                  <a:lnTo>
                    <a:pt x="46" y="2"/>
                  </a:lnTo>
                  <a:lnTo>
                    <a:pt x="46" y="2"/>
                  </a:lnTo>
                  <a:lnTo>
                    <a:pt x="46" y="2"/>
                  </a:lnTo>
                  <a:lnTo>
                    <a:pt x="46" y="2"/>
                  </a:lnTo>
                  <a:lnTo>
                    <a:pt x="46" y="2"/>
                  </a:lnTo>
                  <a:lnTo>
                    <a:pt x="46" y="2"/>
                  </a:lnTo>
                  <a:lnTo>
                    <a:pt x="46" y="2"/>
                  </a:lnTo>
                  <a:lnTo>
                    <a:pt x="46" y="1"/>
                  </a:lnTo>
                  <a:lnTo>
                    <a:pt x="47" y="1"/>
                  </a:lnTo>
                  <a:lnTo>
                    <a:pt x="47" y="1"/>
                  </a:lnTo>
                  <a:lnTo>
                    <a:pt x="47" y="1"/>
                  </a:lnTo>
                  <a:lnTo>
                    <a:pt x="47" y="1"/>
                  </a:lnTo>
                  <a:lnTo>
                    <a:pt x="47" y="1"/>
                  </a:lnTo>
                  <a:lnTo>
                    <a:pt x="47" y="1"/>
                  </a:lnTo>
                  <a:lnTo>
                    <a:pt x="47" y="1"/>
                  </a:lnTo>
                  <a:lnTo>
                    <a:pt x="47" y="1"/>
                  </a:lnTo>
                  <a:lnTo>
                    <a:pt x="47" y="1"/>
                  </a:lnTo>
                  <a:lnTo>
                    <a:pt x="48" y="1"/>
                  </a:lnTo>
                  <a:lnTo>
                    <a:pt x="48" y="1"/>
                  </a:lnTo>
                  <a:lnTo>
                    <a:pt x="48" y="1"/>
                  </a:lnTo>
                  <a:lnTo>
                    <a:pt x="48" y="1"/>
                  </a:lnTo>
                  <a:lnTo>
                    <a:pt x="48" y="1"/>
                  </a:lnTo>
                  <a:lnTo>
                    <a:pt x="48" y="1"/>
                  </a:lnTo>
                  <a:lnTo>
                    <a:pt x="48" y="1"/>
                  </a:lnTo>
                  <a:lnTo>
                    <a:pt x="48" y="1"/>
                  </a:lnTo>
                  <a:lnTo>
                    <a:pt x="49" y="0"/>
                  </a:lnTo>
                  <a:lnTo>
                    <a:pt x="49" y="0"/>
                  </a:lnTo>
                  <a:lnTo>
                    <a:pt x="49" y="0"/>
                  </a:lnTo>
                  <a:lnTo>
                    <a:pt x="49" y="0"/>
                  </a:lnTo>
                  <a:lnTo>
                    <a:pt x="49" y="0"/>
                  </a:lnTo>
                  <a:lnTo>
                    <a:pt x="49" y="0"/>
                  </a:lnTo>
                  <a:lnTo>
                    <a:pt x="49" y="0"/>
                  </a:lnTo>
                  <a:lnTo>
                    <a:pt x="49" y="1"/>
                  </a:lnTo>
                  <a:lnTo>
                    <a:pt x="49" y="1"/>
                  </a:lnTo>
                  <a:lnTo>
                    <a:pt x="50" y="1"/>
                  </a:lnTo>
                  <a:lnTo>
                    <a:pt x="50" y="1"/>
                  </a:lnTo>
                  <a:lnTo>
                    <a:pt x="50" y="1"/>
                  </a:lnTo>
                  <a:lnTo>
                    <a:pt x="50" y="1"/>
                  </a:lnTo>
                  <a:lnTo>
                    <a:pt x="50" y="1"/>
                  </a:lnTo>
                  <a:lnTo>
                    <a:pt x="50" y="1"/>
                  </a:lnTo>
                  <a:lnTo>
                    <a:pt x="50" y="1"/>
                  </a:lnTo>
                  <a:lnTo>
                    <a:pt x="50" y="1"/>
                  </a:lnTo>
                  <a:lnTo>
                    <a:pt x="50" y="1"/>
                  </a:lnTo>
                  <a:lnTo>
                    <a:pt x="51" y="1"/>
                  </a:lnTo>
                  <a:lnTo>
                    <a:pt x="51" y="1"/>
                  </a:lnTo>
                  <a:lnTo>
                    <a:pt x="51" y="1"/>
                  </a:lnTo>
                  <a:lnTo>
                    <a:pt x="51" y="2"/>
                  </a:lnTo>
                  <a:lnTo>
                    <a:pt x="51" y="2"/>
                  </a:lnTo>
                  <a:lnTo>
                    <a:pt x="51" y="2"/>
                  </a:lnTo>
                  <a:lnTo>
                    <a:pt x="52" y="2"/>
                  </a:lnTo>
                  <a:lnTo>
                    <a:pt x="52" y="2"/>
                  </a:lnTo>
                  <a:lnTo>
                    <a:pt x="52" y="2"/>
                  </a:lnTo>
                  <a:lnTo>
                    <a:pt x="52" y="2"/>
                  </a:lnTo>
                  <a:lnTo>
                    <a:pt x="52" y="2"/>
                  </a:lnTo>
                  <a:lnTo>
                    <a:pt x="52" y="2"/>
                  </a:lnTo>
                  <a:lnTo>
                    <a:pt x="52" y="2"/>
                  </a:lnTo>
                  <a:lnTo>
                    <a:pt x="52" y="2"/>
                  </a:lnTo>
                  <a:lnTo>
                    <a:pt x="52" y="2"/>
                  </a:lnTo>
                  <a:lnTo>
                    <a:pt x="53" y="2"/>
                  </a:lnTo>
                  <a:lnTo>
                    <a:pt x="53" y="2"/>
                  </a:lnTo>
                  <a:lnTo>
                    <a:pt x="53" y="2"/>
                  </a:lnTo>
                  <a:lnTo>
                    <a:pt x="53" y="1"/>
                  </a:lnTo>
                  <a:lnTo>
                    <a:pt x="53" y="1"/>
                  </a:lnTo>
                  <a:lnTo>
                    <a:pt x="53" y="1"/>
                  </a:lnTo>
                  <a:lnTo>
                    <a:pt x="53" y="1"/>
                  </a:lnTo>
                  <a:lnTo>
                    <a:pt x="53" y="1"/>
                  </a:lnTo>
                  <a:lnTo>
                    <a:pt x="53" y="1"/>
                  </a:lnTo>
                  <a:lnTo>
                    <a:pt x="54" y="1"/>
                  </a:lnTo>
                  <a:lnTo>
                    <a:pt x="54" y="1"/>
                  </a:lnTo>
                  <a:lnTo>
                    <a:pt x="54" y="1"/>
                  </a:lnTo>
                  <a:lnTo>
                    <a:pt x="54" y="1"/>
                  </a:lnTo>
                  <a:lnTo>
                    <a:pt x="54" y="1"/>
                  </a:lnTo>
                  <a:lnTo>
                    <a:pt x="54" y="1"/>
                  </a:lnTo>
                  <a:lnTo>
                    <a:pt x="54" y="1"/>
                  </a:lnTo>
                  <a:lnTo>
                    <a:pt x="54" y="2"/>
                  </a:lnTo>
                  <a:lnTo>
                    <a:pt x="54" y="2"/>
                  </a:lnTo>
                  <a:lnTo>
                    <a:pt x="55" y="2"/>
                  </a:lnTo>
                  <a:lnTo>
                    <a:pt x="55" y="2"/>
                  </a:lnTo>
                  <a:lnTo>
                    <a:pt x="55" y="2"/>
                  </a:lnTo>
                  <a:lnTo>
                    <a:pt x="55" y="2"/>
                  </a:lnTo>
                  <a:lnTo>
                    <a:pt x="55" y="2"/>
                  </a:lnTo>
                  <a:lnTo>
                    <a:pt x="55" y="2"/>
                  </a:lnTo>
                  <a:lnTo>
                    <a:pt x="55" y="2"/>
                  </a:lnTo>
                  <a:lnTo>
                    <a:pt x="55" y="2"/>
                  </a:lnTo>
                  <a:lnTo>
                    <a:pt x="55" y="2"/>
                  </a:lnTo>
                  <a:lnTo>
                    <a:pt x="56" y="2"/>
                  </a:lnTo>
                  <a:lnTo>
                    <a:pt x="56" y="2"/>
                  </a:lnTo>
                  <a:lnTo>
                    <a:pt x="56" y="2"/>
                  </a:lnTo>
                  <a:lnTo>
                    <a:pt x="56" y="2"/>
                  </a:lnTo>
                  <a:lnTo>
                    <a:pt x="56" y="2"/>
                  </a:lnTo>
                  <a:lnTo>
                    <a:pt x="56" y="2"/>
                  </a:lnTo>
                  <a:lnTo>
                    <a:pt x="56" y="2"/>
                  </a:lnTo>
                  <a:lnTo>
                    <a:pt x="56" y="2"/>
                  </a:lnTo>
                  <a:lnTo>
                    <a:pt x="57" y="2"/>
                  </a:lnTo>
                  <a:lnTo>
                    <a:pt x="57" y="2"/>
                  </a:lnTo>
                  <a:lnTo>
                    <a:pt x="57" y="2"/>
                  </a:lnTo>
                  <a:lnTo>
                    <a:pt x="57" y="2"/>
                  </a:lnTo>
                  <a:lnTo>
                    <a:pt x="57" y="2"/>
                  </a:lnTo>
                  <a:lnTo>
                    <a:pt x="57" y="2"/>
                  </a:lnTo>
                  <a:lnTo>
                    <a:pt x="57" y="2"/>
                  </a:lnTo>
                  <a:lnTo>
                    <a:pt x="57" y="2"/>
                  </a:lnTo>
                  <a:lnTo>
                    <a:pt x="57" y="2"/>
                  </a:lnTo>
                  <a:lnTo>
                    <a:pt x="58" y="2"/>
                  </a:lnTo>
                  <a:lnTo>
                    <a:pt x="58" y="2"/>
                  </a:lnTo>
                  <a:lnTo>
                    <a:pt x="58" y="2"/>
                  </a:lnTo>
                  <a:lnTo>
                    <a:pt x="58" y="2"/>
                  </a:lnTo>
                  <a:lnTo>
                    <a:pt x="58" y="2"/>
                  </a:lnTo>
                  <a:lnTo>
                    <a:pt x="58" y="2"/>
                  </a:lnTo>
                  <a:lnTo>
                    <a:pt x="59" y="2"/>
                  </a:lnTo>
                  <a:lnTo>
                    <a:pt x="59" y="2"/>
                  </a:lnTo>
                  <a:lnTo>
                    <a:pt x="59" y="2"/>
                  </a:lnTo>
                  <a:lnTo>
                    <a:pt x="59" y="2"/>
                  </a:lnTo>
                  <a:lnTo>
                    <a:pt x="59" y="2"/>
                  </a:lnTo>
                  <a:lnTo>
                    <a:pt x="59" y="2"/>
                  </a:lnTo>
                  <a:lnTo>
                    <a:pt x="59" y="2"/>
                  </a:lnTo>
                  <a:lnTo>
                    <a:pt x="59" y="2"/>
                  </a:lnTo>
                  <a:lnTo>
                    <a:pt x="59" y="2"/>
                  </a:lnTo>
                  <a:lnTo>
                    <a:pt x="60" y="2"/>
                  </a:lnTo>
                  <a:lnTo>
                    <a:pt x="60" y="2"/>
                  </a:lnTo>
                  <a:lnTo>
                    <a:pt x="60" y="2"/>
                  </a:lnTo>
                  <a:lnTo>
                    <a:pt x="60" y="2"/>
                  </a:lnTo>
                  <a:lnTo>
                    <a:pt x="60" y="2"/>
                  </a:lnTo>
                  <a:lnTo>
                    <a:pt x="60" y="2"/>
                  </a:lnTo>
                  <a:lnTo>
                    <a:pt x="60" y="2"/>
                  </a:lnTo>
                  <a:lnTo>
                    <a:pt x="60" y="2"/>
                  </a:lnTo>
                  <a:lnTo>
                    <a:pt x="60" y="2"/>
                  </a:lnTo>
                  <a:lnTo>
                    <a:pt x="61" y="2"/>
                  </a:lnTo>
                  <a:lnTo>
                    <a:pt x="61" y="2"/>
                  </a:lnTo>
                  <a:lnTo>
                    <a:pt x="61" y="2"/>
                  </a:lnTo>
                  <a:lnTo>
                    <a:pt x="61" y="2"/>
                  </a:lnTo>
                  <a:lnTo>
                    <a:pt x="61" y="2"/>
                  </a:lnTo>
                  <a:lnTo>
                    <a:pt x="61" y="2"/>
                  </a:lnTo>
                  <a:lnTo>
                    <a:pt x="61" y="2"/>
                  </a:lnTo>
                  <a:lnTo>
                    <a:pt x="61" y="2"/>
                  </a:lnTo>
                  <a:lnTo>
                    <a:pt x="61" y="2"/>
                  </a:lnTo>
                  <a:lnTo>
                    <a:pt x="62" y="2"/>
                  </a:lnTo>
                  <a:lnTo>
                    <a:pt x="62" y="2"/>
                  </a:lnTo>
                  <a:lnTo>
                    <a:pt x="62" y="2"/>
                  </a:lnTo>
                  <a:lnTo>
                    <a:pt x="62" y="2"/>
                  </a:lnTo>
                  <a:lnTo>
                    <a:pt x="62" y="2"/>
                  </a:lnTo>
                  <a:lnTo>
                    <a:pt x="62" y="2"/>
                  </a:lnTo>
                  <a:lnTo>
                    <a:pt x="62" y="2"/>
                  </a:lnTo>
                  <a:lnTo>
                    <a:pt x="62" y="2"/>
                  </a:lnTo>
                  <a:lnTo>
                    <a:pt x="62" y="2"/>
                  </a:lnTo>
                  <a:lnTo>
                    <a:pt x="63" y="2"/>
                  </a:lnTo>
                  <a:lnTo>
                    <a:pt x="63" y="2"/>
                  </a:lnTo>
                  <a:lnTo>
                    <a:pt x="63" y="2"/>
                  </a:lnTo>
                  <a:lnTo>
                    <a:pt x="63" y="2"/>
                  </a:lnTo>
                  <a:lnTo>
                    <a:pt x="63" y="2"/>
                  </a:lnTo>
                  <a:lnTo>
                    <a:pt x="63" y="2"/>
                  </a:lnTo>
                  <a:lnTo>
                    <a:pt x="63" y="2"/>
                  </a:lnTo>
                  <a:lnTo>
                    <a:pt x="63" y="2"/>
                  </a:lnTo>
                  <a:lnTo>
                    <a:pt x="64" y="2"/>
                  </a:lnTo>
                  <a:lnTo>
                    <a:pt x="64" y="2"/>
                  </a:lnTo>
                  <a:lnTo>
                    <a:pt x="64" y="2"/>
                  </a:lnTo>
                  <a:lnTo>
                    <a:pt x="64" y="2"/>
                  </a:lnTo>
                  <a:lnTo>
                    <a:pt x="64" y="2"/>
                  </a:lnTo>
                  <a:lnTo>
                    <a:pt x="64" y="2"/>
                  </a:lnTo>
                  <a:lnTo>
                    <a:pt x="65" y="2"/>
                  </a:lnTo>
                  <a:lnTo>
                    <a:pt x="65" y="2"/>
                  </a:lnTo>
                  <a:lnTo>
                    <a:pt x="65" y="2"/>
                  </a:lnTo>
                  <a:lnTo>
                    <a:pt x="65" y="2"/>
                  </a:lnTo>
                  <a:lnTo>
                    <a:pt x="65" y="2"/>
                  </a:lnTo>
                  <a:lnTo>
                    <a:pt x="65" y="2"/>
                  </a:lnTo>
                  <a:lnTo>
                    <a:pt x="65" y="2"/>
                  </a:lnTo>
                  <a:lnTo>
                    <a:pt x="65" y="2"/>
                  </a:lnTo>
                  <a:lnTo>
                    <a:pt x="65" y="2"/>
                  </a:lnTo>
                  <a:lnTo>
                    <a:pt x="66" y="2"/>
                  </a:lnTo>
                  <a:lnTo>
                    <a:pt x="66" y="2"/>
                  </a:lnTo>
                  <a:lnTo>
                    <a:pt x="66" y="2"/>
                  </a:lnTo>
                  <a:lnTo>
                    <a:pt x="66" y="2"/>
                  </a:lnTo>
                  <a:lnTo>
                    <a:pt x="66" y="2"/>
                  </a:lnTo>
                  <a:lnTo>
                    <a:pt x="66" y="2"/>
                  </a:lnTo>
                  <a:lnTo>
                    <a:pt x="66" y="2"/>
                  </a:lnTo>
                  <a:lnTo>
                    <a:pt x="66" y="2"/>
                  </a:lnTo>
                  <a:lnTo>
                    <a:pt x="66" y="2"/>
                  </a:lnTo>
                  <a:lnTo>
                    <a:pt x="67" y="2"/>
                  </a:lnTo>
                  <a:lnTo>
                    <a:pt x="67" y="2"/>
                  </a:lnTo>
                  <a:lnTo>
                    <a:pt x="67" y="1"/>
                  </a:lnTo>
                  <a:lnTo>
                    <a:pt x="67" y="1"/>
                  </a:lnTo>
                  <a:lnTo>
                    <a:pt x="67" y="1"/>
                  </a:lnTo>
                  <a:lnTo>
                    <a:pt x="67" y="1"/>
                  </a:lnTo>
                  <a:lnTo>
                    <a:pt x="67" y="1"/>
                  </a:lnTo>
                  <a:lnTo>
                    <a:pt x="67" y="1"/>
                  </a:lnTo>
                  <a:lnTo>
                    <a:pt x="67" y="1"/>
                  </a:lnTo>
                  <a:lnTo>
                    <a:pt x="68" y="1"/>
                  </a:lnTo>
                  <a:lnTo>
                    <a:pt x="68" y="1"/>
                  </a:lnTo>
                  <a:lnTo>
                    <a:pt x="68" y="1"/>
                  </a:lnTo>
                  <a:lnTo>
                    <a:pt x="68" y="1"/>
                  </a:lnTo>
                  <a:lnTo>
                    <a:pt x="68" y="1"/>
                  </a:lnTo>
                  <a:lnTo>
                    <a:pt x="68" y="1"/>
                  </a:lnTo>
                  <a:lnTo>
                    <a:pt x="68" y="1"/>
                  </a:lnTo>
                  <a:lnTo>
                    <a:pt x="68" y="1"/>
                  </a:lnTo>
                  <a:lnTo>
                    <a:pt x="68" y="1"/>
                  </a:lnTo>
                  <a:lnTo>
                    <a:pt x="69" y="1"/>
                  </a:lnTo>
                  <a:lnTo>
                    <a:pt x="69" y="1"/>
                  </a:lnTo>
                  <a:lnTo>
                    <a:pt x="69" y="1"/>
                  </a:lnTo>
                  <a:lnTo>
                    <a:pt x="69" y="1"/>
                  </a:lnTo>
                  <a:lnTo>
                    <a:pt x="69" y="1"/>
                  </a:lnTo>
                  <a:lnTo>
                    <a:pt x="69" y="1"/>
                  </a:lnTo>
                  <a:lnTo>
                    <a:pt x="69" y="1"/>
                  </a:lnTo>
                  <a:lnTo>
                    <a:pt x="69" y="1"/>
                  </a:lnTo>
                  <a:lnTo>
                    <a:pt x="69" y="1"/>
                  </a:lnTo>
                  <a:lnTo>
                    <a:pt x="70" y="1"/>
                  </a:lnTo>
                  <a:lnTo>
                    <a:pt x="70" y="1"/>
                  </a:lnTo>
                  <a:lnTo>
                    <a:pt x="70" y="1"/>
                  </a:lnTo>
                  <a:lnTo>
                    <a:pt x="70" y="1"/>
                  </a:lnTo>
                  <a:lnTo>
                    <a:pt x="70" y="1"/>
                  </a:lnTo>
                  <a:lnTo>
                    <a:pt x="70" y="1"/>
                  </a:lnTo>
                  <a:lnTo>
                    <a:pt x="70" y="1"/>
                  </a:lnTo>
                  <a:lnTo>
                    <a:pt x="70" y="1"/>
                  </a:lnTo>
                  <a:lnTo>
                    <a:pt x="70" y="0"/>
                  </a:lnTo>
                  <a:lnTo>
                    <a:pt x="71" y="0"/>
                  </a:lnTo>
                  <a:lnTo>
                    <a:pt x="71" y="0"/>
                  </a:lnTo>
                  <a:lnTo>
                    <a:pt x="71" y="0"/>
                  </a:lnTo>
                  <a:lnTo>
                    <a:pt x="71" y="0"/>
                  </a:lnTo>
                  <a:lnTo>
                    <a:pt x="71" y="0"/>
                  </a:lnTo>
                  <a:lnTo>
                    <a:pt x="72" y="0"/>
                  </a:lnTo>
                  <a:lnTo>
                    <a:pt x="72" y="0"/>
                  </a:lnTo>
                  <a:lnTo>
                    <a:pt x="72" y="0"/>
                  </a:lnTo>
                  <a:lnTo>
                    <a:pt x="72" y="0"/>
                  </a:lnTo>
                  <a:lnTo>
                    <a:pt x="72" y="0"/>
                  </a:lnTo>
                  <a:lnTo>
                    <a:pt x="72" y="0"/>
                  </a:lnTo>
                  <a:lnTo>
                    <a:pt x="72" y="0"/>
                  </a:lnTo>
                  <a:lnTo>
                    <a:pt x="72" y="0"/>
                  </a:lnTo>
                  <a:lnTo>
                    <a:pt x="72" y="1"/>
                  </a:lnTo>
                  <a:lnTo>
                    <a:pt x="73" y="1"/>
                  </a:lnTo>
                  <a:lnTo>
                    <a:pt x="73" y="1"/>
                  </a:lnTo>
                  <a:lnTo>
                    <a:pt x="73" y="1"/>
                  </a:lnTo>
                  <a:lnTo>
                    <a:pt x="73" y="1"/>
                  </a:lnTo>
                  <a:lnTo>
                    <a:pt x="73" y="1"/>
                  </a:lnTo>
                  <a:lnTo>
                    <a:pt x="73" y="1"/>
                  </a:lnTo>
                  <a:lnTo>
                    <a:pt x="73" y="1"/>
                  </a:lnTo>
                  <a:lnTo>
                    <a:pt x="73" y="1"/>
                  </a:lnTo>
                  <a:lnTo>
                    <a:pt x="73" y="1"/>
                  </a:lnTo>
                  <a:lnTo>
                    <a:pt x="74" y="1"/>
                  </a:lnTo>
                  <a:lnTo>
                    <a:pt x="74" y="1"/>
                  </a:lnTo>
                  <a:lnTo>
                    <a:pt x="74" y="1"/>
                  </a:lnTo>
                  <a:lnTo>
                    <a:pt x="74" y="1"/>
                  </a:lnTo>
                  <a:lnTo>
                    <a:pt x="74" y="1"/>
                  </a:lnTo>
                  <a:lnTo>
                    <a:pt x="74" y="1"/>
                  </a:lnTo>
                  <a:lnTo>
                    <a:pt x="74" y="1"/>
                  </a:lnTo>
                  <a:lnTo>
                    <a:pt x="74" y="1"/>
                  </a:lnTo>
                  <a:lnTo>
                    <a:pt x="74" y="1"/>
                  </a:lnTo>
                  <a:lnTo>
                    <a:pt x="75" y="1"/>
                  </a:lnTo>
                  <a:lnTo>
                    <a:pt x="75" y="1"/>
                  </a:lnTo>
                  <a:lnTo>
                    <a:pt x="75" y="1"/>
                  </a:lnTo>
                  <a:lnTo>
                    <a:pt x="75" y="1"/>
                  </a:lnTo>
                  <a:lnTo>
                    <a:pt x="75" y="1"/>
                  </a:lnTo>
                  <a:lnTo>
                    <a:pt x="75" y="1"/>
                  </a:lnTo>
                  <a:lnTo>
                    <a:pt x="75" y="1"/>
                  </a:lnTo>
                  <a:lnTo>
                    <a:pt x="75" y="1"/>
                  </a:lnTo>
                  <a:lnTo>
                    <a:pt x="75" y="1"/>
                  </a:lnTo>
                  <a:lnTo>
                    <a:pt x="76" y="1"/>
                  </a:lnTo>
                  <a:lnTo>
                    <a:pt x="76" y="1"/>
                  </a:lnTo>
                  <a:lnTo>
                    <a:pt x="76" y="1"/>
                  </a:lnTo>
                  <a:lnTo>
                    <a:pt x="76" y="1"/>
                  </a:lnTo>
                  <a:lnTo>
                    <a:pt x="76" y="1"/>
                  </a:lnTo>
                  <a:lnTo>
                    <a:pt x="76" y="2"/>
                  </a:lnTo>
                  <a:lnTo>
                    <a:pt x="76" y="2"/>
                  </a:lnTo>
                  <a:lnTo>
                    <a:pt x="76" y="2"/>
                  </a:lnTo>
                  <a:lnTo>
                    <a:pt x="76" y="2"/>
                  </a:lnTo>
                  <a:lnTo>
                    <a:pt x="77" y="2"/>
                  </a:lnTo>
                  <a:lnTo>
                    <a:pt x="77" y="2"/>
                  </a:lnTo>
                  <a:lnTo>
                    <a:pt x="77" y="2"/>
                  </a:lnTo>
                  <a:lnTo>
                    <a:pt x="77" y="2"/>
                  </a:lnTo>
                  <a:lnTo>
                    <a:pt x="77" y="2"/>
                  </a:lnTo>
                  <a:lnTo>
                    <a:pt x="77" y="2"/>
                  </a:lnTo>
                  <a:lnTo>
                    <a:pt x="78" y="2"/>
                  </a:lnTo>
                  <a:lnTo>
                    <a:pt x="78" y="2"/>
                  </a:lnTo>
                  <a:lnTo>
                    <a:pt x="78" y="2"/>
                  </a:lnTo>
                  <a:lnTo>
                    <a:pt x="78" y="2"/>
                  </a:lnTo>
                  <a:lnTo>
                    <a:pt x="78" y="2"/>
                  </a:lnTo>
                  <a:lnTo>
                    <a:pt x="78" y="2"/>
                  </a:lnTo>
                  <a:lnTo>
                    <a:pt x="78" y="2"/>
                  </a:lnTo>
                  <a:lnTo>
                    <a:pt x="78" y="2"/>
                  </a:lnTo>
                  <a:lnTo>
                    <a:pt x="79" y="2"/>
                  </a:lnTo>
                  <a:lnTo>
                    <a:pt x="79" y="2"/>
                  </a:lnTo>
                  <a:lnTo>
                    <a:pt x="79" y="2"/>
                  </a:lnTo>
                  <a:lnTo>
                    <a:pt x="79" y="2"/>
                  </a:lnTo>
                  <a:lnTo>
                    <a:pt x="79" y="2"/>
                  </a:lnTo>
                  <a:lnTo>
                    <a:pt x="79" y="2"/>
                  </a:lnTo>
                  <a:lnTo>
                    <a:pt x="79" y="2"/>
                  </a:lnTo>
                  <a:lnTo>
                    <a:pt x="79" y="2"/>
                  </a:lnTo>
                  <a:lnTo>
                    <a:pt x="79" y="2"/>
                  </a:lnTo>
                  <a:lnTo>
                    <a:pt x="80" y="2"/>
                  </a:lnTo>
                  <a:lnTo>
                    <a:pt x="80" y="2"/>
                  </a:lnTo>
                  <a:lnTo>
                    <a:pt x="80" y="2"/>
                  </a:lnTo>
                  <a:lnTo>
                    <a:pt x="80" y="2"/>
                  </a:lnTo>
                  <a:lnTo>
                    <a:pt x="80" y="2"/>
                  </a:lnTo>
                  <a:lnTo>
                    <a:pt x="80" y="2"/>
                  </a:lnTo>
                  <a:lnTo>
                    <a:pt x="80" y="2"/>
                  </a:lnTo>
                  <a:lnTo>
                    <a:pt x="80" y="2"/>
                  </a:lnTo>
                  <a:lnTo>
                    <a:pt x="80" y="2"/>
                  </a:lnTo>
                  <a:lnTo>
                    <a:pt x="81" y="2"/>
                  </a:lnTo>
                  <a:lnTo>
                    <a:pt x="81" y="2"/>
                  </a:lnTo>
                  <a:lnTo>
                    <a:pt x="81" y="2"/>
                  </a:lnTo>
                  <a:lnTo>
                    <a:pt x="81" y="2"/>
                  </a:lnTo>
                  <a:lnTo>
                    <a:pt x="81" y="2"/>
                  </a:lnTo>
                  <a:lnTo>
                    <a:pt x="81" y="2"/>
                  </a:lnTo>
                  <a:lnTo>
                    <a:pt x="81" y="2"/>
                  </a:lnTo>
                  <a:lnTo>
                    <a:pt x="81" y="2"/>
                  </a:lnTo>
                  <a:lnTo>
                    <a:pt x="81" y="2"/>
                  </a:lnTo>
                  <a:lnTo>
                    <a:pt x="82" y="2"/>
                  </a:lnTo>
                  <a:lnTo>
                    <a:pt x="82" y="2"/>
                  </a:lnTo>
                  <a:lnTo>
                    <a:pt x="82" y="2"/>
                  </a:lnTo>
                  <a:lnTo>
                    <a:pt x="82" y="2"/>
                  </a:lnTo>
                  <a:lnTo>
                    <a:pt x="82" y="2"/>
                  </a:lnTo>
                  <a:lnTo>
                    <a:pt x="82" y="2"/>
                  </a:lnTo>
                  <a:lnTo>
                    <a:pt x="82" y="2"/>
                  </a:lnTo>
                  <a:lnTo>
                    <a:pt x="82" y="2"/>
                  </a:lnTo>
                  <a:lnTo>
                    <a:pt x="82" y="2"/>
                  </a:lnTo>
                  <a:lnTo>
                    <a:pt x="83" y="2"/>
                  </a:lnTo>
                  <a:lnTo>
                    <a:pt x="83" y="2"/>
                  </a:lnTo>
                  <a:lnTo>
                    <a:pt x="83" y="2"/>
                  </a:lnTo>
                  <a:lnTo>
                    <a:pt x="83" y="2"/>
                  </a:lnTo>
                  <a:lnTo>
                    <a:pt x="83" y="2"/>
                  </a:lnTo>
                  <a:lnTo>
                    <a:pt x="83" y="2"/>
                  </a:lnTo>
                  <a:lnTo>
                    <a:pt x="84" y="2"/>
                  </a:lnTo>
                  <a:lnTo>
                    <a:pt x="84" y="2"/>
                  </a:lnTo>
                  <a:lnTo>
                    <a:pt x="84" y="2"/>
                  </a:lnTo>
                  <a:lnTo>
                    <a:pt x="84" y="2"/>
                  </a:lnTo>
                  <a:lnTo>
                    <a:pt x="84" y="2"/>
                  </a:lnTo>
                  <a:lnTo>
                    <a:pt x="84" y="2"/>
                  </a:lnTo>
                  <a:lnTo>
                    <a:pt x="84" y="2"/>
                  </a:lnTo>
                  <a:lnTo>
                    <a:pt x="84" y="2"/>
                  </a:lnTo>
                  <a:lnTo>
                    <a:pt x="84" y="2"/>
                  </a:lnTo>
                  <a:lnTo>
                    <a:pt x="85" y="2"/>
                  </a:lnTo>
                  <a:lnTo>
                    <a:pt x="85" y="2"/>
                  </a:lnTo>
                  <a:lnTo>
                    <a:pt x="85" y="2"/>
                  </a:lnTo>
                  <a:lnTo>
                    <a:pt x="85" y="2"/>
                  </a:lnTo>
                  <a:lnTo>
                    <a:pt x="85" y="2"/>
                  </a:lnTo>
                  <a:lnTo>
                    <a:pt x="85" y="2"/>
                  </a:lnTo>
                  <a:lnTo>
                    <a:pt x="85" y="2"/>
                  </a:lnTo>
                  <a:lnTo>
                    <a:pt x="85" y="2"/>
                  </a:lnTo>
                  <a:lnTo>
                    <a:pt x="85" y="2"/>
                  </a:lnTo>
                  <a:lnTo>
                    <a:pt x="86" y="2"/>
                  </a:lnTo>
                  <a:lnTo>
                    <a:pt x="86" y="2"/>
                  </a:lnTo>
                  <a:lnTo>
                    <a:pt x="86" y="2"/>
                  </a:lnTo>
                  <a:lnTo>
                    <a:pt x="86" y="2"/>
                  </a:lnTo>
                  <a:lnTo>
                    <a:pt x="86" y="2"/>
                  </a:lnTo>
                  <a:lnTo>
                    <a:pt x="86" y="2"/>
                  </a:lnTo>
                  <a:lnTo>
                    <a:pt x="86" y="2"/>
                  </a:lnTo>
                  <a:lnTo>
                    <a:pt x="86" y="2"/>
                  </a:lnTo>
                  <a:lnTo>
                    <a:pt x="87" y="2"/>
                  </a:lnTo>
                  <a:lnTo>
                    <a:pt x="87" y="2"/>
                  </a:lnTo>
                  <a:lnTo>
                    <a:pt x="87" y="2"/>
                  </a:lnTo>
                  <a:lnTo>
                    <a:pt x="87" y="2"/>
                  </a:lnTo>
                  <a:lnTo>
                    <a:pt x="87" y="2"/>
                  </a:lnTo>
                  <a:lnTo>
                    <a:pt x="87" y="2"/>
                  </a:lnTo>
                  <a:lnTo>
                    <a:pt x="87" y="2"/>
                  </a:lnTo>
                  <a:lnTo>
                    <a:pt x="87" y="2"/>
                  </a:lnTo>
                  <a:lnTo>
                    <a:pt x="87" y="1"/>
                  </a:lnTo>
                  <a:lnTo>
                    <a:pt x="88" y="1"/>
                  </a:lnTo>
                  <a:lnTo>
                    <a:pt x="88" y="0"/>
                  </a:lnTo>
                  <a:lnTo>
                    <a:pt x="88" y="1"/>
                  </a:lnTo>
                  <a:lnTo>
                    <a:pt x="88" y="0"/>
                  </a:lnTo>
                  <a:lnTo>
                    <a:pt x="88" y="0"/>
                  </a:lnTo>
                  <a:lnTo>
                    <a:pt x="88" y="0"/>
                  </a:lnTo>
                  <a:lnTo>
                    <a:pt x="88" y="0"/>
                  </a:lnTo>
                  <a:lnTo>
                    <a:pt x="88" y="0"/>
                  </a:lnTo>
                  <a:lnTo>
                    <a:pt x="88" y="0"/>
                  </a:lnTo>
                  <a:lnTo>
                    <a:pt x="89" y="0"/>
                  </a:lnTo>
                  <a:lnTo>
                    <a:pt x="89" y="0"/>
                  </a:lnTo>
                  <a:lnTo>
                    <a:pt x="89" y="0"/>
                  </a:lnTo>
                  <a:lnTo>
                    <a:pt x="89" y="0"/>
                  </a:lnTo>
                  <a:lnTo>
                    <a:pt x="89" y="0"/>
                  </a:lnTo>
                  <a:lnTo>
                    <a:pt x="89" y="0"/>
                  </a:lnTo>
                  <a:lnTo>
                    <a:pt x="89" y="0"/>
                  </a:lnTo>
                  <a:lnTo>
                    <a:pt x="89" y="0"/>
                  </a:lnTo>
                  <a:lnTo>
                    <a:pt x="89" y="0"/>
                  </a:lnTo>
                  <a:lnTo>
                    <a:pt x="90" y="0"/>
                  </a:lnTo>
                  <a:lnTo>
                    <a:pt x="90" y="0"/>
                  </a:lnTo>
                  <a:lnTo>
                    <a:pt x="90" y="0"/>
                  </a:lnTo>
                  <a:lnTo>
                    <a:pt x="90" y="0"/>
                  </a:lnTo>
                  <a:lnTo>
                    <a:pt x="90" y="0"/>
                  </a:lnTo>
                  <a:lnTo>
                    <a:pt x="90" y="0"/>
                  </a:lnTo>
                  <a:lnTo>
                    <a:pt x="91" y="0"/>
                  </a:lnTo>
                  <a:lnTo>
                    <a:pt x="91" y="0"/>
                  </a:lnTo>
                  <a:lnTo>
                    <a:pt x="91" y="0"/>
                  </a:lnTo>
                  <a:lnTo>
                    <a:pt x="91" y="0"/>
                  </a:lnTo>
                  <a:lnTo>
                    <a:pt x="91" y="0"/>
                  </a:lnTo>
                  <a:lnTo>
                    <a:pt x="91" y="0"/>
                  </a:lnTo>
                  <a:lnTo>
                    <a:pt x="91" y="0"/>
                  </a:lnTo>
                  <a:lnTo>
                    <a:pt x="91" y="0"/>
                  </a:lnTo>
                  <a:lnTo>
                    <a:pt x="91" y="0"/>
                  </a:lnTo>
                  <a:lnTo>
                    <a:pt x="92" y="0"/>
                  </a:lnTo>
                  <a:lnTo>
                    <a:pt x="92" y="0"/>
                  </a:lnTo>
                  <a:lnTo>
                    <a:pt x="92" y="0"/>
                  </a:lnTo>
                  <a:lnTo>
                    <a:pt x="92" y="0"/>
                  </a:lnTo>
                  <a:lnTo>
                    <a:pt x="92" y="0"/>
                  </a:lnTo>
                  <a:lnTo>
                    <a:pt x="92" y="0"/>
                  </a:lnTo>
                  <a:lnTo>
                    <a:pt x="92" y="0"/>
                  </a:lnTo>
                  <a:lnTo>
                    <a:pt x="92" y="0"/>
                  </a:lnTo>
                  <a:lnTo>
                    <a:pt x="92" y="0"/>
                  </a:lnTo>
                  <a:lnTo>
                    <a:pt x="93" y="0"/>
                  </a:lnTo>
                  <a:lnTo>
                    <a:pt x="93" y="0"/>
                  </a:lnTo>
                  <a:lnTo>
                    <a:pt x="93" y="0"/>
                  </a:lnTo>
                  <a:lnTo>
                    <a:pt x="93" y="0"/>
                  </a:lnTo>
                  <a:lnTo>
                    <a:pt x="93" y="0"/>
                  </a:lnTo>
                  <a:lnTo>
                    <a:pt x="93" y="0"/>
                  </a:lnTo>
                  <a:lnTo>
                    <a:pt x="93" y="0"/>
                  </a:lnTo>
                  <a:lnTo>
                    <a:pt x="93" y="0"/>
                  </a:lnTo>
                  <a:lnTo>
                    <a:pt x="94" y="0"/>
                  </a:lnTo>
                  <a:lnTo>
                    <a:pt x="94" y="0"/>
                  </a:lnTo>
                  <a:lnTo>
                    <a:pt x="94" y="0"/>
                  </a:lnTo>
                  <a:lnTo>
                    <a:pt x="94" y="0"/>
                  </a:lnTo>
                  <a:lnTo>
                    <a:pt x="94" y="0"/>
                  </a:lnTo>
                  <a:lnTo>
                    <a:pt x="94" y="0"/>
                  </a:lnTo>
                  <a:lnTo>
                    <a:pt x="94" y="0"/>
                  </a:lnTo>
                  <a:lnTo>
                    <a:pt x="94" y="0"/>
                  </a:lnTo>
                  <a:lnTo>
                    <a:pt x="94" y="0"/>
                  </a:lnTo>
                  <a:lnTo>
                    <a:pt x="95" y="0"/>
                  </a:lnTo>
                  <a:lnTo>
                    <a:pt x="95" y="0"/>
                  </a:lnTo>
                  <a:lnTo>
                    <a:pt x="95" y="0"/>
                  </a:lnTo>
                  <a:lnTo>
                    <a:pt x="95" y="0"/>
                  </a:lnTo>
                  <a:lnTo>
                    <a:pt x="95" y="0"/>
                  </a:lnTo>
                  <a:lnTo>
                    <a:pt x="95" y="0"/>
                  </a:lnTo>
                  <a:lnTo>
                    <a:pt x="95" y="0"/>
                  </a:lnTo>
                  <a:lnTo>
                    <a:pt x="95" y="0"/>
                  </a:lnTo>
                  <a:lnTo>
                    <a:pt x="95" y="0"/>
                  </a:lnTo>
                  <a:lnTo>
                    <a:pt x="96" y="0"/>
                  </a:lnTo>
                  <a:lnTo>
                    <a:pt x="96" y="0"/>
                  </a:lnTo>
                  <a:lnTo>
                    <a:pt x="96" y="0"/>
                  </a:lnTo>
                  <a:lnTo>
                    <a:pt x="96" y="0"/>
                  </a:lnTo>
                  <a:lnTo>
                    <a:pt x="96" y="0"/>
                  </a:lnTo>
                  <a:lnTo>
                    <a:pt x="96" y="0"/>
                  </a:lnTo>
                  <a:lnTo>
                    <a:pt x="97" y="0"/>
                  </a:lnTo>
                  <a:lnTo>
                    <a:pt x="97" y="0"/>
                  </a:lnTo>
                  <a:lnTo>
                    <a:pt x="97" y="0"/>
                  </a:lnTo>
                  <a:lnTo>
                    <a:pt x="97" y="0"/>
                  </a:lnTo>
                  <a:lnTo>
                    <a:pt x="97" y="0"/>
                  </a:lnTo>
                  <a:lnTo>
                    <a:pt x="97" y="0"/>
                  </a:lnTo>
                  <a:lnTo>
                    <a:pt x="97" y="0"/>
                  </a:lnTo>
                  <a:lnTo>
                    <a:pt x="97" y="0"/>
                  </a:lnTo>
                  <a:lnTo>
                    <a:pt x="97" y="0"/>
                  </a:lnTo>
                  <a:lnTo>
                    <a:pt x="98" y="0"/>
                  </a:lnTo>
                  <a:lnTo>
                    <a:pt x="98" y="0"/>
                  </a:lnTo>
                  <a:lnTo>
                    <a:pt x="98" y="0"/>
                  </a:lnTo>
                  <a:lnTo>
                    <a:pt x="98" y="0"/>
                  </a:lnTo>
                  <a:lnTo>
                    <a:pt x="98" y="0"/>
                  </a:lnTo>
                  <a:lnTo>
                    <a:pt x="98" y="0"/>
                  </a:lnTo>
                  <a:lnTo>
                    <a:pt x="98" y="0"/>
                  </a:lnTo>
                  <a:lnTo>
                    <a:pt x="98" y="0"/>
                  </a:lnTo>
                  <a:lnTo>
                    <a:pt x="98" y="0"/>
                  </a:lnTo>
                  <a:lnTo>
                    <a:pt x="99" y="0"/>
                  </a:lnTo>
                  <a:lnTo>
                    <a:pt x="99" y="0"/>
                  </a:lnTo>
                  <a:lnTo>
                    <a:pt x="99" y="0"/>
                  </a:lnTo>
                  <a:lnTo>
                    <a:pt x="99" y="0"/>
                  </a:lnTo>
                  <a:lnTo>
                    <a:pt x="99" y="0"/>
                  </a:lnTo>
                  <a:lnTo>
                    <a:pt x="99" y="0"/>
                  </a:lnTo>
                  <a:lnTo>
                    <a:pt x="99" y="0"/>
                  </a:lnTo>
                  <a:lnTo>
                    <a:pt x="99" y="0"/>
                  </a:lnTo>
                  <a:lnTo>
                    <a:pt x="99" y="0"/>
                  </a:lnTo>
                  <a:lnTo>
                    <a:pt x="100" y="0"/>
                  </a:lnTo>
                  <a:lnTo>
                    <a:pt x="100" y="0"/>
                  </a:lnTo>
                  <a:lnTo>
                    <a:pt x="100" y="0"/>
                  </a:lnTo>
                  <a:lnTo>
                    <a:pt x="100" y="0"/>
                  </a:lnTo>
                  <a:lnTo>
                    <a:pt x="100" y="0"/>
                  </a:lnTo>
                  <a:lnTo>
                    <a:pt x="100" y="0"/>
                  </a:lnTo>
                  <a:lnTo>
                    <a:pt x="100" y="0"/>
                  </a:lnTo>
                  <a:lnTo>
                    <a:pt x="100" y="0"/>
                  </a:lnTo>
                  <a:lnTo>
                    <a:pt x="100" y="0"/>
                  </a:lnTo>
                  <a:lnTo>
                    <a:pt x="101" y="0"/>
                  </a:lnTo>
                  <a:lnTo>
                    <a:pt x="101" y="0"/>
                  </a:lnTo>
                  <a:lnTo>
                    <a:pt x="101" y="0"/>
                  </a:lnTo>
                  <a:lnTo>
                    <a:pt x="101" y="0"/>
                  </a:lnTo>
                  <a:lnTo>
                    <a:pt x="101" y="0"/>
                  </a:lnTo>
                  <a:lnTo>
                    <a:pt x="101" y="0"/>
                  </a:lnTo>
                  <a:lnTo>
                    <a:pt x="101" y="0"/>
                  </a:lnTo>
                  <a:lnTo>
                    <a:pt x="101" y="0"/>
                  </a:lnTo>
                  <a:lnTo>
                    <a:pt x="102" y="0"/>
                  </a:lnTo>
                  <a:lnTo>
                    <a:pt x="102" y="0"/>
                  </a:lnTo>
                  <a:lnTo>
                    <a:pt x="102" y="0"/>
                  </a:lnTo>
                  <a:lnTo>
                    <a:pt x="102" y="0"/>
                  </a:lnTo>
                  <a:lnTo>
                    <a:pt x="102" y="0"/>
                  </a:lnTo>
                  <a:lnTo>
                    <a:pt x="102" y="0"/>
                  </a:lnTo>
                  <a:lnTo>
                    <a:pt x="102" y="0"/>
                  </a:lnTo>
                  <a:lnTo>
                    <a:pt x="102" y="0"/>
                  </a:lnTo>
                  <a:lnTo>
                    <a:pt x="102" y="0"/>
                  </a:lnTo>
                  <a:lnTo>
                    <a:pt x="103" y="0"/>
                  </a:lnTo>
                  <a:lnTo>
                    <a:pt x="103" y="0"/>
                  </a:lnTo>
                  <a:lnTo>
                    <a:pt x="103" y="0"/>
                  </a:lnTo>
                  <a:lnTo>
                    <a:pt x="103" y="0"/>
                  </a:lnTo>
                  <a:lnTo>
                    <a:pt x="103" y="0"/>
                  </a:lnTo>
                  <a:lnTo>
                    <a:pt x="103" y="0"/>
                  </a:lnTo>
                  <a:lnTo>
                    <a:pt x="104" y="0"/>
                  </a:lnTo>
                  <a:lnTo>
                    <a:pt x="104" y="0"/>
                  </a:lnTo>
                  <a:lnTo>
                    <a:pt x="104" y="0"/>
                  </a:lnTo>
                  <a:lnTo>
                    <a:pt x="104" y="0"/>
                  </a:lnTo>
                  <a:lnTo>
                    <a:pt x="104" y="0"/>
                  </a:lnTo>
                  <a:lnTo>
                    <a:pt x="104" y="0"/>
                  </a:lnTo>
                  <a:lnTo>
                    <a:pt x="104" y="0"/>
                  </a:lnTo>
                  <a:lnTo>
                    <a:pt x="104" y="0"/>
                  </a:lnTo>
                  <a:lnTo>
                    <a:pt x="104" y="0"/>
                  </a:lnTo>
                  <a:lnTo>
                    <a:pt x="105" y="0"/>
                  </a:lnTo>
                  <a:lnTo>
                    <a:pt x="105" y="0"/>
                  </a:lnTo>
                  <a:lnTo>
                    <a:pt x="105" y="0"/>
                  </a:lnTo>
                  <a:lnTo>
                    <a:pt x="105" y="1"/>
                  </a:lnTo>
                  <a:lnTo>
                    <a:pt x="105" y="1"/>
                  </a:lnTo>
                  <a:lnTo>
                    <a:pt x="105" y="1"/>
                  </a:lnTo>
                  <a:lnTo>
                    <a:pt x="105" y="1"/>
                  </a:lnTo>
                  <a:lnTo>
                    <a:pt x="105" y="1"/>
                  </a:lnTo>
                  <a:lnTo>
                    <a:pt x="105" y="1"/>
                  </a:lnTo>
                  <a:lnTo>
                    <a:pt x="106" y="1"/>
                  </a:lnTo>
                  <a:lnTo>
                    <a:pt x="106" y="1"/>
                  </a:lnTo>
                  <a:lnTo>
                    <a:pt x="106" y="1"/>
                  </a:lnTo>
                  <a:lnTo>
                    <a:pt x="106" y="1"/>
                  </a:lnTo>
                  <a:lnTo>
                    <a:pt x="106" y="1"/>
                  </a:lnTo>
                  <a:lnTo>
                    <a:pt x="106" y="1"/>
                  </a:lnTo>
                  <a:lnTo>
                    <a:pt x="106" y="1"/>
                  </a:lnTo>
                  <a:lnTo>
                    <a:pt x="106" y="1"/>
                  </a:lnTo>
                  <a:lnTo>
                    <a:pt x="106" y="1"/>
                  </a:lnTo>
                  <a:lnTo>
                    <a:pt x="107" y="1"/>
                  </a:lnTo>
                  <a:lnTo>
                    <a:pt x="107" y="1"/>
                  </a:lnTo>
                  <a:lnTo>
                    <a:pt x="107" y="1"/>
                  </a:lnTo>
                  <a:lnTo>
                    <a:pt x="107" y="1"/>
                  </a:lnTo>
                  <a:lnTo>
                    <a:pt x="107" y="1"/>
                  </a:lnTo>
                  <a:lnTo>
                    <a:pt x="107" y="1"/>
                  </a:lnTo>
                  <a:lnTo>
                    <a:pt x="107" y="1"/>
                  </a:lnTo>
                  <a:lnTo>
                    <a:pt x="107" y="1"/>
                  </a:lnTo>
                  <a:lnTo>
                    <a:pt x="107" y="1"/>
                  </a:lnTo>
                  <a:lnTo>
                    <a:pt x="108" y="1"/>
                  </a:lnTo>
                  <a:lnTo>
                    <a:pt x="108" y="0"/>
                  </a:lnTo>
                  <a:lnTo>
                    <a:pt x="108" y="0"/>
                  </a:lnTo>
                  <a:lnTo>
                    <a:pt x="108" y="0"/>
                  </a:lnTo>
                  <a:lnTo>
                    <a:pt x="108" y="0"/>
                  </a:lnTo>
                  <a:lnTo>
                    <a:pt x="108" y="0"/>
                  </a:lnTo>
                  <a:lnTo>
                    <a:pt x="108" y="0"/>
                  </a:lnTo>
                  <a:lnTo>
                    <a:pt x="108" y="0"/>
                  </a:lnTo>
                  <a:lnTo>
                    <a:pt x="108" y="0"/>
                  </a:lnTo>
                  <a:lnTo>
                    <a:pt x="109" y="0"/>
                  </a:lnTo>
                  <a:lnTo>
                    <a:pt x="109" y="0"/>
                  </a:lnTo>
                  <a:lnTo>
                    <a:pt x="109" y="0"/>
                  </a:lnTo>
                  <a:lnTo>
                    <a:pt x="109" y="0"/>
                  </a:lnTo>
                  <a:lnTo>
                    <a:pt x="109" y="0"/>
                  </a:lnTo>
                  <a:lnTo>
                    <a:pt x="110" y="0"/>
                  </a:lnTo>
                  <a:lnTo>
                    <a:pt x="110" y="0"/>
                  </a:lnTo>
                  <a:lnTo>
                    <a:pt x="110" y="0"/>
                  </a:lnTo>
                  <a:lnTo>
                    <a:pt x="110" y="0"/>
                  </a:lnTo>
                  <a:lnTo>
                    <a:pt x="110" y="0"/>
                  </a:lnTo>
                  <a:lnTo>
                    <a:pt x="110" y="0"/>
                  </a:lnTo>
                  <a:lnTo>
                    <a:pt x="110" y="0"/>
                  </a:lnTo>
                  <a:lnTo>
                    <a:pt x="110" y="0"/>
                  </a:lnTo>
                  <a:lnTo>
                    <a:pt x="110" y="1"/>
                  </a:lnTo>
                  <a:lnTo>
                    <a:pt x="111" y="1"/>
                  </a:lnTo>
                  <a:lnTo>
                    <a:pt x="111" y="1"/>
                  </a:lnTo>
                  <a:lnTo>
                    <a:pt x="111" y="1"/>
                  </a:lnTo>
                  <a:lnTo>
                    <a:pt x="111" y="1"/>
                  </a:lnTo>
                  <a:lnTo>
                    <a:pt x="111" y="1"/>
                  </a:lnTo>
                  <a:lnTo>
                    <a:pt x="111" y="1"/>
                  </a:lnTo>
                  <a:lnTo>
                    <a:pt x="111" y="1"/>
                  </a:lnTo>
                  <a:lnTo>
                    <a:pt x="111" y="1"/>
                  </a:lnTo>
                  <a:lnTo>
                    <a:pt x="111" y="1"/>
                  </a:lnTo>
                  <a:lnTo>
                    <a:pt x="112" y="1"/>
                  </a:lnTo>
                  <a:lnTo>
                    <a:pt x="112" y="1"/>
                  </a:lnTo>
                  <a:lnTo>
                    <a:pt x="112" y="1"/>
                  </a:lnTo>
                  <a:lnTo>
                    <a:pt x="112" y="1"/>
                  </a:lnTo>
                  <a:lnTo>
                    <a:pt x="112" y="1"/>
                  </a:lnTo>
                  <a:lnTo>
                    <a:pt x="112" y="1"/>
                  </a:lnTo>
                  <a:lnTo>
                    <a:pt x="112" y="1"/>
                  </a:lnTo>
                  <a:lnTo>
                    <a:pt x="112" y="1"/>
                  </a:lnTo>
                  <a:lnTo>
                    <a:pt x="112" y="1"/>
                  </a:lnTo>
                  <a:lnTo>
                    <a:pt x="113" y="1"/>
                  </a:lnTo>
                  <a:lnTo>
                    <a:pt x="113" y="1"/>
                  </a:lnTo>
                  <a:lnTo>
                    <a:pt x="113" y="1"/>
                  </a:lnTo>
                  <a:lnTo>
                    <a:pt x="113" y="1"/>
                  </a:lnTo>
                  <a:lnTo>
                    <a:pt x="113" y="1"/>
                  </a:lnTo>
                  <a:lnTo>
                    <a:pt x="113" y="1"/>
                  </a:lnTo>
                  <a:lnTo>
                    <a:pt x="113" y="1"/>
                  </a:lnTo>
                  <a:lnTo>
                    <a:pt x="113" y="1"/>
                  </a:lnTo>
                  <a:lnTo>
                    <a:pt x="113" y="1"/>
                  </a:lnTo>
                  <a:lnTo>
                    <a:pt x="114" y="1"/>
                  </a:lnTo>
                  <a:lnTo>
                    <a:pt x="114" y="1"/>
                  </a:lnTo>
                  <a:lnTo>
                    <a:pt x="114" y="1"/>
                  </a:lnTo>
                  <a:lnTo>
                    <a:pt x="114" y="1"/>
                  </a:lnTo>
                  <a:lnTo>
                    <a:pt x="114" y="1"/>
                  </a:lnTo>
                  <a:lnTo>
                    <a:pt x="114" y="1"/>
                  </a:lnTo>
                  <a:lnTo>
                    <a:pt x="114" y="1"/>
                  </a:lnTo>
                  <a:lnTo>
                    <a:pt x="114" y="1"/>
                  </a:lnTo>
                  <a:lnTo>
                    <a:pt x="114" y="1"/>
                  </a:lnTo>
                  <a:lnTo>
                    <a:pt x="115" y="1"/>
                  </a:lnTo>
                  <a:lnTo>
                    <a:pt x="115" y="1"/>
                  </a:lnTo>
                  <a:lnTo>
                    <a:pt x="115" y="1"/>
                  </a:lnTo>
                  <a:lnTo>
                    <a:pt x="115" y="1"/>
                  </a:lnTo>
                  <a:lnTo>
                    <a:pt x="115" y="1"/>
                  </a:lnTo>
                  <a:lnTo>
                    <a:pt x="115" y="1"/>
                  </a:lnTo>
                  <a:lnTo>
                    <a:pt x="116" y="1"/>
                  </a:lnTo>
                  <a:lnTo>
                    <a:pt x="116" y="1"/>
                  </a:lnTo>
                  <a:lnTo>
                    <a:pt x="116" y="1"/>
                  </a:lnTo>
                  <a:lnTo>
                    <a:pt x="116" y="1"/>
                  </a:lnTo>
                  <a:lnTo>
                    <a:pt x="116" y="1"/>
                  </a:lnTo>
                  <a:lnTo>
                    <a:pt x="116" y="2"/>
                  </a:lnTo>
                  <a:lnTo>
                    <a:pt x="116" y="2"/>
                  </a:lnTo>
                  <a:lnTo>
                    <a:pt x="116" y="2"/>
                  </a:lnTo>
                  <a:lnTo>
                    <a:pt x="117" y="2"/>
                  </a:lnTo>
                  <a:lnTo>
                    <a:pt x="117" y="2"/>
                  </a:lnTo>
                  <a:lnTo>
                    <a:pt x="117" y="2"/>
                  </a:lnTo>
                  <a:lnTo>
                    <a:pt x="117" y="2"/>
                  </a:lnTo>
                  <a:lnTo>
                    <a:pt x="117" y="2"/>
                  </a:lnTo>
                  <a:lnTo>
                    <a:pt x="117" y="2"/>
                  </a:lnTo>
                  <a:lnTo>
                    <a:pt x="117" y="2"/>
                  </a:lnTo>
                  <a:lnTo>
                    <a:pt x="117" y="2"/>
                  </a:lnTo>
                  <a:lnTo>
                    <a:pt x="117" y="2"/>
                  </a:lnTo>
                  <a:lnTo>
                    <a:pt x="118" y="2"/>
                  </a:lnTo>
                  <a:lnTo>
                    <a:pt x="118" y="2"/>
                  </a:lnTo>
                  <a:lnTo>
                    <a:pt x="118" y="2"/>
                  </a:lnTo>
                  <a:lnTo>
                    <a:pt x="118" y="2"/>
                  </a:lnTo>
                  <a:lnTo>
                    <a:pt x="118" y="2"/>
                  </a:lnTo>
                  <a:lnTo>
                    <a:pt x="118" y="2"/>
                  </a:lnTo>
                  <a:lnTo>
                    <a:pt x="118" y="2"/>
                  </a:lnTo>
                  <a:lnTo>
                    <a:pt x="118" y="2"/>
                  </a:lnTo>
                  <a:lnTo>
                    <a:pt x="118" y="2"/>
                  </a:lnTo>
                  <a:lnTo>
                    <a:pt x="119" y="2"/>
                  </a:lnTo>
                  <a:lnTo>
                    <a:pt x="119" y="2"/>
                  </a:lnTo>
                  <a:lnTo>
                    <a:pt x="119" y="2"/>
                  </a:lnTo>
                  <a:lnTo>
                    <a:pt x="119" y="2"/>
                  </a:lnTo>
                  <a:lnTo>
                    <a:pt x="119" y="2"/>
                  </a:lnTo>
                  <a:lnTo>
                    <a:pt x="119" y="2"/>
                  </a:lnTo>
                  <a:lnTo>
                    <a:pt x="119" y="2"/>
                  </a:lnTo>
                  <a:lnTo>
                    <a:pt x="119" y="2"/>
                  </a:lnTo>
                  <a:lnTo>
                    <a:pt x="119" y="2"/>
                  </a:lnTo>
                  <a:lnTo>
                    <a:pt x="120" y="2"/>
                  </a:lnTo>
                  <a:lnTo>
                    <a:pt x="120" y="2"/>
                  </a:lnTo>
                  <a:lnTo>
                    <a:pt x="120" y="2"/>
                  </a:lnTo>
                  <a:lnTo>
                    <a:pt x="120" y="2"/>
                  </a:lnTo>
                  <a:lnTo>
                    <a:pt x="120" y="2"/>
                  </a:lnTo>
                  <a:lnTo>
                    <a:pt x="120" y="2"/>
                  </a:lnTo>
                  <a:lnTo>
                    <a:pt x="120" y="2"/>
                  </a:lnTo>
                  <a:lnTo>
                    <a:pt x="120" y="2"/>
                  </a:lnTo>
                  <a:lnTo>
                    <a:pt x="120" y="1"/>
                  </a:lnTo>
                  <a:lnTo>
                    <a:pt x="121" y="1"/>
                  </a:lnTo>
                  <a:lnTo>
                    <a:pt x="121" y="1"/>
                  </a:lnTo>
                  <a:lnTo>
                    <a:pt x="121" y="1"/>
                  </a:lnTo>
                  <a:lnTo>
                    <a:pt x="121" y="1"/>
                  </a:lnTo>
                  <a:lnTo>
                    <a:pt x="121" y="1"/>
                  </a:lnTo>
                  <a:lnTo>
                    <a:pt x="121" y="1"/>
                  </a:lnTo>
                  <a:lnTo>
                    <a:pt x="121" y="1"/>
                  </a:lnTo>
                  <a:lnTo>
                    <a:pt x="121" y="1"/>
                  </a:lnTo>
                  <a:lnTo>
                    <a:pt x="121" y="1"/>
                  </a:lnTo>
                  <a:lnTo>
                    <a:pt x="122" y="1"/>
                  </a:lnTo>
                  <a:lnTo>
                    <a:pt x="122" y="1"/>
                  </a:lnTo>
                  <a:lnTo>
                    <a:pt x="122" y="1"/>
                  </a:lnTo>
                </a:path>
              </a:pathLst>
            </a:cu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115" name="Freeform 169">
              <a:extLst>
                <a:ext uri="{FF2B5EF4-FFF2-40B4-BE49-F238E27FC236}">
                  <a16:creationId xmlns:a16="http://schemas.microsoft.com/office/drawing/2014/main" id="{7A21CCDE-F3E6-4D11-8D91-CBE1A23EFC84}"/>
                </a:ext>
              </a:extLst>
            </p:cNvPr>
            <p:cNvSpPr>
              <a:spLocks/>
            </p:cNvSpPr>
            <p:nvPr/>
          </p:nvSpPr>
          <p:spPr bwMode="auto">
            <a:xfrm>
              <a:off x="5121597" y="5026031"/>
              <a:ext cx="193675" cy="10362"/>
            </a:xfrm>
            <a:custGeom>
              <a:avLst/>
              <a:gdLst>
                <a:gd name="T0" fmla="*/ 2 w 122"/>
                <a:gd name="T1" fmla="*/ 3 h 3"/>
                <a:gd name="T2" fmla="*/ 4 w 122"/>
                <a:gd name="T3" fmla="*/ 3 h 3"/>
                <a:gd name="T4" fmla="*/ 6 w 122"/>
                <a:gd name="T5" fmla="*/ 2 h 3"/>
                <a:gd name="T6" fmla="*/ 9 w 122"/>
                <a:gd name="T7" fmla="*/ 2 h 3"/>
                <a:gd name="T8" fmla="*/ 10 w 122"/>
                <a:gd name="T9" fmla="*/ 2 h 3"/>
                <a:gd name="T10" fmla="*/ 12 w 122"/>
                <a:gd name="T11" fmla="*/ 1 h 3"/>
                <a:gd name="T12" fmla="*/ 15 w 122"/>
                <a:gd name="T13" fmla="*/ 1 h 3"/>
                <a:gd name="T14" fmla="*/ 17 w 122"/>
                <a:gd name="T15" fmla="*/ 1 h 3"/>
                <a:gd name="T16" fmla="*/ 18 w 122"/>
                <a:gd name="T17" fmla="*/ 0 h 3"/>
                <a:gd name="T18" fmla="*/ 21 w 122"/>
                <a:gd name="T19" fmla="*/ 1 h 3"/>
                <a:gd name="T20" fmla="*/ 23 w 122"/>
                <a:gd name="T21" fmla="*/ 1 h 3"/>
                <a:gd name="T22" fmla="*/ 25 w 122"/>
                <a:gd name="T23" fmla="*/ 2 h 3"/>
                <a:gd name="T24" fmla="*/ 27 w 122"/>
                <a:gd name="T25" fmla="*/ 2 h 3"/>
                <a:gd name="T26" fmla="*/ 29 w 122"/>
                <a:gd name="T27" fmla="*/ 2 h 3"/>
                <a:gd name="T28" fmla="*/ 31 w 122"/>
                <a:gd name="T29" fmla="*/ 2 h 3"/>
                <a:gd name="T30" fmla="*/ 33 w 122"/>
                <a:gd name="T31" fmla="*/ 2 h 3"/>
                <a:gd name="T32" fmla="*/ 35 w 122"/>
                <a:gd name="T33" fmla="*/ 2 h 3"/>
                <a:gd name="T34" fmla="*/ 37 w 122"/>
                <a:gd name="T35" fmla="*/ 3 h 3"/>
                <a:gd name="T36" fmla="*/ 39 w 122"/>
                <a:gd name="T37" fmla="*/ 3 h 3"/>
                <a:gd name="T38" fmla="*/ 41 w 122"/>
                <a:gd name="T39" fmla="*/ 3 h 3"/>
                <a:gd name="T40" fmla="*/ 43 w 122"/>
                <a:gd name="T41" fmla="*/ 3 h 3"/>
                <a:gd name="T42" fmla="*/ 45 w 122"/>
                <a:gd name="T43" fmla="*/ 3 h 3"/>
                <a:gd name="T44" fmla="*/ 47 w 122"/>
                <a:gd name="T45" fmla="*/ 2 h 3"/>
                <a:gd name="T46" fmla="*/ 49 w 122"/>
                <a:gd name="T47" fmla="*/ 2 h 3"/>
                <a:gd name="T48" fmla="*/ 51 w 122"/>
                <a:gd name="T49" fmla="*/ 1 h 3"/>
                <a:gd name="T50" fmla="*/ 53 w 122"/>
                <a:gd name="T51" fmla="*/ 2 h 3"/>
                <a:gd name="T52" fmla="*/ 55 w 122"/>
                <a:gd name="T53" fmla="*/ 2 h 3"/>
                <a:gd name="T54" fmla="*/ 57 w 122"/>
                <a:gd name="T55" fmla="*/ 2 h 3"/>
                <a:gd name="T56" fmla="*/ 59 w 122"/>
                <a:gd name="T57" fmla="*/ 3 h 3"/>
                <a:gd name="T58" fmla="*/ 61 w 122"/>
                <a:gd name="T59" fmla="*/ 3 h 3"/>
                <a:gd name="T60" fmla="*/ 63 w 122"/>
                <a:gd name="T61" fmla="*/ 3 h 3"/>
                <a:gd name="T62" fmla="*/ 65 w 122"/>
                <a:gd name="T63" fmla="*/ 3 h 3"/>
                <a:gd name="T64" fmla="*/ 67 w 122"/>
                <a:gd name="T65" fmla="*/ 3 h 3"/>
                <a:gd name="T66" fmla="*/ 69 w 122"/>
                <a:gd name="T67" fmla="*/ 3 h 3"/>
                <a:gd name="T68" fmla="*/ 71 w 122"/>
                <a:gd name="T69" fmla="*/ 3 h 3"/>
                <a:gd name="T70" fmla="*/ 73 w 122"/>
                <a:gd name="T71" fmla="*/ 3 h 3"/>
                <a:gd name="T72" fmla="*/ 75 w 122"/>
                <a:gd name="T73" fmla="*/ 3 h 3"/>
                <a:gd name="T74" fmla="*/ 77 w 122"/>
                <a:gd name="T75" fmla="*/ 3 h 3"/>
                <a:gd name="T76" fmla="*/ 79 w 122"/>
                <a:gd name="T77" fmla="*/ 3 h 3"/>
                <a:gd name="T78" fmla="*/ 81 w 122"/>
                <a:gd name="T79" fmla="*/ 3 h 3"/>
                <a:gd name="T80" fmla="*/ 83 w 122"/>
                <a:gd name="T81" fmla="*/ 3 h 3"/>
                <a:gd name="T82" fmla="*/ 85 w 122"/>
                <a:gd name="T83" fmla="*/ 3 h 3"/>
                <a:gd name="T84" fmla="*/ 87 w 122"/>
                <a:gd name="T85" fmla="*/ 3 h 3"/>
                <a:gd name="T86" fmla="*/ 89 w 122"/>
                <a:gd name="T87" fmla="*/ 3 h 3"/>
                <a:gd name="T88" fmla="*/ 92 w 122"/>
                <a:gd name="T89" fmla="*/ 2 h 3"/>
                <a:gd name="T90" fmla="*/ 93 w 122"/>
                <a:gd name="T91" fmla="*/ 2 h 3"/>
                <a:gd name="T92" fmla="*/ 95 w 122"/>
                <a:gd name="T93" fmla="*/ 1 h 3"/>
                <a:gd name="T94" fmla="*/ 98 w 122"/>
                <a:gd name="T95" fmla="*/ 1 h 3"/>
                <a:gd name="T96" fmla="*/ 100 w 122"/>
                <a:gd name="T97" fmla="*/ 2 h 3"/>
                <a:gd name="T98" fmla="*/ 101 w 122"/>
                <a:gd name="T99" fmla="*/ 2 h 3"/>
                <a:gd name="T100" fmla="*/ 104 w 122"/>
                <a:gd name="T101" fmla="*/ 2 h 3"/>
                <a:gd name="T102" fmla="*/ 106 w 122"/>
                <a:gd name="T103" fmla="*/ 1 h 3"/>
                <a:gd name="T104" fmla="*/ 108 w 122"/>
                <a:gd name="T105" fmla="*/ 1 h 3"/>
                <a:gd name="T106" fmla="*/ 110 w 122"/>
                <a:gd name="T107" fmla="*/ 2 h 3"/>
                <a:gd name="T108" fmla="*/ 112 w 122"/>
                <a:gd name="T109" fmla="*/ 2 h 3"/>
                <a:gd name="T110" fmla="*/ 114 w 122"/>
                <a:gd name="T111" fmla="*/ 2 h 3"/>
                <a:gd name="T112" fmla="*/ 116 w 122"/>
                <a:gd name="T113" fmla="*/ 3 h 3"/>
                <a:gd name="T114" fmla="*/ 118 w 122"/>
                <a:gd name="T115" fmla="*/ 3 h 3"/>
                <a:gd name="T116" fmla="*/ 120 w 122"/>
                <a:gd name="T117" fmla="*/ 3 h 3"/>
                <a:gd name="T118" fmla="*/ 122 w 122"/>
                <a:gd name="T1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2" h="3">
                  <a:moveTo>
                    <a:pt x="0" y="3"/>
                  </a:moveTo>
                  <a:lnTo>
                    <a:pt x="0" y="3"/>
                  </a:lnTo>
                  <a:lnTo>
                    <a:pt x="1" y="3"/>
                  </a:lnTo>
                  <a:lnTo>
                    <a:pt x="1" y="3"/>
                  </a:lnTo>
                  <a:lnTo>
                    <a:pt x="1" y="3"/>
                  </a:lnTo>
                  <a:lnTo>
                    <a:pt x="1" y="3"/>
                  </a:lnTo>
                  <a:lnTo>
                    <a:pt x="1" y="3"/>
                  </a:lnTo>
                  <a:lnTo>
                    <a:pt x="1" y="3"/>
                  </a:lnTo>
                  <a:lnTo>
                    <a:pt x="2" y="3"/>
                  </a:lnTo>
                  <a:lnTo>
                    <a:pt x="2" y="3"/>
                  </a:lnTo>
                  <a:lnTo>
                    <a:pt x="2" y="3"/>
                  </a:lnTo>
                  <a:lnTo>
                    <a:pt x="2" y="3"/>
                  </a:lnTo>
                  <a:lnTo>
                    <a:pt x="2" y="3"/>
                  </a:lnTo>
                  <a:lnTo>
                    <a:pt x="2" y="3"/>
                  </a:lnTo>
                  <a:lnTo>
                    <a:pt x="2" y="3"/>
                  </a:lnTo>
                  <a:lnTo>
                    <a:pt x="2" y="3"/>
                  </a:lnTo>
                  <a:lnTo>
                    <a:pt x="2" y="3"/>
                  </a:lnTo>
                  <a:lnTo>
                    <a:pt x="3" y="3"/>
                  </a:lnTo>
                  <a:lnTo>
                    <a:pt x="3" y="3"/>
                  </a:lnTo>
                  <a:lnTo>
                    <a:pt x="3" y="3"/>
                  </a:lnTo>
                  <a:lnTo>
                    <a:pt x="3" y="3"/>
                  </a:lnTo>
                  <a:lnTo>
                    <a:pt x="3" y="3"/>
                  </a:lnTo>
                  <a:lnTo>
                    <a:pt x="3" y="3"/>
                  </a:lnTo>
                  <a:lnTo>
                    <a:pt x="3" y="3"/>
                  </a:lnTo>
                  <a:lnTo>
                    <a:pt x="3" y="3"/>
                  </a:lnTo>
                  <a:lnTo>
                    <a:pt x="3" y="3"/>
                  </a:lnTo>
                  <a:lnTo>
                    <a:pt x="4" y="3"/>
                  </a:lnTo>
                  <a:lnTo>
                    <a:pt x="4" y="3"/>
                  </a:lnTo>
                  <a:lnTo>
                    <a:pt x="4" y="3"/>
                  </a:lnTo>
                  <a:lnTo>
                    <a:pt x="4" y="3"/>
                  </a:lnTo>
                  <a:lnTo>
                    <a:pt x="4" y="3"/>
                  </a:lnTo>
                  <a:lnTo>
                    <a:pt x="4" y="3"/>
                  </a:lnTo>
                  <a:lnTo>
                    <a:pt x="4" y="3"/>
                  </a:lnTo>
                  <a:lnTo>
                    <a:pt x="4" y="3"/>
                  </a:lnTo>
                  <a:lnTo>
                    <a:pt x="4" y="3"/>
                  </a:lnTo>
                  <a:lnTo>
                    <a:pt x="5" y="3"/>
                  </a:lnTo>
                  <a:lnTo>
                    <a:pt x="5" y="3"/>
                  </a:lnTo>
                  <a:lnTo>
                    <a:pt x="5" y="3"/>
                  </a:lnTo>
                  <a:lnTo>
                    <a:pt x="5" y="3"/>
                  </a:lnTo>
                  <a:lnTo>
                    <a:pt x="5" y="3"/>
                  </a:lnTo>
                  <a:lnTo>
                    <a:pt x="5" y="3"/>
                  </a:lnTo>
                  <a:lnTo>
                    <a:pt x="5" y="3"/>
                  </a:lnTo>
                  <a:lnTo>
                    <a:pt x="5" y="3"/>
                  </a:lnTo>
                  <a:lnTo>
                    <a:pt x="5" y="3"/>
                  </a:lnTo>
                  <a:lnTo>
                    <a:pt x="6" y="3"/>
                  </a:lnTo>
                  <a:lnTo>
                    <a:pt x="6" y="3"/>
                  </a:lnTo>
                  <a:lnTo>
                    <a:pt x="6" y="3"/>
                  </a:lnTo>
                  <a:lnTo>
                    <a:pt x="6" y="3"/>
                  </a:lnTo>
                  <a:lnTo>
                    <a:pt x="6" y="2"/>
                  </a:lnTo>
                  <a:lnTo>
                    <a:pt x="6" y="2"/>
                  </a:lnTo>
                  <a:lnTo>
                    <a:pt x="6" y="2"/>
                  </a:lnTo>
                  <a:lnTo>
                    <a:pt x="6" y="2"/>
                  </a:lnTo>
                  <a:lnTo>
                    <a:pt x="6" y="2"/>
                  </a:lnTo>
                  <a:lnTo>
                    <a:pt x="7" y="2"/>
                  </a:lnTo>
                  <a:lnTo>
                    <a:pt x="7" y="2"/>
                  </a:lnTo>
                  <a:lnTo>
                    <a:pt x="7" y="2"/>
                  </a:lnTo>
                  <a:lnTo>
                    <a:pt x="7" y="2"/>
                  </a:lnTo>
                  <a:lnTo>
                    <a:pt x="7" y="2"/>
                  </a:lnTo>
                  <a:lnTo>
                    <a:pt x="8" y="2"/>
                  </a:lnTo>
                  <a:lnTo>
                    <a:pt x="8" y="2"/>
                  </a:lnTo>
                  <a:lnTo>
                    <a:pt x="8" y="2"/>
                  </a:lnTo>
                  <a:lnTo>
                    <a:pt x="8" y="2"/>
                  </a:lnTo>
                  <a:lnTo>
                    <a:pt x="8" y="2"/>
                  </a:lnTo>
                  <a:lnTo>
                    <a:pt x="8" y="2"/>
                  </a:lnTo>
                  <a:lnTo>
                    <a:pt x="8" y="2"/>
                  </a:lnTo>
                  <a:lnTo>
                    <a:pt x="8" y="2"/>
                  </a:lnTo>
                  <a:lnTo>
                    <a:pt x="8" y="2"/>
                  </a:lnTo>
                  <a:lnTo>
                    <a:pt x="9" y="2"/>
                  </a:lnTo>
                  <a:lnTo>
                    <a:pt x="9" y="2"/>
                  </a:lnTo>
                  <a:lnTo>
                    <a:pt x="9" y="2"/>
                  </a:lnTo>
                  <a:lnTo>
                    <a:pt x="9" y="2"/>
                  </a:lnTo>
                  <a:lnTo>
                    <a:pt x="9" y="2"/>
                  </a:lnTo>
                  <a:lnTo>
                    <a:pt x="9" y="2"/>
                  </a:lnTo>
                  <a:lnTo>
                    <a:pt x="9" y="2"/>
                  </a:lnTo>
                  <a:lnTo>
                    <a:pt x="9" y="2"/>
                  </a:lnTo>
                  <a:lnTo>
                    <a:pt x="9" y="2"/>
                  </a:lnTo>
                  <a:lnTo>
                    <a:pt x="10" y="2"/>
                  </a:lnTo>
                  <a:lnTo>
                    <a:pt x="10" y="2"/>
                  </a:lnTo>
                  <a:lnTo>
                    <a:pt x="10" y="2"/>
                  </a:lnTo>
                  <a:lnTo>
                    <a:pt x="10" y="2"/>
                  </a:lnTo>
                  <a:lnTo>
                    <a:pt x="10" y="2"/>
                  </a:lnTo>
                  <a:lnTo>
                    <a:pt x="10" y="2"/>
                  </a:lnTo>
                  <a:lnTo>
                    <a:pt x="10" y="2"/>
                  </a:lnTo>
                  <a:lnTo>
                    <a:pt x="10" y="2"/>
                  </a:lnTo>
                  <a:lnTo>
                    <a:pt x="10" y="2"/>
                  </a:lnTo>
                  <a:lnTo>
                    <a:pt x="11" y="2"/>
                  </a:lnTo>
                  <a:lnTo>
                    <a:pt x="11" y="2"/>
                  </a:lnTo>
                  <a:lnTo>
                    <a:pt x="11" y="2"/>
                  </a:lnTo>
                  <a:lnTo>
                    <a:pt x="11" y="2"/>
                  </a:lnTo>
                  <a:lnTo>
                    <a:pt x="11" y="2"/>
                  </a:lnTo>
                  <a:lnTo>
                    <a:pt x="11" y="2"/>
                  </a:lnTo>
                  <a:lnTo>
                    <a:pt x="11" y="2"/>
                  </a:lnTo>
                  <a:lnTo>
                    <a:pt x="11" y="2"/>
                  </a:lnTo>
                  <a:lnTo>
                    <a:pt x="11" y="2"/>
                  </a:lnTo>
                  <a:lnTo>
                    <a:pt x="12" y="2"/>
                  </a:lnTo>
                  <a:lnTo>
                    <a:pt x="12" y="2"/>
                  </a:lnTo>
                  <a:lnTo>
                    <a:pt x="12" y="2"/>
                  </a:lnTo>
                  <a:lnTo>
                    <a:pt x="12" y="1"/>
                  </a:lnTo>
                  <a:lnTo>
                    <a:pt x="12" y="1"/>
                  </a:lnTo>
                  <a:lnTo>
                    <a:pt x="12" y="1"/>
                  </a:lnTo>
                  <a:lnTo>
                    <a:pt x="12" y="1"/>
                  </a:lnTo>
                  <a:lnTo>
                    <a:pt x="12" y="1"/>
                  </a:lnTo>
                  <a:lnTo>
                    <a:pt x="12" y="1"/>
                  </a:lnTo>
                  <a:lnTo>
                    <a:pt x="13" y="1"/>
                  </a:lnTo>
                  <a:lnTo>
                    <a:pt x="13" y="1"/>
                  </a:lnTo>
                  <a:lnTo>
                    <a:pt x="13" y="1"/>
                  </a:lnTo>
                  <a:lnTo>
                    <a:pt x="13" y="1"/>
                  </a:lnTo>
                  <a:lnTo>
                    <a:pt x="13" y="1"/>
                  </a:lnTo>
                  <a:lnTo>
                    <a:pt x="13" y="1"/>
                  </a:lnTo>
                  <a:lnTo>
                    <a:pt x="14" y="1"/>
                  </a:lnTo>
                  <a:lnTo>
                    <a:pt x="14" y="1"/>
                  </a:lnTo>
                  <a:lnTo>
                    <a:pt x="14" y="1"/>
                  </a:lnTo>
                  <a:lnTo>
                    <a:pt x="14" y="1"/>
                  </a:lnTo>
                  <a:lnTo>
                    <a:pt x="14" y="1"/>
                  </a:lnTo>
                  <a:lnTo>
                    <a:pt x="14" y="1"/>
                  </a:lnTo>
                  <a:lnTo>
                    <a:pt x="14" y="1"/>
                  </a:lnTo>
                  <a:lnTo>
                    <a:pt x="14" y="1"/>
                  </a:lnTo>
                  <a:lnTo>
                    <a:pt x="14" y="1"/>
                  </a:lnTo>
                  <a:lnTo>
                    <a:pt x="15" y="1"/>
                  </a:lnTo>
                  <a:lnTo>
                    <a:pt x="15" y="1"/>
                  </a:lnTo>
                  <a:lnTo>
                    <a:pt x="15" y="1"/>
                  </a:lnTo>
                  <a:lnTo>
                    <a:pt x="15" y="1"/>
                  </a:lnTo>
                  <a:lnTo>
                    <a:pt x="15" y="1"/>
                  </a:lnTo>
                  <a:lnTo>
                    <a:pt x="15" y="1"/>
                  </a:lnTo>
                  <a:lnTo>
                    <a:pt x="15" y="1"/>
                  </a:lnTo>
                  <a:lnTo>
                    <a:pt x="15" y="1"/>
                  </a:lnTo>
                  <a:lnTo>
                    <a:pt x="16" y="1"/>
                  </a:lnTo>
                  <a:lnTo>
                    <a:pt x="16" y="1"/>
                  </a:lnTo>
                  <a:lnTo>
                    <a:pt x="16" y="1"/>
                  </a:lnTo>
                  <a:lnTo>
                    <a:pt x="16" y="1"/>
                  </a:lnTo>
                  <a:lnTo>
                    <a:pt x="16" y="1"/>
                  </a:lnTo>
                  <a:lnTo>
                    <a:pt x="16" y="1"/>
                  </a:lnTo>
                  <a:lnTo>
                    <a:pt x="16" y="1"/>
                  </a:lnTo>
                  <a:lnTo>
                    <a:pt x="16" y="1"/>
                  </a:lnTo>
                  <a:lnTo>
                    <a:pt x="16" y="1"/>
                  </a:lnTo>
                  <a:lnTo>
                    <a:pt x="17" y="1"/>
                  </a:lnTo>
                  <a:lnTo>
                    <a:pt x="17" y="1"/>
                  </a:lnTo>
                  <a:lnTo>
                    <a:pt x="17" y="1"/>
                  </a:lnTo>
                  <a:lnTo>
                    <a:pt x="17" y="1"/>
                  </a:lnTo>
                  <a:lnTo>
                    <a:pt x="17" y="1"/>
                  </a:lnTo>
                  <a:lnTo>
                    <a:pt x="17" y="1"/>
                  </a:lnTo>
                  <a:lnTo>
                    <a:pt x="17" y="1"/>
                  </a:lnTo>
                  <a:lnTo>
                    <a:pt x="17" y="1"/>
                  </a:lnTo>
                  <a:lnTo>
                    <a:pt x="17" y="1"/>
                  </a:lnTo>
                  <a:lnTo>
                    <a:pt x="18" y="1"/>
                  </a:lnTo>
                  <a:lnTo>
                    <a:pt x="18" y="1"/>
                  </a:lnTo>
                  <a:lnTo>
                    <a:pt x="18" y="0"/>
                  </a:lnTo>
                  <a:lnTo>
                    <a:pt x="18" y="0"/>
                  </a:lnTo>
                  <a:lnTo>
                    <a:pt x="18" y="0"/>
                  </a:lnTo>
                  <a:lnTo>
                    <a:pt x="18" y="0"/>
                  </a:lnTo>
                  <a:lnTo>
                    <a:pt x="18" y="0"/>
                  </a:lnTo>
                  <a:lnTo>
                    <a:pt x="18" y="0"/>
                  </a:lnTo>
                  <a:lnTo>
                    <a:pt x="18" y="0"/>
                  </a:lnTo>
                  <a:lnTo>
                    <a:pt x="19" y="0"/>
                  </a:lnTo>
                  <a:lnTo>
                    <a:pt x="19" y="1"/>
                  </a:lnTo>
                  <a:lnTo>
                    <a:pt x="19" y="1"/>
                  </a:lnTo>
                  <a:lnTo>
                    <a:pt x="19" y="1"/>
                  </a:lnTo>
                  <a:lnTo>
                    <a:pt x="19" y="1"/>
                  </a:lnTo>
                  <a:lnTo>
                    <a:pt x="19" y="1"/>
                  </a:lnTo>
                  <a:lnTo>
                    <a:pt x="19" y="1"/>
                  </a:lnTo>
                  <a:lnTo>
                    <a:pt x="19" y="1"/>
                  </a:lnTo>
                  <a:lnTo>
                    <a:pt x="19" y="1"/>
                  </a:lnTo>
                  <a:lnTo>
                    <a:pt x="20" y="1"/>
                  </a:lnTo>
                  <a:lnTo>
                    <a:pt x="20" y="1"/>
                  </a:lnTo>
                  <a:lnTo>
                    <a:pt x="20" y="1"/>
                  </a:lnTo>
                  <a:lnTo>
                    <a:pt x="20" y="1"/>
                  </a:lnTo>
                  <a:lnTo>
                    <a:pt x="20" y="1"/>
                  </a:lnTo>
                  <a:lnTo>
                    <a:pt x="20" y="1"/>
                  </a:lnTo>
                  <a:lnTo>
                    <a:pt x="21" y="1"/>
                  </a:lnTo>
                  <a:lnTo>
                    <a:pt x="21" y="1"/>
                  </a:lnTo>
                  <a:lnTo>
                    <a:pt x="21" y="1"/>
                  </a:lnTo>
                  <a:lnTo>
                    <a:pt x="21" y="1"/>
                  </a:lnTo>
                  <a:lnTo>
                    <a:pt x="21" y="1"/>
                  </a:lnTo>
                  <a:lnTo>
                    <a:pt x="21" y="1"/>
                  </a:lnTo>
                  <a:lnTo>
                    <a:pt x="21" y="1"/>
                  </a:lnTo>
                  <a:lnTo>
                    <a:pt x="21" y="1"/>
                  </a:lnTo>
                  <a:lnTo>
                    <a:pt x="21" y="1"/>
                  </a:lnTo>
                  <a:lnTo>
                    <a:pt x="22" y="1"/>
                  </a:lnTo>
                  <a:lnTo>
                    <a:pt x="22" y="1"/>
                  </a:lnTo>
                  <a:lnTo>
                    <a:pt x="22" y="1"/>
                  </a:lnTo>
                  <a:lnTo>
                    <a:pt x="22" y="1"/>
                  </a:lnTo>
                  <a:lnTo>
                    <a:pt x="22" y="1"/>
                  </a:lnTo>
                  <a:lnTo>
                    <a:pt x="22" y="1"/>
                  </a:lnTo>
                  <a:lnTo>
                    <a:pt x="22" y="1"/>
                  </a:lnTo>
                  <a:lnTo>
                    <a:pt x="22" y="1"/>
                  </a:lnTo>
                  <a:lnTo>
                    <a:pt x="23" y="1"/>
                  </a:lnTo>
                  <a:lnTo>
                    <a:pt x="23" y="1"/>
                  </a:lnTo>
                  <a:lnTo>
                    <a:pt x="23" y="1"/>
                  </a:lnTo>
                  <a:lnTo>
                    <a:pt x="23" y="1"/>
                  </a:lnTo>
                  <a:lnTo>
                    <a:pt x="23" y="2"/>
                  </a:lnTo>
                  <a:lnTo>
                    <a:pt x="23" y="2"/>
                  </a:lnTo>
                  <a:lnTo>
                    <a:pt x="23" y="2"/>
                  </a:lnTo>
                  <a:lnTo>
                    <a:pt x="23" y="2"/>
                  </a:lnTo>
                  <a:lnTo>
                    <a:pt x="23" y="2"/>
                  </a:lnTo>
                  <a:lnTo>
                    <a:pt x="24" y="2"/>
                  </a:lnTo>
                  <a:lnTo>
                    <a:pt x="24" y="2"/>
                  </a:lnTo>
                  <a:lnTo>
                    <a:pt x="24" y="2"/>
                  </a:lnTo>
                  <a:lnTo>
                    <a:pt x="24" y="2"/>
                  </a:lnTo>
                  <a:lnTo>
                    <a:pt x="24" y="2"/>
                  </a:lnTo>
                  <a:lnTo>
                    <a:pt x="24" y="2"/>
                  </a:lnTo>
                  <a:lnTo>
                    <a:pt x="24" y="2"/>
                  </a:lnTo>
                  <a:lnTo>
                    <a:pt x="24" y="2"/>
                  </a:lnTo>
                  <a:lnTo>
                    <a:pt x="24" y="2"/>
                  </a:lnTo>
                  <a:lnTo>
                    <a:pt x="25" y="2"/>
                  </a:lnTo>
                  <a:lnTo>
                    <a:pt x="25" y="2"/>
                  </a:lnTo>
                  <a:lnTo>
                    <a:pt x="25" y="2"/>
                  </a:lnTo>
                  <a:lnTo>
                    <a:pt x="25" y="2"/>
                  </a:lnTo>
                  <a:lnTo>
                    <a:pt x="25" y="2"/>
                  </a:lnTo>
                  <a:lnTo>
                    <a:pt x="25" y="2"/>
                  </a:lnTo>
                  <a:lnTo>
                    <a:pt x="25" y="2"/>
                  </a:lnTo>
                  <a:lnTo>
                    <a:pt x="25" y="2"/>
                  </a:lnTo>
                  <a:lnTo>
                    <a:pt x="25" y="2"/>
                  </a:lnTo>
                  <a:lnTo>
                    <a:pt x="26" y="2"/>
                  </a:lnTo>
                  <a:lnTo>
                    <a:pt x="26" y="2"/>
                  </a:lnTo>
                  <a:lnTo>
                    <a:pt x="26" y="2"/>
                  </a:lnTo>
                  <a:lnTo>
                    <a:pt x="26" y="2"/>
                  </a:lnTo>
                  <a:lnTo>
                    <a:pt x="26" y="2"/>
                  </a:lnTo>
                  <a:lnTo>
                    <a:pt x="26" y="2"/>
                  </a:lnTo>
                  <a:lnTo>
                    <a:pt x="27" y="2"/>
                  </a:lnTo>
                  <a:lnTo>
                    <a:pt x="27" y="2"/>
                  </a:lnTo>
                  <a:lnTo>
                    <a:pt x="27" y="2"/>
                  </a:lnTo>
                  <a:lnTo>
                    <a:pt x="27" y="2"/>
                  </a:lnTo>
                  <a:lnTo>
                    <a:pt x="27" y="2"/>
                  </a:lnTo>
                  <a:lnTo>
                    <a:pt x="27" y="2"/>
                  </a:lnTo>
                  <a:lnTo>
                    <a:pt x="27" y="2"/>
                  </a:lnTo>
                  <a:lnTo>
                    <a:pt x="27" y="2"/>
                  </a:lnTo>
                  <a:lnTo>
                    <a:pt x="27" y="2"/>
                  </a:lnTo>
                  <a:lnTo>
                    <a:pt x="28" y="2"/>
                  </a:lnTo>
                  <a:lnTo>
                    <a:pt x="28" y="2"/>
                  </a:lnTo>
                  <a:lnTo>
                    <a:pt x="28" y="2"/>
                  </a:lnTo>
                  <a:lnTo>
                    <a:pt x="28" y="2"/>
                  </a:lnTo>
                  <a:lnTo>
                    <a:pt x="28" y="2"/>
                  </a:lnTo>
                  <a:lnTo>
                    <a:pt x="28" y="2"/>
                  </a:lnTo>
                  <a:lnTo>
                    <a:pt x="28" y="2"/>
                  </a:lnTo>
                  <a:lnTo>
                    <a:pt x="28" y="2"/>
                  </a:lnTo>
                  <a:lnTo>
                    <a:pt x="28" y="2"/>
                  </a:lnTo>
                  <a:lnTo>
                    <a:pt x="29" y="2"/>
                  </a:lnTo>
                  <a:lnTo>
                    <a:pt x="29" y="2"/>
                  </a:lnTo>
                  <a:lnTo>
                    <a:pt x="29" y="2"/>
                  </a:lnTo>
                  <a:lnTo>
                    <a:pt x="29" y="2"/>
                  </a:lnTo>
                  <a:lnTo>
                    <a:pt x="29" y="2"/>
                  </a:lnTo>
                  <a:lnTo>
                    <a:pt x="29" y="2"/>
                  </a:lnTo>
                  <a:lnTo>
                    <a:pt x="29" y="2"/>
                  </a:lnTo>
                  <a:lnTo>
                    <a:pt x="29" y="2"/>
                  </a:lnTo>
                  <a:lnTo>
                    <a:pt x="29" y="2"/>
                  </a:lnTo>
                  <a:lnTo>
                    <a:pt x="30" y="2"/>
                  </a:lnTo>
                  <a:lnTo>
                    <a:pt x="30" y="2"/>
                  </a:lnTo>
                  <a:lnTo>
                    <a:pt x="30" y="2"/>
                  </a:lnTo>
                  <a:lnTo>
                    <a:pt x="30" y="2"/>
                  </a:lnTo>
                  <a:lnTo>
                    <a:pt x="30" y="2"/>
                  </a:lnTo>
                  <a:lnTo>
                    <a:pt x="30" y="2"/>
                  </a:lnTo>
                  <a:lnTo>
                    <a:pt x="30" y="2"/>
                  </a:lnTo>
                  <a:lnTo>
                    <a:pt x="30" y="2"/>
                  </a:lnTo>
                  <a:lnTo>
                    <a:pt x="31" y="2"/>
                  </a:lnTo>
                  <a:lnTo>
                    <a:pt x="31" y="2"/>
                  </a:lnTo>
                  <a:lnTo>
                    <a:pt x="31" y="2"/>
                  </a:lnTo>
                  <a:lnTo>
                    <a:pt x="31" y="2"/>
                  </a:lnTo>
                  <a:lnTo>
                    <a:pt x="31" y="2"/>
                  </a:lnTo>
                  <a:lnTo>
                    <a:pt x="31" y="2"/>
                  </a:lnTo>
                  <a:lnTo>
                    <a:pt x="31" y="2"/>
                  </a:lnTo>
                  <a:lnTo>
                    <a:pt x="31" y="2"/>
                  </a:lnTo>
                  <a:lnTo>
                    <a:pt x="31" y="2"/>
                  </a:lnTo>
                  <a:lnTo>
                    <a:pt x="32" y="2"/>
                  </a:lnTo>
                  <a:lnTo>
                    <a:pt x="32" y="2"/>
                  </a:lnTo>
                  <a:lnTo>
                    <a:pt x="32" y="2"/>
                  </a:lnTo>
                  <a:lnTo>
                    <a:pt x="32" y="2"/>
                  </a:lnTo>
                  <a:lnTo>
                    <a:pt x="32" y="2"/>
                  </a:lnTo>
                  <a:lnTo>
                    <a:pt x="32" y="2"/>
                  </a:lnTo>
                  <a:lnTo>
                    <a:pt x="32" y="2"/>
                  </a:lnTo>
                  <a:lnTo>
                    <a:pt x="32" y="2"/>
                  </a:lnTo>
                  <a:lnTo>
                    <a:pt x="32" y="2"/>
                  </a:lnTo>
                  <a:lnTo>
                    <a:pt x="33" y="2"/>
                  </a:lnTo>
                  <a:lnTo>
                    <a:pt x="33" y="2"/>
                  </a:lnTo>
                  <a:lnTo>
                    <a:pt x="33" y="2"/>
                  </a:lnTo>
                  <a:lnTo>
                    <a:pt x="33" y="2"/>
                  </a:lnTo>
                  <a:lnTo>
                    <a:pt x="33" y="2"/>
                  </a:lnTo>
                  <a:lnTo>
                    <a:pt x="33" y="2"/>
                  </a:lnTo>
                  <a:lnTo>
                    <a:pt x="34" y="2"/>
                  </a:lnTo>
                  <a:lnTo>
                    <a:pt x="34" y="2"/>
                  </a:lnTo>
                  <a:lnTo>
                    <a:pt x="34" y="2"/>
                  </a:lnTo>
                  <a:lnTo>
                    <a:pt x="34" y="2"/>
                  </a:lnTo>
                  <a:lnTo>
                    <a:pt x="34" y="2"/>
                  </a:lnTo>
                  <a:lnTo>
                    <a:pt x="34" y="2"/>
                  </a:lnTo>
                  <a:lnTo>
                    <a:pt x="34" y="2"/>
                  </a:lnTo>
                  <a:lnTo>
                    <a:pt x="34" y="2"/>
                  </a:lnTo>
                  <a:lnTo>
                    <a:pt x="34" y="2"/>
                  </a:lnTo>
                  <a:lnTo>
                    <a:pt x="35" y="2"/>
                  </a:lnTo>
                  <a:lnTo>
                    <a:pt x="35" y="2"/>
                  </a:lnTo>
                  <a:lnTo>
                    <a:pt x="35" y="2"/>
                  </a:lnTo>
                  <a:lnTo>
                    <a:pt x="35" y="2"/>
                  </a:lnTo>
                  <a:lnTo>
                    <a:pt x="35" y="2"/>
                  </a:lnTo>
                  <a:lnTo>
                    <a:pt x="35" y="2"/>
                  </a:lnTo>
                  <a:lnTo>
                    <a:pt x="35" y="2"/>
                  </a:lnTo>
                  <a:lnTo>
                    <a:pt x="35" y="3"/>
                  </a:lnTo>
                  <a:lnTo>
                    <a:pt x="35" y="3"/>
                  </a:lnTo>
                  <a:lnTo>
                    <a:pt x="36" y="3"/>
                  </a:lnTo>
                  <a:lnTo>
                    <a:pt x="36" y="3"/>
                  </a:lnTo>
                  <a:lnTo>
                    <a:pt x="36" y="3"/>
                  </a:lnTo>
                  <a:lnTo>
                    <a:pt x="36" y="3"/>
                  </a:lnTo>
                  <a:lnTo>
                    <a:pt x="36" y="3"/>
                  </a:lnTo>
                  <a:lnTo>
                    <a:pt x="36" y="3"/>
                  </a:lnTo>
                  <a:lnTo>
                    <a:pt x="36" y="3"/>
                  </a:lnTo>
                  <a:lnTo>
                    <a:pt x="36" y="3"/>
                  </a:lnTo>
                  <a:lnTo>
                    <a:pt x="36" y="3"/>
                  </a:lnTo>
                  <a:lnTo>
                    <a:pt x="37" y="3"/>
                  </a:lnTo>
                  <a:lnTo>
                    <a:pt x="37" y="3"/>
                  </a:lnTo>
                  <a:lnTo>
                    <a:pt x="37" y="3"/>
                  </a:lnTo>
                  <a:lnTo>
                    <a:pt x="37" y="3"/>
                  </a:lnTo>
                  <a:lnTo>
                    <a:pt x="37" y="3"/>
                  </a:lnTo>
                  <a:lnTo>
                    <a:pt x="37" y="3"/>
                  </a:lnTo>
                  <a:lnTo>
                    <a:pt x="37" y="3"/>
                  </a:lnTo>
                  <a:lnTo>
                    <a:pt x="37" y="3"/>
                  </a:lnTo>
                  <a:lnTo>
                    <a:pt x="37" y="3"/>
                  </a:lnTo>
                  <a:lnTo>
                    <a:pt x="38" y="3"/>
                  </a:lnTo>
                  <a:lnTo>
                    <a:pt x="38" y="3"/>
                  </a:lnTo>
                  <a:lnTo>
                    <a:pt x="38" y="3"/>
                  </a:lnTo>
                  <a:lnTo>
                    <a:pt x="38" y="3"/>
                  </a:lnTo>
                  <a:lnTo>
                    <a:pt x="38" y="3"/>
                  </a:lnTo>
                  <a:lnTo>
                    <a:pt x="38" y="3"/>
                  </a:lnTo>
                  <a:lnTo>
                    <a:pt x="38" y="3"/>
                  </a:lnTo>
                  <a:lnTo>
                    <a:pt x="38" y="3"/>
                  </a:lnTo>
                  <a:lnTo>
                    <a:pt x="39" y="3"/>
                  </a:lnTo>
                  <a:lnTo>
                    <a:pt x="39" y="3"/>
                  </a:lnTo>
                  <a:lnTo>
                    <a:pt x="39" y="3"/>
                  </a:lnTo>
                  <a:lnTo>
                    <a:pt x="39" y="3"/>
                  </a:lnTo>
                  <a:lnTo>
                    <a:pt x="39" y="3"/>
                  </a:lnTo>
                  <a:lnTo>
                    <a:pt x="39" y="3"/>
                  </a:lnTo>
                  <a:lnTo>
                    <a:pt x="40" y="3"/>
                  </a:lnTo>
                  <a:lnTo>
                    <a:pt x="40" y="3"/>
                  </a:lnTo>
                  <a:lnTo>
                    <a:pt x="40" y="3"/>
                  </a:lnTo>
                  <a:lnTo>
                    <a:pt x="40" y="3"/>
                  </a:lnTo>
                  <a:lnTo>
                    <a:pt x="40" y="3"/>
                  </a:lnTo>
                  <a:lnTo>
                    <a:pt x="40" y="3"/>
                  </a:lnTo>
                  <a:lnTo>
                    <a:pt x="40" y="3"/>
                  </a:lnTo>
                  <a:lnTo>
                    <a:pt x="40" y="3"/>
                  </a:lnTo>
                  <a:lnTo>
                    <a:pt x="40" y="3"/>
                  </a:lnTo>
                  <a:lnTo>
                    <a:pt x="41" y="3"/>
                  </a:lnTo>
                  <a:lnTo>
                    <a:pt x="41" y="3"/>
                  </a:lnTo>
                  <a:lnTo>
                    <a:pt x="41" y="3"/>
                  </a:lnTo>
                  <a:lnTo>
                    <a:pt x="41" y="3"/>
                  </a:lnTo>
                  <a:lnTo>
                    <a:pt x="41" y="3"/>
                  </a:lnTo>
                  <a:lnTo>
                    <a:pt x="41" y="3"/>
                  </a:lnTo>
                  <a:lnTo>
                    <a:pt x="41" y="3"/>
                  </a:lnTo>
                  <a:lnTo>
                    <a:pt x="41" y="3"/>
                  </a:lnTo>
                  <a:lnTo>
                    <a:pt x="41" y="3"/>
                  </a:lnTo>
                  <a:lnTo>
                    <a:pt x="42" y="3"/>
                  </a:lnTo>
                  <a:lnTo>
                    <a:pt x="42" y="3"/>
                  </a:lnTo>
                  <a:lnTo>
                    <a:pt x="42" y="3"/>
                  </a:lnTo>
                  <a:lnTo>
                    <a:pt x="42" y="3"/>
                  </a:lnTo>
                  <a:lnTo>
                    <a:pt x="42" y="3"/>
                  </a:lnTo>
                  <a:lnTo>
                    <a:pt x="42" y="3"/>
                  </a:lnTo>
                  <a:lnTo>
                    <a:pt x="42" y="3"/>
                  </a:lnTo>
                  <a:lnTo>
                    <a:pt x="42" y="3"/>
                  </a:lnTo>
                  <a:lnTo>
                    <a:pt x="42" y="3"/>
                  </a:lnTo>
                  <a:lnTo>
                    <a:pt x="43" y="3"/>
                  </a:lnTo>
                  <a:lnTo>
                    <a:pt x="43" y="3"/>
                  </a:lnTo>
                  <a:lnTo>
                    <a:pt x="43" y="3"/>
                  </a:lnTo>
                  <a:lnTo>
                    <a:pt x="43" y="3"/>
                  </a:lnTo>
                  <a:lnTo>
                    <a:pt x="43" y="3"/>
                  </a:lnTo>
                  <a:lnTo>
                    <a:pt x="43" y="3"/>
                  </a:lnTo>
                  <a:lnTo>
                    <a:pt x="43" y="3"/>
                  </a:lnTo>
                  <a:lnTo>
                    <a:pt x="43" y="3"/>
                  </a:lnTo>
                  <a:lnTo>
                    <a:pt x="43" y="3"/>
                  </a:lnTo>
                  <a:lnTo>
                    <a:pt x="44" y="3"/>
                  </a:lnTo>
                  <a:lnTo>
                    <a:pt x="44" y="3"/>
                  </a:lnTo>
                  <a:lnTo>
                    <a:pt x="44" y="3"/>
                  </a:lnTo>
                  <a:lnTo>
                    <a:pt x="44" y="3"/>
                  </a:lnTo>
                  <a:lnTo>
                    <a:pt x="44" y="3"/>
                  </a:lnTo>
                  <a:lnTo>
                    <a:pt x="44" y="3"/>
                  </a:lnTo>
                  <a:lnTo>
                    <a:pt x="44" y="3"/>
                  </a:lnTo>
                  <a:lnTo>
                    <a:pt x="44" y="3"/>
                  </a:lnTo>
                  <a:lnTo>
                    <a:pt x="44" y="3"/>
                  </a:lnTo>
                  <a:lnTo>
                    <a:pt x="45" y="3"/>
                  </a:lnTo>
                  <a:lnTo>
                    <a:pt x="45" y="3"/>
                  </a:lnTo>
                  <a:lnTo>
                    <a:pt x="45" y="3"/>
                  </a:lnTo>
                  <a:lnTo>
                    <a:pt x="45" y="3"/>
                  </a:lnTo>
                  <a:lnTo>
                    <a:pt x="45" y="3"/>
                  </a:lnTo>
                  <a:lnTo>
                    <a:pt x="46" y="3"/>
                  </a:lnTo>
                  <a:lnTo>
                    <a:pt x="46" y="3"/>
                  </a:lnTo>
                  <a:lnTo>
                    <a:pt x="46" y="3"/>
                  </a:lnTo>
                  <a:lnTo>
                    <a:pt x="46" y="3"/>
                  </a:lnTo>
                  <a:lnTo>
                    <a:pt x="46" y="3"/>
                  </a:lnTo>
                  <a:lnTo>
                    <a:pt x="46" y="2"/>
                  </a:lnTo>
                  <a:lnTo>
                    <a:pt x="46" y="2"/>
                  </a:lnTo>
                  <a:lnTo>
                    <a:pt x="46" y="2"/>
                  </a:lnTo>
                  <a:lnTo>
                    <a:pt x="46" y="2"/>
                  </a:lnTo>
                  <a:lnTo>
                    <a:pt x="47" y="2"/>
                  </a:lnTo>
                  <a:lnTo>
                    <a:pt x="47" y="2"/>
                  </a:lnTo>
                  <a:lnTo>
                    <a:pt x="47" y="2"/>
                  </a:lnTo>
                  <a:lnTo>
                    <a:pt x="47" y="2"/>
                  </a:lnTo>
                  <a:lnTo>
                    <a:pt x="47" y="2"/>
                  </a:lnTo>
                  <a:lnTo>
                    <a:pt x="47" y="2"/>
                  </a:lnTo>
                  <a:lnTo>
                    <a:pt x="47" y="2"/>
                  </a:lnTo>
                  <a:lnTo>
                    <a:pt x="47" y="2"/>
                  </a:lnTo>
                  <a:lnTo>
                    <a:pt x="47" y="2"/>
                  </a:lnTo>
                  <a:lnTo>
                    <a:pt x="48" y="2"/>
                  </a:lnTo>
                  <a:lnTo>
                    <a:pt x="48" y="2"/>
                  </a:lnTo>
                  <a:lnTo>
                    <a:pt x="48" y="2"/>
                  </a:lnTo>
                  <a:lnTo>
                    <a:pt x="48" y="2"/>
                  </a:lnTo>
                  <a:lnTo>
                    <a:pt x="48" y="2"/>
                  </a:lnTo>
                  <a:lnTo>
                    <a:pt x="48" y="2"/>
                  </a:lnTo>
                  <a:lnTo>
                    <a:pt x="48" y="2"/>
                  </a:lnTo>
                  <a:lnTo>
                    <a:pt x="48" y="2"/>
                  </a:lnTo>
                  <a:lnTo>
                    <a:pt x="48" y="2"/>
                  </a:lnTo>
                  <a:lnTo>
                    <a:pt x="49" y="2"/>
                  </a:lnTo>
                  <a:lnTo>
                    <a:pt x="49" y="2"/>
                  </a:lnTo>
                  <a:lnTo>
                    <a:pt x="49" y="2"/>
                  </a:lnTo>
                  <a:lnTo>
                    <a:pt x="49" y="2"/>
                  </a:lnTo>
                  <a:lnTo>
                    <a:pt x="49" y="2"/>
                  </a:lnTo>
                  <a:lnTo>
                    <a:pt x="49" y="2"/>
                  </a:lnTo>
                  <a:lnTo>
                    <a:pt x="49" y="2"/>
                  </a:lnTo>
                  <a:lnTo>
                    <a:pt x="49" y="2"/>
                  </a:lnTo>
                  <a:lnTo>
                    <a:pt x="49" y="2"/>
                  </a:lnTo>
                  <a:lnTo>
                    <a:pt x="50" y="2"/>
                  </a:lnTo>
                  <a:lnTo>
                    <a:pt x="50" y="2"/>
                  </a:lnTo>
                  <a:lnTo>
                    <a:pt x="50" y="1"/>
                  </a:lnTo>
                  <a:lnTo>
                    <a:pt x="50" y="1"/>
                  </a:lnTo>
                  <a:lnTo>
                    <a:pt x="50" y="1"/>
                  </a:lnTo>
                  <a:lnTo>
                    <a:pt x="50" y="1"/>
                  </a:lnTo>
                  <a:lnTo>
                    <a:pt x="50" y="1"/>
                  </a:lnTo>
                  <a:lnTo>
                    <a:pt x="50" y="1"/>
                  </a:lnTo>
                  <a:lnTo>
                    <a:pt x="50" y="1"/>
                  </a:lnTo>
                  <a:lnTo>
                    <a:pt x="51" y="1"/>
                  </a:lnTo>
                  <a:lnTo>
                    <a:pt x="51" y="1"/>
                  </a:lnTo>
                  <a:lnTo>
                    <a:pt x="51" y="1"/>
                  </a:lnTo>
                  <a:lnTo>
                    <a:pt x="51" y="1"/>
                  </a:lnTo>
                  <a:lnTo>
                    <a:pt x="51" y="1"/>
                  </a:lnTo>
                  <a:lnTo>
                    <a:pt x="51" y="1"/>
                  </a:lnTo>
                  <a:lnTo>
                    <a:pt x="51" y="1"/>
                  </a:lnTo>
                  <a:lnTo>
                    <a:pt x="51" y="1"/>
                  </a:lnTo>
                  <a:lnTo>
                    <a:pt x="51" y="1"/>
                  </a:lnTo>
                  <a:lnTo>
                    <a:pt x="52" y="1"/>
                  </a:lnTo>
                  <a:lnTo>
                    <a:pt x="52" y="1"/>
                  </a:lnTo>
                  <a:lnTo>
                    <a:pt x="52" y="1"/>
                  </a:lnTo>
                  <a:lnTo>
                    <a:pt x="52" y="1"/>
                  </a:lnTo>
                  <a:lnTo>
                    <a:pt x="52" y="2"/>
                  </a:lnTo>
                  <a:lnTo>
                    <a:pt x="52" y="2"/>
                  </a:lnTo>
                  <a:lnTo>
                    <a:pt x="53" y="2"/>
                  </a:lnTo>
                  <a:lnTo>
                    <a:pt x="53" y="2"/>
                  </a:lnTo>
                  <a:lnTo>
                    <a:pt x="53" y="2"/>
                  </a:lnTo>
                  <a:lnTo>
                    <a:pt x="53" y="2"/>
                  </a:lnTo>
                  <a:lnTo>
                    <a:pt x="53" y="2"/>
                  </a:lnTo>
                  <a:lnTo>
                    <a:pt x="53" y="2"/>
                  </a:lnTo>
                  <a:lnTo>
                    <a:pt x="53" y="2"/>
                  </a:lnTo>
                  <a:lnTo>
                    <a:pt x="53" y="2"/>
                  </a:lnTo>
                  <a:lnTo>
                    <a:pt x="54" y="2"/>
                  </a:lnTo>
                  <a:lnTo>
                    <a:pt x="54" y="2"/>
                  </a:lnTo>
                  <a:lnTo>
                    <a:pt x="54" y="2"/>
                  </a:lnTo>
                  <a:lnTo>
                    <a:pt x="54" y="2"/>
                  </a:lnTo>
                  <a:lnTo>
                    <a:pt x="54" y="2"/>
                  </a:lnTo>
                  <a:lnTo>
                    <a:pt x="54" y="2"/>
                  </a:lnTo>
                  <a:lnTo>
                    <a:pt x="54" y="2"/>
                  </a:lnTo>
                  <a:lnTo>
                    <a:pt x="54" y="2"/>
                  </a:lnTo>
                  <a:lnTo>
                    <a:pt x="54" y="2"/>
                  </a:lnTo>
                  <a:lnTo>
                    <a:pt x="55" y="2"/>
                  </a:lnTo>
                  <a:lnTo>
                    <a:pt x="55" y="2"/>
                  </a:lnTo>
                  <a:lnTo>
                    <a:pt x="55" y="2"/>
                  </a:lnTo>
                  <a:lnTo>
                    <a:pt x="55" y="2"/>
                  </a:lnTo>
                  <a:lnTo>
                    <a:pt x="55" y="2"/>
                  </a:lnTo>
                  <a:lnTo>
                    <a:pt x="55" y="2"/>
                  </a:lnTo>
                  <a:lnTo>
                    <a:pt x="55" y="2"/>
                  </a:lnTo>
                  <a:lnTo>
                    <a:pt x="55" y="2"/>
                  </a:lnTo>
                  <a:lnTo>
                    <a:pt x="55" y="2"/>
                  </a:lnTo>
                  <a:lnTo>
                    <a:pt x="56" y="2"/>
                  </a:lnTo>
                  <a:lnTo>
                    <a:pt x="56" y="2"/>
                  </a:lnTo>
                  <a:lnTo>
                    <a:pt x="56" y="2"/>
                  </a:lnTo>
                  <a:lnTo>
                    <a:pt x="56" y="2"/>
                  </a:lnTo>
                  <a:lnTo>
                    <a:pt x="56" y="2"/>
                  </a:lnTo>
                  <a:lnTo>
                    <a:pt x="56" y="2"/>
                  </a:lnTo>
                  <a:lnTo>
                    <a:pt x="56" y="2"/>
                  </a:lnTo>
                  <a:lnTo>
                    <a:pt x="56" y="2"/>
                  </a:lnTo>
                  <a:lnTo>
                    <a:pt x="56" y="2"/>
                  </a:lnTo>
                  <a:lnTo>
                    <a:pt x="57" y="2"/>
                  </a:lnTo>
                  <a:lnTo>
                    <a:pt x="57" y="2"/>
                  </a:lnTo>
                  <a:lnTo>
                    <a:pt x="57" y="2"/>
                  </a:lnTo>
                  <a:lnTo>
                    <a:pt x="57" y="2"/>
                  </a:lnTo>
                  <a:lnTo>
                    <a:pt x="57" y="2"/>
                  </a:lnTo>
                  <a:lnTo>
                    <a:pt x="57" y="2"/>
                  </a:lnTo>
                  <a:lnTo>
                    <a:pt x="57" y="3"/>
                  </a:lnTo>
                  <a:lnTo>
                    <a:pt x="57" y="3"/>
                  </a:lnTo>
                  <a:lnTo>
                    <a:pt x="57" y="3"/>
                  </a:lnTo>
                  <a:lnTo>
                    <a:pt x="58" y="3"/>
                  </a:lnTo>
                  <a:lnTo>
                    <a:pt x="58" y="3"/>
                  </a:lnTo>
                  <a:lnTo>
                    <a:pt x="58" y="3"/>
                  </a:lnTo>
                  <a:lnTo>
                    <a:pt x="58" y="3"/>
                  </a:lnTo>
                  <a:lnTo>
                    <a:pt x="58" y="3"/>
                  </a:lnTo>
                  <a:lnTo>
                    <a:pt x="58" y="3"/>
                  </a:lnTo>
                  <a:lnTo>
                    <a:pt x="59" y="3"/>
                  </a:lnTo>
                  <a:lnTo>
                    <a:pt x="59" y="3"/>
                  </a:lnTo>
                  <a:lnTo>
                    <a:pt x="59" y="3"/>
                  </a:lnTo>
                  <a:lnTo>
                    <a:pt x="59" y="3"/>
                  </a:lnTo>
                  <a:lnTo>
                    <a:pt x="59" y="3"/>
                  </a:lnTo>
                  <a:lnTo>
                    <a:pt x="59" y="3"/>
                  </a:lnTo>
                  <a:lnTo>
                    <a:pt x="59" y="3"/>
                  </a:lnTo>
                  <a:lnTo>
                    <a:pt x="59" y="3"/>
                  </a:lnTo>
                  <a:lnTo>
                    <a:pt x="59" y="3"/>
                  </a:lnTo>
                  <a:lnTo>
                    <a:pt x="60" y="3"/>
                  </a:lnTo>
                  <a:lnTo>
                    <a:pt x="60" y="3"/>
                  </a:lnTo>
                  <a:lnTo>
                    <a:pt x="60" y="3"/>
                  </a:lnTo>
                  <a:lnTo>
                    <a:pt x="60" y="3"/>
                  </a:lnTo>
                  <a:lnTo>
                    <a:pt x="60" y="3"/>
                  </a:lnTo>
                  <a:lnTo>
                    <a:pt x="60" y="3"/>
                  </a:lnTo>
                  <a:lnTo>
                    <a:pt x="60" y="3"/>
                  </a:lnTo>
                  <a:lnTo>
                    <a:pt x="60" y="3"/>
                  </a:lnTo>
                  <a:lnTo>
                    <a:pt x="61" y="3"/>
                  </a:lnTo>
                  <a:lnTo>
                    <a:pt x="61" y="3"/>
                  </a:lnTo>
                  <a:lnTo>
                    <a:pt x="61" y="3"/>
                  </a:lnTo>
                  <a:lnTo>
                    <a:pt x="61" y="3"/>
                  </a:lnTo>
                  <a:lnTo>
                    <a:pt x="61" y="3"/>
                  </a:lnTo>
                  <a:lnTo>
                    <a:pt x="61" y="3"/>
                  </a:lnTo>
                  <a:lnTo>
                    <a:pt x="61" y="3"/>
                  </a:lnTo>
                  <a:lnTo>
                    <a:pt x="61" y="3"/>
                  </a:lnTo>
                  <a:lnTo>
                    <a:pt x="61" y="3"/>
                  </a:lnTo>
                  <a:lnTo>
                    <a:pt x="62" y="3"/>
                  </a:lnTo>
                  <a:lnTo>
                    <a:pt x="62" y="3"/>
                  </a:lnTo>
                  <a:lnTo>
                    <a:pt x="62" y="3"/>
                  </a:lnTo>
                  <a:lnTo>
                    <a:pt x="62" y="3"/>
                  </a:lnTo>
                  <a:lnTo>
                    <a:pt x="62" y="3"/>
                  </a:lnTo>
                  <a:lnTo>
                    <a:pt x="62" y="3"/>
                  </a:lnTo>
                  <a:lnTo>
                    <a:pt x="62" y="3"/>
                  </a:lnTo>
                  <a:lnTo>
                    <a:pt x="62" y="3"/>
                  </a:lnTo>
                  <a:lnTo>
                    <a:pt x="62" y="3"/>
                  </a:lnTo>
                  <a:lnTo>
                    <a:pt x="63" y="3"/>
                  </a:lnTo>
                  <a:lnTo>
                    <a:pt x="63" y="3"/>
                  </a:lnTo>
                  <a:lnTo>
                    <a:pt x="63" y="3"/>
                  </a:lnTo>
                  <a:lnTo>
                    <a:pt x="63" y="3"/>
                  </a:lnTo>
                  <a:lnTo>
                    <a:pt x="63" y="3"/>
                  </a:lnTo>
                  <a:lnTo>
                    <a:pt x="63" y="3"/>
                  </a:lnTo>
                  <a:lnTo>
                    <a:pt x="63" y="3"/>
                  </a:lnTo>
                  <a:lnTo>
                    <a:pt x="63" y="3"/>
                  </a:lnTo>
                  <a:lnTo>
                    <a:pt x="63" y="3"/>
                  </a:lnTo>
                  <a:lnTo>
                    <a:pt x="64" y="3"/>
                  </a:lnTo>
                  <a:lnTo>
                    <a:pt x="64" y="3"/>
                  </a:lnTo>
                  <a:lnTo>
                    <a:pt x="64" y="3"/>
                  </a:lnTo>
                  <a:lnTo>
                    <a:pt x="64" y="3"/>
                  </a:lnTo>
                  <a:lnTo>
                    <a:pt x="64" y="3"/>
                  </a:lnTo>
                  <a:lnTo>
                    <a:pt x="64" y="3"/>
                  </a:lnTo>
                  <a:lnTo>
                    <a:pt x="64" y="3"/>
                  </a:lnTo>
                  <a:lnTo>
                    <a:pt x="64" y="3"/>
                  </a:lnTo>
                  <a:lnTo>
                    <a:pt x="64" y="3"/>
                  </a:lnTo>
                  <a:lnTo>
                    <a:pt x="65" y="3"/>
                  </a:lnTo>
                  <a:lnTo>
                    <a:pt x="65" y="3"/>
                  </a:lnTo>
                  <a:lnTo>
                    <a:pt x="65" y="3"/>
                  </a:lnTo>
                  <a:lnTo>
                    <a:pt x="65" y="3"/>
                  </a:lnTo>
                  <a:lnTo>
                    <a:pt x="65" y="3"/>
                  </a:lnTo>
                  <a:lnTo>
                    <a:pt x="65" y="3"/>
                  </a:lnTo>
                  <a:lnTo>
                    <a:pt x="66" y="3"/>
                  </a:lnTo>
                  <a:lnTo>
                    <a:pt x="66" y="3"/>
                  </a:lnTo>
                  <a:lnTo>
                    <a:pt x="66" y="3"/>
                  </a:lnTo>
                  <a:lnTo>
                    <a:pt x="66" y="3"/>
                  </a:lnTo>
                  <a:lnTo>
                    <a:pt x="66" y="3"/>
                  </a:lnTo>
                  <a:lnTo>
                    <a:pt x="66" y="3"/>
                  </a:lnTo>
                  <a:lnTo>
                    <a:pt x="66" y="3"/>
                  </a:lnTo>
                  <a:lnTo>
                    <a:pt x="66" y="3"/>
                  </a:lnTo>
                  <a:lnTo>
                    <a:pt x="66" y="3"/>
                  </a:lnTo>
                  <a:lnTo>
                    <a:pt x="67" y="3"/>
                  </a:lnTo>
                  <a:lnTo>
                    <a:pt x="67" y="3"/>
                  </a:lnTo>
                  <a:lnTo>
                    <a:pt x="67" y="3"/>
                  </a:lnTo>
                  <a:lnTo>
                    <a:pt x="67" y="3"/>
                  </a:lnTo>
                  <a:lnTo>
                    <a:pt x="67" y="3"/>
                  </a:lnTo>
                  <a:lnTo>
                    <a:pt x="67" y="3"/>
                  </a:lnTo>
                  <a:lnTo>
                    <a:pt x="67" y="3"/>
                  </a:lnTo>
                  <a:lnTo>
                    <a:pt x="67" y="3"/>
                  </a:lnTo>
                  <a:lnTo>
                    <a:pt x="67" y="3"/>
                  </a:lnTo>
                  <a:lnTo>
                    <a:pt x="68" y="3"/>
                  </a:lnTo>
                  <a:lnTo>
                    <a:pt x="68" y="3"/>
                  </a:lnTo>
                  <a:lnTo>
                    <a:pt x="68" y="3"/>
                  </a:lnTo>
                  <a:lnTo>
                    <a:pt x="68" y="3"/>
                  </a:lnTo>
                  <a:lnTo>
                    <a:pt x="68" y="3"/>
                  </a:lnTo>
                  <a:lnTo>
                    <a:pt x="68" y="3"/>
                  </a:lnTo>
                  <a:lnTo>
                    <a:pt x="68" y="3"/>
                  </a:lnTo>
                  <a:lnTo>
                    <a:pt x="68" y="3"/>
                  </a:lnTo>
                  <a:lnTo>
                    <a:pt x="69" y="3"/>
                  </a:lnTo>
                  <a:lnTo>
                    <a:pt x="69" y="3"/>
                  </a:lnTo>
                  <a:lnTo>
                    <a:pt x="69" y="3"/>
                  </a:lnTo>
                  <a:lnTo>
                    <a:pt x="69" y="3"/>
                  </a:lnTo>
                  <a:lnTo>
                    <a:pt x="69" y="3"/>
                  </a:lnTo>
                  <a:lnTo>
                    <a:pt x="69" y="3"/>
                  </a:lnTo>
                  <a:lnTo>
                    <a:pt x="69" y="3"/>
                  </a:lnTo>
                  <a:lnTo>
                    <a:pt x="69" y="3"/>
                  </a:lnTo>
                  <a:lnTo>
                    <a:pt x="69" y="3"/>
                  </a:lnTo>
                  <a:lnTo>
                    <a:pt x="70" y="3"/>
                  </a:lnTo>
                  <a:lnTo>
                    <a:pt x="70" y="3"/>
                  </a:lnTo>
                  <a:lnTo>
                    <a:pt x="70" y="3"/>
                  </a:lnTo>
                  <a:lnTo>
                    <a:pt x="70" y="3"/>
                  </a:lnTo>
                  <a:lnTo>
                    <a:pt x="70" y="3"/>
                  </a:lnTo>
                  <a:lnTo>
                    <a:pt x="70" y="3"/>
                  </a:lnTo>
                  <a:lnTo>
                    <a:pt x="70" y="3"/>
                  </a:lnTo>
                  <a:lnTo>
                    <a:pt x="70" y="3"/>
                  </a:lnTo>
                  <a:lnTo>
                    <a:pt x="70" y="3"/>
                  </a:lnTo>
                  <a:lnTo>
                    <a:pt x="71" y="3"/>
                  </a:lnTo>
                  <a:lnTo>
                    <a:pt x="71" y="3"/>
                  </a:lnTo>
                  <a:lnTo>
                    <a:pt x="71" y="3"/>
                  </a:lnTo>
                  <a:lnTo>
                    <a:pt x="71" y="3"/>
                  </a:lnTo>
                  <a:lnTo>
                    <a:pt x="71" y="3"/>
                  </a:lnTo>
                  <a:lnTo>
                    <a:pt x="71" y="3"/>
                  </a:lnTo>
                  <a:lnTo>
                    <a:pt x="72" y="3"/>
                  </a:lnTo>
                  <a:lnTo>
                    <a:pt x="72" y="3"/>
                  </a:lnTo>
                  <a:lnTo>
                    <a:pt x="72" y="3"/>
                  </a:lnTo>
                  <a:lnTo>
                    <a:pt x="72" y="3"/>
                  </a:lnTo>
                  <a:lnTo>
                    <a:pt x="72" y="3"/>
                  </a:lnTo>
                  <a:lnTo>
                    <a:pt x="72" y="3"/>
                  </a:lnTo>
                  <a:lnTo>
                    <a:pt x="72" y="3"/>
                  </a:lnTo>
                  <a:lnTo>
                    <a:pt x="72" y="3"/>
                  </a:lnTo>
                  <a:lnTo>
                    <a:pt x="72" y="3"/>
                  </a:lnTo>
                  <a:lnTo>
                    <a:pt x="73" y="3"/>
                  </a:lnTo>
                  <a:lnTo>
                    <a:pt x="73" y="3"/>
                  </a:lnTo>
                  <a:lnTo>
                    <a:pt x="73" y="3"/>
                  </a:lnTo>
                  <a:lnTo>
                    <a:pt x="73" y="3"/>
                  </a:lnTo>
                  <a:lnTo>
                    <a:pt x="73" y="3"/>
                  </a:lnTo>
                  <a:lnTo>
                    <a:pt x="73" y="3"/>
                  </a:lnTo>
                  <a:lnTo>
                    <a:pt x="73" y="3"/>
                  </a:lnTo>
                  <a:lnTo>
                    <a:pt x="73" y="3"/>
                  </a:lnTo>
                  <a:lnTo>
                    <a:pt x="73" y="3"/>
                  </a:lnTo>
                  <a:lnTo>
                    <a:pt x="74" y="3"/>
                  </a:lnTo>
                  <a:lnTo>
                    <a:pt x="74" y="3"/>
                  </a:lnTo>
                  <a:lnTo>
                    <a:pt x="74" y="3"/>
                  </a:lnTo>
                  <a:lnTo>
                    <a:pt x="74" y="3"/>
                  </a:lnTo>
                  <a:lnTo>
                    <a:pt x="74" y="3"/>
                  </a:lnTo>
                  <a:lnTo>
                    <a:pt x="74" y="3"/>
                  </a:lnTo>
                  <a:lnTo>
                    <a:pt x="74" y="3"/>
                  </a:lnTo>
                  <a:lnTo>
                    <a:pt x="74" y="3"/>
                  </a:lnTo>
                  <a:lnTo>
                    <a:pt x="74" y="3"/>
                  </a:lnTo>
                  <a:lnTo>
                    <a:pt x="75" y="3"/>
                  </a:lnTo>
                  <a:lnTo>
                    <a:pt x="75" y="3"/>
                  </a:lnTo>
                  <a:lnTo>
                    <a:pt x="75" y="3"/>
                  </a:lnTo>
                  <a:lnTo>
                    <a:pt x="75" y="3"/>
                  </a:lnTo>
                  <a:lnTo>
                    <a:pt x="75" y="3"/>
                  </a:lnTo>
                  <a:lnTo>
                    <a:pt x="75" y="3"/>
                  </a:lnTo>
                  <a:lnTo>
                    <a:pt x="75" y="3"/>
                  </a:lnTo>
                  <a:lnTo>
                    <a:pt x="75" y="3"/>
                  </a:lnTo>
                  <a:lnTo>
                    <a:pt x="76" y="3"/>
                  </a:lnTo>
                  <a:lnTo>
                    <a:pt x="76" y="3"/>
                  </a:lnTo>
                  <a:lnTo>
                    <a:pt x="76" y="3"/>
                  </a:lnTo>
                  <a:lnTo>
                    <a:pt x="76" y="3"/>
                  </a:lnTo>
                  <a:lnTo>
                    <a:pt x="76" y="3"/>
                  </a:lnTo>
                  <a:lnTo>
                    <a:pt x="76" y="3"/>
                  </a:lnTo>
                  <a:lnTo>
                    <a:pt x="76" y="3"/>
                  </a:lnTo>
                  <a:lnTo>
                    <a:pt x="76" y="3"/>
                  </a:lnTo>
                  <a:lnTo>
                    <a:pt x="76" y="3"/>
                  </a:lnTo>
                  <a:lnTo>
                    <a:pt x="77" y="3"/>
                  </a:lnTo>
                  <a:lnTo>
                    <a:pt x="77" y="3"/>
                  </a:lnTo>
                  <a:lnTo>
                    <a:pt x="77" y="3"/>
                  </a:lnTo>
                  <a:lnTo>
                    <a:pt x="77" y="3"/>
                  </a:lnTo>
                  <a:lnTo>
                    <a:pt x="77" y="3"/>
                  </a:lnTo>
                  <a:lnTo>
                    <a:pt x="77" y="3"/>
                  </a:lnTo>
                  <a:lnTo>
                    <a:pt x="78" y="3"/>
                  </a:lnTo>
                  <a:lnTo>
                    <a:pt x="78" y="3"/>
                  </a:lnTo>
                  <a:lnTo>
                    <a:pt x="78" y="3"/>
                  </a:lnTo>
                  <a:lnTo>
                    <a:pt x="78" y="3"/>
                  </a:lnTo>
                  <a:lnTo>
                    <a:pt x="78" y="3"/>
                  </a:lnTo>
                  <a:lnTo>
                    <a:pt x="78" y="3"/>
                  </a:lnTo>
                  <a:lnTo>
                    <a:pt x="78" y="3"/>
                  </a:lnTo>
                  <a:lnTo>
                    <a:pt x="78" y="3"/>
                  </a:lnTo>
                  <a:lnTo>
                    <a:pt x="78" y="3"/>
                  </a:lnTo>
                  <a:lnTo>
                    <a:pt x="79" y="3"/>
                  </a:lnTo>
                  <a:lnTo>
                    <a:pt x="79" y="3"/>
                  </a:lnTo>
                  <a:lnTo>
                    <a:pt x="79" y="3"/>
                  </a:lnTo>
                  <a:lnTo>
                    <a:pt x="79" y="3"/>
                  </a:lnTo>
                  <a:lnTo>
                    <a:pt x="79" y="3"/>
                  </a:lnTo>
                  <a:lnTo>
                    <a:pt x="79" y="3"/>
                  </a:lnTo>
                  <a:lnTo>
                    <a:pt x="79" y="3"/>
                  </a:lnTo>
                  <a:lnTo>
                    <a:pt x="79" y="3"/>
                  </a:lnTo>
                  <a:lnTo>
                    <a:pt x="79" y="3"/>
                  </a:lnTo>
                  <a:lnTo>
                    <a:pt x="80" y="3"/>
                  </a:lnTo>
                  <a:lnTo>
                    <a:pt x="80" y="3"/>
                  </a:lnTo>
                  <a:lnTo>
                    <a:pt x="80" y="3"/>
                  </a:lnTo>
                  <a:lnTo>
                    <a:pt x="80" y="3"/>
                  </a:lnTo>
                  <a:lnTo>
                    <a:pt x="80" y="3"/>
                  </a:lnTo>
                  <a:lnTo>
                    <a:pt x="80" y="3"/>
                  </a:lnTo>
                  <a:lnTo>
                    <a:pt x="80" y="3"/>
                  </a:lnTo>
                  <a:lnTo>
                    <a:pt x="80" y="3"/>
                  </a:lnTo>
                  <a:lnTo>
                    <a:pt x="80" y="3"/>
                  </a:lnTo>
                  <a:lnTo>
                    <a:pt x="81" y="3"/>
                  </a:lnTo>
                  <a:lnTo>
                    <a:pt x="81" y="3"/>
                  </a:lnTo>
                  <a:lnTo>
                    <a:pt x="81" y="3"/>
                  </a:lnTo>
                  <a:lnTo>
                    <a:pt x="81" y="3"/>
                  </a:lnTo>
                  <a:lnTo>
                    <a:pt x="81" y="3"/>
                  </a:lnTo>
                  <a:lnTo>
                    <a:pt x="81" y="3"/>
                  </a:lnTo>
                  <a:lnTo>
                    <a:pt x="81" y="3"/>
                  </a:lnTo>
                  <a:lnTo>
                    <a:pt x="81" y="3"/>
                  </a:lnTo>
                  <a:lnTo>
                    <a:pt x="81" y="3"/>
                  </a:lnTo>
                  <a:lnTo>
                    <a:pt x="82" y="3"/>
                  </a:lnTo>
                  <a:lnTo>
                    <a:pt x="82" y="3"/>
                  </a:lnTo>
                  <a:lnTo>
                    <a:pt x="82" y="3"/>
                  </a:lnTo>
                  <a:lnTo>
                    <a:pt x="82" y="3"/>
                  </a:lnTo>
                  <a:lnTo>
                    <a:pt x="82" y="3"/>
                  </a:lnTo>
                  <a:lnTo>
                    <a:pt x="82" y="3"/>
                  </a:lnTo>
                  <a:lnTo>
                    <a:pt x="82" y="3"/>
                  </a:lnTo>
                  <a:lnTo>
                    <a:pt x="82" y="3"/>
                  </a:lnTo>
                  <a:lnTo>
                    <a:pt x="82" y="3"/>
                  </a:lnTo>
                  <a:lnTo>
                    <a:pt x="83" y="3"/>
                  </a:lnTo>
                  <a:lnTo>
                    <a:pt x="83" y="3"/>
                  </a:lnTo>
                  <a:lnTo>
                    <a:pt x="83" y="3"/>
                  </a:lnTo>
                  <a:lnTo>
                    <a:pt x="83" y="3"/>
                  </a:lnTo>
                  <a:lnTo>
                    <a:pt x="83" y="3"/>
                  </a:lnTo>
                  <a:lnTo>
                    <a:pt x="83" y="3"/>
                  </a:lnTo>
                  <a:lnTo>
                    <a:pt x="83" y="3"/>
                  </a:lnTo>
                  <a:lnTo>
                    <a:pt x="83" y="3"/>
                  </a:lnTo>
                  <a:lnTo>
                    <a:pt x="84" y="3"/>
                  </a:lnTo>
                  <a:lnTo>
                    <a:pt x="84" y="3"/>
                  </a:lnTo>
                  <a:lnTo>
                    <a:pt x="84" y="3"/>
                  </a:lnTo>
                  <a:lnTo>
                    <a:pt x="84" y="3"/>
                  </a:lnTo>
                  <a:lnTo>
                    <a:pt x="84" y="3"/>
                  </a:lnTo>
                  <a:lnTo>
                    <a:pt x="84" y="3"/>
                  </a:lnTo>
                  <a:lnTo>
                    <a:pt x="85" y="3"/>
                  </a:lnTo>
                  <a:lnTo>
                    <a:pt x="85" y="3"/>
                  </a:lnTo>
                  <a:lnTo>
                    <a:pt x="85" y="3"/>
                  </a:lnTo>
                  <a:lnTo>
                    <a:pt x="85" y="3"/>
                  </a:lnTo>
                  <a:lnTo>
                    <a:pt x="85" y="3"/>
                  </a:lnTo>
                  <a:lnTo>
                    <a:pt x="85" y="3"/>
                  </a:lnTo>
                  <a:lnTo>
                    <a:pt x="85" y="3"/>
                  </a:lnTo>
                  <a:lnTo>
                    <a:pt x="85" y="3"/>
                  </a:lnTo>
                  <a:lnTo>
                    <a:pt x="85" y="3"/>
                  </a:lnTo>
                  <a:lnTo>
                    <a:pt x="86" y="3"/>
                  </a:lnTo>
                  <a:lnTo>
                    <a:pt x="86" y="3"/>
                  </a:lnTo>
                  <a:lnTo>
                    <a:pt x="86" y="3"/>
                  </a:lnTo>
                  <a:lnTo>
                    <a:pt x="86" y="3"/>
                  </a:lnTo>
                  <a:lnTo>
                    <a:pt x="86" y="3"/>
                  </a:lnTo>
                  <a:lnTo>
                    <a:pt x="86" y="3"/>
                  </a:lnTo>
                  <a:lnTo>
                    <a:pt x="86" y="3"/>
                  </a:lnTo>
                  <a:lnTo>
                    <a:pt x="86" y="3"/>
                  </a:lnTo>
                  <a:lnTo>
                    <a:pt x="86" y="3"/>
                  </a:lnTo>
                  <a:lnTo>
                    <a:pt x="87" y="3"/>
                  </a:lnTo>
                  <a:lnTo>
                    <a:pt x="87" y="3"/>
                  </a:lnTo>
                  <a:lnTo>
                    <a:pt x="87" y="3"/>
                  </a:lnTo>
                  <a:lnTo>
                    <a:pt x="87" y="3"/>
                  </a:lnTo>
                  <a:lnTo>
                    <a:pt x="87" y="3"/>
                  </a:lnTo>
                  <a:lnTo>
                    <a:pt x="87" y="3"/>
                  </a:lnTo>
                  <a:lnTo>
                    <a:pt x="87" y="3"/>
                  </a:lnTo>
                  <a:lnTo>
                    <a:pt x="87" y="3"/>
                  </a:lnTo>
                  <a:lnTo>
                    <a:pt x="87" y="3"/>
                  </a:lnTo>
                  <a:lnTo>
                    <a:pt x="88" y="3"/>
                  </a:lnTo>
                  <a:lnTo>
                    <a:pt x="88" y="3"/>
                  </a:lnTo>
                  <a:lnTo>
                    <a:pt x="88" y="3"/>
                  </a:lnTo>
                  <a:lnTo>
                    <a:pt x="88" y="3"/>
                  </a:lnTo>
                  <a:lnTo>
                    <a:pt x="88" y="3"/>
                  </a:lnTo>
                  <a:lnTo>
                    <a:pt x="88" y="3"/>
                  </a:lnTo>
                  <a:lnTo>
                    <a:pt x="88" y="3"/>
                  </a:lnTo>
                  <a:lnTo>
                    <a:pt x="88" y="3"/>
                  </a:lnTo>
                  <a:lnTo>
                    <a:pt x="88" y="3"/>
                  </a:lnTo>
                  <a:lnTo>
                    <a:pt x="89" y="3"/>
                  </a:lnTo>
                  <a:lnTo>
                    <a:pt x="89" y="3"/>
                  </a:lnTo>
                  <a:lnTo>
                    <a:pt x="89" y="3"/>
                  </a:lnTo>
                  <a:lnTo>
                    <a:pt x="89" y="3"/>
                  </a:lnTo>
                  <a:lnTo>
                    <a:pt x="89" y="3"/>
                  </a:lnTo>
                  <a:lnTo>
                    <a:pt x="89" y="3"/>
                  </a:lnTo>
                  <a:lnTo>
                    <a:pt x="89" y="3"/>
                  </a:lnTo>
                  <a:lnTo>
                    <a:pt x="89" y="3"/>
                  </a:lnTo>
                  <a:lnTo>
                    <a:pt x="89" y="3"/>
                  </a:lnTo>
                  <a:lnTo>
                    <a:pt x="90" y="3"/>
                  </a:lnTo>
                  <a:lnTo>
                    <a:pt x="90" y="2"/>
                  </a:lnTo>
                  <a:lnTo>
                    <a:pt x="90" y="2"/>
                  </a:lnTo>
                  <a:lnTo>
                    <a:pt x="90" y="2"/>
                  </a:lnTo>
                  <a:lnTo>
                    <a:pt x="90" y="2"/>
                  </a:lnTo>
                  <a:lnTo>
                    <a:pt x="90" y="2"/>
                  </a:lnTo>
                  <a:lnTo>
                    <a:pt x="91" y="2"/>
                  </a:lnTo>
                  <a:lnTo>
                    <a:pt x="91" y="2"/>
                  </a:lnTo>
                  <a:lnTo>
                    <a:pt x="91" y="2"/>
                  </a:lnTo>
                  <a:lnTo>
                    <a:pt x="91" y="2"/>
                  </a:lnTo>
                  <a:lnTo>
                    <a:pt x="91" y="2"/>
                  </a:lnTo>
                  <a:lnTo>
                    <a:pt x="91" y="2"/>
                  </a:lnTo>
                  <a:lnTo>
                    <a:pt x="91" y="2"/>
                  </a:lnTo>
                  <a:lnTo>
                    <a:pt x="91" y="2"/>
                  </a:lnTo>
                  <a:lnTo>
                    <a:pt x="92" y="2"/>
                  </a:lnTo>
                  <a:lnTo>
                    <a:pt x="92" y="2"/>
                  </a:lnTo>
                  <a:lnTo>
                    <a:pt x="92" y="2"/>
                  </a:lnTo>
                  <a:lnTo>
                    <a:pt x="92" y="2"/>
                  </a:lnTo>
                  <a:lnTo>
                    <a:pt x="92" y="2"/>
                  </a:lnTo>
                  <a:lnTo>
                    <a:pt x="92" y="2"/>
                  </a:lnTo>
                  <a:lnTo>
                    <a:pt x="92" y="2"/>
                  </a:lnTo>
                  <a:lnTo>
                    <a:pt x="92" y="2"/>
                  </a:lnTo>
                  <a:lnTo>
                    <a:pt x="92" y="2"/>
                  </a:lnTo>
                  <a:lnTo>
                    <a:pt x="93" y="2"/>
                  </a:lnTo>
                  <a:lnTo>
                    <a:pt x="93" y="2"/>
                  </a:lnTo>
                  <a:lnTo>
                    <a:pt x="93" y="2"/>
                  </a:lnTo>
                  <a:lnTo>
                    <a:pt x="93" y="2"/>
                  </a:lnTo>
                  <a:lnTo>
                    <a:pt x="93" y="2"/>
                  </a:lnTo>
                  <a:lnTo>
                    <a:pt x="93" y="2"/>
                  </a:lnTo>
                  <a:lnTo>
                    <a:pt x="93" y="2"/>
                  </a:lnTo>
                  <a:lnTo>
                    <a:pt x="93" y="2"/>
                  </a:lnTo>
                  <a:lnTo>
                    <a:pt x="93" y="2"/>
                  </a:lnTo>
                  <a:lnTo>
                    <a:pt x="94" y="2"/>
                  </a:lnTo>
                  <a:lnTo>
                    <a:pt x="94" y="2"/>
                  </a:lnTo>
                  <a:lnTo>
                    <a:pt x="94" y="2"/>
                  </a:lnTo>
                  <a:lnTo>
                    <a:pt x="94" y="2"/>
                  </a:lnTo>
                  <a:lnTo>
                    <a:pt x="94" y="2"/>
                  </a:lnTo>
                  <a:lnTo>
                    <a:pt x="94" y="2"/>
                  </a:lnTo>
                  <a:lnTo>
                    <a:pt x="94" y="2"/>
                  </a:lnTo>
                  <a:lnTo>
                    <a:pt x="94" y="2"/>
                  </a:lnTo>
                  <a:lnTo>
                    <a:pt x="94" y="2"/>
                  </a:lnTo>
                  <a:lnTo>
                    <a:pt x="95" y="2"/>
                  </a:lnTo>
                  <a:lnTo>
                    <a:pt x="95" y="2"/>
                  </a:lnTo>
                  <a:lnTo>
                    <a:pt x="95" y="2"/>
                  </a:lnTo>
                  <a:lnTo>
                    <a:pt x="95" y="2"/>
                  </a:lnTo>
                  <a:lnTo>
                    <a:pt x="95" y="1"/>
                  </a:lnTo>
                  <a:lnTo>
                    <a:pt x="95" y="1"/>
                  </a:lnTo>
                  <a:lnTo>
                    <a:pt x="95" y="1"/>
                  </a:lnTo>
                  <a:lnTo>
                    <a:pt x="95" y="1"/>
                  </a:lnTo>
                  <a:lnTo>
                    <a:pt x="95" y="1"/>
                  </a:lnTo>
                  <a:lnTo>
                    <a:pt x="96" y="1"/>
                  </a:lnTo>
                  <a:lnTo>
                    <a:pt x="96" y="1"/>
                  </a:lnTo>
                  <a:lnTo>
                    <a:pt x="96" y="1"/>
                  </a:lnTo>
                  <a:lnTo>
                    <a:pt x="96" y="2"/>
                  </a:lnTo>
                  <a:lnTo>
                    <a:pt x="96" y="2"/>
                  </a:lnTo>
                  <a:lnTo>
                    <a:pt x="96" y="2"/>
                  </a:lnTo>
                  <a:lnTo>
                    <a:pt x="96" y="2"/>
                  </a:lnTo>
                  <a:lnTo>
                    <a:pt x="96" y="2"/>
                  </a:lnTo>
                  <a:lnTo>
                    <a:pt x="96" y="1"/>
                  </a:lnTo>
                  <a:lnTo>
                    <a:pt x="97" y="1"/>
                  </a:lnTo>
                  <a:lnTo>
                    <a:pt x="97" y="1"/>
                  </a:lnTo>
                  <a:lnTo>
                    <a:pt x="97" y="1"/>
                  </a:lnTo>
                  <a:lnTo>
                    <a:pt x="97" y="1"/>
                  </a:lnTo>
                  <a:lnTo>
                    <a:pt x="97" y="1"/>
                  </a:lnTo>
                  <a:lnTo>
                    <a:pt x="97" y="1"/>
                  </a:lnTo>
                  <a:lnTo>
                    <a:pt x="98" y="1"/>
                  </a:lnTo>
                  <a:lnTo>
                    <a:pt x="98" y="1"/>
                  </a:lnTo>
                  <a:lnTo>
                    <a:pt x="98" y="1"/>
                  </a:lnTo>
                  <a:lnTo>
                    <a:pt x="98" y="1"/>
                  </a:lnTo>
                  <a:lnTo>
                    <a:pt x="98" y="1"/>
                  </a:lnTo>
                  <a:lnTo>
                    <a:pt x="98" y="1"/>
                  </a:lnTo>
                  <a:lnTo>
                    <a:pt x="98" y="2"/>
                  </a:lnTo>
                  <a:lnTo>
                    <a:pt x="98" y="2"/>
                  </a:lnTo>
                  <a:lnTo>
                    <a:pt x="99" y="2"/>
                  </a:lnTo>
                  <a:lnTo>
                    <a:pt x="99" y="2"/>
                  </a:lnTo>
                  <a:lnTo>
                    <a:pt x="99" y="2"/>
                  </a:lnTo>
                  <a:lnTo>
                    <a:pt x="99" y="2"/>
                  </a:lnTo>
                  <a:lnTo>
                    <a:pt x="99" y="2"/>
                  </a:lnTo>
                  <a:lnTo>
                    <a:pt x="99" y="2"/>
                  </a:lnTo>
                  <a:lnTo>
                    <a:pt x="99" y="2"/>
                  </a:lnTo>
                  <a:lnTo>
                    <a:pt x="99" y="2"/>
                  </a:lnTo>
                  <a:lnTo>
                    <a:pt x="99" y="2"/>
                  </a:lnTo>
                  <a:lnTo>
                    <a:pt x="100" y="2"/>
                  </a:lnTo>
                  <a:lnTo>
                    <a:pt x="100" y="2"/>
                  </a:lnTo>
                  <a:lnTo>
                    <a:pt x="100" y="2"/>
                  </a:lnTo>
                  <a:lnTo>
                    <a:pt x="100" y="2"/>
                  </a:lnTo>
                  <a:lnTo>
                    <a:pt x="100" y="2"/>
                  </a:lnTo>
                  <a:lnTo>
                    <a:pt x="100" y="2"/>
                  </a:lnTo>
                  <a:lnTo>
                    <a:pt x="100" y="2"/>
                  </a:lnTo>
                  <a:lnTo>
                    <a:pt x="100" y="2"/>
                  </a:lnTo>
                  <a:lnTo>
                    <a:pt x="100" y="2"/>
                  </a:lnTo>
                  <a:lnTo>
                    <a:pt x="101" y="2"/>
                  </a:lnTo>
                  <a:lnTo>
                    <a:pt x="101" y="2"/>
                  </a:lnTo>
                  <a:lnTo>
                    <a:pt x="101" y="2"/>
                  </a:lnTo>
                  <a:lnTo>
                    <a:pt x="101" y="2"/>
                  </a:lnTo>
                  <a:lnTo>
                    <a:pt x="101" y="2"/>
                  </a:lnTo>
                  <a:lnTo>
                    <a:pt x="101" y="2"/>
                  </a:lnTo>
                  <a:lnTo>
                    <a:pt x="101" y="2"/>
                  </a:lnTo>
                  <a:lnTo>
                    <a:pt x="101" y="2"/>
                  </a:lnTo>
                  <a:lnTo>
                    <a:pt x="101" y="2"/>
                  </a:lnTo>
                  <a:lnTo>
                    <a:pt x="102" y="2"/>
                  </a:lnTo>
                  <a:lnTo>
                    <a:pt x="102" y="2"/>
                  </a:lnTo>
                  <a:lnTo>
                    <a:pt x="102" y="2"/>
                  </a:lnTo>
                  <a:lnTo>
                    <a:pt x="102" y="2"/>
                  </a:lnTo>
                  <a:lnTo>
                    <a:pt x="102" y="2"/>
                  </a:lnTo>
                  <a:lnTo>
                    <a:pt x="102" y="2"/>
                  </a:lnTo>
                  <a:lnTo>
                    <a:pt x="102" y="2"/>
                  </a:lnTo>
                  <a:lnTo>
                    <a:pt x="102" y="2"/>
                  </a:lnTo>
                  <a:lnTo>
                    <a:pt x="102" y="2"/>
                  </a:lnTo>
                  <a:lnTo>
                    <a:pt x="103" y="2"/>
                  </a:lnTo>
                  <a:lnTo>
                    <a:pt x="103" y="2"/>
                  </a:lnTo>
                  <a:lnTo>
                    <a:pt x="103" y="2"/>
                  </a:lnTo>
                  <a:lnTo>
                    <a:pt x="103" y="2"/>
                  </a:lnTo>
                  <a:lnTo>
                    <a:pt x="103" y="2"/>
                  </a:lnTo>
                  <a:lnTo>
                    <a:pt x="103" y="2"/>
                  </a:lnTo>
                  <a:lnTo>
                    <a:pt x="104" y="2"/>
                  </a:lnTo>
                  <a:lnTo>
                    <a:pt x="104" y="2"/>
                  </a:lnTo>
                  <a:lnTo>
                    <a:pt x="104" y="2"/>
                  </a:lnTo>
                  <a:lnTo>
                    <a:pt x="104" y="1"/>
                  </a:lnTo>
                  <a:lnTo>
                    <a:pt x="104" y="1"/>
                  </a:lnTo>
                  <a:lnTo>
                    <a:pt x="104" y="1"/>
                  </a:lnTo>
                  <a:lnTo>
                    <a:pt x="104" y="1"/>
                  </a:lnTo>
                  <a:lnTo>
                    <a:pt x="104" y="1"/>
                  </a:lnTo>
                  <a:lnTo>
                    <a:pt x="104" y="2"/>
                  </a:lnTo>
                  <a:lnTo>
                    <a:pt x="105" y="2"/>
                  </a:lnTo>
                  <a:lnTo>
                    <a:pt x="105" y="2"/>
                  </a:lnTo>
                  <a:lnTo>
                    <a:pt x="105" y="2"/>
                  </a:lnTo>
                  <a:lnTo>
                    <a:pt x="105" y="1"/>
                  </a:lnTo>
                  <a:lnTo>
                    <a:pt x="105" y="1"/>
                  </a:lnTo>
                  <a:lnTo>
                    <a:pt x="105" y="1"/>
                  </a:lnTo>
                  <a:lnTo>
                    <a:pt x="105" y="1"/>
                  </a:lnTo>
                  <a:lnTo>
                    <a:pt x="105" y="1"/>
                  </a:lnTo>
                  <a:lnTo>
                    <a:pt x="105" y="1"/>
                  </a:lnTo>
                  <a:lnTo>
                    <a:pt x="106" y="1"/>
                  </a:lnTo>
                  <a:lnTo>
                    <a:pt x="106" y="1"/>
                  </a:lnTo>
                  <a:lnTo>
                    <a:pt x="106" y="1"/>
                  </a:lnTo>
                  <a:lnTo>
                    <a:pt x="106" y="1"/>
                  </a:lnTo>
                  <a:lnTo>
                    <a:pt x="106" y="1"/>
                  </a:lnTo>
                  <a:lnTo>
                    <a:pt x="106" y="1"/>
                  </a:lnTo>
                  <a:lnTo>
                    <a:pt x="106" y="1"/>
                  </a:lnTo>
                  <a:lnTo>
                    <a:pt x="106" y="1"/>
                  </a:lnTo>
                  <a:lnTo>
                    <a:pt x="107" y="1"/>
                  </a:lnTo>
                  <a:lnTo>
                    <a:pt x="107" y="1"/>
                  </a:lnTo>
                  <a:lnTo>
                    <a:pt x="107" y="1"/>
                  </a:lnTo>
                  <a:lnTo>
                    <a:pt x="107" y="1"/>
                  </a:lnTo>
                  <a:lnTo>
                    <a:pt x="107" y="1"/>
                  </a:lnTo>
                  <a:lnTo>
                    <a:pt x="107" y="1"/>
                  </a:lnTo>
                  <a:lnTo>
                    <a:pt x="107" y="1"/>
                  </a:lnTo>
                  <a:lnTo>
                    <a:pt x="107" y="1"/>
                  </a:lnTo>
                  <a:lnTo>
                    <a:pt x="107" y="1"/>
                  </a:lnTo>
                  <a:lnTo>
                    <a:pt x="108" y="1"/>
                  </a:lnTo>
                  <a:lnTo>
                    <a:pt x="108" y="1"/>
                  </a:lnTo>
                  <a:lnTo>
                    <a:pt x="108" y="1"/>
                  </a:lnTo>
                  <a:lnTo>
                    <a:pt x="108" y="1"/>
                  </a:lnTo>
                  <a:lnTo>
                    <a:pt x="108" y="1"/>
                  </a:lnTo>
                  <a:lnTo>
                    <a:pt x="108" y="1"/>
                  </a:lnTo>
                  <a:lnTo>
                    <a:pt x="108" y="1"/>
                  </a:lnTo>
                  <a:lnTo>
                    <a:pt x="108" y="2"/>
                  </a:lnTo>
                  <a:lnTo>
                    <a:pt x="108" y="2"/>
                  </a:lnTo>
                  <a:lnTo>
                    <a:pt x="109" y="2"/>
                  </a:lnTo>
                  <a:lnTo>
                    <a:pt x="109" y="2"/>
                  </a:lnTo>
                  <a:lnTo>
                    <a:pt x="109" y="2"/>
                  </a:lnTo>
                  <a:lnTo>
                    <a:pt x="109" y="2"/>
                  </a:lnTo>
                  <a:lnTo>
                    <a:pt x="109" y="2"/>
                  </a:lnTo>
                  <a:lnTo>
                    <a:pt x="109" y="2"/>
                  </a:lnTo>
                  <a:lnTo>
                    <a:pt x="110" y="2"/>
                  </a:lnTo>
                  <a:lnTo>
                    <a:pt x="110" y="2"/>
                  </a:lnTo>
                  <a:lnTo>
                    <a:pt x="110" y="2"/>
                  </a:lnTo>
                  <a:lnTo>
                    <a:pt x="110" y="2"/>
                  </a:lnTo>
                  <a:lnTo>
                    <a:pt x="110" y="2"/>
                  </a:lnTo>
                  <a:lnTo>
                    <a:pt x="110" y="2"/>
                  </a:lnTo>
                  <a:lnTo>
                    <a:pt x="110" y="2"/>
                  </a:lnTo>
                  <a:lnTo>
                    <a:pt x="110" y="2"/>
                  </a:lnTo>
                  <a:lnTo>
                    <a:pt x="110" y="2"/>
                  </a:lnTo>
                  <a:lnTo>
                    <a:pt x="111" y="2"/>
                  </a:lnTo>
                  <a:lnTo>
                    <a:pt x="111" y="2"/>
                  </a:lnTo>
                  <a:lnTo>
                    <a:pt x="111" y="2"/>
                  </a:lnTo>
                  <a:lnTo>
                    <a:pt x="111" y="2"/>
                  </a:lnTo>
                  <a:lnTo>
                    <a:pt x="111" y="2"/>
                  </a:lnTo>
                  <a:lnTo>
                    <a:pt x="111" y="2"/>
                  </a:lnTo>
                  <a:lnTo>
                    <a:pt x="111" y="2"/>
                  </a:lnTo>
                  <a:lnTo>
                    <a:pt x="111" y="2"/>
                  </a:lnTo>
                  <a:lnTo>
                    <a:pt x="111" y="2"/>
                  </a:lnTo>
                  <a:lnTo>
                    <a:pt x="112" y="2"/>
                  </a:lnTo>
                  <a:lnTo>
                    <a:pt x="112" y="2"/>
                  </a:lnTo>
                  <a:lnTo>
                    <a:pt x="112" y="2"/>
                  </a:lnTo>
                  <a:lnTo>
                    <a:pt x="112" y="2"/>
                  </a:lnTo>
                  <a:lnTo>
                    <a:pt x="112" y="2"/>
                  </a:lnTo>
                  <a:lnTo>
                    <a:pt x="112" y="2"/>
                  </a:lnTo>
                  <a:lnTo>
                    <a:pt x="112" y="2"/>
                  </a:lnTo>
                  <a:lnTo>
                    <a:pt x="112" y="2"/>
                  </a:lnTo>
                  <a:lnTo>
                    <a:pt x="112" y="2"/>
                  </a:lnTo>
                  <a:lnTo>
                    <a:pt x="113" y="2"/>
                  </a:lnTo>
                  <a:lnTo>
                    <a:pt x="113" y="2"/>
                  </a:lnTo>
                  <a:lnTo>
                    <a:pt x="113" y="2"/>
                  </a:lnTo>
                  <a:lnTo>
                    <a:pt x="113" y="2"/>
                  </a:lnTo>
                  <a:lnTo>
                    <a:pt x="113" y="2"/>
                  </a:lnTo>
                  <a:lnTo>
                    <a:pt x="113" y="2"/>
                  </a:lnTo>
                  <a:lnTo>
                    <a:pt x="113" y="2"/>
                  </a:lnTo>
                  <a:lnTo>
                    <a:pt x="113" y="2"/>
                  </a:lnTo>
                  <a:lnTo>
                    <a:pt x="114" y="2"/>
                  </a:lnTo>
                  <a:lnTo>
                    <a:pt x="114" y="2"/>
                  </a:lnTo>
                  <a:lnTo>
                    <a:pt x="114" y="2"/>
                  </a:lnTo>
                  <a:lnTo>
                    <a:pt x="114" y="2"/>
                  </a:lnTo>
                  <a:lnTo>
                    <a:pt x="114" y="2"/>
                  </a:lnTo>
                  <a:lnTo>
                    <a:pt x="114" y="2"/>
                  </a:lnTo>
                  <a:lnTo>
                    <a:pt x="114" y="2"/>
                  </a:lnTo>
                  <a:lnTo>
                    <a:pt x="114" y="2"/>
                  </a:lnTo>
                  <a:lnTo>
                    <a:pt x="114" y="2"/>
                  </a:lnTo>
                  <a:lnTo>
                    <a:pt x="115" y="2"/>
                  </a:lnTo>
                  <a:lnTo>
                    <a:pt x="115" y="2"/>
                  </a:lnTo>
                  <a:lnTo>
                    <a:pt x="115" y="2"/>
                  </a:lnTo>
                  <a:lnTo>
                    <a:pt x="115" y="2"/>
                  </a:lnTo>
                  <a:lnTo>
                    <a:pt x="115" y="2"/>
                  </a:lnTo>
                  <a:lnTo>
                    <a:pt x="115" y="2"/>
                  </a:lnTo>
                  <a:lnTo>
                    <a:pt x="115" y="2"/>
                  </a:lnTo>
                  <a:lnTo>
                    <a:pt x="115" y="2"/>
                  </a:lnTo>
                  <a:lnTo>
                    <a:pt x="115" y="3"/>
                  </a:lnTo>
                  <a:lnTo>
                    <a:pt x="116" y="3"/>
                  </a:lnTo>
                  <a:lnTo>
                    <a:pt x="116" y="3"/>
                  </a:lnTo>
                  <a:lnTo>
                    <a:pt x="116" y="3"/>
                  </a:lnTo>
                  <a:lnTo>
                    <a:pt x="116" y="3"/>
                  </a:lnTo>
                  <a:lnTo>
                    <a:pt x="116" y="3"/>
                  </a:lnTo>
                  <a:lnTo>
                    <a:pt x="116" y="3"/>
                  </a:lnTo>
                  <a:lnTo>
                    <a:pt x="117" y="3"/>
                  </a:lnTo>
                  <a:lnTo>
                    <a:pt x="117" y="3"/>
                  </a:lnTo>
                  <a:lnTo>
                    <a:pt x="117" y="3"/>
                  </a:lnTo>
                  <a:lnTo>
                    <a:pt x="117" y="3"/>
                  </a:lnTo>
                  <a:lnTo>
                    <a:pt x="117" y="3"/>
                  </a:lnTo>
                  <a:lnTo>
                    <a:pt x="117" y="3"/>
                  </a:lnTo>
                  <a:lnTo>
                    <a:pt x="117" y="3"/>
                  </a:lnTo>
                  <a:lnTo>
                    <a:pt x="117" y="3"/>
                  </a:lnTo>
                  <a:lnTo>
                    <a:pt x="117" y="3"/>
                  </a:lnTo>
                  <a:lnTo>
                    <a:pt x="118" y="3"/>
                  </a:lnTo>
                  <a:lnTo>
                    <a:pt x="118" y="3"/>
                  </a:lnTo>
                  <a:lnTo>
                    <a:pt x="118" y="3"/>
                  </a:lnTo>
                  <a:lnTo>
                    <a:pt x="118" y="3"/>
                  </a:lnTo>
                  <a:lnTo>
                    <a:pt x="118" y="3"/>
                  </a:lnTo>
                  <a:lnTo>
                    <a:pt x="118" y="3"/>
                  </a:lnTo>
                  <a:lnTo>
                    <a:pt x="118" y="3"/>
                  </a:lnTo>
                  <a:lnTo>
                    <a:pt x="118" y="3"/>
                  </a:lnTo>
                  <a:lnTo>
                    <a:pt x="118" y="3"/>
                  </a:lnTo>
                  <a:lnTo>
                    <a:pt x="119" y="3"/>
                  </a:lnTo>
                  <a:lnTo>
                    <a:pt x="119" y="3"/>
                  </a:lnTo>
                  <a:lnTo>
                    <a:pt x="119" y="3"/>
                  </a:lnTo>
                  <a:lnTo>
                    <a:pt x="119" y="3"/>
                  </a:lnTo>
                  <a:lnTo>
                    <a:pt x="119" y="3"/>
                  </a:lnTo>
                  <a:lnTo>
                    <a:pt x="119" y="3"/>
                  </a:lnTo>
                  <a:lnTo>
                    <a:pt x="119" y="3"/>
                  </a:lnTo>
                  <a:lnTo>
                    <a:pt x="119" y="3"/>
                  </a:lnTo>
                  <a:lnTo>
                    <a:pt x="119" y="3"/>
                  </a:lnTo>
                  <a:lnTo>
                    <a:pt x="120" y="3"/>
                  </a:lnTo>
                  <a:lnTo>
                    <a:pt x="120" y="3"/>
                  </a:lnTo>
                  <a:lnTo>
                    <a:pt x="120" y="3"/>
                  </a:lnTo>
                  <a:lnTo>
                    <a:pt x="120" y="3"/>
                  </a:lnTo>
                  <a:lnTo>
                    <a:pt x="120" y="3"/>
                  </a:lnTo>
                  <a:lnTo>
                    <a:pt x="120" y="3"/>
                  </a:lnTo>
                  <a:lnTo>
                    <a:pt x="120" y="3"/>
                  </a:lnTo>
                  <a:lnTo>
                    <a:pt x="120" y="3"/>
                  </a:lnTo>
                  <a:lnTo>
                    <a:pt x="120" y="3"/>
                  </a:lnTo>
                  <a:lnTo>
                    <a:pt x="121" y="3"/>
                  </a:lnTo>
                  <a:lnTo>
                    <a:pt x="121" y="3"/>
                  </a:lnTo>
                  <a:lnTo>
                    <a:pt x="121" y="3"/>
                  </a:lnTo>
                  <a:lnTo>
                    <a:pt x="121" y="3"/>
                  </a:lnTo>
                  <a:lnTo>
                    <a:pt x="121" y="3"/>
                  </a:lnTo>
                  <a:lnTo>
                    <a:pt x="121" y="3"/>
                  </a:lnTo>
                  <a:lnTo>
                    <a:pt x="121" y="3"/>
                  </a:lnTo>
                  <a:lnTo>
                    <a:pt x="121" y="3"/>
                  </a:lnTo>
                  <a:lnTo>
                    <a:pt x="122" y="3"/>
                  </a:lnTo>
                  <a:lnTo>
                    <a:pt x="122" y="3"/>
                  </a:lnTo>
                  <a:lnTo>
                    <a:pt x="122" y="3"/>
                  </a:lnTo>
                  <a:lnTo>
                    <a:pt x="122" y="3"/>
                  </a:lnTo>
                  <a:lnTo>
                    <a:pt x="122" y="3"/>
                  </a:lnTo>
                  <a:lnTo>
                    <a:pt x="122" y="3"/>
                  </a:lnTo>
                </a:path>
              </a:pathLst>
            </a:cu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116" name="Freeform 170">
              <a:extLst>
                <a:ext uri="{FF2B5EF4-FFF2-40B4-BE49-F238E27FC236}">
                  <a16:creationId xmlns:a16="http://schemas.microsoft.com/office/drawing/2014/main" id="{8C70A93E-1626-453B-BBB4-B23C134C4581}"/>
                </a:ext>
              </a:extLst>
            </p:cNvPr>
            <p:cNvSpPr>
              <a:spLocks/>
            </p:cNvSpPr>
            <p:nvPr/>
          </p:nvSpPr>
          <p:spPr bwMode="auto">
            <a:xfrm>
              <a:off x="7012310" y="5157268"/>
              <a:ext cx="193675" cy="6907"/>
            </a:xfrm>
            <a:custGeom>
              <a:avLst/>
              <a:gdLst>
                <a:gd name="T0" fmla="*/ 2 w 122"/>
                <a:gd name="T1" fmla="*/ 2 h 2"/>
                <a:gd name="T2" fmla="*/ 4 w 122"/>
                <a:gd name="T3" fmla="*/ 2 h 2"/>
                <a:gd name="T4" fmla="*/ 6 w 122"/>
                <a:gd name="T5" fmla="*/ 2 h 2"/>
                <a:gd name="T6" fmla="*/ 8 w 122"/>
                <a:gd name="T7" fmla="*/ 1 h 2"/>
                <a:gd name="T8" fmla="*/ 10 w 122"/>
                <a:gd name="T9" fmla="*/ 1 h 2"/>
                <a:gd name="T10" fmla="*/ 12 w 122"/>
                <a:gd name="T11" fmla="*/ 1 h 2"/>
                <a:gd name="T12" fmla="*/ 14 w 122"/>
                <a:gd name="T13" fmla="*/ 1 h 2"/>
                <a:gd name="T14" fmla="*/ 16 w 122"/>
                <a:gd name="T15" fmla="*/ 1 h 2"/>
                <a:gd name="T16" fmla="*/ 18 w 122"/>
                <a:gd name="T17" fmla="*/ 0 h 2"/>
                <a:gd name="T18" fmla="*/ 20 w 122"/>
                <a:gd name="T19" fmla="*/ 0 h 2"/>
                <a:gd name="T20" fmla="*/ 22 w 122"/>
                <a:gd name="T21" fmla="*/ 0 h 2"/>
                <a:gd name="T22" fmla="*/ 24 w 122"/>
                <a:gd name="T23" fmla="*/ 1 h 2"/>
                <a:gd name="T24" fmla="*/ 26 w 122"/>
                <a:gd name="T25" fmla="*/ 1 h 2"/>
                <a:gd name="T26" fmla="*/ 28 w 122"/>
                <a:gd name="T27" fmla="*/ 1 h 2"/>
                <a:gd name="T28" fmla="*/ 30 w 122"/>
                <a:gd name="T29" fmla="*/ 1 h 2"/>
                <a:gd name="T30" fmla="*/ 32 w 122"/>
                <a:gd name="T31" fmla="*/ 1 h 2"/>
                <a:gd name="T32" fmla="*/ 34 w 122"/>
                <a:gd name="T33" fmla="*/ 1 h 2"/>
                <a:gd name="T34" fmla="*/ 36 w 122"/>
                <a:gd name="T35" fmla="*/ 2 h 2"/>
                <a:gd name="T36" fmla="*/ 38 w 122"/>
                <a:gd name="T37" fmla="*/ 2 h 2"/>
                <a:gd name="T38" fmla="*/ 40 w 122"/>
                <a:gd name="T39" fmla="*/ 2 h 2"/>
                <a:gd name="T40" fmla="*/ 42 w 122"/>
                <a:gd name="T41" fmla="*/ 2 h 2"/>
                <a:gd name="T42" fmla="*/ 44 w 122"/>
                <a:gd name="T43" fmla="*/ 2 h 2"/>
                <a:gd name="T44" fmla="*/ 47 w 122"/>
                <a:gd name="T45" fmla="*/ 2 h 2"/>
                <a:gd name="T46" fmla="*/ 48 w 122"/>
                <a:gd name="T47" fmla="*/ 1 h 2"/>
                <a:gd name="T48" fmla="*/ 50 w 122"/>
                <a:gd name="T49" fmla="*/ 0 h 2"/>
                <a:gd name="T50" fmla="*/ 53 w 122"/>
                <a:gd name="T51" fmla="*/ 1 h 2"/>
                <a:gd name="T52" fmla="*/ 55 w 122"/>
                <a:gd name="T53" fmla="*/ 2 h 2"/>
                <a:gd name="T54" fmla="*/ 56 w 122"/>
                <a:gd name="T55" fmla="*/ 2 h 2"/>
                <a:gd name="T56" fmla="*/ 59 w 122"/>
                <a:gd name="T57" fmla="*/ 2 h 2"/>
                <a:gd name="T58" fmla="*/ 61 w 122"/>
                <a:gd name="T59" fmla="*/ 2 h 2"/>
                <a:gd name="T60" fmla="*/ 63 w 122"/>
                <a:gd name="T61" fmla="*/ 2 h 2"/>
                <a:gd name="T62" fmla="*/ 65 w 122"/>
                <a:gd name="T63" fmla="*/ 2 h 2"/>
                <a:gd name="T64" fmla="*/ 67 w 122"/>
                <a:gd name="T65" fmla="*/ 2 h 2"/>
                <a:gd name="T66" fmla="*/ 69 w 122"/>
                <a:gd name="T67" fmla="*/ 2 h 2"/>
                <a:gd name="T68" fmla="*/ 71 w 122"/>
                <a:gd name="T69" fmla="*/ 2 h 2"/>
                <a:gd name="T70" fmla="*/ 73 w 122"/>
                <a:gd name="T71" fmla="*/ 2 h 2"/>
                <a:gd name="T72" fmla="*/ 75 w 122"/>
                <a:gd name="T73" fmla="*/ 2 h 2"/>
                <a:gd name="T74" fmla="*/ 77 w 122"/>
                <a:gd name="T75" fmla="*/ 2 h 2"/>
                <a:gd name="T76" fmla="*/ 79 w 122"/>
                <a:gd name="T77" fmla="*/ 2 h 2"/>
                <a:gd name="T78" fmla="*/ 81 w 122"/>
                <a:gd name="T79" fmla="*/ 2 h 2"/>
                <a:gd name="T80" fmla="*/ 83 w 122"/>
                <a:gd name="T81" fmla="*/ 2 h 2"/>
                <a:gd name="T82" fmla="*/ 85 w 122"/>
                <a:gd name="T83" fmla="*/ 2 h 2"/>
                <a:gd name="T84" fmla="*/ 87 w 122"/>
                <a:gd name="T85" fmla="*/ 2 h 2"/>
                <a:gd name="T86" fmla="*/ 89 w 122"/>
                <a:gd name="T87" fmla="*/ 2 h 2"/>
                <a:gd name="T88" fmla="*/ 91 w 122"/>
                <a:gd name="T89" fmla="*/ 2 h 2"/>
                <a:gd name="T90" fmla="*/ 93 w 122"/>
                <a:gd name="T91" fmla="*/ 1 h 2"/>
                <a:gd name="T92" fmla="*/ 95 w 122"/>
                <a:gd name="T93" fmla="*/ 1 h 2"/>
                <a:gd name="T94" fmla="*/ 97 w 122"/>
                <a:gd name="T95" fmla="*/ 0 h 2"/>
                <a:gd name="T96" fmla="*/ 99 w 122"/>
                <a:gd name="T97" fmla="*/ 1 h 2"/>
                <a:gd name="T98" fmla="*/ 101 w 122"/>
                <a:gd name="T99" fmla="*/ 1 h 2"/>
                <a:gd name="T100" fmla="*/ 103 w 122"/>
                <a:gd name="T101" fmla="*/ 1 h 2"/>
                <a:gd name="T102" fmla="*/ 105 w 122"/>
                <a:gd name="T103" fmla="*/ 0 h 2"/>
                <a:gd name="T104" fmla="*/ 107 w 122"/>
                <a:gd name="T105" fmla="*/ 1 h 2"/>
                <a:gd name="T106" fmla="*/ 109 w 122"/>
                <a:gd name="T107" fmla="*/ 1 h 2"/>
                <a:gd name="T108" fmla="*/ 111 w 122"/>
                <a:gd name="T109" fmla="*/ 1 h 2"/>
                <a:gd name="T110" fmla="*/ 113 w 122"/>
                <a:gd name="T111" fmla="*/ 2 h 2"/>
                <a:gd name="T112" fmla="*/ 115 w 122"/>
                <a:gd name="T113" fmla="*/ 2 h 2"/>
                <a:gd name="T114" fmla="*/ 117 w 122"/>
                <a:gd name="T115" fmla="*/ 2 h 2"/>
                <a:gd name="T116" fmla="*/ 119 w 122"/>
                <a:gd name="T117" fmla="*/ 2 h 2"/>
                <a:gd name="T118" fmla="*/ 121 w 122"/>
                <a:gd name="T1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2" h="2">
                  <a:moveTo>
                    <a:pt x="0" y="2"/>
                  </a:moveTo>
                  <a:lnTo>
                    <a:pt x="0" y="2"/>
                  </a:lnTo>
                  <a:lnTo>
                    <a:pt x="0" y="2"/>
                  </a:lnTo>
                  <a:lnTo>
                    <a:pt x="0" y="2"/>
                  </a:lnTo>
                  <a:lnTo>
                    <a:pt x="1" y="2"/>
                  </a:lnTo>
                  <a:lnTo>
                    <a:pt x="1" y="2"/>
                  </a:lnTo>
                  <a:lnTo>
                    <a:pt x="1" y="2"/>
                  </a:lnTo>
                  <a:lnTo>
                    <a:pt x="1" y="2"/>
                  </a:lnTo>
                  <a:lnTo>
                    <a:pt x="1" y="2"/>
                  </a:lnTo>
                  <a:lnTo>
                    <a:pt x="1" y="2"/>
                  </a:lnTo>
                  <a:lnTo>
                    <a:pt x="1" y="2"/>
                  </a:lnTo>
                  <a:lnTo>
                    <a:pt x="1" y="2"/>
                  </a:lnTo>
                  <a:lnTo>
                    <a:pt x="2" y="2"/>
                  </a:lnTo>
                  <a:lnTo>
                    <a:pt x="2" y="2"/>
                  </a:lnTo>
                  <a:lnTo>
                    <a:pt x="2" y="2"/>
                  </a:lnTo>
                  <a:lnTo>
                    <a:pt x="2" y="2"/>
                  </a:lnTo>
                  <a:lnTo>
                    <a:pt x="2" y="2"/>
                  </a:lnTo>
                  <a:lnTo>
                    <a:pt x="2" y="2"/>
                  </a:lnTo>
                  <a:lnTo>
                    <a:pt x="2" y="2"/>
                  </a:lnTo>
                  <a:lnTo>
                    <a:pt x="2" y="2"/>
                  </a:lnTo>
                  <a:lnTo>
                    <a:pt x="2" y="2"/>
                  </a:lnTo>
                  <a:lnTo>
                    <a:pt x="3" y="2"/>
                  </a:lnTo>
                  <a:lnTo>
                    <a:pt x="3" y="2"/>
                  </a:lnTo>
                  <a:lnTo>
                    <a:pt x="3" y="2"/>
                  </a:lnTo>
                  <a:lnTo>
                    <a:pt x="3" y="2"/>
                  </a:lnTo>
                  <a:lnTo>
                    <a:pt x="3" y="2"/>
                  </a:lnTo>
                  <a:lnTo>
                    <a:pt x="3" y="2"/>
                  </a:lnTo>
                  <a:lnTo>
                    <a:pt x="3" y="2"/>
                  </a:lnTo>
                  <a:lnTo>
                    <a:pt x="3" y="2"/>
                  </a:lnTo>
                  <a:lnTo>
                    <a:pt x="3" y="2"/>
                  </a:lnTo>
                  <a:lnTo>
                    <a:pt x="4" y="2"/>
                  </a:lnTo>
                  <a:lnTo>
                    <a:pt x="4" y="2"/>
                  </a:lnTo>
                  <a:lnTo>
                    <a:pt x="4" y="2"/>
                  </a:lnTo>
                  <a:lnTo>
                    <a:pt x="4" y="2"/>
                  </a:lnTo>
                  <a:lnTo>
                    <a:pt x="4" y="2"/>
                  </a:lnTo>
                  <a:lnTo>
                    <a:pt x="4" y="2"/>
                  </a:lnTo>
                  <a:lnTo>
                    <a:pt x="4" y="2"/>
                  </a:lnTo>
                  <a:lnTo>
                    <a:pt x="4" y="2"/>
                  </a:lnTo>
                  <a:lnTo>
                    <a:pt x="4" y="2"/>
                  </a:lnTo>
                  <a:lnTo>
                    <a:pt x="5" y="2"/>
                  </a:lnTo>
                  <a:lnTo>
                    <a:pt x="5" y="2"/>
                  </a:lnTo>
                  <a:lnTo>
                    <a:pt x="5" y="2"/>
                  </a:lnTo>
                  <a:lnTo>
                    <a:pt x="5" y="2"/>
                  </a:lnTo>
                  <a:lnTo>
                    <a:pt x="5" y="2"/>
                  </a:lnTo>
                  <a:lnTo>
                    <a:pt x="5" y="2"/>
                  </a:lnTo>
                  <a:lnTo>
                    <a:pt x="5" y="2"/>
                  </a:lnTo>
                  <a:lnTo>
                    <a:pt x="5" y="2"/>
                  </a:lnTo>
                  <a:lnTo>
                    <a:pt x="5" y="2"/>
                  </a:lnTo>
                  <a:lnTo>
                    <a:pt x="6" y="2"/>
                  </a:lnTo>
                  <a:lnTo>
                    <a:pt x="6" y="2"/>
                  </a:lnTo>
                  <a:lnTo>
                    <a:pt x="6" y="2"/>
                  </a:lnTo>
                  <a:lnTo>
                    <a:pt x="6" y="2"/>
                  </a:lnTo>
                  <a:lnTo>
                    <a:pt x="6" y="2"/>
                  </a:lnTo>
                  <a:lnTo>
                    <a:pt x="6" y="2"/>
                  </a:lnTo>
                  <a:lnTo>
                    <a:pt x="7" y="2"/>
                  </a:lnTo>
                  <a:lnTo>
                    <a:pt x="7" y="2"/>
                  </a:lnTo>
                  <a:lnTo>
                    <a:pt x="7" y="1"/>
                  </a:lnTo>
                  <a:lnTo>
                    <a:pt x="7" y="1"/>
                  </a:lnTo>
                  <a:lnTo>
                    <a:pt x="7" y="1"/>
                  </a:lnTo>
                  <a:lnTo>
                    <a:pt x="7" y="1"/>
                  </a:lnTo>
                  <a:lnTo>
                    <a:pt x="7" y="1"/>
                  </a:lnTo>
                  <a:lnTo>
                    <a:pt x="7" y="1"/>
                  </a:lnTo>
                  <a:lnTo>
                    <a:pt x="7" y="1"/>
                  </a:lnTo>
                  <a:lnTo>
                    <a:pt x="8" y="1"/>
                  </a:lnTo>
                  <a:lnTo>
                    <a:pt x="8" y="1"/>
                  </a:lnTo>
                  <a:lnTo>
                    <a:pt x="8" y="1"/>
                  </a:lnTo>
                  <a:lnTo>
                    <a:pt x="8" y="1"/>
                  </a:lnTo>
                  <a:lnTo>
                    <a:pt x="8" y="1"/>
                  </a:lnTo>
                  <a:lnTo>
                    <a:pt x="8" y="1"/>
                  </a:lnTo>
                  <a:lnTo>
                    <a:pt x="8" y="1"/>
                  </a:lnTo>
                  <a:lnTo>
                    <a:pt x="8" y="1"/>
                  </a:lnTo>
                  <a:lnTo>
                    <a:pt x="9" y="1"/>
                  </a:lnTo>
                  <a:lnTo>
                    <a:pt x="9" y="1"/>
                  </a:lnTo>
                  <a:lnTo>
                    <a:pt x="9" y="1"/>
                  </a:lnTo>
                  <a:lnTo>
                    <a:pt x="9" y="1"/>
                  </a:lnTo>
                  <a:lnTo>
                    <a:pt x="9" y="1"/>
                  </a:lnTo>
                  <a:lnTo>
                    <a:pt x="9" y="1"/>
                  </a:lnTo>
                  <a:lnTo>
                    <a:pt x="9" y="1"/>
                  </a:lnTo>
                  <a:lnTo>
                    <a:pt x="9" y="1"/>
                  </a:lnTo>
                  <a:lnTo>
                    <a:pt x="9" y="1"/>
                  </a:lnTo>
                  <a:lnTo>
                    <a:pt x="10" y="1"/>
                  </a:lnTo>
                  <a:lnTo>
                    <a:pt x="10" y="1"/>
                  </a:lnTo>
                  <a:lnTo>
                    <a:pt x="10" y="1"/>
                  </a:lnTo>
                  <a:lnTo>
                    <a:pt x="10" y="1"/>
                  </a:lnTo>
                  <a:lnTo>
                    <a:pt x="10" y="1"/>
                  </a:lnTo>
                  <a:lnTo>
                    <a:pt x="10" y="1"/>
                  </a:lnTo>
                  <a:lnTo>
                    <a:pt x="10" y="1"/>
                  </a:lnTo>
                  <a:lnTo>
                    <a:pt x="10" y="1"/>
                  </a:lnTo>
                  <a:lnTo>
                    <a:pt x="10" y="1"/>
                  </a:lnTo>
                  <a:lnTo>
                    <a:pt x="11" y="1"/>
                  </a:lnTo>
                  <a:lnTo>
                    <a:pt x="11" y="1"/>
                  </a:lnTo>
                  <a:lnTo>
                    <a:pt x="11" y="1"/>
                  </a:lnTo>
                  <a:lnTo>
                    <a:pt x="11" y="1"/>
                  </a:lnTo>
                  <a:lnTo>
                    <a:pt x="11" y="1"/>
                  </a:lnTo>
                  <a:lnTo>
                    <a:pt x="11" y="1"/>
                  </a:lnTo>
                  <a:lnTo>
                    <a:pt x="11" y="1"/>
                  </a:lnTo>
                  <a:lnTo>
                    <a:pt x="11" y="1"/>
                  </a:lnTo>
                  <a:lnTo>
                    <a:pt x="11" y="1"/>
                  </a:lnTo>
                  <a:lnTo>
                    <a:pt x="12" y="1"/>
                  </a:lnTo>
                  <a:lnTo>
                    <a:pt x="12" y="1"/>
                  </a:lnTo>
                  <a:lnTo>
                    <a:pt x="12" y="1"/>
                  </a:lnTo>
                  <a:lnTo>
                    <a:pt x="12" y="1"/>
                  </a:lnTo>
                  <a:lnTo>
                    <a:pt x="12" y="1"/>
                  </a:lnTo>
                  <a:lnTo>
                    <a:pt x="12" y="1"/>
                  </a:lnTo>
                  <a:lnTo>
                    <a:pt x="12" y="1"/>
                  </a:lnTo>
                  <a:lnTo>
                    <a:pt x="12" y="1"/>
                  </a:lnTo>
                  <a:lnTo>
                    <a:pt x="12" y="1"/>
                  </a:lnTo>
                  <a:lnTo>
                    <a:pt x="13" y="1"/>
                  </a:lnTo>
                  <a:lnTo>
                    <a:pt x="13" y="1"/>
                  </a:lnTo>
                  <a:lnTo>
                    <a:pt x="13" y="1"/>
                  </a:lnTo>
                  <a:lnTo>
                    <a:pt x="13" y="1"/>
                  </a:lnTo>
                  <a:lnTo>
                    <a:pt x="13" y="1"/>
                  </a:lnTo>
                  <a:lnTo>
                    <a:pt x="13" y="1"/>
                  </a:lnTo>
                  <a:lnTo>
                    <a:pt x="14" y="1"/>
                  </a:lnTo>
                  <a:lnTo>
                    <a:pt x="14" y="1"/>
                  </a:lnTo>
                  <a:lnTo>
                    <a:pt x="14" y="1"/>
                  </a:lnTo>
                  <a:lnTo>
                    <a:pt x="14" y="1"/>
                  </a:lnTo>
                  <a:lnTo>
                    <a:pt x="14" y="1"/>
                  </a:lnTo>
                  <a:lnTo>
                    <a:pt x="14" y="1"/>
                  </a:lnTo>
                  <a:lnTo>
                    <a:pt x="14" y="1"/>
                  </a:lnTo>
                  <a:lnTo>
                    <a:pt x="14" y="1"/>
                  </a:lnTo>
                  <a:lnTo>
                    <a:pt x="14" y="1"/>
                  </a:lnTo>
                  <a:lnTo>
                    <a:pt x="15" y="1"/>
                  </a:lnTo>
                  <a:lnTo>
                    <a:pt x="15" y="1"/>
                  </a:lnTo>
                  <a:lnTo>
                    <a:pt x="15" y="1"/>
                  </a:lnTo>
                  <a:lnTo>
                    <a:pt x="15" y="1"/>
                  </a:lnTo>
                  <a:lnTo>
                    <a:pt x="15" y="1"/>
                  </a:lnTo>
                  <a:lnTo>
                    <a:pt x="15" y="1"/>
                  </a:lnTo>
                  <a:lnTo>
                    <a:pt x="15" y="1"/>
                  </a:lnTo>
                  <a:lnTo>
                    <a:pt x="15" y="1"/>
                  </a:lnTo>
                  <a:lnTo>
                    <a:pt x="15" y="1"/>
                  </a:lnTo>
                  <a:lnTo>
                    <a:pt x="16" y="1"/>
                  </a:lnTo>
                  <a:lnTo>
                    <a:pt x="16" y="1"/>
                  </a:lnTo>
                  <a:lnTo>
                    <a:pt x="16" y="1"/>
                  </a:lnTo>
                  <a:lnTo>
                    <a:pt x="16" y="1"/>
                  </a:lnTo>
                  <a:lnTo>
                    <a:pt x="16" y="1"/>
                  </a:lnTo>
                  <a:lnTo>
                    <a:pt x="16" y="1"/>
                  </a:lnTo>
                  <a:lnTo>
                    <a:pt x="16" y="1"/>
                  </a:lnTo>
                  <a:lnTo>
                    <a:pt x="16" y="0"/>
                  </a:lnTo>
                  <a:lnTo>
                    <a:pt x="17" y="0"/>
                  </a:lnTo>
                  <a:lnTo>
                    <a:pt x="17" y="0"/>
                  </a:lnTo>
                  <a:lnTo>
                    <a:pt x="17" y="0"/>
                  </a:lnTo>
                  <a:lnTo>
                    <a:pt x="17" y="0"/>
                  </a:lnTo>
                  <a:lnTo>
                    <a:pt x="17" y="0"/>
                  </a:lnTo>
                  <a:lnTo>
                    <a:pt x="17" y="0"/>
                  </a:lnTo>
                  <a:lnTo>
                    <a:pt x="17" y="0"/>
                  </a:lnTo>
                  <a:lnTo>
                    <a:pt x="17" y="0"/>
                  </a:lnTo>
                  <a:lnTo>
                    <a:pt x="17" y="0"/>
                  </a:lnTo>
                  <a:lnTo>
                    <a:pt x="18" y="0"/>
                  </a:lnTo>
                  <a:lnTo>
                    <a:pt x="18" y="0"/>
                  </a:lnTo>
                  <a:lnTo>
                    <a:pt x="18" y="0"/>
                  </a:lnTo>
                  <a:lnTo>
                    <a:pt x="18" y="0"/>
                  </a:lnTo>
                  <a:lnTo>
                    <a:pt x="18" y="0"/>
                  </a:lnTo>
                  <a:lnTo>
                    <a:pt x="18" y="0"/>
                  </a:lnTo>
                  <a:lnTo>
                    <a:pt x="18" y="0"/>
                  </a:lnTo>
                  <a:lnTo>
                    <a:pt x="18" y="0"/>
                  </a:lnTo>
                  <a:lnTo>
                    <a:pt x="18" y="0"/>
                  </a:lnTo>
                  <a:lnTo>
                    <a:pt x="19" y="0"/>
                  </a:lnTo>
                  <a:lnTo>
                    <a:pt x="19" y="0"/>
                  </a:lnTo>
                  <a:lnTo>
                    <a:pt x="19" y="0"/>
                  </a:lnTo>
                  <a:lnTo>
                    <a:pt x="19" y="0"/>
                  </a:lnTo>
                  <a:lnTo>
                    <a:pt x="19" y="0"/>
                  </a:lnTo>
                  <a:lnTo>
                    <a:pt x="19" y="0"/>
                  </a:lnTo>
                  <a:lnTo>
                    <a:pt x="20" y="0"/>
                  </a:lnTo>
                  <a:lnTo>
                    <a:pt x="20" y="0"/>
                  </a:lnTo>
                  <a:lnTo>
                    <a:pt x="20" y="0"/>
                  </a:lnTo>
                  <a:lnTo>
                    <a:pt x="20" y="0"/>
                  </a:lnTo>
                  <a:lnTo>
                    <a:pt x="20" y="0"/>
                  </a:lnTo>
                  <a:lnTo>
                    <a:pt x="20" y="0"/>
                  </a:lnTo>
                  <a:lnTo>
                    <a:pt x="20" y="0"/>
                  </a:lnTo>
                  <a:lnTo>
                    <a:pt x="20" y="0"/>
                  </a:lnTo>
                  <a:lnTo>
                    <a:pt x="20" y="0"/>
                  </a:lnTo>
                  <a:lnTo>
                    <a:pt x="21" y="0"/>
                  </a:lnTo>
                  <a:lnTo>
                    <a:pt x="21" y="0"/>
                  </a:lnTo>
                  <a:lnTo>
                    <a:pt x="21" y="0"/>
                  </a:lnTo>
                  <a:lnTo>
                    <a:pt x="21" y="0"/>
                  </a:lnTo>
                  <a:lnTo>
                    <a:pt x="21" y="0"/>
                  </a:lnTo>
                  <a:lnTo>
                    <a:pt x="21" y="0"/>
                  </a:lnTo>
                  <a:lnTo>
                    <a:pt x="21" y="0"/>
                  </a:lnTo>
                  <a:lnTo>
                    <a:pt x="21" y="0"/>
                  </a:lnTo>
                  <a:lnTo>
                    <a:pt x="21" y="0"/>
                  </a:lnTo>
                  <a:lnTo>
                    <a:pt x="22" y="0"/>
                  </a:lnTo>
                  <a:lnTo>
                    <a:pt x="22" y="0"/>
                  </a:lnTo>
                  <a:lnTo>
                    <a:pt x="22" y="0"/>
                  </a:lnTo>
                  <a:lnTo>
                    <a:pt x="22" y="0"/>
                  </a:lnTo>
                  <a:lnTo>
                    <a:pt x="22" y="0"/>
                  </a:lnTo>
                  <a:lnTo>
                    <a:pt x="22" y="0"/>
                  </a:lnTo>
                  <a:lnTo>
                    <a:pt x="22" y="0"/>
                  </a:lnTo>
                  <a:lnTo>
                    <a:pt x="22" y="1"/>
                  </a:lnTo>
                  <a:lnTo>
                    <a:pt x="22" y="1"/>
                  </a:lnTo>
                  <a:lnTo>
                    <a:pt x="23" y="1"/>
                  </a:lnTo>
                  <a:lnTo>
                    <a:pt x="23" y="1"/>
                  </a:lnTo>
                  <a:lnTo>
                    <a:pt x="23" y="1"/>
                  </a:lnTo>
                  <a:lnTo>
                    <a:pt x="23" y="1"/>
                  </a:lnTo>
                  <a:lnTo>
                    <a:pt x="23" y="1"/>
                  </a:lnTo>
                  <a:lnTo>
                    <a:pt x="23" y="1"/>
                  </a:lnTo>
                  <a:lnTo>
                    <a:pt x="23" y="1"/>
                  </a:lnTo>
                  <a:lnTo>
                    <a:pt x="23" y="1"/>
                  </a:lnTo>
                  <a:lnTo>
                    <a:pt x="24" y="1"/>
                  </a:lnTo>
                  <a:lnTo>
                    <a:pt x="24" y="1"/>
                  </a:lnTo>
                  <a:lnTo>
                    <a:pt x="24" y="1"/>
                  </a:lnTo>
                  <a:lnTo>
                    <a:pt x="24" y="1"/>
                  </a:lnTo>
                  <a:lnTo>
                    <a:pt x="24" y="1"/>
                  </a:lnTo>
                  <a:lnTo>
                    <a:pt x="24" y="1"/>
                  </a:lnTo>
                  <a:lnTo>
                    <a:pt x="24" y="1"/>
                  </a:lnTo>
                  <a:lnTo>
                    <a:pt x="24" y="1"/>
                  </a:lnTo>
                  <a:lnTo>
                    <a:pt x="24" y="1"/>
                  </a:lnTo>
                  <a:lnTo>
                    <a:pt x="25" y="1"/>
                  </a:lnTo>
                  <a:lnTo>
                    <a:pt x="25" y="1"/>
                  </a:lnTo>
                  <a:lnTo>
                    <a:pt x="25" y="1"/>
                  </a:lnTo>
                  <a:lnTo>
                    <a:pt x="25" y="1"/>
                  </a:lnTo>
                  <a:lnTo>
                    <a:pt x="25" y="1"/>
                  </a:lnTo>
                  <a:lnTo>
                    <a:pt x="25" y="1"/>
                  </a:lnTo>
                  <a:lnTo>
                    <a:pt x="25" y="1"/>
                  </a:lnTo>
                  <a:lnTo>
                    <a:pt x="25" y="1"/>
                  </a:lnTo>
                  <a:lnTo>
                    <a:pt x="25" y="1"/>
                  </a:lnTo>
                  <a:lnTo>
                    <a:pt x="26" y="1"/>
                  </a:lnTo>
                  <a:lnTo>
                    <a:pt x="26" y="1"/>
                  </a:lnTo>
                  <a:lnTo>
                    <a:pt x="26" y="1"/>
                  </a:lnTo>
                  <a:lnTo>
                    <a:pt x="26" y="1"/>
                  </a:lnTo>
                  <a:lnTo>
                    <a:pt x="26" y="1"/>
                  </a:lnTo>
                  <a:lnTo>
                    <a:pt x="26" y="1"/>
                  </a:lnTo>
                  <a:lnTo>
                    <a:pt x="27" y="1"/>
                  </a:lnTo>
                  <a:lnTo>
                    <a:pt x="27" y="1"/>
                  </a:lnTo>
                  <a:lnTo>
                    <a:pt x="27" y="1"/>
                  </a:lnTo>
                  <a:lnTo>
                    <a:pt x="27" y="1"/>
                  </a:lnTo>
                  <a:lnTo>
                    <a:pt x="27" y="1"/>
                  </a:lnTo>
                  <a:lnTo>
                    <a:pt x="27" y="1"/>
                  </a:lnTo>
                  <a:lnTo>
                    <a:pt x="27" y="1"/>
                  </a:lnTo>
                  <a:lnTo>
                    <a:pt x="27" y="1"/>
                  </a:lnTo>
                  <a:lnTo>
                    <a:pt x="27" y="1"/>
                  </a:lnTo>
                  <a:lnTo>
                    <a:pt x="28" y="1"/>
                  </a:lnTo>
                  <a:lnTo>
                    <a:pt x="28" y="1"/>
                  </a:lnTo>
                  <a:lnTo>
                    <a:pt x="28" y="1"/>
                  </a:lnTo>
                  <a:lnTo>
                    <a:pt x="28" y="1"/>
                  </a:lnTo>
                  <a:lnTo>
                    <a:pt x="28" y="1"/>
                  </a:lnTo>
                  <a:lnTo>
                    <a:pt x="28" y="1"/>
                  </a:lnTo>
                  <a:lnTo>
                    <a:pt x="28" y="1"/>
                  </a:lnTo>
                  <a:lnTo>
                    <a:pt x="28" y="1"/>
                  </a:lnTo>
                  <a:lnTo>
                    <a:pt x="28" y="1"/>
                  </a:lnTo>
                  <a:lnTo>
                    <a:pt x="29" y="1"/>
                  </a:lnTo>
                  <a:lnTo>
                    <a:pt x="29" y="1"/>
                  </a:lnTo>
                  <a:lnTo>
                    <a:pt x="29" y="1"/>
                  </a:lnTo>
                  <a:lnTo>
                    <a:pt x="29" y="1"/>
                  </a:lnTo>
                  <a:lnTo>
                    <a:pt x="29" y="1"/>
                  </a:lnTo>
                  <a:lnTo>
                    <a:pt x="29" y="1"/>
                  </a:lnTo>
                  <a:lnTo>
                    <a:pt x="29" y="1"/>
                  </a:lnTo>
                  <a:lnTo>
                    <a:pt x="29" y="1"/>
                  </a:lnTo>
                  <a:lnTo>
                    <a:pt x="29" y="1"/>
                  </a:lnTo>
                  <a:lnTo>
                    <a:pt x="30" y="1"/>
                  </a:lnTo>
                  <a:lnTo>
                    <a:pt x="30" y="1"/>
                  </a:lnTo>
                  <a:lnTo>
                    <a:pt x="30" y="1"/>
                  </a:lnTo>
                  <a:lnTo>
                    <a:pt x="30" y="1"/>
                  </a:lnTo>
                  <a:lnTo>
                    <a:pt x="30" y="1"/>
                  </a:lnTo>
                  <a:lnTo>
                    <a:pt x="30" y="1"/>
                  </a:lnTo>
                  <a:lnTo>
                    <a:pt x="30" y="1"/>
                  </a:lnTo>
                  <a:lnTo>
                    <a:pt x="30" y="1"/>
                  </a:lnTo>
                  <a:lnTo>
                    <a:pt x="30" y="1"/>
                  </a:lnTo>
                  <a:lnTo>
                    <a:pt x="31" y="1"/>
                  </a:lnTo>
                  <a:lnTo>
                    <a:pt x="31" y="1"/>
                  </a:lnTo>
                  <a:lnTo>
                    <a:pt x="31" y="1"/>
                  </a:lnTo>
                  <a:lnTo>
                    <a:pt x="31" y="1"/>
                  </a:lnTo>
                  <a:lnTo>
                    <a:pt x="31" y="1"/>
                  </a:lnTo>
                  <a:lnTo>
                    <a:pt x="31" y="1"/>
                  </a:lnTo>
                  <a:lnTo>
                    <a:pt x="31" y="1"/>
                  </a:lnTo>
                  <a:lnTo>
                    <a:pt x="31" y="1"/>
                  </a:lnTo>
                  <a:lnTo>
                    <a:pt x="32" y="1"/>
                  </a:lnTo>
                  <a:lnTo>
                    <a:pt x="32" y="1"/>
                  </a:lnTo>
                  <a:lnTo>
                    <a:pt x="32" y="1"/>
                  </a:lnTo>
                  <a:lnTo>
                    <a:pt x="32" y="1"/>
                  </a:lnTo>
                  <a:lnTo>
                    <a:pt x="32" y="1"/>
                  </a:lnTo>
                  <a:lnTo>
                    <a:pt x="32" y="1"/>
                  </a:lnTo>
                  <a:lnTo>
                    <a:pt x="33" y="1"/>
                  </a:lnTo>
                  <a:lnTo>
                    <a:pt x="33" y="1"/>
                  </a:lnTo>
                  <a:lnTo>
                    <a:pt x="33" y="1"/>
                  </a:lnTo>
                  <a:lnTo>
                    <a:pt x="33" y="1"/>
                  </a:lnTo>
                  <a:lnTo>
                    <a:pt x="33" y="1"/>
                  </a:lnTo>
                  <a:lnTo>
                    <a:pt x="33" y="1"/>
                  </a:lnTo>
                  <a:lnTo>
                    <a:pt x="33" y="1"/>
                  </a:lnTo>
                  <a:lnTo>
                    <a:pt x="33" y="1"/>
                  </a:lnTo>
                  <a:lnTo>
                    <a:pt x="33" y="1"/>
                  </a:lnTo>
                  <a:lnTo>
                    <a:pt x="34" y="1"/>
                  </a:lnTo>
                  <a:lnTo>
                    <a:pt x="34" y="1"/>
                  </a:lnTo>
                  <a:lnTo>
                    <a:pt x="34" y="1"/>
                  </a:lnTo>
                  <a:lnTo>
                    <a:pt x="34" y="1"/>
                  </a:lnTo>
                  <a:lnTo>
                    <a:pt x="34" y="1"/>
                  </a:lnTo>
                  <a:lnTo>
                    <a:pt x="34" y="1"/>
                  </a:lnTo>
                  <a:lnTo>
                    <a:pt x="34" y="1"/>
                  </a:lnTo>
                  <a:lnTo>
                    <a:pt x="34" y="1"/>
                  </a:lnTo>
                  <a:lnTo>
                    <a:pt x="34" y="2"/>
                  </a:lnTo>
                  <a:lnTo>
                    <a:pt x="35" y="2"/>
                  </a:lnTo>
                  <a:lnTo>
                    <a:pt x="35" y="2"/>
                  </a:lnTo>
                  <a:lnTo>
                    <a:pt x="35" y="2"/>
                  </a:lnTo>
                  <a:lnTo>
                    <a:pt x="35" y="2"/>
                  </a:lnTo>
                  <a:lnTo>
                    <a:pt x="35" y="2"/>
                  </a:lnTo>
                  <a:lnTo>
                    <a:pt x="35" y="2"/>
                  </a:lnTo>
                  <a:lnTo>
                    <a:pt x="35" y="2"/>
                  </a:lnTo>
                  <a:lnTo>
                    <a:pt x="35" y="2"/>
                  </a:lnTo>
                  <a:lnTo>
                    <a:pt x="35" y="2"/>
                  </a:lnTo>
                  <a:lnTo>
                    <a:pt x="36" y="2"/>
                  </a:lnTo>
                  <a:lnTo>
                    <a:pt x="36" y="2"/>
                  </a:lnTo>
                  <a:lnTo>
                    <a:pt x="36" y="2"/>
                  </a:lnTo>
                  <a:lnTo>
                    <a:pt x="36" y="2"/>
                  </a:lnTo>
                  <a:lnTo>
                    <a:pt x="36" y="2"/>
                  </a:lnTo>
                  <a:lnTo>
                    <a:pt x="36" y="2"/>
                  </a:lnTo>
                  <a:lnTo>
                    <a:pt x="36" y="2"/>
                  </a:lnTo>
                  <a:lnTo>
                    <a:pt x="36" y="2"/>
                  </a:lnTo>
                  <a:lnTo>
                    <a:pt x="36" y="2"/>
                  </a:lnTo>
                  <a:lnTo>
                    <a:pt x="37" y="2"/>
                  </a:lnTo>
                  <a:lnTo>
                    <a:pt x="37" y="2"/>
                  </a:lnTo>
                  <a:lnTo>
                    <a:pt x="37" y="2"/>
                  </a:lnTo>
                  <a:lnTo>
                    <a:pt x="37" y="2"/>
                  </a:lnTo>
                  <a:lnTo>
                    <a:pt x="37" y="2"/>
                  </a:lnTo>
                  <a:lnTo>
                    <a:pt x="37" y="2"/>
                  </a:lnTo>
                  <a:lnTo>
                    <a:pt x="37" y="2"/>
                  </a:lnTo>
                  <a:lnTo>
                    <a:pt x="37" y="2"/>
                  </a:lnTo>
                  <a:lnTo>
                    <a:pt x="37" y="2"/>
                  </a:lnTo>
                  <a:lnTo>
                    <a:pt x="38" y="2"/>
                  </a:lnTo>
                  <a:lnTo>
                    <a:pt x="38" y="2"/>
                  </a:lnTo>
                  <a:lnTo>
                    <a:pt x="38" y="2"/>
                  </a:lnTo>
                  <a:lnTo>
                    <a:pt x="38" y="2"/>
                  </a:lnTo>
                  <a:lnTo>
                    <a:pt x="38" y="2"/>
                  </a:lnTo>
                  <a:lnTo>
                    <a:pt x="38" y="2"/>
                  </a:lnTo>
                  <a:lnTo>
                    <a:pt x="39" y="2"/>
                  </a:lnTo>
                  <a:lnTo>
                    <a:pt x="39" y="2"/>
                  </a:lnTo>
                  <a:lnTo>
                    <a:pt x="39" y="2"/>
                  </a:lnTo>
                  <a:lnTo>
                    <a:pt x="39" y="2"/>
                  </a:lnTo>
                  <a:lnTo>
                    <a:pt x="39" y="2"/>
                  </a:lnTo>
                  <a:lnTo>
                    <a:pt x="39" y="2"/>
                  </a:lnTo>
                  <a:lnTo>
                    <a:pt x="39" y="2"/>
                  </a:lnTo>
                  <a:lnTo>
                    <a:pt x="39" y="2"/>
                  </a:lnTo>
                  <a:lnTo>
                    <a:pt x="40" y="2"/>
                  </a:lnTo>
                  <a:lnTo>
                    <a:pt x="40" y="2"/>
                  </a:lnTo>
                  <a:lnTo>
                    <a:pt x="40" y="2"/>
                  </a:lnTo>
                  <a:lnTo>
                    <a:pt x="40" y="2"/>
                  </a:lnTo>
                  <a:lnTo>
                    <a:pt x="40" y="2"/>
                  </a:lnTo>
                  <a:lnTo>
                    <a:pt x="40" y="2"/>
                  </a:lnTo>
                  <a:lnTo>
                    <a:pt x="40" y="2"/>
                  </a:lnTo>
                  <a:lnTo>
                    <a:pt x="40" y="2"/>
                  </a:lnTo>
                  <a:lnTo>
                    <a:pt x="40" y="2"/>
                  </a:lnTo>
                  <a:lnTo>
                    <a:pt x="41" y="2"/>
                  </a:lnTo>
                  <a:lnTo>
                    <a:pt x="41" y="2"/>
                  </a:lnTo>
                  <a:lnTo>
                    <a:pt x="41" y="2"/>
                  </a:lnTo>
                  <a:lnTo>
                    <a:pt x="41" y="2"/>
                  </a:lnTo>
                  <a:lnTo>
                    <a:pt x="41" y="2"/>
                  </a:lnTo>
                  <a:lnTo>
                    <a:pt x="41" y="2"/>
                  </a:lnTo>
                  <a:lnTo>
                    <a:pt x="41" y="2"/>
                  </a:lnTo>
                  <a:lnTo>
                    <a:pt x="41" y="2"/>
                  </a:lnTo>
                  <a:lnTo>
                    <a:pt x="41" y="2"/>
                  </a:lnTo>
                  <a:lnTo>
                    <a:pt x="42" y="2"/>
                  </a:lnTo>
                  <a:lnTo>
                    <a:pt x="42" y="2"/>
                  </a:lnTo>
                  <a:lnTo>
                    <a:pt x="42" y="2"/>
                  </a:lnTo>
                  <a:lnTo>
                    <a:pt x="42" y="2"/>
                  </a:lnTo>
                  <a:lnTo>
                    <a:pt x="42" y="2"/>
                  </a:lnTo>
                  <a:lnTo>
                    <a:pt x="42" y="2"/>
                  </a:lnTo>
                  <a:lnTo>
                    <a:pt x="42" y="2"/>
                  </a:lnTo>
                  <a:lnTo>
                    <a:pt x="42" y="2"/>
                  </a:lnTo>
                  <a:lnTo>
                    <a:pt x="42" y="2"/>
                  </a:lnTo>
                  <a:lnTo>
                    <a:pt x="43" y="2"/>
                  </a:lnTo>
                  <a:lnTo>
                    <a:pt x="43" y="2"/>
                  </a:lnTo>
                  <a:lnTo>
                    <a:pt x="43" y="2"/>
                  </a:lnTo>
                  <a:lnTo>
                    <a:pt x="43" y="2"/>
                  </a:lnTo>
                  <a:lnTo>
                    <a:pt x="43" y="2"/>
                  </a:lnTo>
                  <a:lnTo>
                    <a:pt x="43" y="2"/>
                  </a:lnTo>
                  <a:lnTo>
                    <a:pt x="43" y="2"/>
                  </a:lnTo>
                  <a:lnTo>
                    <a:pt x="43" y="2"/>
                  </a:lnTo>
                  <a:lnTo>
                    <a:pt x="43" y="2"/>
                  </a:lnTo>
                  <a:lnTo>
                    <a:pt x="44" y="2"/>
                  </a:lnTo>
                  <a:lnTo>
                    <a:pt x="44" y="2"/>
                  </a:lnTo>
                  <a:lnTo>
                    <a:pt x="44" y="2"/>
                  </a:lnTo>
                  <a:lnTo>
                    <a:pt x="44" y="2"/>
                  </a:lnTo>
                  <a:lnTo>
                    <a:pt x="44" y="2"/>
                  </a:lnTo>
                  <a:lnTo>
                    <a:pt x="44" y="2"/>
                  </a:lnTo>
                  <a:lnTo>
                    <a:pt x="44" y="2"/>
                  </a:lnTo>
                  <a:lnTo>
                    <a:pt x="44" y="2"/>
                  </a:lnTo>
                  <a:lnTo>
                    <a:pt x="44" y="2"/>
                  </a:lnTo>
                  <a:lnTo>
                    <a:pt x="45" y="2"/>
                  </a:lnTo>
                  <a:lnTo>
                    <a:pt x="45" y="2"/>
                  </a:lnTo>
                  <a:lnTo>
                    <a:pt x="45" y="2"/>
                  </a:lnTo>
                  <a:lnTo>
                    <a:pt x="45" y="2"/>
                  </a:lnTo>
                  <a:lnTo>
                    <a:pt x="45" y="2"/>
                  </a:lnTo>
                  <a:lnTo>
                    <a:pt x="45" y="2"/>
                  </a:lnTo>
                  <a:lnTo>
                    <a:pt x="46" y="2"/>
                  </a:lnTo>
                  <a:lnTo>
                    <a:pt x="46" y="2"/>
                  </a:lnTo>
                  <a:lnTo>
                    <a:pt x="46" y="2"/>
                  </a:lnTo>
                  <a:lnTo>
                    <a:pt x="46" y="2"/>
                  </a:lnTo>
                  <a:lnTo>
                    <a:pt x="46" y="2"/>
                  </a:lnTo>
                  <a:lnTo>
                    <a:pt x="46" y="2"/>
                  </a:lnTo>
                  <a:lnTo>
                    <a:pt x="46" y="2"/>
                  </a:lnTo>
                  <a:lnTo>
                    <a:pt x="46" y="2"/>
                  </a:lnTo>
                  <a:lnTo>
                    <a:pt x="47" y="2"/>
                  </a:lnTo>
                  <a:lnTo>
                    <a:pt x="47" y="2"/>
                  </a:lnTo>
                  <a:lnTo>
                    <a:pt x="47" y="2"/>
                  </a:lnTo>
                  <a:lnTo>
                    <a:pt x="47" y="2"/>
                  </a:lnTo>
                  <a:lnTo>
                    <a:pt x="47" y="2"/>
                  </a:lnTo>
                  <a:lnTo>
                    <a:pt x="47" y="2"/>
                  </a:lnTo>
                  <a:lnTo>
                    <a:pt x="47" y="2"/>
                  </a:lnTo>
                  <a:lnTo>
                    <a:pt x="47" y="2"/>
                  </a:lnTo>
                  <a:lnTo>
                    <a:pt x="47" y="2"/>
                  </a:lnTo>
                  <a:lnTo>
                    <a:pt x="48" y="2"/>
                  </a:lnTo>
                  <a:lnTo>
                    <a:pt x="48" y="2"/>
                  </a:lnTo>
                  <a:lnTo>
                    <a:pt x="48" y="2"/>
                  </a:lnTo>
                  <a:lnTo>
                    <a:pt x="48" y="1"/>
                  </a:lnTo>
                  <a:lnTo>
                    <a:pt x="48" y="1"/>
                  </a:lnTo>
                  <a:lnTo>
                    <a:pt x="48" y="1"/>
                  </a:lnTo>
                  <a:lnTo>
                    <a:pt x="48" y="1"/>
                  </a:lnTo>
                  <a:lnTo>
                    <a:pt x="48" y="1"/>
                  </a:lnTo>
                  <a:lnTo>
                    <a:pt x="48" y="1"/>
                  </a:lnTo>
                  <a:lnTo>
                    <a:pt x="49" y="1"/>
                  </a:lnTo>
                  <a:lnTo>
                    <a:pt x="49" y="1"/>
                  </a:lnTo>
                  <a:lnTo>
                    <a:pt x="49" y="1"/>
                  </a:lnTo>
                  <a:lnTo>
                    <a:pt x="49" y="1"/>
                  </a:lnTo>
                  <a:lnTo>
                    <a:pt x="49" y="1"/>
                  </a:lnTo>
                  <a:lnTo>
                    <a:pt x="49" y="1"/>
                  </a:lnTo>
                  <a:lnTo>
                    <a:pt x="49" y="1"/>
                  </a:lnTo>
                  <a:lnTo>
                    <a:pt x="49" y="1"/>
                  </a:lnTo>
                  <a:lnTo>
                    <a:pt x="49" y="1"/>
                  </a:lnTo>
                  <a:lnTo>
                    <a:pt x="50" y="1"/>
                  </a:lnTo>
                  <a:lnTo>
                    <a:pt x="50" y="1"/>
                  </a:lnTo>
                  <a:lnTo>
                    <a:pt x="50" y="0"/>
                  </a:lnTo>
                  <a:lnTo>
                    <a:pt x="50" y="0"/>
                  </a:lnTo>
                  <a:lnTo>
                    <a:pt x="50" y="0"/>
                  </a:lnTo>
                  <a:lnTo>
                    <a:pt x="50" y="0"/>
                  </a:lnTo>
                  <a:lnTo>
                    <a:pt x="50" y="0"/>
                  </a:lnTo>
                  <a:lnTo>
                    <a:pt x="50" y="0"/>
                  </a:lnTo>
                  <a:lnTo>
                    <a:pt x="50" y="0"/>
                  </a:lnTo>
                  <a:lnTo>
                    <a:pt x="51" y="0"/>
                  </a:lnTo>
                  <a:lnTo>
                    <a:pt x="51" y="0"/>
                  </a:lnTo>
                  <a:lnTo>
                    <a:pt x="51" y="0"/>
                  </a:lnTo>
                  <a:lnTo>
                    <a:pt x="51" y="0"/>
                  </a:lnTo>
                  <a:lnTo>
                    <a:pt x="51" y="1"/>
                  </a:lnTo>
                  <a:lnTo>
                    <a:pt x="51" y="1"/>
                  </a:lnTo>
                  <a:lnTo>
                    <a:pt x="52" y="1"/>
                  </a:lnTo>
                  <a:lnTo>
                    <a:pt x="52" y="1"/>
                  </a:lnTo>
                  <a:lnTo>
                    <a:pt x="52" y="1"/>
                  </a:lnTo>
                  <a:lnTo>
                    <a:pt x="52" y="1"/>
                  </a:lnTo>
                  <a:lnTo>
                    <a:pt x="52" y="1"/>
                  </a:lnTo>
                  <a:lnTo>
                    <a:pt x="52" y="1"/>
                  </a:lnTo>
                  <a:lnTo>
                    <a:pt x="52" y="1"/>
                  </a:lnTo>
                  <a:lnTo>
                    <a:pt x="52" y="1"/>
                  </a:lnTo>
                  <a:lnTo>
                    <a:pt x="52" y="1"/>
                  </a:lnTo>
                  <a:lnTo>
                    <a:pt x="53" y="1"/>
                  </a:lnTo>
                  <a:lnTo>
                    <a:pt x="53" y="1"/>
                  </a:lnTo>
                  <a:lnTo>
                    <a:pt x="53" y="1"/>
                  </a:lnTo>
                  <a:lnTo>
                    <a:pt x="53" y="1"/>
                  </a:lnTo>
                  <a:lnTo>
                    <a:pt x="53" y="1"/>
                  </a:lnTo>
                  <a:lnTo>
                    <a:pt x="53" y="1"/>
                  </a:lnTo>
                  <a:lnTo>
                    <a:pt x="53" y="1"/>
                  </a:lnTo>
                  <a:lnTo>
                    <a:pt x="53" y="1"/>
                  </a:lnTo>
                  <a:lnTo>
                    <a:pt x="53" y="1"/>
                  </a:lnTo>
                  <a:lnTo>
                    <a:pt x="54" y="1"/>
                  </a:lnTo>
                  <a:lnTo>
                    <a:pt x="54" y="2"/>
                  </a:lnTo>
                  <a:lnTo>
                    <a:pt x="54" y="2"/>
                  </a:lnTo>
                  <a:lnTo>
                    <a:pt x="54" y="2"/>
                  </a:lnTo>
                  <a:lnTo>
                    <a:pt x="54" y="2"/>
                  </a:lnTo>
                  <a:lnTo>
                    <a:pt x="54" y="2"/>
                  </a:lnTo>
                  <a:lnTo>
                    <a:pt x="54" y="2"/>
                  </a:lnTo>
                  <a:lnTo>
                    <a:pt x="54" y="2"/>
                  </a:lnTo>
                  <a:lnTo>
                    <a:pt x="55" y="2"/>
                  </a:lnTo>
                  <a:lnTo>
                    <a:pt x="55" y="2"/>
                  </a:lnTo>
                  <a:lnTo>
                    <a:pt x="55" y="2"/>
                  </a:lnTo>
                  <a:lnTo>
                    <a:pt x="55" y="2"/>
                  </a:lnTo>
                  <a:lnTo>
                    <a:pt x="55" y="2"/>
                  </a:lnTo>
                  <a:lnTo>
                    <a:pt x="55" y="2"/>
                  </a:lnTo>
                  <a:lnTo>
                    <a:pt x="55" y="2"/>
                  </a:lnTo>
                  <a:lnTo>
                    <a:pt x="55" y="2"/>
                  </a:lnTo>
                  <a:lnTo>
                    <a:pt x="55" y="2"/>
                  </a:lnTo>
                  <a:lnTo>
                    <a:pt x="56" y="2"/>
                  </a:lnTo>
                  <a:lnTo>
                    <a:pt x="56" y="2"/>
                  </a:lnTo>
                  <a:lnTo>
                    <a:pt x="56" y="2"/>
                  </a:lnTo>
                  <a:lnTo>
                    <a:pt x="56" y="2"/>
                  </a:lnTo>
                  <a:lnTo>
                    <a:pt x="56" y="2"/>
                  </a:lnTo>
                  <a:lnTo>
                    <a:pt x="56" y="2"/>
                  </a:lnTo>
                  <a:lnTo>
                    <a:pt x="56" y="2"/>
                  </a:lnTo>
                  <a:lnTo>
                    <a:pt x="56" y="2"/>
                  </a:lnTo>
                  <a:lnTo>
                    <a:pt x="56" y="2"/>
                  </a:lnTo>
                  <a:lnTo>
                    <a:pt x="57" y="2"/>
                  </a:lnTo>
                  <a:lnTo>
                    <a:pt x="57" y="2"/>
                  </a:lnTo>
                  <a:lnTo>
                    <a:pt x="57" y="2"/>
                  </a:lnTo>
                  <a:lnTo>
                    <a:pt x="57" y="2"/>
                  </a:lnTo>
                  <a:lnTo>
                    <a:pt x="57" y="2"/>
                  </a:lnTo>
                  <a:lnTo>
                    <a:pt x="57" y="2"/>
                  </a:lnTo>
                  <a:lnTo>
                    <a:pt x="57" y="2"/>
                  </a:lnTo>
                  <a:lnTo>
                    <a:pt x="57" y="2"/>
                  </a:lnTo>
                  <a:lnTo>
                    <a:pt x="57" y="2"/>
                  </a:lnTo>
                  <a:lnTo>
                    <a:pt x="58" y="2"/>
                  </a:lnTo>
                  <a:lnTo>
                    <a:pt x="58" y="2"/>
                  </a:lnTo>
                  <a:lnTo>
                    <a:pt x="58" y="2"/>
                  </a:lnTo>
                  <a:lnTo>
                    <a:pt x="58" y="2"/>
                  </a:lnTo>
                  <a:lnTo>
                    <a:pt x="58" y="2"/>
                  </a:lnTo>
                  <a:lnTo>
                    <a:pt x="58" y="2"/>
                  </a:lnTo>
                  <a:lnTo>
                    <a:pt x="59" y="2"/>
                  </a:lnTo>
                  <a:lnTo>
                    <a:pt x="59" y="2"/>
                  </a:lnTo>
                  <a:lnTo>
                    <a:pt x="59" y="2"/>
                  </a:lnTo>
                  <a:lnTo>
                    <a:pt x="59" y="2"/>
                  </a:lnTo>
                  <a:lnTo>
                    <a:pt x="59" y="2"/>
                  </a:lnTo>
                  <a:lnTo>
                    <a:pt x="59" y="2"/>
                  </a:lnTo>
                  <a:lnTo>
                    <a:pt x="59" y="2"/>
                  </a:lnTo>
                  <a:lnTo>
                    <a:pt x="59" y="2"/>
                  </a:lnTo>
                  <a:lnTo>
                    <a:pt x="59" y="2"/>
                  </a:lnTo>
                  <a:lnTo>
                    <a:pt x="60" y="2"/>
                  </a:lnTo>
                  <a:lnTo>
                    <a:pt x="60" y="2"/>
                  </a:lnTo>
                  <a:lnTo>
                    <a:pt x="60" y="2"/>
                  </a:lnTo>
                  <a:lnTo>
                    <a:pt x="60" y="2"/>
                  </a:lnTo>
                  <a:lnTo>
                    <a:pt x="60" y="2"/>
                  </a:lnTo>
                  <a:lnTo>
                    <a:pt x="60" y="2"/>
                  </a:lnTo>
                  <a:lnTo>
                    <a:pt x="60" y="2"/>
                  </a:lnTo>
                  <a:lnTo>
                    <a:pt x="60" y="2"/>
                  </a:lnTo>
                  <a:lnTo>
                    <a:pt x="60" y="2"/>
                  </a:lnTo>
                  <a:lnTo>
                    <a:pt x="61" y="2"/>
                  </a:lnTo>
                  <a:lnTo>
                    <a:pt x="61" y="2"/>
                  </a:lnTo>
                  <a:lnTo>
                    <a:pt x="61" y="2"/>
                  </a:lnTo>
                  <a:lnTo>
                    <a:pt x="61" y="2"/>
                  </a:lnTo>
                  <a:lnTo>
                    <a:pt x="61" y="2"/>
                  </a:lnTo>
                  <a:lnTo>
                    <a:pt x="61" y="2"/>
                  </a:lnTo>
                  <a:lnTo>
                    <a:pt x="61" y="2"/>
                  </a:lnTo>
                  <a:lnTo>
                    <a:pt x="61" y="2"/>
                  </a:lnTo>
                  <a:lnTo>
                    <a:pt x="62" y="2"/>
                  </a:lnTo>
                  <a:lnTo>
                    <a:pt x="62" y="2"/>
                  </a:lnTo>
                  <a:lnTo>
                    <a:pt x="62" y="2"/>
                  </a:lnTo>
                  <a:lnTo>
                    <a:pt x="62" y="2"/>
                  </a:lnTo>
                  <a:lnTo>
                    <a:pt x="62" y="2"/>
                  </a:lnTo>
                  <a:lnTo>
                    <a:pt x="62" y="2"/>
                  </a:lnTo>
                  <a:lnTo>
                    <a:pt x="62" y="2"/>
                  </a:lnTo>
                  <a:lnTo>
                    <a:pt x="62" y="2"/>
                  </a:lnTo>
                  <a:lnTo>
                    <a:pt x="62" y="2"/>
                  </a:lnTo>
                  <a:lnTo>
                    <a:pt x="63" y="2"/>
                  </a:lnTo>
                  <a:lnTo>
                    <a:pt x="63" y="2"/>
                  </a:lnTo>
                  <a:lnTo>
                    <a:pt x="63" y="2"/>
                  </a:lnTo>
                  <a:lnTo>
                    <a:pt x="63" y="2"/>
                  </a:lnTo>
                  <a:lnTo>
                    <a:pt x="63" y="2"/>
                  </a:lnTo>
                  <a:lnTo>
                    <a:pt x="63" y="2"/>
                  </a:lnTo>
                  <a:lnTo>
                    <a:pt x="63" y="2"/>
                  </a:lnTo>
                  <a:lnTo>
                    <a:pt x="63" y="2"/>
                  </a:lnTo>
                  <a:lnTo>
                    <a:pt x="63" y="2"/>
                  </a:lnTo>
                  <a:lnTo>
                    <a:pt x="64" y="2"/>
                  </a:lnTo>
                  <a:lnTo>
                    <a:pt x="64" y="2"/>
                  </a:lnTo>
                  <a:lnTo>
                    <a:pt x="64" y="2"/>
                  </a:lnTo>
                  <a:lnTo>
                    <a:pt x="64" y="2"/>
                  </a:lnTo>
                  <a:lnTo>
                    <a:pt x="64" y="2"/>
                  </a:lnTo>
                  <a:lnTo>
                    <a:pt x="64" y="2"/>
                  </a:lnTo>
                  <a:lnTo>
                    <a:pt x="65" y="2"/>
                  </a:lnTo>
                  <a:lnTo>
                    <a:pt x="65" y="2"/>
                  </a:lnTo>
                  <a:lnTo>
                    <a:pt x="65" y="2"/>
                  </a:lnTo>
                  <a:lnTo>
                    <a:pt x="65" y="2"/>
                  </a:lnTo>
                  <a:lnTo>
                    <a:pt x="65" y="2"/>
                  </a:lnTo>
                  <a:lnTo>
                    <a:pt x="65" y="2"/>
                  </a:lnTo>
                  <a:lnTo>
                    <a:pt x="65" y="2"/>
                  </a:lnTo>
                  <a:lnTo>
                    <a:pt x="65" y="2"/>
                  </a:lnTo>
                  <a:lnTo>
                    <a:pt x="65" y="2"/>
                  </a:lnTo>
                  <a:lnTo>
                    <a:pt x="66" y="2"/>
                  </a:lnTo>
                  <a:lnTo>
                    <a:pt x="66" y="2"/>
                  </a:lnTo>
                  <a:lnTo>
                    <a:pt x="66" y="2"/>
                  </a:lnTo>
                  <a:lnTo>
                    <a:pt x="66" y="2"/>
                  </a:lnTo>
                  <a:lnTo>
                    <a:pt x="66" y="2"/>
                  </a:lnTo>
                  <a:lnTo>
                    <a:pt x="66" y="2"/>
                  </a:lnTo>
                  <a:lnTo>
                    <a:pt x="66" y="2"/>
                  </a:lnTo>
                  <a:lnTo>
                    <a:pt x="66" y="2"/>
                  </a:lnTo>
                  <a:lnTo>
                    <a:pt x="66" y="2"/>
                  </a:lnTo>
                  <a:lnTo>
                    <a:pt x="67" y="2"/>
                  </a:lnTo>
                  <a:lnTo>
                    <a:pt x="67" y="2"/>
                  </a:lnTo>
                  <a:lnTo>
                    <a:pt x="67" y="2"/>
                  </a:lnTo>
                  <a:lnTo>
                    <a:pt x="67" y="2"/>
                  </a:lnTo>
                  <a:lnTo>
                    <a:pt x="67" y="2"/>
                  </a:lnTo>
                  <a:lnTo>
                    <a:pt x="67" y="2"/>
                  </a:lnTo>
                  <a:lnTo>
                    <a:pt x="67" y="2"/>
                  </a:lnTo>
                  <a:lnTo>
                    <a:pt x="67" y="2"/>
                  </a:lnTo>
                  <a:lnTo>
                    <a:pt x="67" y="2"/>
                  </a:lnTo>
                  <a:lnTo>
                    <a:pt x="68" y="2"/>
                  </a:lnTo>
                  <a:lnTo>
                    <a:pt x="68" y="2"/>
                  </a:lnTo>
                  <a:lnTo>
                    <a:pt x="68" y="2"/>
                  </a:lnTo>
                  <a:lnTo>
                    <a:pt x="68" y="2"/>
                  </a:lnTo>
                  <a:lnTo>
                    <a:pt x="68" y="2"/>
                  </a:lnTo>
                  <a:lnTo>
                    <a:pt x="68" y="2"/>
                  </a:lnTo>
                  <a:lnTo>
                    <a:pt x="68" y="2"/>
                  </a:lnTo>
                  <a:lnTo>
                    <a:pt x="68" y="2"/>
                  </a:lnTo>
                  <a:lnTo>
                    <a:pt x="68" y="2"/>
                  </a:lnTo>
                  <a:lnTo>
                    <a:pt x="69" y="2"/>
                  </a:lnTo>
                  <a:lnTo>
                    <a:pt x="69" y="2"/>
                  </a:lnTo>
                  <a:lnTo>
                    <a:pt x="69" y="2"/>
                  </a:lnTo>
                  <a:lnTo>
                    <a:pt x="69" y="2"/>
                  </a:lnTo>
                  <a:lnTo>
                    <a:pt x="69" y="2"/>
                  </a:lnTo>
                  <a:lnTo>
                    <a:pt x="69" y="2"/>
                  </a:lnTo>
                  <a:lnTo>
                    <a:pt x="69" y="2"/>
                  </a:lnTo>
                  <a:lnTo>
                    <a:pt x="69" y="2"/>
                  </a:lnTo>
                  <a:lnTo>
                    <a:pt x="70" y="2"/>
                  </a:lnTo>
                  <a:lnTo>
                    <a:pt x="70" y="2"/>
                  </a:lnTo>
                  <a:lnTo>
                    <a:pt x="70" y="2"/>
                  </a:lnTo>
                  <a:lnTo>
                    <a:pt x="70" y="2"/>
                  </a:lnTo>
                  <a:lnTo>
                    <a:pt x="70" y="2"/>
                  </a:lnTo>
                  <a:lnTo>
                    <a:pt x="70" y="2"/>
                  </a:lnTo>
                  <a:lnTo>
                    <a:pt x="71" y="2"/>
                  </a:lnTo>
                  <a:lnTo>
                    <a:pt x="71" y="2"/>
                  </a:lnTo>
                  <a:lnTo>
                    <a:pt x="71" y="2"/>
                  </a:lnTo>
                  <a:lnTo>
                    <a:pt x="71" y="2"/>
                  </a:lnTo>
                  <a:lnTo>
                    <a:pt x="71" y="2"/>
                  </a:lnTo>
                  <a:lnTo>
                    <a:pt x="71" y="2"/>
                  </a:lnTo>
                  <a:lnTo>
                    <a:pt x="71" y="2"/>
                  </a:lnTo>
                  <a:lnTo>
                    <a:pt x="71" y="2"/>
                  </a:lnTo>
                  <a:lnTo>
                    <a:pt x="71" y="2"/>
                  </a:lnTo>
                  <a:lnTo>
                    <a:pt x="72" y="2"/>
                  </a:lnTo>
                  <a:lnTo>
                    <a:pt x="72" y="2"/>
                  </a:lnTo>
                  <a:lnTo>
                    <a:pt x="72" y="2"/>
                  </a:lnTo>
                  <a:lnTo>
                    <a:pt x="72" y="2"/>
                  </a:lnTo>
                  <a:lnTo>
                    <a:pt x="72" y="2"/>
                  </a:lnTo>
                  <a:lnTo>
                    <a:pt x="72" y="2"/>
                  </a:lnTo>
                  <a:lnTo>
                    <a:pt x="72" y="2"/>
                  </a:lnTo>
                  <a:lnTo>
                    <a:pt x="72" y="2"/>
                  </a:lnTo>
                  <a:lnTo>
                    <a:pt x="72" y="2"/>
                  </a:lnTo>
                  <a:lnTo>
                    <a:pt x="73" y="2"/>
                  </a:lnTo>
                  <a:lnTo>
                    <a:pt x="73" y="2"/>
                  </a:lnTo>
                  <a:lnTo>
                    <a:pt x="73" y="2"/>
                  </a:lnTo>
                  <a:lnTo>
                    <a:pt x="73" y="2"/>
                  </a:lnTo>
                  <a:lnTo>
                    <a:pt x="73" y="2"/>
                  </a:lnTo>
                  <a:lnTo>
                    <a:pt x="73" y="2"/>
                  </a:lnTo>
                  <a:lnTo>
                    <a:pt x="73" y="2"/>
                  </a:lnTo>
                  <a:lnTo>
                    <a:pt x="73" y="2"/>
                  </a:lnTo>
                  <a:lnTo>
                    <a:pt x="73" y="2"/>
                  </a:lnTo>
                  <a:lnTo>
                    <a:pt x="74" y="2"/>
                  </a:lnTo>
                  <a:lnTo>
                    <a:pt x="74" y="2"/>
                  </a:lnTo>
                  <a:lnTo>
                    <a:pt x="74" y="2"/>
                  </a:lnTo>
                  <a:lnTo>
                    <a:pt x="74" y="2"/>
                  </a:lnTo>
                  <a:lnTo>
                    <a:pt x="74" y="2"/>
                  </a:lnTo>
                  <a:lnTo>
                    <a:pt x="74" y="2"/>
                  </a:lnTo>
                  <a:lnTo>
                    <a:pt x="74" y="2"/>
                  </a:lnTo>
                  <a:lnTo>
                    <a:pt x="74" y="2"/>
                  </a:lnTo>
                  <a:lnTo>
                    <a:pt x="74" y="2"/>
                  </a:lnTo>
                  <a:lnTo>
                    <a:pt x="75" y="2"/>
                  </a:lnTo>
                  <a:lnTo>
                    <a:pt x="75" y="2"/>
                  </a:lnTo>
                  <a:lnTo>
                    <a:pt x="75" y="2"/>
                  </a:lnTo>
                  <a:lnTo>
                    <a:pt x="75" y="2"/>
                  </a:lnTo>
                  <a:lnTo>
                    <a:pt x="75" y="2"/>
                  </a:lnTo>
                  <a:lnTo>
                    <a:pt x="75" y="2"/>
                  </a:lnTo>
                  <a:lnTo>
                    <a:pt x="75" y="2"/>
                  </a:lnTo>
                  <a:lnTo>
                    <a:pt x="75" y="2"/>
                  </a:lnTo>
                  <a:lnTo>
                    <a:pt x="75" y="2"/>
                  </a:lnTo>
                  <a:lnTo>
                    <a:pt x="76" y="2"/>
                  </a:lnTo>
                  <a:lnTo>
                    <a:pt x="76" y="2"/>
                  </a:lnTo>
                  <a:lnTo>
                    <a:pt x="76" y="2"/>
                  </a:lnTo>
                  <a:lnTo>
                    <a:pt x="76" y="2"/>
                  </a:lnTo>
                  <a:lnTo>
                    <a:pt x="76" y="2"/>
                  </a:lnTo>
                  <a:lnTo>
                    <a:pt x="76" y="2"/>
                  </a:lnTo>
                  <a:lnTo>
                    <a:pt x="76" y="2"/>
                  </a:lnTo>
                  <a:lnTo>
                    <a:pt x="76" y="2"/>
                  </a:lnTo>
                  <a:lnTo>
                    <a:pt x="77" y="2"/>
                  </a:lnTo>
                  <a:lnTo>
                    <a:pt x="77" y="2"/>
                  </a:lnTo>
                  <a:lnTo>
                    <a:pt x="77" y="2"/>
                  </a:lnTo>
                  <a:lnTo>
                    <a:pt x="77" y="2"/>
                  </a:lnTo>
                  <a:lnTo>
                    <a:pt x="77" y="2"/>
                  </a:lnTo>
                  <a:lnTo>
                    <a:pt x="77" y="2"/>
                  </a:lnTo>
                  <a:lnTo>
                    <a:pt x="78" y="2"/>
                  </a:lnTo>
                  <a:lnTo>
                    <a:pt x="78" y="2"/>
                  </a:lnTo>
                  <a:lnTo>
                    <a:pt x="78" y="2"/>
                  </a:lnTo>
                  <a:lnTo>
                    <a:pt x="78" y="2"/>
                  </a:lnTo>
                  <a:lnTo>
                    <a:pt x="78" y="2"/>
                  </a:lnTo>
                  <a:lnTo>
                    <a:pt x="78" y="2"/>
                  </a:lnTo>
                  <a:lnTo>
                    <a:pt x="78" y="2"/>
                  </a:lnTo>
                  <a:lnTo>
                    <a:pt x="78" y="2"/>
                  </a:lnTo>
                  <a:lnTo>
                    <a:pt x="78" y="2"/>
                  </a:lnTo>
                  <a:lnTo>
                    <a:pt x="79" y="2"/>
                  </a:lnTo>
                  <a:lnTo>
                    <a:pt x="79" y="2"/>
                  </a:lnTo>
                  <a:lnTo>
                    <a:pt x="79" y="2"/>
                  </a:lnTo>
                  <a:lnTo>
                    <a:pt x="79" y="2"/>
                  </a:lnTo>
                  <a:lnTo>
                    <a:pt x="79" y="2"/>
                  </a:lnTo>
                  <a:lnTo>
                    <a:pt x="79" y="2"/>
                  </a:lnTo>
                  <a:lnTo>
                    <a:pt x="79" y="2"/>
                  </a:lnTo>
                  <a:lnTo>
                    <a:pt x="79" y="2"/>
                  </a:lnTo>
                  <a:lnTo>
                    <a:pt x="79" y="2"/>
                  </a:lnTo>
                  <a:lnTo>
                    <a:pt x="80" y="2"/>
                  </a:lnTo>
                  <a:lnTo>
                    <a:pt x="80" y="2"/>
                  </a:lnTo>
                  <a:lnTo>
                    <a:pt x="80" y="2"/>
                  </a:lnTo>
                  <a:lnTo>
                    <a:pt x="80" y="2"/>
                  </a:lnTo>
                  <a:lnTo>
                    <a:pt x="80" y="2"/>
                  </a:lnTo>
                  <a:lnTo>
                    <a:pt x="80" y="2"/>
                  </a:lnTo>
                  <a:lnTo>
                    <a:pt x="80" y="2"/>
                  </a:lnTo>
                  <a:lnTo>
                    <a:pt x="80" y="2"/>
                  </a:lnTo>
                  <a:lnTo>
                    <a:pt x="80" y="2"/>
                  </a:lnTo>
                  <a:lnTo>
                    <a:pt x="81" y="2"/>
                  </a:lnTo>
                  <a:lnTo>
                    <a:pt x="81" y="2"/>
                  </a:lnTo>
                  <a:lnTo>
                    <a:pt x="81" y="2"/>
                  </a:lnTo>
                  <a:lnTo>
                    <a:pt x="81" y="2"/>
                  </a:lnTo>
                  <a:lnTo>
                    <a:pt x="81" y="2"/>
                  </a:lnTo>
                  <a:lnTo>
                    <a:pt x="81" y="2"/>
                  </a:lnTo>
                  <a:lnTo>
                    <a:pt x="81" y="2"/>
                  </a:lnTo>
                  <a:lnTo>
                    <a:pt x="81" y="2"/>
                  </a:lnTo>
                  <a:lnTo>
                    <a:pt x="81" y="2"/>
                  </a:lnTo>
                  <a:lnTo>
                    <a:pt x="82" y="2"/>
                  </a:lnTo>
                  <a:lnTo>
                    <a:pt x="82" y="2"/>
                  </a:lnTo>
                  <a:lnTo>
                    <a:pt x="82" y="2"/>
                  </a:lnTo>
                  <a:lnTo>
                    <a:pt x="82" y="2"/>
                  </a:lnTo>
                  <a:lnTo>
                    <a:pt x="82" y="2"/>
                  </a:lnTo>
                  <a:lnTo>
                    <a:pt x="82" y="2"/>
                  </a:lnTo>
                  <a:lnTo>
                    <a:pt x="82" y="2"/>
                  </a:lnTo>
                  <a:lnTo>
                    <a:pt x="82" y="2"/>
                  </a:lnTo>
                  <a:lnTo>
                    <a:pt x="82" y="2"/>
                  </a:lnTo>
                  <a:lnTo>
                    <a:pt x="83" y="2"/>
                  </a:lnTo>
                  <a:lnTo>
                    <a:pt x="83" y="2"/>
                  </a:lnTo>
                  <a:lnTo>
                    <a:pt x="83" y="2"/>
                  </a:lnTo>
                  <a:lnTo>
                    <a:pt x="83" y="2"/>
                  </a:lnTo>
                  <a:lnTo>
                    <a:pt x="83" y="2"/>
                  </a:lnTo>
                  <a:lnTo>
                    <a:pt x="83" y="2"/>
                  </a:lnTo>
                  <a:lnTo>
                    <a:pt x="84" y="2"/>
                  </a:lnTo>
                  <a:lnTo>
                    <a:pt x="84" y="2"/>
                  </a:lnTo>
                  <a:lnTo>
                    <a:pt x="84" y="2"/>
                  </a:lnTo>
                  <a:lnTo>
                    <a:pt x="84" y="2"/>
                  </a:lnTo>
                  <a:lnTo>
                    <a:pt x="84" y="2"/>
                  </a:lnTo>
                  <a:lnTo>
                    <a:pt x="84" y="2"/>
                  </a:lnTo>
                  <a:lnTo>
                    <a:pt x="84" y="2"/>
                  </a:lnTo>
                  <a:lnTo>
                    <a:pt x="84" y="2"/>
                  </a:lnTo>
                  <a:lnTo>
                    <a:pt x="85" y="2"/>
                  </a:lnTo>
                  <a:lnTo>
                    <a:pt x="85" y="2"/>
                  </a:lnTo>
                  <a:lnTo>
                    <a:pt x="85" y="2"/>
                  </a:lnTo>
                  <a:lnTo>
                    <a:pt x="85" y="2"/>
                  </a:lnTo>
                  <a:lnTo>
                    <a:pt x="85" y="2"/>
                  </a:lnTo>
                  <a:lnTo>
                    <a:pt x="85" y="2"/>
                  </a:lnTo>
                  <a:lnTo>
                    <a:pt x="85" y="2"/>
                  </a:lnTo>
                  <a:lnTo>
                    <a:pt x="85" y="2"/>
                  </a:lnTo>
                  <a:lnTo>
                    <a:pt x="85" y="2"/>
                  </a:lnTo>
                  <a:lnTo>
                    <a:pt x="86" y="2"/>
                  </a:lnTo>
                  <a:lnTo>
                    <a:pt x="86" y="2"/>
                  </a:lnTo>
                  <a:lnTo>
                    <a:pt x="86" y="2"/>
                  </a:lnTo>
                  <a:lnTo>
                    <a:pt x="86" y="2"/>
                  </a:lnTo>
                  <a:lnTo>
                    <a:pt x="86" y="2"/>
                  </a:lnTo>
                  <a:lnTo>
                    <a:pt x="86" y="2"/>
                  </a:lnTo>
                  <a:lnTo>
                    <a:pt x="86" y="2"/>
                  </a:lnTo>
                  <a:lnTo>
                    <a:pt x="86" y="2"/>
                  </a:lnTo>
                  <a:lnTo>
                    <a:pt x="86" y="2"/>
                  </a:lnTo>
                  <a:lnTo>
                    <a:pt x="87" y="2"/>
                  </a:lnTo>
                  <a:lnTo>
                    <a:pt x="87" y="2"/>
                  </a:lnTo>
                  <a:lnTo>
                    <a:pt x="87" y="2"/>
                  </a:lnTo>
                  <a:lnTo>
                    <a:pt x="87" y="2"/>
                  </a:lnTo>
                  <a:lnTo>
                    <a:pt x="87" y="2"/>
                  </a:lnTo>
                  <a:lnTo>
                    <a:pt x="87" y="2"/>
                  </a:lnTo>
                  <a:lnTo>
                    <a:pt x="87" y="2"/>
                  </a:lnTo>
                  <a:lnTo>
                    <a:pt x="87" y="2"/>
                  </a:lnTo>
                  <a:lnTo>
                    <a:pt x="87" y="2"/>
                  </a:lnTo>
                  <a:lnTo>
                    <a:pt x="88" y="2"/>
                  </a:lnTo>
                  <a:lnTo>
                    <a:pt x="88" y="2"/>
                  </a:lnTo>
                  <a:lnTo>
                    <a:pt x="88" y="2"/>
                  </a:lnTo>
                  <a:lnTo>
                    <a:pt x="88" y="2"/>
                  </a:lnTo>
                  <a:lnTo>
                    <a:pt x="88" y="2"/>
                  </a:lnTo>
                  <a:lnTo>
                    <a:pt x="88" y="2"/>
                  </a:lnTo>
                  <a:lnTo>
                    <a:pt x="88" y="2"/>
                  </a:lnTo>
                  <a:lnTo>
                    <a:pt x="88" y="2"/>
                  </a:lnTo>
                  <a:lnTo>
                    <a:pt x="88" y="2"/>
                  </a:lnTo>
                  <a:lnTo>
                    <a:pt x="89" y="2"/>
                  </a:lnTo>
                  <a:lnTo>
                    <a:pt x="89" y="2"/>
                  </a:lnTo>
                  <a:lnTo>
                    <a:pt x="89" y="2"/>
                  </a:lnTo>
                  <a:lnTo>
                    <a:pt x="89" y="2"/>
                  </a:lnTo>
                  <a:lnTo>
                    <a:pt x="89" y="2"/>
                  </a:lnTo>
                  <a:lnTo>
                    <a:pt x="89" y="2"/>
                  </a:lnTo>
                  <a:lnTo>
                    <a:pt x="89" y="2"/>
                  </a:lnTo>
                  <a:lnTo>
                    <a:pt x="89" y="2"/>
                  </a:lnTo>
                  <a:lnTo>
                    <a:pt x="89" y="2"/>
                  </a:lnTo>
                  <a:lnTo>
                    <a:pt x="90" y="2"/>
                  </a:lnTo>
                  <a:lnTo>
                    <a:pt x="90" y="2"/>
                  </a:lnTo>
                  <a:lnTo>
                    <a:pt x="90" y="2"/>
                  </a:lnTo>
                  <a:lnTo>
                    <a:pt x="90" y="2"/>
                  </a:lnTo>
                  <a:lnTo>
                    <a:pt x="90" y="2"/>
                  </a:lnTo>
                  <a:lnTo>
                    <a:pt x="90" y="2"/>
                  </a:lnTo>
                  <a:lnTo>
                    <a:pt x="91" y="2"/>
                  </a:lnTo>
                  <a:lnTo>
                    <a:pt x="91" y="2"/>
                  </a:lnTo>
                  <a:lnTo>
                    <a:pt x="91" y="2"/>
                  </a:lnTo>
                  <a:lnTo>
                    <a:pt x="91" y="2"/>
                  </a:lnTo>
                  <a:lnTo>
                    <a:pt x="91" y="2"/>
                  </a:lnTo>
                  <a:lnTo>
                    <a:pt x="91" y="2"/>
                  </a:lnTo>
                  <a:lnTo>
                    <a:pt x="91" y="2"/>
                  </a:lnTo>
                  <a:lnTo>
                    <a:pt x="91" y="2"/>
                  </a:lnTo>
                  <a:lnTo>
                    <a:pt x="91" y="2"/>
                  </a:lnTo>
                  <a:lnTo>
                    <a:pt x="92" y="2"/>
                  </a:lnTo>
                  <a:lnTo>
                    <a:pt x="92" y="1"/>
                  </a:lnTo>
                  <a:lnTo>
                    <a:pt x="92" y="1"/>
                  </a:lnTo>
                  <a:lnTo>
                    <a:pt x="92" y="1"/>
                  </a:lnTo>
                  <a:lnTo>
                    <a:pt x="92" y="1"/>
                  </a:lnTo>
                  <a:lnTo>
                    <a:pt x="92" y="1"/>
                  </a:lnTo>
                  <a:lnTo>
                    <a:pt x="92" y="1"/>
                  </a:lnTo>
                  <a:lnTo>
                    <a:pt x="92" y="1"/>
                  </a:lnTo>
                  <a:lnTo>
                    <a:pt x="93" y="1"/>
                  </a:lnTo>
                  <a:lnTo>
                    <a:pt x="93" y="1"/>
                  </a:lnTo>
                  <a:lnTo>
                    <a:pt x="93" y="1"/>
                  </a:lnTo>
                  <a:lnTo>
                    <a:pt x="93" y="1"/>
                  </a:lnTo>
                  <a:lnTo>
                    <a:pt x="93" y="1"/>
                  </a:lnTo>
                  <a:lnTo>
                    <a:pt x="93" y="1"/>
                  </a:lnTo>
                  <a:lnTo>
                    <a:pt x="93" y="1"/>
                  </a:lnTo>
                  <a:lnTo>
                    <a:pt x="93" y="1"/>
                  </a:lnTo>
                  <a:lnTo>
                    <a:pt x="93" y="1"/>
                  </a:lnTo>
                  <a:lnTo>
                    <a:pt x="94" y="1"/>
                  </a:lnTo>
                  <a:lnTo>
                    <a:pt x="94" y="1"/>
                  </a:lnTo>
                  <a:lnTo>
                    <a:pt x="94" y="1"/>
                  </a:lnTo>
                  <a:lnTo>
                    <a:pt x="94" y="1"/>
                  </a:lnTo>
                  <a:lnTo>
                    <a:pt x="94" y="1"/>
                  </a:lnTo>
                  <a:lnTo>
                    <a:pt x="94" y="1"/>
                  </a:lnTo>
                  <a:lnTo>
                    <a:pt x="94" y="1"/>
                  </a:lnTo>
                  <a:lnTo>
                    <a:pt x="94" y="1"/>
                  </a:lnTo>
                  <a:lnTo>
                    <a:pt x="94" y="1"/>
                  </a:lnTo>
                  <a:lnTo>
                    <a:pt x="95" y="1"/>
                  </a:lnTo>
                  <a:lnTo>
                    <a:pt x="95" y="1"/>
                  </a:lnTo>
                  <a:lnTo>
                    <a:pt x="95" y="1"/>
                  </a:lnTo>
                  <a:lnTo>
                    <a:pt x="95" y="1"/>
                  </a:lnTo>
                  <a:lnTo>
                    <a:pt x="95" y="1"/>
                  </a:lnTo>
                  <a:lnTo>
                    <a:pt x="95" y="1"/>
                  </a:lnTo>
                  <a:lnTo>
                    <a:pt x="95" y="1"/>
                  </a:lnTo>
                  <a:lnTo>
                    <a:pt x="95" y="1"/>
                  </a:lnTo>
                  <a:lnTo>
                    <a:pt x="95" y="1"/>
                  </a:lnTo>
                  <a:lnTo>
                    <a:pt x="96" y="1"/>
                  </a:lnTo>
                  <a:lnTo>
                    <a:pt x="96" y="1"/>
                  </a:lnTo>
                  <a:lnTo>
                    <a:pt x="96" y="1"/>
                  </a:lnTo>
                  <a:lnTo>
                    <a:pt x="96" y="1"/>
                  </a:lnTo>
                  <a:lnTo>
                    <a:pt x="96" y="1"/>
                  </a:lnTo>
                  <a:lnTo>
                    <a:pt x="96" y="1"/>
                  </a:lnTo>
                  <a:lnTo>
                    <a:pt x="97" y="1"/>
                  </a:lnTo>
                  <a:lnTo>
                    <a:pt x="97" y="0"/>
                  </a:lnTo>
                  <a:lnTo>
                    <a:pt x="97" y="0"/>
                  </a:lnTo>
                  <a:lnTo>
                    <a:pt x="97" y="0"/>
                  </a:lnTo>
                  <a:lnTo>
                    <a:pt x="97" y="0"/>
                  </a:lnTo>
                  <a:lnTo>
                    <a:pt x="97" y="0"/>
                  </a:lnTo>
                  <a:lnTo>
                    <a:pt x="97" y="0"/>
                  </a:lnTo>
                  <a:lnTo>
                    <a:pt x="97" y="0"/>
                  </a:lnTo>
                  <a:lnTo>
                    <a:pt x="97" y="1"/>
                  </a:lnTo>
                  <a:lnTo>
                    <a:pt x="98" y="1"/>
                  </a:lnTo>
                  <a:lnTo>
                    <a:pt x="98" y="1"/>
                  </a:lnTo>
                  <a:lnTo>
                    <a:pt x="98" y="1"/>
                  </a:lnTo>
                  <a:lnTo>
                    <a:pt x="98" y="1"/>
                  </a:lnTo>
                  <a:lnTo>
                    <a:pt x="98" y="1"/>
                  </a:lnTo>
                  <a:lnTo>
                    <a:pt x="98" y="1"/>
                  </a:lnTo>
                  <a:lnTo>
                    <a:pt x="98" y="1"/>
                  </a:lnTo>
                  <a:lnTo>
                    <a:pt x="98" y="1"/>
                  </a:lnTo>
                  <a:lnTo>
                    <a:pt x="98" y="1"/>
                  </a:lnTo>
                  <a:lnTo>
                    <a:pt x="99" y="1"/>
                  </a:lnTo>
                  <a:lnTo>
                    <a:pt x="99" y="1"/>
                  </a:lnTo>
                  <a:lnTo>
                    <a:pt x="99" y="1"/>
                  </a:lnTo>
                  <a:lnTo>
                    <a:pt x="99" y="1"/>
                  </a:lnTo>
                  <a:lnTo>
                    <a:pt x="99" y="1"/>
                  </a:lnTo>
                  <a:lnTo>
                    <a:pt x="99" y="1"/>
                  </a:lnTo>
                  <a:lnTo>
                    <a:pt x="99" y="1"/>
                  </a:lnTo>
                  <a:lnTo>
                    <a:pt x="99" y="1"/>
                  </a:lnTo>
                  <a:lnTo>
                    <a:pt x="100" y="1"/>
                  </a:lnTo>
                  <a:lnTo>
                    <a:pt x="100" y="1"/>
                  </a:lnTo>
                  <a:lnTo>
                    <a:pt x="100" y="1"/>
                  </a:lnTo>
                  <a:lnTo>
                    <a:pt x="100" y="1"/>
                  </a:lnTo>
                  <a:lnTo>
                    <a:pt x="100" y="1"/>
                  </a:lnTo>
                  <a:lnTo>
                    <a:pt x="100" y="1"/>
                  </a:lnTo>
                  <a:lnTo>
                    <a:pt x="100" y="1"/>
                  </a:lnTo>
                  <a:lnTo>
                    <a:pt x="100" y="1"/>
                  </a:lnTo>
                  <a:lnTo>
                    <a:pt x="100" y="1"/>
                  </a:lnTo>
                  <a:lnTo>
                    <a:pt x="101" y="1"/>
                  </a:lnTo>
                  <a:lnTo>
                    <a:pt x="101" y="1"/>
                  </a:lnTo>
                  <a:lnTo>
                    <a:pt x="101" y="1"/>
                  </a:lnTo>
                  <a:lnTo>
                    <a:pt x="101" y="1"/>
                  </a:lnTo>
                  <a:lnTo>
                    <a:pt x="101" y="1"/>
                  </a:lnTo>
                  <a:lnTo>
                    <a:pt x="101" y="1"/>
                  </a:lnTo>
                  <a:lnTo>
                    <a:pt x="101" y="1"/>
                  </a:lnTo>
                  <a:lnTo>
                    <a:pt x="101" y="1"/>
                  </a:lnTo>
                  <a:lnTo>
                    <a:pt x="101" y="1"/>
                  </a:lnTo>
                  <a:lnTo>
                    <a:pt x="102" y="1"/>
                  </a:lnTo>
                  <a:lnTo>
                    <a:pt x="102" y="1"/>
                  </a:lnTo>
                  <a:lnTo>
                    <a:pt x="102" y="1"/>
                  </a:lnTo>
                  <a:lnTo>
                    <a:pt x="102" y="1"/>
                  </a:lnTo>
                  <a:lnTo>
                    <a:pt x="102" y="1"/>
                  </a:lnTo>
                  <a:lnTo>
                    <a:pt x="102" y="1"/>
                  </a:lnTo>
                  <a:lnTo>
                    <a:pt x="103" y="1"/>
                  </a:lnTo>
                  <a:lnTo>
                    <a:pt x="103" y="1"/>
                  </a:lnTo>
                  <a:lnTo>
                    <a:pt x="103" y="1"/>
                  </a:lnTo>
                  <a:lnTo>
                    <a:pt x="103" y="1"/>
                  </a:lnTo>
                  <a:lnTo>
                    <a:pt x="103" y="1"/>
                  </a:lnTo>
                  <a:lnTo>
                    <a:pt x="103" y="1"/>
                  </a:lnTo>
                  <a:lnTo>
                    <a:pt x="103" y="1"/>
                  </a:lnTo>
                  <a:lnTo>
                    <a:pt x="103" y="1"/>
                  </a:lnTo>
                  <a:lnTo>
                    <a:pt x="103" y="1"/>
                  </a:lnTo>
                  <a:lnTo>
                    <a:pt x="104" y="1"/>
                  </a:lnTo>
                  <a:lnTo>
                    <a:pt x="104" y="1"/>
                  </a:lnTo>
                  <a:lnTo>
                    <a:pt x="104" y="1"/>
                  </a:lnTo>
                  <a:lnTo>
                    <a:pt x="104" y="1"/>
                  </a:lnTo>
                  <a:lnTo>
                    <a:pt x="104" y="1"/>
                  </a:lnTo>
                  <a:lnTo>
                    <a:pt x="104" y="1"/>
                  </a:lnTo>
                  <a:lnTo>
                    <a:pt x="104" y="1"/>
                  </a:lnTo>
                  <a:lnTo>
                    <a:pt x="104" y="1"/>
                  </a:lnTo>
                  <a:lnTo>
                    <a:pt x="104" y="1"/>
                  </a:lnTo>
                  <a:lnTo>
                    <a:pt x="105" y="0"/>
                  </a:lnTo>
                  <a:lnTo>
                    <a:pt x="105" y="0"/>
                  </a:lnTo>
                  <a:lnTo>
                    <a:pt x="105" y="0"/>
                  </a:lnTo>
                  <a:lnTo>
                    <a:pt x="105" y="0"/>
                  </a:lnTo>
                  <a:lnTo>
                    <a:pt x="105" y="0"/>
                  </a:lnTo>
                  <a:lnTo>
                    <a:pt x="105" y="0"/>
                  </a:lnTo>
                  <a:lnTo>
                    <a:pt x="105" y="0"/>
                  </a:lnTo>
                  <a:lnTo>
                    <a:pt x="105" y="0"/>
                  </a:lnTo>
                  <a:lnTo>
                    <a:pt x="105" y="0"/>
                  </a:lnTo>
                  <a:lnTo>
                    <a:pt x="106" y="0"/>
                  </a:lnTo>
                  <a:lnTo>
                    <a:pt x="106" y="0"/>
                  </a:lnTo>
                  <a:lnTo>
                    <a:pt x="106" y="0"/>
                  </a:lnTo>
                  <a:lnTo>
                    <a:pt x="106" y="0"/>
                  </a:lnTo>
                  <a:lnTo>
                    <a:pt x="106" y="0"/>
                  </a:lnTo>
                  <a:lnTo>
                    <a:pt x="106" y="0"/>
                  </a:lnTo>
                  <a:lnTo>
                    <a:pt x="106" y="0"/>
                  </a:lnTo>
                  <a:lnTo>
                    <a:pt x="106" y="0"/>
                  </a:lnTo>
                  <a:lnTo>
                    <a:pt x="106" y="0"/>
                  </a:lnTo>
                  <a:lnTo>
                    <a:pt x="107" y="0"/>
                  </a:lnTo>
                  <a:lnTo>
                    <a:pt x="107" y="0"/>
                  </a:lnTo>
                  <a:lnTo>
                    <a:pt x="107" y="1"/>
                  </a:lnTo>
                  <a:lnTo>
                    <a:pt x="107" y="1"/>
                  </a:lnTo>
                  <a:lnTo>
                    <a:pt x="107" y="1"/>
                  </a:lnTo>
                  <a:lnTo>
                    <a:pt x="107" y="1"/>
                  </a:lnTo>
                  <a:lnTo>
                    <a:pt x="107" y="1"/>
                  </a:lnTo>
                  <a:lnTo>
                    <a:pt x="107" y="1"/>
                  </a:lnTo>
                  <a:lnTo>
                    <a:pt x="108" y="1"/>
                  </a:lnTo>
                  <a:lnTo>
                    <a:pt x="108" y="1"/>
                  </a:lnTo>
                  <a:lnTo>
                    <a:pt x="108" y="1"/>
                  </a:lnTo>
                  <a:lnTo>
                    <a:pt x="108" y="1"/>
                  </a:lnTo>
                  <a:lnTo>
                    <a:pt x="108" y="1"/>
                  </a:lnTo>
                  <a:lnTo>
                    <a:pt x="108" y="1"/>
                  </a:lnTo>
                  <a:lnTo>
                    <a:pt x="108" y="1"/>
                  </a:lnTo>
                  <a:lnTo>
                    <a:pt x="108" y="1"/>
                  </a:lnTo>
                  <a:lnTo>
                    <a:pt x="108" y="1"/>
                  </a:lnTo>
                  <a:lnTo>
                    <a:pt x="109" y="1"/>
                  </a:lnTo>
                  <a:lnTo>
                    <a:pt x="109" y="1"/>
                  </a:lnTo>
                  <a:lnTo>
                    <a:pt x="109" y="1"/>
                  </a:lnTo>
                  <a:lnTo>
                    <a:pt x="109" y="1"/>
                  </a:lnTo>
                  <a:lnTo>
                    <a:pt x="109" y="1"/>
                  </a:lnTo>
                  <a:lnTo>
                    <a:pt x="109" y="1"/>
                  </a:lnTo>
                  <a:lnTo>
                    <a:pt x="110" y="1"/>
                  </a:lnTo>
                  <a:lnTo>
                    <a:pt x="110" y="1"/>
                  </a:lnTo>
                  <a:lnTo>
                    <a:pt x="110" y="1"/>
                  </a:lnTo>
                  <a:lnTo>
                    <a:pt x="110" y="1"/>
                  </a:lnTo>
                  <a:lnTo>
                    <a:pt x="110" y="1"/>
                  </a:lnTo>
                  <a:lnTo>
                    <a:pt x="110" y="1"/>
                  </a:lnTo>
                  <a:lnTo>
                    <a:pt x="110" y="1"/>
                  </a:lnTo>
                  <a:lnTo>
                    <a:pt x="110" y="1"/>
                  </a:lnTo>
                  <a:lnTo>
                    <a:pt x="110" y="1"/>
                  </a:lnTo>
                  <a:lnTo>
                    <a:pt x="111" y="1"/>
                  </a:lnTo>
                  <a:lnTo>
                    <a:pt x="111" y="1"/>
                  </a:lnTo>
                  <a:lnTo>
                    <a:pt x="111" y="1"/>
                  </a:lnTo>
                  <a:lnTo>
                    <a:pt x="111" y="1"/>
                  </a:lnTo>
                  <a:lnTo>
                    <a:pt x="111" y="1"/>
                  </a:lnTo>
                  <a:lnTo>
                    <a:pt x="111" y="1"/>
                  </a:lnTo>
                  <a:lnTo>
                    <a:pt x="111" y="1"/>
                  </a:lnTo>
                  <a:lnTo>
                    <a:pt x="111" y="1"/>
                  </a:lnTo>
                  <a:lnTo>
                    <a:pt x="111" y="1"/>
                  </a:lnTo>
                  <a:lnTo>
                    <a:pt x="112" y="1"/>
                  </a:lnTo>
                  <a:lnTo>
                    <a:pt x="112" y="2"/>
                  </a:lnTo>
                  <a:lnTo>
                    <a:pt x="112" y="2"/>
                  </a:lnTo>
                  <a:lnTo>
                    <a:pt x="112" y="2"/>
                  </a:lnTo>
                  <a:lnTo>
                    <a:pt x="112" y="2"/>
                  </a:lnTo>
                  <a:lnTo>
                    <a:pt x="112" y="2"/>
                  </a:lnTo>
                  <a:lnTo>
                    <a:pt x="112" y="2"/>
                  </a:lnTo>
                  <a:lnTo>
                    <a:pt x="112" y="2"/>
                  </a:lnTo>
                  <a:lnTo>
                    <a:pt x="112" y="2"/>
                  </a:lnTo>
                  <a:lnTo>
                    <a:pt x="113" y="2"/>
                  </a:lnTo>
                  <a:lnTo>
                    <a:pt x="113" y="2"/>
                  </a:lnTo>
                  <a:lnTo>
                    <a:pt x="113" y="2"/>
                  </a:lnTo>
                  <a:lnTo>
                    <a:pt x="113" y="2"/>
                  </a:lnTo>
                  <a:lnTo>
                    <a:pt x="113" y="2"/>
                  </a:lnTo>
                  <a:lnTo>
                    <a:pt x="113" y="2"/>
                  </a:lnTo>
                  <a:lnTo>
                    <a:pt x="113" y="2"/>
                  </a:lnTo>
                  <a:lnTo>
                    <a:pt x="113" y="2"/>
                  </a:lnTo>
                  <a:lnTo>
                    <a:pt x="113" y="2"/>
                  </a:lnTo>
                  <a:lnTo>
                    <a:pt x="114" y="2"/>
                  </a:lnTo>
                  <a:lnTo>
                    <a:pt x="114" y="2"/>
                  </a:lnTo>
                  <a:lnTo>
                    <a:pt x="114" y="2"/>
                  </a:lnTo>
                  <a:lnTo>
                    <a:pt x="114" y="2"/>
                  </a:lnTo>
                  <a:lnTo>
                    <a:pt x="114" y="2"/>
                  </a:lnTo>
                  <a:lnTo>
                    <a:pt x="114" y="2"/>
                  </a:lnTo>
                  <a:lnTo>
                    <a:pt x="114" y="2"/>
                  </a:lnTo>
                  <a:lnTo>
                    <a:pt x="114" y="2"/>
                  </a:lnTo>
                  <a:lnTo>
                    <a:pt x="115" y="2"/>
                  </a:lnTo>
                  <a:lnTo>
                    <a:pt x="115" y="2"/>
                  </a:lnTo>
                  <a:lnTo>
                    <a:pt x="115" y="2"/>
                  </a:lnTo>
                  <a:lnTo>
                    <a:pt x="115" y="2"/>
                  </a:lnTo>
                  <a:lnTo>
                    <a:pt x="115" y="2"/>
                  </a:lnTo>
                  <a:lnTo>
                    <a:pt x="115" y="2"/>
                  </a:lnTo>
                  <a:lnTo>
                    <a:pt x="116" y="2"/>
                  </a:lnTo>
                  <a:lnTo>
                    <a:pt x="116" y="2"/>
                  </a:lnTo>
                  <a:lnTo>
                    <a:pt x="116" y="2"/>
                  </a:lnTo>
                  <a:lnTo>
                    <a:pt x="116" y="2"/>
                  </a:lnTo>
                  <a:lnTo>
                    <a:pt x="116" y="2"/>
                  </a:lnTo>
                  <a:lnTo>
                    <a:pt x="116" y="2"/>
                  </a:lnTo>
                  <a:lnTo>
                    <a:pt x="116" y="2"/>
                  </a:lnTo>
                  <a:lnTo>
                    <a:pt x="116" y="2"/>
                  </a:lnTo>
                  <a:lnTo>
                    <a:pt x="116" y="2"/>
                  </a:lnTo>
                  <a:lnTo>
                    <a:pt x="117" y="2"/>
                  </a:lnTo>
                  <a:lnTo>
                    <a:pt x="117" y="2"/>
                  </a:lnTo>
                  <a:lnTo>
                    <a:pt x="117" y="2"/>
                  </a:lnTo>
                  <a:lnTo>
                    <a:pt x="117" y="2"/>
                  </a:lnTo>
                  <a:lnTo>
                    <a:pt x="117" y="2"/>
                  </a:lnTo>
                  <a:lnTo>
                    <a:pt x="117" y="2"/>
                  </a:lnTo>
                  <a:lnTo>
                    <a:pt x="117" y="2"/>
                  </a:lnTo>
                  <a:lnTo>
                    <a:pt x="117" y="2"/>
                  </a:lnTo>
                  <a:lnTo>
                    <a:pt x="117" y="2"/>
                  </a:lnTo>
                  <a:lnTo>
                    <a:pt x="118" y="2"/>
                  </a:lnTo>
                  <a:lnTo>
                    <a:pt x="118" y="2"/>
                  </a:lnTo>
                  <a:lnTo>
                    <a:pt x="118" y="2"/>
                  </a:lnTo>
                  <a:lnTo>
                    <a:pt x="118" y="2"/>
                  </a:lnTo>
                  <a:lnTo>
                    <a:pt x="118" y="2"/>
                  </a:lnTo>
                  <a:lnTo>
                    <a:pt x="118" y="2"/>
                  </a:lnTo>
                  <a:lnTo>
                    <a:pt x="118" y="2"/>
                  </a:lnTo>
                  <a:lnTo>
                    <a:pt x="118" y="2"/>
                  </a:lnTo>
                  <a:lnTo>
                    <a:pt x="118" y="2"/>
                  </a:lnTo>
                  <a:lnTo>
                    <a:pt x="119" y="2"/>
                  </a:lnTo>
                  <a:lnTo>
                    <a:pt x="119" y="2"/>
                  </a:lnTo>
                  <a:lnTo>
                    <a:pt x="119" y="2"/>
                  </a:lnTo>
                  <a:lnTo>
                    <a:pt x="119" y="2"/>
                  </a:lnTo>
                  <a:lnTo>
                    <a:pt x="119" y="2"/>
                  </a:lnTo>
                  <a:lnTo>
                    <a:pt x="119" y="2"/>
                  </a:lnTo>
                  <a:lnTo>
                    <a:pt x="119" y="2"/>
                  </a:lnTo>
                  <a:lnTo>
                    <a:pt x="119" y="2"/>
                  </a:lnTo>
                  <a:lnTo>
                    <a:pt x="119" y="2"/>
                  </a:lnTo>
                  <a:lnTo>
                    <a:pt x="120" y="2"/>
                  </a:lnTo>
                  <a:lnTo>
                    <a:pt x="120" y="2"/>
                  </a:lnTo>
                  <a:lnTo>
                    <a:pt x="120" y="2"/>
                  </a:lnTo>
                  <a:lnTo>
                    <a:pt x="120" y="2"/>
                  </a:lnTo>
                  <a:lnTo>
                    <a:pt x="120" y="2"/>
                  </a:lnTo>
                  <a:lnTo>
                    <a:pt x="120" y="2"/>
                  </a:lnTo>
                  <a:lnTo>
                    <a:pt x="120" y="2"/>
                  </a:lnTo>
                  <a:lnTo>
                    <a:pt x="120" y="2"/>
                  </a:lnTo>
                  <a:lnTo>
                    <a:pt x="120" y="2"/>
                  </a:lnTo>
                  <a:lnTo>
                    <a:pt x="121" y="2"/>
                  </a:lnTo>
                  <a:lnTo>
                    <a:pt x="121" y="2"/>
                  </a:lnTo>
                  <a:lnTo>
                    <a:pt x="121" y="2"/>
                  </a:lnTo>
                  <a:lnTo>
                    <a:pt x="121" y="2"/>
                  </a:lnTo>
                  <a:lnTo>
                    <a:pt x="121" y="2"/>
                  </a:lnTo>
                  <a:lnTo>
                    <a:pt x="121" y="2"/>
                  </a:lnTo>
                  <a:lnTo>
                    <a:pt x="121" y="2"/>
                  </a:lnTo>
                  <a:lnTo>
                    <a:pt x="121" y="2"/>
                  </a:lnTo>
                  <a:lnTo>
                    <a:pt x="121" y="2"/>
                  </a:lnTo>
                  <a:lnTo>
                    <a:pt x="122" y="2"/>
                  </a:lnTo>
                </a:path>
              </a:pathLst>
            </a:cu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117" name="Freeform 171">
              <a:extLst>
                <a:ext uri="{FF2B5EF4-FFF2-40B4-BE49-F238E27FC236}">
                  <a16:creationId xmlns:a16="http://schemas.microsoft.com/office/drawing/2014/main" id="{388C61CC-F6BF-4F53-97CF-6D1A4662CF97}"/>
                </a:ext>
              </a:extLst>
            </p:cNvPr>
            <p:cNvSpPr>
              <a:spLocks/>
            </p:cNvSpPr>
            <p:nvPr/>
          </p:nvSpPr>
          <p:spPr bwMode="auto">
            <a:xfrm>
              <a:off x="8901435" y="5126187"/>
              <a:ext cx="193675" cy="6907"/>
            </a:xfrm>
            <a:custGeom>
              <a:avLst/>
              <a:gdLst>
                <a:gd name="T0" fmla="*/ 2 w 122"/>
                <a:gd name="T1" fmla="*/ 2 h 2"/>
                <a:gd name="T2" fmla="*/ 4 w 122"/>
                <a:gd name="T3" fmla="*/ 2 h 2"/>
                <a:gd name="T4" fmla="*/ 6 w 122"/>
                <a:gd name="T5" fmla="*/ 1 h 2"/>
                <a:gd name="T6" fmla="*/ 9 w 122"/>
                <a:gd name="T7" fmla="*/ 1 h 2"/>
                <a:gd name="T8" fmla="*/ 11 w 122"/>
                <a:gd name="T9" fmla="*/ 1 h 2"/>
                <a:gd name="T10" fmla="*/ 12 w 122"/>
                <a:gd name="T11" fmla="*/ 0 h 2"/>
                <a:gd name="T12" fmla="*/ 15 w 122"/>
                <a:gd name="T13" fmla="*/ 0 h 2"/>
                <a:gd name="T14" fmla="*/ 17 w 122"/>
                <a:gd name="T15" fmla="*/ 0 h 2"/>
                <a:gd name="T16" fmla="*/ 19 w 122"/>
                <a:gd name="T17" fmla="*/ 0 h 2"/>
                <a:gd name="T18" fmla="*/ 21 w 122"/>
                <a:gd name="T19" fmla="*/ 0 h 2"/>
                <a:gd name="T20" fmla="*/ 23 w 122"/>
                <a:gd name="T21" fmla="*/ 0 h 2"/>
                <a:gd name="T22" fmla="*/ 25 w 122"/>
                <a:gd name="T23" fmla="*/ 1 h 2"/>
                <a:gd name="T24" fmla="*/ 27 w 122"/>
                <a:gd name="T25" fmla="*/ 1 h 2"/>
                <a:gd name="T26" fmla="*/ 29 w 122"/>
                <a:gd name="T27" fmla="*/ 1 h 2"/>
                <a:gd name="T28" fmla="*/ 31 w 122"/>
                <a:gd name="T29" fmla="*/ 1 h 2"/>
                <a:gd name="T30" fmla="*/ 33 w 122"/>
                <a:gd name="T31" fmla="*/ 1 h 2"/>
                <a:gd name="T32" fmla="*/ 35 w 122"/>
                <a:gd name="T33" fmla="*/ 1 h 2"/>
                <a:gd name="T34" fmla="*/ 37 w 122"/>
                <a:gd name="T35" fmla="*/ 2 h 2"/>
                <a:gd name="T36" fmla="*/ 39 w 122"/>
                <a:gd name="T37" fmla="*/ 2 h 2"/>
                <a:gd name="T38" fmla="*/ 41 w 122"/>
                <a:gd name="T39" fmla="*/ 2 h 2"/>
                <a:gd name="T40" fmla="*/ 43 w 122"/>
                <a:gd name="T41" fmla="*/ 2 h 2"/>
                <a:gd name="T42" fmla="*/ 45 w 122"/>
                <a:gd name="T43" fmla="*/ 2 h 2"/>
                <a:gd name="T44" fmla="*/ 47 w 122"/>
                <a:gd name="T45" fmla="*/ 1 h 2"/>
                <a:gd name="T46" fmla="*/ 49 w 122"/>
                <a:gd name="T47" fmla="*/ 1 h 2"/>
                <a:gd name="T48" fmla="*/ 51 w 122"/>
                <a:gd name="T49" fmla="*/ 0 h 2"/>
                <a:gd name="T50" fmla="*/ 53 w 122"/>
                <a:gd name="T51" fmla="*/ 1 h 2"/>
                <a:gd name="T52" fmla="*/ 55 w 122"/>
                <a:gd name="T53" fmla="*/ 1 h 2"/>
                <a:gd name="T54" fmla="*/ 57 w 122"/>
                <a:gd name="T55" fmla="*/ 2 h 2"/>
                <a:gd name="T56" fmla="*/ 59 w 122"/>
                <a:gd name="T57" fmla="*/ 2 h 2"/>
                <a:gd name="T58" fmla="*/ 61 w 122"/>
                <a:gd name="T59" fmla="*/ 2 h 2"/>
                <a:gd name="T60" fmla="*/ 63 w 122"/>
                <a:gd name="T61" fmla="*/ 2 h 2"/>
                <a:gd name="T62" fmla="*/ 65 w 122"/>
                <a:gd name="T63" fmla="*/ 2 h 2"/>
                <a:gd name="T64" fmla="*/ 67 w 122"/>
                <a:gd name="T65" fmla="*/ 2 h 2"/>
                <a:gd name="T66" fmla="*/ 69 w 122"/>
                <a:gd name="T67" fmla="*/ 2 h 2"/>
                <a:gd name="T68" fmla="*/ 71 w 122"/>
                <a:gd name="T69" fmla="*/ 2 h 2"/>
                <a:gd name="T70" fmla="*/ 73 w 122"/>
                <a:gd name="T71" fmla="*/ 2 h 2"/>
                <a:gd name="T72" fmla="*/ 75 w 122"/>
                <a:gd name="T73" fmla="*/ 2 h 2"/>
                <a:gd name="T74" fmla="*/ 77 w 122"/>
                <a:gd name="T75" fmla="*/ 2 h 2"/>
                <a:gd name="T76" fmla="*/ 79 w 122"/>
                <a:gd name="T77" fmla="*/ 2 h 2"/>
                <a:gd name="T78" fmla="*/ 81 w 122"/>
                <a:gd name="T79" fmla="*/ 2 h 2"/>
                <a:gd name="T80" fmla="*/ 83 w 122"/>
                <a:gd name="T81" fmla="*/ 2 h 2"/>
                <a:gd name="T82" fmla="*/ 85 w 122"/>
                <a:gd name="T83" fmla="*/ 2 h 2"/>
                <a:gd name="T84" fmla="*/ 87 w 122"/>
                <a:gd name="T85" fmla="*/ 2 h 2"/>
                <a:gd name="T86" fmla="*/ 89 w 122"/>
                <a:gd name="T87" fmla="*/ 2 h 2"/>
                <a:gd name="T88" fmla="*/ 92 w 122"/>
                <a:gd name="T89" fmla="*/ 1 h 2"/>
                <a:gd name="T90" fmla="*/ 93 w 122"/>
                <a:gd name="T91" fmla="*/ 1 h 2"/>
                <a:gd name="T92" fmla="*/ 95 w 122"/>
                <a:gd name="T93" fmla="*/ 0 h 2"/>
                <a:gd name="T94" fmla="*/ 98 w 122"/>
                <a:gd name="T95" fmla="*/ 0 h 2"/>
                <a:gd name="T96" fmla="*/ 100 w 122"/>
                <a:gd name="T97" fmla="*/ 1 h 2"/>
                <a:gd name="T98" fmla="*/ 102 w 122"/>
                <a:gd name="T99" fmla="*/ 1 h 2"/>
                <a:gd name="T100" fmla="*/ 104 w 122"/>
                <a:gd name="T101" fmla="*/ 1 h 2"/>
                <a:gd name="T102" fmla="*/ 106 w 122"/>
                <a:gd name="T103" fmla="*/ 0 h 2"/>
                <a:gd name="T104" fmla="*/ 108 w 122"/>
                <a:gd name="T105" fmla="*/ 0 h 2"/>
                <a:gd name="T106" fmla="*/ 110 w 122"/>
                <a:gd name="T107" fmla="*/ 1 h 2"/>
                <a:gd name="T108" fmla="*/ 112 w 122"/>
                <a:gd name="T109" fmla="*/ 1 h 2"/>
                <a:gd name="T110" fmla="*/ 114 w 122"/>
                <a:gd name="T111" fmla="*/ 1 h 2"/>
                <a:gd name="T112" fmla="*/ 116 w 122"/>
                <a:gd name="T113" fmla="*/ 2 h 2"/>
                <a:gd name="T114" fmla="*/ 118 w 122"/>
                <a:gd name="T115" fmla="*/ 2 h 2"/>
                <a:gd name="T116" fmla="*/ 120 w 122"/>
                <a:gd name="T117" fmla="*/ 2 h 2"/>
                <a:gd name="T118" fmla="*/ 122 w 122"/>
                <a:gd name="T1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2" h="2">
                  <a:moveTo>
                    <a:pt x="0" y="2"/>
                  </a:moveTo>
                  <a:lnTo>
                    <a:pt x="0" y="2"/>
                  </a:lnTo>
                  <a:lnTo>
                    <a:pt x="1" y="2"/>
                  </a:lnTo>
                  <a:lnTo>
                    <a:pt x="1" y="2"/>
                  </a:lnTo>
                  <a:lnTo>
                    <a:pt x="1" y="2"/>
                  </a:lnTo>
                  <a:lnTo>
                    <a:pt x="1" y="2"/>
                  </a:lnTo>
                  <a:lnTo>
                    <a:pt x="1" y="2"/>
                  </a:lnTo>
                  <a:lnTo>
                    <a:pt x="1" y="2"/>
                  </a:lnTo>
                  <a:lnTo>
                    <a:pt x="2" y="2"/>
                  </a:lnTo>
                  <a:lnTo>
                    <a:pt x="2" y="2"/>
                  </a:lnTo>
                  <a:lnTo>
                    <a:pt x="2" y="2"/>
                  </a:lnTo>
                  <a:lnTo>
                    <a:pt x="2" y="2"/>
                  </a:lnTo>
                  <a:lnTo>
                    <a:pt x="2" y="2"/>
                  </a:lnTo>
                  <a:lnTo>
                    <a:pt x="2" y="2"/>
                  </a:lnTo>
                  <a:lnTo>
                    <a:pt x="2" y="2"/>
                  </a:lnTo>
                  <a:lnTo>
                    <a:pt x="2" y="2"/>
                  </a:lnTo>
                  <a:lnTo>
                    <a:pt x="2" y="2"/>
                  </a:lnTo>
                  <a:lnTo>
                    <a:pt x="3" y="2"/>
                  </a:lnTo>
                  <a:lnTo>
                    <a:pt x="3" y="2"/>
                  </a:lnTo>
                  <a:lnTo>
                    <a:pt x="3" y="2"/>
                  </a:lnTo>
                  <a:lnTo>
                    <a:pt x="3" y="2"/>
                  </a:lnTo>
                  <a:lnTo>
                    <a:pt x="3" y="2"/>
                  </a:lnTo>
                  <a:lnTo>
                    <a:pt x="3" y="2"/>
                  </a:lnTo>
                  <a:lnTo>
                    <a:pt x="3" y="2"/>
                  </a:lnTo>
                  <a:lnTo>
                    <a:pt x="3" y="2"/>
                  </a:lnTo>
                  <a:lnTo>
                    <a:pt x="4" y="2"/>
                  </a:lnTo>
                  <a:lnTo>
                    <a:pt x="4" y="2"/>
                  </a:lnTo>
                  <a:lnTo>
                    <a:pt x="4" y="2"/>
                  </a:lnTo>
                  <a:lnTo>
                    <a:pt x="4" y="2"/>
                  </a:lnTo>
                  <a:lnTo>
                    <a:pt x="4" y="2"/>
                  </a:lnTo>
                  <a:lnTo>
                    <a:pt x="4" y="2"/>
                  </a:lnTo>
                  <a:lnTo>
                    <a:pt x="4" y="2"/>
                  </a:lnTo>
                  <a:lnTo>
                    <a:pt x="4" y="2"/>
                  </a:lnTo>
                  <a:lnTo>
                    <a:pt x="4" y="2"/>
                  </a:lnTo>
                  <a:lnTo>
                    <a:pt x="5" y="2"/>
                  </a:lnTo>
                  <a:lnTo>
                    <a:pt x="5" y="2"/>
                  </a:lnTo>
                  <a:lnTo>
                    <a:pt x="5" y="2"/>
                  </a:lnTo>
                  <a:lnTo>
                    <a:pt x="5" y="2"/>
                  </a:lnTo>
                  <a:lnTo>
                    <a:pt x="5" y="2"/>
                  </a:lnTo>
                  <a:lnTo>
                    <a:pt x="5" y="2"/>
                  </a:lnTo>
                  <a:lnTo>
                    <a:pt x="5" y="2"/>
                  </a:lnTo>
                  <a:lnTo>
                    <a:pt x="5" y="2"/>
                  </a:lnTo>
                  <a:lnTo>
                    <a:pt x="5" y="2"/>
                  </a:lnTo>
                  <a:lnTo>
                    <a:pt x="6" y="2"/>
                  </a:lnTo>
                  <a:lnTo>
                    <a:pt x="6" y="2"/>
                  </a:lnTo>
                  <a:lnTo>
                    <a:pt x="6" y="1"/>
                  </a:lnTo>
                  <a:lnTo>
                    <a:pt x="6" y="1"/>
                  </a:lnTo>
                  <a:lnTo>
                    <a:pt x="6" y="1"/>
                  </a:lnTo>
                  <a:lnTo>
                    <a:pt x="6" y="1"/>
                  </a:lnTo>
                  <a:lnTo>
                    <a:pt x="6" y="1"/>
                  </a:lnTo>
                  <a:lnTo>
                    <a:pt x="6" y="1"/>
                  </a:lnTo>
                  <a:lnTo>
                    <a:pt x="6" y="1"/>
                  </a:lnTo>
                  <a:lnTo>
                    <a:pt x="7" y="1"/>
                  </a:lnTo>
                  <a:lnTo>
                    <a:pt x="7" y="1"/>
                  </a:lnTo>
                  <a:lnTo>
                    <a:pt x="7" y="1"/>
                  </a:lnTo>
                  <a:lnTo>
                    <a:pt x="7" y="1"/>
                  </a:lnTo>
                  <a:lnTo>
                    <a:pt x="7" y="1"/>
                  </a:lnTo>
                  <a:lnTo>
                    <a:pt x="7" y="1"/>
                  </a:lnTo>
                  <a:lnTo>
                    <a:pt x="8" y="1"/>
                  </a:lnTo>
                  <a:lnTo>
                    <a:pt x="8" y="1"/>
                  </a:lnTo>
                  <a:lnTo>
                    <a:pt x="8" y="1"/>
                  </a:lnTo>
                  <a:lnTo>
                    <a:pt x="8" y="1"/>
                  </a:lnTo>
                  <a:lnTo>
                    <a:pt x="8" y="1"/>
                  </a:lnTo>
                  <a:lnTo>
                    <a:pt x="8" y="1"/>
                  </a:lnTo>
                  <a:lnTo>
                    <a:pt x="8" y="1"/>
                  </a:lnTo>
                  <a:lnTo>
                    <a:pt x="8" y="1"/>
                  </a:lnTo>
                  <a:lnTo>
                    <a:pt x="8" y="1"/>
                  </a:lnTo>
                  <a:lnTo>
                    <a:pt x="9" y="1"/>
                  </a:lnTo>
                  <a:lnTo>
                    <a:pt x="9" y="1"/>
                  </a:lnTo>
                  <a:lnTo>
                    <a:pt x="9" y="1"/>
                  </a:lnTo>
                  <a:lnTo>
                    <a:pt x="9" y="1"/>
                  </a:lnTo>
                  <a:lnTo>
                    <a:pt x="9" y="1"/>
                  </a:lnTo>
                  <a:lnTo>
                    <a:pt x="9" y="1"/>
                  </a:lnTo>
                  <a:lnTo>
                    <a:pt x="9" y="1"/>
                  </a:lnTo>
                  <a:lnTo>
                    <a:pt x="9" y="1"/>
                  </a:lnTo>
                  <a:lnTo>
                    <a:pt x="9" y="1"/>
                  </a:lnTo>
                  <a:lnTo>
                    <a:pt x="10" y="1"/>
                  </a:lnTo>
                  <a:lnTo>
                    <a:pt x="10" y="1"/>
                  </a:lnTo>
                  <a:lnTo>
                    <a:pt x="10" y="1"/>
                  </a:lnTo>
                  <a:lnTo>
                    <a:pt x="10" y="1"/>
                  </a:lnTo>
                  <a:lnTo>
                    <a:pt x="10" y="1"/>
                  </a:lnTo>
                  <a:lnTo>
                    <a:pt x="10" y="1"/>
                  </a:lnTo>
                  <a:lnTo>
                    <a:pt x="10" y="1"/>
                  </a:lnTo>
                  <a:lnTo>
                    <a:pt x="10" y="1"/>
                  </a:lnTo>
                  <a:lnTo>
                    <a:pt x="11" y="1"/>
                  </a:lnTo>
                  <a:lnTo>
                    <a:pt x="11" y="1"/>
                  </a:lnTo>
                  <a:lnTo>
                    <a:pt x="11" y="1"/>
                  </a:lnTo>
                  <a:lnTo>
                    <a:pt x="11" y="1"/>
                  </a:lnTo>
                  <a:lnTo>
                    <a:pt x="11" y="0"/>
                  </a:lnTo>
                  <a:lnTo>
                    <a:pt x="11" y="0"/>
                  </a:lnTo>
                  <a:lnTo>
                    <a:pt x="11" y="0"/>
                  </a:lnTo>
                  <a:lnTo>
                    <a:pt x="11" y="0"/>
                  </a:lnTo>
                  <a:lnTo>
                    <a:pt x="11" y="0"/>
                  </a:lnTo>
                  <a:lnTo>
                    <a:pt x="12" y="0"/>
                  </a:lnTo>
                  <a:lnTo>
                    <a:pt x="12" y="0"/>
                  </a:lnTo>
                  <a:lnTo>
                    <a:pt x="12" y="0"/>
                  </a:lnTo>
                  <a:lnTo>
                    <a:pt x="12" y="0"/>
                  </a:lnTo>
                  <a:lnTo>
                    <a:pt x="12" y="0"/>
                  </a:lnTo>
                  <a:lnTo>
                    <a:pt x="12" y="0"/>
                  </a:lnTo>
                  <a:lnTo>
                    <a:pt x="12" y="0"/>
                  </a:lnTo>
                  <a:lnTo>
                    <a:pt x="12" y="0"/>
                  </a:lnTo>
                  <a:lnTo>
                    <a:pt x="12" y="0"/>
                  </a:lnTo>
                  <a:lnTo>
                    <a:pt x="13" y="0"/>
                  </a:lnTo>
                  <a:lnTo>
                    <a:pt x="13" y="0"/>
                  </a:lnTo>
                  <a:lnTo>
                    <a:pt x="13" y="0"/>
                  </a:lnTo>
                  <a:lnTo>
                    <a:pt x="13" y="0"/>
                  </a:lnTo>
                  <a:lnTo>
                    <a:pt x="13" y="0"/>
                  </a:lnTo>
                  <a:lnTo>
                    <a:pt x="13" y="0"/>
                  </a:lnTo>
                  <a:lnTo>
                    <a:pt x="14" y="0"/>
                  </a:lnTo>
                  <a:lnTo>
                    <a:pt x="14" y="0"/>
                  </a:lnTo>
                  <a:lnTo>
                    <a:pt x="14" y="0"/>
                  </a:lnTo>
                  <a:lnTo>
                    <a:pt x="14" y="0"/>
                  </a:lnTo>
                  <a:lnTo>
                    <a:pt x="14" y="0"/>
                  </a:lnTo>
                  <a:lnTo>
                    <a:pt x="14" y="0"/>
                  </a:lnTo>
                  <a:lnTo>
                    <a:pt x="14" y="0"/>
                  </a:lnTo>
                  <a:lnTo>
                    <a:pt x="14" y="0"/>
                  </a:lnTo>
                  <a:lnTo>
                    <a:pt x="14" y="0"/>
                  </a:lnTo>
                  <a:lnTo>
                    <a:pt x="15" y="0"/>
                  </a:lnTo>
                  <a:lnTo>
                    <a:pt x="15" y="0"/>
                  </a:lnTo>
                  <a:lnTo>
                    <a:pt x="15" y="0"/>
                  </a:lnTo>
                  <a:lnTo>
                    <a:pt x="15" y="0"/>
                  </a:lnTo>
                  <a:lnTo>
                    <a:pt x="15" y="0"/>
                  </a:lnTo>
                  <a:lnTo>
                    <a:pt x="15" y="0"/>
                  </a:lnTo>
                  <a:lnTo>
                    <a:pt x="15" y="0"/>
                  </a:lnTo>
                  <a:lnTo>
                    <a:pt x="15" y="0"/>
                  </a:lnTo>
                  <a:lnTo>
                    <a:pt x="15" y="0"/>
                  </a:lnTo>
                  <a:lnTo>
                    <a:pt x="16" y="0"/>
                  </a:lnTo>
                  <a:lnTo>
                    <a:pt x="16" y="0"/>
                  </a:lnTo>
                  <a:lnTo>
                    <a:pt x="16" y="0"/>
                  </a:lnTo>
                  <a:lnTo>
                    <a:pt x="16" y="0"/>
                  </a:lnTo>
                  <a:lnTo>
                    <a:pt x="16" y="0"/>
                  </a:lnTo>
                  <a:lnTo>
                    <a:pt x="16" y="0"/>
                  </a:lnTo>
                  <a:lnTo>
                    <a:pt x="16" y="0"/>
                  </a:lnTo>
                  <a:lnTo>
                    <a:pt x="16" y="0"/>
                  </a:lnTo>
                  <a:lnTo>
                    <a:pt x="16" y="0"/>
                  </a:lnTo>
                  <a:lnTo>
                    <a:pt x="17" y="0"/>
                  </a:lnTo>
                  <a:lnTo>
                    <a:pt x="17" y="0"/>
                  </a:lnTo>
                  <a:lnTo>
                    <a:pt x="17" y="0"/>
                  </a:lnTo>
                  <a:lnTo>
                    <a:pt x="17" y="0"/>
                  </a:lnTo>
                  <a:lnTo>
                    <a:pt x="17" y="0"/>
                  </a:lnTo>
                  <a:lnTo>
                    <a:pt x="17" y="0"/>
                  </a:lnTo>
                  <a:lnTo>
                    <a:pt x="17" y="0"/>
                  </a:lnTo>
                  <a:lnTo>
                    <a:pt x="17" y="0"/>
                  </a:lnTo>
                  <a:lnTo>
                    <a:pt x="17" y="0"/>
                  </a:lnTo>
                  <a:lnTo>
                    <a:pt x="18" y="0"/>
                  </a:lnTo>
                  <a:lnTo>
                    <a:pt x="18" y="0"/>
                  </a:lnTo>
                  <a:lnTo>
                    <a:pt x="18" y="0"/>
                  </a:lnTo>
                  <a:lnTo>
                    <a:pt x="18" y="0"/>
                  </a:lnTo>
                  <a:lnTo>
                    <a:pt x="18" y="0"/>
                  </a:lnTo>
                  <a:lnTo>
                    <a:pt x="18" y="0"/>
                  </a:lnTo>
                  <a:lnTo>
                    <a:pt x="18" y="0"/>
                  </a:lnTo>
                  <a:lnTo>
                    <a:pt x="18" y="0"/>
                  </a:lnTo>
                  <a:lnTo>
                    <a:pt x="19" y="0"/>
                  </a:lnTo>
                  <a:lnTo>
                    <a:pt x="19" y="0"/>
                  </a:lnTo>
                  <a:lnTo>
                    <a:pt x="19" y="0"/>
                  </a:lnTo>
                  <a:lnTo>
                    <a:pt x="19" y="0"/>
                  </a:lnTo>
                  <a:lnTo>
                    <a:pt x="19" y="0"/>
                  </a:lnTo>
                  <a:lnTo>
                    <a:pt x="19" y="0"/>
                  </a:lnTo>
                  <a:lnTo>
                    <a:pt x="19" y="0"/>
                  </a:lnTo>
                  <a:lnTo>
                    <a:pt x="19" y="0"/>
                  </a:lnTo>
                  <a:lnTo>
                    <a:pt x="19" y="0"/>
                  </a:lnTo>
                  <a:lnTo>
                    <a:pt x="20" y="0"/>
                  </a:lnTo>
                  <a:lnTo>
                    <a:pt x="20" y="0"/>
                  </a:lnTo>
                  <a:lnTo>
                    <a:pt x="20" y="0"/>
                  </a:lnTo>
                  <a:lnTo>
                    <a:pt x="20" y="0"/>
                  </a:lnTo>
                  <a:lnTo>
                    <a:pt x="20" y="0"/>
                  </a:lnTo>
                  <a:lnTo>
                    <a:pt x="20" y="0"/>
                  </a:lnTo>
                  <a:lnTo>
                    <a:pt x="21" y="0"/>
                  </a:lnTo>
                  <a:lnTo>
                    <a:pt x="21" y="0"/>
                  </a:lnTo>
                  <a:lnTo>
                    <a:pt x="21" y="0"/>
                  </a:lnTo>
                  <a:lnTo>
                    <a:pt x="21" y="0"/>
                  </a:lnTo>
                  <a:lnTo>
                    <a:pt x="21" y="0"/>
                  </a:lnTo>
                  <a:lnTo>
                    <a:pt x="21" y="0"/>
                  </a:lnTo>
                  <a:lnTo>
                    <a:pt x="21" y="0"/>
                  </a:lnTo>
                  <a:lnTo>
                    <a:pt x="21" y="0"/>
                  </a:lnTo>
                  <a:lnTo>
                    <a:pt x="21" y="0"/>
                  </a:lnTo>
                  <a:lnTo>
                    <a:pt x="22" y="0"/>
                  </a:lnTo>
                  <a:lnTo>
                    <a:pt x="22" y="0"/>
                  </a:lnTo>
                  <a:lnTo>
                    <a:pt x="22" y="0"/>
                  </a:lnTo>
                  <a:lnTo>
                    <a:pt x="22" y="0"/>
                  </a:lnTo>
                  <a:lnTo>
                    <a:pt x="22" y="0"/>
                  </a:lnTo>
                  <a:lnTo>
                    <a:pt x="22" y="0"/>
                  </a:lnTo>
                  <a:lnTo>
                    <a:pt x="22" y="0"/>
                  </a:lnTo>
                  <a:lnTo>
                    <a:pt x="22" y="0"/>
                  </a:lnTo>
                  <a:lnTo>
                    <a:pt x="22" y="0"/>
                  </a:lnTo>
                  <a:lnTo>
                    <a:pt x="23" y="0"/>
                  </a:lnTo>
                  <a:lnTo>
                    <a:pt x="23" y="0"/>
                  </a:lnTo>
                  <a:lnTo>
                    <a:pt x="23" y="0"/>
                  </a:lnTo>
                  <a:lnTo>
                    <a:pt x="23" y="0"/>
                  </a:lnTo>
                  <a:lnTo>
                    <a:pt x="23" y="1"/>
                  </a:lnTo>
                  <a:lnTo>
                    <a:pt x="23" y="1"/>
                  </a:lnTo>
                  <a:lnTo>
                    <a:pt x="23" y="1"/>
                  </a:lnTo>
                  <a:lnTo>
                    <a:pt x="23" y="1"/>
                  </a:lnTo>
                  <a:lnTo>
                    <a:pt x="23" y="1"/>
                  </a:lnTo>
                  <a:lnTo>
                    <a:pt x="24" y="1"/>
                  </a:lnTo>
                  <a:lnTo>
                    <a:pt x="24" y="1"/>
                  </a:lnTo>
                  <a:lnTo>
                    <a:pt x="24" y="1"/>
                  </a:lnTo>
                  <a:lnTo>
                    <a:pt x="24" y="1"/>
                  </a:lnTo>
                  <a:lnTo>
                    <a:pt x="24" y="1"/>
                  </a:lnTo>
                  <a:lnTo>
                    <a:pt x="24" y="1"/>
                  </a:lnTo>
                  <a:lnTo>
                    <a:pt x="24" y="1"/>
                  </a:lnTo>
                  <a:lnTo>
                    <a:pt x="24" y="1"/>
                  </a:lnTo>
                  <a:lnTo>
                    <a:pt x="24" y="1"/>
                  </a:lnTo>
                  <a:lnTo>
                    <a:pt x="25" y="1"/>
                  </a:lnTo>
                  <a:lnTo>
                    <a:pt x="25" y="1"/>
                  </a:lnTo>
                  <a:lnTo>
                    <a:pt x="25" y="1"/>
                  </a:lnTo>
                  <a:lnTo>
                    <a:pt x="25" y="1"/>
                  </a:lnTo>
                  <a:lnTo>
                    <a:pt x="25" y="1"/>
                  </a:lnTo>
                  <a:lnTo>
                    <a:pt x="25" y="1"/>
                  </a:lnTo>
                  <a:lnTo>
                    <a:pt x="25" y="1"/>
                  </a:lnTo>
                  <a:lnTo>
                    <a:pt x="25" y="1"/>
                  </a:lnTo>
                  <a:lnTo>
                    <a:pt x="26" y="1"/>
                  </a:lnTo>
                  <a:lnTo>
                    <a:pt x="26" y="1"/>
                  </a:lnTo>
                  <a:lnTo>
                    <a:pt x="26" y="1"/>
                  </a:lnTo>
                  <a:lnTo>
                    <a:pt x="26" y="1"/>
                  </a:lnTo>
                  <a:lnTo>
                    <a:pt x="26" y="1"/>
                  </a:lnTo>
                  <a:lnTo>
                    <a:pt x="26" y="1"/>
                  </a:lnTo>
                  <a:lnTo>
                    <a:pt x="27" y="1"/>
                  </a:lnTo>
                  <a:lnTo>
                    <a:pt x="27" y="1"/>
                  </a:lnTo>
                  <a:lnTo>
                    <a:pt x="27" y="1"/>
                  </a:lnTo>
                  <a:lnTo>
                    <a:pt x="27" y="1"/>
                  </a:lnTo>
                  <a:lnTo>
                    <a:pt x="27" y="1"/>
                  </a:lnTo>
                  <a:lnTo>
                    <a:pt x="27" y="1"/>
                  </a:lnTo>
                  <a:lnTo>
                    <a:pt x="27" y="1"/>
                  </a:lnTo>
                  <a:lnTo>
                    <a:pt x="27" y="1"/>
                  </a:lnTo>
                  <a:lnTo>
                    <a:pt x="27" y="1"/>
                  </a:lnTo>
                  <a:lnTo>
                    <a:pt x="28" y="1"/>
                  </a:lnTo>
                  <a:lnTo>
                    <a:pt x="28" y="1"/>
                  </a:lnTo>
                  <a:lnTo>
                    <a:pt x="28" y="1"/>
                  </a:lnTo>
                  <a:lnTo>
                    <a:pt x="28" y="1"/>
                  </a:lnTo>
                  <a:lnTo>
                    <a:pt x="28" y="1"/>
                  </a:lnTo>
                  <a:lnTo>
                    <a:pt x="28" y="1"/>
                  </a:lnTo>
                  <a:lnTo>
                    <a:pt x="28" y="1"/>
                  </a:lnTo>
                  <a:lnTo>
                    <a:pt x="28" y="1"/>
                  </a:lnTo>
                  <a:lnTo>
                    <a:pt x="28" y="1"/>
                  </a:lnTo>
                  <a:lnTo>
                    <a:pt x="29" y="1"/>
                  </a:lnTo>
                  <a:lnTo>
                    <a:pt x="29" y="1"/>
                  </a:lnTo>
                  <a:lnTo>
                    <a:pt x="29" y="1"/>
                  </a:lnTo>
                  <a:lnTo>
                    <a:pt x="29" y="1"/>
                  </a:lnTo>
                  <a:lnTo>
                    <a:pt x="29" y="1"/>
                  </a:lnTo>
                  <a:lnTo>
                    <a:pt x="29" y="1"/>
                  </a:lnTo>
                  <a:lnTo>
                    <a:pt x="29" y="1"/>
                  </a:lnTo>
                  <a:lnTo>
                    <a:pt x="29" y="1"/>
                  </a:lnTo>
                  <a:lnTo>
                    <a:pt x="29" y="1"/>
                  </a:lnTo>
                  <a:lnTo>
                    <a:pt x="30" y="1"/>
                  </a:lnTo>
                  <a:lnTo>
                    <a:pt x="30" y="1"/>
                  </a:lnTo>
                  <a:lnTo>
                    <a:pt x="30" y="1"/>
                  </a:lnTo>
                  <a:lnTo>
                    <a:pt x="30" y="1"/>
                  </a:lnTo>
                  <a:lnTo>
                    <a:pt x="30" y="1"/>
                  </a:lnTo>
                  <a:lnTo>
                    <a:pt x="30" y="1"/>
                  </a:lnTo>
                  <a:lnTo>
                    <a:pt x="30" y="1"/>
                  </a:lnTo>
                  <a:lnTo>
                    <a:pt x="30" y="1"/>
                  </a:lnTo>
                  <a:lnTo>
                    <a:pt x="30" y="1"/>
                  </a:lnTo>
                  <a:lnTo>
                    <a:pt x="31" y="1"/>
                  </a:lnTo>
                  <a:lnTo>
                    <a:pt x="31" y="1"/>
                  </a:lnTo>
                  <a:lnTo>
                    <a:pt x="31" y="1"/>
                  </a:lnTo>
                  <a:lnTo>
                    <a:pt x="31" y="1"/>
                  </a:lnTo>
                  <a:lnTo>
                    <a:pt x="31" y="1"/>
                  </a:lnTo>
                  <a:lnTo>
                    <a:pt x="31" y="1"/>
                  </a:lnTo>
                  <a:lnTo>
                    <a:pt x="31" y="1"/>
                  </a:lnTo>
                  <a:lnTo>
                    <a:pt x="31" y="1"/>
                  </a:lnTo>
                  <a:lnTo>
                    <a:pt x="31" y="1"/>
                  </a:lnTo>
                  <a:lnTo>
                    <a:pt x="32" y="1"/>
                  </a:lnTo>
                  <a:lnTo>
                    <a:pt x="32" y="1"/>
                  </a:lnTo>
                  <a:lnTo>
                    <a:pt x="32" y="1"/>
                  </a:lnTo>
                  <a:lnTo>
                    <a:pt x="32" y="1"/>
                  </a:lnTo>
                  <a:lnTo>
                    <a:pt x="32" y="1"/>
                  </a:lnTo>
                  <a:lnTo>
                    <a:pt x="32" y="1"/>
                  </a:lnTo>
                  <a:lnTo>
                    <a:pt x="32" y="1"/>
                  </a:lnTo>
                  <a:lnTo>
                    <a:pt x="32" y="1"/>
                  </a:lnTo>
                  <a:lnTo>
                    <a:pt x="32" y="1"/>
                  </a:lnTo>
                  <a:lnTo>
                    <a:pt x="33" y="1"/>
                  </a:lnTo>
                  <a:lnTo>
                    <a:pt x="33" y="1"/>
                  </a:lnTo>
                  <a:lnTo>
                    <a:pt x="33" y="1"/>
                  </a:lnTo>
                  <a:lnTo>
                    <a:pt x="33" y="1"/>
                  </a:lnTo>
                  <a:lnTo>
                    <a:pt x="33" y="1"/>
                  </a:lnTo>
                  <a:lnTo>
                    <a:pt x="34" y="1"/>
                  </a:lnTo>
                  <a:lnTo>
                    <a:pt x="34" y="1"/>
                  </a:lnTo>
                  <a:lnTo>
                    <a:pt x="34" y="1"/>
                  </a:lnTo>
                  <a:lnTo>
                    <a:pt x="34" y="1"/>
                  </a:lnTo>
                  <a:lnTo>
                    <a:pt x="34" y="1"/>
                  </a:lnTo>
                  <a:lnTo>
                    <a:pt x="34" y="1"/>
                  </a:lnTo>
                  <a:lnTo>
                    <a:pt x="34" y="1"/>
                  </a:lnTo>
                  <a:lnTo>
                    <a:pt x="34" y="1"/>
                  </a:lnTo>
                  <a:lnTo>
                    <a:pt x="34" y="1"/>
                  </a:lnTo>
                  <a:lnTo>
                    <a:pt x="35" y="1"/>
                  </a:lnTo>
                  <a:lnTo>
                    <a:pt x="35" y="1"/>
                  </a:lnTo>
                  <a:lnTo>
                    <a:pt x="35" y="1"/>
                  </a:lnTo>
                  <a:lnTo>
                    <a:pt x="35" y="1"/>
                  </a:lnTo>
                  <a:lnTo>
                    <a:pt x="35" y="1"/>
                  </a:lnTo>
                  <a:lnTo>
                    <a:pt x="35" y="1"/>
                  </a:lnTo>
                  <a:lnTo>
                    <a:pt x="35" y="1"/>
                  </a:lnTo>
                  <a:lnTo>
                    <a:pt x="35" y="1"/>
                  </a:lnTo>
                  <a:lnTo>
                    <a:pt x="35" y="2"/>
                  </a:lnTo>
                  <a:lnTo>
                    <a:pt x="36" y="2"/>
                  </a:lnTo>
                  <a:lnTo>
                    <a:pt x="36" y="2"/>
                  </a:lnTo>
                  <a:lnTo>
                    <a:pt x="36" y="2"/>
                  </a:lnTo>
                  <a:lnTo>
                    <a:pt x="36" y="2"/>
                  </a:lnTo>
                  <a:lnTo>
                    <a:pt x="36" y="2"/>
                  </a:lnTo>
                  <a:lnTo>
                    <a:pt x="36" y="2"/>
                  </a:lnTo>
                  <a:lnTo>
                    <a:pt x="36" y="2"/>
                  </a:lnTo>
                  <a:lnTo>
                    <a:pt x="36" y="2"/>
                  </a:lnTo>
                  <a:lnTo>
                    <a:pt x="36" y="2"/>
                  </a:lnTo>
                  <a:lnTo>
                    <a:pt x="37" y="2"/>
                  </a:lnTo>
                  <a:lnTo>
                    <a:pt x="37" y="2"/>
                  </a:lnTo>
                  <a:lnTo>
                    <a:pt x="37" y="2"/>
                  </a:lnTo>
                  <a:lnTo>
                    <a:pt x="37" y="2"/>
                  </a:lnTo>
                  <a:lnTo>
                    <a:pt x="37" y="2"/>
                  </a:lnTo>
                  <a:lnTo>
                    <a:pt x="37" y="2"/>
                  </a:lnTo>
                  <a:lnTo>
                    <a:pt x="37" y="2"/>
                  </a:lnTo>
                  <a:lnTo>
                    <a:pt x="37" y="2"/>
                  </a:lnTo>
                  <a:lnTo>
                    <a:pt x="37" y="2"/>
                  </a:lnTo>
                  <a:lnTo>
                    <a:pt x="38" y="2"/>
                  </a:lnTo>
                  <a:lnTo>
                    <a:pt x="38" y="2"/>
                  </a:lnTo>
                  <a:lnTo>
                    <a:pt x="38" y="2"/>
                  </a:lnTo>
                  <a:lnTo>
                    <a:pt x="38" y="2"/>
                  </a:lnTo>
                  <a:lnTo>
                    <a:pt x="38" y="2"/>
                  </a:lnTo>
                  <a:lnTo>
                    <a:pt x="38" y="2"/>
                  </a:lnTo>
                  <a:lnTo>
                    <a:pt x="38" y="2"/>
                  </a:lnTo>
                  <a:lnTo>
                    <a:pt x="38" y="2"/>
                  </a:lnTo>
                  <a:lnTo>
                    <a:pt x="38" y="2"/>
                  </a:lnTo>
                  <a:lnTo>
                    <a:pt x="39" y="2"/>
                  </a:lnTo>
                  <a:lnTo>
                    <a:pt x="39" y="2"/>
                  </a:lnTo>
                  <a:lnTo>
                    <a:pt x="39" y="2"/>
                  </a:lnTo>
                  <a:lnTo>
                    <a:pt x="39" y="2"/>
                  </a:lnTo>
                  <a:lnTo>
                    <a:pt x="39" y="2"/>
                  </a:lnTo>
                  <a:lnTo>
                    <a:pt x="39" y="2"/>
                  </a:lnTo>
                  <a:lnTo>
                    <a:pt x="40" y="2"/>
                  </a:lnTo>
                  <a:lnTo>
                    <a:pt x="40" y="2"/>
                  </a:lnTo>
                  <a:lnTo>
                    <a:pt x="40" y="2"/>
                  </a:lnTo>
                  <a:lnTo>
                    <a:pt x="40" y="2"/>
                  </a:lnTo>
                  <a:lnTo>
                    <a:pt x="40" y="2"/>
                  </a:lnTo>
                  <a:lnTo>
                    <a:pt x="40" y="2"/>
                  </a:lnTo>
                  <a:lnTo>
                    <a:pt x="40" y="2"/>
                  </a:lnTo>
                  <a:lnTo>
                    <a:pt x="40" y="2"/>
                  </a:lnTo>
                  <a:lnTo>
                    <a:pt x="40" y="2"/>
                  </a:lnTo>
                  <a:lnTo>
                    <a:pt x="41" y="2"/>
                  </a:lnTo>
                  <a:lnTo>
                    <a:pt x="41" y="2"/>
                  </a:lnTo>
                  <a:lnTo>
                    <a:pt x="41" y="2"/>
                  </a:lnTo>
                  <a:lnTo>
                    <a:pt x="41" y="2"/>
                  </a:lnTo>
                  <a:lnTo>
                    <a:pt x="41" y="2"/>
                  </a:lnTo>
                  <a:lnTo>
                    <a:pt x="41" y="2"/>
                  </a:lnTo>
                  <a:lnTo>
                    <a:pt x="41" y="2"/>
                  </a:lnTo>
                  <a:lnTo>
                    <a:pt x="41" y="2"/>
                  </a:lnTo>
                  <a:lnTo>
                    <a:pt x="42" y="2"/>
                  </a:lnTo>
                  <a:lnTo>
                    <a:pt x="42" y="2"/>
                  </a:lnTo>
                  <a:lnTo>
                    <a:pt x="42" y="2"/>
                  </a:lnTo>
                  <a:lnTo>
                    <a:pt x="42" y="2"/>
                  </a:lnTo>
                  <a:lnTo>
                    <a:pt x="42" y="2"/>
                  </a:lnTo>
                  <a:lnTo>
                    <a:pt x="42" y="2"/>
                  </a:lnTo>
                  <a:lnTo>
                    <a:pt x="42" y="2"/>
                  </a:lnTo>
                  <a:lnTo>
                    <a:pt x="42" y="2"/>
                  </a:lnTo>
                  <a:lnTo>
                    <a:pt x="42" y="2"/>
                  </a:lnTo>
                  <a:lnTo>
                    <a:pt x="43" y="2"/>
                  </a:lnTo>
                  <a:lnTo>
                    <a:pt x="43" y="2"/>
                  </a:lnTo>
                  <a:lnTo>
                    <a:pt x="43" y="2"/>
                  </a:lnTo>
                  <a:lnTo>
                    <a:pt x="43" y="2"/>
                  </a:lnTo>
                  <a:lnTo>
                    <a:pt x="43" y="2"/>
                  </a:lnTo>
                  <a:lnTo>
                    <a:pt x="43" y="2"/>
                  </a:lnTo>
                  <a:lnTo>
                    <a:pt x="43" y="2"/>
                  </a:lnTo>
                  <a:lnTo>
                    <a:pt x="43" y="2"/>
                  </a:lnTo>
                  <a:lnTo>
                    <a:pt x="43" y="2"/>
                  </a:lnTo>
                  <a:lnTo>
                    <a:pt x="44" y="2"/>
                  </a:lnTo>
                  <a:lnTo>
                    <a:pt x="44" y="2"/>
                  </a:lnTo>
                  <a:lnTo>
                    <a:pt x="44" y="2"/>
                  </a:lnTo>
                  <a:lnTo>
                    <a:pt x="44" y="2"/>
                  </a:lnTo>
                  <a:lnTo>
                    <a:pt x="44" y="2"/>
                  </a:lnTo>
                  <a:lnTo>
                    <a:pt x="44" y="2"/>
                  </a:lnTo>
                  <a:lnTo>
                    <a:pt x="44" y="2"/>
                  </a:lnTo>
                  <a:lnTo>
                    <a:pt x="44" y="2"/>
                  </a:lnTo>
                  <a:lnTo>
                    <a:pt x="44" y="2"/>
                  </a:lnTo>
                  <a:lnTo>
                    <a:pt x="45" y="2"/>
                  </a:lnTo>
                  <a:lnTo>
                    <a:pt x="45" y="2"/>
                  </a:lnTo>
                  <a:lnTo>
                    <a:pt x="45" y="2"/>
                  </a:lnTo>
                  <a:lnTo>
                    <a:pt x="45" y="2"/>
                  </a:lnTo>
                  <a:lnTo>
                    <a:pt x="45" y="2"/>
                  </a:lnTo>
                  <a:lnTo>
                    <a:pt x="45" y="2"/>
                  </a:lnTo>
                  <a:lnTo>
                    <a:pt x="46" y="2"/>
                  </a:lnTo>
                  <a:lnTo>
                    <a:pt x="46" y="2"/>
                  </a:lnTo>
                  <a:lnTo>
                    <a:pt x="46" y="2"/>
                  </a:lnTo>
                  <a:lnTo>
                    <a:pt x="46" y="2"/>
                  </a:lnTo>
                  <a:lnTo>
                    <a:pt x="46" y="2"/>
                  </a:lnTo>
                  <a:lnTo>
                    <a:pt x="46" y="2"/>
                  </a:lnTo>
                  <a:lnTo>
                    <a:pt x="46" y="2"/>
                  </a:lnTo>
                  <a:lnTo>
                    <a:pt x="46" y="2"/>
                  </a:lnTo>
                  <a:lnTo>
                    <a:pt x="46" y="1"/>
                  </a:lnTo>
                  <a:lnTo>
                    <a:pt x="47" y="1"/>
                  </a:lnTo>
                  <a:lnTo>
                    <a:pt x="47" y="1"/>
                  </a:lnTo>
                  <a:lnTo>
                    <a:pt x="47" y="1"/>
                  </a:lnTo>
                  <a:lnTo>
                    <a:pt x="47" y="1"/>
                  </a:lnTo>
                  <a:lnTo>
                    <a:pt x="47" y="1"/>
                  </a:lnTo>
                  <a:lnTo>
                    <a:pt x="47" y="1"/>
                  </a:lnTo>
                  <a:lnTo>
                    <a:pt x="47" y="1"/>
                  </a:lnTo>
                  <a:lnTo>
                    <a:pt x="47" y="1"/>
                  </a:lnTo>
                  <a:lnTo>
                    <a:pt x="47" y="1"/>
                  </a:lnTo>
                  <a:lnTo>
                    <a:pt x="48" y="1"/>
                  </a:lnTo>
                  <a:lnTo>
                    <a:pt x="48" y="1"/>
                  </a:lnTo>
                  <a:lnTo>
                    <a:pt x="48" y="1"/>
                  </a:lnTo>
                  <a:lnTo>
                    <a:pt x="48" y="1"/>
                  </a:lnTo>
                  <a:lnTo>
                    <a:pt x="48" y="1"/>
                  </a:lnTo>
                  <a:lnTo>
                    <a:pt x="48" y="1"/>
                  </a:lnTo>
                  <a:lnTo>
                    <a:pt x="48" y="1"/>
                  </a:lnTo>
                  <a:lnTo>
                    <a:pt x="48" y="1"/>
                  </a:lnTo>
                  <a:lnTo>
                    <a:pt x="49" y="1"/>
                  </a:lnTo>
                  <a:lnTo>
                    <a:pt x="49" y="1"/>
                  </a:lnTo>
                  <a:lnTo>
                    <a:pt x="49" y="1"/>
                  </a:lnTo>
                  <a:lnTo>
                    <a:pt x="49" y="1"/>
                  </a:lnTo>
                  <a:lnTo>
                    <a:pt x="49" y="1"/>
                  </a:lnTo>
                  <a:lnTo>
                    <a:pt x="49" y="1"/>
                  </a:lnTo>
                  <a:lnTo>
                    <a:pt x="49" y="1"/>
                  </a:lnTo>
                  <a:lnTo>
                    <a:pt x="49" y="1"/>
                  </a:lnTo>
                  <a:lnTo>
                    <a:pt x="49" y="1"/>
                  </a:lnTo>
                  <a:lnTo>
                    <a:pt x="50" y="1"/>
                  </a:lnTo>
                  <a:lnTo>
                    <a:pt x="50" y="1"/>
                  </a:lnTo>
                  <a:lnTo>
                    <a:pt x="50" y="1"/>
                  </a:lnTo>
                  <a:lnTo>
                    <a:pt x="50" y="1"/>
                  </a:lnTo>
                  <a:lnTo>
                    <a:pt x="50" y="1"/>
                  </a:lnTo>
                  <a:lnTo>
                    <a:pt x="50" y="1"/>
                  </a:lnTo>
                  <a:lnTo>
                    <a:pt x="50" y="1"/>
                  </a:lnTo>
                  <a:lnTo>
                    <a:pt x="50" y="1"/>
                  </a:lnTo>
                  <a:lnTo>
                    <a:pt x="50" y="0"/>
                  </a:lnTo>
                  <a:lnTo>
                    <a:pt x="51" y="0"/>
                  </a:lnTo>
                  <a:lnTo>
                    <a:pt x="51" y="0"/>
                  </a:lnTo>
                  <a:lnTo>
                    <a:pt x="51" y="0"/>
                  </a:lnTo>
                  <a:lnTo>
                    <a:pt x="51" y="0"/>
                  </a:lnTo>
                  <a:lnTo>
                    <a:pt x="51" y="0"/>
                  </a:lnTo>
                  <a:lnTo>
                    <a:pt x="51" y="0"/>
                  </a:lnTo>
                  <a:lnTo>
                    <a:pt x="51" y="0"/>
                  </a:lnTo>
                  <a:lnTo>
                    <a:pt x="51" y="0"/>
                  </a:lnTo>
                  <a:lnTo>
                    <a:pt x="51" y="0"/>
                  </a:lnTo>
                  <a:lnTo>
                    <a:pt x="52" y="1"/>
                  </a:lnTo>
                  <a:lnTo>
                    <a:pt x="52" y="1"/>
                  </a:lnTo>
                  <a:lnTo>
                    <a:pt x="52" y="1"/>
                  </a:lnTo>
                  <a:lnTo>
                    <a:pt x="52" y="1"/>
                  </a:lnTo>
                  <a:lnTo>
                    <a:pt x="52" y="1"/>
                  </a:lnTo>
                  <a:lnTo>
                    <a:pt x="52" y="1"/>
                  </a:lnTo>
                  <a:lnTo>
                    <a:pt x="53" y="1"/>
                  </a:lnTo>
                  <a:lnTo>
                    <a:pt x="53" y="1"/>
                  </a:lnTo>
                  <a:lnTo>
                    <a:pt x="53" y="1"/>
                  </a:lnTo>
                  <a:lnTo>
                    <a:pt x="53" y="1"/>
                  </a:lnTo>
                  <a:lnTo>
                    <a:pt x="53" y="1"/>
                  </a:lnTo>
                  <a:lnTo>
                    <a:pt x="53" y="1"/>
                  </a:lnTo>
                  <a:lnTo>
                    <a:pt x="53" y="1"/>
                  </a:lnTo>
                  <a:lnTo>
                    <a:pt x="53" y="1"/>
                  </a:lnTo>
                  <a:lnTo>
                    <a:pt x="53" y="1"/>
                  </a:lnTo>
                  <a:lnTo>
                    <a:pt x="54" y="1"/>
                  </a:lnTo>
                  <a:lnTo>
                    <a:pt x="54" y="1"/>
                  </a:lnTo>
                  <a:lnTo>
                    <a:pt x="54" y="1"/>
                  </a:lnTo>
                  <a:lnTo>
                    <a:pt x="54" y="1"/>
                  </a:lnTo>
                  <a:lnTo>
                    <a:pt x="54" y="1"/>
                  </a:lnTo>
                  <a:lnTo>
                    <a:pt x="54" y="1"/>
                  </a:lnTo>
                  <a:lnTo>
                    <a:pt x="54" y="1"/>
                  </a:lnTo>
                  <a:lnTo>
                    <a:pt x="54" y="1"/>
                  </a:lnTo>
                  <a:lnTo>
                    <a:pt x="54" y="1"/>
                  </a:lnTo>
                  <a:lnTo>
                    <a:pt x="55" y="1"/>
                  </a:lnTo>
                  <a:lnTo>
                    <a:pt x="55" y="1"/>
                  </a:lnTo>
                  <a:lnTo>
                    <a:pt x="55" y="1"/>
                  </a:lnTo>
                  <a:lnTo>
                    <a:pt x="55" y="1"/>
                  </a:lnTo>
                  <a:lnTo>
                    <a:pt x="55" y="1"/>
                  </a:lnTo>
                  <a:lnTo>
                    <a:pt x="55" y="1"/>
                  </a:lnTo>
                  <a:lnTo>
                    <a:pt x="55" y="1"/>
                  </a:lnTo>
                  <a:lnTo>
                    <a:pt x="55" y="1"/>
                  </a:lnTo>
                  <a:lnTo>
                    <a:pt x="55" y="1"/>
                  </a:lnTo>
                  <a:lnTo>
                    <a:pt x="56" y="1"/>
                  </a:lnTo>
                  <a:lnTo>
                    <a:pt x="56" y="1"/>
                  </a:lnTo>
                  <a:lnTo>
                    <a:pt x="56" y="1"/>
                  </a:lnTo>
                  <a:lnTo>
                    <a:pt x="56" y="1"/>
                  </a:lnTo>
                  <a:lnTo>
                    <a:pt x="56" y="1"/>
                  </a:lnTo>
                  <a:lnTo>
                    <a:pt x="56" y="1"/>
                  </a:lnTo>
                  <a:lnTo>
                    <a:pt x="56" y="1"/>
                  </a:lnTo>
                  <a:lnTo>
                    <a:pt x="56" y="2"/>
                  </a:lnTo>
                  <a:lnTo>
                    <a:pt x="57" y="2"/>
                  </a:lnTo>
                  <a:lnTo>
                    <a:pt x="57" y="2"/>
                  </a:lnTo>
                  <a:lnTo>
                    <a:pt x="57" y="2"/>
                  </a:lnTo>
                  <a:lnTo>
                    <a:pt x="57" y="2"/>
                  </a:lnTo>
                  <a:lnTo>
                    <a:pt x="57" y="2"/>
                  </a:lnTo>
                  <a:lnTo>
                    <a:pt x="57" y="2"/>
                  </a:lnTo>
                  <a:lnTo>
                    <a:pt x="57" y="2"/>
                  </a:lnTo>
                  <a:lnTo>
                    <a:pt x="57" y="2"/>
                  </a:lnTo>
                  <a:lnTo>
                    <a:pt x="57" y="2"/>
                  </a:lnTo>
                  <a:lnTo>
                    <a:pt x="58" y="2"/>
                  </a:lnTo>
                  <a:lnTo>
                    <a:pt x="58" y="2"/>
                  </a:lnTo>
                  <a:lnTo>
                    <a:pt x="58" y="2"/>
                  </a:lnTo>
                  <a:lnTo>
                    <a:pt x="58" y="2"/>
                  </a:lnTo>
                  <a:lnTo>
                    <a:pt x="58" y="2"/>
                  </a:lnTo>
                  <a:lnTo>
                    <a:pt x="58" y="2"/>
                  </a:lnTo>
                  <a:lnTo>
                    <a:pt x="59" y="2"/>
                  </a:lnTo>
                  <a:lnTo>
                    <a:pt x="59" y="2"/>
                  </a:lnTo>
                  <a:lnTo>
                    <a:pt x="59" y="2"/>
                  </a:lnTo>
                  <a:lnTo>
                    <a:pt x="59" y="2"/>
                  </a:lnTo>
                  <a:lnTo>
                    <a:pt x="59" y="2"/>
                  </a:lnTo>
                  <a:lnTo>
                    <a:pt x="59" y="2"/>
                  </a:lnTo>
                  <a:lnTo>
                    <a:pt x="59" y="2"/>
                  </a:lnTo>
                  <a:lnTo>
                    <a:pt x="59" y="2"/>
                  </a:lnTo>
                  <a:lnTo>
                    <a:pt x="59" y="2"/>
                  </a:lnTo>
                  <a:lnTo>
                    <a:pt x="60" y="2"/>
                  </a:lnTo>
                  <a:lnTo>
                    <a:pt x="60" y="2"/>
                  </a:lnTo>
                  <a:lnTo>
                    <a:pt x="60" y="2"/>
                  </a:lnTo>
                  <a:lnTo>
                    <a:pt x="60" y="2"/>
                  </a:lnTo>
                  <a:lnTo>
                    <a:pt x="60" y="2"/>
                  </a:lnTo>
                  <a:lnTo>
                    <a:pt x="60" y="2"/>
                  </a:lnTo>
                  <a:lnTo>
                    <a:pt x="60" y="2"/>
                  </a:lnTo>
                  <a:lnTo>
                    <a:pt x="60" y="2"/>
                  </a:lnTo>
                  <a:lnTo>
                    <a:pt x="60" y="2"/>
                  </a:lnTo>
                  <a:lnTo>
                    <a:pt x="61" y="2"/>
                  </a:lnTo>
                  <a:lnTo>
                    <a:pt x="61" y="2"/>
                  </a:lnTo>
                  <a:lnTo>
                    <a:pt x="61" y="2"/>
                  </a:lnTo>
                  <a:lnTo>
                    <a:pt x="61" y="2"/>
                  </a:lnTo>
                  <a:lnTo>
                    <a:pt x="61" y="2"/>
                  </a:lnTo>
                  <a:lnTo>
                    <a:pt x="61" y="2"/>
                  </a:lnTo>
                  <a:lnTo>
                    <a:pt x="61" y="2"/>
                  </a:lnTo>
                  <a:lnTo>
                    <a:pt x="61" y="2"/>
                  </a:lnTo>
                  <a:lnTo>
                    <a:pt x="61" y="2"/>
                  </a:lnTo>
                  <a:lnTo>
                    <a:pt x="62" y="2"/>
                  </a:lnTo>
                  <a:lnTo>
                    <a:pt x="62" y="2"/>
                  </a:lnTo>
                  <a:lnTo>
                    <a:pt x="62" y="2"/>
                  </a:lnTo>
                  <a:lnTo>
                    <a:pt x="62" y="2"/>
                  </a:lnTo>
                  <a:lnTo>
                    <a:pt x="62" y="2"/>
                  </a:lnTo>
                  <a:lnTo>
                    <a:pt x="62" y="2"/>
                  </a:lnTo>
                  <a:lnTo>
                    <a:pt x="62" y="2"/>
                  </a:lnTo>
                  <a:lnTo>
                    <a:pt x="62" y="2"/>
                  </a:lnTo>
                  <a:lnTo>
                    <a:pt x="62" y="2"/>
                  </a:lnTo>
                  <a:lnTo>
                    <a:pt x="63" y="2"/>
                  </a:lnTo>
                  <a:lnTo>
                    <a:pt x="63" y="2"/>
                  </a:lnTo>
                  <a:lnTo>
                    <a:pt x="63" y="2"/>
                  </a:lnTo>
                  <a:lnTo>
                    <a:pt x="63" y="2"/>
                  </a:lnTo>
                  <a:lnTo>
                    <a:pt x="63" y="2"/>
                  </a:lnTo>
                  <a:lnTo>
                    <a:pt x="63" y="2"/>
                  </a:lnTo>
                  <a:lnTo>
                    <a:pt x="63" y="2"/>
                  </a:lnTo>
                  <a:lnTo>
                    <a:pt x="63" y="2"/>
                  </a:lnTo>
                  <a:lnTo>
                    <a:pt x="64" y="2"/>
                  </a:lnTo>
                  <a:lnTo>
                    <a:pt x="64" y="2"/>
                  </a:lnTo>
                  <a:lnTo>
                    <a:pt x="64" y="2"/>
                  </a:lnTo>
                  <a:lnTo>
                    <a:pt x="64" y="2"/>
                  </a:lnTo>
                  <a:lnTo>
                    <a:pt x="64" y="2"/>
                  </a:lnTo>
                  <a:lnTo>
                    <a:pt x="64" y="2"/>
                  </a:lnTo>
                  <a:lnTo>
                    <a:pt x="64" y="2"/>
                  </a:lnTo>
                  <a:lnTo>
                    <a:pt x="64" y="2"/>
                  </a:lnTo>
                  <a:lnTo>
                    <a:pt x="64" y="2"/>
                  </a:lnTo>
                  <a:lnTo>
                    <a:pt x="65" y="2"/>
                  </a:lnTo>
                  <a:lnTo>
                    <a:pt x="65" y="2"/>
                  </a:lnTo>
                  <a:lnTo>
                    <a:pt x="65" y="2"/>
                  </a:lnTo>
                  <a:lnTo>
                    <a:pt x="65" y="2"/>
                  </a:lnTo>
                  <a:lnTo>
                    <a:pt x="65" y="2"/>
                  </a:lnTo>
                  <a:lnTo>
                    <a:pt x="65" y="2"/>
                  </a:lnTo>
                  <a:lnTo>
                    <a:pt x="66" y="2"/>
                  </a:lnTo>
                  <a:lnTo>
                    <a:pt x="66" y="2"/>
                  </a:lnTo>
                  <a:lnTo>
                    <a:pt x="66" y="2"/>
                  </a:lnTo>
                  <a:lnTo>
                    <a:pt x="66" y="2"/>
                  </a:lnTo>
                  <a:lnTo>
                    <a:pt x="66" y="2"/>
                  </a:lnTo>
                  <a:lnTo>
                    <a:pt x="66" y="2"/>
                  </a:lnTo>
                  <a:lnTo>
                    <a:pt x="66" y="2"/>
                  </a:lnTo>
                  <a:lnTo>
                    <a:pt x="66" y="2"/>
                  </a:lnTo>
                  <a:lnTo>
                    <a:pt x="66" y="2"/>
                  </a:lnTo>
                  <a:lnTo>
                    <a:pt x="67" y="2"/>
                  </a:lnTo>
                  <a:lnTo>
                    <a:pt x="67" y="2"/>
                  </a:lnTo>
                  <a:lnTo>
                    <a:pt x="67" y="2"/>
                  </a:lnTo>
                  <a:lnTo>
                    <a:pt x="67" y="2"/>
                  </a:lnTo>
                  <a:lnTo>
                    <a:pt x="67" y="2"/>
                  </a:lnTo>
                  <a:lnTo>
                    <a:pt x="67" y="2"/>
                  </a:lnTo>
                  <a:lnTo>
                    <a:pt x="67" y="2"/>
                  </a:lnTo>
                  <a:lnTo>
                    <a:pt x="67" y="2"/>
                  </a:lnTo>
                  <a:lnTo>
                    <a:pt x="67" y="2"/>
                  </a:lnTo>
                  <a:lnTo>
                    <a:pt x="68" y="2"/>
                  </a:lnTo>
                  <a:lnTo>
                    <a:pt x="68" y="2"/>
                  </a:lnTo>
                  <a:lnTo>
                    <a:pt x="68" y="2"/>
                  </a:lnTo>
                  <a:lnTo>
                    <a:pt x="68" y="2"/>
                  </a:lnTo>
                  <a:lnTo>
                    <a:pt x="68" y="2"/>
                  </a:lnTo>
                  <a:lnTo>
                    <a:pt x="68" y="2"/>
                  </a:lnTo>
                  <a:lnTo>
                    <a:pt x="68" y="2"/>
                  </a:lnTo>
                  <a:lnTo>
                    <a:pt x="68" y="2"/>
                  </a:lnTo>
                  <a:lnTo>
                    <a:pt x="68" y="2"/>
                  </a:lnTo>
                  <a:lnTo>
                    <a:pt x="69" y="2"/>
                  </a:lnTo>
                  <a:lnTo>
                    <a:pt x="69" y="2"/>
                  </a:lnTo>
                  <a:lnTo>
                    <a:pt x="69" y="2"/>
                  </a:lnTo>
                  <a:lnTo>
                    <a:pt x="69" y="2"/>
                  </a:lnTo>
                  <a:lnTo>
                    <a:pt x="69" y="2"/>
                  </a:lnTo>
                  <a:lnTo>
                    <a:pt x="69" y="2"/>
                  </a:lnTo>
                  <a:lnTo>
                    <a:pt x="69" y="2"/>
                  </a:lnTo>
                  <a:lnTo>
                    <a:pt x="69" y="2"/>
                  </a:lnTo>
                  <a:lnTo>
                    <a:pt x="69" y="2"/>
                  </a:lnTo>
                  <a:lnTo>
                    <a:pt x="70" y="2"/>
                  </a:lnTo>
                  <a:lnTo>
                    <a:pt x="70" y="2"/>
                  </a:lnTo>
                  <a:lnTo>
                    <a:pt x="70" y="2"/>
                  </a:lnTo>
                  <a:lnTo>
                    <a:pt x="70" y="2"/>
                  </a:lnTo>
                  <a:lnTo>
                    <a:pt x="70" y="2"/>
                  </a:lnTo>
                  <a:lnTo>
                    <a:pt x="70" y="2"/>
                  </a:lnTo>
                  <a:lnTo>
                    <a:pt x="70" y="2"/>
                  </a:lnTo>
                  <a:lnTo>
                    <a:pt x="70" y="2"/>
                  </a:lnTo>
                  <a:lnTo>
                    <a:pt x="70" y="2"/>
                  </a:lnTo>
                  <a:lnTo>
                    <a:pt x="71" y="2"/>
                  </a:lnTo>
                  <a:lnTo>
                    <a:pt x="71" y="2"/>
                  </a:lnTo>
                  <a:lnTo>
                    <a:pt x="71" y="2"/>
                  </a:lnTo>
                  <a:lnTo>
                    <a:pt x="71" y="2"/>
                  </a:lnTo>
                  <a:lnTo>
                    <a:pt x="71" y="2"/>
                  </a:lnTo>
                  <a:lnTo>
                    <a:pt x="72" y="2"/>
                  </a:lnTo>
                  <a:lnTo>
                    <a:pt x="72" y="2"/>
                  </a:lnTo>
                  <a:lnTo>
                    <a:pt x="72" y="2"/>
                  </a:lnTo>
                  <a:lnTo>
                    <a:pt x="72" y="2"/>
                  </a:lnTo>
                  <a:lnTo>
                    <a:pt x="72" y="2"/>
                  </a:lnTo>
                  <a:lnTo>
                    <a:pt x="72" y="2"/>
                  </a:lnTo>
                  <a:lnTo>
                    <a:pt x="72" y="2"/>
                  </a:lnTo>
                  <a:lnTo>
                    <a:pt x="72" y="2"/>
                  </a:lnTo>
                  <a:lnTo>
                    <a:pt x="72" y="2"/>
                  </a:lnTo>
                  <a:lnTo>
                    <a:pt x="73" y="2"/>
                  </a:lnTo>
                  <a:lnTo>
                    <a:pt x="73" y="2"/>
                  </a:lnTo>
                  <a:lnTo>
                    <a:pt x="73" y="2"/>
                  </a:lnTo>
                  <a:lnTo>
                    <a:pt x="73" y="2"/>
                  </a:lnTo>
                  <a:lnTo>
                    <a:pt x="73" y="2"/>
                  </a:lnTo>
                  <a:lnTo>
                    <a:pt x="73" y="2"/>
                  </a:lnTo>
                  <a:lnTo>
                    <a:pt x="73" y="2"/>
                  </a:lnTo>
                  <a:lnTo>
                    <a:pt x="73" y="2"/>
                  </a:lnTo>
                  <a:lnTo>
                    <a:pt x="73" y="2"/>
                  </a:lnTo>
                  <a:lnTo>
                    <a:pt x="74" y="2"/>
                  </a:lnTo>
                  <a:lnTo>
                    <a:pt x="74" y="2"/>
                  </a:lnTo>
                  <a:lnTo>
                    <a:pt x="74" y="2"/>
                  </a:lnTo>
                  <a:lnTo>
                    <a:pt x="74" y="2"/>
                  </a:lnTo>
                  <a:lnTo>
                    <a:pt x="74" y="2"/>
                  </a:lnTo>
                  <a:lnTo>
                    <a:pt x="74" y="2"/>
                  </a:lnTo>
                  <a:lnTo>
                    <a:pt x="74" y="2"/>
                  </a:lnTo>
                  <a:lnTo>
                    <a:pt x="74" y="2"/>
                  </a:lnTo>
                  <a:lnTo>
                    <a:pt x="74" y="2"/>
                  </a:lnTo>
                  <a:lnTo>
                    <a:pt x="75" y="2"/>
                  </a:lnTo>
                  <a:lnTo>
                    <a:pt x="75" y="2"/>
                  </a:lnTo>
                  <a:lnTo>
                    <a:pt x="75" y="2"/>
                  </a:lnTo>
                  <a:lnTo>
                    <a:pt x="75" y="2"/>
                  </a:lnTo>
                  <a:lnTo>
                    <a:pt x="75" y="2"/>
                  </a:lnTo>
                  <a:lnTo>
                    <a:pt x="75" y="2"/>
                  </a:lnTo>
                  <a:lnTo>
                    <a:pt x="75" y="2"/>
                  </a:lnTo>
                  <a:lnTo>
                    <a:pt x="75" y="2"/>
                  </a:lnTo>
                  <a:lnTo>
                    <a:pt x="75" y="2"/>
                  </a:lnTo>
                  <a:lnTo>
                    <a:pt x="76" y="2"/>
                  </a:lnTo>
                  <a:lnTo>
                    <a:pt x="76" y="2"/>
                  </a:lnTo>
                  <a:lnTo>
                    <a:pt x="76" y="2"/>
                  </a:lnTo>
                  <a:lnTo>
                    <a:pt x="76" y="2"/>
                  </a:lnTo>
                  <a:lnTo>
                    <a:pt x="76" y="2"/>
                  </a:lnTo>
                  <a:lnTo>
                    <a:pt x="76" y="2"/>
                  </a:lnTo>
                  <a:lnTo>
                    <a:pt x="76" y="2"/>
                  </a:lnTo>
                  <a:lnTo>
                    <a:pt x="76" y="2"/>
                  </a:lnTo>
                  <a:lnTo>
                    <a:pt x="76" y="2"/>
                  </a:lnTo>
                  <a:lnTo>
                    <a:pt x="77" y="2"/>
                  </a:lnTo>
                  <a:lnTo>
                    <a:pt x="77" y="2"/>
                  </a:lnTo>
                  <a:lnTo>
                    <a:pt x="77" y="2"/>
                  </a:lnTo>
                  <a:lnTo>
                    <a:pt x="77" y="2"/>
                  </a:lnTo>
                  <a:lnTo>
                    <a:pt x="77" y="2"/>
                  </a:lnTo>
                  <a:lnTo>
                    <a:pt x="77" y="2"/>
                  </a:lnTo>
                  <a:lnTo>
                    <a:pt x="78" y="2"/>
                  </a:lnTo>
                  <a:lnTo>
                    <a:pt x="78" y="2"/>
                  </a:lnTo>
                  <a:lnTo>
                    <a:pt x="78" y="2"/>
                  </a:lnTo>
                  <a:lnTo>
                    <a:pt x="78" y="2"/>
                  </a:lnTo>
                  <a:lnTo>
                    <a:pt x="78" y="2"/>
                  </a:lnTo>
                  <a:lnTo>
                    <a:pt x="78" y="2"/>
                  </a:lnTo>
                  <a:lnTo>
                    <a:pt x="78" y="2"/>
                  </a:lnTo>
                  <a:lnTo>
                    <a:pt x="78" y="2"/>
                  </a:lnTo>
                  <a:lnTo>
                    <a:pt x="78" y="2"/>
                  </a:lnTo>
                  <a:lnTo>
                    <a:pt x="79" y="2"/>
                  </a:lnTo>
                  <a:lnTo>
                    <a:pt x="79" y="2"/>
                  </a:lnTo>
                  <a:lnTo>
                    <a:pt x="79" y="2"/>
                  </a:lnTo>
                  <a:lnTo>
                    <a:pt x="79" y="2"/>
                  </a:lnTo>
                  <a:lnTo>
                    <a:pt x="79" y="2"/>
                  </a:lnTo>
                  <a:lnTo>
                    <a:pt x="79" y="2"/>
                  </a:lnTo>
                  <a:lnTo>
                    <a:pt x="79" y="2"/>
                  </a:lnTo>
                  <a:lnTo>
                    <a:pt x="79" y="2"/>
                  </a:lnTo>
                  <a:lnTo>
                    <a:pt x="80" y="2"/>
                  </a:lnTo>
                  <a:lnTo>
                    <a:pt x="80" y="2"/>
                  </a:lnTo>
                  <a:lnTo>
                    <a:pt x="80" y="2"/>
                  </a:lnTo>
                  <a:lnTo>
                    <a:pt x="80" y="2"/>
                  </a:lnTo>
                  <a:lnTo>
                    <a:pt x="80" y="2"/>
                  </a:lnTo>
                  <a:lnTo>
                    <a:pt x="80" y="2"/>
                  </a:lnTo>
                  <a:lnTo>
                    <a:pt x="80" y="2"/>
                  </a:lnTo>
                  <a:lnTo>
                    <a:pt x="80" y="2"/>
                  </a:lnTo>
                  <a:lnTo>
                    <a:pt x="80" y="2"/>
                  </a:lnTo>
                  <a:lnTo>
                    <a:pt x="81" y="2"/>
                  </a:lnTo>
                  <a:lnTo>
                    <a:pt x="81" y="2"/>
                  </a:lnTo>
                  <a:lnTo>
                    <a:pt x="81" y="2"/>
                  </a:lnTo>
                  <a:lnTo>
                    <a:pt x="81" y="2"/>
                  </a:lnTo>
                  <a:lnTo>
                    <a:pt x="81" y="2"/>
                  </a:lnTo>
                  <a:lnTo>
                    <a:pt x="81" y="2"/>
                  </a:lnTo>
                  <a:lnTo>
                    <a:pt x="81" y="2"/>
                  </a:lnTo>
                  <a:lnTo>
                    <a:pt x="81" y="2"/>
                  </a:lnTo>
                  <a:lnTo>
                    <a:pt x="81" y="2"/>
                  </a:lnTo>
                  <a:lnTo>
                    <a:pt x="82" y="2"/>
                  </a:lnTo>
                  <a:lnTo>
                    <a:pt x="82" y="2"/>
                  </a:lnTo>
                  <a:lnTo>
                    <a:pt x="82" y="2"/>
                  </a:lnTo>
                  <a:lnTo>
                    <a:pt x="82" y="2"/>
                  </a:lnTo>
                  <a:lnTo>
                    <a:pt x="82" y="2"/>
                  </a:lnTo>
                  <a:lnTo>
                    <a:pt x="82" y="2"/>
                  </a:lnTo>
                  <a:lnTo>
                    <a:pt x="82" y="2"/>
                  </a:lnTo>
                  <a:lnTo>
                    <a:pt x="82" y="2"/>
                  </a:lnTo>
                  <a:lnTo>
                    <a:pt x="82" y="2"/>
                  </a:lnTo>
                  <a:lnTo>
                    <a:pt x="83" y="2"/>
                  </a:lnTo>
                  <a:lnTo>
                    <a:pt x="83" y="2"/>
                  </a:lnTo>
                  <a:lnTo>
                    <a:pt x="83" y="2"/>
                  </a:lnTo>
                  <a:lnTo>
                    <a:pt x="83" y="2"/>
                  </a:lnTo>
                  <a:lnTo>
                    <a:pt x="83" y="2"/>
                  </a:lnTo>
                  <a:lnTo>
                    <a:pt x="83" y="2"/>
                  </a:lnTo>
                  <a:lnTo>
                    <a:pt x="83" y="2"/>
                  </a:lnTo>
                  <a:lnTo>
                    <a:pt x="83" y="2"/>
                  </a:lnTo>
                  <a:lnTo>
                    <a:pt x="83" y="2"/>
                  </a:lnTo>
                  <a:lnTo>
                    <a:pt x="84" y="2"/>
                  </a:lnTo>
                  <a:lnTo>
                    <a:pt x="84" y="2"/>
                  </a:lnTo>
                  <a:lnTo>
                    <a:pt x="84" y="2"/>
                  </a:lnTo>
                  <a:lnTo>
                    <a:pt x="84" y="2"/>
                  </a:lnTo>
                  <a:lnTo>
                    <a:pt x="84" y="2"/>
                  </a:lnTo>
                  <a:lnTo>
                    <a:pt x="84" y="2"/>
                  </a:lnTo>
                  <a:lnTo>
                    <a:pt x="85" y="2"/>
                  </a:lnTo>
                  <a:lnTo>
                    <a:pt x="85" y="2"/>
                  </a:lnTo>
                  <a:lnTo>
                    <a:pt x="85" y="2"/>
                  </a:lnTo>
                  <a:lnTo>
                    <a:pt x="85" y="2"/>
                  </a:lnTo>
                  <a:lnTo>
                    <a:pt x="85" y="2"/>
                  </a:lnTo>
                  <a:lnTo>
                    <a:pt x="85" y="2"/>
                  </a:lnTo>
                  <a:lnTo>
                    <a:pt x="85" y="2"/>
                  </a:lnTo>
                  <a:lnTo>
                    <a:pt x="85" y="2"/>
                  </a:lnTo>
                  <a:lnTo>
                    <a:pt x="85" y="2"/>
                  </a:lnTo>
                  <a:lnTo>
                    <a:pt x="86" y="2"/>
                  </a:lnTo>
                  <a:lnTo>
                    <a:pt x="86" y="2"/>
                  </a:lnTo>
                  <a:lnTo>
                    <a:pt x="86" y="2"/>
                  </a:lnTo>
                  <a:lnTo>
                    <a:pt x="86" y="2"/>
                  </a:lnTo>
                  <a:lnTo>
                    <a:pt x="86" y="2"/>
                  </a:lnTo>
                  <a:lnTo>
                    <a:pt x="86" y="2"/>
                  </a:lnTo>
                  <a:lnTo>
                    <a:pt x="86" y="2"/>
                  </a:lnTo>
                  <a:lnTo>
                    <a:pt x="86" y="2"/>
                  </a:lnTo>
                  <a:lnTo>
                    <a:pt x="87" y="2"/>
                  </a:lnTo>
                  <a:lnTo>
                    <a:pt x="87" y="2"/>
                  </a:lnTo>
                  <a:lnTo>
                    <a:pt x="87" y="2"/>
                  </a:lnTo>
                  <a:lnTo>
                    <a:pt x="87" y="2"/>
                  </a:lnTo>
                  <a:lnTo>
                    <a:pt x="87" y="2"/>
                  </a:lnTo>
                  <a:lnTo>
                    <a:pt x="87" y="2"/>
                  </a:lnTo>
                  <a:lnTo>
                    <a:pt x="87" y="2"/>
                  </a:lnTo>
                  <a:lnTo>
                    <a:pt x="87" y="2"/>
                  </a:lnTo>
                  <a:lnTo>
                    <a:pt x="87" y="2"/>
                  </a:lnTo>
                  <a:lnTo>
                    <a:pt x="88" y="2"/>
                  </a:lnTo>
                  <a:lnTo>
                    <a:pt x="88" y="2"/>
                  </a:lnTo>
                  <a:lnTo>
                    <a:pt x="88" y="2"/>
                  </a:lnTo>
                  <a:lnTo>
                    <a:pt x="88" y="2"/>
                  </a:lnTo>
                  <a:lnTo>
                    <a:pt x="88" y="2"/>
                  </a:lnTo>
                  <a:lnTo>
                    <a:pt x="88" y="2"/>
                  </a:lnTo>
                  <a:lnTo>
                    <a:pt x="88" y="2"/>
                  </a:lnTo>
                  <a:lnTo>
                    <a:pt x="88" y="2"/>
                  </a:lnTo>
                  <a:lnTo>
                    <a:pt x="88" y="2"/>
                  </a:lnTo>
                  <a:lnTo>
                    <a:pt x="89" y="2"/>
                  </a:lnTo>
                  <a:lnTo>
                    <a:pt x="89" y="2"/>
                  </a:lnTo>
                  <a:lnTo>
                    <a:pt x="89" y="2"/>
                  </a:lnTo>
                  <a:lnTo>
                    <a:pt x="89" y="2"/>
                  </a:lnTo>
                  <a:lnTo>
                    <a:pt x="89" y="2"/>
                  </a:lnTo>
                  <a:lnTo>
                    <a:pt x="89" y="2"/>
                  </a:lnTo>
                  <a:lnTo>
                    <a:pt x="89" y="2"/>
                  </a:lnTo>
                  <a:lnTo>
                    <a:pt x="89" y="2"/>
                  </a:lnTo>
                  <a:lnTo>
                    <a:pt x="89" y="2"/>
                  </a:lnTo>
                  <a:lnTo>
                    <a:pt x="90" y="2"/>
                  </a:lnTo>
                  <a:lnTo>
                    <a:pt x="90" y="2"/>
                  </a:lnTo>
                  <a:lnTo>
                    <a:pt x="90" y="2"/>
                  </a:lnTo>
                  <a:lnTo>
                    <a:pt x="90" y="2"/>
                  </a:lnTo>
                  <a:lnTo>
                    <a:pt x="90" y="2"/>
                  </a:lnTo>
                  <a:lnTo>
                    <a:pt x="90" y="1"/>
                  </a:lnTo>
                  <a:lnTo>
                    <a:pt x="91" y="1"/>
                  </a:lnTo>
                  <a:lnTo>
                    <a:pt x="91" y="1"/>
                  </a:lnTo>
                  <a:lnTo>
                    <a:pt x="91" y="1"/>
                  </a:lnTo>
                  <a:lnTo>
                    <a:pt x="91" y="1"/>
                  </a:lnTo>
                  <a:lnTo>
                    <a:pt x="91" y="1"/>
                  </a:lnTo>
                  <a:lnTo>
                    <a:pt x="91" y="1"/>
                  </a:lnTo>
                  <a:lnTo>
                    <a:pt x="91" y="1"/>
                  </a:lnTo>
                  <a:lnTo>
                    <a:pt x="91" y="1"/>
                  </a:lnTo>
                  <a:lnTo>
                    <a:pt x="91" y="1"/>
                  </a:lnTo>
                  <a:lnTo>
                    <a:pt x="92" y="1"/>
                  </a:lnTo>
                  <a:lnTo>
                    <a:pt x="92" y="1"/>
                  </a:lnTo>
                  <a:lnTo>
                    <a:pt x="92" y="1"/>
                  </a:lnTo>
                  <a:lnTo>
                    <a:pt x="92" y="1"/>
                  </a:lnTo>
                  <a:lnTo>
                    <a:pt x="92" y="1"/>
                  </a:lnTo>
                  <a:lnTo>
                    <a:pt x="92" y="1"/>
                  </a:lnTo>
                  <a:lnTo>
                    <a:pt x="92" y="1"/>
                  </a:lnTo>
                  <a:lnTo>
                    <a:pt x="92" y="1"/>
                  </a:lnTo>
                  <a:lnTo>
                    <a:pt x="92" y="1"/>
                  </a:lnTo>
                  <a:lnTo>
                    <a:pt x="93" y="1"/>
                  </a:lnTo>
                  <a:lnTo>
                    <a:pt x="93" y="1"/>
                  </a:lnTo>
                  <a:lnTo>
                    <a:pt x="93" y="1"/>
                  </a:lnTo>
                  <a:lnTo>
                    <a:pt x="93" y="1"/>
                  </a:lnTo>
                  <a:lnTo>
                    <a:pt x="93" y="1"/>
                  </a:lnTo>
                  <a:lnTo>
                    <a:pt x="93" y="1"/>
                  </a:lnTo>
                  <a:lnTo>
                    <a:pt x="93" y="1"/>
                  </a:lnTo>
                  <a:lnTo>
                    <a:pt x="93" y="1"/>
                  </a:lnTo>
                  <a:lnTo>
                    <a:pt x="93" y="1"/>
                  </a:lnTo>
                  <a:lnTo>
                    <a:pt x="94" y="1"/>
                  </a:lnTo>
                  <a:lnTo>
                    <a:pt x="94" y="1"/>
                  </a:lnTo>
                  <a:lnTo>
                    <a:pt x="94" y="1"/>
                  </a:lnTo>
                  <a:lnTo>
                    <a:pt x="94" y="1"/>
                  </a:lnTo>
                  <a:lnTo>
                    <a:pt x="94" y="1"/>
                  </a:lnTo>
                  <a:lnTo>
                    <a:pt x="94" y="1"/>
                  </a:lnTo>
                  <a:lnTo>
                    <a:pt x="94" y="1"/>
                  </a:lnTo>
                  <a:lnTo>
                    <a:pt x="94" y="1"/>
                  </a:lnTo>
                  <a:lnTo>
                    <a:pt x="95" y="1"/>
                  </a:lnTo>
                  <a:lnTo>
                    <a:pt x="95" y="1"/>
                  </a:lnTo>
                  <a:lnTo>
                    <a:pt x="95" y="0"/>
                  </a:lnTo>
                  <a:lnTo>
                    <a:pt x="95" y="0"/>
                  </a:lnTo>
                  <a:lnTo>
                    <a:pt x="95" y="0"/>
                  </a:lnTo>
                  <a:lnTo>
                    <a:pt x="95" y="0"/>
                  </a:lnTo>
                  <a:lnTo>
                    <a:pt x="95" y="0"/>
                  </a:lnTo>
                  <a:lnTo>
                    <a:pt x="95" y="0"/>
                  </a:lnTo>
                  <a:lnTo>
                    <a:pt x="95" y="0"/>
                  </a:lnTo>
                  <a:lnTo>
                    <a:pt x="96" y="0"/>
                  </a:lnTo>
                  <a:lnTo>
                    <a:pt x="96" y="0"/>
                  </a:lnTo>
                  <a:lnTo>
                    <a:pt x="96" y="0"/>
                  </a:lnTo>
                  <a:lnTo>
                    <a:pt x="96" y="0"/>
                  </a:lnTo>
                  <a:lnTo>
                    <a:pt x="96" y="0"/>
                  </a:lnTo>
                  <a:lnTo>
                    <a:pt x="96" y="0"/>
                  </a:lnTo>
                  <a:lnTo>
                    <a:pt x="96" y="0"/>
                  </a:lnTo>
                  <a:lnTo>
                    <a:pt x="96" y="0"/>
                  </a:lnTo>
                  <a:lnTo>
                    <a:pt x="96" y="0"/>
                  </a:lnTo>
                  <a:lnTo>
                    <a:pt x="97" y="0"/>
                  </a:lnTo>
                  <a:lnTo>
                    <a:pt x="97" y="0"/>
                  </a:lnTo>
                  <a:lnTo>
                    <a:pt x="97" y="0"/>
                  </a:lnTo>
                  <a:lnTo>
                    <a:pt x="97" y="0"/>
                  </a:lnTo>
                  <a:lnTo>
                    <a:pt x="97" y="0"/>
                  </a:lnTo>
                  <a:lnTo>
                    <a:pt x="97" y="0"/>
                  </a:lnTo>
                  <a:lnTo>
                    <a:pt x="98" y="0"/>
                  </a:lnTo>
                  <a:lnTo>
                    <a:pt x="98" y="0"/>
                  </a:lnTo>
                  <a:lnTo>
                    <a:pt x="98" y="0"/>
                  </a:lnTo>
                  <a:lnTo>
                    <a:pt x="98" y="0"/>
                  </a:lnTo>
                  <a:lnTo>
                    <a:pt x="98" y="0"/>
                  </a:lnTo>
                  <a:lnTo>
                    <a:pt x="98" y="0"/>
                  </a:lnTo>
                  <a:lnTo>
                    <a:pt x="98" y="0"/>
                  </a:lnTo>
                  <a:lnTo>
                    <a:pt x="98" y="0"/>
                  </a:lnTo>
                  <a:lnTo>
                    <a:pt x="98" y="0"/>
                  </a:lnTo>
                  <a:lnTo>
                    <a:pt x="99" y="1"/>
                  </a:lnTo>
                  <a:lnTo>
                    <a:pt x="99" y="1"/>
                  </a:lnTo>
                  <a:lnTo>
                    <a:pt x="99" y="1"/>
                  </a:lnTo>
                  <a:lnTo>
                    <a:pt x="99" y="1"/>
                  </a:lnTo>
                  <a:lnTo>
                    <a:pt x="99" y="1"/>
                  </a:lnTo>
                  <a:lnTo>
                    <a:pt x="99" y="1"/>
                  </a:lnTo>
                  <a:lnTo>
                    <a:pt x="99" y="1"/>
                  </a:lnTo>
                  <a:lnTo>
                    <a:pt x="99" y="1"/>
                  </a:lnTo>
                  <a:lnTo>
                    <a:pt x="99" y="1"/>
                  </a:lnTo>
                  <a:lnTo>
                    <a:pt x="100" y="1"/>
                  </a:lnTo>
                  <a:lnTo>
                    <a:pt x="100" y="1"/>
                  </a:lnTo>
                  <a:lnTo>
                    <a:pt x="100" y="1"/>
                  </a:lnTo>
                  <a:lnTo>
                    <a:pt x="100" y="1"/>
                  </a:lnTo>
                  <a:lnTo>
                    <a:pt x="100" y="1"/>
                  </a:lnTo>
                  <a:lnTo>
                    <a:pt x="100" y="1"/>
                  </a:lnTo>
                  <a:lnTo>
                    <a:pt x="100" y="1"/>
                  </a:lnTo>
                  <a:lnTo>
                    <a:pt x="100" y="1"/>
                  </a:lnTo>
                  <a:lnTo>
                    <a:pt x="100" y="1"/>
                  </a:lnTo>
                  <a:lnTo>
                    <a:pt x="101" y="1"/>
                  </a:lnTo>
                  <a:lnTo>
                    <a:pt x="101" y="1"/>
                  </a:lnTo>
                  <a:lnTo>
                    <a:pt x="101" y="1"/>
                  </a:lnTo>
                  <a:lnTo>
                    <a:pt x="101" y="1"/>
                  </a:lnTo>
                  <a:lnTo>
                    <a:pt x="101" y="1"/>
                  </a:lnTo>
                  <a:lnTo>
                    <a:pt x="101" y="1"/>
                  </a:lnTo>
                  <a:lnTo>
                    <a:pt x="101" y="1"/>
                  </a:lnTo>
                  <a:lnTo>
                    <a:pt x="101" y="1"/>
                  </a:lnTo>
                  <a:lnTo>
                    <a:pt x="102" y="1"/>
                  </a:lnTo>
                  <a:lnTo>
                    <a:pt x="102" y="1"/>
                  </a:lnTo>
                  <a:lnTo>
                    <a:pt x="102" y="1"/>
                  </a:lnTo>
                  <a:lnTo>
                    <a:pt x="102" y="1"/>
                  </a:lnTo>
                  <a:lnTo>
                    <a:pt x="102" y="1"/>
                  </a:lnTo>
                  <a:lnTo>
                    <a:pt x="102" y="1"/>
                  </a:lnTo>
                  <a:lnTo>
                    <a:pt x="102" y="1"/>
                  </a:lnTo>
                  <a:lnTo>
                    <a:pt x="102" y="1"/>
                  </a:lnTo>
                  <a:lnTo>
                    <a:pt x="102" y="1"/>
                  </a:lnTo>
                  <a:lnTo>
                    <a:pt x="103" y="1"/>
                  </a:lnTo>
                  <a:lnTo>
                    <a:pt x="103" y="1"/>
                  </a:lnTo>
                  <a:lnTo>
                    <a:pt x="103" y="1"/>
                  </a:lnTo>
                  <a:lnTo>
                    <a:pt x="103" y="1"/>
                  </a:lnTo>
                  <a:lnTo>
                    <a:pt x="103" y="1"/>
                  </a:lnTo>
                  <a:lnTo>
                    <a:pt x="103" y="1"/>
                  </a:lnTo>
                  <a:lnTo>
                    <a:pt x="104" y="1"/>
                  </a:lnTo>
                  <a:lnTo>
                    <a:pt x="104" y="1"/>
                  </a:lnTo>
                  <a:lnTo>
                    <a:pt x="104" y="1"/>
                  </a:lnTo>
                  <a:lnTo>
                    <a:pt x="104" y="1"/>
                  </a:lnTo>
                  <a:lnTo>
                    <a:pt x="104" y="1"/>
                  </a:lnTo>
                  <a:lnTo>
                    <a:pt x="104" y="1"/>
                  </a:lnTo>
                  <a:lnTo>
                    <a:pt x="104" y="1"/>
                  </a:lnTo>
                  <a:lnTo>
                    <a:pt x="104" y="1"/>
                  </a:lnTo>
                  <a:lnTo>
                    <a:pt x="104" y="1"/>
                  </a:lnTo>
                  <a:lnTo>
                    <a:pt x="105" y="1"/>
                  </a:lnTo>
                  <a:lnTo>
                    <a:pt x="105" y="1"/>
                  </a:lnTo>
                  <a:lnTo>
                    <a:pt x="105" y="1"/>
                  </a:lnTo>
                  <a:lnTo>
                    <a:pt x="105" y="1"/>
                  </a:lnTo>
                  <a:lnTo>
                    <a:pt x="105" y="1"/>
                  </a:lnTo>
                  <a:lnTo>
                    <a:pt x="105" y="0"/>
                  </a:lnTo>
                  <a:lnTo>
                    <a:pt x="105" y="0"/>
                  </a:lnTo>
                  <a:lnTo>
                    <a:pt x="105" y="0"/>
                  </a:lnTo>
                  <a:lnTo>
                    <a:pt x="105" y="0"/>
                  </a:lnTo>
                  <a:lnTo>
                    <a:pt x="106" y="0"/>
                  </a:lnTo>
                  <a:lnTo>
                    <a:pt x="106" y="0"/>
                  </a:lnTo>
                  <a:lnTo>
                    <a:pt x="106" y="0"/>
                  </a:lnTo>
                  <a:lnTo>
                    <a:pt x="106" y="0"/>
                  </a:lnTo>
                  <a:lnTo>
                    <a:pt x="106" y="0"/>
                  </a:lnTo>
                  <a:lnTo>
                    <a:pt x="106" y="0"/>
                  </a:lnTo>
                  <a:lnTo>
                    <a:pt x="106" y="0"/>
                  </a:lnTo>
                  <a:lnTo>
                    <a:pt x="106" y="0"/>
                  </a:lnTo>
                  <a:lnTo>
                    <a:pt x="106" y="0"/>
                  </a:lnTo>
                  <a:lnTo>
                    <a:pt x="107" y="0"/>
                  </a:lnTo>
                  <a:lnTo>
                    <a:pt x="107" y="0"/>
                  </a:lnTo>
                  <a:lnTo>
                    <a:pt x="107" y="0"/>
                  </a:lnTo>
                  <a:lnTo>
                    <a:pt x="107" y="0"/>
                  </a:lnTo>
                  <a:lnTo>
                    <a:pt x="107" y="0"/>
                  </a:lnTo>
                  <a:lnTo>
                    <a:pt x="107" y="0"/>
                  </a:lnTo>
                  <a:lnTo>
                    <a:pt x="107" y="0"/>
                  </a:lnTo>
                  <a:lnTo>
                    <a:pt x="107" y="0"/>
                  </a:lnTo>
                  <a:lnTo>
                    <a:pt x="107" y="0"/>
                  </a:lnTo>
                  <a:lnTo>
                    <a:pt x="108" y="0"/>
                  </a:lnTo>
                  <a:lnTo>
                    <a:pt x="108" y="0"/>
                  </a:lnTo>
                  <a:lnTo>
                    <a:pt x="108" y="0"/>
                  </a:lnTo>
                  <a:lnTo>
                    <a:pt x="108" y="0"/>
                  </a:lnTo>
                  <a:lnTo>
                    <a:pt x="108" y="0"/>
                  </a:lnTo>
                  <a:lnTo>
                    <a:pt x="108" y="0"/>
                  </a:lnTo>
                  <a:lnTo>
                    <a:pt x="108" y="0"/>
                  </a:lnTo>
                  <a:lnTo>
                    <a:pt x="108" y="0"/>
                  </a:lnTo>
                  <a:lnTo>
                    <a:pt x="108" y="0"/>
                  </a:lnTo>
                  <a:lnTo>
                    <a:pt x="109" y="0"/>
                  </a:lnTo>
                  <a:lnTo>
                    <a:pt x="109" y="1"/>
                  </a:lnTo>
                  <a:lnTo>
                    <a:pt x="109" y="1"/>
                  </a:lnTo>
                  <a:lnTo>
                    <a:pt x="109" y="1"/>
                  </a:lnTo>
                  <a:lnTo>
                    <a:pt x="109" y="1"/>
                  </a:lnTo>
                  <a:lnTo>
                    <a:pt x="110" y="1"/>
                  </a:lnTo>
                  <a:lnTo>
                    <a:pt x="110" y="1"/>
                  </a:lnTo>
                  <a:lnTo>
                    <a:pt x="110" y="1"/>
                  </a:lnTo>
                  <a:lnTo>
                    <a:pt x="110" y="1"/>
                  </a:lnTo>
                  <a:lnTo>
                    <a:pt x="110" y="1"/>
                  </a:lnTo>
                  <a:lnTo>
                    <a:pt x="110" y="1"/>
                  </a:lnTo>
                  <a:lnTo>
                    <a:pt x="110" y="1"/>
                  </a:lnTo>
                  <a:lnTo>
                    <a:pt x="110" y="1"/>
                  </a:lnTo>
                  <a:lnTo>
                    <a:pt x="110" y="1"/>
                  </a:lnTo>
                  <a:lnTo>
                    <a:pt x="111" y="1"/>
                  </a:lnTo>
                  <a:lnTo>
                    <a:pt x="111" y="1"/>
                  </a:lnTo>
                  <a:lnTo>
                    <a:pt x="111" y="1"/>
                  </a:lnTo>
                  <a:lnTo>
                    <a:pt x="111" y="1"/>
                  </a:lnTo>
                  <a:lnTo>
                    <a:pt x="111" y="1"/>
                  </a:lnTo>
                  <a:lnTo>
                    <a:pt x="111" y="1"/>
                  </a:lnTo>
                  <a:lnTo>
                    <a:pt x="111" y="1"/>
                  </a:lnTo>
                  <a:lnTo>
                    <a:pt x="111" y="1"/>
                  </a:lnTo>
                  <a:lnTo>
                    <a:pt x="111" y="1"/>
                  </a:lnTo>
                  <a:lnTo>
                    <a:pt x="112" y="1"/>
                  </a:lnTo>
                  <a:lnTo>
                    <a:pt x="112" y="1"/>
                  </a:lnTo>
                  <a:lnTo>
                    <a:pt x="112" y="1"/>
                  </a:lnTo>
                  <a:lnTo>
                    <a:pt x="112" y="1"/>
                  </a:lnTo>
                  <a:lnTo>
                    <a:pt x="112" y="1"/>
                  </a:lnTo>
                  <a:lnTo>
                    <a:pt x="112" y="1"/>
                  </a:lnTo>
                  <a:lnTo>
                    <a:pt x="112" y="1"/>
                  </a:lnTo>
                  <a:lnTo>
                    <a:pt x="112" y="1"/>
                  </a:lnTo>
                  <a:lnTo>
                    <a:pt x="112" y="1"/>
                  </a:lnTo>
                  <a:lnTo>
                    <a:pt x="113" y="1"/>
                  </a:lnTo>
                  <a:lnTo>
                    <a:pt x="113" y="1"/>
                  </a:lnTo>
                  <a:lnTo>
                    <a:pt x="113" y="1"/>
                  </a:lnTo>
                  <a:lnTo>
                    <a:pt x="113" y="1"/>
                  </a:lnTo>
                  <a:lnTo>
                    <a:pt x="113" y="1"/>
                  </a:lnTo>
                  <a:lnTo>
                    <a:pt x="113" y="1"/>
                  </a:lnTo>
                  <a:lnTo>
                    <a:pt x="113" y="1"/>
                  </a:lnTo>
                  <a:lnTo>
                    <a:pt x="113" y="1"/>
                  </a:lnTo>
                  <a:lnTo>
                    <a:pt x="113" y="1"/>
                  </a:lnTo>
                  <a:lnTo>
                    <a:pt x="114" y="1"/>
                  </a:lnTo>
                  <a:lnTo>
                    <a:pt x="114" y="1"/>
                  </a:lnTo>
                  <a:lnTo>
                    <a:pt x="114" y="1"/>
                  </a:lnTo>
                  <a:lnTo>
                    <a:pt x="114" y="1"/>
                  </a:lnTo>
                  <a:lnTo>
                    <a:pt x="114" y="1"/>
                  </a:lnTo>
                  <a:lnTo>
                    <a:pt x="114" y="1"/>
                  </a:lnTo>
                  <a:lnTo>
                    <a:pt x="114" y="1"/>
                  </a:lnTo>
                  <a:lnTo>
                    <a:pt x="114" y="1"/>
                  </a:lnTo>
                  <a:lnTo>
                    <a:pt x="114" y="1"/>
                  </a:lnTo>
                  <a:lnTo>
                    <a:pt x="115" y="2"/>
                  </a:lnTo>
                  <a:lnTo>
                    <a:pt x="115" y="2"/>
                  </a:lnTo>
                  <a:lnTo>
                    <a:pt x="115" y="2"/>
                  </a:lnTo>
                  <a:lnTo>
                    <a:pt x="115" y="2"/>
                  </a:lnTo>
                  <a:lnTo>
                    <a:pt x="115" y="2"/>
                  </a:lnTo>
                  <a:lnTo>
                    <a:pt x="115" y="2"/>
                  </a:lnTo>
                  <a:lnTo>
                    <a:pt x="115" y="2"/>
                  </a:lnTo>
                  <a:lnTo>
                    <a:pt x="115" y="2"/>
                  </a:lnTo>
                  <a:lnTo>
                    <a:pt x="115" y="2"/>
                  </a:lnTo>
                  <a:lnTo>
                    <a:pt x="116" y="2"/>
                  </a:lnTo>
                  <a:lnTo>
                    <a:pt x="116" y="2"/>
                  </a:lnTo>
                  <a:lnTo>
                    <a:pt x="116" y="2"/>
                  </a:lnTo>
                  <a:lnTo>
                    <a:pt x="116" y="2"/>
                  </a:lnTo>
                  <a:lnTo>
                    <a:pt x="116" y="2"/>
                  </a:lnTo>
                  <a:lnTo>
                    <a:pt x="116" y="2"/>
                  </a:lnTo>
                  <a:lnTo>
                    <a:pt x="117" y="2"/>
                  </a:lnTo>
                  <a:lnTo>
                    <a:pt x="117" y="2"/>
                  </a:lnTo>
                  <a:lnTo>
                    <a:pt x="117" y="2"/>
                  </a:lnTo>
                  <a:lnTo>
                    <a:pt x="117" y="2"/>
                  </a:lnTo>
                  <a:lnTo>
                    <a:pt x="117" y="2"/>
                  </a:lnTo>
                  <a:lnTo>
                    <a:pt x="117" y="2"/>
                  </a:lnTo>
                  <a:lnTo>
                    <a:pt x="117" y="2"/>
                  </a:lnTo>
                  <a:lnTo>
                    <a:pt x="117" y="2"/>
                  </a:lnTo>
                  <a:lnTo>
                    <a:pt x="118" y="2"/>
                  </a:lnTo>
                  <a:lnTo>
                    <a:pt x="118" y="2"/>
                  </a:lnTo>
                  <a:lnTo>
                    <a:pt x="118" y="2"/>
                  </a:lnTo>
                  <a:lnTo>
                    <a:pt x="118" y="2"/>
                  </a:lnTo>
                  <a:lnTo>
                    <a:pt x="118" y="2"/>
                  </a:lnTo>
                  <a:lnTo>
                    <a:pt x="118" y="2"/>
                  </a:lnTo>
                  <a:lnTo>
                    <a:pt x="118" y="2"/>
                  </a:lnTo>
                  <a:lnTo>
                    <a:pt x="118" y="2"/>
                  </a:lnTo>
                  <a:lnTo>
                    <a:pt x="118" y="2"/>
                  </a:lnTo>
                  <a:lnTo>
                    <a:pt x="119" y="2"/>
                  </a:lnTo>
                  <a:lnTo>
                    <a:pt x="119" y="2"/>
                  </a:lnTo>
                  <a:lnTo>
                    <a:pt x="119" y="2"/>
                  </a:lnTo>
                  <a:lnTo>
                    <a:pt x="119" y="2"/>
                  </a:lnTo>
                  <a:lnTo>
                    <a:pt x="119" y="2"/>
                  </a:lnTo>
                  <a:lnTo>
                    <a:pt x="119" y="2"/>
                  </a:lnTo>
                  <a:lnTo>
                    <a:pt x="119" y="2"/>
                  </a:lnTo>
                  <a:lnTo>
                    <a:pt x="119" y="2"/>
                  </a:lnTo>
                  <a:lnTo>
                    <a:pt x="119" y="2"/>
                  </a:lnTo>
                  <a:lnTo>
                    <a:pt x="120" y="2"/>
                  </a:lnTo>
                  <a:lnTo>
                    <a:pt x="120" y="2"/>
                  </a:lnTo>
                  <a:lnTo>
                    <a:pt x="120" y="2"/>
                  </a:lnTo>
                  <a:lnTo>
                    <a:pt x="120" y="2"/>
                  </a:lnTo>
                  <a:lnTo>
                    <a:pt x="120" y="2"/>
                  </a:lnTo>
                  <a:lnTo>
                    <a:pt x="120" y="2"/>
                  </a:lnTo>
                  <a:lnTo>
                    <a:pt x="120" y="2"/>
                  </a:lnTo>
                  <a:lnTo>
                    <a:pt x="120" y="2"/>
                  </a:lnTo>
                  <a:lnTo>
                    <a:pt x="120" y="2"/>
                  </a:lnTo>
                  <a:lnTo>
                    <a:pt x="121" y="2"/>
                  </a:lnTo>
                  <a:lnTo>
                    <a:pt x="121" y="2"/>
                  </a:lnTo>
                  <a:lnTo>
                    <a:pt x="121" y="2"/>
                  </a:lnTo>
                  <a:lnTo>
                    <a:pt x="121" y="2"/>
                  </a:lnTo>
                  <a:lnTo>
                    <a:pt x="121" y="2"/>
                  </a:lnTo>
                  <a:lnTo>
                    <a:pt x="121" y="2"/>
                  </a:lnTo>
                  <a:lnTo>
                    <a:pt x="121" y="2"/>
                  </a:lnTo>
                  <a:lnTo>
                    <a:pt x="121" y="2"/>
                  </a:lnTo>
                  <a:lnTo>
                    <a:pt x="121" y="2"/>
                  </a:lnTo>
                  <a:lnTo>
                    <a:pt x="122" y="2"/>
                  </a:lnTo>
                  <a:lnTo>
                    <a:pt x="122" y="2"/>
                  </a:lnTo>
                  <a:lnTo>
                    <a:pt x="122" y="2"/>
                  </a:lnTo>
                  <a:lnTo>
                    <a:pt x="122" y="2"/>
                  </a:lnTo>
                  <a:lnTo>
                    <a:pt x="122" y="2"/>
                  </a:lnTo>
                  <a:lnTo>
                    <a:pt x="122" y="2"/>
                  </a:lnTo>
                </a:path>
              </a:pathLst>
            </a:cu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3200" b="1"/>
            </a:p>
          </p:txBody>
        </p:sp>
        <p:sp>
          <p:nvSpPr>
            <p:cNvPr id="118" name="Freeform 172">
              <a:extLst>
                <a:ext uri="{FF2B5EF4-FFF2-40B4-BE49-F238E27FC236}">
                  <a16:creationId xmlns:a16="http://schemas.microsoft.com/office/drawing/2014/main" id="{6B8F20C6-7031-4B89-8250-1D2C2F8A6790}"/>
                </a:ext>
              </a:extLst>
            </p:cNvPr>
            <p:cNvSpPr>
              <a:spLocks/>
            </p:cNvSpPr>
            <p:nvPr/>
          </p:nvSpPr>
          <p:spPr bwMode="auto">
            <a:xfrm>
              <a:off x="9847585" y="5091651"/>
              <a:ext cx="192088" cy="6907"/>
            </a:xfrm>
            <a:custGeom>
              <a:avLst/>
              <a:gdLst>
                <a:gd name="T0" fmla="*/ 2 w 121"/>
                <a:gd name="T1" fmla="*/ 2 h 2"/>
                <a:gd name="T2" fmla="*/ 4 w 121"/>
                <a:gd name="T3" fmla="*/ 2 h 2"/>
                <a:gd name="T4" fmla="*/ 6 w 121"/>
                <a:gd name="T5" fmla="*/ 1 h 2"/>
                <a:gd name="T6" fmla="*/ 8 w 121"/>
                <a:gd name="T7" fmla="*/ 1 h 2"/>
                <a:gd name="T8" fmla="*/ 10 w 121"/>
                <a:gd name="T9" fmla="*/ 1 h 2"/>
                <a:gd name="T10" fmla="*/ 12 w 121"/>
                <a:gd name="T11" fmla="*/ 1 h 2"/>
                <a:gd name="T12" fmla="*/ 14 w 121"/>
                <a:gd name="T13" fmla="*/ 0 h 2"/>
                <a:gd name="T14" fmla="*/ 16 w 121"/>
                <a:gd name="T15" fmla="*/ 0 h 2"/>
                <a:gd name="T16" fmla="*/ 18 w 121"/>
                <a:gd name="T17" fmla="*/ 0 h 2"/>
                <a:gd name="T18" fmla="*/ 20 w 121"/>
                <a:gd name="T19" fmla="*/ 0 h 2"/>
                <a:gd name="T20" fmla="*/ 22 w 121"/>
                <a:gd name="T21" fmla="*/ 0 h 2"/>
                <a:gd name="T22" fmla="*/ 24 w 121"/>
                <a:gd name="T23" fmla="*/ 0 h 2"/>
                <a:gd name="T24" fmla="*/ 26 w 121"/>
                <a:gd name="T25" fmla="*/ 0 h 2"/>
                <a:gd name="T26" fmla="*/ 28 w 121"/>
                <a:gd name="T27" fmla="*/ 1 h 2"/>
                <a:gd name="T28" fmla="*/ 30 w 121"/>
                <a:gd name="T29" fmla="*/ 1 h 2"/>
                <a:gd name="T30" fmla="*/ 32 w 121"/>
                <a:gd name="T31" fmla="*/ 1 h 2"/>
                <a:gd name="T32" fmla="*/ 34 w 121"/>
                <a:gd name="T33" fmla="*/ 1 h 2"/>
                <a:gd name="T34" fmla="*/ 36 w 121"/>
                <a:gd name="T35" fmla="*/ 2 h 2"/>
                <a:gd name="T36" fmla="*/ 38 w 121"/>
                <a:gd name="T37" fmla="*/ 2 h 2"/>
                <a:gd name="T38" fmla="*/ 40 w 121"/>
                <a:gd name="T39" fmla="*/ 2 h 2"/>
                <a:gd name="T40" fmla="*/ 42 w 121"/>
                <a:gd name="T41" fmla="*/ 2 h 2"/>
                <a:gd name="T42" fmla="*/ 44 w 121"/>
                <a:gd name="T43" fmla="*/ 1 h 2"/>
                <a:gd name="T44" fmla="*/ 46 w 121"/>
                <a:gd name="T45" fmla="*/ 1 h 2"/>
                <a:gd name="T46" fmla="*/ 48 w 121"/>
                <a:gd name="T47" fmla="*/ 0 h 2"/>
                <a:gd name="T48" fmla="*/ 50 w 121"/>
                <a:gd name="T49" fmla="*/ 1 h 2"/>
                <a:gd name="T50" fmla="*/ 52 w 121"/>
                <a:gd name="T51" fmla="*/ 1 h 2"/>
                <a:gd name="T52" fmla="*/ 54 w 121"/>
                <a:gd name="T53" fmla="*/ 2 h 2"/>
                <a:gd name="T54" fmla="*/ 56 w 121"/>
                <a:gd name="T55" fmla="*/ 2 h 2"/>
                <a:gd name="T56" fmla="*/ 58 w 121"/>
                <a:gd name="T57" fmla="*/ 2 h 2"/>
                <a:gd name="T58" fmla="*/ 60 w 121"/>
                <a:gd name="T59" fmla="*/ 2 h 2"/>
                <a:gd name="T60" fmla="*/ 62 w 121"/>
                <a:gd name="T61" fmla="*/ 2 h 2"/>
                <a:gd name="T62" fmla="*/ 65 w 121"/>
                <a:gd name="T63" fmla="*/ 1 h 2"/>
                <a:gd name="T64" fmla="*/ 66 w 121"/>
                <a:gd name="T65" fmla="*/ 1 h 2"/>
                <a:gd name="T66" fmla="*/ 68 w 121"/>
                <a:gd name="T67" fmla="*/ 1 h 2"/>
                <a:gd name="T68" fmla="*/ 71 w 121"/>
                <a:gd name="T69" fmla="*/ 0 h 2"/>
                <a:gd name="T70" fmla="*/ 73 w 121"/>
                <a:gd name="T71" fmla="*/ 0 h 2"/>
                <a:gd name="T72" fmla="*/ 74 w 121"/>
                <a:gd name="T73" fmla="*/ 1 h 2"/>
                <a:gd name="T74" fmla="*/ 76 w 121"/>
                <a:gd name="T75" fmla="*/ 2 h 2"/>
                <a:gd name="T76" fmla="*/ 79 w 121"/>
                <a:gd name="T77" fmla="*/ 1 h 2"/>
                <a:gd name="T78" fmla="*/ 81 w 121"/>
                <a:gd name="T79" fmla="*/ 2 h 2"/>
                <a:gd name="T80" fmla="*/ 83 w 121"/>
                <a:gd name="T81" fmla="*/ 2 h 2"/>
                <a:gd name="T82" fmla="*/ 85 w 121"/>
                <a:gd name="T83" fmla="*/ 1 h 2"/>
                <a:gd name="T84" fmla="*/ 87 w 121"/>
                <a:gd name="T85" fmla="*/ 1 h 2"/>
                <a:gd name="T86" fmla="*/ 89 w 121"/>
                <a:gd name="T87" fmla="*/ 0 h 2"/>
                <a:gd name="T88" fmla="*/ 91 w 121"/>
                <a:gd name="T89" fmla="*/ 0 h 2"/>
                <a:gd name="T90" fmla="*/ 93 w 121"/>
                <a:gd name="T91" fmla="*/ 0 h 2"/>
                <a:gd name="T92" fmla="*/ 95 w 121"/>
                <a:gd name="T93" fmla="*/ 0 h 2"/>
                <a:gd name="T94" fmla="*/ 97 w 121"/>
                <a:gd name="T95" fmla="*/ 0 h 2"/>
                <a:gd name="T96" fmla="*/ 99 w 121"/>
                <a:gd name="T97" fmla="*/ 0 h 2"/>
                <a:gd name="T98" fmla="*/ 101 w 121"/>
                <a:gd name="T99" fmla="*/ 0 h 2"/>
                <a:gd name="T100" fmla="*/ 103 w 121"/>
                <a:gd name="T101" fmla="*/ 0 h 2"/>
                <a:gd name="T102" fmla="*/ 105 w 121"/>
                <a:gd name="T103" fmla="*/ 0 h 2"/>
                <a:gd name="T104" fmla="*/ 107 w 121"/>
                <a:gd name="T105" fmla="*/ 0 h 2"/>
                <a:gd name="T106" fmla="*/ 109 w 121"/>
                <a:gd name="T107" fmla="*/ 0 h 2"/>
                <a:gd name="T108" fmla="*/ 111 w 121"/>
                <a:gd name="T109" fmla="*/ 0 h 2"/>
                <a:gd name="T110" fmla="*/ 113 w 121"/>
                <a:gd name="T111" fmla="*/ 0 h 2"/>
                <a:gd name="T112" fmla="*/ 115 w 121"/>
                <a:gd name="T113" fmla="*/ 1 h 2"/>
                <a:gd name="T114" fmla="*/ 117 w 121"/>
                <a:gd name="T115" fmla="*/ 2 h 2"/>
                <a:gd name="T116" fmla="*/ 119 w 121"/>
                <a:gd name="T117" fmla="*/ 2 h 2"/>
                <a:gd name="T118" fmla="*/ 121 w 121"/>
                <a:gd name="T1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1" h="2">
                  <a:moveTo>
                    <a:pt x="0" y="2"/>
                  </a:moveTo>
                  <a:lnTo>
                    <a:pt x="0" y="2"/>
                  </a:lnTo>
                  <a:lnTo>
                    <a:pt x="0" y="2"/>
                  </a:lnTo>
                  <a:lnTo>
                    <a:pt x="0" y="2"/>
                  </a:lnTo>
                  <a:lnTo>
                    <a:pt x="0" y="2"/>
                  </a:lnTo>
                  <a:lnTo>
                    <a:pt x="1" y="2"/>
                  </a:lnTo>
                  <a:lnTo>
                    <a:pt x="1" y="2"/>
                  </a:lnTo>
                  <a:lnTo>
                    <a:pt x="1" y="2"/>
                  </a:lnTo>
                  <a:lnTo>
                    <a:pt x="1" y="2"/>
                  </a:lnTo>
                  <a:lnTo>
                    <a:pt x="1" y="2"/>
                  </a:lnTo>
                  <a:lnTo>
                    <a:pt x="1" y="2"/>
                  </a:lnTo>
                  <a:lnTo>
                    <a:pt x="1" y="2"/>
                  </a:lnTo>
                  <a:lnTo>
                    <a:pt x="1" y="2"/>
                  </a:lnTo>
                  <a:lnTo>
                    <a:pt x="1" y="2"/>
                  </a:lnTo>
                  <a:lnTo>
                    <a:pt x="2" y="2"/>
                  </a:lnTo>
                  <a:lnTo>
                    <a:pt x="2" y="2"/>
                  </a:lnTo>
                  <a:lnTo>
                    <a:pt x="2" y="2"/>
                  </a:lnTo>
                  <a:lnTo>
                    <a:pt x="2" y="2"/>
                  </a:lnTo>
                  <a:lnTo>
                    <a:pt x="2" y="2"/>
                  </a:lnTo>
                  <a:lnTo>
                    <a:pt x="2" y="2"/>
                  </a:lnTo>
                  <a:lnTo>
                    <a:pt x="2" y="2"/>
                  </a:lnTo>
                  <a:lnTo>
                    <a:pt x="2" y="2"/>
                  </a:lnTo>
                  <a:lnTo>
                    <a:pt x="2" y="2"/>
                  </a:lnTo>
                  <a:lnTo>
                    <a:pt x="3" y="2"/>
                  </a:lnTo>
                  <a:lnTo>
                    <a:pt x="3" y="2"/>
                  </a:lnTo>
                  <a:lnTo>
                    <a:pt x="3" y="2"/>
                  </a:lnTo>
                  <a:lnTo>
                    <a:pt x="3" y="2"/>
                  </a:lnTo>
                  <a:lnTo>
                    <a:pt x="3" y="2"/>
                  </a:lnTo>
                  <a:lnTo>
                    <a:pt x="3" y="2"/>
                  </a:lnTo>
                  <a:lnTo>
                    <a:pt x="3" y="2"/>
                  </a:lnTo>
                  <a:lnTo>
                    <a:pt x="3" y="2"/>
                  </a:lnTo>
                  <a:lnTo>
                    <a:pt x="3" y="2"/>
                  </a:lnTo>
                  <a:lnTo>
                    <a:pt x="4" y="2"/>
                  </a:lnTo>
                  <a:lnTo>
                    <a:pt x="4" y="2"/>
                  </a:lnTo>
                  <a:lnTo>
                    <a:pt x="4" y="2"/>
                  </a:lnTo>
                  <a:lnTo>
                    <a:pt x="4" y="2"/>
                  </a:lnTo>
                  <a:lnTo>
                    <a:pt x="4" y="2"/>
                  </a:lnTo>
                  <a:lnTo>
                    <a:pt x="4" y="2"/>
                  </a:lnTo>
                  <a:lnTo>
                    <a:pt x="4" y="2"/>
                  </a:lnTo>
                  <a:lnTo>
                    <a:pt x="4" y="2"/>
                  </a:lnTo>
                  <a:lnTo>
                    <a:pt x="4" y="2"/>
                  </a:lnTo>
                  <a:lnTo>
                    <a:pt x="5" y="2"/>
                  </a:lnTo>
                  <a:lnTo>
                    <a:pt x="5" y="1"/>
                  </a:lnTo>
                  <a:lnTo>
                    <a:pt x="5" y="1"/>
                  </a:lnTo>
                  <a:lnTo>
                    <a:pt x="5" y="1"/>
                  </a:lnTo>
                  <a:lnTo>
                    <a:pt x="5" y="1"/>
                  </a:lnTo>
                  <a:lnTo>
                    <a:pt x="5" y="1"/>
                  </a:lnTo>
                  <a:lnTo>
                    <a:pt x="5" y="1"/>
                  </a:lnTo>
                  <a:lnTo>
                    <a:pt x="5" y="1"/>
                  </a:lnTo>
                  <a:lnTo>
                    <a:pt x="5" y="1"/>
                  </a:lnTo>
                  <a:lnTo>
                    <a:pt x="6" y="1"/>
                  </a:lnTo>
                  <a:lnTo>
                    <a:pt x="6" y="1"/>
                  </a:lnTo>
                  <a:lnTo>
                    <a:pt x="6" y="1"/>
                  </a:lnTo>
                  <a:lnTo>
                    <a:pt x="6" y="1"/>
                  </a:lnTo>
                  <a:lnTo>
                    <a:pt x="6" y="1"/>
                  </a:lnTo>
                  <a:lnTo>
                    <a:pt x="6" y="1"/>
                  </a:lnTo>
                  <a:lnTo>
                    <a:pt x="7" y="1"/>
                  </a:lnTo>
                  <a:lnTo>
                    <a:pt x="7" y="1"/>
                  </a:lnTo>
                  <a:lnTo>
                    <a:pt x="7" y="1"/>
                  </a:lnTo>
                  <a:lnTo>
                    <a:pt x="7" y="1"/>
                  </a:lnTo>
                  <a:lnTo>
                    <a:pt x="7" y="1"/>
                  </a:lnTo>
                  <a:lnTo>
                    <a:pt x="7" y="1"/>
                  </a:lnTo>
                  <a:lnTo>
                    <a:pt x="7" y="1"/>
                  </a:lnTo>
                  <a:lnTo>
                    <a:pt x="7" y="1"/>
                  </a:lnTo>
                  <a:lnTo>
                    <a:pt x="8" y="1"/>
                  </a:lnTo>
                  <a:lnTo>
                    <a:pt x="8" y="1"/>
                  </a:lnTo>
                  <a:lnTo>
                    <a:pt x="8" y="1"/>
                  </a:lnTo>
                  <a:lnTo>
                    <a:pt x="8" y="1"/>
                  </a:lnTo>
                  <a:lnTo>
                    <a:pt x="8" y="1"/>
                  </a:lnTo>
                  <a:lnTo>
                    <a:pt x="8" y="1"/>
                  </a:lnTo>
                  <a:lnTo>
                    <a:pt x="8" y="1"/>
                  </a:lnTo>
                  <a:lnTo>
                    <a:pt x="8" y="1"/>
                  </a:lnTo>
                  <a:lnTo>
                    <a:pt x="8" y="1"/>
                  </a:lnTo>
                  <a:lnTo>
                    <a:pt x="9" y="1"/>
                  </a:lnTo>
                  <a:lnTo>
                    <a:pt x="9" y="1"/>
                  </a:lnTo>
                  <a:lnTo>
                    <a:pt x="9" y="1"/>
                  </a:lnTo>
                  <a:lnTo>
                    <a:pt x="9" y="1"/>
                  </a:lnTo>
                  <a:lnTo>
                    <a:pt x="9" y="1"/>
                  </a:lnTo>
                  <a:lnTo>
                    <a:pt x="9" y="1"/>
                  </a:lnTo>
                  <a:lnTo>
                    <a:pt x="9" y="1"/>
                  </a:lnTo>
                  <a:lnTo>
                    <a:pt x="9" y="1"/>
                  </a:lnTo>
                  <a:lnTo>
                    <a:pt x="9" y="1"/>
                  </a:lnTo>
                  <a:lnTo>
                    <a:pt x="10" y="1"/>
                  </a:lnTo>
                  <a:lnTo>
                    <a:pt x="10" y="1"/>
                  </a:lnTo>
                  <a:lnTo>
                    <a:pt x="10" y="1"/>
                  </a:lnTo>
                  <a:lnTo>
                    <a:pt x="10" y="1"/>
                  </a:lnTo>
                  <a:lnTo>
                    <a:pt x="10" y="1"/>
                  </a:lnTo>
                  <a:lnTo>
                    <a:pt x="10" y="1"/>
                  </a:lnTo>
                  <a:lnTo>
                    <a:pt x="10" y="1"/>
                  </a:lnTo>
                  <a:lnTo>
                    <a:pt x="10" y="1"/>
                  </a:lnTo>
                  <a:lnTo>
                    <a:pt x="10" y="1"/>
                  </a:lnTo>
                  <a:lnTo>
                    <a:pt x="11" y="1"/>
                  </a:lnTo>
                  <a:lnTo>
                    <a:pt x="11" y="1"/>
                  </a:lnTo>
                  <a:lnTo>
                    <a:pt x="11" y="1"/>
                  </a:lnTo>
                  <a:lnTo>
                    <a:pt x="11" y="1"/>
                  </a:lnTo>
                  <a:lnTo>
                    <a:pt x="11" y="1"/>
                  </a:lnTo>
                  <a:lnTo>
                    <a:pt x="11" y="1"/>
                  </a:lnTo>
                  <a:lnTo>
                    <a:pt x="11" y="1"/>
                  </a:lnTo>
                  <a:lnTo>
                    <a:pt x="11" y="1"/>
                  </a:lnTo>
                  <a:lnTo>
                    <a:pt x="11" y="1"/>
                  </a:lnTo>
                  <a:lnTo>
                    <a:pt x="12" y="1"/>
                  </a:lnTo>
                  <a:lnTo>
                    <a:pt x="12" y="1"/>
                  </a:lnTo>
                  <a:lnTo>
                    <a:pt x="12" y="1"/>
                  </a:lnTo>
                  <a:lnTo>
                    <a:pt x="12" y="0"/>
                  </a:lnTo>
                  <a:lnTo>
                    <a:pt x="12" y="0"/>
                  </a:lnTo>
                  <a:lnTo>
                    <a:pt x="12" y="0"/>
                  </a:lnTo>
                  <a:lnTo>
                    <a:pt x="12" y="0"/>
                  </a:lnTo>
                  <a:lnTo>
                    <a:pt x="12" y="0"/>
                  </a:lnTo>
                  <a:lnTo>
                    <a:pt x="12" y="0"/>
                  </a:lnTo>
                  <a:lnTo>
                    <a:pt x="13" y="0"/>
                  </a:lnTo>
                  <a:lnTo>
                    <a:pt x="13" y="0"/>
                  </a:lnTo>
                  <a:lnTo>
                    <a:pt x="13" y="0"/>
                  </a:lnTo>
                  <a:lnTo>
                    <a:pt x="13" y="0"/>
                  </a:lnTo>
                  <a:lnTo>
                    <a:pt x="13" y="0"/>
                  </a:lnTo>
                  <a:lnTo>
                    <a:pt x="13" y="0"/>
                  </a:lnTo>
                  <a:lnTo>
                    <a:pt x="14" y="0"/>
                  </a:lnTo>
                  <a:lnTo>
                    <a:pt x="14" y="0"/>
                  </a:lnTo>
                  <a:lnTo>
                    <a:pt x="14" y="0"/>
                  </a:lnTo>
                  <a:lnTo>
                    <a:pt x="14" y="0"/>
                  </a:lnTo>
                  <a:lnTo>
                    <a:pt x="14" y="0"/>
                  </a:lnTo>
                  <a:lnTo>
                    <a:pt x="14" y="0"/>
                  </a:lnTo>
                  <a:lnTo>
                    <a:pt x="14" y="0"/>
                  </a:lnTo>
                  <a:lnTo>
                    <a:pt x="14" y="0"/>
                  </a:lnTo>
                  <a:lnTo>
                    <a:pt x="15" y="0"/>
                  </a:lnTo>
                  <a:lnTo>
                    <a:pt x="15" y="0"/>
                  </a:lnTo>
                  <a:lnTo>
                    <a:pt x="15" y="0"/>
                  </a:lnTo>
                  <a:lnTo>
                    <a:pt x="15" y="0"/>
                  </a:lnTo>
                  <a:lnTo>
                    <a:pt x="15" y="0"/>
                  </a:lnTo>
                  <a:lnTo>
                    <a:pt x="15" y="0"/>
                  </a:lnTo>
                  <a:lnTo>
                    <a:pt x="15" y="0"/>
                  </a:lnTo>
                  <a:lnTo>
                    <a:pt x="15" y="0"/>
                  </a:lnTo>
                  <a:lnTo>
                    <a:pt x="15" y="0"/>
                  </a:lnTo>
                  <a:lnTo>
                    <a:pt x="16" y="0"/>
                  </a:lnTo>
                  <a:lnTo>
                    <a:pt x="16" y="0"/>
                  </a:lnTo>
                  <a:lnTo>
                    <a:pt x="16" y="0"/>
                  </a:lnTo>
                  <a:lnTo>
                    <a:pt x="16" y="0"/>
                  </a:lnTo>
                  <a:lnTo>
                    <a:pt x="16" y="0"/>
                  </a:lnTo>
                  <a:lnTo>
                    <a:pt x="16" y="0"/>
                  </a:lnTo>
                  <a:lnTo>
                    <a:pt x="16" y="0"/>
                  </a:lnTo>
                  <a:lnTo>
                    <a:pt x="16" y="0"/>
                  </a:lnTo>
                  <a:lnTo>
                    <a:pt x="16" y="0"/>
                  </a:lnTo>
                  <a:lnTo>
                    <a:pt x="17" y="0"/>
                  </a:lnTo>
                  <a:lnTo>
                    <a:pt x="17" y="0"/>
                  </a:lnTo>
                  <a:lnTo>
                    <a:pt x="17" y="0"/>
                  </a:lnTo>
                  <a:lnTo>
                    <a:pt x="17" y="0"/>
                  </a:lnTo>
                  <a:lnTo>
                    <a:pt x="17" y="0"/>
                  </a:lnTo>
                  <a:lnTo>
                    <a:pt x="17" y="0"/>
                  </a:lnTo>
                  <a:lnTo>
                    <a:pt x="17" y="0"/>
                  </a:lnTo>
                  <a:lnTo>
                    <a:pt x="17" y="0"/>
                  </a:lnTo>
                  <a:lnTo>
                    <a:pt x="17" y="0"/>
                  </a:lnTo>
                  <a:lnTo>
                    <a:pt x="18" y="0"/>
                  </a:lnTo>
                  <a:lnTo>
                    <a:pt x="18" y="0"/>
                  </a:lnTo>
                  <a:lnTo>
                    <a:pt x="18" y="0"/>
                  </a:lnTo>
                  <a:lnTo>
                    <a:pt x="18" y="0"/>
                  </a:lnTo>
                  <a:lnTo>
                    <a:pt x="18" y="0"/>
                  </a:lnTo>
                  <a:lnTo>
                    <a:pt x="18" y="0"/>
                  </a:lnTo>
                  <a:lnTo>
                    <a:pt x="18" y="0"/>
                  </a:lnTo>
                  <a:lnTo>
                    <a:pt x="18" y="0"/>
                  </a:lnTo>
                  <a:lnTo>
                    <a:pt x="18" y="0"/>
                  </a:lnTo>
                  <a:lnTo>
                    <a:pt x="19" y="0"/>
                  </a:lnTo>
                  <a:lnTo>
                    <a:pt x="19" y="0"/>
                  </a:lnTo>
                  <a:lnTo>
                    <a:pt x="19" y="0"/>
                  </a:lnTo>
                  <a:lnTo>
                    <a:pt x="19" y="0"/>
                  </a:lnTo>
                  <a:lnTo>
                    <a:pt x="19" y="0"/>
                  </a:lnTo>
                  <a:lnTo>
                    <a:pt x="19" y="0"/>
                  </a:lnTo>
                  <a:lnTo>
                    <a:pt x="20" y="0"/>
                  </a:lnTo>
                  <a:lnTo>
                    <a:pt x="20" y="0"/>
                  </a:lnTo>
                  <a:lnTo>
                    <a:pt x="20" y="0"/>
                  </a:lnTo>
                  <a:lnTo>
                    <a:pt x="20" y="0"/>
                  </a:lnTo>
                  <a:lnTo>
                    <a:pt x="20" y="0"/>
                  </a:lnTo>
                  <a:lnTo>
                    <a:pt x="20" y="0"/>
                  </a:lnTo>
                  <a:lnTo>
                    <a:pt x="20" y="0"/>
                  </a:lnTo>
                  <a:lnTo>
                    <a:pt x="20" y="0"/>
                  </a:lnTo>
                  <a:lnTo>
                    <a:pt x="20" y="0"/>
                  </a:lnTo>
                  <a:lnTo>
                    <a:pt x="21" y="0"/>
                  </a:lnTo>
                  <a:lnTo>
                    <a:pt x="21" y="0"/>
                  </a:lnTo>
                  <a:lnTo>
                    <a:pt x="21" y="0"/>
                  </a:lnTo>
                  <a:lnTo>
                    <a:pt x="21" y="0"/>
                  </a:lnTo>
                  <a:lnTo>
                    <a:pt x="21" y="0"/>
                  </a:lnTo>
                  <a:lnTo>
                    <a:pt x="21" y="0"/>
                  </a:lnTo>
                  <a:lnTo>
                    <a:pt x="21" y="0"/>
                  </a:lnTo>
                  <a:lnTo>
                    <a:pt x="21" y="0"/>
                  </a:lnTo>
                  <a:lnTo>
                    <a:pt x="21" y="0"/>
                  </a:lnTo>
                  <a:lnTo>
                    <a:pt x="22" y="0"/>
                  </a:lnTo>
                  <a:lnTo>
                    <a:pt x="22" y="0"/>
                  </a:lnTo>
                  <a:lnTo>
                    <a:pt x="22" y="0"/>
                  </a:lnTo>
                  <a:lnTo>
                    <a:pt x="22" y="0"/>
                  </a:lnTo>
                  <a:lnTo>
                    <a:pt x="22" y="0"/>
                  </a:lnTo>
                  <a:lnTo>
                    <a:pt x="22" y="0"/>
                  </a:lnTo>
                  <a:lnTo>
                    <a:pt x="22" y="0"/>
                  </a:lnTo>
                  <a:lnTo>
                    <a:pt x="22" y="0"/>
                  </a:lnTo>
                  <a:lnTo>
                    <a:pt x="23" y="0"/>
                  </a:lnTo>
                  <a:lnTo>
                    <a:pt x="23" y="0"/>
                  </a:lnTo>
                  <a:lnTo>
                    <a:pt x="23" y="0"/>
                  </a:lnTo>
                  <a:lnTo>
                    <a:pt x="23" y="0"/>
                  </a:lnTo>
                  <a:lnTo>
                    <a:pt x="23" y="0"/>
                  </a:lnTo>
                  <a:lnTo>
                    <a:pt x="23" y="0"/>
                  </a:lnTo>
                  <a:lnTo>
                    <a:pt x="23" y="0"/>
                  </a:lnTo>
                  <a:lnTo>
                    <a:pt x="23" y="0"/>
                  </a:lnTo>
                  <a:lnTo>
                    <a:pt x="23" y="0"/>
                  </a:lnTo>
                  <a:lnTo>
                    <a:pt x="24" y="0"/>
                  </a:lnTo>
                  <a:lnTo>
                    <a:pt x="24" y="0"/>
                  </a:lnTo>
                  <a:lnTo>
                    <a:pt x="24" y="0"/>
                  </a:lnTo>
                  <a:lnTo>
                    <a:pt x="24" y="0"/>
                  </a:lnTo>
                  <a:lnTo>
                    <a:pt x="24" y="0"/>
                  </a:lnTo>
                  <a:lnTo>
                    <a:pt x="24" y="0"/>
                  </a:lnTo>
                  <a:lnTo>
                    <a:pt x="24" y="0"/>
                  </a:lnTo>
                  <a:lnTo>
                    <a:pt x="24" y="0"/>
                  </a:lnTo>
                  <a:lnTo>
                    <a:pt x="24" y="0"/>
                  </a:lnTo>
                  <a:lnTo>
                    <a:pt x="25" y="0"/>
                  </a:lnTo>
                  <a:lnTo>
                    <a:pt x="25" y="0"/>
                  </a:lnTo>
                  <a:lnTo>
                    <a:pt x="25" y="0"/>
                  </a:lnTo>
                  <a:lnTo>
                    <a:pt x="25" y="0"/>
                  </a:lnTo>
                  <a:lnTo>
                    <a:pt x="25" y="0"/>
                  </a:lnTo>
                  <a:lnTo>
                    <a:pt x="25" y="0"/>
                  </a:lnTo>
                  <a:lnTo>
                    <a:pt x="26" y="0"/>
                  </a:lnTo>
                  <a:lnTo>
                    <a:pt x="26" y="0"/>
                  </a:lnTo>
                  <a:lnTo>
                    <a:pt x="26" y="0"/>
                  </a:lnTo>
                  <a:lnTo>
                    <a:pt x="26" y="0"/>
                  </a:lnTo>
                  <a:lnTo>
                    <a:pt x="26" y="0"/>
                  </a:lnTo>
                  <a:lnTo>
                    <a:pt x="26" y="0"/>
                  </a:lnTo>
                  <a:lnTo>
                    <a:pt x="26" y="0"/>
                  </a:lnTo>
                  <a:lnTo>
                    <a:pt x="26" y="0"/>
                  </a:lnTo>
                  <a:lnTo>
                    <a:pt x="26" y="0"/>
                  </a:lnTo>
                  <a:lnTo>
                    <a:pt x="27" y="0"/>
                  </a:lnTo>
                  <a:lnTo>
                    <a:pt x="27" y="0"/>
                  </a:lnTo>
                  <a:lnTo>
                    <a:pt x="27" y="0"/>
                  </a:lnTo>
                  <a:lnTo>
                    <a:pt x="27" y="0"/>
                  </a:lnTo>
                  <a:lnTo>
                    <a:pt x="27" y="0"/>
                  </a:lnTo>
                  <a:lnTo>
                    <a:pt x="27" y="0"/>
                  </a:lnTo>
                  <a:lnTo>
                    <a:pt x="27" y="0"/>
                  </a:lnTo>
                  <a:lnTo>
                    <a:pt x="27" y="0"/>
                  </a:lnTo>
                  <a:lnTo>
                    <a:pt x="27" y="0"/>
                  </a:lnTo>
                  <a:lnTo>
                    <a:pt x="28" y="0"/>
                  </a:lnTo>
                  <a:lnTo>
                    <a:pt x="28" y="0"/>
                  </a:lnTo>
                  <a:lnTo>
                    <a:pt x="28" y="1"/>
                  </a:lnTo>
                  <a:lnTo>
                    <a:pt x="28" y="1"/>
                  </a:lnTo>
                  <a:lnTo>
                    <a:pt x="28" y="1"/>
                  </a:lnTo>
                  <a:lnTo>
                    <a:pt x="28" y="1"/>
                  </a:lnTo>
                  <a:lnTo>
                    <a:pt x="28" y="1"/>
                  </a:lnTo>
                  <a:lnTo>
                    <a:pt x="28" y="1"/>
                  </a:lnTo>
                  <a:lnTo>
                    <a:pt x="28" y="1"/>
                  </a:lnTo>
                  <a:lnTo>
                    <a:pt x="29" y="1"/>
                  </a:lnTo>
                  <a:lnTo>
                    <a:pt x="29" y="1"/>
                  </a:lnTo>
                  <a:lnTo>
                    <a:pt x="29" y="1"/>
                  </a:lnTo>
                  <a:lnTo>
                    <a:pt x="29" y="1"/>
                  </a:lnTo>
                  <a:lnTo>
                    <a:pt x="29" y="1"/>
                  </a:lnTo>
                  <a:lnTo>
                    <a:pt x="29" y="1"/>
                  </a:lnTo>
                  <a:lnTo>
                    <a:pt x="29" y="1"/>
                  </a:lnTo>
                  <a:lnTo>
                    <a:pt x="29" y="1"/>
                  </a:lnTo>
                  <a:lnTo>
                    <a:pt x="30" y="1"/>
                  </a:lnTo>
                  <a:lnTo>
                    <a:pt x="30" y="1"/>
                  </a:lnTo>
                  <a:lnTo>
                    <a:pt x="30" y="1"/>
                  </a:lnTo>
                  <a:lnTo>
                    <a:pt x="30" y="1"/>
                  </a:lnTo>
                  <a:lnTo>
                    <a:pt x="30" y="1"/>
                  </a:lnTo>
                  <a:lnTo>
                    <a:pt x="30" y="1"/>
                  </a:lnTo>
                  <a:lnTo>
                    <a:pt x="30" y="1"/>
                  </a:lnTo>
                  <a:lnTo>
                    <a:pt x="30" y="1"/>
                  </a:lnTo>
                  <a:lnTo>
                    <a:pt x="30" y="1"/>
                  </a:lnTo>
                  <a:lnTo>
                    <a:pt x="31" y="1"/>
                  </a:lnTo>
                  <a:lnTo>
                    <a:pt x="31" y="1"/>
                  </a:lnTo>
                  <a:lnTo>
                    <a:pt x="31" y="1"/>
                  </a:lnTo>
                  <a:lnTo>
                    <a:pt x="31" y="1"/>
                  </a:lnTo>
                  <a:lnTo>
                    <a:pt x="31" y="1"/>
                  </a:lnTo>
                  <a:lnTo>
                    <a:pt x="31" y="1"/>
                  </a:lnTo>
                  <a:lnTo>
                    <a:pt x="31" y="1"/>
                  </a:lnTo>
                  <a:lnTo>
                    <a:pt x="31" y="1"/>
                  </a:lnTo>
                  <a:lnTo>
                    <a:pt x="31" y="1"/>
                  </a:lnTo>
                  <a:lnTo>
                    <a:pt x="32" y="1"/>
                  </a:lnTo>
                  <a:lnTo>
                    <a:pt x="32" y="1"/>
                  </a:lnTo>
                  <a:lnTo>
                    <a:pt x="32" y="1"/>
                  </a:lnTo>
                  <a:lnTo>
                    <a:pt x="32" y="1"/>
                  </a:lnTo>
                  <a:lnTo>
                    <a:pt x="32" y="1"/>
                  </a:lnTo>
                  <a:lnTo>
                    <a:pt x="32" y="1"/>
                  </a:lnTo>
                  <a:lnTo>
                    <a:pt x="33" y="1"/>
                  </a:lnTo>
                  <a:lnTo>
                    <a:pt x="33" y="1"/>
                  </a:lnTo>
                  <a:lnTo>
                    <a:pt x="33" y="1"/>
                  </a:lnTo>
                  <a:lnTo>
                    <a:pt x="33" y="1"/>
                  </a:lnTo>
                  <a:lnTo>
                    <a:pt x="33" y="1"/>
                  </a:lnTo>
                  <a:lnTo>
                    <a:pt x="33" y="1"/>
                  </a:lnTo>
                  <a:lnTo>
                    <a:pt x="33" y="1"/>
                  </a:lnTo>
                  <a:lnTo>
                    <a:pt x="33" y="1"/>
                  </a:lnTo>
                  <a:lnTo>
                    <a:pt x="33" y="1"/>
                  </a:lnTo>
                  <a:lnTo>
                    <a:pt x="34" y="1"/>
                  </a:lnTo>
                  <a:lnTo>
                    <a:pt x="34" y="1"/>
                  </a:lnTo>
                  <a:lnTo>
                    <a:pt x="34" y="1"/>
                  </a:lnTo>
                  <a:lnTo>
                    <a:pt x="34" y="1"/>
                  </a:lnTo>
                  <a:lnTo>
                    <a:pt x="34" y="1"/>
                  </a:lnTo>
                  <a:lnTo>
                    <a:pt x="34" y="1"/>
                  </a:lnTo>
                  <a:lnTo>
                    <a:pt x="34" y="1"/>
                  </a:lnTo>
                  <a:lnTo>
                    <a:pt x="34" y="1"/>
                  </a:lnTo>
                  <a:lnTo>
                    <a:pt x="34" y="1"/>
                  </a:lnTo>
                  <a:lnTo>
                    <a:pt x="35" y="1"/>
                  </a:lnTo>
                  <a:lnTo>
                    <a:pt x="35" y="1"/>
                  </a:lnTo>
                  <a:lnTo>
                    <a:pt x="35" y="2"/>
                  </a:lnTo>
                  <a:lnTo>
                    <a:pt x="35" y="2"/>
                  </a:lnTo>
                  <a:lnTo>
                    <a:pt x="35" y="2"/>
                  </a:lnTo>
                  <a:lnTo>
                    <a:pt x="35" y="2"/>
                  </a:lnTo>
                  <a:lnTo>
                    <a:pt x="35" y="2"/>
                  </a:lnTo>
                  <a:lnTo>
                    <a:pt x="35" y="2"/>
                  </a:lnTo>
                  <a:lnTo>
                    <a:pt x="35" y="2"/>
                  </a:lnTo>
                  <a:lnTo>
                    <a:pt x="36" y="2"/>
                  </a:lnTo>
                  <a:lnTo>
                    <a:pt x="36" y="2"/>
                  </a:lnTo>
                  <a:lnTo>
                    <a:pt x="36" y="2"/>
                  </a:lnTo>
                  <a:lnTo>
                    <a:pt x="36" y="2"/>
                  </a:lnTo>
                  <a:lnTo>
                    <a:pt x="36" y="2"/>
                  </a:lnTo>
                  <a:lnTo>
                    <a:pt x="36" y="2"/>
                  </a:lnTo>
                  <a:lnTo>
                    <a:pt x="36" y="2"/>
                  </a:lnTo>
                  <a:lnTo>
                    <a:pt x="36" y="2"/>
                  </a:lnTo>
                  <a:lnTo>
                    <a:pt x="36" y="2"/>
                  </a:lnTo>
                  <a:lnTo>
                    <a:pt x="37" y="2"/>
                  </a:lnTo>
                  <a:lnTo>
                    <a:pt x="37" y="2"/>
                  </a:lnTo>
                  <a:lnTo>
                    <a:pt x="37" y="2"/>
                  </a:lnTo>
                  <a:lnTo>
                    <a:pt x="37" y="2"/>
                  </a:lnTo>
                  <a:lnTo>
                    <a:pt x="37" y="2"/>
                  </a:lnTo>
                  <a:lnTo>
                    <a:pt x="37" y="2"/>
                  </a:lnTo>
                  <a:lnTo>
                    <a:pt x="37" y="2"/>
                  </a:lnTo>
                  <a:lnTo>
                    <a:pt x="37" y="2"/>
                  </a:lnTo>
                  <a:lnTo>
                    <a:pt x="38" y="2"/>
                  </a:lnTo>
                  <a:lnTo>
                    <a:pt x="38" y="2"/>
                  </a:lnTo>
                  <a:lnTo>
                    <a:pt x="38" y="2"/>
                  </a:lnTo>
                  <a:lnTo>
                    <a:pt x="38" y="2"/>
                  </a:lnTo>
                  <a:lnTo>
                    <a:pt x="38" y="2"/>
                  </a:lnTo>
                  <a:lnTo>
                    <a:pt x="38" y="2"/>
                  </a:lnTo>
                  <a:lnTo>
                    <a:pt x="39" y="2"/>
                  </a:lnTo>
                  <a:lnTo>
                    <a:pt x="39" y="2"/>
                  </a:lnTo>
                  <a:lnTo>
                    <a:pt x="39" y="2"/>
                  </a:lnTo>
                  <a:lnTo>
                    <a:pt x="39" y="2"/>
                  </a:lnTo>
                  <a:lnTo>
                    <a:pt x="39" y="2"/>
                  </a:lnTo>
                  <a:lnTo>
                    <a:pt x="39" y="2"/>
                  </a:lnTo>
                  <a:lnTo>
                    <a:pt x="39" y="2"/>
                  </a:lnTo>
                  <a:lnTo>
                    <a:pt x="39" y="2"/>
                  </a:lnTo>
                  <a:lnTo>
                    <a:pt x="39" y="1"/>
                  </a:lnTo>
                  <a:lnTo>
                    <a:pt x="40" y="1"/>
                  </a:lnTo>
                  <a:lnTo>
                    <a:pt x="40" y="1"/>
                  </a:lnTo>
                  <a:lnTo>
                    <a:pt x="40" y="1"/>
                  </a:lnTo>
                  <a:lnTo>
                    <a:pt x="40" y="2"/>
                  </a:lnTo>
                  <a:lnTo>
                    <a:pt x="40" y="2"/>
                  </a:lnTo>
                  <a:lnTo>
                    <a:pt x="40" y="2"/>
                  </a:lnTo>
                  <a:lnTo>
                    <a:pt x="40" y="2"/>
                  </a:lnTo>
                  <a:lnTo>
                    <a:pt x="40" y="2"/>
                  </a:lnTo>
                  <a:lnTo>
                    <a:pt x="40" y="2"/>
                  </a:lnTo>
                  <a:lnTo>
                    <a:pt x="41" y="2"/>
                  </a:lnTo>
                  <a:lnTo>
                    <a:pt x="41" y="2"/>
                  </a:lnTo>
                  <a:lnTo>
                    <a:pt x="41" y="2"/>
                  </a:lnTo>
                  <a:lnTo>
                    <a:pt x="41" y="2"/>
                  </a:lnTo>
                  <a:lnTo>
                    <a:pt x="41" y="2"/>
                  </a:lnTo>
                  <a:lnTo>
                    <a:pt x="41" y="2"/>
                  </a:lnTo>
                  <a:lnTo>
                    <a:pt x="41" y="2"/>
                  </a:lnTo>
                  <a:lnTo>
                    <a:pt x="41" y="2"/>
                  </a:lnTo>
                  <a:lnTo>
                    <a:pt x="41" y="2"/>
                  </a:lnTo>
                  <a:lnTo>
                    <a:pt x="42" y="2"/>
                  </a:lnTo>
                  <a:lnTo>
                    <a:pt x="42" y="2"/>
                  </a:lnTo>
                  <a:lnTo>
                    <a:pt x="42" y="2"/>
                  </a:lnTo>
                  <a:lnTo>
                    <a:pt x="42" y="2"/>
                  </a:lnTo>
                  <a:lnTo>
                    <a:pt x="42" y="2"/>
                  </a:lnTo>
                  <a:lnTo>
                    <a:pt x="42" y="2"/>
                  </a:lnTo>
                  <a:lnTo>
                    <a:pt x="42" y="2"/>
                  </a:lnTo>
                  <a:lnTo>
                    <a:pt x="42" y="2"/>
                  </a:lnTo>
                  <a:lnTo>
                    <a:pt x="42" y="2"/>
                  </a:lnTo>
                  <a:lnTo>
                    <a:pt x="43" y="2"/>
                  </a:lnTo>
                  <a:lnTo>
                    <a:pt x="43" y="2"/>
                  </a:lnTo>
                  <a:lnTo>
                    <a:pt x="43" y="2"/>
                  </a:lnTo>
                  <a:lnTo>
                    <a:pt x="43" y="2"/>
                  </a:lnTo>
                  <a:lnTo>
                    <a:pt x="43" y="2"/>
                  </a:lnTo>
                  <a:lnTo>
                    <a:pt x="43" y="2"/>
                  </a:lnTo>
                  <a:lnTo>
                    <a:pt x="43" y="2"/>
                  </a:lnTo>
                  <a:lnTo>
                    <a:pt x="43" y="2"/>
                  </a:lnTo>
                  <a:lnTo>
                    <a:pt x="43" y="2"/>
                  </a:lnTo>
                  <a:lnTo>
                    <a:pt x="44" y="2"/>
                  </a:lnTo>
                  <a:lnTo>
                    <a:pt x="44" y="2"/>
                  </a:lnTo>
                  <a:lnTo>
                    <a:pt x="44" y="2"/>
                  </a:lnTo>
                  <a:lnTo>
                    <a:pt x="44" y="2"/>
                  </a:lnTo>
                  <a:lnTo>
                    <a:pt x="44" y="1"/>
                  </a:lnTo>
                  <a:lnTo>
                    <a:pt x="44" y="1"/>
                  </a:lnTo>
                  <a:lnTo>
                    <a:pt x="44" y="1"/>
                  </a:lnTo>
                  <a:lnTo>
                    <a:pt x="44" y="1"/>
                  </a:lnTo>
                  <a:lnTo>
                    <a:pt x="45" y="1"/>
                  </a:lnTo>
                  <a:lnTo>
                    <a:pt x="45" y="1"/>
                  </a:lnTo>
                  <a:lnTo>
                    <a:pt x="45" y="1"/>
                  </a:lnTo>
                  <a:lnTo>
                    <a:pt x="45" y="1"/>
                  </a:lnTo>
                  <a:lnTo>
                    <a:pt x="45" y="1"/>
                  </a:lnTo>
                  <a:lnTo>
                    <a:pt x="45" y="1"/>
                  </a:lnTo>
                  <a:lnTo>
                    <a:pt x="46" y="1"/>
                  </a:lnTo>
                  <a:lnTo>
                    <a:pt x="46" y="1"/>
                  </a:lnTo>
                  <a:lnTo>
                    <a:pt x="46" y="1"/>
                  </a:lnTo>
                  <a:lnTo>
                    <a:pt x="46" y="1"/>
                  </a:lnTo>
                  <a:lnTo>
                    <a:pt x="46" y="1"/>
                  </a:lnTo>
                  <a:lnTo>
                    <a:pt x="46" y="1"/>
                  </a:lnTo>
                  <a:lnTo>
                    <a:pt x="46" y="1"/>
                  </a:lnTo>
                  <a:lnTo>
                    <a:pt x="46" y="1"/>
                  </a:lnTo>
                  <a:lnTo>
                    <a:pt x="46" y="1"/>
                  </a:lnTo>
                  <a:lnTo>
                    <a:pt x="47" y="1"/>
                  </a:lnTo>
                  <a:lnTo>
                    <a:pt x="47" y="1"/>
                  </a:lnTo>
                  <a:lnTo>
                    <a:pt x="47" y="1"/>
                  </a:lnTo>
                  <a:lnTo>
                    <a:pt x="47" y="1"/>
                  </a:lnTo>
                  <a:lnTo>
                    <a:pt x="47" y="1"/>
                  </a:lnTo>
                  <a:lnTo>
                    <a:pt x="47" y="1"/>
                  </a:lnTo>
                  <a:lnTo>
                    <a:pt x="47" y="1"/>
                  </a:lnTo>
                  <a:lnTo>
                    <a:pt x="47" y="1"/>
                  </a:lnTo>
                  <a:lnTo>
                    <a:pt x="47" y="1"/>
                  </a:lnTo>
                  <a:lnTo>
                    <a:pt x="48" y="1"/>
                  </a:lnTo>
                  <a:lnTo>
                    <a:pt x="48" y="0"/>
                  </a:lnTo>
                  <a:lnTo>
                    <a:pt x="48" y="0"/>
                  </a:lnTo>
                  <a:lnTo>
                    <a:pt x="48" y="0"/>
                  </a:lnTo>
                  <a:lnTo>
                    <a:pt x="48" y="0"/>
                  </a:lnTo>
                  <a:lnTo>
                    <a:pt x="48" y="0"/>
                  </a:lnTo>
                  <a:lnTo>
                    <a:pt x="48" y="0"/>
                  </a:lnTo>
                  <a:lnTo>
                    <a:pt x="48" y="0"/>
                  </a:lnTo>
                  <a:lnTo>
                    <a:pt x="48" y="0"/>
                  </a:lnTo>
                  <a:lnTo>
                    <a:pt x="49" y="0"/>
                  </a:lnTo>
                  <a:lnTo>
                    <a:pt x="49" y="0"/>
                  </a:lnTo>
                  <a:lnTo>
                    <a:pt x="49" y="0"/>
                  </a:lnTo>
                  <a:lnTo>
                    <a:pt x="49" y="0"/>
                  </a:lnTo>
                  <a:lnTo>
                    <a:pt x="49" y="0"/>
                  </a:lnTo>
                  <a:lnTo>
                    <a:pt x="49" y="0"/>
                  </a:lnTo>
                  <a:lnTo>
                    <a:pt x="49" y="0"/>
                  </a:lnTo>
                  <a:lnTo>
                    <a:pt x="49" y="0"/>
                  </a:lnTo>
                  <a:lnTo>
                    <a:pt x="49" y="1"/>
                  </a:lnTo>
                  <a:lnTo>
                    <a:pt x="50" y="1"/>
                  </a:lnTo>
                  <a:lnTo>
                    <a:pt x="50" y="1"/>
                  </a:lnTo>
                  <a:lnTo>
                    <a:pt x="50" y="1"/>
                  </a:lnTo>
                  <a:lnTo>
                    <a:pt x="50" y="1"/>
                  </a:lnTo>
                  <a:lnTo>
                    <a:pt x="50" y="1"/>
                  </a:lnTo>
                  <a:lnTo>
                    <a:pt x="50" y="1"/>
                  </a:lnTo>
                  <a:lnTo>
                    <a:pt x="50" y="1"/>
                  </a:lnTo>
                  <a:lnTo>
                    <a:pt x="50" y="1"/>
                  </a:lnTo>
                  <a:lnTo>
                    <a:pt x="50" y="1"/>
                  </a:lnTo>
                  <a:lnTo>
                    <a:pt x="51" y="1"/>
                  </a:lnTo>
                  <a:lnTo>
                    <a:pt x="51" y="1"/>
                  </a:lnTo>
                  <a:lnTo>
                    <a:pt x="51" y="1"/>
                  </a:lnTo>
                  <a:lnTo>
                    <a:pt x="51" y="1"/>
                  </a:lnTo>
                  <a:lnTo>
                    <a:pt x="51" y="1"/>
                  </a:lnTo>
                  <a:lnTo>
                    <a:pt x="51" y="1"/>
                  </a:lnTo>
                  <a:lnTo>
                    <a:pt x="52" y="1"/>
                  </a:lnTo>
                  <a:lnTo>
                    <a:pt x="52" y="1"/>
                  </a:lnTo>
                  <a:lnTo>
                    <a:pt x="52" y="1"/>
                  </a:lnTo>
                  <a:lnTo>
                    <a:pt x="52" y="1"/>
                  </a:lnTo>
                  <a:lnTo>
                    <a:pt x="52" y="1"/>
                  </a:lnTo>
                  <a:lnTo>
                    <a:pt x="52" y="1"/>
                  </a:lnTo>
                  <a:lnTo>
                    <a:pt x="52" y="1"/>
                  </a:lnTo>
                  <a:lnTo>
                    <a:pt x="52" y="1"/>
                  </a:lnTo>
                  <a:lnTo>
                    <a:pt x="53" y="1"/>
                  </a:lnTo>
                  <a:lnTo>
                    <a:pt x="53" y="1"/>
                  </a:lnTo>
                  <a:lnTo>
                    <a:pt x="53" y="1"/>
                  </a:lnTo>
                  <a:lnTo>
                    <a:pt x="53" y="1"/>
                  </a:lnTo>
                  <a:lnTo>
                    <a:pt x="53" y="1"/>
                  </a:lnTo>
                  <a:lnTo>
                    <a:pt x="53" y="1"/>
                  </a:lnTo>
                  <a:lnTo>
                    <a:pt x="53" y="1"/>
                  </a:lnTo>
                  <a:lnTo>
                    <a:pt x="53" y="1"/>
                  </a:lnTo>
                  <a:lnTo>
                    <a:pt x="53" y="1"/>
                  </a:lnTo>
                  <a:lnTo>
                    <a:pt x="54" y="1"/>
                  </a:lnTo>
                  <a:lnTo>
                    <a:pt x="54" y="1"/>
                  </a:lnTo>
                  <a:lnTo>
                    <a:pt x="54" y="1"/>
                  </a:lnTo>
                  <a:lnTo>
                    <a:pt x="54" y="1"/>
                  </a:lnTo>
                  <a:lnTo>
                    <a:pt x="54" y="1"/>
                  </a:lnTo>
                  <a:lnTo>
                    <a:pt x="54" y="1"/>
                  </a:lnTo>
                  <a:lnTo>
                    <a:pt x="54" y="1"/>
                  </a:lnTo>
                  <a:lnTo>
                    <a:pt x="54" y="2"/>
                  </a:lnTo>
                  <a:lnTo>
                    <a:pt x="54" y="2"/>
                  </a:lnTo>
                  <a:lnTo>
                    <a:pt x="55" y="1"/>
                  </a:lnTo>
                  <a:lnTo>
                    <a:pt x="55" y="1"/>
                  </a:lnTo>
                  <a:lnTo>
                    <a:pt x="55" y="1"/>
                  </a:lnTo>
                  <a:lnTo>
                    <a:pt x="55" y="1"/>
                  </a:lnTo>
                  <a:lnTo>
                    <a:pt x="55" y="1"/>
                  </a:lnTo>
                  <a:lnTo>
                    <a:pt x="55" y="1"/>
                  </a:lnTo>
                  <a:lnTo>
                    <a:pt x="55" y="1"/>
                  </a:lnTo>
                  <a:lnTo>
                    <a:pt x="55" y="1"/>
                  </a:lnTo>
                  <a:lnTo>
                    <a:pt x="55" y="2"/>
                  </a:lnTo>
                  <a:lnTo>
                    <a:pt x="56" y="2"/>
                  </a:lnTo>
                  <a:lnTo>
                    <a:pt x="56" y="2"/>
                  </a:lnTo>
                  <a:lnTo>
                    <a:pt x="56" y="2"/>
                  </a:lnTo>
                  <a:lnTo>
                    <a:pt x="56" y="2"/>
                  </a:lnTo>
                  <a:lnTo>
                    <a:pt x="56" y="2"/>
                  </a:lnTo>
                  <a:lnTo>
                    <a:pt x="56" y="2"/>
                  </a:lnTo>
                  <a:lnTo>
                    <a:pt x="56" y="2"/>
                  </a:lnTo>
                  <a:lnTo>
                    <a:pt x="56" y="2"/>
                  </a:lnTo>
                  <a:lnTo>
                    <a:pt x="56" y="2"/>
                  </a:lnTo>
                  <a:lnTo>
                    <a:pt x="57" y="2"/>
                  </a:lnTo>
                  <a:lnTo>
                    <a:pt x="57" y="2"/>
                  </a:lnTo>
                  <a:lnTo>
                    <a:pt x="57" y="2"/>
                  </a:lnTo>
                  <a:lnTo>
                    <a:pt x="57" y="2"/>
                  </a:lnTo>
                  <a:lnTo>
                    <a:pt x="57" y="2"/>
                  </a:lnTo>
                  <a:lnTo>
                    <a:pt x="57" y="2"/>
                  </a:lnTo>
                  <a:lnTo>
                    <a:pt x="58" y="2"/>
                  </a:lnTo>
                  <a:lnTo>
                    <a:pt x="58" y="2"/>
                  </a:lnTo>
                  <a:lnTo>
                    <a:pt x="58" y="2"/>
                  </a:lnTo>
                  <a:lnTo>
                    <a:pt x="58" y="2"/>
                  </a:lnTo>
                  <a:lnTo>
                    <a:pt x="58" y="2"/>
                  </a:lnTo>
                  <a:lnTo>
                    <a:pt x="58" y="2"/>
                  </a:lnTo>
                  <a:lnTo>
                    <a:pt x="58" y="2"/>
                  </a:lnTo>
                  <a:lnTo>
                    <a:pt x="58" y="2"/>
                  </a:lnTo>
                  <a:lnTo>
                    <a:pt x="58" y="2"/>
                  </a:lnTo>
                  <a:lnTo>
                    <a:pt x="59" y="2"/>
                  </a:lnTo>
                  <a:lnTo>
                    <a:pt x="59" y="2"/>
                  </a:lnTo>
                  <a:lnTo>
                    <a:pt x="59" y="2"/>
                  </a:lnTo>
                  <a:lnTo>
                    <a:pt x="59" y="2"/>
                  </a:lnTo>
                  <a:lnTo>
                    <a:pt x="59" y="2"/>
                  </a:lnTo>
                  <a:lnTo>
                    <a:pt x="59" y="2"/>
                  </a:lnTo>
                  <a:lnTo>
                    <a:pt x="59" y="2"/>
                  </a:lnTo>
                  <a:lnTo>
                    <a:pt x="59" y="2"/>
                  </a:lnTo>
                  <a:lnTo>
                    <a:pt x="59" y="2"/>
                  </a:lnTo>
                  <a:lnTo>
                    <a:pt x="60" y="2"/>
                  </a:lnTo>
                  <a:lnTo>
                    <a:pt x="60" y="2"/>
                  </a:lnTo>
                  <a:lnTo>
                    <a:pt x="60" y="2"/>
                  </a:lnTo>
                  <a:lnTo>
                    <a:pt x="60" y="2"/>
                  </a:lnTo>
                  <a:lnTo>
                    <a:pt x="60" y="2"/>
                  </a:lnTo>
                  <a:lnTo>
                    <a:pt x="60" y="2"/>
                  </a:lnTo>
                  <a:lnTo>
                    <a:pt x="60" y="2"/>
                  </a:lnTo>
                  <a:lnTo>
                    <a:pt x="60" y="2"/>
                  </a:lnTo>
                  <a:lnTo>
                    <a:pt x="61" y="2"/>
                  </a:lnTo>
                  <a:lnTo>
                    <a:pt x="61" y="2"/>
                  </a:lnTo>
                  <a:lnTo>
                    <a:pt x="61" y="2"/>
                  </a:lnTo>
                  <a:lnTo>
                    <a:pt x="61" y="2"/>
                  </a:lnTo>
                  <a:lnTo>
                    <a:pt x="61" y="2"/>
                  </a:lnTo>
                  <a:lnTo>
                    <a:pt x="61" y="2"/>
                  </a:lnTo>
                  <a:lnTo>
                    <a:pt x="61" y="2"/>
                  </a:lnTo>
                  <a:lnTo>
                    <a:pt x="61" y="2"/>
                  </a:lnTo>
                  <a:lnTo>
                    <a:pt x="61" y="2"/>
                  </a:lnTo>
                  <a:lnTo>
                    <a:pt x="62" y="2"/>
                  </a:lnTo>
                  <a:lnTo>
                    <a:pt x="62" y="2"/>
                  </a:lnTo>
                  <a:lnTo>
                    <a:pt x="62" y="2"/>
                  </a:lnTo>
                  <a:lnTo>
                    <a:pt x="62" y="2"/>
                  </a:lnTo>
                  <a:lnTo>
                    <a:pt x="62" y="2"/>
                  </a:lnTo>
                  <a:lnTo>
                    <a:pt x="62" y="2"/>
                  </a:lnTo>
                  <a:lnTo>
                    <a:pt x="62" y="2"/>
                  </a:lnTo>
                  <a:lnTo>
                    <a:pt x="62" y="2"/>
                  </a:lnTo>
                  <a:lnTo>
                    <a:pt x="62" y="2"/>
                  </a:lnTo>
                  <a:lnTo>
                    <a:pt x="63" y="2"/>
                  </a:lnTo>
                  <a:lnTo>
                    <a:pt x="63" y="2"/>
                  </a:lnTo>
                  <a:lnTo>
                    <a:pt x="63" y="2"/>
                  </a:lnTo>
                  <a:lnTo>
                    <a:pt x="63" y="2"/>
                  </a:lnTo>
                  <a:lnTo>
                    <a:pt x="63" y="2"/>
                  </a:lnTo>
                  <a:lnTo>
                    <a:pt x="63" y="2"/>
                  </a:lnTo>
                  <a:lnTo>
                    <a:pt x="63" y="2"/>
                  </a:lnTo>
                  <a:lnTo>
                    <a:pt x="63" y="2"/>
                  </a:lnTo>
                  <a:lnTo>
                    <a:pt x="63" y="2"/>
                  </a:lnTo>
                  <a:lnTo>
                    <a:pt x="64" y="2"/>
                  </a:lnTo>
                  <a:lnTo>
                    <a:pt x="64" y="2"/>
                  </a:lnTo>
                  <a:lnTo>
                    <a:pt x="64" y="2"/>
                  </a:lnTo>
                  <a:lnTo>
                    <a:pt x="64" y="1"/>
                  </a:lnTo>
                  <a:lnTo>
                    <a:pt x="64" y="1"/>
                  </a:lnTo>
                  <a:lnTo>
                    <a:pt x="64" y="1"/>
                  </a:lnTo>
                  <a:lnTo>
                    <a:pt x="65" y="1"/>
                  </a:lnTo>
                  <a:lnTo>
                    <a:pt x="65" y="1"/>
                  </a:lnTo>
                  <a:lnTo>
                    <a:pt x="65" y="1"/>
                  </a:lnTo>
                  <a:lnTo>
                    <a:pt x="65" y="1"/>
                  </a:lnTo>
                  <a:lnTo>
                    <a:pt x="65" y="1"/>
                  </a:lnTo>
                  <a:lnTo>
                    <a:pt x="65" y="1"/>
                  </a:lnTo>
                  <a:lnTo>
                    <a:pt x="65" y="1"/>
                  </a:lnTo>
                  <a:lnTo>
                    <a:pt x="65" y="1"/>
                  </a:lnTo>
                  <a:lnTo>
                    <a:pt x="65" y="1"/>
                  </a:lnTo>
                  <a:lnTo>
                    <a:pt x="66" y="1"/>
                  </a:lnTo>
                  <a:lnTo>
                    <a:pt x="66" y="1"/>
                  </a:lnTo>
                  <a:lnTo>
                    <a:pt x="66" y="1"/>
                  </a:lnTo>
                  <a:lnTo>
                    <a:pt x="66" y="1"/>
                  </a:lnTo>
                  <a:lnTo>
                    <a:pt x="66" y="1"/>
                  </a:lnTo>
                  <a:lnTo>
                    <a:pt x="66" y="1"/>
                  </a:lnTo>
                  <a:lnTo>
                    <a:pt x="66" y="1"/>
                  </a:lnTo>
                  <a:lnTo>
                    <a:pt x="66" y="1"/>
                  </a:lnTo>
                  <a:lnTo>
                    <a:pt x="66" y="1"/>
                  </a:lnTo>
                  <a:lnTo>
                    <a:pt x="67" y="1"/>
                  </a:lnTo>
                  <a:lnTo>
                    <a:pt x="67" y="1"/>
                  </a:lnTo>
                  <a:lnTo>
                    <a:pt x="67" y="1"/>
                  </a:lnTo>
                  <a:lnTo>
                    <a:pt x="67" y="1"/>
                  </a:lnTo>
                  <a:lnTo>
                    <a:pt x="67" y="1"/>
                  </a:lnTo>
                  <a:lnTo>
                    <a:pt x="67" y="1"/>
                  </a:lnTo>
                  <a:lnTo>
                    <a:pt x="67" y="1"/>
                  </a:lnTo>
                  <a:lnTo>
                    <a:pt x="67" y="1"/>
                  </a:lnTo>
                  <a:lnTo>
                    <a:pt x="68" y="1"/>
                  </a:lnTo>
                  <a:lnTo>
                    <a:pt x="68" y="1"/>
                  </a:lnTo>
                  <a:lnTo>
                    <a:pt x="68" y="1"/>
                  </a:lnTo>
                  <a:lnTo>
                    <a:pt x="68" y="1"/>
                  </a:lnTo>
                  <a:lnTo>
                    <a:pt x="68" y="1"/>
                  </a:lnTo>
                  <a:lnTo>
                    <a:pt x="68" y="1"/>
                  </a:lnTo>
                  <a:lnTo>
                    <a:pt x="68" y="1"/>
                  </a:lnTo>
                  <a:lnTo>
                    <a:pt x="68" y="1"/>
                  </a:lnTo>
                  <a:lnTo>
                    <a:pt x="68" y="1"/>
                  </a:lnTo>
                  <a:lnTo>
                    <a:pt x="69" y="1"/>
                  </a:lnTo>
                  <a:lnTo>
                    <a:pt x="69" y="1"/>
                  </a:lnTo>
                  <a:lnTo>
                    <a:pt x="69" y="1"/>
                  </a:lnTo>
                  <a:lnTo>
                    <a:pt x="69" y="0"/>
                  </a:lnTo>
                  <a:lnTo>
                    <a:pt x="69" y="0"/>
                  </a:lnTo>
                  <a:lnTo>
                    <a:pt x="69" y="0"/>
                  </a:lnTo>
                  <a:lnTo>
                    <a:pt x="69" y="0"/>
                  </a:lnTo>
                  <a:lnTo>
                    <a:pt x="69" y="0"/>
                  </a:lnTo>
                  <a:lnTo>
                    <a:pt x="69" y="0"/>
                  </a:lnTo>
                  <a:lnTo>
                    <a:pt x="70" y="0"/>
                  </a:lnTo>
                  <a:lnTo>
                    <a:pt x="70" y="0"/>
                  </a:lnTo>
                  <a:lnTo>
                    <a:pt x="70" y="0"/>
                  </a:lnTo>
                  <a:lnTo>
                    <a:pt x="70" y="0"/>
                  </a:lnTo>
                  <a:lnTo>
                    <a:pt x="70" y="0"/>
                  </a:lnTo>
                  <a:lnTo>
                    <a:pt x="70" y="0"/>
                  </a:lnTo>
                  <a:lnTo>
                    <a:pt x="71" y="0"/>
                  </a:lnTo>
                  <a:lnTo>
                    <a:pt x="71" y="0"/>
                  </a:lnTo>
                  <a:lnTo>
                    <a:pt x="71" y="0"/>
                  </a:lnTo>
                  <a:lnTo>
                    <a:pt x="71" y="0"/>
                  </a:lnTo>
                  <a:lnTo>
                    <a:pt x="71" y="0"/>
                  </a:lnTo>
                  <a:lnTo>
                    <a:pt x="71" y="0"/>
                  </a:lnTo>
                  <a:lnTo>
                    <a:pt x="71" y="0"/>
                  </a:lnTo>
                  <a:lnTo>
                    <a:pt x="71" y="0"/>
                  </a:lnTo>
                  <a:lnTo>
                    <a:pt x="71" y="0"/>
                  </a:lnTo>
                  <a:lnTo>
                    <a:pt x="72" y="0"/>
                  </a:lnTo>
                  <a:lnTo>
                    <a:pt x="72" y="0"/>
                  </a:lnTo>
                  <a:lnTo>
                    <a:pt x="72" y="0"/>
                  </a:lnTo>
                  <a:lnTo>
                    <a:pt x="72" y="0"/>
                  </a:lnTo>
                  <a:lnTo>
                    <a:pt x="72" y="0"/>
                  </a:lnTo>
                  <a:lnTo>
                    <a:pt x="72" y="0"/>
                  </a:lnTo>
                  <a:lnTo>
                    <a:pt x="72" y="0"/>
                  </a:lnTo>
                  <a:lnTo>
                    <a:pt x="72" y="0"/>
                  </a:lnTo>
                  <a:lnTo>
                    <a:pt x="72" y="0"/>
                  </a:lnTo>
                  <a:lnTo>
                    <a:pt x="73" y="0"/>
                  </a:lnTo>
                  <a:lnTo>
                    <a:pt x="73" y="0"/>
                  </a:lnTo>
                  <a:lnTo>
                    <a:pt x="73" y="1"/>
                  </a:lnTo>
                  <a:lnTo>
                    <a:pt x="73" y="1"/>
                  </a:lnTo>
                  <a:lnTo>
                    <a:pt x="73" y="1"/>
                  </a:lnTo>
                  <a:lnTo>
                    <a:pt x="73" y="1"/>
                  </a:lnTo>
                  <a:lnTo>
                    <a:pt x="73" y="1"/>
                  </a:lnTo>
                  <a:lnTo>
                    <a:pt x="73" y="1"/>
                  </a:lnTo>
                  <a:lnTo>
                    <a:pt x="73" y="1"/>
                  </a:lnTo>
                  <a:lnTo>
                    <a:pt x="74" y="1"/>
                  </a:lnTo>
                  <a:lnTo>
                    <a:pt x="74" y="1"/>
                  </a:lnTo>
                  <a:lnTo>
                    <a:pt x="74" y="1"/>
                  </a:lnTo>
                  <a:lnTo>
                    <a:pt x="74" y="1"/>
                  </a:lnTo>
                  <a:lnTo>
                    <a:pt x="74" y="1"/>
                  </a:lnTo>
                  <a:lnTo>
                    <a:pt x="74" y="1"/>
                  </a:lnTo>
                  <a:lnTo>
                    <a:pt x="74" y="1"/>
                  </a:lnTo>
                  <a:lnTo>
                    <a:pt x="74" y="1"/>
                  </a:lnTo>
                  <a:lnTo>
                    <a:pt x="74" y="1"/>
                  </a:lnTo>
                  <a:lnTo>
                    <a:pt x="75" y="1"/>
                  </a:lnTo>
                  <a:lnTo>
                    <a:pt x="75" y="1"/>
                  </a:lnTo>
                  <a:lnTo>
                    <a:pt x="75" y="1"/>
                  </a:lnTo>
                  <a:lnTo>
                    <a:pt x="75" y="1"/>
                  </a:lnTo>
                  <a:lnTo>
                    <a:pt x="75" y="1"/>
                  </a:lnTo>
                  <a:lnTo>
                    <a:pt x="75" y="1"/>
                  </a:lnTo>
                  <a:lnTo>
                    <a:pt x="75" y="1"/>
                  </a:lnTo>
                  <a:lnTo>
                    <a:pt x="75" y="1"/>
                  </a:lnTo>
                  <a:lnTo>
                    <a:pt x="76" y="1"/>
                  </a:lnTo>
                  <a:lnTo>
                    <a:pt x="76" y="1"/>
                  </a:lnTo>
                  <a:lnTo>
                    <a:pt x="76" y="1"/>
                  </a:lnTo>
                  <a:lnTo>
                    <a:pt x="76" y="1"/>
                  </a:lnTo>
                  <a:lnTo>
                    <a:pt x="76" y="1"/>
                  </a:lnTo>
                  <a:lnTo>
                    <a:pt x="76" y="1"/>
                  </a:lnTo>
                  <a:lnTo>
                    <a:pt x="76" y="1"/>
                  </a:lnTo>
                  <a:lnTo>
                    <a:pt x="76" y="1"/>
                  </a:lnTo>
                  <a:lnTo>
                    <a:pt x="76" y="2"/>
                  </a:lnTo>
                  <a:lnTo>
                    <a:pt x="77" y="2"/>
                  </a:lnTo>
                  <a:lnTo>
                    <a:pt x="77" y="2"/>
                  </a:lnTo>
                  <a:lnTo>
                    <a:pt x="77" y="2"/>
                  </a:lnTo>
                  <a:lnTo>
                    <a:pt x="77" y="2"/>
                  </a:lnTo>
                  <a:lnTo>
                    <a:pt x="77" y="2"/>
                  </a:lnTo>
                  <a:lnTo>
                    <a:pt x="77" y="2"/>
                  </a:lnTo>
                  <a:lnTo>
                    <a:pt x="78" y="2"/>
                  </a:lnTo>
                  <a:lnTo>
                    <a:pt x="78" y="2"/>
                  </a:lnTo>
                  <a:lnTo>
                    <a:pt x="78" y="2"/>
                  </a:lnTo>
                  <a:lnTo>
                    <a:pt x="78" y="2"/>
                  </a:lnTo>
                  <a:lnTo>
                    <a:pt x="78" y="2"/>
                  </a:lnTo>
                  <a:lnTo>
                    <a:pt x="78" y="2"/>
                  </a:lnTo>
                  <a:lnTo>
                    <a:pt x="78" y="2"/>
                  </a:lnTo>
                  <a:lnTo>
                    <a:pt x="78" y="2"/>
                  </a:lnTo>
                  <a:lnTo>
                    <a:pt x="78" y="1"/>
                  </a:lnTo>
                  <a:lnTo>
                    <a:pt x="79" y="1"/>
                  </a:lnTo>
                  <a:lnTo>
                    <a:pt x="79" y="1"/>
                  </a:lnTo>
                  <a:lnTo>
                    <a:pt x="79" y="1"/>
                  </a:lnTo>
                  <a:lnTo>
                    <a:pt x="79" y="1"/>
                  </a:lnTo>
                  <a:lnTo>
                    <a:pt x="79" y="1"/>
                  </a:lnTo>
                  <a:lnTo>
                    <a:pt x="79" y="1"/>
                  </a:lnTo>
                  <a:lnTo>
                    <a:pt x="79" y="1"/>
                  </a:lnTo>
                  <a:lnTo>
                    <a:pt x="79" y="1"/>
                  </a:lnTo>
                  <a:lnTo>
                    <a:pt x="79" y="1"/>
                  </a:lnTo>
                  <a:lnTo>
                    <a:pt x="80" y="2"/>
                  </a:lnTo>
                  <a:lnTo>
                    <a:pt x="80" y="2"/>
                  </a:lnTo>
                  <a:lnTo>
                    <a:pt x="80" y="2"/>
                  </a:lnTo>
                  <a:lnTo>
                    <a:pt x="80" y="2"/>
                  </a:lnTo>
                  <a:lnTo>
                    <a:pt x="80" y="2"/>
                  </a:lnTo>
                  <a:lnTo>
                    <a:pt x="80" y="2"/>
                  </a:lnTo>
                  <a:lnTo>
                    <a:pt x="80" y="2"/>
                  </a:lnTo>
                  <a:lnTo>
                    <a:pt x="80" y="2"/>
                  </a:lnTo>
                  <a:lnTo>
                    <a:pt x="80" y="2"/>
                  </a:lnTo>
                  <a:lnTo>
                    <a:pt x="81" y="2"/>
                  </a:lnTo>
                  <a:lnTo>
                    <a:pt x="81" y="2"/>
                  </a:lnTo>
                  <a:lnTo>
                    <a:pt x="81" y="2"/>
                  </a:lnTo>
                  <a:lnTo>
                    <a:pt x="81" y="2"/>
                  </a:lnTo>
                  <a:lnTo>
                    <a:pt x="81" y="2"/>
                  </a:lnTo>
                  <a:lnTo>
                    <a:pt x="81" y="2"/>
                  </a:lnTo>
                  <a:lnTo>
                    <a:pt x="81" y="2"/>
                  </a:lnTo>
                  <a:lnTo>
                    <a:pt x="81" y="2"/>
                  </a:lnTo>
                  <a:lnTo>
                    <a:pt x="81" y="2"/>
                  </a:lnTo>
                  <a:lnTo>
                    <a:pt x="82" y="2"/>
                  </a:lnTo>
                  <a:lnTo>
                    <a:pt x="82" y="2"/>
                  </a:lnTo>
                  <a:lnTo>
                    <a:pt x="82" y="2"/>
                  </a:lnTo>
                  <a:lnTo>
                    <a:pt x="82" y="2"/>
                  </a:lnTo>
                  <a:lnTo>
                    <a:pt x="82" y="2"/>
                  </a:lnTo>
                  <a:lnTo>
                    <a:pt x="82" y="2"/>
                  </a:lnTo>
                  <a:lnTo>
                    <a:pt x="82" y="2"/>
                  </a:lnTo>
                  <a:lnTo>
                    <a:pt x="82" y="2"/>
                  </a:lnTo>
                  <a:lnTo>
                    <a:pt x="83" y="2"/>
                  </a:lnTo>
                  <a:lnTo>
                    <a:pt x="83" y="2"/>
                  </a:lnTo>
                  <a:lnTo>
                    <a:pt x="83" y="2"/>
                  </a:lnTo>
                  <a:lnTo>
                    <a:pt x="83" y="2"/>
                  </a:lnTo>
                  <a:lnTo>
                    <a:pt x="83" y="2"/>
                  </a:lnTo>
                  <a:lnTo>
                    <a:pt x="83" y="2"/>
                  </a:lnTo>
                  <a:lnTo>
                    <a:pt x="84" y="2"/>
                  </a:lnTo>
                  <a:lnTo>
                    <a:pt x="84" y="2"/>
                  </a:lnTo>
                  <a:lnTo>
                    <a:pt x="84" y="1"/>
                  </a:lnTo>
                  <a:lnTo>
                    <a:pt x="84" y="1"/>
                  </a:lnTo>
                  <a:lnTo>
                    <a:pt x="84" y="1"/>
                  </a:lnTo>
                  <a:lnTo>
                    <a:pt x="84" y="1"/>
                  </a:lnTo>
                  <a:lnTo>
                    <a:pt x="84" y="1"/>
                  </a:lnTo>
                  <a:lnTo>
                    <a:pt x="84" y="1"/>
                  </a:lnTo>
                  <a:lnTo>
                    <a:pt x="84" y="1"/>
                  </a:lnTo>
                  <a:lnTo>
                    <a:pt x="85" y="1"/>
                  </a:lnTo>
                  <a:lnTo>
                    <a:pt x="85" y="1"/>
                  </a:lnTo>
                  <a:lnTo>
                    <a:pt x="85" y="1"/>
                  </a:lnTo>
                  <a:lnTo>
                    <a:pt x="85" y="1"/>
                  </a:lnTo>
                  <a:lnTo>
                    <a:pt x="85" y="1"/>
                  </a:lnTo>
                  <a:lnTo>
                    <a:pt x="85" y="1"/>
                  </a:lnTo>
                  <a:lnTo>
                    <a:pt x="85" y="1"/>
                  </a:lnTo>
                  <a:lnTo>
                    <a:pt x="85" y="1"/>
                  </a:lnTo>
                  <a:lnTo>
                    <a:pt x="85" y="1"/>
                  </a:lnTo>
                  <a:lnTo>
                    <a:pt x="86" y="1"/>
                  </a:lnTo>
                  <a:lnTo>
                    <a:pt x="86" y="2"/>
                  </a:lnTo>
                  <a:lnTo>
                    <a:pt x="86" y="2"/>
                  </a:lnTo>
                  <a:lnTo>
                    <a:pt x="86" y="2"/>
                  </a:lnTo>
                  <a:lnTo>
                    <a:pt x="86" y="2"/>
                  </a:lnTo>
                  <a:lnTo>
                    <a:pt x="86" y="2"/>
                  </a:lnTo>
                  <a:lnTo>
                    <a:pt x="86" y="2"/>
                  </a:lnTo>
                  <a:lnTo>
                    <a:pt x="86" y="2"/>
                  </a:lnTo>
                  <a:lnTo>
                    <a:pt x="86" y="2"/>
                  </a:lnTo>
                  <a:lnTo>
                    <a:pt x="87" y="2"/>
                  </a:lnTo>
                  <a:lnTo>
                    <a:pt x="87" y="1"/>
                  </a:lnTo>
                  <a:lnTo>
                    <a:pt x="87" y="1"/>
                  </a:lnTo>
                  <a:lnTo>
                    <a:pt x="87" y="2"/>
                  </a:lnTo>
                  <a:lnTo>
                    <a:pt x="87" y="0"/>
                  </a:lnTo>
                  <a:lnTo>
                    <a:pt x="87" y="0"/>
                  </a:lnTo>
                  <a:lnTo>
                    <a:pt x="87" y="0"/>
                  </a:lnTo>
                  <a:lnTo>
                    <a:pt x="87" y="0"/>
                  </a:lnTo>
                  <a:lnTo>
                    <a:pt x="87" y="0"/>
                  </a:lnTo>
                  <a:lnTo>
                    <a:pt x="88" y="0"/>
                  </a:lnTo>
                  <a:lnTo>
                    <a:pt x="88" y="0"/>
                  </a:lnTo>
                  <a:lnTo>
                    <a:pt x="88" y="0"/>
                  </a:lnTo>
                  <a:lnTo>
                    <a:pt x="88" y="0"/>
                  </a:lnTo>
                  <a:lnTo>
                    <a:pt x="88" y="0"/>
                  </a:lnTo>
                  <a:lnTo>
                    <a:pt x="88" y="0"/>
                  </a:lnTo>
                  <a:lnTo>
                    <a:pt x="88" y="0"/>
                  </a:lnTo>
                  <a:lnTo>
                    <a:pt x="88" y="0"/>
                  </a:lnTo>
                  <a:lnTo>
                    <a:pt x="88" y="0"/>
                  </a:lnTo>
                  <a:lnTo>
                    <a:pt x="89" y="0"/>
                  </a:lnTo>
                  <a:lnTo>
                    <a:pt x="89" y="0"/>
                  </a:lnTo>
                  <a:lnTo>
                    <a:pt x="89" y="0"/>
                  </a:lnTo>
                  <a:lnTo>
                    <a:pt x="89" y="0"/>
                  </a:lnTo>
                  <a:lnTo>
                    <a:pt x="89" y="0"/>
                  </a:lnTo>
                  <a:lnTo>
                    <a:pt x="89" y="0"/>
                  </a:lnTo>
                  <a:lnTo>
                    <a:pt x="90" y="0"/>
                  </a:lnTo>
                  <a:lnTo>
                    <a:pt x="90" y="0"/>
                  </a:lnTo>
                  <a:lnTo>
                    <a:pt x="90" y="0"/>
                  </a:lnTo>
                  <a:lnTo>
                    <a:pt x="90" y="0"/>
                  </a:lnTo>
                  <a:lnTo>
                    <a:pt x="90" y="0"/>
                  </a:lnTo>
                  <a:lnTo>
                    <a:pt x="90" y="0"/>
                  </a:lnTo>
                  <a:lnTo>
                    <a:pt x="90" y="0"/>
                  </a:lnTo>
                  <a:lnTo>
                    <a:pt x="90" y="0"/>
                  </a:lnTo>
                  <a:lnTo>
                    <a:pt x="91" y="0"/>
                  </a:lnTo>
                  <a:lnTo>
                    <a:pt x="91" y="0"/>
                  </a:lnTo>
                  <a:lnTo>
                    <a:pt x="91" y="0"/>
                  </a:lnTo>
                  <a:lnTo>
                    <a:pt x="91" y="0"/>
                  </a:lnTo>
                  <a:lnTo>
                    <a:pt x="91" y="0"/>
                  </a:lnTo>
                  <a:lnTo>
                    <a:pt x="91" y="0"/>
                  </a:lnTo>
                  <a:lnTo>
                    <a:pt x="91" y="0"/>
                  </a:lnTo>
                  <a:lnTo>
                    <a:pt x="91" y="0"/>
                  </a:lnTo>
                  <a:lnTo>
                    <a:pt x="91" y="0"/>
                  </a:lnTo>
                  <a:lnTo>
                    <a:pt x="92" y="0"/>
                  </a:lnTo>
                  <a:lnTo>
                    <a:pt x="92" y="0"/>
                  </a:lnTo>
                  <a:lnTo>
                    <a:pt x="92" y="0"/>
                  </a:lnTo>
                  <a:lnTo>
                    <a:pt x="92" y="0"/>
                  </a:lnTo>
                  <a:lnTo>
                    <a:pt x="92" y="0"/>
                  </a:lnTo>
                  <a:lnTo>
                    <a:pt x="92" y="0"/>
                  </a:lnTo>
                  <a:lnTo>
                    <a:pt x="92" y="0"/>
                  </a:lnTo>
                  <a:lnTo>
                    <a:pt x="92" y="0"/>
                  </a:lnTo>
                  <a:lnTo>
                    <a:pt x="92" y="0"/>
                  </a:lnTo>
                  <a:lnTo>
                    <a:pt x="93" y="0"/>
                  </a:lnTo>
                  <a:lnTo>
                    <a:pt x="93" y="0"/>
                  </a:lnTo>
                  <a:lnTo>
                    <a:pt x="93" y="0"/>
                  </a:lnTo>
                  <a:lnTo>
                    <a:pt x="93" y="0"/>
                  </a:lnTo>
                  <a:lnTo>
                    <a:pt x="93" y="0"/>
                  </a:lnTo>
                  <a:lnTo>
                    <a:pt x="93" y="0"/>
                  </a:lnTo>
                  <a:lnTo>
                    <a:pt x="93" y="0"/>
                  </a:lnTo>
                  <a:lnTo>
                    <a:pt x="93" y="0"/>
                  </a:lnTo>
                  <a:lnTo>
                    <a:pt x="93" y="0"/>
                  </a:lnTo>
                  <a:lnTo>
                    <a:pt x="94" y="0"/>
                  </a:lnTo>
                  <a:lnTo>
                    <a:pt x="94" y="0"/>
                  </a:lnTo>
                  <a:lnTo>
                    <a:pt x="94" y="0"/>
                  </a:lnTo>
                  <a:lnTo>
                    <a:pt x="94" y="0"/>
                  </a:lnTo>
                  <a:lnTo>
                    <a:pt x="94" y="0"/>
                  </a:lnTo>
                  <a:lnTo>
                    <a:pt x="94" y="0"/>
                  </a:lnTo>
                  <a:lnTo>
                    <a:pt x="94" y="0"/>
                  </a:lnTo>
                  <a:lnTo>
                    <a:pt x="94" y="0"/>
                  </a:lnTo>
                  <a:lnTo>
                    <a:pt x="94" y="0"/>
                  </a:lnTo>
                  <a:lnTo>
                    <a:pt x="95" y="0"/>
                  </a:lnTo>
                  <a:lnTo>
                    <a:pt x="95" y="0"/>
                  </a:lnTo>
                  <a:lnTo>
                    <a:pt x="95" y="0"/>
                  </a:lnTo>
                  <a:lnTo>
                    <a:pt x="95" y="0"/>
                  </a:lnTo>
                  <a:lnTo>
                    <a:pt x="95" y="0"/>
                  </a:lnTo>
                  <a:lnTo>
                    <a:pt x="95" y="0"/>
                  </a:lnTo>
                  <a:lnTo>
                    <a:pt x="95" y="0"/>
                  </a:lnTo>
                  <a:lnTo>
                    <a:pt x="95" y="0"/>
                  </a:lnTo>
                  <a:lnTo>
                    <a:pt x="95" y="0"/>
                  </a:lnTo>
                  <a:lnTo>
                    <a:pt x="96" y="0"/>
                  </a:lnTo>
                  <a:lnTo>
                    <a:pt x="96" y="0"/>
                  </a:lnTo>
                  <a:lnTo>
                    <a:pt x="96" y="0"/>
                  </a:lnTo>
                  <a:lnTo>
                    <a:pt x="96" y="0"/>
                  </a:lnTo>
                  <a:lnTo>
                    <a:pt x="96" y="0"/>
                  </a:lnTo>
                  <a:lnTo>
                    <a:pt x="96" y="0"/>
                  </a:lnTo>
                  <a:lnTo>
                    <a:pt x="97" y="0"/>
                  </a:lnTo>
                  <a:lnTo>
                    <a:pt x="97" y="0"/>
                  </a:lnTo>
                  <a:lnTo>
                    <a:pt x="97" y="0"/>
                  </a:lnTo>
                  <a:lnTo>
                    <a:pt x="97" y="0"/>
                  </a:lnTo>
                  <a:lnTo>
                    <a:pt x="97" y="0"/>
                  </a:lnTo>
                  <a:lnTo>
                    <a:pt x="97" y="0"/>
                  </a:lnTo>
                  <a:lnTo>
                    <a:pt x="97" y="0"/>
                  </a:lnTo>
                  <a:lnTo>
                    <a:pt x="97" y="0"/>
                  </a:lnTo>
                  <a:lnTo>
                    <a:pt x="97" y="0"/>
                  </a:lnTo>
                  <a:lnTo>
                    <a:pt x="98" y="0"/>
                  </a:lnTo>
                  <a:lnTo>
                    <a:pt x="98" y="0"/>
                  </a:lnTo>
                  <a:lnTo>
                    <a:pt x="98" y="0"/>
                  </a:lnTo>
                  <a:lnTo>
                    <a:pt x="98" y="0"/>
                  </a:lnTo>
                  <a:lnTo>
                    <a:pt x="98" y="0"/>
                  </a:lnTo>
                  <a:lnTo>
                    <a:pt x="98" y="0"/>
                  </a:lnTo>
                  <a:lnTo>
                    <a:pt x="98" y="0"/>
                  </a:lnTo>
                  <a:lnTo>
                    <a:pt x="98" y="0"/>
                  </a:lnTo>
                  <a:lnTo>
                    <a:pt x="99" y="0"/>
                  </a:lnTo>
                  <a:lnTo>
                    <a:pt x="99" y="0"/>
                  </a:lnTo>
                  <a:lnTo>
                    <a:pt x="99" y="0"/>
                  </a:lnTo>
                  <a:lnTo>
                    <a:pt x="99" y="0"/>
                  </a:lnTo>
                  <a:lnTo>
                    <a:pt x="99" y="0"/>
                  </a:lnTo>
                  <a:lnTo>
                    <a:pt x="99" y="0"/>
                  </a:lnTo>
                  <a:lnTo>
                    <a:pt x="99" y="0"/>
                  </a:lnTo>
                  <a:lnTo>
                    <a:pt x="99" y="0"/>
                  </a:lnTo>
                  <a:lnTo>
                    <a:pt x="99" y="0"/>
                  </a:lnTo>
                  <a:lnTo>
                    <a:pt x="100" y="0"/>
                  </a:lnTo>
                  <a:lnTo>
                    <a:pt x="100" y="0"/>
                  </a:lnTo>
                  <a:lnTo>
                    <a:pt x="100" y="0"/>
                  </a:lnTo>
                  <a:lnTo>
                    <a:pt x="100" y="0"/>
                  </a:lnTo>
                  <a:lnTo>
                    <a:pt x="100" y="0"/>
                  </a:lnTo>
                  <a:lnTo>
                    <a:pt x="100" y="0"/>
                  </a:lnTo>
                  <a:lnTo>
                    <a:pt x="100" y="0"/>
                  </a:lnTo>
                  <a:lnTo>
                    <a:pt x="100" y="0"/>
                  </a:lnTo>
                  <a:lnTo>
                    <a:pt x="100" y="0"/>
                  </a:lnTo>
                  <a:lnTo>
                    <a:pt x="101" y="0"/>
                  </a:lnTo>
                  <a:lnTo>
                    <a:pt x="101" y="0"/>
                  </a:lnTo>
                  <a:lnTo>
                    <a:pt x="101" y="0"/>
                  </a:lnTo>
                  <a:lnTo>
                    <a:pt x="101" y="0"/>
                  </a:lnTo>
                  <a:lnTo>
                    <a:pt x="101" y="0"/>
                  </a:lnTo>
                  <a:lnTo>
                    <a:pt x="101" y="0"/>
                  </a:lnTo>
                  <a:lnTo>
                    <a:pt x="101" y="0"/>
                  </a:lnTo>
                  <a:lnTo>
                    <a:pt x="101" y="0"/>
                  </a:lnTo>
                  <a:lnTo>
                    <a:pt x="101" y="0"/>
                  </a:lnTo>
                  <a:lnTo>
                    <a:pt x="102" y="0"/>
                  </a:lnTo>
                  <a:lnTo>
                    <a:pt x="102" y="0"/>
                  </a:lnTo>
                  <a:lnTo>
                    <a:pt x="102" y="0"/>
                  </a:lnTo>
                  <a:lnTo>
                    <a:pt x="102" y="0"/>
                  </a:lnTo>
                  <a:lnTo>
                    <a:pt x="102" y="0"/>
                  </a:lnTo>
                  <a:lnTo>
                    <a:pt x="102" y="0"/>
                  </a:lnTo>
                  <a:lnTo>
                    <a:pt x="103" y="0"/>
                  </a:lnTo>
                  <a:lnTo>
                    <a:pt x="103" y="0"/>
                  </a:lnTo>
                  <a:lnTo>
                    <a:pt x="103" y="0"/>
                  </a:lnTo>
                  <a:lnTo>
                    <a:pt x="103" y="0"/>
                  </a:lnTo>
                  <a:lnTo>
                    <a:pt x="103" y="0"/>
                  </a:lnTo>
                  <a:lnTo>
                    <a:pt x="103" y="0"/>
                  </a:lnTo>
                  <a:lnTo>
                    <a:pt x="103" y="0"/>
                  </a:lnTo>
                  <a:lnTo>
                    <a:pt x="103" y="0"/>
                  </a:lnTo>
                  <a:lnTo>
                    <a:pt x="103" y="0"/>
                  </a:lnTo>
                  <a:lnTo>
                    <a:pt x="104" y="0"/>
                  </a:lnTo>
                  <a:lnTo>
                    <a:pt x="104" y="0"/>
                  </a:lnTo>
                  <a:lnTo>
                    <a:pt x="104" y="0"/>
                  </a:lnTo>
                  <a:lnTo>
                    <a:pt x="104" y="0"/>
                  </a:lnTo>
                  <a:lnTo>
                    <a:pt x="104" y="0"/>
                  </a:lnTo>
                  <a:lnTo>
                    <a:pt x="104" y="0"/>
                  </a:lnTo>
                  <a:lnTo>
                    <a:pt x="104" y="0"/>
                  </a:lnTo>
                  <a:lnTo>
                    <a:pt x="104" y="0"/>
                  </a:lnTo>
                  <a:lnTo>
                    <a:pt x="104" y="0"/>
                  </a:lnTo>
                  <a:lnTo>
                    <a:pt x="105" y="0"/>
                  </a:lnTo>
                  <a:lnTo>
                    <a:pt x="105" y="0"/>
                  </a:lnTo>
                  <a:lnTo>
                    <a:pt x="105" y="0"/>
                  </a:lnTo>
                  <a:lnTo>
                    <a:pt x="105" y="0"/>
                  </a:lnTo>
                  <a:lnTo>
                    <a:pt x="105" y="0"/>
                  </a:lnTo>
                  <a:lnTo>
                    <a:pt x="105" y="0"/>
                  </a:lnTo>
                  <a:lnTo>
                    <a:pt x="105" y="0"/>
                  </a:lnTo>
                  <a:lnTo>
                    <a:pt x="105" y="0"/>
                  </a:lnTo>
                  <a:lnTo>
                    <a:pt x="106" y="0"/>
                  </a:lnTo>
                  <a:lnTo>
                    <a:pt x="106" y="0"/>
                  </a:lnTo>
                  <a:lnTo>
                    <a:pt x="106" y="0"/>
                  </a:lnTo>
                  <a:lnTo>
                    <a:pt x="106" y="0"/>
                  </a:lnTo>
                  <a:lnTo>
                    <a:pt x="106" y="0"/>
                  </a:lnTo>
                  <a:lnTo>
                    <a:pt x="106" y="0"/>
                  </a:lnTo>
                  <a:lnTo>
                    <a:pt x="106" y="0"/>
                  </a:lnTo>
                  <a:lnTo>
                    <a:pt x="106" y="0"/>
                  </a:lnTo>
                  <a:lnTo>
                    <a:pt x="106" y="0"/>
                  </a:lnTo>
                  <a:lnTo>
                    <a:pt x="107" y="0"/>
                  </a:lnTo>
                  <a:lnTo>
                    <a:pt x="107" y="0"/>
                  </a:lnTo>
                  <a:lnTo>
                    <a:pt x="107" y="0"/>
                  </a:lnTo>
                  <a:lnTo>
                    <a:pt x="107" y="0"/>
                  </a:lnTo>
                  <a:lnTo>
                    <a:pt x="107" y="0"/>
                  </a:lnTo>
                  <a:lnTo>
                    <a:pt x="107" y="0"/>
                  </a:lnTo>
                  <a:lnTo>
                    <a:pt x="107" y="0"/>
                  </a:lnTo>
                  <a:lnTo>
                    <a:pt x="107" y="0"/>
                  </a:lnTo>
                  <a:lnTo>
                    <a:pt x="107" y="0"/>
                  </a:lnTo>
                  <a:lnTo>
                    <a:pt x="108" y="0"/>
                  </a:lnTo>
                  <a:lnTo>
                    <a:pt x="108" y="0"/>
                  </a:lnTo>
                  <a:lnTo>
                    <a:pt x="108" y="0"/>
                  </a:lnTo>
                  <a:lnTo>
                    <a:pt x="108" y="0"/>
                  </a:lnTo>
                  <a:lnTo>
                    <a:pt x="108" y="0"/>
                  </a:lnTo>
                  <a:lnTo>
                    <a:pt x="108" y="0"/>
                  </a:lnTo>
                  <a:lnTo>
                    <a:pt x="108" y="0"/>
                  </a:lnTo>
                  <a:lnTo>
                    <a:pt x="108" y="0"/>
                  </a:lnTo>
                  <a:lnTo>
                    <a:pt x="108" y="0"/>
                  </a:lnTo>
                  <a:lnTo>
                    <a:pt x="109" y="0"/>
                  </a:lnTo>
                  <a:lnTo>
                    <a:pt x="109" y="0"/>
                  </a:lnTo>
                  <a:lnTo>
                    <a:pt x="109" y="0"/>
                  </a:lnTo>
                  <a:lnTo>
                    <a:pt x="109" y="0"/>
                  </a:lnTo>
                  <a:lnTo>
                    <a:pt x="109" y="0"/>
                  </a:lnTo>
                  <a:lnTo>
                    <a:pt x="109" y="0"/>
                  </a:lnTo>
                  <a:lnTo>
                    <a:pt x="110" y="0"/>
                  </a:lnTo>
                  <a:lnTo>
                    <a:pt x="110" y="0"/>
                  </a:lnTo>
                  <a:lnTo>
                    <a:pt x="110" y="0"/>
                  </a:lnTo>
                  <a:lnTo>
                    <a:pt x="110" y="0"/>
                  </a:lnTo>
                  <a:lnTo>
                    <a:pt x="110" y="0"/>
                  </a:lnTo>
                  <a:lnTo>
                    <a:pt x="110" y="0"/>
                  </a:lnTo>
                  <a:lnTo>
                    <a:pt x="110" y="0"/>
                  </a:lnTo>
                  <a:lnTo>
                    <a:pt x="110" y="0"/>
                  </a:lnTo>
                  <a:lnTo>
                    <a:pt x="110" y="0"/>
                  </a:lnTo>
                  <a:lnTo>
                    <a:pt x="111" y="0"/>
                  </a:lnTo>
                  <a:lnTo>
                    <a:pt x="111" y="0"/>
                  </a:lnTo>
                  <a:lnTo>
                    <a:pt x="111" y="0"/>
                  </a:lnTo>
                  <a:lnTo>
                    <a:pt x="111" y="0"/>
                  </a:lnTo>
                  <a:lnTo>
                    <a:pt x="111" y="0"/>
                  </a:lnTo>
                  <a:lnTo>
                    <a:pt x="111" y="0"/>
                  </a:lnTo>
                  <a:lnTo>
                    <a:pt x="111" y="0"/>
                  </a:lnTo>
                  <a:lnTo>
                    <a:pt x="111" y="0"/>
                  </a:lnTo>
                  <a:lnTo>
                    <a:pt x="111" y="0"/>
                  </a:lnTo>
                  <a:lnTo>
                    <a:pt x="112" y="0"/>
                  </a:lnTo>
                  <a:lnTo>
                    <a:pt x="112" y="0"/>
                  </a:lnTo>
                  <a:lnTo>
                    <a:pt x="112" y="0"/>
                  </a:lnTo>
                  <a:lnTo>
                    <a:pt x="112" y="0"/>
                  </a:lnTo>
                  <a:lnTo>
                    <a:pt x="112" y="0"/>
                  </a:lnTo>
                  <a:lnTo>
                    <a:pt x="112" y="0"/>
                  </a:lnTo>
                  <a:lnTo>
                    <a:pt x="112" y="0"/>
                  </a:lnTo>
                  <a:lnTo>
                    <a:pt x="112" y="0"/>
                  </a:lnTo>
                  <a:lnTo>
                    <a:pt x="112" y="0"/>
                  </a:lnTo>
                  <a:lnTo>
                    <a:pt x="113" y="0"/>
                  </a:lnTo>
                  <a:lnTo>
                    <a:pt x="113" y="0"/>
                  </a:lnTo>
                  <a:lnTo>
                    <a:pt x="113" y="0"/>
                  </a:lnTo>
                  <a:lnTo>
                    <a:pt x="113" y="0"/>
                  </a:lnTo>
                  <a:lnTo>
                    <a:pt x="113" y="0"/>
                  </a:lnTo>
                  <a:lnTo>
                    <a:pt x="113" y="0"/>
                  </a:lnTo>
                  <a:lnTo>
                    <a:pt x="113" y="0"/>
                  </a:lnTo>
                  <a:lnTo>
                    <a:pt x="113" y="0"/>
                  </a:lnTo>
                  <a:lnTo>
                    <a:pt x="114" y="0"/>
                  </a:lnTo>
                  <a:lnTo>
                    <a:pt x="114" y="0"/>
                  </a:lnTo>
                  <a:lnTo>
                    <a:pt x="114" y="1"/>
                  </a:lnTo>
                  <a:lnTo>
                    <a:pt x="114" y="1"/>
                  </a:lnTo>
                  <a:lnTo>
                    <a:pt x="114" y="1"/>
                  </a:lnTo>
                  <a:lnTo>
                    <a:pt x="114" y="1"/>
                  </a:lnTo>
                  <a:lnTo>
                    <a:pt x="114" y="1"/>
                  </a:lnTo>
                  <a:lnTo>
                    <a:pt x="114" y="1"/>
                  </a:lnTo>
                  <a:lnTo>
                    <a:pt x="114" y="1"/>
                  </a:lnTo>
                  <a:lnTo>
                    <a:pt x="115" y="1"/>
                  </a:lnTo>
                  <a:lnTo>
                    <a:pt x="115" y="1"/>
                  </a:lnTo>
                  <a:lnTo>
                    <a:pt x="115" y="1"/>
                  </a:lnTo>
                  <a:lnTo>
                    <a:pt x="115" y="1"/>
                  </a:lnTo>
                  <a:lnTo>
                    <a:pt x="115" y="1"/>
                  </a:lnTo>
                  <a:lnTo>
                    <a:pt x="115" y="1"/>
                  </a:lnTo>
                  <a:lnTo>
                    <a:pt x="116" y="1"/>
                  </a:lnTo>
                  <a:lnTo>
                    <a:pt x="116" y="1"/>
                  </a:lnTo>
                  <a:lnTo>
                    <a:pt x="116" y="1"/>
                  </a:lnTo>
                  <a:lnTo>
                    <a:pt x="116" y="1"/>
                  </a:lnTo>
                  <a:lnTo>
                    <a:pt x="116" y="1"/>
                  </a:lnTo>
                  <a:lnTo>
                    <a:pt x="116" y="1"/>
                  </a:lnTo>
                  <a:lnTo>
                    <a:pt x="116" y="1"/>
                  </a:lnTo>
                  <a:lnTo>
                    <a:pt x="116" y="1"/>
                  </a:lnTo>
                  <a:lnTo>
                    <a:pt x="116" y="1"/>
                  </a:lnTo>
                  <a:lnTo>
                    <a:pt x="117" y="1"/>
                  </a:lnTo>
                  <a:lnTo>
                    <a:pt x="117" y="1"/>
                  </a:lnTo>
                  <a:lnTo>
                    <a:pt x="117" y="2"/>
                  </a:lnTo>
                  <a:lnTo>
                    <a:pt x="117" y="2"/>
                  </a:lnTo>
                  <a:lnTo>
                    <a:pt x="117" y="2"/>
                  </a:lnTo>
                  <a:lnTo>
                    <a:pt x="117" y="2"/>
                  </a:lnTo>
                  <a:lnTo>
                    <a:pt x="117" y="2"/>
                  </a:lnTo>
                  <a:lnTo>
                    <a:pt x="117" y="2"/>
                  </a:lnTo>
                  <a:lnTo>
                    <a:pt x="117" y="2"/>
                  </a:lnTo>
                  <a:lnTo>
                    <a:pt x="118" y="2"/>
                  </a:lnTo>
                  <a:lnTo>
                    <a:pt x="118" y="2"/>
                  </a:lnTo>
                  <a:lnTo>
                    <a:pt x="118" y="2"/>
                  </a:lnTo>
                  <a:lnTo>
                    <a:pt x="118" y="2"/>
                  </a:lnTo>
                  <a:lnTo>
                    <a:pt x="118" y="2"/>
                  </a:lnTo>
                  <a:lnTo>
                    <a:pt x="118" y="2"/>
                  </a:lnTo>
                  <a:lnTo>
                    <a:pt x="118" y="2"/>
                  </a:lnTo>
                  <a:lnTo>
                    <a:pt x="118" y="2"/>
                  </a:lnTo>
                  <a:lnTo>
                    <a:pt x="118" y="2"/>
                  </a:lnTo>
                  <a:lnTo>
                    <a:pt x="119" y="2"/>
                  </a:lnTo>
                  <a:lnTo>
                    <a:pt x="119" y="2"/>
                  </a:lnTo>
                  <a:lnTo>
                    <a:pt x="119" y="2"/>
                  </a:lnTo>
                  <a:lnTo>
                    <a:pt x="119" y="2"/>
                  </a:lnTo>
                  <a:lnTo>
                    <a:pt x="119" y="2"/>
                  </a:lnTo>
                  <a:lnTo>
                    <a:pt x="119" y="2"/>
                  </a:lnTo>
                  <a:lnTo>
                    <a:pt x="119" y="2"/>
                  </a:lnTo>
                  <a:lnTo>
                    <a:pt x="119" y="2"/>
                  </a:lnTo>
                  <a:lnTo>
                    <a:pt x="119" y="2"/>
                  </a:lnTo>
                  <a:lnTo>
                    <a:pt x="120" y="2"/>
                  </a:lnTo>
                  <a:lnTo>
                    <a:pt x="120" y="2"/>
                  </a:lnTo>
                  <a:lnTo>
                    <a:pt x="120" y="2"/>
                  </a:lnTo>
                  <a:lnTo>
                    <a:pt x="120" y="2"/>
                  </a:lnTo>
                  <a:lnTo>
                    <a:pt x="120" y="2"/>
                  </a:lnTo>
                  <a:lnTo>
                    <a:pt x="120" y="2"/>
                  </a:lnTo>
                  <a:lnTo>
                    <a:pt x="120" y="2"/>
                  </a:lnTo>
                  <a:lnTo>
                    <a:pt x="120" y="2"/>
                  </a:lnTo>
                  <a:lnTo>
                    <a:pt x="121" y="2"/>
                  </a:lnTo>
                  <a:lnTo>
                    <a:pt x="121" y="2"/>
                  </a:lnTo>
                  <a:lnTo>
                    <a:pt x="121" y="2"/>
                  </a:lnTo>
                  <a:lnTo>
                    <a:pt x="121" y="2"/>
                  </a:lnTo>
                  <a:lnTo>
                    <a:pt x="121" y="2"/>
                  </a:lnTo>
                  <a:lnTo>
                    <a:pt x="121" y="2"/>
                  </a:lnTo>
                  <a:lnTo>
                    <a:pt x="121" y="2"/>
                  </a:lnTo>
                  <a:lnTo>
                    <a:pt x="121" y="2"/>
                  </a:lnTo>
                  <a:lnTo>
                    <a:pt x="121" y="2"/>
                  </a:lnTo>
                </a:path>
              </a:pathLst>
            </a:custGeom>
            <a:noFill/>
            <a:ln w="2381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3200" b="1"/>
            </a:p>
          </p:txBody>
        </p:sp>
      </p:grpSp>
      <p:sp>
        <p:nvSpPr>
          <p:cNvPr id="80" name="Rectangle 79">
            <a:extLst>
              <a:ext uri="{FF2B5EF4-FFF2-40B4-BE49-F238E27FC236}">
                <a16:creationId xmlns:a16="http://schemas.microsoft.com/office/drawing/2014/main" id="{E0FBC418-F96A-4C3C-8750-43B9EBB9C5C7}"/>
              </a:ext>
            </a:extLst>
          </p:cNvPr>
          <p:cNvSpPr/>
          <p:nvPr/>
        </p:nvSpPr>
        <p:spPr>
          <a:xfrm>
            <a:off x="9351264" y="359144"/>
            <a:ext cx="507958" cy="750153"/>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Rectangle 118">
            <a:extLst>
              <a:ext uri="{FF2B5EF4-FFF2-40B4-BE49-F238E27FC236}">
                <a16:creationId xmlns:a16="http://schemas.microsoft.com/office/drawing/2014/main" id="{DFC442C9-0FEA-46E5-BF63-506D4FC2E354}"/>
              </a:ext>
            </a:extLst>
          </p:cNvPr>
          <p:cNvSpPr/>
          <p:nvPr/>
        </p:nvSpPr>
        <p:spPr>
          <a:xfrm>
            <a:off x="9347381" y="2498665"/>
            <a:ext cx="507958" cy="113412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119">
            <a:extLst>
              <a:ext uri="{FF2B5EF4-FFF2-40B4-BE49-F238E27FC236}">
                <a16:creationId xmlns:a16="http://schemas.microsoft.com/office/drawing/2014/main" id="{8C453B28-F724-4EDE-A8AC-68674346D945}"/>
              </a:ext>
            </a:extLst>
          </p:cNvPr>
          <p:cNvSpPr/>
          <p:nvPr/>
        </p:nvSpPr>
        <p:spPr>
          <a:xfrm>
            <a:off x="8723481" y="1644006"/>
            <a:ext cx="528770" cy="73805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Rectangle 121">
            <a:extLst>
              <a:ext uri="{FF2B5EF4-FFF2-40B4-BE49-F238E27FC236}">
                <a16:creationId xmlns:a16="http://schemas.microsoft.com/office/drawing/2014/main" id="{6A83FF23-0216-455D-BD05-1C8269CC2B34}"/>
              </a:ext>
            </a:extLst>
          </p:cNvPr>
          <p:cNvSpPr/>
          <p:nvPr/>
        </p:nvSpPr>
        <p:spPr>
          <a:xfrm>
            <a:off x="1237428" y="5649269"/>
            <a:ext cx="637208" cy="1014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Freeform 58">
            <a:extLst>
              <a:ext uri="{FF2B5EF4-FFF2-40B4-BE49-F238E27FC236}">
                <a16:creationId xmlns:a16="http://schemas.microsoft.com/office/drawing/2014/main" id="{71E29408-398D-4121-9D23-102EA9718C42}"/>
              </a:ext>
            </a:extLst>
          </p:cNvPr>
          <p:cNvSpPr>
            <a:spLocks/>
          </p:cNvSpPr>
          <p:nvPr/>
        </p:nvSpPr>
        <p:spPr bwMode="auto">
          <a:xfrm flipH="1">
            <a:off x="661605" y="5260662"/>
            <a:ext cx="1135741" cy="285392"/>
          </a:xfrm>
          <a:custGeom>
            <a:avLst/>
            <a:gdLst>
              <a:gd name="T0" fmla="*/ 10 w 585"/>
              <a:gd name="T1" fmla="*/ 117 h 147"/>
              <a:gd name="T2" fmla="*/ 19 w 585"/>
              <a:gd name="T3" fmla="*/ 132 h 147"/>
              <a:gd name="T4" fmla="*/ 29 w 585"/>
              <a:gd name="T5" fmla="*/ 114 h 147"/>
              <a:gd name="T6" fmla="*/ 39 w 585"/>
              <a:gd name="T7" fmla="*/ 77 h 147"/>
              <a:gd name="T8" fmla="*/ 48 w 585"/>
              <a:gd name="T9" fmla="*/ 51 h 147"/>
              <a:gd name="T10" fmla="*/ 58 w 585"/>
              <a:gd name="T11" fmla="*/ 37 h 147"/>
              <a:gd name="T12" fmla="*/ 68 w 585"/>
              <a:gd name="T13" fmla="*/ 37 h 147"/>
              <a:gd name="T14" fmla="*/ 77 w 585"/>
              <a:gd name="T15" fmla="*/ 41 h 147"/>
              <a:gd name="T16" fmla="*/ 87 w 585"/>
              <a:gd name="T17" fmla="*/ 33 h 147"/>
              <a:gd name="T18" fmla="*/ 97 w 585"/>
              <a:gd name="T19" fmla="*/ 20 h 147"/>
              <a:gd name="T20" fmla="*/ 107 w 585"/>
              <a:gd name="T21" fmla="*/ 5 h 147"/>
              <a:gd name="T22" fmla="*/ 116 w 585"/>
              <a:gd name="T23" fmla="*/ 2 h 147"/>
              <a:gd name="T24" fmla="*/ 126 w 585"/>
              <a:gd name="T25" fmla="*/ 18 h 147"/>
              <a:gd name="T26" fmla="*/ 136 w 585"/>
              <a:gd name="T27" fmla="*/ 18 h 147"/>
              <a:gd name="T28" fmla="*/ 146 w 585"/>
              <a:gd name="T29" fmla="*/ 20 h 147"/>
              <a:gd name="T30" fmla="*/ 155 w 585"/>
              <a:gd name="T31" fmla="*/ 4 h 147"/>
              <a:gd name="T32" fmla="*/ 165 w 585"/>
              <a:gd name="T33" fmla="*/ 31 h 147"/>
              <a:gd name="T34" fmla="*/ 175 w 585"/>
              <a:gd name="T35" fmla="*/ 125 h 147"/>
              <a:gd name="T36" fmla="*/ 184 w 585"/>
              <a:gd name="T37" fmla="*/ 128 h 147"/>
              <a:gd name="T38" fmla="*/ 194 w 585"/>
              <a:gd name="T39" fmla="*/ 130 h 147"/>
              <a:gd name="T40" fmla="*/ 204 w 585"/>
              <a:gd name="T41" fmla="*/ 121 h 147"/>
              <a:gd name="T42" fmla="*/ 213 w 585"/>
              <a:gd name="T43" fmla="*/ 125 h 147"/>
              <a:gd name="T44" fmla="*/ 223 w 585"/>
              <a:gd name="T45" fmla="*/ 106 h 147"/>
              <a:gd name="T46" fmla="*/ 233 w 585"/>
              <a:gd name="T47" fmla="*/ 83 h 147"/>
              <a:gd name="T48" fmla="*/ 243 w 585"/>
              <a:gd name="T49" fmla="*/ 23 h 147"/>
              <a:gd name="T50" fmla="*/ 252 w 585"/>
              <a:gd name="T51" fmla="*/ 68 h 147"/>
              <a:gd name="T52" fmla="*/ 262 w 585"/>
              <a:gd name="T53" fmla="*/ 108 h 147"/>
              <a:gd name="T54" fmla="*/ 272 w 585"/>
              <a:gd name="T55" fmla="*/ 117 h 147"/>
              <a:gd name="T56" fmla="*/ 282 w 585"/>
              <a:gd name="T57" fmla="*/ 123 h 147"/>
              <a:gd name="T58" fmla="*/ 291 w 585"/>
              <a:gd name="T59" fmla="*/ 129 h 147"/>
              <a:gd name="T60" fmla="*/ 301 w 585"/>
              <a:gd name="T61" fmla="*/ 127 h 147"/>
              <a:gd name="T62" fmla="*/ 311 w 585"/>
              <a:gd name="T63" fmla="*/ 130 h 147"/>
              <a:gd name="T64" fmla="*/ 320 w 585"/>
              <a:gd name="T65" fmla="*/ 120 h 147"/>
              <a:gd name="T66" fmla="*/ 330 w 585"/>
              <a:gd name="T67" fmla="*/ 92 h 147"/>
              <a:gd name="T68" fmla="*/ 340 w 585"/>
              <a:gd name="T69" fmla="*/ 117 h 147"/>
              <a:gd name="T70" fmla="*/ 350 w 585"/>
              <a:gd name="T71" fmla="*/ 37 h 147"/>
              <a:gd name="T72" fmla="*/ 359 w 585"/>
              <a:gd name="T73" fmla="*/ 98 h 147"/>
              <a:gd name="T74" fmla="*/ 369 w 585"/>
              <a:gd name="T75" fmla="*/ 120 h 147"/>
              <a:gd name="T76" fmla="*/ 379 w 585"/>
              <a:gd name="T77" fmla="*/ 129 h 147"/>
              <a:gd name="T78" fmla="*/ 388 w 585"/>
              <a:gd name="T79" fmla="*/ 127 h 147"/>
              <a:gd name="T80" fmla="*/ 398 w 585"/>
              <a:gd name="T81" fmla="*/ 129 h 147"/>
              <a:gd name="T82" fmla="*/ 408 w 585"/>
              <a:gd name="T83" fmla="*/ 130 h 147"/>
              <a:gd name="T84" fmla="*/ 417 w 585"/>
              <a:gd name="T85" fmla="*/ 123 h 147"/>
              <a:gd name="T86" fmla="*/ 427 w 585"/>
              <a:gd name="T87" fmla="*/ 114 h 147"/>
              <a:gd name="T88" fmla="*/ 437 w 585"/>
              <a:gd name="T89" fmla="*/ 102 h 147"/>
              <a:gd name="T90" fmla="*/ 447 w 585"/>
              <a:gd name="T91" fmla="*/ 77 h 147"/>
              <a:gd name="T92" fmla="*/ 457 w 585"/>
              <a:gd name="T93" fmla="*/ 43 h 147"/>
              <a:gd name="T94" fmla="*/ 466 w 585"/>
              <a:gd name="T95" fmla="*/ 28 h 147"/>
              <a:gd name="T96" fmla="*/ 476 w 585"/>
              <a:gd name="T97" fmla="*/ 33 h 147"/>
              <a:gd name="T98" fmla="*/ 486 w 585"/>
              <a:gd name="T99" fmla="*/ 34 h 147"/>
              <a:gd name="T100" fmla="*/ 495 w 585"/>
              <a:gd name="T101" fmla="*/ 32 h 147"/>
              <a:gd name="T102" fmla="*/ 505 w 585"/>
              <a:gd name="T103" fmla="*/ 32 h 147"/>
              <a:gd name="T104" fmla="*/ 515 w 585"/>
              <a:gd name="T105" fmla="*/ 38 h 147"/>
              <a:gd name="T106" fmla="*/ 524 w 585"/>
              <a:gd name="T107" fmla="*/ 58 h 147"/>
              <a:gd name="T108" fmla="*/ 534 w 585"/>
              <a:gd name="T109" fmla="*/ 83 h 147"/>
              <a:gd name="T110" fmla="*/ 544 w 585"/>
              <a:gd name="T111" fmla="*/ 107 h 147"/>
              <a:gd name="T112" fmla="*/ 553 w 585"/>
              <a:gd name="T113" fmla="*/ 123 h 147"/>
              <a:gd name="T114" fmla="*/ 563 w 585"/>
              <a:gd name="T115" fmla="*/ 129 h 147"/>
              <a:gd name="T116" fmla="*/ 573 w 585"/>
              <a:gd name="T117" fmla="*/ 127 h 147"/>
              <a:gd name="T118" fmla="*/ 583 w 585"/>
              <a:gd name="T119" fmla="*/ 12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5" h="147">
                <a:moveTo>
                  <a:pt x="0" y="111"/>
                </a:moveTo>
                <a:lnTo>
                  <a:pt x="1" y="111"/>
                </a:lnTo>
                <a:lnTo>
                  <a:pt x="2" y="110"/>
                </a:lnTo>
                <a:lnTo>
                  <a:pt x="2" y="110"/>
                </a:lnTo>
                <a:lnTo>
                  <a:pt x="3" y="110"/>
                </a:lnTo>
                <a:lnTo>
                  <a:pt x="3" y="109"/>
                </a:lnTo>
                <a:lnTo>
                  <a:pt x="4" y="109"/>
                </a:lnTo>
                <a:lnTo>
                  <a:pt x="4" y="110"/>
                </a:lnTo>
                <a:lnTo>
                  <a:pt x="5" y="110"/>
                </a:lnTo>
                <a:lnTo>
                  <a:pt x="6" y="111"/>
                </a:lnTo>
                <a:lnTo>
                  <a:pt x="6" y="111"/>
                </a:lnTo>
                <a:lnTo>
                  <a:pt x="7" y="112"/>
                </a:lnTo>
                <a:lnTo>
                  <a:pt x="7" y="113"/>
                </a:lnTo>
                <a:lnTo>
                  <a:pt x="8" y="114"/>
                </a:lnTo>
                <a:lnTo>
                  <a:pt x="8" y="115"/>
                </a:lnTo>
                <a:lnTo>
                  <a:pt x="9" y="116"/>
                </a:lnTo>
                <a:lnTo>
                  <a:pt x="10" y="117"/>
                </a:lnTo>
                <a:lnTo>
                  <a:pt x="10" y="118"/>
                </a:lnTo>
                <a:lnTo>
                  <a:pt x="11" y="119"/>
                </a:lnTo>
                <a:lnTo>
                  <a:pt x="11" y="120"/>
                </a:lnTo>
                <a:lnTo>
                  <a:pt x="12" y="122"/>
                </a:lnTo>
                <a:lnTo>
                  <a:pt x="12" y="123"/>
                </a:lnTo>
                <a:lnTo>
                  <a:pt x="13" y="124"/>
                </a:lnTo>
                <a:lnTo>
                  <a:pt x="14" y="125"/>
                </a:lnTo>
                <a:lnTo>
                  <a:pt x="14" y="126"/>
                </a:lnTo>
                <a:lnTo>
                  <a:pt x="15" y="127"/>
                </a:lnTo>
                <a:lnTo>
                  <a:pt x="15" y="128"/>
                </a:lnTo>
                <a:lnTo>
                  <a:pt x="16" y="129"/>
                </a:lnTo>
                <a:lnTo>
                  <a:pt x="16" y="130"/>
                </a:lnTo>
                <a:lnTo>
                  <a:pt x="17" y="130"/>
                </a:lnTo>
                <a:lnTo>
                  <a:pt x="18" y="131"/>
                </a:lnTo>
                <a:lnTo>
                  <a:pt x="18" y="131"/>
                </a:lnTo>
                <a:lnTo>
                  <a:pt x="19" y="132"/>
                </a:lnTo>
                <a:lnTo>
                  <a:pt x="19" y="132"/>
                </a:lnTo>
                <a:lnTo>
                  <a:pt x="20" y="133"/>
                </a:lnTo>
                <a:lnTo>
                  <a:pt x="20" y="133"/>
                </a:lnTo>
                <a:lnTo>
                  <a:pt x="21" y="133"/>
                </a:lnTo>
                <a:lnTo>
                  <a:pt x="22" y="132"/>
                </a:lnTo>
                <a:lnTo>
                  <a:pt x="22" y="132"/>
                </a:lnTo>
                <a:lnTo>
                  <a:pt x="23" y="131"/>
                </a:lnTo>
                <a:lnTo>
                  <a:pt x="23" y="130"/>
                </a:lnTo>
                <a:lnTo>
                  <a:pt x="24" y="129"/>
                </a:lnTo>
                <a:lnTo>
                  <a:pt x="24" y="128"/>
                </a:lnTo>
                <a:lnTo>
                  <a:pt x="25" y="127"/>
                </a:lnTo>
                <a:lnTo>
                  <a:pt x="26" y="126"/>
                </a:lnTo>
                <a:lnTo>
                  <a:pt x="26" y="124"/>
                </a:lnTo>
                <a:lnTo>
                  <a:pt x="27" y="122"/>
                </a:lnTo>
                <a:lnTo>
                  <a:pt x="27" y="120"/>
                </a:lnTo>
                <a:lnTo>
                  <a:pt x="28" y="118"/>
                </a:lnTo>
                <a:lnTo>
                  <a:pt x="28" y="117"/>
                </a:lnTo>
                <a:lnTo>
                  <a:pt x="29" y="114"/>
                </a:lnTo>
                <a:lnTo>
                  <a:pt x="29" y="112"/>
                </a:lnTo>
                <a:lnTo>
                  <a:pt x="30" y="110"/>
                </a:lnTo>
                <a:lnTo>
                  <a:pt x="31" y="108"/>
                </a:lnTo>
                <a:lnTo>
                  <a:pt x="31" y="106"/>
                </a:lnTo>
                <a:lnTo>
                  <a:pt x="32" y="103"/>
                </a:lnTo>
                <a:lnTo>
                  <a:pt x="32" y="101"/>
                </a:lnTo>
                <a:lnTo>
                  <a:pt x="33" y="99"/>
                </a:lnTo>
                <a:lnTo>
                  <a:pt x="33" y="97"/>
                </a:lnTo>
                <a:lnTo>
                  <a:pt x="34" y="94"/>
                </a:lnTo>
                <a:lnTo>
                  <a:pt x="35" y="92"/>
                </a:lnTo>
                <a:lnTo>
                  <a:pt x="35" y="90"/>
                </a:lnTo>
                <a:lnTo>
                  <a:pt x="36" y="88"/>
                </a:lnTo>
                <a:lnTo>
                  <a:pt x="36" y="86"/>
                </a:lnTo>
                <a:lnTo>
                  <a:pt x="37" y="84"/>
                </a:lnTo>
                <a:lnTo>
                  <a:pt x="37" y="81"/>
                </a:lnTo>
                <a:lnTo>
                  <a:pt x="38" y="79"/>
                </a:lnTo>
                <a:lnTo>
                  <a:pt x="39" y="77"/>
                </a:lnTo>
                <a:lnTo>
                  <a:pt x="39" y="75"/>
                </a:lnTo>
                <a:lnTo>
                  <a:pt x="40" y="73"/>
                </a:lnTo>
                <a:lnTo>
                  <a:pt x="40" y="71"/>
                </a:lnTo>
                <a:lnTo>
                  <a:pt x="41" y="69"/>
                </a:lnTo>
                <a:lnTo>
                  <a:pt x="41" y="68"/>
                </a:lnTo>
                <a:lnTo>
                  <a:pt x="42" y="66"/>
                </a:lnTo>
                <a:lnTo>
                  <a:pt x="43" y="64"/>
                </a:lnTo>
                <a:lnTo>
                  <a:pt x="43" y="63"/>
                </a:lnTo>
                <a:lnTo>
                  <a:pt x="44" y="61"/>
                </a:lnTo>
                <a:lnTo>
                  <a:pt x="44" y="60"/>
                </a:lnTo>
                <a:lnTo>
                  <a:pt x="45" y="58"/>
                </a:lnTo>
                <a:lnTo>
                  <a:pt x="45" y="57"/>
                </a:lnTo>
                <a:lnTo>
                  <a:pt x="46" y="56"/>
                </a:lnTo>
                <a:lnTo>
                  <a:pt x="47" y="55"/>
                </a:lnTo>
                <a:lnTo>
                  <a:pt x="47" y="53"/>
                </a:lnTo>
                <a:lnTo>
                  <a:pt x="48" y="52"/>
                </a:lnTo>
                <a:lnTo>
                  <a:pt x="48" y="51"/>
                </a:lnTo>
                <a:lnTo>
                  <a:pt x="49" y="50"/>
                </a:lnTo>
                <a:lnTo>
                  <a:pt x="49" y="49"/>
                </a:lnTo>
                <a:lnTo>
                  <a:pt x="50" y="48"/>
                </a:lnTo>
                <a:lnTo>
                  <a:pt x="51" y="47"/>
                </a:lnTo>
                <a:lnTo>
                  <a:pt x="51" y="46"/>
                </a:lnTo>
                <a:lnTo>
                  <a:pt x="52" y="45"/>
                </a:lnTo>
                <a:lnTo>
                  <a:pt x="52" y="44"/>
                </a:lnTo>
                <a:lnTo>
                  <a:pt x="53" y="43"/>
                </a:lnTo>
                <a:lnTo>
                  <a:pt x="53" y="42"/>
                </a:lnTo>
                <a:lnTo>
                  <a:pt x="54" y="41"/>
                </a:lnTo>
                <a:lnTo>
                  <a:pt x="55" y="41"/>
                </a:lnTo>
                <a:lnTo>
                  <a:pt x="55" y="40"/>
                </a:lnTo>
                <a:lnTo>
                  <a:pt x="56" y="39"/>
                </a:lnTo>
                <a:lnTo>
                  <a:pt x="56" y="39"/>
                </a:lnTo>
                <a:lnTo>
                  <a:pt x="57" y="38"/>
                </a:lnTo>
                <a:lnTo>
                  <a:pt x="57" y="37"/>
                </a:lnTo>
                <a:lnTo>
                  <a:pt x="58" y="37"/>
                </a:lnTo>
                <a:lnTo>
                  <a:pt x="59" y="37"/>
                </a:lnTo>
                <a:lnTo>
                  <a:pt x="59" y="36"/>
                </a:lnTo>
                <a:lnTo>
                  <a:pt x="60" y="36"/>
                </a:lnTo>
                <a:lnTo>
                  <a:pt x="60" y="36"/>
                </a:lnTo>
                <a:lnTo>
                  <a:pt x="61" y="36"/>
                </a:lnTo>
                <a:lnTo>
                  <a:pt x="61" y="36"/>
                </a:lnTo>
                <a:lnTo>
                  <a:pt x="62" y="36"/>
                </a:lnTo>
                <a:lnTo>
                  <a:pt x="63" y="36"/>
                </a:lnTo>
                <a:lnTo>
                  <a:pt x="63" y="36"/>
                </a:lnTo>
                <a:lnTo>
                  <a:pt x="64" y="36"/>
                </a:lnTo>
                <a:lnTo>
                  <a:pt x="64" y="36"/>
                </a:lnTo>
                <a:lnTo>
                  <a:pt x="65" y="36"/>
                </a:lnTo>
                <a:lnTo>
                  <a:pt x="65" y="37"/>
                </a:lnTo>
                <a:lnTo>
                  <a:pt x="66" y="37"/>
                </a:lnTo>
                <a:lnTo>
                  <a:pt x="67" y="37"/>
                </a:lnTo>
                <a:lnTo>
                  <a:pt x="67" y="37"/>
                </a:lnTo>
                <a:lnTo>
                  <a:pt x="68" y="37"/>
                </a:lnTo>
                <a:lnTo>
                  <a:pt x="68" y="38"/>
                </a:lnTo>
                <a:lnTo>
                  <a:pt x="69" y="38"/>
                </a:lnTo>
                <a:lnTo>
                  <a:pt x="69" y="38"/>
                </a:lnTo>
                <a:lnTo>
                  <a:pt x="70" y="39"/>
                </a:lnTo>
                <a:lnTo>
                  <a:pt x="71" y="39"/>
                </a:lnTo>
                <a:lnTo>
                  <a:pt x="71" y="39"/>
                </a:lnTo>
                <a:lnTo>
                  <a:pt x="72" y="40"/>
                </a:lnTo>
                <a:lnTo>
                  <a:pt x="72" y="40"/>
                </a:lnTo>
                <a:lnTo>
                  <a:pt x="73" y="40"/>
                </a:lnTo>
                <a:lnTo>
                  <a:pt x="73" y="40"/>
                </a:lnTo>
                <a:lnTo>
                  <a:pt x="74" y="41"/>
                </a:lnTo>
                <a:lnTo>
                  <a:pt x="75" y="41"/>
                </a:lnTo>
                <a:lnTo>
                  <a:pt x="75" y="41"/>
                </a:lnTo>
                <a:lnTo>
                  <a:pt x="76" y="41"/>
                </a:lnTo>
                <a:lnTo>
                  <a:pt x="76" y="41"/>
                </a:lnTo>
                <a:lnTo>
                  <a:pt x="77" y="41"/>
                </a:lnTo>
                <a:lnTo>
                  <a:pt x="77" y="41"/>
                </a:lnTo>
                <a:lnTo>
                  <a:pt x="78" y="41"/>
                </a:lnTo>
                <a:lnTo>
                  <a:pt x="79" y="41"/>
                </a:lnTo>
                <a:lnTo>
                  <a:pt x="79" y="41"/>
                </a:lnTo>
                <a:lnTo>
                  <a:pt x="80" y="40"/>
                </a:lnTo>
                <a:lnTo>
                  <a:pt x="80" y="40"/>
                </a:lnTo>
                <a:lnTo>
                  <a:pt x="81" y="40"/>
                </a:lnTo>
                <a:lnTo>
                  <a:pt x="81" y="39"/>
                </a:lnTo>
                <a:lnTo>
                  <a:pt x="82" y="39"/>
                </a:lnTo>
                <a:lnTo>
                  <a:pt x="83" y="38"/>
                </a:lnTo>
                <a:lnTo>
                  <a:pt x="83" y="38"/>
                </a:lnTo>
                <a:lnTo>
                  <a:pt x="84" y="37"/>
                </a:lnTo>
                <a:lnTo>
                  <a:pt x="84" y="36"/>
                </a:lnTo>
                <a:lnTo>
                  <a:pt x="85" y="36"/>
                </a:lnTo>
                <a:lnTo>
                  <a:pt x="85" y="35"/>
                </a:lnTo>
                <a:lnTo>
                  <a:pt x="86" y="35"/>
                </a:lnTo>
                <a:lnTo>
                  <a:pt x="87" y="34"/>
                </a:lnTo>
                <a:lnTo>
                  <a:pt x="87" y="33"/>
                </a:lnTo>
                <a:lnTo>
                  <a:pt x="88" y="33"/>
                </a:lnTo>
                <a:lnTo>
                  <a:pt x="88" y="32"/>
                </a:lnTo>
                <a:lnTo>
                  <a:pt x="89" y="31"/>
                </a:lnTo>
                <a:lnTo>
                  <a:pt x="89" y="31"/>
                </a:lnTo>
                <a:lnTo>
                  <a:pt x="90" y="30"/>
                </a:lnTo>
                <a:lnTo>
                  <a:pt x="91" y="29"/>
                </a:lnTo>
                <a:lnTo>
                  <a:pt x="91" y="28"/>
                </a:lnTo>
                <a:lnTo>
                  <a:pt x="92" y="28"/>
                </a:lnTo>
                <a:lnTo>
                  <a:pt x="92" y="27"/>
                </a:lnTo>
                <a:lnTo>
                  <a:pt x="93" y="26"/>
                </a:lnTo>
                <a:lnTo>
                  <a:pt x="93" y="25"/>
                </a:lnTo>
                <a:lnTo>
                  <a:pt x="94" y="24"/>
                </a:lnTo>
                <a:lnTo>
                  <a:pt x="95" y="23"/>
                </a:lnTo>
                <a:lnTo>
                  <a:pt x="95" y="23"/>
                </a:lnTo>
                <a:lnTo>
                  <a:pt x="96" y="22"/>
                </a:lnTo>
                <a:lnTo>
                  <a:pt x="96" y="21"/>
                </a:lnTo>
                <a:lnTo>
                  <a:pt x="97" y="20"/>
                </a:lnTo>
                <a:lnTo>
                  <a:pt x="97" y="19"/>
                </a:lnTo>
                <a:lnTo>
                  <a:pt x="98" y="18"/>
                </a:lnTo>
                <a:lnTo>
                  <a:pt x="99" y="17"/>
                </a:lnTo>
                <a:lnTo>
                  <a:pt x="99" y="16"/>
                </a:lnTo>
                <a:lnTo>
                  <a:pt x="100" y="15"/>
                </a:lnTo>
                <a:lnTo>
                  <a:pt x="100" y="15"/>
                </a:lnTo>
                <a:lnTo>
                  <a:pt x="101" y="14"/>
                </a:lnTo>
                <a:lnTo>
                  <a:pt x="101" y="13"/>
                </a:lnTo>
                <a:lnTo>
                  <a:pt x="102" y="12"/>
                </a:lnTo>
                <a:lnTo>
                  <a:pt x="103" y="11"/>
                </a:lnTo>
                <a:lnTo>
                  <a:pt x="103" y="10"/>
                </a:lnTo>
                <a:lnTo>
                  <a:pt x="104" y="9"/>
                </a:lnTo>
                <a:lnTo>
                  <a:pt x="104" y="9"/>
                </a:lnTo>
                <a:lnTo>
                  <a:pt x="105" y="8"/>
                </a:lnTo>
                <a:lnTo>
                  <a:pt x="106" y="7"/>
                </a:lnTo>
                <a:lnTo>
                  <a:pt x="106" y="6"/>
                </a:lnTo>
                <a:lnTo>
                  <a:pt x="107" y="5"/>
                </a:lnTo>
                <a:lnTo>
                  <a:pt x="107" y="5"/>
                </a:lnTo>
                <a:lnTo>
                  <a:pt x="108" y="4"/>
                </a:lnTo>
                <a:lnTo>
                  <a:pt x="108" y="3"/>
                </a:lnTo>
                <a:lnTo>
                  <a:pt x="109" y="3"/>
                </a:lnTo>
                <a:lnTo>
                  <a:pt x="110" y="2"/>
                </a:lnTo>
                <a:lnTo>
                  <a:pt x="110" y="1"/>
                </a:lnTo>
                <a:lnTo>
                  <a:pt x="111" y="1"/>
                </a:lnTo>
                <a:lnTo>
                  <a:pt x="111" y="1"/>
                </a:lnTo>
                <a:lnTo>
                  <a:pt x="112" y="0"/>
                </a:lnTo>
                <a:lnTo>
                  <a:pt x="112" y="0"/>
                </a:lnTo>
                <a:lnTo>
                  <a:pt x="113" y="0"/>
                </a:lnTo>
                <a:lnTo>
                  <a:pt x="114" y="0"/>
                </a:lnTo>
                <a:lnTo>
                  <a:pt x="114" y="0"/>
                </a:lnTo>
                <a:lnTo>
                  <a:pt x="115" y="0"/>
                </a:lnTo>
                <a:lnTo>
                  <a:pt x="115" y="1"/>
                </a:lnTo>
                <a:lnTo>
                  <a:pt x="116" y="1"/>
                </a:lnTo>
                <a:lnTo>
                  <a:pt x="116" y="2"/>
                </a:lnTo>
                <a:lnTo>
                  <a:pt x="117" y="2"/>
                </a:lnTo>
                <a:lnTo>
                  <a:pt x="118" y="3"/>
                </a:lnTo>
                <a:lnTo>
                  <a:pt x="118" y="4"/>
                </a:lnTo>
                <a:lnTo>
                  <a:pt x="119" y="4"/>
                </a:lnTo>
                <a:lnTo>
                  <a:pt x="119" y="5"/>
                </a:lnTo>
                <a:lnTo>
                  <a:pt x="120" y="6"/>
                </a:lnTo>
                <a:lnTo>
                  <a:pt x="120" y="7"/>
                </a:lnTo>
                <a:lnTo>
                  <a:pt x="121" y="8"/>
                </a:lnTo>
                <a:lnTo>
                  <a:pt x="122" y="9"/>
                </a:lnTo>
                <a:lnTo>
                  <a:pt x="122" y="10"/>
                </a:lnTo>
                <a:lnTo>
                  <a:pt x="123" y="11"/>
                </a:lnTo>
                <a:lnTo>
                  <a:pt x="123" y="12"/>
                </a:lnTo>
                <a:lnTo>
                  <a:pt x="124" y="13"/>
                </a:lnTo>
                <a:lnTo>
                  <a:pt x="124" y="14"/>
                </a:lnTo>
                <a:lnTo>
                  <a:pt x="125" y="15"/>
                </a:lnTo>
                <a:lnTo>
                  <a:pt x="126" y="16"/>
                </a:lnTo>
                <a:lnTo>
                  <a:pt x="126" y="18"/>
                </a:lnTo>
                <a:lnTo>
                  <a:pt x="127" y="19"/>
                </a:lnTo>
                <a:lnTo>
                  <a:pt x="127" y="20"/>
                </a:lnTo>
                <a:lnTo>
                  <a:pt x="128" y="21"/>
                </a:lnTo>
                <a:lnTo>
                  <a:pt x="128" y="22"/>
                </a:lnTo>
                <a:lnTo>
                  <a:pt x="129" y="23"/>
                </a:lnTo>
                <a:lnTo>
                  <a:pt x="130" y="24"/>
                </a:lnTo>
                <a:lnTo>
                  <a:pt x="130" y="24"/>
                </a:lnTo>
                <a:lnTo>
                  <a:pt x="131" y="25"/>
                </a:lnTo>
                <a:lnTo>
                  <a:pt x="131" y="25"/>
                </a:lnTo>
                <a:lnTo>
                  <a:pt x="132" y="25"/>
                </a:lnTo>
                <a:lnTo>
                  <a:pt x="132" y="25"/>
                </a:lnTo>
                <a:lnTo>
                  <a:pt x="133" y="24"/>
                </a:lnTo>
                <a:lnTo>
                  <a:pt x="134" y="23"/>
                </a:lnTo>
                <a:lnTo>
                  <a:pt x="134" y="22"/>
                </a:lnTo>
                <a:lnTo>
                  <a:pt x="135" y="21"/>
                </a:lnTo>
                <a:lnTo>
                  <a:pt x="135" y="19"/>
                </a:lnTo>
                <a:lnTo>
                  <a:pt x="136" y="18"/>
                </a:lnTo>
                <a:lnTo>
                  <a:pt x="136" y="16"/>
                </a:lnTo>
                <a:lnTo>
                  <a:pt x="137" y="15"/>
                </a:lnTo>
                <a:lnTo>
                  <a:pt x="138" y="13"/>
                </a:lnTo>
                <a:lnTo>
                  <a:pt x="138" y="12"/>
                </a:lnTo>
                <a:lnTo>
                  <a:pt x="139" y="10"/>
                </a:lnTo>
                <a:lnTo>
                  <a:pt x="139" y="9"/>
                </a:lnTo>
                <a:lnTo>
                  <a:pt x="140" y="8"/>
                </a:lnTo>
                <a:lnTo>
                  <a:pt x="140" y="8"/>
                </a:lnTo>
                <a:lnTo>
                  <a:pt x="141" y="8"/>
                </a:lnTo>
                <a:lnTo>
                  <a:pt x="142" y="8"/>
                </a:lnTo>
                <a:lnTo>
                  <a:pt x="142" y="9"/>
                </a:lnTo>
                <a:lnTo>
                  <a:pt x="143" y="10"/>
                </a:lnTo>
                <a:lnTo>
                  <a:pt x="143" y="12"/>
                </a:lnTo>
                <a:lnTo>
                  <a:pt x="144" y="14"/>
                </a:lnTo>
                <a:lnTo>
                  <a:pt x="144" y="16"/>
                </a:lnTo>
                <a:lnTo>
                  <a:pt x="145" y="18"/>
                </a:lnTo>
                <a:lnTo>
                  <a:pt x="146" y="20"/>
                </a:lnTo>
                <a:lnTo>
                  <a:pt x="146" y="23"/>
                </a:lnTo>
                <a:lnTo>
                  <a:pt x="147" y="25"/>
                </a:lnTo>
                <a:lnTo>
                  <a:pt x="147" y="28"/>
                </a:lnTo>
                <a:lnTo>
                  <a:pt x="148" y="30"/>
                </a:lnTo>
                <a:lnTo>
                  <a:pt x="148" y="32"/>
                </a:lnTo>
                <a:lnTo>
                  <a:pt x="149" y="33"/>
                </a:lnTo>
                <a:lnTo>
                  <a:pt x="150" y="34"/>
                </a:lnTo>
                <a:lnTo>
                  <a:pt x="150" y="34"/>
                </a:lnTo>
                <a:lnTo>
                  <a:pt x="151" y="33"/>
                </a:lnTo>
                <a:lnTo>
                  <a:pt x="151" y="30"/>
                </a:lnTo>
                <a:lnTo>
                  <a:pt x="152" y="26"/>
                </a:lnTo>
                <a:lnTo>
                  <a:pt x="152" y="22"/>
                </a:lnTo>
                <a:lnTo>
                  <a:pt x="153" y="18"/>
                </a:lnTo>
                <a:lnTo>
                  <a:pt x="154" y="13"/>
                </a:lnTo>
                <a:lnTo>
                  <a:pt x="154" y="9"/>
                </a:lnTo>
                <a:lnTo>
                  <a:pt x="155" y="6"/>
                </a:lnTo>
                <a:lnTo>
                  <a:pt x="155" y="4"/>
                </a:lnTo>
                <a:lnTo>
                  <a:pt x="156" y="4"/>
                </a:lnTo>
                <a:lnTo>
                  <a:pt x="156" y="5"/>
                </a:lnTo>
                <a:lnTo>
                  <a:pt x="157" y="7"/>
                </a:lnTo>
                <a:lnTo>
                  <a:pt x="157" y="9"/>
                </a:lnTo>
                <a:lnTo>
                  <a:pt x="158" y="12"/>
                </a:lnTo>
                <a:lnTo>
                  <a:pt x="159" y="15"/>
                </a:lnTo>
                <a:lnTo>
                  <a:pt x="159" y="17"/>
                </a:lnTo>
                <a:lnTo>
                  <a:pt x="160" y="17"/>
                </a:lnTo>
                <a:lnTo>
                  <a:pt x="160" y="15"/>
                </a:lnTo>
                <a:lnTo>
                  <a:pt x="161" y="13"/>
                </a:lnTo>
                <a:lnTo>
                  <a:pt x="161" y="12"/>
                </a:lnTo>
                <a:lnTo>
                  <a:pt x="162" y="12"/>
                </a:lnTo>
                <a:lnTo>
                  <a:pt x="163" y="11"/>
                </a:lnTo>
                <a:lnTo>
                  <a:pt x="163" y="17"/>
                </a:lnTo>
                <a:lnTo>
                  <a:pt x="164" y="34"/>
                </a:lnTo>
                <a:lnTo>
                  <a:pt x="164" y="44"/>
                </a:lnTo>
                <a:lnTo>
                  <a:pt x="165" y="31"/>
                </a:lnTo>
                <a:lnTo>
                  <a:pt x="165" y="43"/>
                </a:lnTo>
                <a:lnTo>
                  <a:pt x="166" y="38"/>
                </a:lnTo>
                <a:lnTo>
                  <a:pt x="167" y="131"/>
                </a:lnTo>
                <a:lnTo>
                  <a:pt x="167" y="121"/>
                </a:lnTo>
                <a:lnTo>
                  <a:pt x="168" y="115"/>
                </a:lnTo>
                <a:lnTo>
                  <a:pt x="168" y="131"/>
                </a:lnTo>
                <a:lnTo>
                  <a:pt x="169" y="140"/>
                </a:lnTo>
                <a:lnTo>
                  <a:pt x="169" y="144"/>
                </a:lnTo>
                <a:lnTo>
                  <a:pt x="170" y="147"/>
                </a:lnTo>
                <a:lnTo>
                  <a:pt x="171" y="147"/>
                </a:lnTo>
                <a:lnTo>
                  <a:pt x="171" y="144"/>
                </a:lnTo>
                <a:lnTo>
                  <a:pt x="172" y="140"/>
                </a:lnTo>
                <a:lnTo>
                  <a:pt x="172" y="136"/>
                </a:lnTo>
                <a:lnTo>
                  <a:pt x="173" y="132"/>
                </a:lnTo>
                <a:lnTo>
                  <a:pt x="173" y="129"/>
                </a:lnTo>
                <a:lnTo>
                  <a:pt x="174" y="127"/>
                </a:lnTo>
                <a:lnTo>
                  <a:pt x="175" y="125"/>
                </a:lnTo>
                <a:lnTo>
                  <a:pt x="175" y="124"/>
                </a:lnTo>
                <a:lnTo>
                  <a:pt x="176" y="123"/>
                </a:lnTo>
                <a:lnTo>
                  <a:pt x="176" y="121"/>
                </a:lnTo>
                <a:lnTo>
                  <a:pt x="177" y="120"/>
                </a:lnTo>
                <a:lnTo>
                  <a:pt x="177" y="119"/>
                </a:lnTo>
                <a:lnTo>
                  <a:pt x="178" y="118"/>
                </a:lnTo>
                <a:lnTo>
                  <a:pt x="179" y="118"/>
                </a:lnTo>
                <a:lnTo>
                  <a:pt x="179" y="119"/>
                </a:lnTo>
                <a:lnTo>
                  <a:pt x="180" y="119"/>
                </a:lnTo>
                <a:lnTo>
                  <a:pt x="180" y="120"/>
                </a:lnTo>
                <a:lnTo>
                  <a:pt x="181" y="122"/>
                </a:lnTo>
                <a:lnTo>
                  <a:pt x="181" y="123"/>
                </a:lnTo>
                <a:lnTo>
                  <a:pt x="182" y="125"/>
                </a:lnTo>
                <a:lnTo>
                  <a:pt x="183" y="126"/>
                </a:lnTo>
                <a:lnTo>
                  <a:pt x="183" y="127"/>
                </a:lnTo>
                <a:lnTo>
                  <a:pt x="184" y="128"/>
                </a:lnTo>
                <a:lnTo>
                  <a:pt x="184" y="128"/>
                </a:lnTo>
                <a:lnTo>
                  <a:pt x="185" y="129"/>
                </a:lnTo>
                <a:lnTo>
                  <a:pt x="185" y="129"/>
                </a:lnTo>
                <a:lnTo>
                  <a:pt x="186" y="129"/>
                </a:lnTo>
                <a:lnTo>
                  <a:pt x="187" y="130"/>
                </a:lnTo>
                <a:lnTo>
                  <a:pt x="187" y="130"/>
                </a:lnTo>
                <a:lnTo>
                  <a:pt x="188" y="130"/>
                </a:lnTo>
                <a:lnTo>
                  <a:pt x="188" y="130"/>
                </a:lnTo>
                <a:lnTo>
                  <a:pt x="189" y="130"/>
                </a:lnTo>
                <a:lnTo>
                  <a:pt x="189" y="130"/>
                </a:lnTo>
                <a:lnTo>
                  <a:pt x="190" y="130"/>
                </a:lnTo>
                <a:lnTo>
                  <a:pt x="191" y="130"/>
                </a:lnTo>
                <a:lnTo>
                  <a:pt x="191" y="130"/>
                </a:lnTo>
                <a:lnTo>
                  <a:pt x="192" y="130"/>
                </a:lnTo>
                <a:lnTo>
                  <a:pt x="192" y="130"/>
                </a:lnTo>
                <a:lnTo>
                  <a:pt x="193" y="130"/>
                </a:lnTo>
                <a:lnTo>
                  <a:pt x="193" y="130"/>
                </a:lnTo>
                <a:lnTo>
                  <a:pt x="194" y="130"/>
                </a:lnTo>
                <a:lnTo>
                  <a:pt x="195" y="130"/>
                </a:lnTo>
                <a:lnTo>
                  <a:pt x="195" y="130"/>
                </a:lnTo>
                <a:lnTo>
                  <a:pt x="196" y="130"/>
                </a:lnTo>
                <a:lnTo>
                  <a:pt x="196" y="130"/>
                </a:lnTo>
                <a:lnTo>
                  <a:pt x="197" y="129"/>
                </a:lnTo>
                <a:lnTo>
                  <a:pt x="197" y="129"/>
                </a:lnTo>
                <a:lnTo>
                  <a:pt x="198" y="128"/>
                </a:lnTo>
                <a:lnTo>
                  <a:pt x="199" y="127"/>
                </a:lnTo>
                <a:lnTo>
                  <a:pt x="199" y="126"/>
                </a:lnTo>
                <a:lnTo>
                  <a:pt x="200" y="126"/>
                </a:lnTo>
                <a:lnTo>
                  <a:pt x="200" y="125"/>
                </a:lnTo>
                <a:lnTo>
                  <a:pt x="201" y="124"/>
                </a:lnTo>
                <a:lnTo>
                  <a:pt x="201" y="123"/>
                </a:lnTo>
                <a:lnTo>
                  <a:pt x="202" y="123"/>
                </a:lnTo>
                <a:lnTo>
                  <a:pt x="203" y="122"/>
                </a:lnTo>
                <a:lnTo>
                  <a:pt x="203" y="121"/>
                </a:lnTo>
                <a:lnTo>
                  <a:pt x="204" y="121"/>
                </a:lnTo>
                <a:lnTo>
                  <a:pt x="204" y="120"/>
                </a:lnTo>
                <a:lnTo>
                  <a:pt x="205" y="120"/>
                </a:lnTo>
                <a:lnTo>
                  <a:pt x="205" y="120"/>
                </a:lnTo>
                <a:lnTo>
                  <a:pt x="206" y="120"/>
                </a:lnTo>
                <a:lnTo>
                  <a:pt x="207" y="120"/>
                </a:lnTo>
                <a:lnTo>
                  <a:pt x="207" y="121"/>
                </a:lnTo>
                <a:lnTo>
                  <a:pt x="208" y="121"/>
                </a:lnTo>
                <a:lnTo>
                  <a:pt x="208" y="121"/>
                </a:lnTo>
                <a:lnTo>
                  <a:pt x="209" y="122"/>
                </a:lnTo>
                <a:lnTo>
                  <a:pt x="209" y="122"/>
                </a:lnTo>
                <a:lnTo>
                  <a:pt x="210" y="123"/>
                </a:lnTo>
                <a:lnTo>
                  <a:pt x="211" y="123"/>
                </a:lnTo>
                <a:lnTo>
                  <a:pt x="211" y="124"/>
                </a:lnTo>
                <a:lnTo>
                  <a:pt x="212" y="124"/>
                </a:lnTo>
                <a:lnTo>
                  <a:pt x="212" y="124"/>
                </a:lnTo>
                <a:lnTo>
                  <a:pt x="213" y="125"/>
                </a:lnTo>
                <a:lnTo>
                  <a:pt x="213" y="125"/>
                </a:lnTo>
                <a:lnTo>
                  <a:pt x="214" y="124"/>
                </a:lnTo>
                <a:lnTo>
                  <a:pt x="215" y="124"/>
                </a:lnTo>
                <a:lnTo>
                  <a:pt x="215" y="124"/>
                </a:lnTo>
                <a:lnTo>
                  <a:pt x="216" y="123"/>
                </a:lnTo>
                <a:lnTo>
                  <a:pt x="216" y="122"/>
                </a:lnTo>
                <a:lnTo>
                  <a:pt x="217" y="121"/>
                </a:lnTo>
                <a:lnTo>
                  <a:pt x="217" y="120"/>
                </a:lnTo>
                <a:lnTo>
                  <a:pt x="218" y="119"/>
                </a:lnTo>
                <a:lnTo>
                  <a:pt x="219" y="117"/>
                </a:lnTo>
                <a:lnTo>
                  <a:pt x="219" y="116"/>
                </a:lnTo>
                <a:lnTo>
                  <a:pt x="220" y="114"/>
                </a:lnTo>
                <a:lnTo>
                  <a:pt x="220" y="113"/>
                </a:lnTo>
                <a:lnTo>
                  <a:pt x="221" y="111"/>
                </a:lnTo>
                <a:lnTo>
                  <a:pt x="222" y="110"/>
                </a:lnTo>
                <a:lnTo>
                  <a:pt x="222" y="109"/>
                </a:lnTo>
                <a:lnTo>
                  <a:pt x="223" y="107"/>
                </a:lnTo>
                <a:lnTo>
                  <a:pt x="223" y="106"/>
                </a:lnTo>
                <a:lnTo>
                  <a:pt x="224" y="105"/>
                </a:lnTo>
                <a:lnTo>
                  <a:pt x="224" y="104"/>
                </a:lnTo>
                <a:lnTo>
                  <a:pt x="225" y="103"/>
                </a:lnTo>
                <a:lnTo>
                  <a:pt x="226" y="103"/>
                </a:lnTo>
                <a:lnTo>
                  <a:pt x="226" y="102"/>
                </a:lnTo>
                <a:lnTo>
                  <a:pt x="227" y="101"/>
                </a:lnTo>
                <a:lnTo>
                  <a:pt x="227" y="101"/>
                </a:lnTo>
                <a:lnTo>
                  <a:pt x="228" y="100"/>
                </a:lnTo>
                <a:lnTo>
                  <a:pt x="228" y="99"/>
                </a:lnTo>
                <a:lnTo>
                  <a:pt x="229" y="98"/>
                </a:lnTo>
                <a:lnTo>
                  <a:pt x="230" y="97"/>
                </a:lnTo>
                <a:lnTo>
                  <a:pt x="230" y="95"/>
                </a:lnTo>
                <a:lnTo>
                  <a:pt x="231" y="94"/>
                </a:lnTo>
                <a:lnTo>
                  <a:pt x="231" y="92"/>
                </a:lnTo>
                <a:lnTo>
                  <a:pt x="232" y="89"/>
                </a:lnTo>
                <a:lnTo>
                  <a:pt x="232" y="87"/>
                </a:lnTo>
                <a:lnTo>
                  <a:pt x="233" y="83"/>
                </a:lnTo>
                <a:lnTo>
                  <a:pt x="234" y="79"/>
                </a:lnTo>
                <a:lnTo>
                  <a:pt x="234" y="75"/>
                </a:lnTo>
                <a:lnTo>
                  <a:pt x="235" y="71"/>
                </a:lnTo>
                <a:lnTo>
                  <a:pt x="235" y="66"/>
                </a:lnTo>
                <a:lnTo>
                  <a:pt x="236" y="61"/>
                </a:lnTo>
                <a:lnTo>
                  <a:pt x="236" y="56"/>
                </a:lnTo>
                <a:lnTo>
                  <a:pt x="237" y="52"/>
                </a:lnTo>
                <a:lnTo>
                  <a:pt x="238" y="47"/>
                </a:lnTo>
                <a:lnTo>
                  <a:pt x="238" y="43"/>
                </a:lnTo>
                <a:lnTo>
                  <a:pt x="239" y="39"/>
                </a:lnTo>
                <a:lnTo>
                  <a:pt x="239" y="35"/>
                </a:lnTo>
                <a:lnTo>
                  <a:pt x="240" y="31"/>
                </a:lnTo>
                <a:lnTo>
                  <a:pt x="240" y="28"/>
                </a:lnTo>
                <a:lnTo>
                  <a:pt x="241" y="26"/>
                </a:lnTo>
                <a:lnTo>
                  <a:pt x="242" y="24"/>
                </a:lnTo>
                <a:lnTo>
                  <a:pt x="242" y="23"/>
                </a:lnTo>
                <a:lnTo>
                  <a:pt x="243" y="23"/>
                </a:lnTo>
                <a:lnTo>
                  <a:pt x="243" y="23"/>
                </a:lnTo>
                <a:lnTo>
                  <a:pt x="244" y="24"/>
                </a:lnTo>
                <a:lnTo>
                  <a:pt x="244" y="26"/>
                </a:lnTo>
                <a:lnTo>
                  <a:pt x="245" y="28"/>
                </a:lnTo>
                <a:lnTo>
                  <a:pt x="246" y="30"/>
                </a:lnTo>
                <a:lnTo>
                  <a:pt x="246" y="33"/>
                </a:lnTo>
                <a:lnTo>
                  <a:pt x="247" y="35"/>
                </a:lnTo>
                <a:lnTo>
                  <a:pt x="247" y="38"/>
                </a:lnTo>
                <a:lnTo>
                  <a:pt x="248" y="41"/>
                </a:lnTo>
                <a:lnTo>
                  <a:pt x="248" y="45"/>
                </a:lnTo>
                <a:lnTo>
                  <a:pt x="249" y="48"/>
                </a:lnTo>
                <a:lnTo>
                  <a:pt x="250" y="51"/>
                </a:lnTo>
                <a:lnTo>
                  <a:pt x="250" y="55"/>
                </a:lnTo>
                <a:lnTo>
                  <a:pt x="251" y="58"/>
                </a:lnTo>
                <a:lnTo>
                  <a:pt x="251" y="61"/>
                </a:lnTo>
                <a:lnTo>
                  <a:pt x="252" y="65"/>
                </a:lnTo>
                <a:lnTo>
                  <a:pt x="252" y="68"/>
                </a:lnTo>
                <a:lnTo>
                  <a:pt x="253" y="71"/>
                </a:lnTo>
                <a:lnTo>
                  <a:pt x="254" y="74"/>
                </a:lnTo>
                <a:lnTo>
                  <a:pt x="254" y="76"/>
                </a:lnTo>
                <a:lnTo>
                  <a:pt x="255" y="79"/>
                </a:lnTo>
                <a:lnTo>
                  <a:pt x="255" y="82"/>
                </a:lnTo>
                <a:lnTo>
                  <a:pt x="256" y="84"/>
                </a:lnTo>
                <a:lnTo>
                  <a:pt x="256" y="87"/>
                </a:lnTo>
                <a:lnTo>
                  <a:pt x="257" y="90"/>
                </a:lnTo>
                <a:lnTo>
                  <a:pt x="258" y="92"/>
                </a:lnTo>
                <a:lnTo>
                  <a:pt x="258" y="95"/>
                </a:lnTo>
                <a:lnTo>
                  <a:pt x="259" y="97"/>
                </a:lnTo>
                <a:lnTo>
                  <a:pt x="259" y="99"/>
                </a:lnTo>
                <a:lnTo>
                  <a:pt x="260" y="101"/>
                </a:lnTo>
                <a:lnTo>
                  <a:pt x="260" y="103"/>
                </a:lnTo>
                <a:lnTo>
                  <a:pt x="261" y="105"/>
                </a:lnTo>
                <a:lnTo>
                  <a:pt x="262" y="106"/>
                </a:lnTo>
                <a:lnTo>
                  <a:pt x="262" y="108"/>
                </a:lnTo>
                <a:lnTo>
                  <a:pt x="263" y="109"/>
                </a:lnTo>
                <a:lnTo>
                  <a:pt x="263" y="110"/>
                </a:lnTo>
                <a:lnTo>
                  <a:pt x="264" y="111"/>
                </a:lnTo>
                <a:lnTo>
                  <a:pt x="264" y="112"/>
                </a:lnTo>
                <a:lnTo>
                  <a:pt x="265" y="112"/>
                </a:lnTo>
                <a:lnTo>
                  <a:pt x="266" y="113"/>
                </a:lnTo>
                <a:lnTo>
                  <a:pt x="266" y="113"/>
                </a:lnTo>
                <a:lnTo>
                  <a:pt x="267" y="114"/>
                </a:lnTo>
                <a:lnTo>
                  <a:pt x="267" y="114"/>
                </a:lnTo>
                <a:lnTo>
                  <a:pt x="268" y="114"/>
                </a:lnTo>
                <a:lnTo>
                  <a:pt x="268" y="114"/>
                </a:lnTo>
                <a:lnTo>
                  <a:pt x="269" y="115"/>
                </a:lnTo>
                <a:lnTo>
                  <a:pt x="270" y="115"/>
                </a:lnTo>
                <a:lnTo>
                  <a:pt x="270" y="115"/>
                </a:lnTo>
                <a:lnTo>
                  <a:pt x="271" y="116"/>
                </a:lnTo>
                <a:lnTo>
                  <a:pt x="271" y="116"/>
                </a:lnTo>
                <a:lnTo>
                  <a:pt x="272" y="117"/>
                </a:lnTo>
                <a:lnTo>
                  <a:pt x="272" y="117"/>
                </a:lnTo>
                <a:lnTo>
                  <a:pt x="273" y="117"/>
                </a:lnTo>
                <a:lnTo>
                  <a:pt x="274" y="118"/>
                </a:lnTo>
                <a:lnTo>
                  <a:pt x="274" y="118"/>
                </a:lnTo>
                <a:lnTo>
                  <a:pt x="275" y="118"/>
                </a:lnTo>
                <a:lnTo>
                  <a:pt x="275" y="119"/>
                </a:lnTo>
                <a:lnTo>
                  <a:pt x="276" y="119"/>
                </a:lnTo>
                <a:lnTo>
                  <a:pt x="276" y="119"/>
                </a:lnTo>
                <a:lnTo>
                  <a:pt x="277" y="120"/>
                </a:lnTo>
                <a:lnTo>
                  <a:pt x="278" y="120"/>
                </a:lnTo>
                <a:lnTo>
                  <a:pt x="278" y="120"/>
                </a:lnTo>
                <a:lnTo>
                  <a:pt x="279" y="121"/>
                </a:lnTo>
                <a:lnTo>
                  <a:pt x="279" y="121"/>
                </a:lnTo>
                <a:lnTo>
                  <a:pt x="280" y="122"/>
                </a:lnTo>
                <a:lnTo>
                  <a:pt x="280" y="122"/>
                </a:lnTo>
                <a:lnTo>
                  <a:pt x="281" y="122"/>
                </a:lnTo>
                <a:lnTo>
                  <a:pt x="282" y="123"/>
                </a:lnTo>
                <a:lnTo>
                  <a:pt x="282" y="123"/>
                </a:lnTo>
                <a:lnTo>
                  <a:pt x="283" y="124"/>
                </a:lnTo>
                <a:lnTo>
                  <a:pt x="283" y="124"/>
                </a:lnTo>
                <a:lnTo>
                  <a:pt x="284" y="124"/>
                </a:lnTo>
                <a:lnTo>
                  <a:pt x="284" y="125"/>
                </a:lnTo>
                <a:lnTo>
                  <a:pt x="285" y="125"/>
                </a:lnTo>
                <a:lnTo>
                  <a:pt x="285" y="126"/>
                </a:lnTo>
                <a:lnTo>
                  <a:pt x="286" y="126"/>
                </a:lnTo>
                <a:lnTo>
                  <a:pt x="287" y="127"/>
                </a:lnTo>
                <a:lnTo>
                  <a:pt x="287" y="127"/>
                </a:lnTo>
                <a:lnTo>
                  <a:pt x="288" y="127"/>
                </a:lnTo>
                <a:lnTo>
                  <a:pt x="288" y="128"/>
                </a:lnTo>
                <a:lnTo>
                  <a:pt x="289" y="128"/>
                </a:lnTo>
                <a:lnTo>
                  <a:pt x="289" y="128"/>
                </a:lnTo>
                <a:lnTo>
                  <a:pt x="290" y="128"/>
                </a:lnTo>
                <a:lnTo>
                  <a:pt x="291" y="128"/>
                </a:lnTo>
                <a:lnTo>
                  <a:pt x="291" y="129"/>
                </a:lnTo>
                <a:lnTo>
                  <a:pt x="292" y="129"/>
                </a:lnTo>
                <a:lnTo>
                  <a:pt x="292" y="129"/>
                </a:lnTo>
                <a:lnTo>
                  <a:pt x="293" y="131"/>
                </a:lnTo>
                <a:lnTo>
                  <a:pt x="293" y="130"/>
                </a:lnTo>
                <a:lnTo>
                  <a:pt x="294" y="130"/>
                </a:lnTo>
                <a:lnTo>
                  <a:pt x="295" y="130"/>
                </a:lnTo>
                <a:lnTo>
                  <a:pt x="295" y="129"/>
                </a:lnTo>
                <a:lnTo>
                  <a:pt x="296" y="129"/>
                </a:lnTo>
                <a:lnTo>
                  <a:pt x="296" y="129"/>
                </a:lnTo>
                <a:lnTo>
                  <a:pt x="297" y="129"/>
                </a:lnTo>
                <a:lnTo>
                  <a:pt x="297" y="128"/>
                </a:lnTo>
                <a:lnTo>
                  <a:pt x="298" y="128"/>
                </a:lnTo>
                <a:lnTo>
                  <a:pt x="299" y="128"/>
                </a:lnTo>
                <a:lnTo>
                  <a:pt x="299" y="128"/>
                </a:lnTo>
                <a:lnTo>
                  <a:pt x="300" y="128"/>
                </a:lnTo>
                <a:lnTo>
                  <a:pt x="300" y="127"/>
                </a:lnTo>
                <a:lnTo>
                  <a:pt x="301" y="127"/>
                </a:lnTo>
                <a:lnTo>
                  <a:pt x="301" y="127"/>
                </a:lnTo>
                <a:lnTo>
                  <a:pt x="302" y="127"/>
                </a:lnTo>
                <a:lnTo>
                  <a:pt x="303" y="127"/>
                </a:lnTo>
                <a:lnTo>
                  <a:pt x="303" y="127"/>
                </a:lnTo>
                <a:lnTo>
                  <a:pt x="304" y="127"/>
                </a:lnTo>
                <a:lnTo>
                  <a:pt x="304" y="127"/>
                </a:lnTo>
                <a:lnTo>
                  <a:pt x="305" y="127"/>
                </a:lnTo>
                <a:lnTo>
                  <a:pt x="305" y="127"/>
                </a:lnTo>
                <a:lnTo>
                  <a:pt x="306" y="127"/>
                </a:lnTo>
                <a:lnTo>
                  <a:pt x="307" y="127"/>
                </a:lnTo>
                <a:lnTo>
                  <a:pt x="307" y="128"/>
                </a:lnTo>
                <a:lnTo>
                  <a:pt x="308" y="128"/>
                </a:lnTo>
                <a:lnTo>
                  <a:pt x="308" y="128"/>
                </a:lnTo>
                <a:lnTo>
                  <a:pt x="309" y="129"/>
                </a:lnTo>
                <a:lnTo>
                  <a:pt x="309" y="129"/>
                </a:lnTo>
                <a:lnTo>
                  <a:pt x="310" y="130"/>
                </a:lnTo>
                <a:lnTo>
                  <a:pt x="311" y="130"/>
                </a:lnTo>
                <a:lnTo>
                  <a:pt x="311" y="131"/>
                </a:lnTo>
                <a:lnTo>
                  <a:pt x="312" y="131"/>
                </a:lnTo>
                <a:lnTo>
                  <a:pt x="312" y="131"/>
                </a:lnTo>
                <a:lnTo>
                  <a:pt x="313" y="132"/>
                </a:lnTo>
                <a:lnTo>
                  <a:pt x="313" y="132"/>
                </a:lnTo>
                <a:lnTo>
                  <a:pt x="314" y="132"/>
                </a:lnTo>
                <a:lnTo>
                  <a:pt x="315" y="132"/>
                </a:lnTo>
                <a:lnTo>
                  <a:pt x="315" y="131"/>
                </a:lnTo>
                <a:lnTo>
                  <a:pt x="316" y="130"/>
                </a:lnTo>
                <a:lnTo>
                  <a:pt x="316" y="128"/>
                </a:lnTo>
                <a:lnTo>
                  <a:pt x="317" y="127"/>
                </a:lnTo>
                <a:lnTo>
                  <a:pt x="317" y="125"/>
                </a:lnTo>
                <a:lnTo>
                  <a:pt x="318" y="123"/>
                </a:lnTo>
                <a:lnTo>
                  <a:pt x="319" y="122"/>
                </a:lnTo>
                <a:lnTo>
                  <a:pt x="319" y="120"/>
                </a:lnTo>
                <a:lnTo>
                  <a:pt x="320" y="120"/>
                </a:lnTo>
                <a:lnTo>
                  <a:pt x="320" y="120"/>
                </a:lnTo>
                <a:lnTo>
                  <a:pt x="321" y="121"/>
                </a:lnTo>
                <a:lnTo>
                  <a:pt x="321" y="122"/>
                </a:lnTo>
                <a:lnTo>
                  <a:pt x="322" y="123"/>
                </a:lnTo>
                <a:lnTo>
                  <a:pt x="323" y="124"/>
                </a:lnTo>
                <a:lnTo>
                  <a:pt x="323" y="124"/>
                </a:lnTo>
                <a:lnTo>
                  <a:pt x="324" y="123"/>
                </a:lnTo>
                <a:lnTo>
                  <a:pt x="324" y="121"/>
                </a:lnTo>
                <a:lnTo>
                  <a:pt x="325" y="116"/>
                </a:lnTo>
                <a:lnTo>
                  <a:pt x="325" y="111"/>
                </a:lnTo>
                <a:lnTo>
                  <a:pt x="326" y="105"/>
                </a:lnTo>
                <a:lnTo>
                  <a:pt x="327" y="99"/>
                </a:lnTo>
                <a:lnTo>
                  <a:pt x="327" y="94"/>
                </a:lnTo>
                <a:lnTo>
                  <a:pt x="328" y="90"/>
                </a:lnTo>
                <a:lnTo>
                  <a:pt x="328" y="87"/>
                </a:lnTo>
                <a:lnTo>
                  <a:pt x="329" y="87"/>
                </a:lnTo>
                <a:lnTo>
                  <a:pt x="329" y="88"/>
                </a:lnTo>
                <a:lnTo>
                  <a:pt x="330" y="92"/>
                </a:lnTo>
                <a:lnTo>
                  <a:pt x="331" y="96"/>
                </a:lnTo>
                <a:lnTo>
                  <a:pt x="331" y="101"/>
                </a:lnTo>
                <a:lnTo>
                  <a:pt x="332" y="106"/>
                </a:lnTo>
                <a:lnTo>
                  <a:pt x="332" y="111"/>
                </a:lnTo>
                <a:lnTo>
                  <a:pt x="333" y="115"/>
                </a:lnTo>
                <a:lnTo>
                  <a:pt x="333" y="118"/>
                </a:lnTo>
                <a:lnTo>
                  <a:pt x="334" y="120"/>
                </a:lnTo>
                <a:lnTo>
                  <a:pt x="335" y="120"/>
                </a:lnTo>
                <a:lnTo>
                  <a:pt x="335" y="120"/>
                </a:lnTo>
                <a:lnTo>
                  <a:pt x="336" y="119"/>
                </a:lnTo>
                <a:lnTo>
                  <a:pt x="337" y="119"/>
                </a:lnTo>
                <a:lnTo>
                  <a:pt x="337" y="118"/>
                </a:lnTo>
                <a:lnTo>
                  <a:pt x="338" y="117"/>
                </a:lnTo>
                <a:lnTo>
                  <a:pt x="338" y="117"/>
                </a:lnTo>
                <a:lnTo>
                  <a:pt x="339" y="117"/>
                </a:lnTo>
                <a:lnTo>
                  <a:pt x="339" y="117"/>
                </a:lnTo>
                <a:lnTo>
                  <a:pt x="340" y="117"/>
                </a:lnTo>
                <a:lnTo>
                  <a:pt x="340" y="116"/>
                </a:lnTo>
                <a:lnTo>
                  <a:pt x="341" y="115"/>
                </a:lnTo>
                <a:lnTo>
                  <a:pt x="342" y="113"/>
                </a:lnTo>
                <a:lnTo>
                  <a:pt x="342" y="110"/>
                </a:lnTo>
                <a:lnTo>
                  <a:pt x="343" y="107"/>
                </a:lnTo>
                <a:lnTo>
                  <a:pt x="343" y="103"/>
                </a:lnTo>
                <a:lnTo>
                  <a:pt x="344" y="99"/>
                </a:lnTo>
                <a:lnTo>
                  <a:pt x="344" y="94"/>
                </a:lnTo>
                <a:lnTo>
                  <a:pt x="345" y="88"/>
                </a:lnTo>
                <a:lnTo>
                  <a:pt x="346" y="83"/>
                </a:lnTo>
                <a:lnTo>
                  <a:pt x="346" y="77"/>
                </a:lnTo>
                <a:lnTo>
                  <a:pt x="347" y="71"/>
                </a:lnTo>
                <a:lnTo>
                  <a:pt x="347" y="64"/>
                </a:lnTo>
                <a:lnTo>
                  <a:pt x="348" y="57"/>
                </a:lnTo>
                <a:lnTo>
                  <a:pt x="348" y="50"/>
                </a:lnTo>
                <a:lnTo>
                  <a:pt x="349" y="43"/>
                </a:lnTo>
                <a:lnTo>
                  <a:pt x="350" y="37"/>
                </a:lnTo>
                <a:lnTo>
                  <a:pt x="350" y="32"/>
                </a:lnTo>
                <a:lnTo>
                  <a:pt x="351" y="28"/>
                </a:lnTo>
                <a:lnTo>
                  <a:pt x="351" y="26"/>
                </a:lnTo>
                <a:lnTo>
                  <a:pt x="352" y="27"/>
                </a:lnTo>
                <a:lnTo>
                  <a:pt x="352" y="31"/>
                </a:lnTo>
                <a:lnTo>
                  <a:pt x="353" y="38"/>
                </a:lnTo>
                <a:lnTo>
                  <a:pt x="354" y="45"/>
                </a:lnTo>
                <a:lnTo>
                  <a:pt x="354" y="54"/>
                </a:lnTo>
                <a:lnTo>
                  <a:pt x="355" y="62"/>
                </a:lnTo>
                <a:lnTo>
                  <a:pt x="355" y="71"/>
                </a:lnTo>
                <a:lnTo>
                  <a:pt x="356" y="79"/>
                </a:lnTo>
                <a:lnTo>
                  <a:pt x="356" y="85"/>
                </a:lnTo>
                <a:lnTo>
                  <a:pt x="357" y="90"/>
                </a:lnTo>
                <a:lnTo>
                  <a:pt x="358" y="92"/>
                </a:lnTo>
                <a:lnTo>
                  <a:pt x="358" y="94"/>
                </a:lnTo>
                <a:lnTo>
                  <a:pt x="359" y="96"/>
                </a:lnTo>
                <a:lnTo>
                  <a:pt x="359" y="98"/>
                </a:lnTo>
                <a:lnTo>
                  <a:pt x="360" y="99"/>
                </a:lnTo>
                <a:lnTo>
                  <a:pt x="360" y="100"/>
                </a:lnTo>
                <a:lnTo>
                  <a:pt x="361" y="102"/>
                </a:lnTo>
                <a:lnTo>
                  <a:pt x="362" y="105"/>
                </a:lnTo>
                <a:lnTo>
                  <a:pt x="362" y="107"/>
                </a:lnTo>
                <a:lnTo>
                  <a:pt x="363" y="110"/>
                </a:lnTo>
                <a:lnTo>
                  <a:pt x="363" y="112"/>
                </a:lnTo>
                <a:lnTo>
                  <a:pt x="364" y="114"/>
                </a:lnTo>
                <a:lnTo>
                  <a:pt x="364" y="116"/>
                </a:lnTo>
                <a:lnTo>
                  <a:pt x="365" y="117"/>
                </a:lnTo>
                <a:lnTo>
                  <a:pt x="366" y="118"/>
                </a:lnTo>
                <a:lnTo>
                  <a:pt x="366" y="119"/>
                </a:lnTo>
                <a:lnTo>
                  <a:pt x="367" y="119"/>
                </a:lnTo>
                <a:lnTo>
                  <a:pt x="367" y="119"/>
                </a:lnTo>
                <a:lnTo>
                  <a:pt x="368" y="119"/>
                </a:lnTo>
                <a:lnTo>
                  <a:pt x="368" y="119"/>
                </a:lnTo>
                <a:lnTo>
                  <a:pt x="369" y="120"/>
                </a:lnTo>
                <a:lnTo>
                  <a:pt x="370" y="120"/>
                </a:lnTo>
                <a:lnTo>
                  <a:pt x="370" y="120"/>
                </a:lnTo>
                <a:lnTo>
                  <a:pt x="371" y="121"/>
                </a:lnTo>
                <a:lnTo>
                  <a:pt x="371" y="122"/>
                </a:lnTo>
                <a:lnTo>
                  <a:pt x="372" y="122"/>
                </a:lnTo>
                <a:lnTo>
                  <a:pt x="372" y="123"/>
                </a:lnTo>
                <a:lnTo>
                  <a:pt x="373" y="124"/>
                </a:lnTo>
                <a:lnTo>
                  <a:pt x="374" y="125"/>
                </a:lnTo>
                <a:lnTo>
                  <a:pt x="374" y="126"/>
                </a:lnTo>
                <a:lnTo>
                  <a:pt x="375" y="126"/>
                </a:lnTo>
                <a:lnTo>
                  <a:pt x="375" y="127"/>
                </a:lnTo>
                <a:lnTo>
                  <a:pt x="376" y="127"/>
                </a:lnTo>
                <a:lnTo>
                  <a:pt x="376" y="128"/>
                </a:lnTo>
                <a:lnTo>
                  <a:pt x="377" y="128"/>
                </a:lnTo>
                <a:lnTo>
                  <a:pt x="378" y="128"/>
                </a:lnTo>
                <a:lnTo>
                  <a:pt x="378" y="129"/>
                </a:lnTo>
                <a:lnTo>
                  <a:pt x="379" y="129"/>
                </a:lnTo>
                <a:lnTo>
                  <a:pt x="379" y="129"/>
                </a:lnTo>
                <a:lnTo>
                  <a:pt x="380" y="129"/>
                </a:lnTo>
                <a:lnTo>
                  <a:pt x="380" y="129"/>
                </a:lnTo>
                <a:lnTo>
                  <a:pt x="381" y="129"/>
                </a:lnTo>
                <a:lnTo>
                  <a:pt x="382" y="129"/>
                </a:lnTo>
                <a:lnTo>
                  <a:pt x="382" y="129"/>
                </a:lnTo>
                <a:lnTo>
                  <a:pt x="383" y="128"/>
                </a:lnTo>
                <a:lnTo>
                  <a:pt x="383" y="128"/>
                </a:lnTo>
                <a:lnTo>
                  <a:pt x="384" y="128"/>
                </a:lnTo>
                <a:lnTo>
                  <a:pt x="384" y="128"/>
                </a:lnTo>
                <a:lnTo>
                  <a:pt x="385" y="128"/>
                </a:lnTo>
                <a:lnTo>
                  <a:pt x="386" y="128"/>
                </a:lnTo>
                <a:lnTo>
                  <a:pt x="386" y="127"/>
                </a:lnTo>
                <a:lnTo>
                  <a:pt x="387" y="127"/>
                </a:lnTo>
                <a:lnTo>
                  <a:pt x="387" y="127"/>
                </a:lnTo>
                <a:lnTo>
                  <a:pt x="388" y="127"/>
                </a:lnTo>
                <a:lnTo>
                  <a:pt x="388" y="127"/>
                </a:lnTo>
                <a:lnTo>
                  <a:pt x="389" y="127"/>
                </a:lnTo>
                <a:lnTo>
                  <a:pt x="390" y="127"/>
                </a:lnTo>
                <a:lnTo>
                  <a:pt x="390" y="127"/>
                </a:lnTo>
                <a:lnTo>
                  <a:pt x="391" y="127"/>
                </a:lnTo>
                <a:lnTo>
                  <a:pt x="391" y="128"/>
                </a:lnTo>
                <a:lnTo>
                  <a:pt x="392" y="128"/>
                </a:lnTo>
                <a:lnTo>
                  <a:pt x="392" y="128"/>
                </a:lnTo>
                <a:lnTo>
                  <a:pt x="393" y="128"/>
                </a:lnTo>
                <a:lnTo>
                  <a:pt x="394" y="127"/>
                </a:lnTo>
                <a:lnTo>
                  <a:pt x="394" y="127"/>
                </a:lnTo>
                <a:lnTo>
                  <a:pt x="395" y="128"/>
                </a:lnTo>
                <a:lnTo>
                  <a:pt x="395" y="128"/>
                </a:lnTo>
                <a:lnTo>
                  <a:pt x="396" y="128"/>
                </a:lnTo>
                <a:lnTo>
                  <a:pt x="396" y="128"/>
                </a:lnTo>
                <a:lnTo>
                  <a:pt x="397" y="129"/>
                </a:lnTo>
                <a:lnTo>
                  <a:pt x="398" y="129"/>
                </a:lnTo>
                <a:lnTo>
                  <a:pt x="398" y="129"/>
                </a:lnTo>
                <a:lnTo>
                  <a:pt x="399" y="129"/>
                </a:lnTo>
                <a:lnTo>
                  <a:pt x="399" y="129"/>
                </a:lnTo>
                <a:lnTo>
                  <a:pt x="400" y="130"/>
                </a:lnTo>
                <a:lnTo>
                  <a:pt x="400" y="130"/>
                </a:lnTo>
                <a:lnTo>
                  <a:pt x="401" y="130"/>
                </a:lnTo>
                <a:lnTo>
                  <a:pt x="402" y="130"/>
                </a:lnTo>
                <a:lnTo>
                  <a:pt x="402" y="130"/>
                </a:lnTo>
                <a:lnTo>
                  <a:pt x="403" y="130"/>
                </a:lnTo>
                <a:lnTo>
                  <a:pt x="403" y="130"/>
                </a:lnTo>
                <a:lnTo>
                  <a:pt x="404" y="130"/>
                </a:lnTo>
                <a:lnTo>
                  <a:pt x="404" y="130"/>
                </a:lnTo>
                <a:lnTo>
                  <a:pt x="405" y="130"/>
                </a:lnTo>
                <a:lnTo>
                  <a:pt x="406" y="130"/>
                </a:lnTo>
                <a:lnTo>
                  <a:pt x="406" y="130"/>
                </a:lnTo>
                <a:lnTo>
                  <a:pt x="407" y="130"/>
                </a:lnTo>
                <a:lnTo>
                  <a:pt x="407" y="130"/>
                </a:lnTo>
                <a:lnTo>
                  <a:pt x="408" y="130"/>
                </a:lnTo>
                <a:lnTo>
                  <a:pt x="408" y="129"/>
                </a:lnTo>
                <a:lnTo>
                  <a:pt x="409" y="129"/>
                </a:lnTo>
                <a:lnTo>
                  <a:pt x="410" y="129"/>
                </a:lnTo>
                <a:lnTo>
                  <a:pt x="410" y="129"/>
                </a:lnTo>
                <a:lnTo>
                  <a:pt x="411" y="128"/>
                </a:lnTo>
                <a:lnTo>
                  <a:pt x="411" y="128"/>
                </a:lnTo>
                <a:lnTo>
                  <a:pt x="412" y="128"/>
                </a:lnTo>
                <a:lnTo>
                  <a:pt x="412" y="127"/>
                </a:lnTo>
                <a:lnTo>
                  <a:pt x="413" y="127"/>
                </a:lnTo>
                <a:lnTo>
                  <a:pt x="413" y="127"/>
                </a:lnTo>
                <a:lnTo>
                  <a:pt x="414" y="126"/>
                </a:lnTo>
                <a:lnTo>
                  <a:pt x="415" y="126"/>
                </a:lnTo>
                <a:lnTo>
                  <a:pt x="415" y="125"/>
                </a:lnTo>
                <a:lnTo>
                  <a:pt x="416" y="125"/>
                </a:lnTo>
                <a:lnTo>
                  <a:pt x="416" y="124"/>
                </a:lnTo>
                <a:lnTo>
                  <a:pt x="417" y="124"/>
                </a:lnTo>
                <a:lnTo>
                  <a:pt x="417" y="123"/>
                </a:lnTo>
                <a:lnTo>
                  <a:pt x="418" y="123"/>
                </a:lnTo>
                <a:lnTo>
                  <a:pt x="419" y="122"/>
                </a:lnTo>
                <a:lnTo>
                  <a:pt x="419" y="122"/>
                </a:lnTo>
                <a:lnTo>
                  <a:pt x="420" y="121"/>
                </a:lnTo>
                <a:lnTo>
                  <a:pt x="420" y="121"/>
                </a:lnTo>
                <a:lnTo>
                  <a:pt x="421" y="120"/>
                </a:lnTo>
                <a:lnTo>
                  <a:pt x="421" y="120"/>
                </a:lnTo>
                <a:lnTo>
                  <a:pt x="422" y="119"/>
                </a:lnTo>
                <a:lnTo>
                  <a:pt x="423" y="119"/>
                </a:lnTo>
                <a:lnTo>
                  <a:pt x="423" y="118"/>
                </a:lnTo>
                <a:lnTo>
                  <a:pt x="424" y="118"/>
                </a:lnTo>
                <a:lnTo>
                  <a:pt x="424" y="117"/>
                </a:lnTo>
                <a:lnTo>
                  <a:pt x="425" y="117"/>
                </a:lnTo>
                <a:lnTo>
                  <a:pt x="425" y="116"/>
                </a:lnTo>
                <a:lnTo>
                  <a:pt x="426" y="116"/>
                </a:lnTo>
                <a:lnTo>
                  <a:pt x="427" y="115"/>
                </a:lnTo>
                <a:lnTo>
                  <a:pt x="427" y="114"/>
                </a:lnTo>
                <a:lnTo>
                  <a:pt x="428" y="114"/>
                </a:lnTo>
                <a:lnTo>
                  <a:pt x="428" y="113"/>
                </a:lnTo>
                <a:lnTo>
                  <a:pt x="429" y="113"/>
                </a:lnTo>
                <a:lnTo>
                  <a:pt x="429" y="112"/>
                </a:lnTo>
                <a:lnTo>
                  <a:pt x="430" y="111"/>
                </a:lnTo>
                <a:lnTo>
                  <a:pt x="431" y="111"/>
                </a:lnTo>
                <a:lnTo>
                  <a:pt x="431" y="110"/>
                </a:lnTo>
                <a:lnTo>
                  <a:pt x="432" y="109"/>
                </a:lnTo>
                <a:lnTo>
                  <a:pt x="432" y="109"/>
                </a:lnTo>
                <a:lnTo>
                  <a:pt x="433" y="108"/>
                </a:lnTo>
                <a:lnTo>
                  <a:pt x="433" y="107"/>
                </a:lnTo>
                <a:lnTo>
                  <a:pt x="434" y="106"/>
                </a:lnTo>
                <a:lnTo>
                  <a:pt x="435" y="106"/>
                </a:lnTo>
                <a:lnTo>
                  <a:pt x="435" y="105"/>
                </a:lnTo>
                <a:lnTo>
                  <a:pt x="436" y="104"/>
                </a:lnTo>
                <a:lnTo>
                  <a:pt x="436" y="103"/>
                </a:lnTo>
                <a:lnTo>
                  <a:pt x="437" y="102"/>
                </a:lnTo>
                <a:lnTo>
                  <a:pt x="437" y="101"/>
                </a:lnTo>
                <a:lnTo>
                  <a:pt x="438" y="100"/>
                </a:lnTo>
                <a:lnTo>
                  <a:pt x="439" y="99"/>
                </a:lnTo>
                <a:lnTo>
                  <a:pt x="439" y="98"/>
                </a:lnTo>
                <a:lnTo>
                  <a:pt x="440" y="97"/>
                </a:lnTo>
                <a:lnTo>
                  <a:pt x="440" y="96"/>
                </a:lnTo>
                <a:lnTo>
                  <a:pt x="441" y="94"/>
                </a:lnTo>
                <a:lnTo>
                  <a:pt x="441" y="93"/>
                </a:lnTo>
                <a:lnTo>
                  <a:pt x="442" y="92"/>
                </a:lnTo>
                <a:lnTo>
                  <a:pt x="443" y="90"/>
                </a:lnTo>
                <a:lnTo>
                  <a:pt x="443" y="88"/>
                </a:lnTo>
                <a:lnTo>
                  <a:pt x="444" y="87"/>
                </a:lnTo>
                <a:lnTo>
                  <a:pt x="444" y="85"/>
                </a:lnTo>
                <a:lnTo>
                  <a:pt x="445" y="83"/>
                </a:lnTo>
                <a:lnTo>
                  <a:pt x="445" y="81"/>
                </a:lnTo>
                <a:lnTo>
                  <a:pt x="446" y="79"/>
                </a:lnTo>
                <a:lnTo>
                  <a:pt x="447" y="77"/>
                </a:lnTo>
                <a:lnTo>
                  <a:pt x="447" y="75"/>
                </a:lnTo>
                <a:lnTo>
                  <a:pt x="448" y="73"/>
                </a:lnTo>
                <a:lnTo>
                  <a:pt x="448" y="71"/>
                </a:lnTo>
                <a:lnTo>
                  <a:pt x="449" y="69"/>
                </a:lnTo>
                <a:lnTo>
                  <a:pt x="449" y="67"/>
                </a:lnTo>
                <a:lnTo>
                  <a:pt x="450" y="65"/>
                </a:lnTo>
                <a:lnTo>
                  <a:pt x="451" y="63"/>
                </a:lnTo>
                <a:lnTo>
                  <a:pt x="451" y="60"/>
                </a:lnTo>
                <a:lnTo>
                  <a:pt x="452" y="58"/>
                </a:lnTo>
                <a:lnTo>
                  <a:pt x="453" y="56"/>
                </a:lnTo>
                <a:lnTo>
                  <a:pt x="453" y="54"/>
                </a:lnTo>
                <a:lnTo>
                  <a:pt x="454" y="52"/>
                </a:lnTo>
                <a:lnTo>
                  <a:pt x="454" y="50"/>
                </a:lnTo>
                <a:lnTo>
                  <a:pt x="455" y="48"/>
                </a:lnTo>
                <a:lnTo>
                  <a:pt x="455" y="46"/>
                </a:lnTo>
                <a:lnTo>
                  <a:pt x="456" y="45"/>
                </a:lnTo>
                <a:lnTo>
                  <a:pt x="457" y="43"/>
                </a:lnTo>
                <a:lnTo>
                  <a:pt x="457" y="41"/>
                </a:lnTo>
                <a:lnTo>
                  <a:pt x="458" y="39"/>
                </a:lnTo>
                <a:lnTo>
                  <a:pt x="458" y="38"/>
                </a:lnTo>
                <a:lnTo>
                  <a:pt x="459" y="36"/>
                </a:lnTo>
                <a:lnTo>
                  <a:pt x="459" y="35"/>
                </a:lnTo>
                <a:lnTo>
                  <a:pt x="460" y="34"/>
                </a:lnTo>
                <a:lnTo>
                  <a:pt x="461" y="33"/>
                </a:lnTo>
                <a:lnTo>
                  <a:pt x="461" y="32"/>
                </a:lnTo>
                <a:lnTo>
                  <a:pt x="462" y="31"/>
                </a:lnTo>
                <a:lnTo>
                  <a:pt x="462" y="30"/>
                </a:lnTo>
                <a:lnTo>
                  <a:pt x="463" y="29"/>
                </a:lnTo>
                <a:lnTo>
                  <a:pt x="463" y="29"/>
                </a:lnTo>
                <a:lnTo>
                  <a:pt x="464" y="29"/>
                </a:lnTo>
                <a:lnTo>
                  <a:pt x="465" y="28"/>
                </a:lnTo>
                <a:lnTo>
                  <a:pt x="465" y="28"/>
                </a:lnTo>
                <a:lnTo>
                  <a:pt x="466" y="28"/>
                </a:lnTo>
                <a:lnTo>
                  <a:pt x="466" y="28"/>
                </a:lnTo>
                <a:lnTo>
                  <a:pt x="467" y="28"/>
                </a:lnTo>
                <a:lnTo>
                  <a:pt x="467" y="28"/>
                </a:lnTo>
                <a:lnTo>
                  <a:pt x="468" y="28"/>
                </a:lnTo>
                <a:lnTo>
                  <a:pt x="468" y="29"/>
                </a:lnTo>
                <a:lnTo>
                  <a:pt x="469" y="29"/>
                </a:lnTo>
                <a:lnTo>
                  <a:pt x="470" y="29"/>
                </a:lnTo>
                <a:lnTo>
                  <a:pt x="470" y="29"/>
                </a:lnTo>
                <a:lnTo>
                  <a:pt x="471" y="30"/>
                </a:lnTo>
                <a:lnTo>
                  <a:pt x="471" y="30"/>
                </a:lnTo>
                <a:lnTo>
                  <a:pt x="472" y="30"/>
                </a:lnTo>
                <a:lnTo>
                  <a:pt x="472" y="31"/>
                </a:lnTo>
                <a:lnTo>
                  <a:pt x="473" y="31"/>
                </a:lnTo>
                <a:lnTo>
                  <a:pt x="474" y="32"/>
                </a:lnTo>
                <a:lnTo>
                  <a:pt x="474" y="32"/>
                </a:lnTo>
                <a:lnTo>
                  <a:pt x="475" y="32"/>
                </a:lnTo>
                <a:lnTo>
                  <a:pt x="475" y="33"/>
                </a:lnTo>
                <a:lnTo>
                  <a:pt x="476" y="33"/>
                </a:lnTo>
                <a:lnTo>
                  <a:pt x="476" y="33"/>
                </a:lnTo>
                <a:lnTo>
                  <a:pt x="477" y="34"/>
                </a:lnTo>
                <a:lnTo>
                  <a:pt x="478" y="34"/>
                </a:lnTo>
                <a:lnTo>
                  <a:pt x="478" y="34"/>
                </a:lnTo>
                <a:lnTo>
                  <a:pt x="479" y="35"/>
                </a:lnTo>
                <a:lnTo>
                  <a:pt x="479" y="35"/>
                </a:lnTo>
                <a:lnTo>
                  <a:pt x="480" y="35"/>
                </a:lnTo>
                <a:lnTo>
                  <a:pt x="480" y="35"/>
                </a:lnTo>
                <a:lnTo>
                  <a:pt x="481" y="35"/>
                </a:lnTo>
                <a:lnTo>
                  <a:pt x="482" y="35"/>
                </a:lnTo>
                <a:lnTo>
                  <a:pt x="482" y="35"/>
                </a:lnTo>
                <a:lnTo>
                  <a:pt x="483" y="35"/>
                </a:lnTo>
                <a:lnTo>
                  <a:pt x="483" y="35"/>
                </a:lnTo>
                <a:lnTo>
                  <a:pt x="484" y="35"/>
                </a:lnTo>
                <a:lnTo>
                  <a:pt x="484" y="35"/>
                </a:lnTo>
                <a:lnTo>
                  <a:pt x="485" y="34"/>
                </a:lnTo>
                <a:lnTo>
                  <a:pt x="486" y="34"/>
                </a:lnTo>
                <a:lnTo>
                  <a:pt x="486" y="34"/>
                </a:lnTo>
                <a:lnTo>
                  <a:pt x="487" y="34"/>
                </a:lnTo>
                <a:lnTo>
                  <a:pt x="487" y="34"/>
                </a:lnTo>
                <a:lnTo>
                  <a:pt x="488" y="33"/>
                </a:lnTo>
                <a:lnTo>
                  <a:pt x="488" y="33"/>
                </a:lnTo>
                <a:lnTo>
                  <a:pt x="489" y="33"/>
                </a:lnTo>
                <a:lnTo>
                  <a:pt x="490" y="33"/>
                </a:lnTo>
                <a:lnTo>
                  <a:pt x="490" y="33"/>
                </a:lnTo>
                <a:lnTo>
                  <a:pt x="491" y="32"/>
                </a:lnTo>
                <a:lnTo>
                  <a:pt x="491" y="32"/>
                </a:lnTo>
                <a:lnTo>
                  <a:pt x="492" y="32"/>
                </a:lnTo>
                <a:lnTo>
                  <a:pt x="492" y="32"/>
                </a:lnTo>
                <a:lnTo>
                  <a:pt x="493" y="32"/>
                </a:lnTo>
                <a:lnTo>
                  <a:pt x="494" y="32"/>
                </a:lnTo>
                <a:lnTo>
                  <a:pt x="494" y="32"/>
                </a:lnTo>
                <a:lnTo>
                  <a:pt x="495" y="32"/>
                </a:lnTo>
                <a:lnTo>
                  <a:pt x="495" y="32"/>
                </a:lnTo>
                <a:lnTo>
                  <a:pt x="496" y="32"/>
                </a:lnTo>
                <a:lnTo>
                  <a:pt x="496" y="32"/>
                </a:lnTo>
                <a:lnTo>
                  <a:pt x="497" y="32"/>
                </a:lnTo>
                <a:lnTo>
                  <a:pt x="498" y="31"/>
                </a:lnTo>
                <a:lnTo>
                  <a:pt x="498" y="31"/>
                </a:lnTo>
                <a:lnTo>
                  <a:pt x="499" y="31"/>
                </a:lnTo>
                <a:lnTo>
                  <a:pt x="499" y="31"/>
                </a:lnTo>
                <a:lnTo>
                  <a:pt x="500" y="31"/>
                </a:lnTo>
                <a:lnTo>
                  <a:pt x="500" y="31"/>
                </a:lnTo>
                <a:lnTo>
                  <a:pt x="501" y="31"/>
                </a:lnTo>
                <a:lnTo>
                  <a:pt x="502" y="31"/>
                </a:lnTo>
                <a:lnTo>
                  <a:pt x="502" y="31"/>
                </a:lnTo>
                <a:lnTo>
                  <a:pt x="503" y="31"/>
                </a:lnTo>
                <a:lnTo>
                  <a:pt x="503" y="32"/>
                </a:lnTo>
                <a:lnTo>
                  <a:pt x="504" y="32"/>
                </a:lnTo>
                <a:lnTo>
                  <a:pt x="504" y="32"/>
                </a:lnTo>
                <a:lnTo>
                  <a:pt x="505" y="32"/>
                </a:lnTo>
                <a:lnTo>
                  <a:pt x="506" y="32"/>
                </a:lnTo>
                <a:lnTo>
                  <a:pt x="506" y="32"/>
                </a:lnTo>
                <a:lnTo>
                  <a:pt x="507" y="33"/>
                </a:lnTo>
                <a:lnTo>
                  <a:pt x="507" y="33"/>
                </a:lnTo>
                <a:lnTo>
                  <a:pt x="508" y="33"/>
                </a:lnTo>
                <a:lnTo>
                  <a:pt x="508" y="33"/>
                </a:lnTo>
                <a:lnTo>
                  <a:pt x="509" y="34"/>
                </a:lnTo>
                <a:lnTo>
                  <a:pt x="510" y="34"/>
                </a:lnTo>
                <a:lnTo>
                  <a:pt x="510" y="34"/>
                </a:lnTo>
                <a:lnTo>
                  <a:pt x="511" y="35"/>
                </a:lnTo>
                <a:lnTo>
                  <a:pt x="511" y="35"/>
                </a:lnTo>
                <a:lnTo>
                  <a:pt x="512" y="35"/>
                </a:lnTo>
                <a:lnTo>
                  <a:pt x="512" y="36"/>
                </a:lnTo>
                <a:lnTo>
                  <a:pt x="513" y="36"/>
                </a:lnTo>
                <a:lnTo>
                  <a:pt x="514" y="37"/>
                </a:lnTo>
                <a:lnTo>
                  <a:pt x="514" y="38"/>
                </a:lnTo>
                <a:lnTo>
                  <a:pt x="515" y="38"/>
                </a:lnTo>
                <a:lnTo>
                  <a:pt x="515" y="39"/>
                </a:lnTo>
                <a:lnTo>
                  <a:pt x="516" y="40"/>
                </a:lnTo>
                <a:lnTo>
                  <a:pt x="516" y="41"/>
                </a:lnTo>
                <a:lnTo>
                  <a:pt x="517" y="42"/>
                </a:lnTo>
                <a:lnTo>
                  <a:pt x="518" y="43"/>
                </a:lnTo>
                <a:lnTo>
                  <a:pt x="518" y="44"/>
                </a:lnTo>
                <a:lnTo>
                  <a:pt x="519" y="45"/>
                </a:lnTo>
                <a:lnTo>
                  <a:pt x="519" y="46"/>
                </a:lnTo>
                <a:lnTo>
                  <a:pt x="520" y="47"/>
                </a:lnTo>
                <a:lnTo>
                  <a:pt x="520" y="48"/>
                </a:lnTo>
                <a:lnTo>
                  <a:pt x="521" y="49"/>
                </a:lnTo>
                <a:lnTo>
                  <a:pt x="522" y="51"/>
                </a:lnTo>
                <a:lnTo>
                  <a:pt x="522" y="52"/>
                </a:lnTo>
                <a:lnTo>
                  <a:pt x="523" y="53"/>
                </a:lnTo>
                <a:lnTo>
                  <a:pt x="523" y="55"/>
                </a:lnTo>
                <a:lnTo>
                  <a:pt x="524" y="56"/>
                </a:lnTo>
                <a:lnTo>
                  <a:pt x="524" y="58"/>
                </a:lnTo>
                <a:lnTo>
                  <a:pt x="525" y="59"/>
                </a:lnTo>
                <a:lnTo>
                  <a:pt x="526" y="60"/>
                </a:lnTo>
                <a:lnTo>
                  <a:pt x="526" y="62"/>
                </a:lnTo>
                <a:lnTo>
                  <a:pt x="527" y="63"/>
                </a:lnTo>
                <a:lnTo>
                  <a:pt x="527" y="65"/>
                </a:lnTo>
                <a:lnTo>
                  <a:pt x="528" y="66"/>
                </a:lnTo>
                <a:lnTo>
                  <a:pt x="528" y="68"/>
                </a:lnTo>
                <a:lnTo>
                  <a:pt x="529" y="69"/>
                </a:lnTo>
                <a:lnTo>
                  <a:pt x="530" y="71"/>
                </a:lnTo>
                <a:lnTo>
                  <a:pt x="530" y="72"/>
                </a:lnTo>
                <a:lnTo>
                  <a:pt x="531" y="74"/>
                </a:lnTo>
                <a:lnTo>
                  <a:pt x="531" y="75"/>
                </a:lnTo>
                <a:lnTo>
                  <a:pt x="532" y="77"/>
                </a:lnTo>
                <a:lnTo>
                  <a:pt x="532" y="79"/>
                </a:lnTo>
                <a:lnTo>
                  <a:pt x="533" y="80"/>
                </a:lnTo>
                <a:lnTo>
                  <a:pt x="534" y="82"/>
                </a:lnTo>
                <a:lnTo>
                  <a:pt x="534" y="83"/>
                </a:lnTo>
                <a:lnTo>
                  <a:pt x="535" y="85"/>
                </a:lnTo>
                <a:lnTo>
                  <a:pt x="535" y="86"/>
                </a:lnTo>
                <a:lnTo>
                  <a:pt x="536" y="88"/>
                </a:lnTo>
                <a:lnTo>
                  <a:pt x="536" y="89"/>
                </a:lnTo>
                <a:lnTo>
                  <a:pt x="537" y="91"/>
                </a:lnTo>
                <a:lnTo>
                  <a:pt x="538" y="92"/>
                </a:lnTo>
                <a:lnTo>
                  <a:pt x="538" y="93"/>
                </a:lnTo>
                <a:lnTo>
                  <a:pt x="539" y="95"/>
                </a:lnTo>
                <a:lnTo>
                  <a:pt x="539" y="96"/>
                </a:lnTo>
                <a:lnTo>
                  <a:pt x="540" y="98"/>
                </a:lnTo>
                <a:lnTo>
                  <a:pt x="540" y="99"/>
                </a:lnTo>
                <a:lnTo>
                  <a:pt x="541" y="100"/>
                </a:lnTo>
                <a:lnTo>
                  <a:pt x="541" y="102"/>
                </a:lnTo>
                <a:lnTo>
                  <a:pt x="542" y="103"/>
                </a:lnTo>
                <a:lnTo>
                  <a:pt x="543" y="104"/>
                </a:lnTo>
                <a:lnTo>
                  <a:pt x="543" y="105"/>
                </a:lnTo>
                <a:lnTo>
                  <a:pt x="544" y="107"/>
                </a:lnTo>
                <a:lnTo>
                  <a:pt x="544" y="108"/>
                </a:lnTo>
                <a:lnTo>
                  <a:pt x="545" y="109"/>
                </a:lnTo>
                <a:lnTo>
                  <a:pt x="545" y="110"/>
                </a:lnTo>
                <a:lnTo>
                  <a:pt x="546" y="111"/>
                </a:lnTo>
                <a:lnTo>
                  <a:pt x="547" y="113"/>
                </a:lnTo>
                <a:lnTo>
                  <a:pt x="547" y="114"/>
                </a:lnTo>
                <a:lnTo>
                  <a:pt x="548" y="115"/>
                </a:lnTo>
                <a:lnTo>
                  <a:pt x="548" y="116"/>
                </a:lnTo>
                <a:lnTo>
                  <a:pt x="549" y="117"/>
                </a:lnTo>
                <a:lnTo>
                  <a:pt x="549" y="118"/>
                </a:lnTo>
                <a:lnTo>
                  <a:pt x="550" y="119"/>
                </a:lnTo>
                <a:lnTo>
                  <a:pt x="551" y="120"/>
                </a:lnTo>
                <a:lnTo>
                  <a:pt x="551" y="121"/>
                </a:lnTo>
                <a:lnTo>
                  <a:pt x="552" y="121"/>
                </a:lnTo>
                <a:lnTo>
                  <a:pt x="552" y="122"/>
                </a:lnTo>
                <a:lnTo>
                  <a:pt x="553" y="123"/>
                </a:lnTo>
                <a:lnTo>
                  <a:pt x="553" y="123"/>
                </a:lnTo>
                <a:lnTo>
                  <a:pt x="554" y="124"/>
                </a:lnTo>
                <a:lnTo>
                  <a:pt x="555" y="125"/>
                </a:lnTo>
                <a:lnTo>
                  <a:pt x="555" y="125"/>
                </a:lnTo>
                <a:lnTo>
                  <a:pt x="556" y="126"/>
                </a:lnTo>
                <a:lnTo>
                  <a:pt x="556" y="126"/>
                </a:lnTo>
                <a:lnTo>
                  <a:pt x="557" y="126"/>
                </a:lnTo>
                <a:lnTo>
                  <a:pt x="557" y="127"/>
                </a:lnTo>
                <a:lnTo>
                  <a:pt x="558" y="127"/>
                </a:lnTo>
                <a:lnTo>
                  <a:pt x="559" y="127"/>
                </a:lnTo>
                <a:lnTo>
                  <a:pt x="559" y="128"/>
                </a:lnTo>
                <a:lnTo>
                  <a:pt x="560" y="128"/>
                </a:lnTo>
                <a:lnTo>
                  <a:pt x="560" y="128"/>
                </a:lnTo>
                <a:lnTo>
                  <a:pt x="561" y="128"/>
                </a:lnTo>
                <a:lnTo>
                  <a:pt x="561" y="128"/>
                </a:lnTo>
                <a:lnTo>
                  <a:pt x="562" y="128"/>
                </a:lnTo>
                <a:lnTo>
                  <a:pt x="563" y="128"/>
                </a:lnTo>
                <a:lnTo>
                  <a:pt x="563" y="129"/>
                </a:lnTo>
                <a:lnTo>
                  <a:pt x="564" y="129"/>
                </a:lnTo>
                <a:lnTo>
                  <a:pt x="564" y="129"/>
                </a:lnTo>
                <a:lnTo>
                  <a:pt x="565" y="129"/>
                </a:lnTo>
                <a:lnTo>
                  <a:pt x="565" y="129"/>
                </a:lnTo>
                <a:lnTo>
                  <a:pt x="566" y="129"/>
                </a:lnTo>
                <a:lnTo>
                  <a:pt x="567" y="129"/>
                </a:lnTo>
                <a:lnTo>
                  <a:pt x="567" y="129"/>
                </a:lnTo>
                <a:lnTo>
                  <a:pt x="568" y="128"/>
                </a:lnTo>
                <a:lnTo>
                  <a:pt x="569" y="128"/>
                </a:lnTo>
                <a:lnTo>
                  <a:pt x="569" y="128"/>
                </a:lnTo>
                <a:lnTo>
                  <a:pt x="570" y="128"/>
                </a:lnTo>
                <a:lnTo>
                  <a:pt x="570" y="128"/>
                </a:lnTo>
                <a:lnTo>
                  <a:pt x="571" y="128"/>
                </a:lnTo>
                <a:lnTo>
                  <a:pt x="571" y="127"/>
                </a:lnTo>
                <a:lnTo>
                  <a:pt x="572" y="127"/>
                </a:lnTo>
                <a:lnTo>
                  <a:pt x="573" y="127"/>
                </a:lnTo>
                <a:lnTo>
                  <a:pt x="573" y="127"/>
                </a:lnTo>
                <a:lnTo>
                  <a:pt x="574" y="127"/>
                </a:lnTo>
                <a:lnTo>
                  <a:pt x="574" y="126"/>
                </a:lnTo>
                <a:lnTo>
                  <a:pt x="575" y="126"/>
                </a:lnTo>
                <a:lnTo>
                  <a:pt x="575" y="126"/>
                </a:lnTo>
                <a:lnTo>
                  <a:pt x="576" y="126"/>
                </a:lnTo>
                <a:lnTo>
                  <a:pt x="577" y="125"/>
                </a:lnTo>
                <a:lnTo>
                  <a:pt x="577" y="125"/>
                </a:lnTo>
                <a:lnTo>
                  <a:pt x="578" y="125"/>
                </a:lnTo>
                <a:lnTo>
                  <a:pt x="578" y="125"/>
                </a:lnTo>
                <a:lnTo>
                  <a:pt x="579" y="124"/>
                </a:lnTo>
                <a:lnTo>
                  <a:pt x="579" y="124"/>
                </a:lnTo>
                <a:lnTo>
                  <a:pt x="580" y="124"/>
                </a:lnTo>
                <a:lnTo>
                  <a:pt x="581" y="123"/>
                </a:lnTo>
                <a:lnTo>
                  <a:pt x="581" y="123"/>
                </a:lnTo>
                <a:lnTo>
                  <a:pt x="582" y="123"/>
                </a:lnTo>
                <a:lnTo>
                  <a:pt x="582" y="122"/>
                </a:lnTo>
                <a:lnTo>
                  <a:pt x="583" y="122"/>
                </a:lnTo>
                <a:lnTo>
                  <a:pt x="583" y="122"/>
                </a:lnTo>
                <a:lnTo>
                  <a:pt x="584" y="121"/>
                </a:lnTo>
                <a:lnTo>
                  <a:pt x="585" y="121"/>
                </a:lnTo>
                <a:lnTo>
                  <a:pt x="585" y="121"/>
                </a:lnTo>
              </a:path>
            </a:pathLst>
          </a:custGeom>
          <a:noFill/>
          <a:ln w="3175" cap="flat">
            <a:solidFill>
              <a:schemeClr val="accent4">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9" name="Freeform 61">
            <a:extLst>
              <a:ext uri="{FF2B5EF4-FFF2-40B4-BE49-F238E27FC236}">
                <a16:creationId xmlns:a16="http://schemas.microsoft.com/office/drawing/2014/main" id="{850E0CC8-B728-495C-BB33-D40315978DA3}"/>
              </a:ext>
            </a:extLst>
          </p:cNvPr>
          <p:cNvSpPr>
            <a:spLocks/>
          </p:cNvSpPr>
          <p:nvPr/>
        </p:nvSpPr>
        <p:spPr bwMode="auto">
          <a:xfrm flipH="1">
            <a:off x="661605" y="4924794"/>
            <a:ext cx="1135741" cy="264036"/>
          </a:xfrm>
          <a:custGeom>
            <a:avLst/>
            <a:gdLst>
              <a:gd name="T0" fmla="*/ 10 w 585"/>
              <a:gd name="T1" fmla="*/ 124 h 136"/>
              <a:gd name="T2" fmla="*/ 19 w 585"/>
              <a:gd name="T3" fmla="*/ 127 h 136"/>
              <a:gd name="T4" fmla="*/ 29 w 585"/>
              <a:gd name="T5" fmla="*/ 105 h 136"/>
              <a:gd name="T6" fmla="*/ 39 w 585"/>
              <a:gd name="T7" fmla="*/ 68 h 136"/>
              <a:gd name="T8" fmla="*/ 48 w 585"/>
              <a:gd name="T9" fmla="*/ 34 h 136"/>
              <a:gd name="T10" fmla="*/ 58 w 585"/>
              <a:gd name="T11" fmla="*/ 15 h 136"/>
              <a:gd name="T12" fmla="*/ 68 w 585"/>
              <a:gd name="T13" fmla="*/ 26 h 136"/>
              <a:gd name="T14" fmla="*/ 77 w 585"/>
              <a:gd name="T15" fmla="*/ 40 h 136"/>
              <a:gd name="T16" fmla="*/ 87 w 585"/>
              <a:gd name="T17" fmla="*/ 25 h 136"/>
              <a:gd name="T18" fmla="*/ 97 w 585"/>
              <a:gd name="T19" fmla="*/ 8 h 136"/>
              <a:gd name="T20" fmla="*/ 107 w 585"/>
              <a:gd name="T21" fmla="*/ 3 h 136"/>
              <a:gd name="T22" fmla="*/ 116 w 585"/>
              <a:gd name="T23" fmla="*/ 3 h 136"/>
              <a:gd name="T24" fmla="*/ 126 w 585"/>
              <a:gd name="T25" fmla="*/ 11 h 136"/>
              <a:gd name="T26" fmla="*/ 136 w 585"/>
              <a:gd name="T27" fmla="*/ 8 h 136"/>
              <a:gd name="T28" fmla="*/ 146 w 585"/>
              <a:gd name="T29" fmla="*/ 10 h 136"/>
              <a:gd name="T30" fmla="*/ 155 w 585"/>
              <a:gd name="T31" fmla="*/ 6 h 136"/>
              <a:gd name="T32" fmla="*/ 165 w 585"/>
              <a:gd name="T33" fmla="*/ 23 h 136"/>
              <a:gd name="T34" fmla="*/ 175 w 585"/>
              <a:gd name="T35" fmla="*/ 115 h 136"/>
              <a:gd name="T36" fmla="*/ 184 w 585"/>
              <a:gd name="T37" fmla="*/ 121 h 136"/>
              <a:gd name="T38" fmla="*/ 194 w 585"/>
              <a:gd name="T39" fmla="*/ 125 h 136"/>
              <a:gd name="T40" fmla="*/ 204 w 585"/>
              <a:gd name="T41" fmla="*/ 119 h 136"/>
              <a:gd name="T42" fmla="*/ 213 w 585"/>
              <a:gd name="T43" fmla="*/ 123 h 136"/>
              <a:gd name="T44" fmla="*/ 223 w 585"/>
              <a:gd name="T45" fmla="*/ 106 h 136"/>
              <a:gd name="T46" fmla="*/ 233 w 585"/>
              <a:gd name="T47" fmla="*/ 85 h 136"/>
              <a:gd name="T48" fmla="*/ 243 w 585"/>
              <a:gd name="T49" fmla="*/ 30 h 136"/>
              <a:gd name="T50" fmla="*/ 252 w 585"/>
              <a:gd name="T51" fmla="*/ 67 h 136"/>
              <a:gd name="T52" fmla="*/ 262 w 585"/>
              <a:gd name="T53" fmla="*/ 102 h 136"/>
              <a:gd name="T54" fmla="*/ 272 w 585"/>
              <a:gd name="T55" fmla="*/ 115 h 136"/>
              <a:gd name="T56" fmla="*/ 282 w 585"/>
              <a:gd name="T57" fmla="*/ 123 h 136"/>
              <a:gd name="T58" fmla="*/ 291 w 585"/>
              <a:gd name="T59" fmla="*/ 126 h 136"/>
              <a:gd name="T60" fmla="*/ 301 w 585"/>
              <a:gd name="T61" fmla="*/ 124 h 136"/>
              <a:gd name="T62" fmla="*/ 311 w 585"/>
              <a:gd name="T63" fmla="*/ 126 h 136"/>
              <a:gd name="T64" fmla="*/ 320 w 585"/>
              <a:gd name="T65" fmla="*/ 117 h 136"/>
              <a:gd name="T66" fmla="*/ 330 w 585"/>
              <a:gd name="T67" fmla="*/ 90 h 136"/>
              <a:gd name="T68" fmla="*/ 340 w 585"/>
              <a:gd name="T69" fmla="*/ 114 h 136"/>
              <a:gd name="T70" fmla="*/ 350 w 585"/>
              <a:gd name="T71" fmla="*/ 36 h 136"/>
              <a:gd name="T72" fmla="*/ 359 w 585"/>
              <a:gd name="T73" fmla="*/ 95 h 136"/>
              <a:gd name="T74" fmla="*/ 369 w 585"/>
              <a:gd name="T75" fmla="*/ 116 h 136"/>
              <a:gd name="T76" fmla="*/ 379 w 585"/>
              <a:gd name="T77" fmla="*/ 125 h 136"/>
              <a:gd name="T78" fmla="*/ 388 w 585"/>
              <a:gd name="T79" fmla="*/ 124 h 136"/>
              <a:gd name="T80" fmla="*/ 398 w 585"/>
              <a:gd name="T81" fmla="*/ 122 h 136"/>
              <a:gd name="T82" fmla="*/ 408 w 585"/>
              <a:gd name="T83" fmla="*/ 125 h 136"/>
              <a:gd name="T84" fmla="*/ 417 w 585"/>
              <a:gd name="T85" fmla="*/ 119 h 136"/>
              <a:gd name="T86" fmla="*/ 427 w 585"/>
              <a:gd name="T87" fmla="*/ 110 h 136"/>
              <a:gd name="T88" fmla="*/ 437 w 585"/>
              <a:gd name="T89" fmla="*/ 97 h 136"/>
              <a:gd name="T90" fmla="*/ 447 w 585"/>
              <a:gd name="T91" fmla="*/ 79 h 136"/>
              <a:gd name="T92" fmla="*/ 457 w 585"/>
              <a:gd name="T93" fmla="*/ 59 h 136"/>
              <a:gd name="T94" fmla="*/ 466 w 585"/>
              <a:gd name="T95" fmla="*/ 39 h 136"/>
              <a:gd name="T96" fmla="*/ 476 w 585"/>
              <a:gd name="T97" fmla="*/ 24 h 136"/>
              <a:gd name="T98" fmla="*/ 486 w 585"/>
              <a:gd name="T99" fmla="*/ 21 h 136"/>
              <a:gd name="T100" fmla="*/ 495 w 585"/>
              <a:gd name="T101" fmla="*/ 29 h 136"/>
              <a:gd name="T102" fmla="*/ 505 w 585"/>
              <a:gd name="T103" fmla="*/ 39 h 136"/>
              <a:gd name="T104" fmla="*/ 515 w 585"/>
              <a:gd name="T105" fmla="*/ 51 h 136"/>
              <a:gd name="T106" fmla="*/ 524 w 585"/>
              <a:gd name="T107" fmla="*/ 66 h 136"/>
              <a:gd name="T108" fmla="*/ 534 w 585"/>
              <a:gd name="T109" fmla="*/ 83 h 136"/>
              <a:gd name="T110" fmla="*/ 544 w 585"/>
              <a:gd name="T111" fmla="*/ 100 h 136"/>
              <a:gd name="T112" fmla="*/ 553 w 585"/>
              <a:gd name="T113" fmla="*/ 113 h 136"/>
              <a:gd name="T114" fmla="*/ 563 w 585"/>
              <a:gd name="T115" fmla="*/ 121 h 136"/>
              <a:gd name="T116" fmla="*/ 573 w 585"/>
              <a:gd name="T117" fmla="*/ 125 h 136"/>
              <a:gd name="T118" fmla="*/ 583 w 585"/>
              <a:gd name="T119" fmla="*/ 1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5" h="136">
                <a:moveTo>
                  <a:pt x="0" y="121"/>
                </a:moveTo>
                <a:lnTo>
                  <a:pt x="1" y="121"/>
                </a:lnTo>
                <a:lnTo>
                  <a:pt x="2" y="121"/>
                </a:lnTo>
                <a:lnTo>
                  <a:pt x="2" y="121"/>
                </a:lnTo>
                <a:lnTo>
                  <a:pt x="3" y="120"/>
                </a:lnTo>
                <a:lnTo>
                  <a:pt x="3" y="120"/>
                </a:lnTo>
                <a:lnTo>
                  <a:pt x="4" y="121"/>
                </a:lnTo>
                <a:lnTo>
                  <a:pt x="4" y="121"/>
                </a:lnTo>
                <a:lnTo>
                  <a:pt x="5" y="121"/>
                </a:lnTo>
                <a:lnTo>
                  <a:pt x="6" y="121"/>
                </a:lnTo>
                <a:lnTo>
                  <a:pt x="6" y="121"/>
                </a:lnTo>
                <a:lnTo>
                  <a:pt x="7" y="122"/>
                </a:lnTo>
                <a:lnTo>
                  <a:pt x="7" y="122"/>
                </a:lnTo>
                <a:lnTo>
                  <a:pt x="8" y="123"/>
                </a:lnTo>
                <a:lnTo>
                  <a:pt x="8" y="123"/>
                </a:lnTo>
                <a:lnTo>
                  <a:pt x="9" y="124"/>
                </a:lnTo>
                <a:lnTo>
                  <a:pt x="10" y="124"/>
                </a:lnTo>
                <a:lnTo>
                  <a:pt x="10" y="124"/>
                </a:lnTo>
                <a:lnTo>
                  <a:pt x="11" y="125"/>
                </a:lnTo>
                <a:lnTo>
                  <a:pt x="11" y="125"/>
                </a:lnTo>
                <a:lnTo>
                  <a:pt x="12" y="126"/>
                </a:lnTo>
                <a:lnTo>
                  <a:pt x="12" y="126"/>
                </a:lnTo>
                <a:lnTo>
                  <a:pt x="13" y="126"/>
                </a:lnTo>
                <a:lnTo>
                  <a:pt x="14" y="127"/>
                </a:lnTo>
                <a:lnTo>
                  <a:pt x="14" y="127"/>
                </a:lnTo>
                <a:lnTo>
                  <a:pt x="15" y="127"/>
                </a:lnTo>
                <a:lnTo>
                  <a:pt x="15" y="127"/>
                </a:lnTo>
                <a:lnTo>
                  <a:pt x="16" y="128"/>
                </a:lnTo>
                <a:lnTo>
                  <a:pt x="16" y="128"/>
                </a:lnTo>
                <a:lnTo>
                  <a:pt x="17" y="128"/>
                </a:lnTo>
                <a:lnTo>
                  <a:pt x="18" y="127"/>
                </a:lnTo>
                <a:lnTo>
                  <a:pt x="18" y="127"/>
                </a:lnTo>
                <a:lnTo>
                  <a:pt x="19" y="127"/>
                </a:lnTo>
                <a:lnTo>
                  <a:pt x="19" y="127"/>
                </a:lnTo>
                <a:lnTo>
                  <a:pt x="20" y="126"/>
                </a:lnTo>
                <a:lnTo>
                  <a:pt x="20" y="126"/>
                </a:lnTo>
                <a:lnTo>
                  <a:pt x="21" y="125"/>
                </a:lnTo>
                <a:lnTo>
                  <a:pt x="22" y="125"/>
                </a:lnTo>
                <a:lnTo>
                  <a:pt x="22" y="124"/>
                </a:lnTo>
                <a:lnTo>
                  <a:pt x="23" y="123"/>
                </a:lnTo>
                <a:lnTo>
                  <a:pt x="23" y="122"/>
                </a:lnTo>
                <a:lnTo>
                  <a:pt x="24" y="120"/>
                </a:lnTo>
                <a:lnTo>
                  <a:pt x="24" y="119"/>
                </a:lnTo>
                <a:lnTo>
                  <a:pt x="25" y="118"/>
                </a:lnTo>
                <a:lnTo>
                  <a:pt x="26" y="116"/>
                </a:lnTo>
                <a:lnTo>
                  <a:pt x="26" y="114"/>
                </a:lnTo>
                <a:lnTo>
                  <a:pt x="27" y="112"/>
                </a:lnTo>
                <a:lnTo>
                  <a:pt x="27" y="111"/>
                </a:lnTo>
                <a:lnTo>
                  <a:pt x="28" y="109"/>
                </a:lnTo>
                <a:lnTo>
                  <a:pt x="28" y="107"/>
                </a:lnTo>
                <a:lnTo>
                  <a:pt x="29" y="105"/>
                </a:lnTo>
                <a:lnTo>
                  <a:pt x="29" y="103"/>
                </a:lnTo>
                <a:lnTo>
                  <a:pt x="30" y="100"/>
                </a:lnTo>
                <a:lnTo>
                  <a:pt x="31" y="98"/>
                </a:lnTo>
                <a:lnTo>
                  <a:pt x="31" y="96"/>
                </a:lnTo>
                <a:lnTo>
                  <a:pt x="32" y="94"/>
                </a:lnTo>
                <a:lnTo>
                  <a:pt x="32" y="92"/>
                </a:lnTo>
                <a:lnTo>
                  <a:pt x="33" y="90"/>
                </a:lnTo>
                <a:lnTo>
                  <a:pt x="33" y="87"/>
                </a:lnTo>
                <a:lnTo>
                  <a:pt x="34" y="85"/>
                </a:lnTo>
                <a:lnTo>
                  <a:pt x="35" y="83"/>
                </a:lnTo>
                <a:lnTo>
                  <a:pt x="35" y="81"/>
                </a:lnTo>
                <a:lnTo>
                  <a:pt x="36" y="79"/>
                </a:lnTo>
                <a:lnTo>
                  <a:pt x="36" y="77"/>
                </a:lnTo>
                <a:lnTo>
                  <a:pt x="37" y="74"/>
                </a:lnTo>
                <a:lnTo>
                  <a:pt x="37" y="72"/>
                </a:lnTo>
                <a:lnTo>
                  <a:pt x="38" y="70"/>
                </a:lnTo>
                <a:lnTo>
                  <a:pt x="39" y="68"/>
                </a:lnTo>
                <a:lnTo>
                  <a:pt x="39" y="65"/>
                </a:lnTo>
                <a:lnTo>
                  <a:pt x="40" y="63"/>
                </a:lnTo>
                <a:lnTo>
                  <a:pt x="40" y="61"/>
                </a:lnTo>
                <a:lnTo>
                  <a:pt x="41" y="59"/>
                </a:lnTo>
                <a:lnTo>
                  <a:pt x="41" y="57"/>
                </a:lnTo>
                <a:lnTo>
                  <a:pt x="42" y="55"/>
                </a:lnTo>
                <a:lnTo>
                  <a:pt x="43" y="53"/>
                </a:lnTo>
                <a:lnTo>
                  <a:pt x="43" y="51"/>
                </a:lnTo>
                <a:lnTo>
                  <a:pt x="44" y="49"/>
                </a:lnTo>
                <a:lnTo>
                  <a:pt x="44" y="47"/>
                </a:lnTo>
                <a:lnTo>
                  <a:pt x="45" y="45"/>
                </a:lnTo>
                <a:lnTo>
                  <a:pt x="45" y="43"/>
                </a:lnTo>
                <a:lnTo>
                  <a:pt x="46" y="41"/>
                </a:lnTo>
                <a:lnTo>
                  <a:pt x="47" y="39"/>
                </a:lnTo>
                <a:lnTo>
                  <a:pt x="47" y="38"/>
                </a:lnTo>
                <a:lnTo>
                  <a:pt x="48" y="36"/>
                </a:lnTo>
                <a:lnTo>
                  <a:pt x="48" y="34"/>
                </a:lnTo>
                <a:lnTo>
                  <a:pt x="49" y="33"/>
                </a:lnTo>
                <a:lnTo>
                  <a:pt x="49" y="31"/>
                </a:lnTo>
                <a:lnTo>
                  <a:pt x="50" y="30"/>
                </a:lnTo>
                <a:lnTo>
                  <a:pt x="51" y="28"/>
                </a:lnTo>
                <a:lnTo>
                  <a:pt x="51" y="27"/>
                </a:lnTo>
                <a:lnTo>
                  <a:pt x="52" y="25"/>
                </a:lnTo>
                <a:lnTo>
                  <a:pt x="52" y="24"/>
                </a:lnTo>
                <a:lnTo>
                  <a:pt x="53" y="23"/>
                </a:lnTo>
                <a:lnTo>
                  <a:pt x="53" y="21"/>
                </a:lnTo>
                <a:lnTo>
                  <a:pt x="54" y="20"/>
                </a:lnTo>
                <a:lnTo>
                  <a:pt x="55" y="19"/>
                </a:lnTo>
                <a:lnTo>
                  <a:pt x="55" y="18"/>
                </a:lnTo>
                <a:lnTo>
                  <a:pt x="56" y="17"/>
                </a:lnTo>
                <a:lnTo>
                  <a:pt x="56" y="17"/>
                </a:lnTo>
                <a:lnTo>
                  <a:pt x="57" y="16"/>
                </a:lnTo>
                <a:lnTo>
                  <a:pt x="57" y="16"/>
                </a:lnTo>
                <a:lnTo>
                  <a:pt x="58" y="15"/>
                </a:lnTo>
                <a:lnTo>
                  <a:pt x="59" y="15"/>
                </a:lnTo>
                <a:lnTo>
                  <a:pt x="59" y="15"/>
                </a:lnTo>
                <a:lnTo>
                  <a:pt x="60" y="15"/>
                </a:lnTo>
                <a:lnTo>
                  <a:pt x="60" y="15"/>
                </a:lnTo>
                <a:lnTo>
                  <a:pt x="61" y="16"/>
                </a:lnTo>
                <a:lnTo>
                  <a:pt x="61" y="16"/>
                </a:lnTo>
                <a:lnTo>
                  <a:pt x="62" y="17"/>
                </a:lnTo>
                <a:lnTo>
                  <a:pt x="63" y="18"/>
                </a:lnTo>
                <a:lnTo>
                  <a:pt x="63" y="18"/>
                </a:lnTo>
                <a:lnTo>
                  <a:pt x="64" y="19"/>
                </a:lnTo>
                <a:lnTo>
                  <a:pt x="64" y="20"/>
                </a:lnTo>
                <a:lnTo>
                  <a:pt x="65" y="21"/>
                </a:lnTo>
                <a:lnTo>
                  <a:pt x="65" y="22"/>
                </a:lnTo>
                <a:lnTo>
                  <a:pt x="66" y="23"/>
                </a:lnTo>
                <a:lnTo>
                  <a:pt x="67" y="24"/>
                </a:lnTo>
                <a:lnTo>
                  <a:pt x="67" y="25"/>
                </a:lnTo>
                <a:lnTo>
                  <a:pt x="68" y="26"/>
                </a:lnTo>
                <a:lnTo>
                  <a:pt x="68" y="27"/>
                </a:lnTo>
                <a:lnTo>
                  <a:pt x="69" y="28"/>
                </a:lnTo>
                <a:lnTo>
                  <a:pt x="69" y="30"/>
                </a:lnTo>
                <a:lnTo>
                  <a:pt x="70" y="31"/>
                </a:lnTo>
                <a:lnTo>
                  <a:pt x="71" y="32"/>
                </a:lnTo>
                <a:lnTo>
                  <a:pt x="71" y="33"/>
                </a:lnTo>
                <a:lnTo>
                  <a:pt x="72" y="34"/>
                </a:lnTo>
                <a:lnTo>
                  <a:pt x="72" y="35"/>
                </a:lnTo>
                <a:lnTo>
                  <a:pt x="73" y="36"/>
                </a:lnTo>
                <a:lnTo>
                  <a:pt x="73" y="36"/>
                </a:lnTo>
                <a:lnTo>
                  <a:pt x="74" y="37"/>
                </a:lnTo>
                <a:lnTo>
                  <a:pt x="75" y="38"/>
                </a:lnTo>
                <a:lnTo>
                  <a:pt x="75" y="39"/>
                </a:lnTo>
                <a:lnTo>
                  <a:pt x="76" y="39"/>
                </a:lnTo>
                <a:lnTo>
                  <a:pt x="76" y="39"/>
                </a:lnTo>
                <a:lnTo>
                  <a:pt x="77" y="40"/>
                </a:lnTo>
                <a:lnTo>
                  <a:pt x="77" y="40"/>
                </a:lnTo>
                <a:lnTo>
                  <a:pt x="78" y="39"/>
                </a:lnTo>
                <a:lnTo>
                  <a:pt x="79" y="39"/>
                </a:lnTo>
                <a:lnTo>
                  <a:pt x="79" y="39"/>
                </a:lnTo>
                <a:lnTo>
                  <a:pt x="80" y="38"/>
                </a:lnTo>
                <a:lnTo>
                  <a:pt x="80" y="38"/>
                </a:lnTo>
                <a:lnTo>
                  <a:pt x="81" y="37"/>
                </a:lnTo>
                <a:lnTo>
                  <a:pt x="81" y="36"/>
                </a:lnTo>
                <a:lnTo>
                  <a:pt x="82" y="35"/>
                </a:lnTo>
                <a:lnTo>
                  <a:pt x="83" y="34"/>
                </a:lnTo>
                <a:lnTo>
                  <a:pt x="83" y="33"/>
                </a:lnTo>
                <a:lnTo>
                  <a:pt x="84" y="32"/>
                </a:lnTo>
                <a:lnTo>
                  <a:pt x="84" y="31"/>
                </a:lnTo>
                <a:lnTo>
                  <a:pt x="85" y="30"/>
                </a:lnTo>
                <a:lnTo>
                  <a:pt x="85" y="29"/>
                </a:lnTo>
                <a:lnTo>
                  <a:pt x="86" y="27"/>
                </a:lnTo>
                <a:lnTo>
                  <a:pt x="87" y="26"/>
                </a:lnTo>
                <a:lnTo>
                  <a:pt x="87" y="25"/>
                </a:lnTo>
                <a:lnTo>
                  <a:pt x="88" y="24"/>
                </a:lnTo>
                <a:lnTo>
                  <a:pt x="88" y="23"/>
                </a:lnTo>
                <a:lnTo>
                  <a:pt x="89" y="21"/>
                </a:lnTo>
                <a:lnTo>
                  <a:pt x="89" y="20"/>
                </a:lnTo>
                <a:lnTo>
                  <a:pt x="90" y="19"/>
                </a:lnTo>
                <a:lnTo>
                  <a:pt x="91" y="18"/>
                </a:lnTo>
                <a:lnTo>
                  <a:pt x="91" y="17"/>
                </a:lnTo>
                <a:lnTo>
                  <a:pt x="92" y="16"/>
                </a:lnTo>
                <a:lnTo>
                  <a:pt x="92" y="15"/>
                </a:lnTo>
                <a:lnTo>
                  <a:pt x="93" y="14"/>
                </a:lnTo>
                <a:lnTo>
                  <a:pt x="93" y="12"/>
                </a:lnTo>
                <a:lnTo>
                  <a:pt x="94" y="11"/>
                </a:lnTo>
                <a:lnTo>
                  <a:pt x="95" y="11"/>
                </a:lnTo>
                <a:lnTo>
                  <a:pt x="95" y="10"/>
                </a:lnTo>
                <a:lnTo>
                  <a:pt x="96" y="9"/>
                </a:lnTo>
                <a:lnTo>
                  <a:pt x="96" y="8"/>
                </a:lnTo>
                <a:lnTo>
                  <a:pt x="97" y="8"/>
                </a:lnTo>
                <a:lnTo>
                  <a:pt x="97" y="7"/>
                </a:lnTo>
                <a:lnTo>
                  <a:pt x="98" y="7"/>
                </a:lnTo>
                <a:lnTo>
                  <a:pt x="99" y="6"/>
                </a:lnTo>
                <a:lnTo>
                  <a:pt x="99" y="6"/>
                </a:lnTo>
                <a:lnTo>
                  <a:pt x="100" y="5"/>
                </a:lnTo>
                <a:lnTo>
                  <a:pt x="100" y="5"/>
                </a:lnTo>
                <a:lnTo>
                  <a:pt x="101" y="5"/>
                </a:lnTo>
                <a:lnTo>
                  <a:pt x="101" y="5"/>
                </a:lnTo>
                <a:lnTo>
                  <a:pt x="102" y="4"/>
                </a:lnTo>
                <a:lnTo>
                  <a:pt x="103" y="4"/>
                </a:lnTo>
                <a:lnTo>
                  <a:pt x="103" y="4"/>
                </a:lnTo>
                <a:lnTo>
                  <a:pt x="104" y="4"/>
                </a:lnTo>
                <a:lnTo>
                  <a:pt x="104" y="4"/>
                </a:lnTo>
                <a:lnTo>
                  <a:pt x="105" y="4"/>
                </a:lnTo>
                <a:lnTo>
                  <a:pt x="106" y="3"/>
                </a:lnTo>
                <a:lnTo>
                  <a:pt x="106" y="3"/>
                </a:lnTo>
                <a:lnTo>
                  <a:pt x="107" y="3"/>
                </a:lnTo>
                <a:lnTo>
                  <a:pt x="107" y="3"/>
                </a:lnTo>
                <a:lnTo>
                  <a:pt x="108" y="3"/>
                </a:lnTo>
                <a:lnTo>
                  <a:pt x="108" y="2"/>
                </a:lnTo>
                <a:lnTo>
                  <a:pt x="109" y="2"/>
                </a:lnTo>
                <a:lnTo>
                  <a:pt x="110" y="2"/>
                </a:lnTo>
                <a:lnTo>
                  <a:pt x="110" y="2"/>
                </a:lnTo>
                <a:lnTo>
                  <a:pt x="111" y="2"/>
                </a:lnTo>
                <a:lnTo>
                  <a:pt x="111" y="2"/>
                </a:lnTo>
                <a:lnTo>
                  <a:pt x="112" y="2"/>
                </a:lnTo>
                <a:lnTo>
                  <a:pt x="112" y="2"/>
                </a:lnTo>
                <a:lnTo>
                  <a:pt x="113" y="2"/>
                </a:lnTo>
                <a:lnTo>
                  <a:pt x="114" y="2"/>
                </a:lnTo>
                <a:lnTo>
                  <a:pt x="114" y="2"/>
                </a:lnTo>
                <a:lnTo>
                  <a:pt x="115" y="3"/>
                </a:lnTo>
                <a:lnTo>
                  <a:pt x="115" y="3"/>
                </a:lnTo>
                <a:lnTo>
                  <a:pt x="116" y="3"/>
                </a:lnTo>
                <a:lnTo>
                  <a:pt x="116" y="3"/>
                </a:lnTo>
                <a:lnTo>
                  <a:pt x="117" y="4"/>
                </a:lnTo>
                <a:lnTo>
                  <a:pt x="118" y="4"/>
                </a:lnTo>
                <a:lnTo>
                  <a:pt x="118" y="4"/>
                </a:lnTo>
                <a:lnTo>
                  <a:pt x="119" y="5"/>
                </a:lnTo>
                <a:lnTo>
                  <a:pt x="119" y="5"/>
                </a:lnTo>
                <a:lnTo>
                  <a:pt x="120" y="5"/>
                </a:lnTo>
                <a:lnTo>
                  <a:pt x="120" y="5"/>
                </a:lnTo>
                <a:lnTo>
                  <a:pt x="121" y="6"/>
                </a:lnTo>
                <a:lnTo>
                  <a:pt x="122" y="6"/>
                </a:lnTo>
                <a:lnTo>
                  <a:pt x="122" y="7"/>
                </a:lnTo>
                <a:lnTo>
                  <a:pt x="123" y="7"/>
                </a:lnTo>
                <a:lnTo>
                  <a:pt x="123" y="8"/>
                </a:lnTo>
                <a:lnTo>
                  <a:pt x="124" y="8"/>
                </a:lnTo>
                <a:lnTo>
                  <a:pt x="124" y="9"/>
                </a:lnTo>
                <a:lnTo>
                  <a:pt x="125" y="9"/>
                </a:lnTo>
                <a:lnTo>
                  <a:pt x="126" y="10"/>
                </a:lnTo>
                <a:lnTo>
                  <a:pt x="126" y="11"/>
                </a:lnTo>
                <a:lnTo>
                  <a:pt x="127" y="11"/>
                </a:lnTo>
                <a:lnTo>
                  <a:pt x="127" y="12"/>
                </a:lnTo>
                <a:lnTo>
                  <a:pt x="128" y="12"/>
                </a:lnTo>
                <a:lnTo>
                  <a:pt x="128" y="13"/>
                </a:lnTo>
                <a:lnTo>
                  <a:pt x="129" y="13"/>
                </a:lnTo>
                <a:lnTo>
                  <a:pt x="130" y="14"/>
                </a:lnTo>
                <a:lnTo>
                  <a:pt x="130" y="14"/>
                </a:lnTo>
                <a:lnTo>
                  <a:pt x="131" y="14"/>
                </a:lnTo>
                <a:lnTo>
                  <a:pt x="131" y="14"/>
                </a:lnTo>
                <a:lnTo>
                  <a:pt x="132" y="14"/>
                </a:lnTo>
                <a:lnTo>
                  <a:pt x="132" y="13"/>
                </a:lnTo>
                <a:lnTo>
                  <a:pt x="133" y="13"/>
                </a:lnTo>
                <a:lnTo>
                  <a:pt x="134" y="12"/>
                </a:lnTo>
                <a:lnTo>
                  <a:pt x="134" y="11"/>
                </a:lnTo>
                <a:lnTo>
                  <a:pt x="135" y="10"/>
                </a:lnTo>
                <a:lnTo>
                  <a:pt x="135" y="9"/>
                </a:lnTo>
                <a:lnTo>
                  <a:pt x="136" y="8"/>
                </a:lnTo>
                <a:lnTo>
                  <a:pt x="136" y="7"/>
                </a:lnTo>
                <a:lnTo>
                  <a:pt x="137" y="6"/>
                </a:lnTo>
                <a:lnTo>
                  <a:pt x="138" y="5"/>
                </a:lnTo>
                <a:lnTo>
                  <a:pt x="138" y="3"/>
                </a:lnTo>
                <a:lnTo>
                  <a:pt x="139" y="2"/>
                </a:lnTo>
                <a:lnTo>
                  <a:pt x="139" y="2"/>
                </a:lnTo>
                <a:lnTo>
                  <a:pt x="140" y="1"/>
                </a:lnTo>
                <a:lnTo>
                  <a:pt x="140" y="1"/>
                </a:lnTo>
                <a:lnTo>
                  <a:pt x="141" y="0"/>
                </a:lnTo>
                <a:lnTo>
                  <a:pt x="142" y="1"/>
                </a:lnTo>
                <a:lnTo>
                  <a:pt x="142" y="1"/>
                </a:lnTo>
                <a:lnTo>
                  <a:pt x="143" y="2"/>
                </a:lnTo>
                <a:lnTo>
                  <a:pt x="143" y="4"/>
                </a:lnTo>
                <a:lnTo>
                  <a:pt x="144" y="5"/>
                </a:lnTo>
                <a:lnTo>
                  <a:pt x="144" y="6"/>
                </a:lnTo>
                <a:lnTo>
                  <a:pt x="145" y="8"/>
                </a:lnTo>
                <a:lnTo>
                  <a:pt x="146" y="10"/>
                </a:lnTo>
                <a:lnTo>
                  <a:pt x="146" y="12"/>
                </a:lnTo>
                <a:lnTo>
                  <a:pt x="147" y="14"/>
                </a:lnTo>
                <a:lnTo>
                  <a:pt x="147" y="16"/>
                </a:lnTo>
                <a:lnTo>
                  <a:pt x="148" y="18"/>
                </a:lnTo>
                <a:lnTo>
                  <a:pt x="148" y="20"/>
                </a:lnTo>
                <a:lnTo>
                  <a:pt x="149" y="21"/>
                </a:lnTo>
                <a:lnTo>
                  <a:pt x="150" y="22"/>
                </a:lnTo>
                <a:lnTo>
                  <a:pt x="150" y="23"/>
                </a:lnTo>
                <a:lnTo>
                  <a:pt x="151" y="22"/>
                </a:lnTo>
                <a:lnTo>
                  <a:pt x="151" y="20"/>
                </a:lnTo>
                <a:lnTo>
                  <a:pt x="152" y="18"/>
                </a:lnTo>
                <a:lnTo>
                  <a:pt x="152" y="15"/>
                </a:lnTo>
                <a:lnTo>
                  <a:pt x="153" y="12"/>
                </a:lnTo>
                <a:lnTo>
                  <a:pt x="154" y="10"/>
                </a:lnTo>
                <a:lnTo>
                  <a:pt x="154" y="7"/>
                </a:lnTo>
                <a:lnTo>
                  <a:pt x="155" y="6"/>
                </a:lnTo>
                <a:lnTo>
                  <a:pt x="155" y="6"/>
                </a:lnTo>
                <a:lnTo>
                  <a:pt x="156" y="8"/>
                </a:lnTo>
                <a:lnTo>
                  <a:pt x="156" y="10"/>
                </a:lnTo>
                <a:lnTo>
                  <a:pt x="157" y="14"/>
                </a:lnTo>
                <a:lnTo>
                  <a:pt x="157" y="18"/>
                </a:lnTo>
                <a:lnTo>
                  <a:pt x="158" y="22"/>
                </a:lnTo>
                <a:lnTo>
                  <a:pt x="159" y="26"/>
                </a:lnTo>
                <a:lnTo>
                  <a:pt x="159" y="28"/>
                </a:lnTo>
                <a:lnTo>
                  <a:pt x="160" y="28"/>
                </a:lnTo>
                <a:lnTo>
                  <a:pt x="160" y="25"/>
                </a:lnTo>
                <a:lnTo>
                  <a:pt x="161" y="21"/>
                </a:lnTo>
                <a:lnTo>
                  <a:pt x="161" y="18"/>
                </a:lnTo>
                <a:lnTo>
                  <a:pt x="162" y="16"/>
                </a:lnTo>
                <a:lnTo>
                  <a:pt x="163" y="13"/>
                </a:lnTo>
                <a:lnTo>
                  <a:pt x="163" y="17"/>
                </a:lnTo>
                <a:lnTo>
                  <a:pt x="164" y="34"/>
                </a:lnTo>
                <a:lnTo>
                  <a:pt x="164" y="43"/>
                </a:lnTo>
                <a:lnTo>
                  <a:pt x="165" y="23"/>
                </a:lnTo>
                <a:lnTo>
                  <a:pt x="165" y="33"/>
                </a:lnTo>
                <a:lnTo>
                  <a:pt x="166" y="30"/>
                </a:lnTo>
                <a:lnTo>
                  <a:pt x="167" y="126"/>
                </a:lnTo>
                <a:lnTo>
                  <a:pt x="167" y="114"/>
                </a:lnTo>
                <a:lnTo>
                  <a:pt x="168" y="105"/>
                </a:lnTo>
                <a:lnTo>
                  <a:pt x="168" y="120"/>
                </a:lnTo>
                <a:lnTo>
                  <a:pt x="169" y="129"/>
                </a:lnTo>
                <a:lnTo>
                  <a:pt x="169" y="132"/>
                </a:lnTo>
                <a:lnTo>
                  <a:pt x="170" y="136"/>
                </a:lnTo>
                <a:lnTo>
                  <a:pt x="171" y="135"/>
                </a:lnTo>
                <a:lnTo>
                  <a:pt x="171" y="133"/>
                </a:lnTo>
                <a:lnTo>
                  <a:pt x="172" y="129"/>
                </a:lnTo>
                <a:lnTo>
                  <a:pt x="172" y="125"/>
                </a:lnTo>
                <a:lnTo>
                  <a:pt x="173" y="121"/>
                </a:lnTo>
                <a:lnTo>
                  <a:pt x="173" y="118"/>
                </a:lnTo>
                <a:lnTo>
                  <a:pt x="174" y="117"/>
                </a:lnTo>
                <a:lnTo>
                  <a:pt x="175" y="115"/>
                </a:lnTo>
                <a:lnTo>
                  <a:pt x="175" y="115"/>
                </a:lnTo>
                <a:lnTo>
                  <a:pt x="176" y="114"/>
                </a:lnTo>
                <a:lnTo>
                  <a:pt x="176" y="113"/>
                </a:lnTo>
                <a:lnTo>
                  <a:pt x="177" y="112"/>
                </a:lnTo>
                <a:lnTo>
                  <a:pt x="177" y="111"/>
                </a:lnTo>
                <a:lnTo>
                  <a:pt x="178" y="111"/>
                </a:lnTo>
                <a:lnTo>
                  <a:pt x="179" y="111"/>
                </a:lnTo>
                <a:lnTo>
                  <a:pt x="179" y="111"/>
                </a:lnTo>
                <a:lnTo>
                  <a:pt x="180" y="112"/>
                </a:lnTo>
                <a:lnTo>
                  <a:pt x="180" y="113"/>
                </a:lnTo>
                <a:lnTo>
                  <a:pt x="181" y="115"/>
                </a:lnTo>
                <a:lnTo>
                  <a:pt x="181" y="116"/>
                </a:lnTo>
                <a:lnTo>
                  <a:pt x="182" y="118"/>
                </a:lnTo>
                <a:lnTo>
                  <a:pt x="183" y="119"/>
                </a:lnTo>
                <a:lnTo>
                  <a:pt x="183" y="120"/>
                </a:lnTo>
                <a:lnTo>
                  <a:pt x="184" y="121"/>
                </a:lnTo>
                <a:lnTo>
                  <a:pt x="184" y="121"/>
                </a:lnTo>
                <a:lnTo>
                  <a:pt x="185" y="122"/>
                </a:lnTo>
                <a:lnTo>
                  <a:pt x="185" y="122"/>
                </a:lnTo>
                <a:lnTo>
                  <a:pt x="186" y="123"/>
                </a:lnTo>
                <a:lnTo>
                  <a:pt x="187" y="123"/>
                </a:lnTo>
                <a:lnTo>
                  <a:pt x="187" y="123"/>
                </a:lnTo>
                <a:lnTo>
                  <a:pt x="188" y="123"/>
                </a:lnTo>
                <a:lnTo>
                  <a:pt x="188" y="124"/>
                </a:lnTo>
                <a:lnTo>
                  <a:pt x="189" y="124"/>
                </a:lnTo>
                <a:lnTo>
                  <a:pt x="189" y="124"/>
                </a:lnTo>
                <a:lnTo>
                  <a:pt x="190" y="124"/>
                </a:lnTo>
                <a:lnTo>
                  <a:pt x="191" y="124"/>
                </a:lnTo>
                <a:lnTo>
                  <a:pt x="191" y="124"/>
                </a:lnTo>
                <a:lnTo>
                  <a:pt x="192" y="124"/>
                </a:lnTo>
                <a:lnTo>
                  <a:pt x="192" y="124"/>
                </a:lnTo>
                <a:lnTo>
                  <a:pt x="193" y="124"/>
                </a:lnTo>
                <a:lnTo>
                  <a:pt x="193" y="124"/>
                </a:lnTo>
                <a:lnTo>
                  <a:pt x="194" y="125"/>
                </a:lnTo>
                <a:lnTo>
                  <a:pt x="195" y="125"/>
                </a:lnTo>
                <a:lnTo>
                  <a:pt x="195" y="125"/>
                </a:lnTo>
                <a:lnTo>
                  <a:pt x="196" y="125"/>
                </a:lnTo>
                <a:lnTo>
                  <a:pt x="196" y="125"/>
                </a:lnTo>
                <a:lnTo>
                  <a:pt x="197" y="125"/>
                </a:lnTo>
                <a:lnTo>
                  <a:pt x="197" y="124"/>
                </a:lnTo>
                <a:lnTo>
                  <a:pt x="198" y="124"/>
                </a:lnTo>
                <a:lnTo>
                  <a:pt x="199" y="123"/>
                </a:lnTo>
                <a:lnTo>
                  <a:pt x="199" y="123"/>
                </a:lnTo>
                <a:lnTo>
                  <a:pt x="200" y="122"/>
                </a:lnTo>
                <a:lnTo>
                  <a:pt x="200" y="122"/>
                </a:lnTo>
                <a:lnTo>
                  <a:pt x="201" y="121"/>
                </a:lnTo>
                <a:lnTo>
                  <a:pt x="201" y="121"/>
                </a:lnTo>
                <a:lnTo>
                  <a:pt x="202" y="120"/>
                </a:lnTo>
                <a:lnTo>
                  <a:pt x="203" y="120"/>
                </a:lnTo>
                <a:lnTo>
                  <a:pt x="203" y="119"/>
                </a:lnTo>
                <a:lnTo>
                  <a:pt x="204" y="119"/>
                </a:lnTo>
                <a:lnTo>
                  <a:pt x="204" y="119"/>
                </a:lnTo>
                <a:lnTo>
                  <a:pt x="205" y="118"/>
                </a:lnTo>
                <a:lnTo>
                  <a:pt x="205" y="118"/>
                </a:lnTo>
                <a:lnTo>
                  <a:pt x="206" y="119"/>
                </a:lnTo>
                <a:lnTo>
                  <a:pt x="207" y="119"/>
                </a:lnTo>
                <a:lnTo>
                  <a:pt x="207" y="119"/>
                </a:lnTo>
                <a:lnTo>
                  <a:pt x="208" y="120"/>
                </a:lnTo>
                <a:lnTo>
                  <a:pt x="208" y="120"/>
                </a:lnTo>
                <a:lnTo>
                  <a:pt x="209" y="120"/>
                </a:lnTo>
                <a:lnTo>
                  <a:pt x="209" y="121"/>
                </a:lnTo>
                <a:lnTo>
                  <a:pt x="210" y="121"/>
                </a:lnTo>
                <a:lnTo>
                  <a:pt x="211" y="122"/>
                </a:lnTo>
                <a:lnTo>
                  <a:pt x="211" y="122"/>
                </a:lnTo>
                <a:lnTo>
                  <a:pt x="212" y="122"/>
                </a:lnTo>
                <a:lnTo>
                  <a:pt x="212" y="123"/>
                </a:lnTo>
                <a:lnTo>
                  <a:pt x="213" y="123"/>
                </a:lnTo>
                <a:lnTo>
                  <a:pt x="213" y="123"/>
                </a:lnTo>
                <a:lnTo>
                  <a:pt x="214" y="123"/>
                </a:lnTo>
                <a:lnTo>
                  <a:pt x="215" y="122"/>
                </a:lnTo>
                <a:lnTo>
                  <a:pt x="215" y="122"/>
                </a:lnTo>
                <a:lnTo>
                  <a:pt x="216" y="121"/>
                </a:lnTo>
                <a:lnTo>
                  <a:pt x="216" y="120"/>
                </a:lnTo>
                <a:lnTo>
                  <a:pt x="217" y="119"/>
                </a:lnTo>
                <a:lnTo>
                  <a:pt x="217" y="118"/>
                </a:lnTo>
                <a:lnTo>
                  <a:pt x="218" y="117"/>
                </a:lnTo>
                <a:lnTo>
                  <a:pt x="219" y="116"/>
                </a:lnTo>
                <a:lnTo>
                  <a:pt x="219" y="115"/>
                </a:lnTo>
                <a:lnTo>
                  <a:pt x="220" y="114"/>
                </a:lnTo>
                <a:lnTo>
                  <a:pt x="220" y="112"/>
                </a:lnTo>
                <a:lnTo>
                  <a:pt x="221" y="111"/>
                </a:lnTo>
                <a:lnTo>
                  <a:pt x="222" y="110"/>
                </a:lnTo>
                <a:lnTo>
                  <a:pt x="222" y="108"/>
                </a:lnTo>
                <a:lnTo>
                  <a:pt x="223" y="107"/>
                </a:lnTo>
                <a:lnTo>
                  <a:pt x="223" y="106"/>
                </a:lnTo>
                <a:lnTo>
                  <a:pt x="224" y="105"/>
                </a:lnTo>
                <a:lnTo>
                  <a:pt x="224" y="104"/>
                </a:lnTo>
                <a:lnTo>
                  <a:pt x="225" y="104"/>
                </a:lnTo>
                <a:lnTo>
                  <a:pt x="226" y="103"/>
                </a:lnTo>
                <a:lnTo>
                  <a:pt x="226" y="102"/>
                </a:lnTo>
                <a:lnTo>
                  <a:pt x="227" y="102"/>
                </a:lnTo>
                <a:lnTo>
                  <a:pt x="227" y="101"/>
                </a:lnTo>
                <a:lnTo>
                  <a:pt x="228" y="100"/>
                </a:lnTo>
                <a:lnTo>
                  <a:pt x="228" y="99"/>
                </a:lnTo>
                <a:lnTo>
                  <a:pt x="229" y="98"/>
                </a:lnTo>
                <a:lnTo>
                  <a:pt x="230" y="97"/>
                </a:lnTo>
                <a:lnTo>
                  <a:pt x="230" y="96"/>
                </a:lnTo>
                <a:lnTo>
                  <a:pt x="231" y="94"/>
                </a:lnTo>
                <a:lnTo>
                  <a:pt x="231" y="93"/>
                </a:lnTo>
                <a:lnTo>
                  <a:pt x="232" y="91"/>
                </a:lnTo>
                <a:lnTo>
                  <a:pt x="232" y="88"/>
                </a:lnTo>
                <a:lnTo>
                  <a:pt x="233" y="85"/>
                </a:lnTo>
                <a:lnTo>
                  <a:pt x="234" y="82"/>
                </a:lnTo>
                <a:lnTo>
                  <a:pt x="234" y="78"/>
                </a:lnTo>
                <a:lnTo>
                  <a:pt x="235" y="74"/>
                </a:lnTo>
                <a:lnTo>
                  <a:pt x="235" y="70"/>
                </a:lnTo>
                <a:lnTo>
                  <a:pt x="236" y="66"/>
                </a:lnTo>
                <a:lnTo>
                  <a:pt x="236" y="61"/>
                </a:lnTo>
                <a:lnTo>
                  <a:pt x="237" y="57"/>
                </a:lnTo>
                <a:lnTo>
                  <a:pt x="238" y="53"/>
                </a:lnTo>
                <a:lnTo>
                  <a:pt x="238" y="49"/>
                </a:lnTo>
                <a:lnTo>
                  <a:pt x="239" y="45"/>
                </a:lnTo>
                <a:lnTo>
                  <a:pt x="239" y="42"/>
                </a:lnTo>
                <a:lnTo>
                  <a:pt x="240" y="39"/>
                </a:lnTo>
                <a:lnTo>
                  <a:pt x="240" y="36"/>
                </a:lnTo>
                <a:lnTo>
                  <a:pt x="241" y="33"/>
                </a:lnTo>
                <a:lnTo>
                  <a:pt x="242" y="32"/>
                </a:lnTo>
                <a:lnTo>
                  <a:pt x="242" y="31"/>
                </a:lnTo>
                <a:lnTo>
                  <a:pt x="243" y="30"/>
                </a:lnTo>
                <a:lnTo>
                  <a:pt x="243" y="30"/>
                </a:lnTo>
                <a:lnTo>
                  <a:pt x="244" y="31"/>
                </a:lnTo>
                <a:lnTo>
                  <a:pt x="244" y="32"/>
                </a:lnTo>
                <a:lnTo>
                  <a:pt x="245" y="34"/>
                </a:lnTo>
                <a:lnTo>
                  <a:pt x="246" y="36"/>
                </a:lnTo>
                <a:lnTo>
                  <a:pt x="246" y="38"/>
                </a:lnTo>
                <a:lnTo>
                  <a:pt x="247" y="40"/>
                </a:lnTo>
                <a:lnTo>
                  <a:pt x="247" y="43"/>
                </a:lnTo>
                <a:lnTo>
                  <a:pt x="248" y="45"/>
                </a:lnTo>
                <a:lnTo>
                  <a:pt x="248" y="48"/>
                </a:lnTo>
                <a:lnTo>
                  <a:pt x="249" y="51"/>
                </a:lnTo>
                <a:lnTo>
                  <a:pt x="250" y="53"/>
                </a:lnTo>
                <a:lnTo>
                  <a:pt x="250" y="56"/>
                </a:lnTo>
                <a:lnTo>
                  <a:pt x="251" y="59"/>
                </a:lnTo>
                <a:lnTo>
                  <a:pt x="251" y="62"/>
                </a:lnTo>
                <a:lnTo>
                  <a:pt x="252" y="65"/>
                </a:lnTo>
                <a:lnTo>
                  <a:pt x="252" y="67"/>
                </a:lnTo>
                <a:lnTo>
                  <a:pt x="253" y="70"/>
                </a:lnTo>
                <a:lnTo>
                  <a:pt x="254" y="72"/>
                </a:lnTo>
                <a:lnTo>
                  <a:pt x="254" y="74"/>
                </a:lnTo>
                <a:lnTo>
                  <a:pt x="255" y="77"/>
                </a:lnTo>
                <a:lnTo>
                  <a:pt x="255" y="79"/>
                </a:lnTo>
                <a:lnTo>
                  <a:pt x="256" y="81"/>
                </a:lnTo>
                <a:lnTo>
                  <a:pt x="256" y="83"/>
                </a:lnTo>
                <a:lnTo>
                  <a:pt x="257" y="86"/>
                </a:lnTo>
                <a:lnTo>
                  <a:pt x="258" y="88"/>
                </a:lnTo>
                <a:lnTo>
                  <a:pt x="258" y="90"/>
                </a:lnTo>
                <a:lnTo>
                  <a:pt x="259" y="92"/>
                </a:lnTo>
                <a:lnTo>
                  <a:pt x="259" y="94"/>
                </a:lnTo>
                <a:lnTo>
                  <a:pt x="260" y="96"/>
                </a:lnTo>
                <a:lnTo>
                  <a:pt x="260" y="98"/>
                </a:lnTo>
                <a:lnTo>
                  <a:pt x="261" y="100"/>
                </a:lnTo>
                <a:lnTo>
                  <a:pt x="262" y="101"/>
                </a:lnTo>
                <a:lnTo>
                  <a:pt x="262" y="102"/>
                </a:lnTo>
                <a:lnTo>
                  <a:pt x="263" y="104"/>
                </a:lnTo>
                <a:lnTo>
                  <a:pt x="263" y="105"/>
                </a:lnTo>
                <a:lnTo>
                  <a:pt x="264" y="106"/>
                </a:lnTo>
                <a:lnTo>
                  <a:pt x="264" y="107"/>
                </a:lnTo>
                <a:lnTo>
                  <a:pt x="265" y="108"/>
                </a:lnTo>
                <a:lnTo>
                  <a:pt x="266" y="108"/>
                </a:lnTo>
                <a:lnTo>
                  <a:pt x="266" y="109"/>
                </a:lnTo>
                <a:lnTo>
                  <a:pt x="267" y="110"/>
                </a:lnTo>
                <a:lnTo>
                  <a:pt x="267" y="110"/>
                </a:lnTo>
                <a:lnTo>
                  <a:pt x="268" y="111"/>
                </a:lnTo>
                <a:lnTo>
                  <a:pt x="268" y="111"/>
                </a:lnTo>
                <a:lnTo>
                  <a:pt x="269" y="112"/>
                </a:lnTo>
                <a:lnTo>
                  <a:pt x="270" y="113"/>
                </a:lnTo>
                <a:lnTo>
                  <a:pt x="270" y="113"/>
                </a:lnTo>
                <a:lnTo>
                  <a:pt x="271" y="114"/>
                </a:lnTo>
                <a:lnTo>
                  <a:pt x="271" y="115"/>
                </a:lnTo>
                <a:lnTo>
                  <a:pt x="272" y="115"/>
                </a:lnTo>
                <a:lnTo>
                  <a:pt x="272" y="116"/>
                </a:lnTo>
                <a:lnTo>
                  <a:pt x="273" y="116"/>
                </a:lnTo>
                <a:lnTo>
                  <a:pt x="274" y="117"/>
                </a:lnTo>
                <a:lnTo>
                  <a:pt x="274" y="118"/>
                </a:lnTo>
                <a:lnTo>
                  <a:pt x="275" y="118"/>
                </a:lnTo>
                <a:lnTo>
                  <a:pt x="275" y="119"/>
                </a:lnTo>
                <a:lnTo>
                  <a:pt x="276" y="119"/>
                </a:lnTo>
                <a:lnTo>
                  <a:pt x="276" y="120"/>
                </a:lnTo>
                <a:lnTo>
                  <a:pt x="277" y="120"/>
                </a:lnTo>
                <a:lnTo>
                  <a:pt x="278" y="121"/>
                </a:lnTo>
                <a:lnTo>
                  <a:pt x="278" y="121"/>
                </a:lnTo>
                <a:lnTo>
                  <a:pt x="279" y="122"/>
                </a:lnTo>
                <a:lnTo>
                  <a:pt x="279" y="122"/>
                </a:lnTo>
                <a:lnTo>
                  <a:pt x="280" y="122"/>
                </a:lnTo>
                <a:lnTo>
                  <a:pt x="280" y="123"/>
                </a:lnTo>
                <a:lnTo>
                  <a:pt x="281" y="123"/>
                </a:lnTo>
                <a:lnTo>
                  <a:pt x="282" y="123"/>
                </a:lnTo>
                <a:lnTo>
                  <a:pt x="282" y="124"/>
                </a:lnTo>
                <a:lnTo>
                  <a:pt x="283" y="124"/>
                </a:lnTo>
                <a:lnTo>
                  <a:pt x="283" y="124"/>
                </a:lnTo>
                <a:lnTo>
                  <a:pt x="284" y="124"/>
                </a:lnTo>
                <a:lnTo>
                  <a:pt x="284" y="125"/>
                </a:lnTo>
                <a:lnTo>
                  <a:pt x="285" y="125"/>
                </a:lnTo>
                <a:lnTo>
                  <a:pt x="285" y="125"/>
                </a:lnTo>
                <a:lnTo>
                  <a:pt x="286" y="125"/>
                </a:lnTo>
                <a:lnTo>
                  <a:pt x="287" y="125"/>
                </a:lnTo>
                <a:lnTo>
                  <a:pt x="287" y="125"/>
                </a:lnTo>
                <a:lnTo>
                  <a:pt x="288" y="126"/>
                </a:lnTo>
                <a:lnTo>
                  <a:pt x="288" y="126"/>
                </a:lnTo>
                <a:lnTo>
                  <a:pt x="289" y="126"/>
                </a:lnTo>
                <a:lnTo>
                  <a:pt x="289" y="126"/>
                </a:lnTo>
                <a:lnTo>
                  <a:pt x="290" y="126"/>
                </a:lnTo>
                <a:lnTo>
                  <a:pt x="291" y="126"/>
                </a:lnTo>
                <a:lnTo>
                  <a:pt x="291" y="126"/>
                </a:lnTo>
                <a:lnTo>
                  <a:pt x="292" y="126"/>
                </a:lnTo>
                <a:lnTo>
                  <a:pt x="292" y="126"/>
                </a:lnTo>
                <a:lnTo>
                  <a:pt x="293" y="125"/>
                </a:lnTo>
                <a:lnTo>
                  <a:pt x="293" y="125"/>
                </a:lnTo>
                <a:lnTo>
                  <a:pt x="294" y="125"/>
                </a:lnTo>
                <a:lnTo>
                  <a:pt x="295" y="125"/>
                </a:lnTo>
                <a:lnTo>
                  <a:pt x="295" y="125"/>
                </a:lnTo>
                <a:lnTo>
                  <a:pt x="296" y="125"/>
                </a:lnTo>
                <a:lnTo>
                  <a:pt x="296" y="125"/>
                </a:lnTo>
                <a:lnTo>
                  <a:pt x="297" y="125"/>
                </a:lnTo>
                <a:lnTo>
                  <a:pt x="297" y="125"/>
                </a:lnTo>
                <a:lnTo>
                  <a:pt x="298" y="125"/>
                </a:lnTo>
                <a:lnTo>
                  <a:pt x="299" y="125"/>
                </a:lnTo>
                <a:lnTo>
                  <a:pt x="299" y="125"/>
                </a:lnTo>
                <a:lnTo>
                  <a:pt x="300" y="125"/>
                </a:lnTo>
                <a:lnTo>
                  <a:pt x="300" y="125"/>
                </a:lnTo>
                <a:lnTo>
                  <a:pt x="301" y="124"/>
                </a:lnTo>
                <a:lnTo>
                  <a:pt x="301" y="124"/>
                </a:lnTo>
                <a:lnTo>
                  <a:pt x="302" y="124"/>
                </a:lnTo>
                <a:lnTo>
                  <a:pt x="303" y="124"/>
                </a:lnTo>
                <a:lnTo>
                  <a:pt x="303" y="124"/>
                </a:lnTo>
                <a:lnTo>
                  <a:pt x="304" y="124"/>
                </a:lnTo>
                <a:lnTo>
                  <a:pt x="304" y="124"/>
                </a:lnTo>
                <a:lnTo>
                  <a:pt x="305" y="124"/>
                </a:lnTo>
                <a:lnTo>
                  <a:pt x="305" y="124"/>
                </a:lnTo>
                <a:lnTo>
                  <a:pt x="306" y="124"/>
                </a:lnTo>
                <a:lnTo>
                  <a:pt x="307" y="124"/>
                </a:lnTo>
                <a:lnTo>
                  <a:pt x="307" y="124"/>
                </a:lnTo>
                <a:lnTo>
                  <a:pt x="308" y="125"/>
                </a:lnTo>
                <a:lnTo>
                  <a:pt x="308" y="125"/>
                </a:lnTo>
                <a:lnTo>
                  <a:pt x="309" y="125"/>
                </a:lnTo>
                <a:lnTo>
                  <a:pt x="309" y="126"/>
                </a:lnTo>
                <a:lnTo>
                  <a:pt x="310" y="126"/>
                </a:lnTo>
                <a:lnTo>
                  <a:pt x="311" y="126"/>
                </a:lnTo>
                <a:lnTo>
                  <a:pt x="311" y="127"/>
                </a:lnTo>
                <a:lnTo>
                  <a:pt x="312" y="127"/>
                </a:lnTo>
                <a:lnTo>
                  <a:pt x="312" y="127"/>
                </a:lnTo>
                <a:lnTo>
                  <a:pt x="313" y="128"/>
                </a:lnTo>
                <a:lnTo>
                  <a:pt x="313" y="128"/>
                </a:lnTo>
                <a:lnTo>
                  <a:pt x="314" y="128"/>
                </a:lnTo>
                <a:lnTo>
                  <a:pt x="315" y="128"/>
                </a:lnTo>
                <a:lnTo>
                  <a:pt x="315" y="127"/>
                </a:lnTo>
                <a:lnTo>
                  <a:pt x="316" y="126"/>
                </a:lnTo>
                <a:lnTo>
                  <a:pt x="316" y="124"/>
                </a:lnTo>
                <a:lnTo>
                  <a:pt x="317" y="123"/>
                </a:lnTo>
                <a:lnTo>
                  <a:pt x="317" y="121"/>
                </a:lnTo>
                <a:lnTo>
                  <a:pt x="318" y="119"/>
                </a:lnTo>
                <a:lnTo>
                  <a:pt x="319" y="118"/>
                </a:lnTo>
                <a:lnTo>
                  <a:pt x="319" y="117"/>
                </a:lnTo>
                <a:lnTo>
                  <a:pt x="320" y="116"/>
                </a:lnTo>
                <a:lnTo>
                  <a:pt x="320" y="117"/>
                </a:lnTo>
                <a:lnTo>
                  <a:pt x="321" y="118"/>
                </a:lnTo>
                <a:lnTo>
                  <a:pt x="321" y="119"/>
                </a:lnTo>
                <a:lnTo>
                  <a:pt x="322" y="120"/>
                </a:lnTo>
                <a:lnTo>
                  <a:pt x="323" y="120"/>
                </a:lnTo>
                <a:lnTo>
                  <a:pt x="323" y="120"/>
                </a:lnTo>
                <a:lnTo>
                  <a:pt x="324" y="120"/>
                </a:lnTo>
                <a:lnTo>
                  <a:pt x="324" y="117"/>
                </a:lnTo>
                <a:lnTo>
                  <a:pt x="325" y="113"/>
                </a:lnTo>
                <a:lnTo>
                  <a:pt x="325" y="108"/>
                </a:lnTo>
                <a:lnTo>
                  <a:pt x="326" y="102"/>
                </a:lnTo>
                <a:lnTo>
                  <a:pt x="327" y="97"/>
                </a:lnTo>
                <a:lnTo>
                  <a:pt x="327" y="92"/>
                </a:lnTo>
                <a:lnTo>
                  <a:pt x="328" y="88"/>
                </a:lnTo>
                <a:lnTo>
                  <a:pt x="328" y="85"/>
                </a:lnTo>
                <a:lnTo>
                  <a:pt x="329" y="85"/>
                </a:lnTo>
                <a:lnTo>
                  <a:pt x="329" y="86"/>
                </a:lnTo>
                <a:lnTo>
                  <a:pt x="330" y="90"/>
                </a:lnTo>
                <a:lnTo>
                  <a:pt x="331" y="94"/>
                </a:lnTo>
                <a:lnTo>
                  <a:pt x="331" y="99"/>
                </a:lnTo>
                <a:lnTo>
                  <a:pt x="332" y="104"/>
                </a:lnTo>
                <a:lnTo>
                  <a:pt x="332" y="108"/>
                </a:lnTo>
                <a:lnTo>
                  <a:pt x="333" y="112"/>
                </a:lnTo>
                <a:lnTo>
                  <a:pt x="333" y="115"/>
                </a:lnTo>
                <a:lnTo>
                  <a:pt x="334" y="117"/>
                </a:lnTo>
                <a:lnTo>
                  <a:pt x="335" y="117"/>
                </a:lnTo>
                <a:lnTo>
                  <a:pt x="335" y="117"/>
                </a:lnTo>
                <a:lnTo>
                  <a:pt x="336" y="116"/>
                </a:lnTo>
                <a:lnTo>
                  <a:pt x="337" y="115"/>
                </a:lnTo>
                <a:lnTo>
                  <a:pt x="337" y="115"/>
                </a:lnTo>
                <a:lnTo>
                  <a:pt x="338" y="114"/>
                </a:lnTo>
                <a:lnTo>
                  <a:pt x="338" y="114"/>
                </a:lnTo>
                <a:lnTo>
                  <a:pt x="339" y="114"/>
                </a:lnTo>
                <a:lnTo>
                  <a:pt x="339" y="114"/>
                </a:lnTo>
                <a:lnTo>
                  <a:pt x="340" y="114"/>
                </a:lnTo>
                <a:lnTo>
                  <a:pt x="340" y="113"/>
                </a:lnTo>
                <a:lnTo>
                  <a:pt x="341" y="112"/>
                </a:lnTo>
                <a:lnTo>
                  <a:pt x="342" y="110"/>
                </a:lnTo>
                <a:lnTo>
                  <a:pt x="342" y="108"/>
                </a:lnTo>
                <a:lnTo>
                  <a:pt x="343" y="105"/>
                </a:lnTo>
                <a:lnTo>
                  <a:pt x="343" y="101"/>
                </a:lnTo>
                <a:lnTo>
                  <a:pt x="344" y="96"/>
                </a:lnTo>
                <a:lnTo>
                  <a:pt x="344" y="91"/>
                </a:lnTo>
                <a:lnTo>
                  <a:pt x="345" y="86"/>
                </a:lnTo>
                <a:lnTo>
                  <a:pt x="346" y="81"/>
                </a:lnTo>
                <a:lnTo>
                  <a:pt x="346" y="75"/>
                </a:lnTo>
                <a:lnTo>
                  <a:pt x="347" y="69"/>
                </a:lnTo>
                <a:lnTo>
                  <a:pt x="347" y="63"/>
                </a:lnTo>
                <a:lnTo>
                  <a:pt x="348" y="56"/>
                </a:lnTo>
                <a:lnTo>
                  <a:pt x="348" y="49"/>
                </a:lnTo>
                <a:lnTo>
                  <a:pt x="349" y="42"/>
                </a:lnTo>
                <a:lnTo>
                  <a:pt x="350" y="36"/>
                </a:lnTo>
                <a:lnTo>
                  <a:pt x="350" y="31"/>
                </a:lnTo>
                <a:lnTo>
                  <a:pt x="351" y="28"/>
                </a:lnTo>
                <a:lnTo>
                  <a:pt x="351" y="26"/>
                </a:lnTo>
                <a:lnTo>
                  <a:pt x="352" y="27"/>
                </a:lnTo>
                <a:lnTo>
                  <a:pt x="352" y="31"/>
                </a:lnTo>
                <a:lnTo>
                  <a:pt x="353" y="37"/>
                </a:lnTo>
                <a:lnTo>
                  <a:pt x="354" y="44"/>
                </a:lnTo>
                <a:lnTo>
                  <a:pt x="354" y="53"/>
                </a:lnTo>
                <a:lnTo>
                  <a:pt x="355" y="61"/>
                </a:lnTo>
                <a:lnTo>
                  <a:pt x="355" y="69"/>
                </a:lnTo>
                <a:lnTo>
                  <a:pt x="356" y="77"/>
                </a:lnTo>
                <a:lnTo>
                  <a:pt x="356" y="83"/>
                </a:lnTo>
                <a:lnTo>
                  <a:pt x="357" y="87"/>
                </a:lnTo>
                <a:lnTo>
                  <a:pt x="358" y="90"/>
                </a:lnTo>
                <a:lnTo>
                  <a:pt x="358" y="92"/>
                </a:lnTo>
                <a:lnTo>
                  <a:pt x="359" y="94"/>
                </a:lnTo>
                <a:lnTo>
                  <a:pt x="359" y="95"/>
                </a:lnTo>
                <a:lnTo>
                  <a:pt x="360" y="97"/>
                </a:lnTo>
                <a:lnTo>
                  <a:pt x="360" y="98"/>
                </a:lnTo>
                <a:lnTo>
                  <a:pt x="361" y="100"/>
                </a:lnTo>
                <a:lnTo>
                  <a:pt x="362" y="102"/>
                </a:lnTo>
                <a:lnTo>
                  <a:pt x="362" y="104"/>
                </a:lnTo>
                <a:lnTo>
                  <a:pt x="363" y="107"/>
                </a:lnTo>
                <a:lnTo>
                  <a:pt x="363" y="109"/>
                </a:lnTo>
                <a:lnTo>
                  <a:pt x="364" y="111"/>
                </a:lnTo>
                <a:lnTo>
                  <a:pt x="364" y="113"/>
                </a:lnTo>
                <a:lnTo>
                  <a:pt x="365" y="114"/>
                </a:lnTo>
                <a:lnTo>
                  <a:pt x="366" y="115"/>
                </a:lnTo>
                <a:lnTo>
                  <a:pt x="366" y="116"/>
                </a:lnTo>
                <a:lnTo>
                  <a:pt x="367" y="116"/>
                </a:lnTo>
                <a:lnTo>
                  <a:pt x="367" y="116"/>
                </a:lnTo>
                <a:lnTo>
                  <a:pt x="368" y="116"/>
                </a:lnTo>
                <a:lnTo>
                  <a:pt x="368" y="116"/>
                </a:lnTo>
                <a:lnTo>
                  <a:pt x="369" y="116"/>
                </a:lnTo>
                <a:lnTo>
                  <a:pt x="370" y="117"/>
                </a:lnTo>
                <a:lnTo>
                  <a:pt x="370" y="117"/>
                </a:lnTo>
                <a:lnTo>
                  <a:pt x="371" y="118"/>
                </a:lnTo>
                <a:lnTo>
                  <a:pt x="371" y="118"/>
                </a:lnTo>
                <a:lnTo>
                  <a:pt x="372" y="119"/>
                </a:lnTo>
                <a:lnTo>
                  <a:pt x="372" y="120"/>
                </a:lnTo>
                <a:lnTo>
                  <a:pt x="373" y="121"/>
                </a:lnTo>
                <a:lnTo>
                  <a:pt x="374" y="121"/>
                </a:lnTo>
                <a:lnTo>
                  <a:pt x="374" y="122"/>
                </a:lnTo>
                <a:lnTo>
                  <a:pt x="375" y="123"/>
                </a:lnTo>
                <a:lnTo>
                  <a:pt x="375" y="123"/>
                </a:lnTo>
                <a:lnTo>
                  <a:pt x="376" y="124"/>
                </a:lnTo>
                <a:lnTo>
                  <a:pt x="376" y="124"/>
                </a:lnTo>
                <a:lnTo>
                  <a:pt x="377" y="125"/>
                </a:lnTo>
                <a:lnTo>
                  <a:pt x="378" y="125"/>
                </a:lnTo>
                <a:lnTo>
                  <a:pt x="378" y="125"/>
                </a:lnTo>
                <a:lnTo>
                  <a:pt x="379" y="125"/>
                </a:lnTo>
                <a:lnTo>
                  <a:pt x="379" y="125"/>
                </a:lnTo>
                <a:lnTo>
                  <a:pt x="380" y="126"/>
                </a:lnTo>
                <a:lnTo>
                  <a:pt x="380" y="125"/>
                </a:lnTo>
                <a:lnTo>
                  <a:pt x="381" y="125"/>
                </a:lnTo>
                <a:lnTo>
                  <a:pt x="382" y="125"/>
                </a:lnTo>
                <a:lnTo>
                  <a:pt x="382" y="125"/>
                </a:lnTo>
                <a:lnTo>
                  <a:pt x="383" y="125"/>
                </a:lnTo>
                <a:lnTo>
                  <a:pt x="383" y="125"/>
                </a:lnTo>
                <a:lnTo>
                  <a:pt x="384" y="125"/>
                </a:lnTo>
                <a:lnTo>
                  <a:pt x="384" y="124"/>
                </a:lnTo>
                <a:lnTo>
                  <a:pt x="385" y="124"/>
                </a:lnTo>
                <a:lnTo>
                  <a:pt x="386" y="124"/>
                </a:lnTo>
                <a:lnTo>
                  <a:pt x="386" y="124"/>
                </a:lnTo>
                <a:lnTo>
                  <a:pt x="387" y="124"/>
                </a:lnTo>
                <a:lnTo>
                  <a:pt x="387" y="124"/>
                </a:lnTo>
                <a:lnTo>
                  <a:pt x="388" y="124"/>
                </a:lnTo>
                <a:lnTo>
                  <a:pt x="388" y="124"/>
                </a:lnTo>
                <a:lnTo>
                  <a:pt x="389" y="124"/>
                </a:lnTo>
                <a:lnTo>
                  <a:pt x="390" y="124"/>
                </a:lnTo>
                <a:lnTo>
                  <a:pt x="390" y="124"/>
                </a:lnTo>
                <a:lnTo>
                  <a:pt x="391" y="124"/>
                </a:lnTo>
                <a:lnTo>
                  <a:pt x="391" y="124"/>
                </a:lnTo>
                <a:lnTo>
                  <a:pt x="392" y="124"/>
                </a:lnTo>
                <a:lnTo>
                  <a:pt x="392" y="124"/>
                </a:lnTo>
                <a:lnTo>
                  <a:pt x="393" y="124"/>
                </a:lnTo>
                <a:lnTo>
                  <a:pt x="394" y="118"/>
                </a:lnTo>
                <a:lnTo>
                  <a:pt x="394" y="118"/>
                </a:lnTo>
                <a:lnTo>
                  <a:pt x="395" y="119"/>
                </a:lnTo>
                <a:lnTo>
                  <a:pt x="395" y="119"/>
                </a:lnTo>
                <a:lnTo>
                  <a:pt x="396" y="120"/>
                </a:lnTo>
                <a:lnTo>
                  <a:pt x="396" y="120"/>
                </a:lnTo>
                <a:lnTo>
                  <a:pt x="397" y="121"/>
                </a:lnTo>
                <a:lnTo>
                  <a:pt x="398" y="121"/>
                </a:lnTo>
                <a:lnTo>
                  <a:pt x="398" y="122"/>
                </a:lnTo>
                <a:lnTo>
                  <a:pt x="399" y="122"/>
                </a:lnTo>
                <a:lnTo>
                  <a:pt x="399" y="122"/>
                </a:lnTo>
                <a:lnTo>
                  <a:pt x="400" y="123"/>
                </a:lnTo>
                <a:lnTo>
                  <a:pt x="400" y="123"/>
                </a:lnTo>
                <a:lnTo>
                  <a:pt x="401" y="123"/>
                </a:lnTo>
                <a:lnTo>
                  <a:pt x="402" y="124"/>
                </a:lnTo>
                <a:lnTo>
                  <a:pt x="402" y="124"/>
                </a:lnTo>
                <a:lnTo>
                  <a:pt x="403" y="124"/>
                </a:lnTo>
                <a:lnTo>
                  <a:pt x="403" y="124"/>
                </a:lnTo>
                <a:lnTo>
                  <a:pt x="404" y="125"/>
                </a:lnTo>
                <a:lnTo>
                  <a:pt x="404" y="125"/>
                </a:lnTo>
                <a:lnTo>
                  <a:pt x="405" y="125"/>
                </a:lnTo>
                <a:lnTo>
                  <a:pt x="406" y="125"/>
                </a:lnTo>
                <a:lnTo>
                  <a:pt x="406" y="125"/>
                </a:lnTo>
                <a:lnTo>
                  <a:pt x="407" y="125"/>
                </a:lnTo>
                <a:lnTo>
                  <a:pt x="407" y="125"/>
                </a:lnTo>
                <a:lnTo>
                  <a:pt x="408" y="125"/>
                </a:lnTo>
                <a:lnTo>
                  <a:pt x="408" y="125"/>
                </a:lnTo>
                <a:lnTo>
                  <a:pt x="409" y="125"/>
                </a:lnTo>
                <a:lnTo>
                  <a:pt x="410" y="124"/>
                </a:lnTo>
                <a:lnTo>
                  <a:pt x="410" y="124"/>
                </a:lnTo>
                <a:lnTo>
                  <a:pt x="411" y="124"/>
                </a:lnTo>
                <a:lnTo>
                  <a:pt x="411" y="124"/>
                </a:lnTo>
                <a:lnTo>
                  <a:pt x="412" y="123"/>
                </a:lnTo>
                <a:lnTo>
                  <a:pt x="412" y="123"/>
                </a:lnTo>
                <a:lnTo>
                  <a:pt x="413" y="123"/>
                </a:lnTo>
                <a:lnTo>
                  <a:pt x="413" y="122"/>
                </a:lnTo>
                <a:lnTo>
                  <a:pt x="414" y="122"/>
                </a:lnTo>
                <a:lnTo>
                  <a:pt x="415" y="122"/>
                </a:lnTo>
                <a:lnTo>
                  <a:pt x="415" y="121"/>
                </a:lnTo>
                <a:lnTo>
                  <a:pt x="416" y="121"/>
                </a:lnTo>
                <a:lnTo>
                  <a:pt x="416" y="120"/>
                </a:lnTo>
                <a:lnTo>
                  <a:pt x="417" y="120"/>
                </a:lnTo>
                <a:lnTo>
                  <a:pt x="417" y="119"/>
                </a:lnTo>
                <a:lnTo>
                  <a:pt x="418" y="119"/>
                </a:lnTo>
                <a:lnTo>
                  <a:pt x="419" y="119"/>
                </a:lnTo>
                <a:lnTo>
                  <a:pt x="419" y="118"/>
                </a:lnTo>
                <a:lnTo>
                  <a:pt x="420" y="118"/>
                </a:lnTo>
                <a:lnTo>
                  <a:pt x="420" y="117"/>
                </a:lnTo>
                <a:lnTo>
                  <a:pt x="421" y="117"/>
                </a:lnTo>
                <a:lnTo>
                  <a:pt x="421" y="116"/>
                </a:lnTo>
                <a:lnTo>
                  <a:pt x="422" y="115"/>
                </a:lnTo>
                <a:lnTo>
                  <a:pt x="423" y="115"/>
                </a:lnTo>
                <a:lnTo>
                  <a:pt x="423" y="114"/>
                </a:lnTo>
                <a:lnTo>
                  <a:pt x="424" y="114"/>
                </a:lnTo>
                <a:lnTo>
                  <a:pt x="424" y="113"/>
                </a:lnTo>
                <a:lnTo>
                  <a:pt x="425" y="112"/>
                </a:lnTo>
                <a:lnTo>
                  <a:pt x="425" y="112"/>
                </a:lnTo>
                <a:lnTo>
                  <a:pt x="426" y="111"/>
                </a:lnTo>
                <a:lnTo>
                  <a:pt x="427" y="111"/>
                </a:lnTo>
                <a:lnTo>
                  <a:pt x="427" y="110"/>
                </a:lnTo>
                <a:lnTo>
                  <a:pt x="428" y="109"/>
                </a:lnTo>
                <a:lnTo>
                  <a:pt x="428" y="109"/>
                </a:lnTo>
                <a:lnTo>
                  <a:pt x="429" y="108"/>
                </a:lnTo>
                <a:lnTo>
                  <a:pt x="429" y="107"/>
                </a:lnTo>
                <a:lnTo>
                  <a:pt x="430" y="106"/>
                </a:lnTo>
                <a:lnTo>
                  <a:pt x="431" y="106"/>
                </a:lnTo>
                <a:lnTo>
                  <a:pt x="431" y="105"/>
                </a:lnTo>
                <a:lnTo>
                  <a:pt x="432" y="104"/>
                </a:lnTo>
                <a:lnTo>
                  <a:pt x="432" y="103"/>
                </a:lnTo>
                <a:lnTo>
                  <a:pt x="433" y="103"/>
                </a:lnTo>
                <a:lnTo>
                  <a:pt x="433" y="102"/>
                </a:lnTo>
                <a:lnTo>
                  <a:pt x="434" y="101"/>
                </a:lnTo>
                <a:lnTo>
                  <a:pt x="435" y="100"/>
                </a:lnTo>
                <a:lnTo>
                  <a:pt x="435" y="99"/>
                </a:lnTo>
                <a:lnTo>
                  <a:pt x="436" y="98"/>
                </a:lnTo>
                <a:lnTo>
                  <a:pt x="436" y="97"/>
                </a:lnTo>
                <a:lnTo>
                  <a:pt x="437" y="97"/>
                </a:lnTo>
                <a:lnTo>
                  <a:pt x="437" y="96"/>
                </a:lnTo>
                <a:lnTo>
                  <a:pt x="438" y="95"/>
                </a:lnTo>
                <a:lnTo>
                  <a:pt x="439" y="94"/>
                </a:lnTo>
                <a:lnTo>
                  <a:pt x="439" y="93"/>
                </a:lnTo>
                <a:lnTo>
                  <a:pt x="440" y="92"/>
                </a:lnTo>
                <a:lnTo>
                  <a:pt x="440" y="91"/>
                </a:lnTo>
                <a:lnTo>
                  <a:pt x="441" y="90"/>
                </a:lnTo>
                <a:lnTo>
                  <a:pt x="441" y="89"/>
                </a:lnTo>
                <a:lnTo>
                  <a:pt x="442" y="88"/>
                </a:lnTo>
                <a:lnTo>
                  <a:pt x="443" y="87"/>
                </a:lnTo>
                <a:lnTo>
                  <a:pt x="443" y="85"/>
                </a:lnTo>
                <a:lnTo>
                  <a:pt x="444" y="84"/>
                </a:lnTo>
                <a:lnTo>
                  <a:pt x="444" y="83"/>
                </a:lnTo>
                <a:lnTo>
                  <a:pt x="445" y="82"/>
                </a:lnTo>
                <a:lnTo>
                  <a:pt x="445" y="81"/>
                </a:lnTo>
                <a:lnTo>
                  <a:pt x="446" y="80"/>
                </a:lnTo>
                <a:lnTo>
                  <a:pt x="447" y="79"/>
                </a:lnTo>
                <a:lnTo>
                  <a:pt x="447" y="78"/>
                </a:lnTo>
                <a:lnTo>
                  <a:pt x="448" y="77"/>
                </a:lnTo>
                <a:lnTo>
                  <a:pt x="448" y="75"/>
                </a:lnTo>
                <a:lnTo>
                  <a:pt x="449" y="74"/>
                </a:lnTo>
                <a:lnTo>
                  <a:pt x="449" y="73"/>
                </a:lnTo>
                <a:lnTo>
                  <a:pt x="450" y="72"/>
                </a:lnTo>
                <a:lnTo>
                  <a:pt x="451" y="71"/>
                </a:lnTo>
                <a:lnTo>
                  <a:pt x="451" y="70"/>
                </a:lnTo>
                <a:lnTo>
                  <a:pt x="452" y="69"/>
                </a:lnTo>
                <a:lnTo>
                  <a:pt x="453" y="67"/>
                </a:lnTo>
                <a:lnTo>
                  <a:pt x="453" y="66"/>
                </a:lnTo>
                <a:lnTo>
                  <a:pt x="454" y="65"/>
                </a:lnTo>
                <a:lnTo>
                  <a:pt x="454" y="64"/>
                </a:lnTo>
                <a:lnTo>
                  <a:pt x="455" y="63"/>
                </a:lnTo>
                <a:lnTo>
                  <a:pt x="455" y="62"/>
                </a:lnTo>
                <a:lnTo>
                  <a:pt x="456" y="60"/>
                </a:lnTo>
                <a:lnTo>
                  <a:pt x="457" y="59"/>
                </a:lnTo>
                <a:lnTo>
                  <a:pt x="457" y="58"/>
                </a:lnTo>
                <a:lnTo>
                  <a:pt x="458" y="57"/>
                </a:lnTo>
                <a:lnTo>
                  <a:pt x="458" y="56"/>
                </a:lnTo>
                <a:lnTo>
                  <a:pt x="459" y="55"/>
                </a:lnTo>
                <a:lnTo>
                  <a:pt x="459" y="53"/>
                </a:lnTo>
                <a:lnTo>
                  <a:pt x="460" y="52"/>
                </a:lnTo>
                <a:lnTo>
                  <a:pt x="461" y="51"/>
                </a:lnTo>
                <a:lnTo>
                  <a:pt x="461" y="50"/>
                </a:lnTo>
                <a:lnTo>
                  <a:pt x="462" y="49"/>
                </a:lnTo>
                <a:lnTo>
                  <a:pt x="462" y="48"/>
                </a:lnTo>
                <a:lnTo>
                  <a:pt x="463" y="46"/>
                </a:lnTo>
                <a:lnTo>
                  <a:pt x="463" y="45"/>
                </a:lnTo>
                <a:lnTo>
                  <a:pt x="464" y="44"/>
                </a:lnTo>
                <a:lnTo>
                  <a:pt x="465" y="43"/>
                </a:lnTo>
                <a:lnTo>
                  <a:pt x="465" y="42"/>
                </a:lnTo>
                <a:lnTo>
                  <a:pt x="466" y="40"/>
                </a:lnTo>
                <a:lnTo>
                  <a:pt x="466" y="39"/>
                </a:lnTo>
                <a:lnTo>
                  <a:pt x="467" y="38"/>
                </a:lnTo>
                <a:lnTo>
                  <a:pt x="467" y="37"/>
                </a:lnTo>
                <a:lnTo>
                  <a:pt x="468" y="36"/>
                </a:lnTo>
                <a:lnTo>
                  <a:pt x="468" y="35"/>
                </a:lnTo>
                <a:lnTo>
                  <a:pt x="469" y="34"/>
                </a:lnTo>
                <a:lnTo>
                  <a:pt x="470" y="33"/>
                </a:lnTo>
                <a:lnTo>
                  <a:pt x="470" y="32"/>
                </a:lnTo>
                <a:lnTo>
                  <a:pt x="471" y="31"/>
                </a:lnTo>
                <a:lnTo>
                  <a:pt x="471" y="30"/>
                </a:lnTo>
                <a:lnTo>
                  <a:pt x="472" y="29"/>
                </a:lnTo>
                <a:lnTo>
                  <a:pt x="472" y="28"/>
                </a:lnTo>
                <a:lnTo>
                  <a:pt x="473" y="27"/>
                </a:lnTo>
                <a:lnTo>
                  <a:pt x="474" y="26"/>
                </a:lnTo>
                <a:lnTo>
                  <a:pt x="474" y="26"/>
                </a:lnTo>
                <a:lnTo>
                  <a:pt x="475" y="25"/>
                </a:lnTo>
                <a:lnTo>
                  <a:pt x="475" y="24"/>
                </a:lnTo>
                <a:lnTo>
                  <a:pt x="476" y="24"/>
                </a:lnTo>
                <a:lnTo>
                  <a:pt x="476" y="23"/>
                </a:lnTo>
                <a:lnTo>
                  <a:pt x="477" y="22"/>
                </a:lnTo>
                <a:lnTo>
                  <a:pt x="478" y="22"/>
                </a:lnTo>
                <a:lnTo>
                  <a:pt x="478" y="21"/>
                </a:lnTo>
                <a:lnTo>
                  <a:pt x="479" y="21"/>
                </a:lnTo>
                <a:lnTo>
                  <a:pt x="479" y="20"/>
                </a:lnTo>
                <a:lnTo>
                  <a:pt x="480" y="20"/>
                </a:lnTo>
                <a:lnTo>
                  <a:pt x="480" y="20"/>
                </a:lnTo>
                <a:lnTo>
                  <a:pt x="481" y="20"/>
                </a:lnTo>
                <a:lnTo>
                  <a:pt x="482" y="20"/>
                </a:lnTo>
                <a:lnTo>
                  <a:pt x="482" y="20"/>
                </a:lnTo>
                <a:lnTo>
                  <a:pt x="483" y="20"/>
                </a:lnTo>
                <a:lnTo>
                  <a:pt x="483" y="20"/>
                </a:lnTo>
                <a:lnTo>
                  <a:pt x="484" y="20"/>
                </a:lnTo>
                <a:lnTo>
                  <a:pt x="484" y="20"/>
                </a:lnTo>
                <a:lnTo>
                  <a:pt x="485" y="20"/>
                </a:lnTo>
                <a:lnTo>
                  <a:pt x="486" y="21"/>
                </a:lnTo>
                <a:lnTo>
                  <a:pt x="486" y="21"/>
                </a:lnTo>
                <a:lnTo>
                  <a:pt x="487" y="21"/>
                </a:lnTo>
                <a:lnTo>
                  <a:pt x="487" y="22"/>
                </a:lnTo>
                <a:lnTo>
                  <a:pt x="488" y="22"/>
                </a:lnTo>
                <a:lnTo>
                  <a:pt x="488" y="23"/>
                </a:lnTo>
                <a:lnTo>
                  <a:pt x="489" y="23"/>
                </a:lnTo>
                <a:lnTo>
                  <a:pt x="490" y="24"/>
                </a:lnTo>
                <a:lnTo>
                  <a:pt x="490" y="24"/>
                </a:lnTo>
                <a:lnTo>
                  <a:pt x="491" y="25"/>
                </a:lnTo>
                <a:lnTo>
                  <a:pt x="491" y="25"/>
                </a:lnTo>
                <a:lnTo>
                  <a:pt x="492" y="26"/>
                </a:lnTo>
                <a:lnTo>
                  <a:pt x="492" y="26"/>
                </a:lnTo>
                <a:lnTo>
                  <a:pt x="493" y="27"/>
                </a:lnTo>
                <a:lnTo>
                  <a:pt x="494" y="27"/>
                </a:lnTo>
                <a:lnTo>
                  <a:pt x="494" y="28"/>
                </a:lnTo>
                <a:lnTo>
                  <a:pt x="495" y="29"/>
                </a:lnTo>
                <a:lnTo>
                  <a:pt x="495" y="29"/>
                </a:lnTo>
                <a:lnTo>
                  <a:pt x="496" y="30"/>
                </a:lnTo>
                <a:lnTo>
                  <a:pt x="496" y="30"/>
                </a:lnTo>
                <a:lnTo>
                  <a:pt x="497" y="31"/>
                </a:lnTo>
                <a:lnTo>
                  <a:pt x="498" y="32"/>
                </a:lnTo>
                <a:lnTo>
                  <a:pt x="498" y="32"/>
                </a:lnTo>
                <a:lnTo>
                  <a:pt x="499" y="33"/>
                </a:lnTo>
                <a:lnTo>
                  <a:pt x="499" y="33"/>
                </a:lnTo>
                <a:lnTo>
                  <a:pt x="500" y="34"/>
                </a:lnTo>
                <a:lnTo>
                  <a:pt x="500" y="35"/>
                </a:lnTo>
                <a:lnTo>
                  <a:pt x="501" y="35"/>
                </a:lnTo>
                <a:lnTo>
                  <a:pt x="502" y="36"/>
                </a:lnTo>
                <a:lnTo>
                  <a:pt x="502" y="36"/>
                </a:lnTo>
                <a:lnTo>
                  <a:pt x="503" y="37"/>
                </a:lnTo>
                <a:lnTo>
                  <a:pt x="503" y="37"/>
                </a:lnTo>
                <a:lnTo>
                  <a:pt x="504" y="38"/>
                </a:lnTo>
                <a:lnTo>
                  <a:pt x="504" y="39"/>
                </a:lnTo>
                <a:lnTo>
                  <a:pt x="505" y="39"/>
                </a:lnTo>
                <a:lnTo>
                  <a:pt x="506" y="40"/>
                </a:lnTo>
                <a:lnTo>
                  <a:pt x="506" y="40"/>
                </a:lnTo>
                <a:lnTo>
                  <a:pt x="507" y="41"/>
                </a:lnTo>
                <a:lnTo>
                  <a:pt x="507" y="42"/>
                </a:lnTo>
                <a:lnTo>
                  <a:pt x="508" y="42"/>
                </a:lnTo>
                <a:lnTo>
                  <a:pt x="508" y="43"/>
                </a:lnTo>
                <a:lnTo>
                  <a:pt x="509" y="44"/>
                </a:lnTo>
                <a:lnTo>
                  <a:pt x="510" y="44"/>
                </a:lnTo>
                <a:lnTo>
                  <a:pt x="510" y="45"/>
                </a:lnTo>
                <a:lnTo>
                  <a:pt x="511" y="46"/>
                </a:lnTo>
                <a:lnTo>
                  <a:pt x="511" y="47"/>
                </a:lnTo>
                <a:lnTo>
                  <a:pt x="512" y="47"/>
                </a:lnTo>
                <a:lnTo>
                  <a:pt x="512" y="48"/>
                </a:lnTo>
                <a:lnTo>
                  <a:pt x="513" y="49"/>
                </a:lnTo>
                <a:lnTo>
                  <a:pt x="514" y="50"/>
                </a:lnTo>
                <a:lnTo>
                  <a:pt x="514" y="50"/>
                </a:lnTo>
                <a:lnTo>
                  <a:pt x="515" y="51"/>
                </a:lnTo>
                <a:lnTo>
                  <a:pt x="515" y="52"/>
                </a:lnTo>
                <a:lnTo>
                  <a:pt x="516" y="53"/>
                </a:lnTo>
                <a:lnTo>
                  <a:pt x="516" y="54"/>
                </a:lnTo>
                <a:lnTo>
                  <a:pt x="517" y="54"/>
                </a:lnTo>
                <a:lnTo>
                  <a:pt x="518" y="55"/>
                </a:lnTo>
                <a:lnTo>
                  <a:pt x="518" y="56"/>
                </a:lnTo>
                <a:lnTo>
                  <a:pt x="519" y="57"/>
                </a:lnTo>
                <a:lnTo>
                  <a:pt x="519" y="58"/>
                </a:lnTo>
                <a:lnTo>
                  <a:pt x="520" y="59"/>
                </a:lnTo>
                <a:lnTo>
                  <a:pt x="520" y="60"/>
                </a:lnTo>
                <a:lnTo>
                  <a:pt x="521" y="61"/>
                </a:lnTo>
                <a:lnTo>
                  <a:pt x="522" y="62"/>
                </a:lnTo>
                <a:lnTo>
                  <a:pt x="522" y="63"/>
                </a:lnTo>
                <a:lnTo>
                  <a:pt x="523" y="63"/>
                </a:lnTo>
                <a:lnTo>
                  <a:pt x="523" y="64"/>
                </a:lnTo>
                <a:lnTo>
                  <a:pt x="524" y="65"/>
                </a:lnTo>
                <a:lnTo>
                  <a:pt x="524" y="66"/>
                </a:lnTo>
                <a:lnTo>
                  <a:pt x="525" y="67"/>
                </a:lnTo>
                <a:lnTo>
                  <a:pt x="526" y="68"/>
                </a:lnTo>
                <a:lnTo>
                  <a:pt x="526" y="69"/>
                </a:lnTo>
                <a:lnTo>
                  <a:pt x="527" y="70"/>
                </a:lnTo>
                <a:lnTo>
                  <a:pt x="527" y="71"/>
                </a:lnTo>
                <a:lnTo>
                  <a:pt x="528" y="72"/>
                </a:lnTo>
                <a:lnTo>
                  <a:pt x="528" y="73"/>
                </a:lnTo>
                <a:lnTo>
                  <a:pt x="529" y="74"/>
                </a:lnTo>
                <a:lnTo>
                  <a:pt x="530" y="75"/>
                </a:lnTo>
                <a:lnTo>
                  <a:pt x="530" y="76"/>
                </a:lnTo>
                <a:lnTo>
                  <a:pt x="531" y="77"/>
                </a:lnTo>
                <a:lnTo>
                  <a:pt x="531" y="78"/>
                </a:lnTo>
                <a:lnTo>
                  <a:pt x="532" y="79"/>
                </a:lnTo>
                <a:lnTo>
                  <a:pt x="532" y="80"/>
                </a:lnTo>
                <a:lnTo>
                  <a:pt x="533" y="81"/>
                </a:lnTo>
                <a:lnTo>
                  <a:pt x="534" y="82"/>
                </a:lnTo>
                <a:lnTo>
                  <a:pt x="534" y="83"/>
                </a:lnTo>
                <a:lnTo>
                  <a:pt x="535" y="84"/>
                </a:lnTo>
                <a:lnTo>
                  <a:pt x="535" y="85"/>
                </a:lnTo>
                <a:lnTo>
                  <a:pt x="536" y="86"/>
                </a:lnTo>
                <a:lnTo>
                  <a:pt x="536" y="87"/>
                </a:lnTo>
                <a:lnTo>
                  <a:pt x="537" y="88"/>
                </a:lnTo>
                <a:lnTo>
                  <a:pt x="538" y="89"/>
                </a:lnTo>
                <a:lnTo>
                  <a:pt x="538" y="90"/>
                </a:lnTo>
                <a:lnTo>
                  <a:pt x="539" y="91"/>
                </a:lnTo>
                <a:lnTo>
                  <a:pt x="539" y="92"/>
                </a:lnTo>
                <a:lnTo>
                  <a:pt x="540" y="93"/>
                </a:lnTo>
                <a:lnTo>
                  <a:pt x="540" y="94"/>
                </a:lnTo>
                <a:lnTo>
                  <a:pt x="541" y="95"/>
                </a:lnTo>
                <a:lnTo>
                  <a:pt x="541" y="96"/>
                </a:lnTo>
                <a:lnTo>
                  <a:pt x="542" y="97"/>
                </a:lnTo>
                <a:lnTo>
                  <a:pt x="543" y="98"/>
                </a:lnTo>
                <a:lnTo>
                  <a:pt x="543" y="99"/>
                </a:lnTo>
                <a:lnTo>
                  <a:pt x="544" y="100"/>
                </a:lnTo>
                <a:lnTo>
                  <a:pt x="544" y="100"/>
                </a:lnTo>
                <a:lnTo>
                  <a:pt x="545" y="101"/>
                </a:lnTo>
                <a:lnTo>
                  <a:pt x="545" y="102"/>
                </a:lnTo>
                <a:lnTo>
                  <a:pt x="546" y="103"/>
                </a:lnTo>
                <a:lnTo>
                  <a:pt x="547" y="104"/>
                </a:lnTo>
                <a:lnTo>
                  <a:pt x="547" y="105"/>
                </a:lnTo>
                <a:lnTo>
                  <a:pt x="548" y="106"/>
                </a:lnTo>
                <a:lnTo>
                  <a:pt x="548" y="107"/>
                </a:lnTo>
                <a:lnTo>
                  <a:pt x="549" y="107"/>
                </a:lnTo>
                <a:lnTo>
                  <a:pt x="549" y="108"/>
                </a:lnTo>
                <a:lnTo>
                  <a:pt x="550" y="109"/>
                </a:lnTo>
                <a:lnTo>
                  <a:pt x="551" y="110"/>
                </a:lnTo>
                <a:lnTo>
                  <a:pt x="551" y="111"/>
                </a:lnTo>
                <a:lnTo>
                  <a:pt x="552" y="111"/>
                </a:lnTo>
                <a:lnTo>
                  <a:pt x="552" y="112"/>
                </a:lnTo>
                <a:lnTo>
                  <a:pt x="553" y="113"/>
                </a:lnTo>
                <a:lnTo>
                  <a:pt x="553" y="113"/>
                </a:lnTo>
                <a:lnTo>
                  <a:pt x="554" y="114"/>
                </a:lnTo>
                <a:lnTo>
                  <a:pt x="555" y="115"/>
                </a:lnTo>
                <a:lnTo>
                  <a:pt x="555" y="115"/>
                </a:lnTo>
                <a:lnTo>
                  <a:pt x="556" y="116"/>
                </a:lnTo>
                <a:lnTo>
                  <a:pt x="556" y="116"/>
                </a:lnTo>
                <a:lnTo>
                  <a:pt x="557" y="117"/>
                </a:lnTo>
                <a:lnTo>
                  <a:pt x="557" y="117"/>
                </a:lnTo>
                <a:lnTo>
                  <a:pt x="558" y="118"/>
                </a:lnTo>
                <a:lnTo>
                  <a:pt x="559" y="118"/>
                </a:lnTo>
                <a:lnTo>
                  <a:pt x="559" y="119"/>
                </a:lnTo>
                <a:lnTo>
                  <a:pt x="560" y="119"/>
                </a:lnTo>
                <a:lnTo>
                  <a:pt x="560" y="119"/>
                </a:lnTo>
                <a:lnTo>
                  <a:pt x="561" y="120"/>
                </a:lnTo>
                <a:lnTo>
                  <a:pt x="561" y="120"/>
                </a:lnTo>
                <a:lnTo>
                  <a:pt x="562" y="121"/>
                </a:lnTo>
                <a:lnTo>
                  <a:pt x="563" y="121"/>
                </a:lnTo>
                <a:lnTo>
                  <a:pt x="563" y="121"/>
                </a:lnTo>
                <a:lnTo>
                  <a:pt x="564" y="122"/>
                </a:lnTo>
                <a:lnTo>
                  <a:pt x="564" y="122"/>
                </a:lnTo>
                <a:lnTo>
                  <a:pt x="565" y="122"/>
                </a:lnTo>
                <a:lnTo>
                  <a:pt x="565" y="123"/>
                </a:lnTo>
                <a:lnTo>
                  <a:pt x="566" y="123"/>
                </a:lnTo>
                <a:lnTo>
                  <a:pt x="567" y="123"/>
                </a:lnTo>
                <a:lnTo>
                  <a:pt x="567" y="123"/>
                </a:lnTo>
                <a:lnTo>
                  <a:pt x="568" y="124"/>
                </a:lnTo>
                <a:lnTo>
                  <a:pt x="569" y="124"/>
                </a:lnTo>
                <a:lnTo>
                  <a:pt x="569" y="124"/>
                </a:lnTo>
                <a:lnTo>
                  <a:pt x="570" y="124"/>
                </a:lnTo>
                <a:lnTo>
                  <a:pt x="570" y="124"/>
                </a:lnTo>
                <a:lnTo>
                  <a:pt x="571" y="124"/>
                </a:lnTo>
                <a:lnTo>
                  <a:pt x="571" y="124"/>
                </a:lnTo>
                <a:lnTo>
                  <a:pt x="572" y="124"/>
                </a:lnTo>
                <a:lnTo>
                  <a:pt x="573" y="125"/>
                </a:lnTo>
                <a:lnTo>
                  <a:pt x="573" y="125"/>
                </a:lnTo>
                <a:lnTo>
                  <a:pt x="574" y="125"/>
                </a:lnTo>
                <a:lnTo>
                  <a:pt x="574" y="125"/>
                </a:lnTo>
                <a:lnTo>
                  <a:pt x="575" y="125"/>
                </a:lnTo>
                <a:lnTo>
                  <a:pt x="575" y="125"/>
                </a:lnTo>
                <a:lnTo>
                  <a:pt x="576" y="124"/>
                </a:lnTo>
                <a:lnTo>
                  <a:pt x="577" y="124"/>
                </a:lnTo>
                <a:lnTo>
                  <a:pt x="577" y="124"/>
                </a:lnTo>
                <a:lnTo>
                  <a:pt x="578" y="124"/>
                </a:lnTo>
                <a:lnTo>
                  <a:pt x="578" y="124"/>
                </a:lnTo>
                <a:lnTo>
                  <a:pt x="579" y="124"/>
                </a:lnTo>
                <a:lnTo>
                  <a:pt x="579" y="124"/>
                </a:lnTo>
                <a:lnTo>
                  <a:pt x="580" y="124"/>
                </a:lnTo>
                <a:lnTo>
                  <a:pt x="581" y="124"/>
                </a:lnTo>
                <a:lnTo>
                  <a:pt x="581" y="124"/>
                </a:lnTo>
                <a:lnTo>
                  <a:pt x="582" y="124"/>
                </a:lnTo>
                <a:lnTo>
                  <a:pt x="582" y="123"/>
                </a:lnTo>
                <a:lnTo>
                  <a:pt x="583" y="123"/>
                </a:lnTo>
                <a:lnTo>
                  <a:pt x="583" y="123"/>
                </a:lnTo>
                <a:lnTo>
                  <a:pt x="584" y="123"/>
                </a:lnTo>
                <a:lnTo>
                  <a:pt x="585" y="123"/>
                </a:lnTo>
                <a:lnTo>
                  <a:pt x="585" y="123"/>
                </a:lnTo>
              </a:path>
            </a:pathLst>
          </a:custGeom>
          <a:noFill/>
          <a:ln w="3175" cap="flat">
            <a:solidFill>
              <a:schemeClr val="accent4">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 name="Rectangle 120">
            <a:extLst>
              <a:ext uri="{FF2B5EF4-FFF2-40B4-BE49-F238E27FC236}">
                <a16:creationId xmlns:a16="http://schemas.microsoft.com/office/drawing/2014/main" id="{D9E805A0-2359-4DAE-A1E0-EABE4EA28A25}"/>
              </a:ext>
            </a:extLst>
          </p:cNvPr>
          <p:cNvSpPr/>
          <p:nvPr/>
        </p:nvSpPr>
        <p:spPr>
          <a:xfrm>
            <a:off x="592267" y="4894586"/>
            <a:ext cx="637208" cy="6389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a:extLst>
              <a:ext uri="{FF2B5EF4-FFF2-40B4-BE49-F238E27FC236}">
                <a16:creationId xmlns:a16="http://schemas.microsoft.com/office/drawing/2014/main" id="{1EC3D1FF-0EFC-4E17-B26B-501AFF5246A0}"/>
              </a:ext>
            </a:extLst>
          </p:cNvPr>
          <p:cNvSpPr txBox="1"/>
          <p:nvPr/>
        </p:nvSpPr>
        <p:spPr>
          <a:xfrm rot="3373874">
            <a:off x="10143699" y="1761952"/>
            <a:ext cx="2268634" cy="369332"/>
          </a:xfrm>
          <a:prstGeom prst="rect">
            <a:avLst/>
          </a:prstGeom>
          <a:noFill/>
        </p:spPr>
        <p:txBody>
          <a:bodyPr wrap="none" rtlCol="0">
            <a:spAutoFit/>
          </a:bodyPr>
          <a:lstStyle/>
          <a:p>
            <a:r>
              <a:rPr lang="en-US" dirty="0"/>
              <a:t>Taken from UCI Mallet</a:t>
            </a:r>
          </a:p>
        </p:txBody>
      </p:sp>
      <p:sp>
        <p:nvSpPr>
          <p:cNvPr id="6" name="TextBox 5">
            <a:extLst>
              <a:ext uri="{FF2B5EF4-FFF2-40B4-BE49-F238E27FC236}">
                <a16:creationId xmlns:a16="http://schemas.microsoft.com/office/drawing/2014/main" id="{EC8E5841-8461-44F1-857B-3422B097FF62}"/>
              </a:ext>
            </a:extLst>
          </p:cNvPr>
          <p:cNvSpPr txBox="1"/>
          <p:nvPr/>
        </p:nvSpPr>
        <p:spPr>
          <a:xfrm>
            <a:off x="159066" y="4470667"/>
            <a:ext cx="317716" cy="369332"/>
          </a:xfrm>
          <a:prstGeom prst="rect">
            <a:avLst/>
          </a:prstGeom>
          <a:noFill/>
        </p:spPr>
        <p:txBody>
          <a:bodyPr wrap="none" rtlCol="0">
            <a:spAutoFit/>
          </a:bodyPr>
          <a:lstStyle/>
          <a:p>
            <a:r>
              <a:rPr lang="en-US" dirty="0"/>
              <a:t>A</a:t>
            </a:r>
          </a:p>
        </p:txBody>
      </p:sp>
    </p:spTree>
    <p:extLst>
      <p:ext uri="{BB962C8B-B14F-4D97-AF65-F5344CB8AC3E}">
        <p14:creationId xmlns:p14="http://schemas.microsoft.com/office/powerpoint/2010/main" val="383597570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bg>
      <p:bgPr>
        <a:solidFill>
          <a:schemeClr val="accent1">
            <a:lumMod val="20000"/>
            <a:lumOff val="80000"/>
          </a:schemeClr>
        </a:solidFill>
        <a:effectLst/>
      </p:bgPr>
    </p:bg>
    <p:spTree>
      <p:nvGrpSpPr>
        <p:cNvPr id="1" name=""/>
        <p:cNvGrpSpPr/>
        <p:nvPr/>
      </p:nvGrpSpPr>
      <p:grpSpPr>
        <a:xfrm>
          <a:off x="0" y="0"/>
          <a:ext cx="0" cy="0"/>
          <a:chOff x="0" y="0"/>
          <a:chExt cx="0" cy="0"/>
        </a:xfrm>
      </p:grpSpPr>
      <p:sp>
        <p:nvSpPr>
          <p:cNvPr id="229" name="Rectangle 18">
            <a:extLst>
              <a:ext uri="{FF2B5EF4-FFF2-40B4-BE49-F238E27FC236}">
                <a16:creationId xmlns:a16="http://schemas.microsoft.com/office/drawing/2014/main" id="{B2F7E2E1-EEA1-4B5C-A251-3CE86E34F6F3}"/>
              </a:ext>
            </a:extLst>
          </p:cNvPr>
          <p:cNvSpPr>
            <a:spLocks noChangeArrowheads="1"/>
          </p:cNvSpPr>
          <p:nvPr/>
        </p:nvSpPr>
        <p:spPr bwMode="auto">
          <a:xfrm>
            <a:off x="8477352" y="33339"/>
            <a:ext cx="3589236" cy="573881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Rectangle 18">
            <a:extLst>
              <a:ext uri="{FF2B5EF4-FFF2-40B4-BE49-F238E27FC236}">
                <a16:creationId xmlns:a16="http://schemas.microsoft.com/office/drawing/2014/main" id="{0EE13BD8-A87A-46A8-91EA-D8E7C066BF6F}"/>
              </a:ext>
            </a:extLst>
          </p:cNvPr>
          <p:cNvSpPr>
            <a:spLocks noChangeArrowheads="1"/>
          </p:cNvSpPr>
          <p:nvPr/>
        </p:nvSpPr>
        <p:spPr bwMode="auto">
          <a:xfrm>
            <a:off x="98425" y="61914"/>
            <a:ext cx="3595108" cy="573881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TextBox 4">
            <a:extLst>
              <a:ext uri="{FF2B5EF4-FFF2-40B4-BE49-F238E27FC236}">
                <a16:creationId xmlns:a16="http://schemas.microsoft.com/office/drawing/2014/main" id="{BD017164-6099-44C6-9AD8-D31423DE07E0}"/>
              </a:ext>
            </a:extLst>
          </p:cNvPr>
          <p:cNvSpPr txBox="1"/>
          <p:nvPr/>
        </p:nvSpPr>
        <p:spPr>
          <a:xfrm>
            <a:off x="3759851" y="152400"/>
            <a:ext cx="2390398" cy="369332"/>
          </a:xfrm>
          <a:prstGeom prst="rect">
            <a:avLst/>
          </a:prstGeom>
          <a:noFill/>
        </p:spPr>
        <p:txBody>
          <a:bodyPr wrap="none" rtlCol="0">
            <a:spAutoFit/>
          </a:bodyPr>
          <a:lstStyle/>
          <a:p>
            <a:r>
              <a:rPr lang="en-US" dirty="0"/>
              <a:t>TAG: </a:t>
            </a:r>
            <a:r>
              <a:rPr lang="en-US" b="1" dirty="0"/>
              <a:t>Pure</a:t>
            </a:r>
            <a:r>
              <a:rPr lang="en-US" dirty="0"/>
              <a:t> motif search</a:t>
            </a:r>
          </a:p>
        </p:txBody>
      </p:sp>
      <p:sp>
        <p:nvSpPr>
          <p:cNvPr id="7" name="TextBox 6">
            <a:extLst>
              <a:ext uri="{FF2B5EF4-FFF2-40B4-BE49-F238E27FC236}">
                <a16:creationId xmlns:a16="http://schemas.microsoft.com/office/drawing/2014/main" id="{2E499DAE-EF8F-4B72-9F8D-43BB6E39CE18}"/>
              </a:ext>
            </a:extLst>
          </p:cNvPr>
          <p:cNvSpPr txBox="1"/>
          <p:nvPr/>
        </p:nvSpPr>
        <p:spPr>
          <a:xfrm>
            <a:off x="5750627" y="4777512"/>
            <a:ext cx="2821924" cy="1754326"/>
          </a:xfrm>
          <a:prstGeom prst="rect">
            <a:avLst/>
          </a:prstGeom>
          <a:noFill/>
        </p:spPr>
        <p:txBody>
          <a:bodyPr wrap="square" rtlCol="0">
            <a:spAutoFit/>
          </a:bodyPr>
          <a:lstStyle/>
          <a:p>
            <a:r>
              <a:rPr lang="en-US" dirty="0"/>
              <a:t>TAG: Motif search, </a:t>
            </a:r>
            <a:r>
              <a:rPr lang="en-US" b="1" dirty="0"/>
              <a:t>corrected for simplicity</a:t>
            </a:r>
          </a:p>
          <a:p>
            <a:endParaRPr lang="en-US" dirty="0"/>
          </a:p>
          <a:p>
            <a:r>
              <a:rPr lang="en-US" dirty="0"/>
              <a:t>We correctly found the two imbedded motifs, one of size 3, one of size 2.</a:t>
            </a:r>
          </a:p>
        </p:txBody>
      </p:sp>
      <p:sp>
        <p:nvSpPr>
          <p:cNvPr id="8" name="Arrow: Down 7">
            <a:extLst>
              <a:ext uri="{FF2B5EF4-FFF2-40B4-BE49-F238E27FC236}">
                <a16:creationId xmlns:a16="http://schemas.microsoft.com/office/drawing/2014/main" id="{24936A76-B3BB-4535-8740-619771B7D712}"/>
              </a:ext>
            </a:extLst>
          </p:cNvPr>
          <p:cNvSpPr/>
          <p:nvPr/>
        </p:nvSpPr>
        <p:spPr>
          <a:xfrm rot="4104282">
            <a:off x="4619478" y="342242"/>
            <a:ext cx="257175" cy="142875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Arrow: Down 8">
            <a:extLst>
              <a:ext uri="{FF2B5EF4-FFF2-40B4-BE49-F238E27FC236}">
                <a16:creationId xmlns:a16="http://schemas.microsoft.com/office/drawing/2014/main" id="{9D3E2511-4A33-46E4-A9D6-72BA9F7E4BA9}"/>
              </a:ext>
            </a:extLst>
          </p:cNvPr>
          <p:cNvSpPr/>
          <p:nvPr/>
        </p:nvSpPr>
        <p:spPr>
          <a:xfrm rot="14702753">
            <a:off x="7456086" y="3475966"/>
            <a:ext cx="257175" cy="142875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653A004B-7A41-4A19-964C-C8A9D41675BC}"/>
              </a:ext>
            </a:extLst>
          </p:cNvPr>
          <p:cNvSpPr txBox="1"/>
          <p:nvPr/>
        </p:nvSpPr>
        <p:spPr>
          <a:xfrm>
            <a:off x="3910332" y="1669490"/>
            <a:ext cx="2488117" cy="1477328"/>
          </a:xfrm>
          <a:prstGeom prst="rect">
            <a:avLst/>
          </a:prstGeom>
          <a:noFill/>
        </p:spPr>
        <p:txBody>
          <a:bodyPr wrap="square" rtlCol="0">
            <a:spAutoFit/>
          </a:bodyPr>
          <a:lstStyle/>
          <a:p>
            <a:r>
              <a:rPr lang="en-US" dirty="0"/>
              <a:t>We did </a:t>
            </a:r>
            <a:r>
              <a:rPr lang="en-US" i="1" dirty="0"/>
              <a:t>not</a:t>
            </a:r>
            <a:r>
              <a:rPr lang="en-US" dirty="0"/>
              <a:t> find the imbedded motifs ;-(</a:t>
            </a:r>
          </a:p>
          <a:p>
            <a:endParaRPr lang="en-US" dirty="0"/>
          </a:p>
          <a:p>
            <a:r>
              <a:rPr lang="en-US" dirty="0"/>
              <a:t>Instead, we just found these simple patterns</a:t>
            </a:r>
          </a:p>
        </p:txBody>
      </p:sp>
      <p:cxnSp>
        <p:nvCxnSpPr>
          <p:cNvPr id="12" name="Straight Connector 11">
            <a:extLst>
              <a:ext uri="{FF2B5EF4-FFF2-40B4-BE49-F238E27FC236}">
                <a16:creationId xmlns:a16="http://schemas.microsoft.com/office/drawing/2014/main" id="{4554BE84-5543-450C-AE1A-6865194EC447}"/>
              </a:ext>
            </a:extLst>
          </p:cNvPr>
          <p:cNvCxnSpPr>
            <a:cxnSpLocks/>
          </p:cNvCxnSpPr>
          <p:nvPr/>
        </p:nvCxnSpPr>
        <p:spPr>
          <a:xfrm flipH="1">
            <a:off x="4867275" y="0"/>
            <a:ext cx="2553382" cy="6858000"/>
          </a:xfrm>
          <a:prstGeom prst="line">
            <a:avLst/>
          </a:prstGeom>
          <a:ln w="762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6" name="Rectangle 5">
            <a:extLst>
              <a:ext uri="{FF2B5EF4-FFF2-40B4-BE49-F238E27FC236}">
                <a16:creationId xmlns:a16="http://schemas.microsoft.com/office/drawing/2014/main" id="{35AEE20E-7A46-4D26-9875-DDD1DDD90BAC}"/>
              </a:ext>
            </a:extLst>
          </p:cNvPr>
          <p:cNvSpPr>
            <a:spLocks noChangeArrowheads="1"/>
          </p:cNvSpPr>
          <p:nvPr/>
        </p:nvSpPr>
        <p:spPr bwMode="auto">
          <a:xfrm>
            <a:off x="233363" y="188913"/>
            <a:ext cx="3362325" cy="8667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Line 6">
            <a:extLst>
              <a:ext uri="{FF2B5EF4-FFF2-40B4-BE49-F238E27FC236}">
                <a16:creationId xmlns:a16="http://schemas.microsoft.com/office/drawing/2014/main" id="{1807C913-CA30-48A6-9C7B-BEE2BC157E71}"/>
              </a:ext>
            </a:extLst>
          </p:cNvPr>
          <p:cNvSpPr>
            <a:spLocks noChangeShapeType="1"/>
          </p:cNvSpPr>
          <p:nvPr/>
        </p:nvSpPr>
        <p:spPr bwMode="auto">
          <a:xfrm>
            <a:off x="233363" y="1055688"/>
            <a:ext cx="33623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Line 7">
            <a:extLst>
              <a:ext uri="{FF2B5EF4-FFF2-40B4-BE49-F238E27FC236}">
                <a16:creationId xmlns:a16="http://schemas.microsoft.com/office/drawing/2014/main" id="{4222DD5E-C561-4324-A9F4-58B10F702312}"/>
              </a:ext>
            </a:extLst>
          </p:cNvPr>
          <p:cNvSpPr>
            <a:spLocks noChangeShapeType="1"/>
          </p:cNvSpPr>
          <p:nvPr/>
        </p:nvSpPr>
        <p:spPr bwMode="auto">
          <a:xfrm flipV="1">
            <a:off x="233363" y="1022350"/>
            <a:ext cx="0" cy="333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Line 8">
            <a:extLst>
              <a:ext uri="{FF2B5EF4-FFF2-40B4-BE49-F238E27FC236}">
                <a16:creationId xmlns:a16="http://schemas.microsoft.com/office/drawing/2014/main" id="{E62229B1-CD34-4C27-9896-8DAEA323F2A8}"/>
              </a:ext>
            </a:extLst>
          </p:cNvPr>
          <p:cNvSpPr>
            <a:spLocks noChangeShapeType="1"/>
          </p:cNvSpPr>
          <p:nvPr/>
        </p:nvSpPr>
        <p:spPr bwMode="auto">
          <a:xfrm flipV="1">
            <a:off x="3595688" y="1022350"/>
            <a:ext cx="0" cy="333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 name="Rectangle 9">
            <a:extLst>
              <a:ext uri="{FF2B5EF4-FFF2-40B4-BE49-F238E27FC236}">
                <a16:creationId xmlns:a16="http://schemas.microsoft.com/office/drawing/2014/main" id="{2CB93762-738D-4D7B-ADF5-FF0A5E99FF1C}"/>
              </a:ext>
            </a:extLst>
          </p:cNvPr>
          <p:cNvSpPr>
            <a:spLocks noChangeArrowheads="1"/>
          </p:cNvSpPr>
          <p:nvPr/>
        </p:nvSpPr>
        <p:spPr bwMode="auto">
          <a:xfrm>
            <a:off x="98425" y="1101725"/>
            <a:ext cx="30956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0.0001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 name="Rectangle 10">
            <a:extLst>
              <a:ext uri="{FF2B5EF4-FFF2-40B4-BE49-F238E27FC236}">
                <a16:creationId xmlns:a16="http://schemas.microsoft.com/office/drawing/2014/main" id="{6141A9F9-5151-4BB5-B30A-4847111B0A7D}"/>
              </a:ext>
            </a:extLst>
          </p:cNvPr>
          <p:cNvSpPr>
            <a:spLocks noChangeArrowheads="1"/>
          </p:cNvSpPr>
          <p:nvPr/>
        </p:nvSpPr>
        <p:spPr bwMode="auto">
          <a:xfrm>
            <a:off x="3568700" y="1101725"/>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 name="Freeform 11">
            <a:extLst>
              <a:ext uri="{FF2B5EF4-FFF2-40B4-BE49-F238E27FC236}">
                <a16:creationId xmlns:a16="http://schemas.microsoft.com/office/drawing/2014/main" id="{E6C6D149-435D-4340-A45D-4268C9B05578}"/>
              </a:ext>
            </a:extLst>
          </p:cNvPr>
          <p:cNvSpPr>
            <a:spLocks/>
          </p:cNvSpPr>
          <p:nvPr/>
        </p:nvSpPr>
        <p:spPr bwMode="auto">
          <a:xfrm>
            <a:off x="3386138" y="1295400"/>
            <a:ext cx="41275" cy="42863"/>
          </a:xfrm>
          <a:custGeom>
            <a:avLst/>
            <a:gdLst>
              <a:gd name="T0" fmla="*/ 0 w 99"/>
              <a:gd name="T1" fmla="*/ 95 h 99"/>
              <a:gd name="T2" fmla="*/ 1 w 99"/>
              <a:gd name="T3" fmla="*/ 92 h 99"/>
              <a:gd name="T4" fmla="*/ 44 w 99"/>
              <a:gd name="T5" fmla="*/ 49 h 99"/>
              <a:gd name="T6" fmla="*/ 1 w 99"/>
              <a:gd name="T7" fmla="*/ 7 h 99"/>
              <a:gd name="T8" fmla="*/ 0 w 99"/>
              <a:gd name="T9" fmla="*/ 4 h 99"/>
              <a:gd name="T10" fmla="*/ 2 w 99"/>
              <a:gd name="T11" fmla="*/ 2 h 99"/>
              <a:gd name="T12" fmla="*/ 5 w 99"/>
              <a:gd name="T13" fmla="*/ 0 h 99"/>
              <a:gd name="T14" fmla="*/ 8 w 99"/>
              <a:gd name="T15" fmla="*/ 1 h 99"/>
              <a:gd name="T16" fmla="*/ 50 w 99"/>
              <a:gd name="T17" fmla="*/ 44 h 99"/>
              <a:gd name="T18" fmla="*/ 92 w 99"/>
              <a:gd name="T19" fmla="*/ 1 h 99"/>
              <a:gd name="T20" fmla="*/ 95 w 99"/>
              <a:gd name="T21" fmla="*/ 0 h 99"/>
              <a:gd name="T22" fmla="*/ 98 w 99"/>
              <a:gd name="T23" fmla="*/ 1 h 99"/>
              <a:gd name="T24" fmla="*/ 99 w 99"/>
              <a:gd name="T25" fmla="*/ 4 h 99"/>
              <a:gd name="T26" fmla="*/ 98 w 99"/>
              <a:gd name="T27" fmla="*/ 7 h 99"/>
              <a:gd name="T28" fmla="*/ 56 w 99"/>
              <a:gd name="T29" fmla="*/ 49 h 99"/>
              <a:gd name="T30" fmla="*/ 98 w 99"/>
              <a:gd name="T31" fmla="*/ 92 h 99"/>
              <a:gd name="T32" fmla="*/ 99 w 99"/>
              <a:gd name="T33" fmla="*/ 95 h 99"/>
              <a:gd name="T34" fmla="*/ 98 w 99"/>
              <a:gd name="T35" fmla="*/ 97 h 99"/>
              <a:gd name="T36" fmla="*/ 95 w 99"/>
              <a:gd name="T37" fmla="*/ 99 h 99"/>
              <a:gd name="T38" fmla="*/ 92 w 99"/>
              <a:gd name="T39" fmla="*/ 97 h 99"/>
              <a:gd name="T40" fmla="*/ 50 w 99"/>
              <a:gd name="T41" fmla="*/ 55 h 99"/>
              <a:gd name="T42" fmla="*/ 8 w 99"/>
              <a:gd name="T43" fmla="*/ 97 h 99"/>
              <a:gd name="T44" fmla="*/ 5 w 99"/>
              <a:gd name="T45" fmla="*/ 99 h 99"/>
              <a:gd name="T46" fmla="*/ 2 w 99"/>
              <a:gd name="T47" fmla="*/ 97 h 99"/>
              <a:gd name="T48" fmla="*/ 0 w 99"/>
              <a:gd name="T49" fmla="*/ 9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99">
                <a:moveTo>
                  <a:pt x="0" y="95"/>
                </a:moveTo>
                <a:cubicBezTo>
                  <a:pt x="0" y="94"/>
                  <a:pt x="1" y="93"/>
                  <a:pt x="1" y="92"/>
                </a:cubicBezTo>
                <a:lnTo>
                  <a:pt x="44" y="49"/>
                </a:lnTo>
                <a:lnTo>
                  <a:pt x="1" y="7"/>
                </a:lnTo>
                <a:cubicBezTo>
                  <a:pt x="1" y="6"/>
                  <a:pt x="0" y="5"/>
                  <a:pt x="0" y="4"/>
                </a:cubicBezTo>
                <a:cubicBezTo>
                  <a:pt x="0" y="3"/>
                  <a:pt x="1" y="2"/>
                  <a:pt x="2" y="2"/>
                </a:cubicBezTo>
                <a:cubicBezTo>
                  <a:pt x="3" y="1"/>
                  <a:pt x="3" y="0"/>
                  <a:pt x="5" y="0"/>
                </a:cubicBezTo>
                <a:cubicBezTo>
                  <a:pt x="5" y="0"/>
                  <a:pt x="6" y="1"/>
                  <a:pt x="8" y="1"/>
                </a:cubicBezTo>
                <a:lnTo>
                  <a:pt x="50" y="44"/>
                </a:lnTo>
                <a:lnTo>
                  <a:pt x="92" y="1"/>
                </a:lnTo>
                <a:cubicBezTo>
                  <a:pt x="93" y="1"/>
                  <a:pt x="94" y="0"/>
                  <a:pt x="95" y="0"/>
                </a:cubicBezTo>
                <a:cubicBezTo>
                  <a:pt x="96" y="0"/>
                  <a:pt x="97" y="1"/>
                  <a:pt x="98" y="1"/>
                </a:cubicBezTo>
                <a:cubicBezTo>
                  <a:pt x="99" y="2"/>
                  <a:pt x="99" y="3"/>
                  <a:pt x="99" y="4"/>
                </a:cubicBezTo>
                <a:cubicBezTo>
                  <a:pt x="99" y="5"/>
                  <a:pt x="99" y="6"/>
                  <a:pt x="98" y="7"/>
                </a:cubicBezTo>
                <a:lnTo>
                  <a:pt x="56" y="49"/>
                </a:lnTo>
                <a:lnTo>
                  <a:pt x="98" y="92"/>
                </a:lnTo>
                <a:cubicBezTo>
                  <a:pt x="99" y="93"/>
                  <a:pt x="99" y="94"/>
                  <a:pt x="99" y="95"/>
                </a:cubicBezTo>
                <a:cubicBezTo>
                  <a:pt x="99" y="96"/>
                  <a:pt x="99" y="97"/>
                  <a:pt x="98" y="97"/>
                </a:cubicBezTo>
                <a:cubicBezTo>
                  <a:pt x="97" y="98"/>
                  <a:pt x="96" y="99"/>
                  <a:pt x="95" y="99"/>
                </a:cubicBezTo>
                <a:cubicBezTo>
                  <a:pt x="94" y="99"/>
                  <a:pt x="93" y="98"/>
                  <a:pt x="92" y="97"/>
                </a:cubicBezTo>
                <a:lnTo>
                  <a:pt x="50" y="55"/>
                </a:lnTo>
                <a:lnTo>
                  <a:pt x="8" y="97"/>
                </a:lnTo>
                <a:cubicBezTo>
                  <a:pt x="7" y="98"/>
                  <a:pt x="6" y="99"/>
                  <a:pt x="5" y="99"/>
                </a:cubicBezTo>
                <a:cubicBezTo>
                  <a:pt x="3" y="99"/>
                  <a:pt x="3" y="98"/>
                  <a:pt x="2" y="97"/>
                </a:cubicBezTo>
                <a:cubicBezTo>
                  <a:pt x="1" y="97"/>
                  <a:pt x="0" y="96"/>
                  <a:pt x="0" y="95"/>
                </a:cubicBezTo>
                <a:close/>
              </a:path>
            </a:pathLst>
          </a:custGeom>
          <a:solidFill>
            <a:srgbClr val="262626"/>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Rectangle 12">
            <a:extLst>
              <a:ext uri="{FF2B5EF4-FFF2-40B4-BE49-F238E27FC236}">
                <a16:creationId xmlns:a16="http://schemas.microsoft.com/office/drawing/2014/main" id="{05DA8D51-3C57-4CB1-821B-2C899D9BBAAF}"/>
              </a:ext>
            </a:extLst>
          </p:cNvPr>
          <p:cNvSpPr>
            <a:spLocks noChangeArrowheads="1"/>
          </p:cNvSpPr>
          <p:nvPr/>
        </p:nvSpPr>
        <p:spPr bwMode="auto">
          <a:xfrm>
            <a:off x="3448050" y="1257300"/>
            <a:ext cx="14128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4" name="Rectangle 13">
            <a:extLst>
              <a:ext uri="{FF2B5EF4-FFF2-40B4-BE49-F238E27FC236}">
                <a16:creationId xmlns:a16="http://schemas.microsoft.com/office/drawing/2014/main" id="{D95DD1AC-81BA-466D-AF54-20EC2EFA25D5}"/>
              </a:ext>
            </a:extLst>
          </p:cNvPr>
          <p:cNvSpPr>
            <a:spLocks noChangeArrowheads="1"/>
          </p:cNvSpPr>
          <p:nvPr/>
        </p:nvSpPr>
        <p:spPr bwMode="auto">
          <a:xfrm>
            <a:off x="3548063" y="1230313"/>
            <a:ext cx="74613" cy="10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600" b="0" i="0" u="none" strike="noStrike" cap="none" normalizeH="0" baseline="0">
                <a:ln>
                  <a:noFill/>
                </a:ln>
                <a:solidFill>
                  <a:srgbClr val="262626"/>
                </a:solidFill>
                <a:effectLst/>
                <a:latin typeface="Arial" panose="020B0604020202020204" pitchFamily="34" charset="0"/>
              </a:rPr>
              <a:t>4</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5" name="Line 14">
            <a:extLst>
              <a:ext uri="{FF2B5EF4-FFF2-40B4-BE49-F238E27FC236}">
                <a16:creationId xmlns:a16="http://schemas.microsoft.com/office/drawing/2014/main" id="{B4C82E08-DCF2-43DF-9837-28725021093F}"/>
              </a:ext>
            </a:extLst>
          </p:cNvPr>
          <p:cNvSpPr>
            <a:spLocks noChangeShapeType="1"/>
          </p:cNvSpPr>
          <p:nvPr/>
        </p:nvSpPr>
        <p:spPr bwMode="auto">
          <a:xfrm flipV="1">
            <a:off x="233363" y="188913"/>
            <a:ext cx="0" cy="866775"/>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 name="Freeform 15">
            <a:extLst>
              <a:ext uri="{FF2B5EF4-FFF2-40B4-BE49-F238E27FC236}">
                <a16:creationId xmlns:a16="http://schemas.microsoft.com/office/drawing/2014/main" id="{7F0D6C96-06DD-4A82-BBFA-2890DA1D19D3}"/>
              </a:ext>
            </a:extLst>
          </p:cNvPr>
          <p:cNvSpPr>
            <a:spLocks/>
          </p:cNvSpPr>
          <p:nvPr/>
        </p:nvSpPr>
        <p:spPr bwMode="auto">
          <a:xfrm>
            <a:off x="233363" y="227013"/>
            <a:ext cx="3362325" cy="788988"/>
          </a:xfrm>
          <a:custGeom>
            <a:avLst/>
            <a:gdLst>
              <a:gd name="T0" fmla="*/ 32 w 2118"/>
              <a:gd name="T1" fmla="*/ 481 h 497"/>
              <a:gd name="T2" fmla="*/ 66 w 2118"/>
              <a:gd name="T3" fmla="*/ 448 h 497"/>
              <a:gd name="T4" fmla="*/ 99 w 2118"/>
              <a:gd name="T5" fmla="*/ 478 h 497"/>
              <a:gd name="T6" fmla="*/ 134 w 2118"/>
              <a:gd name="T7" fmla="*/ 403 h 497"/>
              <a:gd name="T8" fmla="*/ 168 w 2118"/>
              <a:gd name="T9" fmla="*/ 337 h 497"/>
              <a:gd name="T10" fmla="*/ 201 w 2118"/>
              <a:gd name="T11" fmla="*/ 372 h 497"/>
              <a:gd name="T12" fmla="*/ 236 w 2118"/>
              <a:gd name="T13" fmla="*/ 313 h 497"/>
              <a:gd name="T14" fmla="*/ 268 w 2118"/>
              <a:gd name="T15" fmla="*/ 264 h 497"/>
              <a:gd name="T16" fmla="*/ 302 w 2118"/>
              <a:gd name="T17" fmla="*/ 267 h 497"/>
              <a:gd name="T18" fmla="*/ 336 w 2118"/>
              <a:gd name="T19" fmla="*/ 201 h 497"/>
              <a:gd name="T20" fmla="*/ 369 w 2118"/>
              <a:gd name="T21" fmla="*/ 175 h 497"/>
              <a:gd name="T22" fmla="*/ 403 w 2118"/>
              <a:gd name="T23" fmla="*/ 99 h 497"/>
              <a:gd name="T24" fmla="*/ 436 w 2118"/>
              <a:gd name="T25" fmla="*/ 153 h 497"/>
              <a:gd name="T26" fmla="*/ 469 w 2118"/>
              <a:gd name="T27" fmla="*/ 159 h 497"/>
              <a:gd name="T28" fmla="*/ 503 w 2118"/>
              <a:gd name="T29" fmla="*/ 171 h 497"/>
              <a:gd name="T30" fmla="*/ 536 w 2118"/>
              <a:gd name="T31" fmla="*/ 192 h 497"/>
              <a:gd name="T32" fmla="*/ 570 w 2118"/>
              <a:gd name="T33" fmla="*/ 207 h 497"/>
              <a:gd name="T34" fmla="*/ 602 w 2118"/>
              <a:gd name="T35" fmla="*/ 212 h 497"/>
              <a:gd name="T36" fmla="*/ 635 w 2118"/>
              <a:gd name="T37" fmla="*/ 94 h 497"/>
              <a:gd name="T38" fmla="*/ 669 w 2118"/>
              <a:gd name="T39" fmla="*/ 88 h 497"/>
              <a:gd name="T40" fmla="*/ 702 w 2118"/>
              <a:gd name="T41" fmla="*/ 120 h 497"/>
              <a:gd name="T42" fmla="*/ 736 w 2118"/>
              <a:gd name="T43" fmla="*/ 124 h 497"/>
              <a:gd name="T44" fmla="*/ 771 w 2118"/>
              <a:gd name="T45" fmla="*/ 167 h 497"/>
              <a:gd name="T46" fmla="*/ 805 w 2118"/>
              <a:gd name="T47" fmla="*/ 228 h 497"/>
              <a:gd name="T48" fmla="*/ 839 w 2118"/>
              <a:gd name="T49" fmla="*/ 222 h 497"/>
              <a:gd name="T50" fmla="*/ 871 w 2118"/>
              <a:gd name="T51" fmla="*/ 250 h 497"/>
              <a:gd name="T52" fmla="*/ 903 w 2118"/>
              <a:gd name="T53" fmla="*/ 293 h 497"/>
              <a:gd name="T54" fmla="*/ 938 w 2118"/>
              <a:gd name="T55" fmla="*/ 309 h 497"/>
              <a:gd name="T56" fmla="*/ 971 w 2118"/>
              <a:gd name="T57" fmla="*/ 261 h 497"/>
              <a:gd name="T58" fmla="*/ 1006 w 2118"/>
              <a:gd name="T59" fmla="*/ 185 h 497"/>
              <a:gd name="T60" fmla="*/ 1039 w 2118"/>
              <a:gd name="T61" fmla="*/ 136 h 497"/>
              <a:gd name="T62" fmla="*/ 1071 w 2118"/>
              <a:gd name="T63" fmla="*/ 130 h 497"/>
              <a:gd name="T64" fmla="*/ 1104 w 2118"/>
              <a:gd name="T65" fmla="*/ 163 h 497"/>
              <a:gd name="T66" fmla="*/ 1136 w 2118"/>
              <a:gd name="T67" fmla="*/ 120 h 497"/>
              <a:gd name="T68" fmla="*/ 1169 w 2118"/>
              <a:gd name="T69" fmla="*/ 74 h 497"/>
              <a:gd name="T70" fmla="*/ 1205 w 2118"/>
              <a:gd name="T71" fmla="*/ 79 h 497"/>
              <a:gd name="T72" fmla="*/ 1237 w 2118"/>
              <a:gd name="T73" fmla="*/ 81 h 497"/>
              <a:gd name="T74" fmla="*/ 1270 w 2118"/>
              <a:gd name="T75" fmla="*/ 39 h 497"/>
              <a:gd name="T76" fmla="*/ 1304 w 2118"/>
              <a:gd name="T77" fmla="*/ 94 h 497"/>
              <a:gd name="T78" fmla="*/ 1336 w 2118"/>
              <a:gd name="T79" fmla="*/ 157 h 497"/>
              <a:gd name="T80" fmla="*/ 1368 w 2118"/>
              <a:gd name="T81" fmla="*/ 222 h 497"/>
              <a:gd name="T82" fmla="*/ 1401 w 2118"/>
              <a:gd name="T83" fmla="*/ 149 h 497"/>
              <a:gd name="T84" fmla="*/ 1434 w 2118"/>
              <a:gd name="T85" fmla="*/ 154 h 497"/>
              <a:gd name="T86" fmla="*/ 1467 w 2118"/>
              <a:gd name="T87" fmla="*/ 207 h 497"/>
              <a:gd name="T88" fmla="*/ 1498 w 2118"/>
              <a:gd name="T89" fmla="*/ 238 h 497"/>
              <a:gd name="T90" fmla="*/ 1530 w 2118"/>
              <a:gd name="T91" fmla="*/ 254 h 497"/>
              <a:gd name="T92" fmla="*/ 1564 w 2118"/>
              <a:gd name="T93" fmla="*/ 258 h 497"/>
              <a:gd name="T94" fmla="*/ 1598 w 2118"/>
              <a:gd name="T95" fmla="*/ 340 h 497"/>
              <a:gd name="T96" fmla="*/ 1630 w 2118"/>
              <a:gd name="T97" fmla="*/ 246 h 497"/>
              <a:gd name="T98" fmla="*/ 1664 w 2118"/>
              <a:gd name="T99" fmla="*/ 247 h 497"/>
              <a:gd name="T100" fmla="*/ 1696 w 2118"/>
              <a:gd name="T101" fmla="*/ 239 h 497"/>
              <a:gd name="T102" fmla="*/ 1730 w 2118"/>
              <a:gd name="T103" fmla="*/ 215 h 497"/>
              <a:gd name="T104" fmla="*/ 1762 w 2118"/>
              <a:gd name="T105" fmla="*/ 169 h 497"/>
              <a:gd name="T106" fmla="*/ 1796 w 2118"/>
              <a:gd name="T107" fmla="*/ 205 h 497"/>
              <a:gd name="T108" fmla="*/ 1828 w 2118"/>
              <a:gd name="T109" fmla="*/ 192 h 497"/>
              <a:gd name="T110" fmla="*/ 1862 w 2118"/>
              <a:gd name="T111" fmla="*/ 124 h 497"/>
              <a:gd name="T112" fmla="*/ 1897 w 2118"/>
              <a:gd name="T113" fmla="*/ 143 h 497"/>
              <a:gd name="T114" fmla="*/ 1930 w 2118"/>
              <a:gd name="T115" fmla="*/ 202 h 497"/>
              <a:gd name="T116" fmla="*/ 1964 w 2118"/>
              <a:gd name="T117" fmla="*/ 171 h 497"/>
              <a:gd name="T118" fmla="*/ 1996 w 2118"/>
              <a:gd name="T119" fmla="*/ 137 h 497"/>
              <a:gd name="T120" fmla="*/ 2029 w 2118"/>
              <a:gd name="T121" fmla="*/ 14 h 497"/>
              <a:gd name="T122" fmla="*/ 2062 w 2118"/>
              <a:gd name="T123" fmla="*/ 55 h 497"/>
              <a:gd name="T124" fmla="*/ 2095 w 2118"/>
              <a:gd name="T125" fmla="*/ 45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18" h="497">
                <a:moveTo>
                  <a:pt x="0" y="414"/>
                </a:moveTo>
                <a:lnTo>
                  <a:pt x="0" y="413"/>
                </a:lnTo>
                <a:lnTo>
                  <a:pt x="0" y="405"/>
                </a:lnTo>
                <a:lnTo>
                  <a:pt x="1" y="414"/>
                </a:lnTo>
                <a:lnTo>
                  <a:pt x="1" y="413"/>
                </a:lnTo>
                <a:lnTo>
                  <a:pt x="1" y="412"/>
                </a:lnTo>
                <a:lnTo>
                  <a:pt x="1" y="409"/>
                </a:lnTo>
                <a:lnTo>
                  <a:pt x="2" y="417"/>
                </a:lnTo>
                <a:lnTo>
                  <a:pt x="2" y="415"/>
                </a:lnTo>
                <a:lnTo>
                  <a:pt x="2" y="415"/>
                </a:lnTo>
                <a:lnTo>
                  <a:pt x="2" y="411"/>
                </a:lnTo>
                <a:lnTo>
                  <a:pt x="3" y="423"/>
                </a:lnTo>
                <a:lnTo>
                  <a:pt x="3" y="423"/>
                </a:lnTo>
                <a:lnTo>
                  <a:pt x="3" y="418"/>
                </a:lnTo>
                <a:lnTo>
                  <a:pt x="4" y="428"/>
                </a:lnTo>
                <a:lnTo>
                  <a:pt x="4" y="427"/>
                </a:lnTo>
                <a:lnTo>
                  <a:pt x="4" y="428"/>
                </a:lnTo>
                <a:lnTo>
                  <a:pt x="4" y="430"/>
                </a:lnTo>
                <a:lnTo>
                  <a:pt x="5" y="418"/>
                </a:lnTo>
                <a:lnTo>
                  <a:pt x="5" y="417"/>
                </a:lnTo>
                <a:lnTo>
                  <a:pt x="6" y="411"/>
                </a:lnTo>
                <a:lnTo>
                  <a:pt x="6" y="418"/>
                </a:lnTo>
                <a:lnTo>
                  <a:pt x="6" y="412"/>
                </a:lnTo>
                <a:lnTo>
                  <a:pt x="6" y="411"/>
                </a:lnTo>
                <a:lnTo>
                  <a:pt x="6" y="408"/>
                </a:lnTo>
                <a:lnTo>
                  <a:pt x="7" y="422"/>
                </a:lnTo>
                <a:lnTo>
                  <a:pt x="7" y="419"/>
                </a:lnTo>
                <a:lnTo>
                  <a:pt x="7" y="418"/>
                </a:lnTo>
                <a:lnTo>
                  <a:pt x="8" y="421"/>
                </a:lnTo>
                <a:lnTo>
                  <a:pt x="8" y="413"/>
                </a:lnTo>
                <a:lnTo>
                  <a:pt x="8" y="416"/>
                </a:lnTo>
                <a:lnTo>
                  <a:pt x="8" y="415"/>
                </a:lnTo>
                <a:lnTo>
                  <a:pt x="9" y="420"/>
                </a:lnTo>
                <a:lnTo>
                  <a:pt x="9" y="412"/>
                </a:lnTo>
                <a:lnTo>
                  <a:pt x="9" y="417"/>
                </a:lnTo>
                <a:lnTo>
                  <a:pt x="9" y="417"/>
                </a:lnTo>
                <a:lnTo>
                  <a:pt x="10" y="413"/>
                </a:lnTo>
                <a:lnTo>
                  <a:pt x="10" y="426"/>
                </a:lnTo>
                <a:lnTo>
                  <a:pt x="10" y="422"/>
                </a:lnTo>
                <a:lnTo>
                  <a:pt x="10" y="422"/>
                </a:lnTo>
                <a:lnTo>
                  <a:pt x="11" y="431"/>
                </a:lnTo>
                <a:lnTo>
                  <a:pt x="12" y="427"/>
                </a:lnTo>
                <a:lnTo>
                  <a:pt x="12" y="427"/>
                </a:lnTo>
                <a:lnTo>
                  <a:pt x="13" y="438"/>
                </a:lnTo>
                <a:lnTo>
                  <a:pt x="13" y="438"/>
                </a:lnTo>
                <a:lnTo>
                  <a:pt x="13" y="455"/>
                </a:lnTo>
                <a:lnTo>
                  <a:pt x="14" y="447"/>
                </a:lnTo>
                <a:lnTo>
                  <a:pt x="14" y="446"/>
                </a:lnTo>
                <a:lnTo>
                  <a:pt x="14" y="443"/>
                </a:lnTo>
                <a:lnTo>
                  <a:pt x="15" y="449"/>
                </a:lnTo>
                <a:lnTo>
                  <a:pt x="15" y="447"/>
                </a:lnTo>
                <a:lnTo>
                  <a:pt x="15" y="449"/>
                </a:lnTo>
                <a:lnTo>
                  <a:pt x="15" y="454"/>
                </a:lnTo>
                <a:lnTo>
                  <a:pt x="16" y="444"/>
                </a:lnTo>
                <a:lnTo>
                  <a:pt x="16" y="445"/>
                </a:lnTo>
                <a:lnTo>
                  <a:pt x="17" y="433"/>
                </a:lnTo>
                <a:lnTo>
                  <a:pt x="17" y="433"/>
                </a:lnTo>
                <a:lnTo>
                  <a:pt x="18" y="441"/>
                </a:lnTo>
                <a:lnTo>
                  <a:pt x="18" y="437"/>
                </a:lnTo>
                <a:lnTo>
                  <a:pt x="18" y="434"/>
                </a:lnTo>
                <a:lnTo>
                  <a:pt x="18" y="432"/>
                </a:lnTo>
                <a:lnTo>
                  <a:pt x="19" y="449"/>
                </a:lnTo>
                <a:lnTo>
                  <a:pt x="19" y="448"/>
                </a:lnTo>
                <a:lnTo>
                  <a:pt x="19" y="448"/>
                </a:lnTo>
                <a:lnTo>
                  <a:pt x="19" y="452"/>
                </a:lnTo>
                <a:lnTo>
                  <a:pt x="20" y="439"/>
                </a:lnTo>
                <a:lnTo>
                  <a:pt x="20" y="439"/>
                </a:lnTo>
                <a:lnTo>
                  <a:pt x="20" y="440"/>
                </a:lnTo>
                <a:lnTo>
                  <a:pt x="20" y="439"/>
                </a:lnTo>
                <a:lnTo>
                  <a:pt x="21" y="458"/>
                </a:lnTo>
                <a:lnTo>
                  <a:pt x="21" y="458"/>
                </a:lnTo>
                <a:lnTo>
                  <a:pt x="21" y="457"/>
                </a:lnTo>
                <a:lnTo>
                  <a:pt x="22" y="452"/>
                </a:lnTo>
                <a:lnTo>
                  <a:pt x="22" y="461"/>
                </a:lnTo>
                <a:lnTo>
                  <a:pt x="22" y="460"/>
                </a:lnTo>
                <a:lnTo>
                  <a:pt x="22" y="460"/>
                </a:lnTo>
                <a:lnTo>
                  <a:pt x="22" y="464"/>
                </a:lnTo>
                <a:lnTo>
                  <a:pt x="23" y="454"/>
                </a:lnTo>
                <a:lnTo>
                  <a:pt x="23" y="454"/>
                </a:lnTo>
                <a:lnTo>
                  <a:pt x="23" y="455"/>
                </a:lnTo>
                <a:lnTo>
                  <a:pt x="24" y="463"/>
                </a:lnTo>
                <a:lnTo>
                  <a:pt x="24" y="455"/>
                </a:lnTo>
                <a:lnTo>
                  <a:pt x="24" y="453"/>
                </a:lnTo>
                <a:lnTo>
                  <a:pt x="25" y="447"/>
                </a:lnTo>
                <a:lnTo>
                  <a:pt x="25" y="460"/>
                </a:lnTo>
                <a:lnTo>
                  <a:pt x="25" y="460"/>
                </a:lnTo>
                <a:lnTo>
                  <a:pt x="26" y="452"/>
                </a:lnTo>
                <a:lnTo>
                  <a:pt x="26" y="461"/>
                </a:lnTo>
                <a:lnTo>
                  <a:pt x="26" y="462"/>
                </a:lnTo>
                <a:lnTo>
                  <a:pt x="27" y="459"/>
                </a:lnTo>
                <a:lnTo>
                  <a:pt x="27" y="468"/>
                </a:lnTo>
                <a:lnTo>
                  <a:pt x="27" y="468"/>
                </a:lnTo>
                <a:lnTo>
                  <a:pt x="28" y="465"/>
                </a:lnTo>
                <a:lnTo>
                  <a:pt x="28" y="471"/>
                </a:lnTo>
                <a:lnTo>
                  <a:pt x="28" y="471"/>
                </a:lnTo>
                <a:lnTo>
                  <a:pt x="29" y="467"/>
                </a:lnTo>
                <a:lnTo>
                  <a:pt x="30" y="476"/>
                </a:lnTo>
                <a:lnTo>
                  <a:pt x="30" y="475"/>
                </a:lnTo>
                <a:lnTo>
                  <a:pt x="30" y="477"/>
                </a:lnTo>
                <a:lnTo>
                  <a:pt x="30" y="489"/>
                </a:lnTo>
                <a:lnTo>
                  <a:pt x="31" y="482"/>
                </a:lnTo>
                <a:lnTo>
                  <a:pt x="31" y="481"/>
                </a:lnTo>
                <a:lnTo>
                  <a:pt x="31" y="475"/>
                </a:lnTo>
                <a:lnTo>
                  <a:pt x="32" y="480"/>
                </a:lnTo>
                <a:lnTo>
                  <a:pt x="32" y="481"/>
                </a:lnTo>
                <a:lnTo>
                  <a:pt x="32" y="481"/>
                </a:lnTo>
                <a:lnTo>
                  <a:pt x="33" y="469"/>
                </a:lnTo>
                <a:lnTo>
                  <a:pt x="33" y="468"/>
                </a:lnTo>
                <a:lnTo>
                  <a:pt x="34" y="456"/>
                </a:lnTo>
                <a:lnTo>
                  <a:pt x="34" y="456"/>
                </a:lnTo>
                <a:lnTo>
                  <a:pt x="35" y="446"/>
                </a:lnTo>
                <a:lnTo>
                  <a:pt x="35" y="446"/>
                </a:lnTo>
                <a:lnTo>
                  <a:pt x="35" y="444"/>
                </a:lnTo>
                <a:lnTo>
                  <a:pt x="35" y="452"/>
                </a:lnTo>
                <a:lnTo>
                  <a:pt x="36" y="438"/>
                </a:lnTo>
                <a:lnTo>
                  <a:pt x="36" y="438"/>
                </a:lnTo>
                <a:lnTo>
                  <a:pt x="36" y="443"/>
                </a:lnTo>
                <a:lnTo>
                  <a:pt x="37" y="424"/>
                </a:lnTo>
                <a:lnTo>
                  <a:pt x="37" y="423"/>
                </a:lnTo>
                <a:lnTo>
                  <a:pt x="38" y="439"/>
                </a:lnTo>
                <a:lnTo>
                  <a:pt x="38" y="440"/>
                </a:lnTo>
                <a:lnTo>
                  <a:pt x="39" y="443"/>
                </a:lnTo>
                <a:lnTo>
                  <a:pt x="39" y="431"/>
                </a:lnTo>
                <a:lnTo>
                  <a:pt x="39" y="430"/>
                </a:lnTo>
                <a:lnTo>
                  <a:pt x="39" y="432"/>
                </a:lnTo>
                <a:lnTo>
                  <a:pt x="40" y="417"/>
                </a:lnTo>
                <a:lnTo>
                  <a:pt x="40" y="419"/>
                </a:lnTo>
                <a:lnTo>
                  <a:pt x="40" y="420"/>
                </a:lnTo>
                <a:lnTo>
                  <a:pt x="41" y="413"/>
                </a:lnTo>
                <a:lnTo>
                  <a:pt x="41" y="422"/>
                </a:lnTo>
                <a:lnTo>
                  <a:pt x="41" y="422"/>
                </a:lnTo>
                <a:lnTo>
                  <a:pt x="41" y="422"/>
                </a:lnTo>
                <a:lnTo>
                  <a:pt x="42" y="418"/>
                </a:lnTo>
                <a:lnTo>
                  <a:pt x="42" y="433"/>
                </a:lnTo>
                <a:lnTo>
                  <a:pt x="42" y="434"/>
                </a:lnTo>
                <a:lnTo>
                  <a:pt x="43" y="447"/>
                </a:lnTo>
                <a:lnTo>
                  <a:pt x="43" y="447"/>
                </a:lnTo>
                <a:lnTo>
                  <a:pt x="43" y="447"/>
                </a:lnTo>
                <a:lnTo>
                  <a:pt x="44" y="450"/>
                </a:lnTo>
                <a:lnTo>
                  <a:pt x="44" y="441"/>
                </a:lnTo>
                <a:lnTo>
                  <a:pt x="44" y="444"/>
                </a:lnTo>
                <a:lnTo>
                  <a:pt x="44" y="444"/>
                </a:lnTo>
                <a:lnTo>
                  <a:pt x="45" y="440"/>
                </a:lnTo>
                <a:lnTo>
                  <a:pt x="45" y="447"/>
                </a:lnTo>
                <a:lnTo>
                  <a:pt x="45" y="446"/>
                </a:lnTo>
                <a:lnTo>
                  <a:pt x="46" y="449"/>
                </a:lnTo>
                <a:lnTo>
                  <a:pt x="46" y="442"/>
                </a:lnTo>
                <a:lnTo>
                  <a:pt x="46" y="443"/>
                </a:lnTo>
                <a:lnTo>
                  <a:pt x="46" y="443"/>
                </a:lnTo>
                <a:lnTo>
                  <a:pt x="47" y="444"/>
                </a:lnTo>
                <a:lnTo>
                  <a:pt x="48" y="427"/>
                </a:lnTo>
                <a:lnTo>
                  <a:pt x="48" y="429"/>
                </a:lnTo>
                <a:lnTo>
                  <a:pt x="48" y="429"/>
                </a:lnTo>
                <a:lnTo>
                  <a:pt x="48" y="421"/>
                </a:lnTo>
                <a:lnTo>
                  <a:pt x="49" y="422"/>
                </a:lnTo>
                <a:lnTo>
                  <a:pt x="49" y="421"/>
                </a:lnTo>
                <a:lnTo>
                  <a:pt x="49" y="422"/>
                </a:lnTo>
                <a:lnTo>
                  <a:pt x="49" y="412"/>
                </a:lnTo>
                <a:lnTo>
                  <a:pt x="50" y="417"/>
                </a:lnTo>
                <a:lnTo>
                  <a:pt x="50" y="417"/>
                </a:lnTo>
                <a:lnTo>
                  <a:pt x="50" y="423"/>
                </a:lnTo>
                <a:lnTo>
                  <a:pt x="51" y="414"/>
                </a:lnTo>
                <a:lnTo>
                  <a:pt x="51" y="415"/>
                </a:lnTo>
                <a:lnTo>
                  <a:pt x="51" y="416"/>
                </a:lnTo>
                <a:lnTo>
                  <a:pt x="51" y="427"/>
                </a:lnTo>
                <a:lnTo>
                  <a:pt x="52" y="421"/>
                </a:lnTo>
                <a:lnTo>
                  <a:pt x="52" y="422"/>
                </a:lnTo>
                <a:lnTo>
                  <a:pt x="52" y="415"/>
                </a:lnTo>
                <a:lnTo>
                  <a:pt x="53" y="428"/>
                </a:lnTo>
                <a:lnTo>
                  <a:pt x="53" y="430"/>
                </a:lnTo>
                <a:lnTo>
                  <a:pt x="53" y="432"/>
                </a:lnTo>
                <a:lnTo>
                  <a:pt x="54" y="426"/>
                </a:lnTo>
                <a:lnTo>
                  <a:pt x="54" y="431"/>
                </a:lnTo>
                <a:lnTo>
                  <a:pt x="54" y="433"/>
                </a:lnTo>
                <a:lnTo>
                  <a:pt x="54" y="426"/>
                </a:lnTo>
                <a:lnTo>
                  <a:pt x="55" y="442"/>
                </a:lnTo>
                <a:lnTo>
                  <a:pt x="55" y="443"/>
                </a:lnTo>
                <a:lnTo>
                  <a:pt x="55" y="441"/>
                </a:lnTo>
                <a:lnTo>
                  <a:pt x="56" y="450"/>
                </a:lnTo>
                <a:lnTo>
                  <a:pt x="56" y="446"/>
                </a:lnTo>
                <a:lnTo>
                  <a:pt x="56" y="444"/>
                </a:lnTo>
                <a:lnTo>
                  <a:pt x="56" y="442"/>
                </a:lnTo>
                <a:lnTo>
                  <a:pt x="57" y="452"/>
                </a:lnTo>
                <a:lnTo>
                  <a:pt x="57" y="450"/>
                </a:lnTo>
                <a:lnTo>
                  <a:pt x="57" y="450"/>
                </a:lnTo>
                <a:lnTo>
                  <a:pt x="57" y="449"/>
                </a:lnTo>
                <a:lnTo>
                  <a:pt x="58" y="461"/>
                </a:lnTo>
                <a:lnTo>
                  <a:pt x="58" y="461"/>
                </a:lnTo>
                <a:lnTo>
                  <a:pt x="58" y="459"/>
                </a:lnTo>
                <a:lnTo>
                  <a:pt x="59" y="446"/>
                </a:lnTo>
                <a:lnTo>
                  <a:pt x="59" y="454"/>
                </a:lnTo>
                <a:lnTo>
                  <a:pt x="59" y="454"/>
                </a:lnTo>
                <a:lnTo>
                  <a:pt x="60" y="450"/>
                </a:lnTo>
                <a:lnTo>
                  <a:pt x="60" y="457"/>
                </a:lnTo>
                <a:lnTo>
                  <a:pt x="60" y="452"/>
                </a:lnTo>
                <a:lnTo>
                  <a:pt x="60" y="453"/>
                </a:lnTo>
                <a:lnTo>
                  <a:pt x="60" y="454"/>
                </a:lnTo>
                <a:lnTo>
                  <a:pt x="61" y="445"/>
                </a:lnTo>
                <a:lnTo>
                  <a:pt x="61" y="449"/>
                </a:lnTo>
                <a:lnTo>
                  <a:pt x="61" y="450"/>
                </a:lnTo>
                <a:lnTo>
                  <a:pt x="62" y="440"/>
                </a:lnTo>
                <a:lnTo>
                  <a:pt x="62" y="445"/>
                </a:lnTo>
                <a:lnTo>
                  <a:pt x="62" y="445"/>
                </a:lnTo>
                <a:lnTo>
                  <a:pt x="63" y="446"/>
                </a:lnTo>
                <a:lnTo>
                  <a:pt x="63" y="438"/>
                </a:lnTo>
                <a:lnTo>
                  <a:pt x="63" y="438"/>
                </a:lnTo>
                <a:lnTo>
                  <a:pt x="63" y="435"/>
                </a:lnTo>
                <a:lnTo>
                  <a:pt x="64" y="432"/>
                </a:lnTo>
                <a:lnTo>
                  <a:pt x="64" y="442"/>
                </a:lnTo>
                <a:lnTo>
                  <a:pt x="64" y="437"/>
                </a:lnTo>
                <a:lnTo>
                  <a:pt x="64" y="437"/>
                </a:lnTo>
                <a:lnTo>
                  <a:pt x="66" y="448"/>
                </a:lnTo>
                <a:lnTo>
                  <a:pt x="66" y="445"/>
                </a:lnTo>
                <a:lnTo>
                  <a:pt x="66" y="443"/>
                </a:lnTo>
                <a:lnTo>
                  <a:pt x="66" y="438"/>
                </a:lnTo>
                <a:lnTo>
                  <a:pt x="67" y="447"/>
                </a:lnTo>
                <a:lnTo>
                  <a:pt x="67" y="448"/>
                </a:lnTo>
                <a:lnTo>
                  <a:pt x="67" y="426"/>
                </a:lnTo>
                <a:lnTo>
                  <a:pt x="68" y="439"/>
                </a:lnTo>
                <a:lnTo>
                  <a:pt x="68" y="440"/>
                </a:lnTo>
                <a:lnTo>
                  <a:pt x="68" y="440"/>
                </a:lnTo>
                <a:lnTo>
                  <a:pt x="69" y="446"/>
                </a:lnTo>
                <a:lnTo>
                  <a:pt x="69" y="445"/>
                </a:lnTo>
                <a:lnTo>
                  <a:pt x="69" y="445"/>
                </a:lnTo>
                <a:lnTo>
                  <a:pt x="69" y="449"/>
                </a:lnTo>
                <a:lnTo>
                  <a:pt x="70" y="441"/>
                </a:lnTo>
                <a:lnTo>
                  <a:pt x="70" y="443"/>
                </a:lnTo>
                <a:lnTo>
                  <a:pt x="70" y="444"/>
                </a:lnTo>
                <a:lnTo>
                  <a:pt x="71" y="439"/>
                </a:lnTo>
                <a:lnTo>
                  <a:pt x="71" y="440"/>
                </a:lnTo>
                <a:lnTo>
                  <a:pt x="71" y="442"/>
                </a:lnTo>
                <a:lnTo>
                  <a:pt x="72" y="432"/>
                </a:lnTo>
                <a:lnTo>
                  <a:pt x="72" y="431"/>
                </a:lnTo>
                <a:lnTo>
                  <a:pt x="73" y="445"/>
                </a:lnTo>
                <a:lnTo>
                  <a:pt x="73" y="437"/>
                </a:lnTo>
                <a:lnTo>
                  <a:pt x="73" y="435"/>
                </a:lnTo>
                <a:lnTo>
                  <a:pt x="74" y="426"/>
                </a:lnTo>
                <a:lnTo>
                  <a:pt x="74" y="429"/>
                </a:lnTo>
                <a:lnTo>
                  <a:pt x="74" y="430"/>
                </a:lnTo>
                <a:lnTo>
                  <a:pt x="74" y="433"/>
                </a:lnTo>
                <a:lnTo>
                  <a:pt x="75" y="427"/>
                </a:lnTo>
                <a:lnTo>
                  <a:pt x="75" y="430"/>
                </a:lnTo>
                <a:lnTo>
                  <a:pt x="75" y="430"/>
                </a:lnTo>
                <a:lnTo>
                  <a:pt x="76" y="422"/>
                </a:lnTo>
                <a:lnTo>
                  <a:pt x="76" y="424"/>
                </a:lnTo>
                <a:lnTo>
                  <a:pt x="76" y="425"/>
                </a:lnTo>
                <a:lnTo>
                  <a:pt x="76" y="429"/>
                </a:lnTo>
                <a:lnTo>
                  <a:pt x="77" y="417"/>
                </a:lnTo>
                <a:lnTo>
                  <a:pt x="77" y="416"/>
                </a:lnTo>
                <a:lnTo>
                  <a:pt x="77" y="422"/>
                </a:lnTo>
                <a:lnTo>
                  <a:pt x="78" y="409"/>
                </a:lnTo>
                <a:lnTo>
                  <a:pt x="78" y="412"/>
                </a:lnTo>
                <a:lnTo>
                  <a:pt x="78" y="412"/>
                </a:lnTo>
                <a:lnTo>
                  <a:pt x="79" y="412"/>
                </a:lnTo>
                <a:lnTo>
                  <a:pt x="79" y="424"/>
                </a:lnTo>
                <a:lnTo>
                  <a:pt x="79" y="421"/>
                </a:lnTo>
                <a:lnTo>
                  <a:pt x="79" y="421"/>
                </a:lnTo>
                <a:lnTo>
                  <a:pt x="80" y="421"/>
                </a:lnTo>
                <a:lnTo>
                  <a:pt x="80" y="438"/>
                </a:lnTo>
                <a:lnTo>
                  <a:pt x="80" y="432"/>
                </a:lnTo>
                <a:lnTo>
                  <a:pt x="80" y="433"/>
                </a:lnTo>
                <a:lnTo>
                  <a:pt x="81" y="444"/>
                </a:lnTo>
                <a:lnTo>
                  <a:pt x="81" y="442"/>
                </a:lnTo>
                <a:lnTo>
                  <a:pt x="81" y="443"/>
                </a:lnTo>
                <a:lnTo>
                  <a:pt x="82" y="443"/>
                </a:lnTo>
                <a:lnTo>
                  <a:pt x="82" y="459"/>
                </a:lnTo>
                <a:lnTo>
                  <a:pt x="82" y="460"/>
                </a:lnTo>
                <a:lnTo>
                  <a:pt x="83" y="463"/>
                </a:lnTo>
                <a:lnTo>
                  <a:pt x="84" y="450"/>
                </a:lnTo>
                <a:lnTo>
                  <a:pt x="84" y="451"/>
                </a:lnTo>
                <a:lnTo>
                  <a:pt x="84" y="453"/>
                </a:lnTo>
                <a:lnTo>
                  <a:pt x="84" y="458"/>
                </a:lnTo>
                <a:lnTo>
                  <a:pt x="85" y="453"/>
                </a:lnTo>
                <a:lnTo>
                  <a:pt x="85" y="452"/>
                </a:lnTo>
                <a:lnTo>
                  <a:pt x="85" y="455"/>
                </a:lnTo>
                <a:lnTo>
                  <a:pt x="85" y="444"/>
                </a:lnTo>
                <a:lnTo>
                  <a:pt x="86" y="450"/>
                </a:lnTo>
                <a:lnTo>
                  <a:pt x="86" y="452"/>
                </a:lnTo>
                <a:lnTo>
                  <a:pt x="87" y="441"/>
                </a:lnTo>
                <a:lnTo>
                  <a:pt x="87" y="440"/>
                </a:lnTo>
                <a:lnTo>
                  <a:pt x="87" y="438"/>
                </a:lnTo>
                <a:lnTo>
                  <a:pt x="88" y="452"/>
                </a:lnTo>
                <a:lnTo>
                  <a:pt x="88" y="454"/>
                </a:lnTo>
                <a:lnTo>
                  <a:pt x="89" y="463"/>
                </a:lnTo>
                <a:lnTo>
                  <a:pt x="89" y="464"/>
                </a:lnTo>
                <a:lnTo>
                  <a:pt x="89" y="479"/>
                </a:lnTo>
                <a:lnTo>
                  <a:pt x="90" y="475"/>
                </a:lnTo>
                <a:lnTo>
                  <a:pt x="90" y="475"/>
                </a:lnTo>
                <a:lnTo>
                  <a:pt x="91" y="459"/>
                </a:lnTo>
                <a:lnTo>
                  <a:pt x="91" y="464"/>
                </a:lnTo>
                <a:lnTo>
                  <a:pt x="91" y="465"/>
                </a:lnTo>
                <a:lnTo>
                  <a:pt x="91" y="468"/>
                </a:lnTo>
                <a:lnTo>
                  <a:pt x="92" y="461"/>
                </a:lnTo>
                <a:lnTo>
                  <a:pt x="92" y="466"/>
                </a:lnTo>
                <a:lnTo>
                  <a:pt x="92" y="467"/>
                </a:lnTo>
                <a:lnTo>
                  <a:pt x="93" y="480"/>
                </a:lnTo>
                <a:lnTo>
                  <a:pt x="93" y="479"/>
                </a:lnTo>
                <a:lnTo>
                  <a:pt x="93" y="479"/>
                </a:lnTo>
                <a:lnTo>
                  <a:pt x="93" y="480"/>
                </a:lnTo>
                <a:lnTo>
                  <a:pt x="94" y="468"/>
                </a:lnTo>
                <a:lnTo>
                  <a:pt x="94" y="468"/>
                </a:lnTo>
                <a:lnTo>
                  <a:pt x="94" y="470"/>
                </a:lnTo>
                <a:lnTo>
                  <a:pt x="95" y="480"/>
                </a:lnTo>
                <a:lnTo>
                  <a:pt x="95" y="478"/>
                </a:lnTo>
                <a:lnTo>
                  <a:pt x="95" y="478"/>
                </a:lnTo>
                <a:lnTo>
                  <a:pt x="95" y="477"/>
                </a:lnTo>
                <a:lnTo>
                  <a:pt x="96" y="487"/>
                </a:lnTo>
                <a:lnTo>
                  <a:pt x="96" y="488"/>
                </a:lnTo>
                <a:lnTo>
                  <a:pt x="97" y="484"/>
                </a:lnTo>
                <a:lnTo>
                  <a:pt x="97" y="489"/>
                </a:lnTo>
                <a:lnTo>
                  <a:pt x="97" y="488"/>
                </a:lnTo>
                <a:lnTo>
                  <a:pt x="97" y="488"/>
                </a:lnTo>
                <a:lnTo>
                  <a:pt x="98" y="491"/>
                </a:lnTo>
                <a:lnTo>
                  <a:pt x="98" y="481"/>
                </a:lnTo>
                <a:lnTo>
                  <a:pt x="98" y="484"/>
                </a:lnTo>
                <a:lnTo>
                  <a:pt x="98" y="483"/>
                </a:lnTo>
                <a:lnTo>
                  <a:pt x="99" y="490"/>
                </a:lnTo>
                <a:lnTo>
                  <a:pt x="99" y="478"/>
                </a:lnTo>
                <a:lnTo>
                  <a:pt x="99" y="479"/>
                </a:lnTo>
                <a:lnTo>
                  <a:pt x="99" y="480"/>
                </a:lnTo>
                <a:lnTo>
                  <a:pt x="100" y="491"/>
                </a:lnTo>
                <a:lnTo>
                  <a:pt x="100" y="490"/>
                </a:lnTo>
                <a:lnTo>
                  <a:pt x="101" y="497"/>
                </a:lnTo>
                <a:lnTo>
                  <a:pt x="102" y="486"/>
                </a:lnTo>
                <a:lnTo>
                  <a:pt x="102" y="486"/>
                </a:lnTo>
                <a:lnTo>
                  <a:pt x="102" y="488"/>
                </a:lnTo>
                <a:lnTo>
                  <a:pt x="103" y="481"/>
                </a:lnTo>
                <a:lnTo>
                  <a:pt x="103" y="482"/>
                </a:lnTo>
                <a:lnTo>
                  <a:pt x="103" y="485"/>
                </a:lnTo>
                <a:lnTo>
                  <a:pt x="103" y="485"/>
                </a:lnTo>
                <a:lnTo>
                  <a:pt x="103" y="469"/>
                </a:lnTo>
                <a:lnTo>
                  <a:pt x="104" y="475"/>
                </a:lnTo>
                <a:lnTo>
                  <a:pt x="104" y="475"/>
                </a:lnTo>
                <a:lnTo>
                  <a:pt x="104" y="487"/>
                </a:lnTo>
                <a:lnTo>
                  <a:pt x="105" y="477"/>
                </a:lnTo>
                <a:lnTo>
                  <a:pt x="105" y="476"/>
                </a:lnTo>
                <a:lnTo>
                  <a:pt x="106" y="465"/>
                </a:lnTo>
                <a:lnTo>
                  <a:pt x="106" y="465"/>
                </a:lnTo>
                <a:lnTo>
                  <a:pt x="106" y="466"/>
                </a:lnTo>
                <a:lnTo>
                  <a:pt x="106" y="477"/>
                </a:lnTo>
                <a:lnTo>
                  <a:pt x="107" y="474"/>
                </a:lnTo>
                <a:lnTo>
                  <a:pt x="107" y="474"/>
                </a:lnTo>
                <a:lnTo>
                  <a:pt x="107" y="473"/>
                </a:lnTo>
                <a:lnTo>
                  <a:pt x="107" y="480"/>
                </a:lnTo>
                <a:lnTo>
                  <a:pt x="108" y="477"/>
                </a:lnTo>
                <a:lnTo>
                  <a:pt x="108" y="477"/>
                </a:lnTo>
                <a:lnTo>
                  <a:pt x="109" y="460"/>
                </a:lnTo>
                <a:lnTo>
                  <a:pt x="109" y="460"/>
                </a:lnTo>
                <a:lnTo>
                  <a:pt x="109" y="462"/>
                </a:lnTo>
                <a:lnTo>
                  <a:pt x="110" y="464"/>
                </a:lnTo>
                <a:lnTo>
                  <a:pt x="110" y="458"/>
                </a:lnTo>
                <a:lnTo>
                  <a:pt x="110" y="457"/>
                </a:lnTo>
                <a:lnTo>
                  <a:pt x="110" y="458"/>
                </a:lnTo>
                <a:lnTo>
                  <a:pt x="111" y="441"/>
                </a:lnTo>
                <a:lnTo>
                  <a:pt x="111" y="441"/>
                </a:lnTo>
                <a:lnTo>
                  <a:pt x="112" y="457"/>
                </a:lnTo>
                <a:lnTo>
                  <a:pt x="112" y="460"/>
                </a:lnTo>
                <a:lnTo>
                  <a:pt x="112" y="469"/>
                </a:lnTo>
                <a:lnTo>
                  <a:pt x="113" y="464"/>
                </a:lnTo>
                <a:lnTo>
                  <a:pt x="113" y="465"/>
                </a:lnTo>
                <a:lnTo>
                  <a:pt x="113" y="464"/>
                </a:lnTo>
                <a:lnTo>
                  <a:pt x="114" y="472"/>
                </a:lnTo>
                <a:lnTo>
                  <a:pt x="114" y="465"/>
                </a:lnTo>
                <a:lnTo>
                  <a:pt x="114" y="464"/>
                </a:lnTo>
                <a:lnTo>
                  <a:pt x="115" y="455"/>
                </a:lnTo>
                <a:lnTo>
                  <a:pt x="115" y="459"/>
                </a:lnTo>
                <a:lnTo>
                  <a:pt x="115" y="459"/>
                </a:lnTo>
                <a:lnTo>
                  <a:pt x="116" y="476"/>
                </a:lnTo>
                <a:lnTo>
                  <a:pt x="116" y="473"/>
                </a:lnTo>
                <a:lnTo>
                  <a:pt x="116" y="473"/>
                </a:lnTo>
                <a:lnTo>
                  <a:pt x="117" y="477"/>
                </a:lnTo>
                <a:lnTo>
                  <a:pt x="117" y="473"/>
                </a:lnTo>
                <a:lnTo>
                  <a:pt x="117" y="473"/>
                </a:lnTo>
                <a:lnTo>
                  <a:pt x="118" y="468"/>
                </a:lnTo>
                <a:lnTo>
                  <a:pt x="118" y="471"/>
                </a:lnTo>
                <a:lnTo>
                  <a:pt x="118" y="472"/>
                </a:lnTo>
                <a:lnTo>
                  <a:pt x="119" y="474"/>
                </a:lnTo>
                <a:lnTo>
                  <a:pt x="120" y="465"/>
                </a:lnTo>
                <a:lnTo>
                  <a:pt x="120" y="464"/>
                </a:lnTo>
                <a:lnTo>
                  <a:pt x="120" y="466"/>
                </a:lnTo>
                <a:lnTo>
                  <a:pt x="121" y="453"/>
                </a:lnTo>
                <a:lnTo>
                  <a:pt x="121" y="455"/>
                </a:lnTo>
                <a:lnTo>
                  <a:pt x="121" y="455"/>
                </a:lnTo>
                <a:lnTo>
                  <a:pt x="121" y="456"/>
                </a:lnTo>
                <a:lnTo>
                  <a:pt x="121" y="448"/>
                </a:lnTo>
                <a:lnTo>
                  <a:pt x="122" y="453"/>
                </a:lnTo>
                <a:lnTo>
                  <a:pt x="122" y="454"/>
                </a:lnTo>
                <a:lnTo>
                  <a:pt x="122" y="454"/>
                </a:lnTo>
                <a:lnTo>
                  <a:pt x="122" y="448"/>
                </a:lnTo>
                <a:lnTo>
                  <a:pt x="123" y="451"/>
                </a:lnTo>
                <a:lnTo>
                  <a:pt x="123" y="451"/>
                </a:lnTo>
                <a:lnTo>
                  <a:pt x="123" y="452"/>
                </a:lnTo>
                <a:lnTo>
                  <a:pt x="123" y="433"/>
                </a:lnTo>
                <a:lnTo>
                  <a:pt x="124" y="440"/>
                </a:lnTo>
                <a:lnTo>
                  <a:pt x="124" y="439"/>
                </a:lnTo>
                <a:lnTo>
                  <a:pt x="124" y="443"/>
                </a:lnTo>
                <a:lnTo>
                  <a:pt x="125" y="429"/>
                </a:lnTo>
                <a:lnTo>
                  <a:pt x="125" y="430"/>
                </a:lnTo>
                <a:lnTo>
                  <a:pt x="126" y="431"/>
                </a:lnTo>
                <a:lnTo>
                  <a:pt x="126" y="426"/>
                </a:lnTo>
                <a:lnTo>
                  <a:pt x="126" y="425"/>
                </a:lnTo>
                <a:lnTo>
                  <a:pt x="126" y="410"/>
                </a:lnTo>
                <a:lnTo>
                  <a:pt x="127" y="413"/>
                </a:lnTo>
                <a:lnTo>
                  <a:pt x="127" y="412"/>
                </a:lnTo>
                <a:lnTo>
                  <a:pt x="128" y="408"/>
                </a:lnTo>
                <a:lnTo>
                  <a:pt x="128" y="414"/>
                </a:lnTo>
                <a:lnTo>
                  <a:pt x="128" y="415"/>
                </a:lnTo>
                <a:lnTo>
                  <a:pt x="129" y="411"/>
                </a:lnTo>
                <a:lnTo>
                  <a:pt x="129" y="430"/>
                </a:lnTo>
                <a:lnTo>
                  <a:pt x="129" y="430"/>
                </a:lnTo>
                <a:lnTo>
                  <a:pt x="129" y="431"/>
                </a:lnTo>
                <a:lnTo>
                  <a:pt x="130" y="420"/>
                </a:lnTo>
                <a:lnTo>
                  <a:pt x="130" y="419"/>
                </a:lnTo>
                <a:lnTo>
                  <a:pt x="130" y="413"/>
                </a:lnTo>
                <a:lnTo>
                  <a:pt x="131" y="416"/>
                </a:lnTo>
                <a:lnTo>
                  <a:pt x="131" y="417"/>
                </a:lnTo>
                <a:lnTo>
                  <a:pt x="132" y="417"/>
                </a:lnTo>
                <a:lnTo>
                  <a:pt x="132" y="400"/>
                </a:lnTo>
                <a:lnTo>
                  <a:pt x="132" y="399"/>
                </a:lnTo>
                <a:lnTo>
                  <a:pt x="133" y="413"/>
                </a:lnTo>
                <a:lnTo>
                  <a:pt x="133" y="407"/>
                </a:lnTo>
                <a:lnTo>
                  <a:pt x="133" y="408"/>
                </a:lnTo>
                <a:lnTo>
                  <a:pt x="134" y="413"/>
                </a:lnTo>
                <a:lnTo>
                  <a:pt x="134" y="403"/>
                </a:lnTo>
                <a:lnTo>
                  <a:pt x="134" y="403"/>
                </a:lnTo>
                <a:lnTo>
                  <a:pt x="135" y="413"/>
                </a:lnTo>
                <a:lnTo>
                  <a:pt x="135" y="410"/>
                </a:lnTo>
                <a:lnTo>
                  <a:pt x="135" y="408"/>
                </a:lnTo>
                <a:lnTo>
                  <a:pt x="136" y="402"/>
                </a:lnTo>
                <a:lnTo>
                  <a:pt x="136" y="409"/>
                </a:lnTo>
                <a:lnTo>
                  <a:pt x="136" y="408"/>
                </a:lnTo>
                <a:lnTo>
                  <a:pt x="136" y="408"/>
                </a:lnTo>
                <a:lnTo>
                  <a:pt x="138" y="403"/>
                </a:lnTo>
                <a:lnTo>
                  <a:pt x="138" y="412"/>
                </a:lnTo>
                <a:lnTo>
                  <a:pt x="138" y="412"/>
                </a:lnTo>
                <a:lnTo>
                  <a:pt x="138" y="415"/>
                </a:lnTo>
                <a:lnTo>
                  <a:pt x="139" y="405"/>
                </a:lnTo>
                <a:lnTo>
                  <a:pt x="139" y="404"/>
                </a:lnTo>
                <a:lnTo>
                  <a:pt x="139" y="398"/>
                </a:lnTo>
                <a:lnTo>
                  <a:pt x="140" y="413"/>
                </a:lnTo>
                <a:lnTo>
                  <a:pt x="140" y="410"/>
                </a:lnTo>
                <a:lnTo>
                  <a:pt x="140" y="409"/>
                </a:lnTo>
                <a:lnTo>
                  <a:pt x="141" y="392"/>
                </a:lnTo>
                <a:lnTo>
                  <a:pt x="141" y="392"/>
                </a:lnTo>
                <a:lnTo>
                  <a:pt x="142" y="391"/>
                </a:lnTo>
                <a:lnTo>
                  <a:pt x="142" y="397"/>
                </a:lnTo>
                <a:lnTo>
                  <a:pt x="142" y="396"/>
                </a:lnTo>
                <a:lnTo>
                  <a:pt x="142" y="397"/>
                </a:lnTo>
                <a:lnTo>
                  <a:pt x="143" y="415"/>
                </a:lnTo>
                <a:lnTo>
                  <a:pt x="143" y="416"/>
                </a:lnTo>
                <a:lnTo>
                  <a:pt x="143" y="404"/>
                </a:lnTo>
                <a:lnTo>
                  <a:pt x="144" y="413"/>
                </a:lnTo>
                <a:lnTo>
                  <a:pt x="144" y="414"/>
                </a:lnTo>
                <a:lnTo>
                  <a:pt x="144" y="412"/>
                </a:lnTo>
                <a:lnTo>
                  <a:pt x="145" y="421"/>
                </a:lnTo>
                <a:lnTo>
                  <a:pt x="145" y="417"/>
                </a:lnTo>
                <a:lnTo>
                  <a:pt x="145" y="417"/>
                </a:lnTo>
                <a:lnTo>
                  <a:pt x="145" y="415"/>
                </a:lnTo>
                <a:lnTo>
                  <a:pt x="146" y="426"/>
                </a:lnTo>
                <a:lnTo>
                  <a:pt x="146" y="427"/>
                </a:lnTo>
                <a:lnTo>
                  <a:pt x="147" y="412"/>
                </a:lnTo>
                <a:lnTo>
                  <a:pt x="147" y="417"/>
                </a:lnTo>
                <a:lnTo>
                  <a:pt x="147" y="418"/>
                </a:lnTo>
                <a:lnTo>
                  <a:pt x="148" y="423"/>
                </a:lnTo>
                <a:lnTo>
                  <a:pt x="148" y="407"/>
                </a:lnTo>
                <a:lnTo>
                  <a:pt x="148" y="412"/>
                </a:lnTo>
                <a:lnTo>
                  <a:pt x="148" y="411"/>
                </a:lnTo>
                <a:lnTo>
                  <a:pt x="149" y="418"/>
                </a:lnTo>
                <a:lnTo>
                  <a:pt x="149" y="404"/>
                </a:lnTo>
                <a:lnTo>
                  <a:pt x="149" y="404"/>
                </a:lnTo>
                <a:lnTo>
                  <a:pt x="149" y="407"/>
                </a:lnTo>
                <a:lnTo>
                  <a:pt x="150" y="392"/>
                </a:lnTo>
                <a:lnTo>
                  <a:pt x="150" y="392"/>
                </a:lnTo>
                <a:lnTo>
                  <a:pt x="151" y="391"/>
                </a:lnTo>
                <a:lnTo>
                  <a:pt x="151" y="406"/>
                </a:lnTo>
                <a:lnTo>
                  <a:pt x="151" y="407"/>
                </a:lnTo>
                <a:lnTo>
                  <a:pt x="152" y="384"/>
                </a:lnTo>
                <a:lnTo>
                  <a:pt x="152" y="384"/>
                </a:lnTo>
                <a:lnTo>
                  <a:pt x="152" y="383"/>
                </a:lnTo>
                <a:lnTo>
                  <a:pt x="153" y="386"/>
                </a:lnTo>
                <a:lnTo>
                  <a:pt x="153" y="376"/>
                </a:lnTo>
                <a:lnTo>
                  <a:pt x="153" y="376"/>
                </a:lnTo>
                <a:lnTo>
                  <a:pt x="153" y="377"/>
                </a:lnTo>
                <a:lnTo>
                  <a:pt x="154" y="371"/>
                </a:lnTo>
                <a:lnTo>
                  <a:pt x="154" y="379"/>
                </a:lnTo>
                <a:lnTo>
                  <a:pt x="154" y="373"/>
                </a:lnTo>
                <a:lnTo>
                  <a:pt x="154" y="374"/>
                </a:lnTo>
                <a:lnTo>
                  <a:pt x="155" y="375"/>
                </a:lnTo>
                <a:lnTo>
                  <a:pt x="155" y="366"/>
                </a:lnTo>
                <a:lnTo>
                  <a:pt x="156" y="368"/>
                </a:lnTo>
                <a:lnTo>
                  <a:pt x="156" y="369"/>
                </a:lnTo>
                <a:lnTo>
                  <a:pt x="156" y="365"/>
                </a:lnTo>
                <a:lnTo>
                  <a:pt x="157" y="378"/>
                </a:lnTo>
                <a:lnTo>
                  <a:pt x="157" y="376"/>
                </a:lnTo>
                <a:lnTo>
                  <a:pt x="157" y="376"/>
                </a:lnTo>
                <a:lnTo>
                  <a:pt x="157" y="379"/>
                </a:lnTo>
                <a:lnTo>
                  <a:pt x="158" y="366"/>
                </a:lnTo>
                <a:lnTo>
                  <a:pt x="158" y="367"/>
                </a:lnTo>
                <a:lnTo>
                  <a:pt x="158" y="370"/>
                </a:lnTo>
                <a:lnTo>
                  <a:pt x="158" y="362"/>
                </a:lnTo>
                <a:lnTo>
                  <a:pt x="159" y="366"/>
                </a:lnTo>
                <a:lnTo>
                  <a:pt x="159" y="366"/>
                </a:lnTo>
                <a:lnTo>
                  <a:pt x="160" y="374"/>
                </a:lnTo>
                <a:lnTo>
                  <a:pt x="160" y="370"/>
                </a:lnTo>
                <a:lnTo>
                  <a:pt x="160" y="370"/>
                </a:lnTo>
                <a:lnTo>
                  <a:pt x="161" y="372"/>
                </a:lnTo>
                <a:lnTo>
                  <a:pt x="161" y="362"/>
                </a:lnTo>
                <a:lnTo>
                  <a:pt x="161" y="362"/>
                </a:lnTo>
                <a:lnTo>
                  <a:pt x="161" y="363"/>
                </a:lnTo>
                <a:lnTo>
                  <a:pt x="161" y="364"/>
                </a:lnTo>
                <a:lnTo>
                  <a:pt x="162" y="349"/>
                </a:lnTo>
                <a:lnTo>
                  <a:pt x="162" y="353"/>
                </a:lnTo>
                <a:lnTo>
                  <a:pt x="162" y="353"/>
                </a:lnTo>
                <a:lnTo>
                  <a:pt x="162" y="352"/>
                </a:lnTo>
                <a:lnTo>
                  <a:pt x="163" y="359"/>
                </a:lnTo>
                <a:lnTo>
                  <a:pt x="163" y="362"/>
                </a:lnTo>
                <a:lnTo>
                  <a:pt x="163" y="372"/>
                </a:lnTo>
                <a:lnTo>
                  <a:pt x="164" y="372"/>
                </a:lnTo>
                <a:lnTo>
                  <a:pt x="164" y="369"/>
                </a:lnTo>
                <a:lnTo>
                  <a:pt x="165" y="362"/>
                </a:lnTo>
                <a:lnTo>
                  <a:pt x="165" y="365"/>
                </a:lnTo>
                <a:lnTo>
                  <a:pt x="165" y="366"/>
                </a:lnTo>
                <a:lnTo>
                  <a:pt x="165" y="367"/>
                </a:lnTo>
                <a:lnTo>
                  <a:pt x="166" y="353"/>
                </a:lnTo>
                <a:lnTo>
                  <a:pt x="166" y="350"/>
                </a:lnTo>
                <a:lnTo>
                  <a:pt x="167" y="340"/>
                </a:lnTo>
                <a:lnTo>
                  <a:pt x="167" y="340"/>
                </a:lnTo>
                <a:lnTo>
                  <a:pt x="167" y="342"/>
                </a:lnTo>
                <a:lnTo>
                  <a:pt x="168" y="334"/>
                </a:lnTo>
                <a:lnTo>
                  <a:pt x="168" y="337"/>
                </a:lnTo>
                <a:lnTo>
                  <a:pt x="168" y="337"/>
                </a:lnTo>
                <a:lnTo>
                  <a:pt x="169" y="365"/>
                </a:lnTo>
                <a:lnTo>
                  <a:pt x="169" y="362"/>
                </a:lnTo>
                <a:lnTo>
                  <a:pt x="169" y="360"/>
                </a:lnTo>
                <a:lnTo>
                  <a:pt x="170" y="353"/>
                </a:lnTo>
                <a:lnTo>
                  <a:pt x="170" y="363"/>
                </a:lnTo>
                <a:lnTo>
                  <a:pt x="170" y="363"/>
                </a:lnTo>
                <a:lnTo>
                  <a:pt x="170" y="364"/>
                </a:lnTo>
                <a:lnTo>
                  <a:pt x="171" y="357"/>
                </a:lnTo>
                <a:lnTo>
                  <a:pt x="171" y="358"/>
                </a:lnTo>
                <a:lnTo>
                  <a:pt x="171" y="358"/>
                </a:lnTo>
                <a:lnTo>
                  <a:pt x="172" y="358"/>
                </a:lnTo>
                <a:lnTo>
                  <a:pt x="172" y="348"/>
                </a:lnTo>
                <a:lnTo>
                  <a:pt x="172" y="347"/>
                </a:lnTo>
                <a:lnTo>
                  <a:pt x="173" y="347"/>
                </a:lnTo>
                <a:lnTo>
                  <a:pt x="174" y="326"/>
                </a:lnTo>
                <a:lnTo>
                  <a:pt x="174" y="327"/>
                </a:lnTo>
                <a:lnTo>
                  <a:pt x="174" y="326"/>
                </a:lnTo>
                <a:lnTo>
                  <a:pt x="174" y="320"/>
                </a:lnTo>
                <a:lnTo>
                  <a:pt x="175" y="333"/>
                </a:lnTo>
                <a:lnTo>
                  <a:pt x="175" y="335"/>
                </a:lnTo>
                <a:lnTo>
                  <a:pt x="175" y="329"/>
                </a:lnTo>
                <a:lnTo>
                  <a:pt x="176" y="342"/>
                </a:lnTo>
                <a:lnTo>
                  <a:pt x="176" y="340"/>
                </a:lnTo>
                <a:lnTo>
                  <a:pt x="176" y="338"/>
                </a:lnTo>
                <a:lnTo>
                  <a:pt x="176" y="338"/>
                </a:lnTo>
                <a:lnTo>
                  <a:pt x="177" y="353"/>
                </a:lnTo>
                <a:lnTo>
                  <a:pt x="177" y="350"/>
                </a:lnTo>
                <a:lnTo>
                  <a:pt x="177" y="350"/>
                </a:lnTo>
                <a:lnTo>
                  <a:pt x="178" y="341"/>
                </a:lnTo>
                <a:lnTo>
                  <a:pt x="178" y="345"/>
                </a:lnTo>
                <a:lnTo>
                  <a:pt x="178" y="345"/>
                </a:lnTo>
                <a:lnTo>
                  <a:pt x="179" y="368"/>
                </a:lnTo>
                <a:lnTo>
                  <a:pt x="179" y="365"/>
                </a:lnTo>
                <a:lnTo>
                  <a:pt x="179" y="362"/>
                </a:lnTo>
                <a:lnTo>
                  <a:pt x="179" y="359"/>
                </a:lnTo>
                <a:lnTo>
                  <a:pt x="179" y="364"/>
                </a:lnTo>
                <a:lnTo>
                  <a:pt x="180" y="360"/>
                </a:lnTo>
                <a:lnTo>
                  <a:pt x="180" y="362"/>
                </a:lnTo>
                <a:lnTo>
                  <a:pt x="180" y="365"/>
                </a:lnTo>
                <a:lnTo>
                  <a:pt x="181" y="359"/>
                </a:lnTo>
                <a:lnTo>
                  <a:pt x="181" y="365"/>
                </a:lnTo>
                <a:lnTo>
                  <a:pt x="181" y="366"/>
                </a:lnTo>
                <a:lnTo>
                  <a:pt x="181" y="367"/>
                </a:lnTo>
                <a:lnTo>
                  <a:pt x="182" y="352"/>
                </a:lnTo>
                <a:lnTo>
                  <a:pt x="182" y="354"/>
                </a:lnTo>
                <a:lnTo>
                  <a:pt x="182" y="353"/>
                </a:lnTo>
                <a:lnTo>
                  <a:pt x="182" y="346"/>
                </a:lnTo>
                <a:lnTo>
                  <a:pt x="183" y="367"/>
                </a:lnTo>
                <a:lnTo>
                  <a:pt x="183" y="367"/>
                </a:lnTo>
                <a:lnTo>
                  <a:pt x="183" y="370"/>
                </a:lnTo>
                <a:lnTo>
                  <a:pt x="184" y="363"/>
                </a:lnTo>
                <a:lnTo>
                  <a:pt x="184" y="363"/>
                </a:lnTo>
                <a:lnTo>
                  <a:pt x="184" y="363"/>
                </a:lnTo>
                <a:lnTo>
                  <a:pt x="185" y="349"/>
                </a:lnTo>
                <a:lnTo>
                  <a:pt x="185" y="355"/>
                </a:lnTo>
                <a:lnTo>
                  <a:pt x="185" y="355"/>
                </a:lnTo>
                <a:lnTo>
                  <a:pt x="185" y="353"/>
                </a:lnTo>
                <a:lnTo>
                  <a:pt x="186" y="365"/>
                </a:lnTo>
                <a:lnTo>
                  <a:pt x="186" y="357"/>
                </a:lnTo>
                <a:lnTo>
                  <a:pt x="186" y="355"/>
                </a:lnTo>
                <a:lnTo>
                  <a:pt x="187" y="330"/>
                </a:lnTo>
                <a:lnTo>
                  <a:pt x="187" y="328"/>
                </a:lnTo>
                <a:lnTo>
                  <a:pt x="188" y="321"/>
                </a:lnTo>
                <a:lnTo>
                  <a:pt x="188" y="328"/>
                </a:lnTo>
                <a:lnTo>
                  <a:pt x="188" y="330"/>
                </a:lnTo>
                <a:lnTo>
                  <a:pt x="189" y="337"/>
                </a:lnTo>
                <a:lnTo>
                  <a:pt x="189" y="316"/>
                </a:lnTo>
                <a:lnTo>
                  <a:pt x="189" y="321"/>
                </a:lnTo>
                <a:lnTo>
                  <a:pt x="189" y="323"/>
                </a:lnTo>
                <a:lnTo>
                  <a:pt x="190" y="329"/>
                </a:lnTo>
                <a:lnTo>
                  <a:pt x="190" y="318"/>
                </a:lnTo>
                <a:lnTo>
                  <a:pt x="190" y="321"/>
                </a:lnTo>
                <a:lnTo>
                  <a:pt x="190" y="320"/>
                </a:lnTo>
                <a:lnTo>
                  <a:pt x="191" y="319"/>
                </a:lnTo>
                <a:lnTo>
                  <a:pt x="192" y="335"/>
                </a:lnTo>
                <a:lnTo>
                  <a:pt x="192" y="334"/>
                </a:lnTo>
                <a:lnTo>
                  <a:pt x="192" y="332"/>
                </a:lnTo>
                <a:lnTo>
                  <a:pt x="192" y="331"/>
                </a:lnTo>
                <a:lnTo>
                  <a:pt x="192" y="344"/>
                </a:lnTo>
                <a:lnTo>
                  <a:pt x="193" y="341"/>
                </a:lnTo>
                <a:lnTo>
                  <a:pt x="193" y="340"/>
                </a:lnTo>
                <a:lnTo>
                  <a:pt x="194" y="331"/>
                </a:lnTo>
                <a:lnTo>
                  <a:pt x="194" y="332"/>
                </a:lnTo>
                <a:lnTo>
                  <a:pt x="194" y="333"/>
                </a:lnTo>
                <a:lnTo>
                  <a:pt x="194" y="340"/>
                </a:lnTo>
                <a:lnTo>
                  <a:pt x="194" y="330"/>
                </a:lnTo>
                <a:lnTo>
                  <a:pt x="195" y="335"/>
                </a:lnTo>
                <a:lnTo>
                  <a:pt x="195" y="335"/>
                </a:lnTo>
                <a:lnTo>
                  <a:pt x="196" y="349"/>
                </a:lnTo>
                <a:lnTo>
                  <a:pt x="196" y="347"/>
                </a:lnTo>
                <a:lnTo>
                  <a:pt x="196" y="348"/>
                </a:lnTo>
                <a:lnTo>
                  <a:pt x="196" y="344"/>
                </a:lnTo>
                <a:lnTo>
                  <a:pt x="196" y="349"/>
                </a:lnTo>
                <a:lnTo>
                  <a:pt x="197" y="345"/>
                </a:lnTo>
                <a:lnTo>
                  <a:pt x="197" y="346"/>
                </a:lnTo>
                <a:lnTo>
                  <a:pt x="197" y="356"/>
                </a:lnTo>
                <a:lnTo>
                  <a:pt x="198" y="352"/>
                </a:lnTo>
                <a:lnTo>
                  <a:pt x="198" y="353"/>
                </a:lnTo>
                <a:lnTo>
                  <a:pt x="199" y="365"/>
                </a:lnTo>
                <a:lnTo>
                  <a:pt x="199" y="365"/>
                </a:lnTo>
                <a:lnTo>
                  <a:pt x="199" y="364"/>
                </a:lnTo>
                <a:lnTo>
                  <a:pt x="200" y="378"/>
                </a:lnTo>
                <a:lnTo>
                  <a:pt x="200" y="373"/>
                </a:lnTo>
                <a:lnTo>
                  <a:pt x="200" y="370"/>
                </a:lnTo>
                <a:lnTo>
                  <a:pt x="201" y="372"/>
                </a:lnTo>
                <a:lnTo>
                  <a:pt x="201" y="358"/>
                </a:lnTo>
                <a:lnTo>
                  <a:pt x="201" y="356"/>
                </a:lnTo>
                <a:lnTo>
                  <a:pt x="202" y="350"/>
                </a:lnTo>
                <a:lnTo>
                  <a:pt x="202" y="359"/>
                </a:lnTo>
                <a:lnTo>
                  <a:pt x="202" y="358"/>
                </a:lnTo>
                <a:lnTo>
                  <a:pt x="202" y="357"/>
                </a:lnTo>
                <a:lnTo>
                  <a:pt x="203" y="372"/>
                </a:lnTo>
                <a:lnTo>
                  <a:pt x="203" y="371"/>
                </a:lnTo>
                <a:lnTo>
                  <a:pt x="204" y="356"/>
                </a:lnTo>
                <a:lnTo>
                  <a:pt x="204" y="356"/>
                </a:lnTo>
                <a:lnTo>
                  <a:pt x="204" y="357"/>
                </a:lnTo>
                <a:lnTo>
                  <a:pt x="205" y="362"/>
                </a:lnTo>
                <a:lnTo>
                  <a:pt x="205" y="358"/>
                </a:lnTo>
                <a:lnTo>
                  <a:pt x="205" y="358"/>
                </a:lnTo>
                <a:lnTo>
                  <a:pt x="206" y="355"/>
                </a:lnTo>
                <a:lnTo>
                  <a:pt x="206" y="361"/>
                </a:lnTo>
                <a:lnTo>
                  <a:pt x="206" y="362"/>
                </a:lnTo>
                <a:lnTo>
                  <a:pt x="207" y="359"/>
                </a:lnTo>
                <a:lnTo>
                  <a:pt x="207" y="368"/>
                </a:lnTo>
                <a:lnTo>
                  <a:pt x="207" y="364"/>
                </a:lnTo>
                <a:lnTo>
                  <a:pt x="207" y="364"/>
                </a:lnTo>
                <a:lnTo>
                  <a:pt x="208" y="377"/>
                </a:lnTo>
                <a:lnTo>
                  <a:pt x="208" y="376"/>
                </a:lnTo>
                <a:lnTo>
                  <a:pt x="208" y="376"/>
                </a:lnTo>
                <a:lnTo>
                  <a:pt x="209" y="377"/>
                </a:lnTo>
                <a:lnTo>
                  <a:pt x="209" y="371"/>
                </a:lnTo>
                <a:lnTo>
                  <a:pt x="210" y="375"/>
                </a:lnTo>
                <a:lnTo>
                  <a:pt x="210" y="375"/>
                </a:lnTo>
                <a:lnTo>
                  <a:pt x="211" y="363"/>
                </a:lnTo>
                <a:lnTo>
                  <a:pt x="211" y="362"/>
                </a:lnTo>
                <a:lnTo>
                  <a:pt x="211" y="351"/>
                </a:lnTo>
                <a:lnTo>
                  <a:pt x="212" y="352"/>
                </a:lnTo>
                <a:lnTo>
                  <a:pt x="212" y="353"/>
                </a:lnTo>
                <a:lnTo>
                  <a:pt x="212" y="356"/>
                </a:lnTo>
                <a:lnTo>
                  <a:pt x="213" y="340"/>
                </a:lnTo>
                <a:lnTo>
                  <a:pt x="213" y="339"/>
                </a:lnTo>
                <a:lnTo>
                  <a:pt x="213" y="335"/>
                </a:lnTo>
                <a:lnTo>
                  <a:pt x="214" y="343"/>
                </a:lnTo>
                <a:lnTo>
                  <a:pt x="214" y="344"/>
                </a:lnTo>
                <a:lnTo>
                  <a:pt x="215" y="346"/>
                </a:lnTo>
                <a:lnTo>
                  <a:pt x="215" y="340"/>
                </a:lnTo>
                <a:lnTo>
                  <a:pt x="215" y="342"/>
                </a:lnTo>
                <a:lnTo>
                  <a:pt x="216" y="356"/>
                </a:lnTo>
                <a:lnTo>
                  <a:pt x="216" y="356"/>
                </a:lnTo>
                <a:lnTo>
                  <a:pt x="216" y="359"/>
                </a:lnTo>
                <a:lnTo>
                  <a:pt x="216" y="352"/>
                </a:lnTo>
                <a:lnTo>
                  <a:pt x="217" y="353"/>
                </a:lnTo>
                <a:lnTo>
                  <a:pt x="217" y="352"/>
                </a:lnTo>
                <a:lnTo>
                  <a:pt x="218" y="367"/>
                </a:lnTo>
                <a:lnTo>
                  <a:pt x="218" y="362"/>
                </a:lnTo>
                <a:lnTo>
                  <a:pt x="218" y="360"/>
                </a:lnTo>
                <a:lnTo>
                  <a:pt x="219" y="352"/>
                </a:lnTo>
                <a:lnTo>
                  <a:pt x="219" y="356"/>
                </a:lnTo>
                <a:lnTo>
                  <a:pt x="219" y="356"/>
                </a:lnTo>
                <a:lnTo>
                  <a:pt x="219" y="356"/>
                </a:lnTo>
                <a:lnTo>
                  <a:pt x="220" y="347"/>
                </a:lnTo>
                <a:lnTo>
                  <a:pt x="220" y="347"/>
                </a:lnTo>
                <a:lnTo>
                  <a:pt x="221" y="345"/>
                </a:lnTo>
                <a:lnTo>
                  <a:pt x="221" y="351"/>
                </a:lnTo>
                <a:lnTo>
                  <a:pt x="221" y="345"/>
                </a:lnTo>
                <a:lnTo>
                  <a:pt x="221" y="345"/>
                </a:lnTo>
                <a:lnTo>
                  <a:pt x="221" y="347"/>
                </a:lnTo>
                <a:lnTo>
                  <a:pt x="222" y="329"/>
                </a:lnTo>
                <a:lnTo>
                  <a:pt x="222" y="327"/>
                </a:lnTo>
                <a:lnTo>
                  <a:pt x="223" y="323"/>
                </a:lnTo>
                <a:lnTo>
                  <a:pt x="223" y="334"/>
                </a:lnTo>
                <a:lnTo>
                  <a:pt x="223" y="333"/>
                </a:lnTo>
                <a:lnTo>
                  <a:pt x="223" y="333"/>
                </a:lnTo>
                <a:lnTo>
                  <a:pt x="224" y="331"/>
                </a:lnTo>
                <a:lnTo>
                  <a:pt x="224" y="340"/>
                </a:lnTo>
                <a:lnTo>
                  <a:pt x="224" y="339"/>
                </a:lnTo>
                <a:lnTo>
                  <a:pt x="224" y="339"/>
                </a:lnTo>
                <a:lnTo>
                  <a:pt x="225" y="341"/>
                </a:lnTo>
                <a:lnTo>
                  <a:pt x="225" y="335"/>
                </a:lnTo>
                <a:lnTo>
                  <a:pt x="225" y="338"/>
                </a:lnTo>
                <a:lnTo>
                  <a:pt x="225" y="338"/>
                </a:lnTo>
                <a:lnTo>
                  <a:pt x="226" y="322"/>
                </a:lnTo>
                <a:lnTo>
                  <a:pt x="226" y="321"/>
                </a:lnTo>
                <a:lnTo>
                  <a:pt x="227" y="318"/>
                </a:lnTo>
                <a:lnTo>
                  <a:pt x="228" y="330"/>
                </a:lnTo>
                <a:lnTo>
                  <a:pt x="228" y="329"/>
                </a:lnTo>
                <a:lnTo>
                  <a:pt x="228" y="328"/>
                </a:lnTo>
                <a:lnTo>
                  <a:pt x="228" y="333"/>
                </a:lnTo>
                <a:lnTo>
                  <a:pt x="229" y="324"/>
                </a:lnTo>
                <a:lnTo>
                  <a:pt x="229" y="324"/>
                </a:lnTo>
                <a:lnTo>
                  <a:pt x="229" y="326"/>
                </a:lnTo>
                <a:lnTo>
                  <a:pt x="229" y="322"/>
                </a:lnTo>
                <a:lnTo>
                  <a:pt x="230" y="325"/>
                </a:lnTo>
                <a:lnTo>
                  <a:pt x="230" y="323"/>
                </a:lnTo>
                <a:lnTo>
                  <a:pt x="231" y="305"/>
                </a:lnTo>
                <a:lnTo>
                  <a:pt x="231" y="303"/>
                </a:lnTo>
                <a:lnTo>
                  <a:pt x="231" y="297"/>
                </a:lnTo>
                <a:lnTo>
                  <a:pt x="232" y="316"/>
                </a:lnTo>
                <a:lnTo>
                  <a:pt x="232" y="317"/>
                </a:lnTo>
                <a:lnTo>
                  <a:pt x="232" y="330"/>
                </a:lnTo>
                <a:lnTo>
                  <a:pt x="233" y="327"/>
                </a:lnTo>
                <a:lnTo>
                  <a:pt x="233" y="326"/>
                </a:lnTo>
                <a:lnTo>
                  <a:pt x="233" y="327"/>
                </a:lnTo>
                <a:lnTo>
                  <a:pt x="234" y="314"/>
                </a:lnTo>
                <a:lnTo>
                  <a:pt x="234" y="326"/>
                </a:lnTo>
                <a:lnTo>
                  <a:pt x="234" y="324"/>
                </a:lnTo>
                <a:lnTo>
                  <a:pt x="234" y="320"/>
                </a:lnTo>
                <a:lnTo>
                  <a:pt x="235" y="330"/>
                </a:lnTo>
                <a:lnTo>
                  <a:pt x="235" y="326"/>
                </a:lnTo>
                <a:lnTo>
                  <a:pt x="235" y="326"/>
                </a:lnTo>
                <a:lnTo>
                  <a:pt x="236" y="313"/>
                </a:lnTo>
                <a:lnTo>
                  <a:pt x="236" y="314"/>
                </a:lnTo>
                <a:lnTo>
                  <a:pt x="236" y="314"/>
                </a:lnTo>
                <a:lnTo>
                  <a:pt x="237" y="299"/>
                </a:lnTo>
                <a:lnTo>
                  <a:pt x="237" y="305"/>
                </a:lnTo>
                <a:lnTo>
                  <a:pt x="237" y="306"/>
                </a:lnTo>
                <a:lnTo>
                  <a:pt x="237" y="307"/>
                </a:lnTo>
                <a:lnTo>
                  <a:pt x="238" y="296"/>
                </a:lnTo>
                <a:lnTo>
                  <a:pt x="238" y="294"/>
                </a:lnTo>
                <a:lnTo>
                  <a:pt x="239" y="282"/>
                </a:lnTo>
                <a:lnTo>
                  <a:pt x="239" y="285"/>
                </a:lnTo>
                <a:lnTo>
                  <a:pt x="239" y="287"/>
                </a:lnTo>
                <a:lnTo>
                  <a:pt x="240" y="291"/>
                </a:lnTo>
                <a:lnTo>
                  <a:pt x="240" y="285"/>
                </a:lnTo>
                <a:lnTo>
                  <a:pt x="240" y="287"/>
                </a:lnTo>
                <a:lnTo>
                  <a:pt x="240" y="287"/>
                </a:lnTo>
                <a:lnTo>
                  <a:pt x="241" y="273"/>
                </a:lnTo>
                <a:lnTo>
                  <a:pt x="241" y="275"/>
                </a:lnTo>
                <a:lnTo>
                  <a:pt x="242" y="281"/>
                </a:lnTo>
                <a:lnTo>
                  <a:pt x="242" y="268"/>
                </a:lnTo>
                <a:lnTo>
                  <a:pt x="242" y="269"/>
                </a:lnTo>
                <a:lnTo>
                  <a:pt x="242" y="271"/>
                </a:lnTo>
                <a:lnTo>
                  <a:pt x="243" y="274"/>
                </a:lnTo>
                <a:lnTo>
                  <a:pt x="243" y="268"/>
                </a:lnTo>
                <a:lnTo>
                  <a:pt x="243" y="269"/>
                </a:lnTo>
                <a:lnTo>
                  <a:pt x="243" y="269"/>
                </a:lnTo>
                <a:lnTo>
                  <a:pt x="244" y="275"/>
                </a:lnTo>
                <a:lnTo>
                  <a:pt x="244" y="258"/>
                </a:lnTo>
                <a:lnTo>
                  <a:pt x="244" y="259"/>
                </a:lnTo>
                <a:lnTo>
                  <a:pt x="244" y="260"/>
                </a:lnTo>
                <a:lnTo>
                  <a:pt x="245" y="253"/>
                </a:lnTo>
                <a:lnTo>
                  <a:pt x="246" y="262"/>
                </a:lnTo>
                <a:lnTo>
                  <a:pt x="246" y="256"/>
                </a:lnTo>
                <a:lnTo>
                  <a:pt x="246" y="254"/>
                </a:lnTo>
                <a:lnTo>
                  <a:pt x="246" y="245"/>
                </a:lnTo>
                <a:lnTo>
                  <a:pt x="247" y="247"/>
                </a:lnTo>
                <a:lnTo>
                  <a:pt x="247" y="246"/>
                </a:lnTo>
                <a:lnTo>
                  <a:pt x="247" y="246"/>
                </a:lnTo>
                <a:lnTo>
                  <a:pt x="247" y="253"/>
                </a:lnTo>
                <a:lnTo>
                  <a:pt x="248" y="247"/>
                </a:lnTo>
                <a:lnTo>
                  <a:pt x="248" y="246"/>
                </a:lnTo>
                <a:lnTo>
                  <a:pt x="248" y="247"/>
                </a:lnTo>
                <a:lnTo>
                  <a:pt x="249" y="234"/>
                </a:lnTo>
                <a:lnTo>
                  <a:pt x="249" y="234"/>
                </a:lnTo>
                <a:lnTo>
                  <a:pt x="249" y="235"/>
                </a:lnTo>
                <a:lnTo>
                  <a:pt x="249" y="236"/>
                </a:lnTo>
                <a:lnTo>
                  <a:pt x="250" y="221"/>
                </a:lnTo>
                <a:lnTo>
                  <a:pt x="250" y="221"/>
                </a:lnTo>
                <a:lnTo>
                  <a:pt x="250" y="230"/>
                </a:lnTo>
                <a:lnTo>
                  <a:pt x="251" y="225"/>
                </a:lnTo>
                <a:lnTo>
                  <a:pt x="251" y="226"/>
                </a:lnTo>
                <a:lnTo>
                  <a:pt x="252" y="240"/>
                </a:lnTo>
                <a:lnTo>
                  <a:pt x="252" y="239"/>
                </a:lnTo>
                <a:lnTo>
                  <a:pt x="252" y="239"/>
                </a:lnTo>
                <a:lnTo>
                  <a:pt x="253" y="225"/>
                </a:lnTo>
                <a:lnTo>
                  <a:pt x="253" y="234"/>
                </a:lnTo>
                <a:lnTo>
                  <a:pt x="253" y="235"/>
                </a:lnTo>
                <a:lnTo>
                  <a:pt x="253" y="237"/>
                </a:lnTo>
                <a:lnTo>
                  <a:pt x="254" y="222"/>
                </a:lnTo>
                <a:lnTo>
                  <a:pt x="254" y="221"/>
                </a:lnTo>
                <a:lnTo>
                  <a:pt x="254" y="216"/>
                </a:lnTo>
                <a:lnTo>
                  <a:pt x="255" y="231"/>
                </a:lnTo>
                <a:lnTo>
                  <a:pt x="255" y="231"/>
                </a:lnTo>
                <a:lnTo>
                  <a:pt x="255" y="231"/>
                </a:lnTo>
                <a:lnTo>
                  <a:pt x="256" y="231"/>
                </a:lnTo>
                <a:lnTo>
                  <a:pt x="256" y="238"/>
                </a:lnTo>
                <a:lnTo>
                  <a:pt x="256" y="232"/>
                </a:lnTo>
                <a:lnTo>
                  <a:pt x="256" y="230"/>
                </a:lnTo>
                <a:lnTo>
                  <a:pt x="256" y="227"/>
                </a:lnTo>
                <a:lnTo>
                  <a:pt x="257" y="232"/>
                </a:lnTo>
                <a:lnTo>
                  <a:pt x="257" y="231"/>
                </a:lnTo>
                <a:lnTo>
                  <a:pt x="257" y="230"/>
                </a:lnTo>
                <a:lnTo>
                  <a:pt x="258" y="238"/>
                </a:lnTo>
                <a:lnTo>
                  <a:pt x="258" y="225"/>
                </a:lnTo>
                <a:lnTo>
                  <a:pt x="258" y="226"/>
                </a:lnTo>
                <a:lnTo>
                  <a:pt x="258" y="226"/>
                </a:lnTo>
                <a:lnTo>
                  <a:pt x="259" y="244"/>
                </a:lnTo>
                <a:lnTo>
                  <a:pt x="259" y="243"/>
                </a:lnTo>
                <a:lnTo>
                  <a:pt x="259" y="243"/>
                </a:lnTo>
                <a:lnTo>
                  <a:pt x="260" y="236"/>
                </a:lnTo>
                <a:lnTo>
                  <a:pt x="260" y="248"/>
                </a:lnTo>
                <a:lnTo>
                  <a:pt x="260" y="250"/>
                </a:lnTo>
                <a:lnTo>
                  <a:pt x="261" y="264"/>
                </a:lnTo>
                <a:lnTo>
                  <a:pt x="261" y="262"/>
                </a:lnTo>
                <a:lnTo>
                  <a:pt x="261" y="262"/>
                </a:lnTo>
                <a:lnTo>
                  <a:pt x="262" y="273"/>
                </a:lnTo>
                <a:lnTo>
                  <a:pt x="262" y="274"/>
                </a:lnTo>
                <a:lnTo>
                  <a:pt x="263" y="279"/>
                </a:lnTo>
                <a:lnTo>
                  <a:pt x="264" y="273"/>
                </a:lnTo>
                <a:lnTo>
                  <a:pt x="264" y="275"/>
                </a:lnTo>
                <a:lnTo>
                  <a:pt x="264" y="277"/>
                </a:lnTo>
                <a:lnTo>
                  <a:pt x="265" y="263"/>
                </a:lnTo>
                <a:lnTo>
                  <a:pt x="265" y="264"/>
                </a:lnTo>
                <a:lnTo>
                  <a:pt x="265" y="263"/>
                </a:lnTo>
                <a:lnTo>
                  <a:pt x="265" y="255"/>
                </a:lnTo>
                <a:lnTo>
                  <a:pt x="265" y="264"/>
                </a:lnTo>
                <a:lnTo>
                  <a:pt x="266" y="262"/>
                </a:lnTo>
                <a:lnTo>
                  <a:pt x="266" y="263"/>
                </a:lnTo>
                <a:lnTo>
                  <a:pt x="266" y="265"/>
                </a:lnTo>
                <a:lnTo>
                  <a:pt x="267" y="252"/>
                </a:lnTo>
                <a:lnTo>
                  <a:pt x="267" y="253"/>
                </a:lnTo>
                <a:lnTo>
                  <a:pt x="267" y="252"/>
                </a:lnTo>
                <a:lnTo>
                  <a:pt x="267" y="250"/>
                </a:lnTo>
                <a:lnTo>
                  <a:pt x="268" y="259"/>
                </a:lnTo>
                <a:lnTo>
                  <a:pt x="268" y="256"/>
                </a:lnTo>
                <a:lnTo>
                  <a:pt x="268" y="256"/>
                </a:lnTo>
                <a:lnTo>
                  <a:pt x="268" y="264"/>
                </a:lnTo>
                <a:lnTo>
                  <a:pt x="269" y="253"/>
                </a:lnTo>
                <a:lnTo>
                  <a:pt x="269" y="253"/>
                </a:lnTo>
                <a:lnTo>
                  <a:pt x="269" y="256"/>
                </a:lnTo>
                <a:lnTo>
                  <a:pt x="270" y="243"/>
                </a:lnTo>
                <a:lnTo>
                  <a:pt x="270" y="241"/>
                </a:lnTo>
                <a:lnTo>
                  <a:pt x="270" y="241"/>
                </a:lnTo>
                <a:lnTo>
                  <a:pt x="271" y="221"/>
                </a:lnTo>
                <a:lnTo>
                  <a:pt x="271" y="223"/>
                </a:lnTo>
                <a:lnTo>
                  <a:pt x="272" y="236"/>
                </a:lnTo>
                <a:lnTo>
                  <a:pt x="272" y="228"/>
                </a:lnTo>
                <a:lnTo>
                  <a:pt x="272" y="228"/>
                </a:lnTo>
                <a:lnTo>
                  <a:pt x="273" y="238"/>
                </a:lnTo>
                <a:lnTo>
                  <a:pt x="273" y="238"/>
                </a:lnTo>
                <a:lnTo>
                  <a:pt x="273" y="242"/>
                </a:lnTo>
                <a:lnTo>
                  <a:pt x="274" y="233"/>
                </a:lnTo>
                <a:lnTo>
                  <a:pt x="274" y="234"/>
                </a:lnTo>
                <a:lnTo>
                  <a:pt x="274" y="234"/>
                </a:lnTo>
                <a:lnTo>
                  <a:pt x="275" y="235"/>
                </a:lnTo>
                <a:lnTo>
                  <a:pt x="275" y="229"/>
                </a:lnTo>
                <a:lnTo>
                  <a:pt x="275" y="230"/>
                </a:lnTo>
                <a:lnTo>
                  <a:pt x="275" y="231"/>
                </a:lnTo>
                <a:lnTo>
                  <a:pt x="276" y="246"/>
                </a:lnTo>
                <a:lnTo>
                  <a:pt x="276" y="246"/>
                </a:lnTo>
                <a:lnTo>
                  <a:pt x="277" y="243"/>
                </a:lnTo>
                <a:lnTo>
                  <a:pt x="277" y="248"/>
                </a:lnTo>
                <a:lnTo>
                  <a:pt x="277" y="249"/>
                </a:lnTo>
                <a:lnTo>
                  <a:pt x="278" y="256"/>
                </a:lnTo>
                <a:lnTo>
                  <a:pt x="278" y="247"/>
                </a:lnTo>
                <a:lnTo>
                  <a:pt x="278" y="247"/>
                </a:lnTo>
                <a:lnTo>
                  <a:pt x="279" y="241"/>
                </a:lnTo>
                <a:lnTo>
                  <a:pt x="279" y="249"/>
                </a:lnTo>
                <a:lnTo>
                  <a:pt x="279" y="249"/>
                </a:lnTo>
                <a:lnTo>
                  <a:pt x="280" y="251"/>
                </a:lnTo>
                <a:lnTo>
                  <a:pt x="281" y="245"/>
                </a:lnTo>
                <a:lnTo>
                  <a:pt x="281" y="245"/>
                </a:lnTo>
                <a:lnTo>
                  <a:pt x="281" y="243"/>
                </a:lnTo>
                <a:lnTo>
                  <a:pt x="281" y="251"/>
                </a:lnTo>
                <a:lnTo>
                  <a:pt x="282" y="248"/>
                </a:lnTo>
                <a:lnTo>
                  <a:pt x="282" y="248"/>
                </a:lnTo>
                <a:lnTo>
                  <a:pt x="282" y="247"/>
                </a:lnTo>
                <a:lnTo>
                  <a:pt x="283" y="255"/>
                </a:lnTo>
                <a:lnTo>
                  <a:pt x="283" y="254"/>
                </a:lnTo>
                <a:lnTo>
                  <a:pt x="283" y="253"/>
                </a:lnTo>
                <a:lnTo>
                  <a:pt x="283" y="247"/>
                </a:lnTo>
                <a:lnTo>
                  <a:pt x="283" y="256"/>
                </a:lnTo>
                <a:lnTo>
                  <a:pt x="284" y="248"/>
                </a:lnTo>
                <a:lnTo>
                  <a:pt x="284" y="248"/>
                </a:lnTo>
                <a:lnTo>
                  <a:pt x="284" y="247"/>
                </a:lnTo>
                <a:lnTo>
                  <a:pt x="285" y="262"/>
                </a:lnTo>
                <a:lnTo>
                  <a:pt x="285" y="260"/>
                </a:lnTo>
                <a:lnTo>
                  <a:pt x="285" y="258"/>
                </a:lnTo>
                <a:lnTo>
                  <a:pt x="285" y="258"/>
                </a:lnTo>
                <a:lnTo>
                  <a:pt x="286" y="250"/>
                </a:lnTo>
                <a:lnTo>
                  <a:pt x="286" y="253"/>
                </a:lnTo>
                <a:lnTo>
                  <a:pt x="286" y="254"/>
                </a:lnTo>
                <a:lnTo>
                  <a:pt x="286" y="251"/>
                </a:lnTo>
                <a:lnTo>
                  <a:pt x="287" y="263"/>
                </a:lnTo>
                <a:lnTo>
                  <a:pt x="287" y="263"/>
                </a:lnTo>
                <a:lnTo>
                  <a:pt x="287" y="263"/>
                </a:lnTo>
                <a:lnTo>
                  <a:pt x="287" y="262"/>
                </a:lnTo>
                <a:lnTo>
                  <a:pt x="288" y="270"/>
                </a:lnTo>
                <a:lnTo>
                  <a:pt x="288" y="271"/>
                </a:lnTo>
                <a:lnTo>
                  <a:pt x="288" y="271"/>
                </a:lnTo>
                <a:lnTo>
                  <a:pt x="289" y="265"/>
                </a:lnTo>
                <a:lnTo>
                  <a:pt x="289" y="266"/>
                </a:lnTo>
                <a:lnTo>
                  <a:pt x="289" y="268"/>
                </a:lnTo>
                <a:lnTo>
                  <a:pt x="290" y="286"/>
                </a:lnTo>
                <a:lnTo>
                  <a:pt x="290" y="283"/>
                </a:lnTo>
                <a:lnTo>
                  <a:pt x="290" y="282"/>
                </a:lnTo>
                <a:lnTo>
                  <a:pt x="290" y="281"/>
                </a:lnTo>
                <a:lnTo>
                  <a:pt x="291" y="291"/>
                </a:lnTo>
                <a:lnTo>
                  <a:pt x="291" y="283"/>
                </a:lnTo>
                <a:lnTo>
                  <a:pt x="291" y="283"/>
                </a:lnTo>
                <a:lnTo>
                  <a:pt x="292" y="269"/>
                </a:lnTo>
                <a:lnTo>
                  <a:pt x="292" y="271"/>
                </a:lnTo>
                <a:lnTo>
                  <a:pt x="292" y="271"/>
                </a:lnTo>
                <a:lnTo>
                  <a:pt x="293" y="270"/>
                </a:lnTo>
                <a:lnTo>
                  <a:pt x="293" y="275"/>
                </a:lnTo>
                <a:lnTo>
                  <a:pt x="293" y="272"/>
                </a:lnTo>
                <a:lnTo>
                  <a:pt x="293" y="271"/>
                </a:lnTo>
                <a:lnTo>
                  <a:pt x="293" y="265"/>
                </a:lnTo>
                <a:lnTo>
                  <a:pt x="294" y="280"/>
                </a:lnTo>
                <a:lnTo>
                  <a:pt x="294" y="280"/>
                </a:lnTo>
                <a:lnTo>
                  <a:pt x="295" y="281"/>
                </a:lnTo>
                <a:lnTo>
                  <a:pt x="295" y="268"/>
                </a:lnTo>
                <a:lnTo>
                  <a:pt x="295" y="268"/>
                </a:lnTo>
                <a:lnTo>
                  <a:pt x="295" y="268"/>
                </a:lnTo>
                <a:lnTo>
                  <a:pt x="296" y="268"/>
                </a:lnTo>
                <a:lnTo>
                  <a:pt x="296" y="279"/>
                </a:lnTo>
                <a:lnTo>
                  <a:pt x="296" y="269"/>
                </a:lnTo>
                <a:lnTo>
                  <a:pt x="296" y="268"/>
                </a:lnTo>
                <a:lnTo>
                  <a:pt x="297" y="272"/>
                </a:lnTo>
                <a:lnTo>
                  <a:pt x="297" y="260"/>
                </a:lnTo>
                <a:lnTo>
                  <a:pt x="297" y="258"/>
                </a:lnTo>
                <a:lnTo>
                  <a:pt x="299" y="265"/>
                </a:lnTo>
                <a:lnTo>
                  <a:pt x="299" y="261"/>
                </a:lnTo>
                <a:lnTo>
                  <a:pt x="299" y="263"/>
                </a:lnTo>
                <a:lnTo>
                  <a:pt x="299" y="287"/>
                </a:lnTo>
                <a:lnTo>
                  <a:pt x="300" y="278"/>
                </a:lnTo>
                <a:lnTo>
                  <a:pt x="300" y="278"/>
                </a:lnTo>
                <a:lnTo>
                  <a:pt x="300" y="283"/>
                </a:lnTo>
                <a:lnTo>
                  <a:pt x="301" y="274"/>
                </a:lnTo>
                <a:lnTo>
                  <a:pt x="301" y="274"/>
                </a:lnTo>
                <a:lnTo>
                  <a:pt x="301" y="273"/>
                </a:lnTo>
                <a:lnTo>
                  <a:pt x="301" y="277"/>
                </a:lnTo>
                <a:lnTo>
                  <a:pt x="302" y="267"/>
                </a:lnTo>
                <a:lnTo>
                  <a:pt x="302" y="267"/>
                </a:lnTo>
                <a:lnTo>
                  <a:pt x="302" y="268"/>
                </a:lnTo>
                <a:lnTo>
                  <a:pt x="303" y="251"/>
                </a:lnTo>
                <a:lnTo>
                  <a:pt x="303" y="251"/>
                </a:lnTo>
                <a:lnTo>
                  <a:pt x="303" y="251"/>
                </a:lnTo>
                <a:lnTo>
                  <a:pt x="304" y="250"/>
                </a:lnTo>
                <a:lnTo>
                  <a:pt x="304" y="256"/>
                </a:lnTo>
                <a:lnTo>
                  <a:pt x="304" y="252"/>
                </a:lnTo>
                <a:lnTo>
                  <a:pt x="304" y="252"/>
                </a:lnTo>
                <a:lnTo>
                  <a:pt x="304" y="247"/>
                </a:lnTo>
                <a:lnTo>
                  <a:pt x="305" y="252"/>
                </a:lnTo>
                <a:lnTo>
                  <a:pt x="305" y="252"/>
                </a:lnTo>
                <a:lnTo>
                  <a:pt x="305" y="253"/>
                </a:lnTo>
                <a:lnTo>
                  <a:pt x="306" y="261"/>
                </a:lnTo>
                <a:lnTo>
                  <a:pt x="306" y="258"/>
                </a:lnTo>
                <a:lnTo>
                  <a:pt x="306" y="257"/>
                </a:lnTo>
                <a:lnTo>
                  <a:pt x="306" y="250"/>
                </a:lnTo>
                <a:lnTo>
                  <a:pt x="307" y="257"/>
                </a:lnTo>
                <a:lnTo>
                  <a:pt x="307" y="257"/>
                </a:lnTo>
                <a:lnTo>
                  <a:pt x="308" y="263"/>
                </a:lnTo>
                <a:lnTo>
                  <a:pt x="308" y="257"/>
                </a:lnTo>
                <a:lnTo>
                  <a:pt x="308" y="258"/>
                </a:lnTo>
                <a:lnTo>
                  <a:pt x="309" y="256"/>
                </a:lnTo>
                <a:lnTo>
                  <a:pt x="309" y="269"/>
                </a:lnTo>
                <a:lnTo>
                  <a:pt x="309" y="269"/>
                </a:lnTo>
                <a:lnTo>
                  <a:pt x="309" y="268"/>
                </a:lnTo>
                <a:lnTo>
                  <a:pt x="310" y="276"/>
                </a:lnTo>
                <a:lnTo>
                  <a:pt x="310" y="274"/>
                </a:lnTo>
                <a:lnTo>
                  <a:pt x="310" y="275"/>
                </a:lnTo>
                <a:lnTo>
                  <a:pt x="311" y="276"/>
                </a:lnTo>
                <a:lnTo>
                  <a:pt x="311" y="264"/>
                </a:lnTo>
                <a:lnTo>
                  <a:pt x="311" y="264"/>
                </a:lnTo>
                <a:lnTo>
                  <a:pt x="311" y="264"/>
                </a:lnTo>
                <a:lnTo>
                  <a:pt x="311" y="265"/>
                </a:lnTo>
                <a:lnTo>
                  <a:pt x="312" y="253"/>
                </a:lnTo>
                <a:lnTo>
                  <a:pt x="312" y="254"/>
                </a:lnTo>
                <a:lnTo>
                  <a:pt x="313" y="250"/>
                </a:lnTo>
                <a:lnTo>
                  <a:pt x="313" y="257"/>
                </a:lnTo>
                <a:lnTo>
                  <a:pt x="313" y="258"/>
                </a:lnTo>
                <a:lnTo>
                  <a:pt x="314" y="251"/>
                </a:lnTo>
                <a:lnTo>
                  <a:pt x="314" y="259"/>
                </a:lnTo>
                <a:lnTo>
                  <a:pt x="314" y="254"/>
                </a:lnTo>
                <a:lnTo>
                  <a:pt x="314" y="254"/>
                </a:lnTo>
                <a:lnTo>
                  <a:pt x="315" y="243"/>
                </a:lnTo>
                <a:lnTo>
                  <a:pt x="315" y="246"/>
                </a:lnTo>
                <a:lnTo>
                  <a:pt x="315" y="247"/>
                </a:lnTo>
                <a:lnTo>
                  <a:pt x="317" y="255"/>
                </a:lnTo>
                <a:lnTo>
                  <a:pt x="317" y="255"/>
                </a:lnTo>
                <a:lnTo>
                  <a:pt x="317" y="261"/>
                </a:lnTo>
                <a:lnTo>
                  <a:pt x="318" y="243"/>
                </a:lnTo>
                <a:lnTo>
                  <a:pt x="318" y="247"/>
                </a:lnTo>
                <a:lnTo>
                  <a:pt x="318" y="247"/>
                </a:lnTo>
                <a:lnTo>
                  <a:pt x="318" y="244"/>
                </a:lnTo>
                <a:lnTo>
                  <a:pt x="319" y="249"/>
                </a:lnTo>
                <a:lnTo>
                  <a:pt x="319" y="249"/>
                </a:lnTo>
                <a:lnTo>
                  <a:pt x="320" y="232"/>
                </a:lnTo>
                <a:lnTo>
                  <a:pt x="320" y="235"/>
                </a:lnTo>
                <a:lnTo>
                  <a:pt x="320" y="237"/>
                </a:lnTo>
                <a:lnTo>
                  <a:pt x="321" y="250"/>
                </a:lnTo>
                <a:lnTo>
                  <a:pt x="321" y="252"/>
                </a:lnTo>
                <a:lnTo>
                  <a:pt x="321" y="256"/>
                </a:lnTo>
                <a:lnTo>
                  <a:pt x="321" y="249"/>
                </a:lnTo>
                <a:lnTo>
                  <a:pt x="322" y="251"/>
                </a:lnTo>
                <a:lnTo>
                  <a:pt x="322" y="250"/>
                </a:lnTo>
                <a:lnTo>
                  <a:pt x="322" y="251"/>
                </a:lnTo>
                <a:lnTo>
                  <a:pt x="323" y="241"/>
                </a:lnTo>
                <a:lnTo>
                  <a:pt x="323" y="242"/>
                </a:lnTo>
                <a:lnTo>
                  <a:pt x="324" y="248"/>
                </a:lnTo>
                <a:lnTo>
                  <a:pt x="324" y="241"/>
                </a:lnTo>
                <a:lnTo>
                  <a:pt x="324" y="243"/>
                </a:lnTo>
                <a:lnTo>
                  <a:pt x="324" y="244"/>
                </a:lnTo>
                <a:lnTo>
                  <a:pt x="324" y="244"/>
                </a:lnTo>
                <a:lnTo>
                  <a:pt x="325" y="230"/>
                </a:lnTo>
                <a:lnTo>
                  <a:pt x="325" y="230"/>
                </a:lnTo>
                <a:lnTo>
                  <a:pt x="326" y="242"/>
                </a:lnTo>
                <a:lnTo>
                  <a:pt x="326" y="238"/>
                </a:lnTo>
                <a:lnTo>
                  <a:pt x="326" y="239"/>
                </a:lnTo>
                <a:lnTo>
                  <a:pt x="326" y="239"/>
                </a:lnTo>
                <a:lnTo>
                  <a:pt x="327" y="223"/>
                </a:lnTo>
                <a:lnTo>
                  <a:pt x="327" y="231"/>
                </a:lnTo>
                <a:lnTo>
                  <a:pt x="327" y="231"/>
                </a:lnTo>
                <a:lnTo>
                  <a:pt x="328" y="217"/>
                </a:lnTo>
                <a:lnTo>
                  <a:pt x="328" y="219"/>
                </a:lnTo>
                <a:lnTo>
                  <a:pt x="328" y="219"/>
                </a:lnTo>
                <a:lnTo>
                  <a:pt x="329" y="226"/>
                </a:lnTo>
                <a:lnTo>
                  <a:pt x="329" y="226"/>
                </a:lnTo>
                <a:lnTo>
                  <a:pt x="329" y="226"/>
                </a:lnTo>
                <a:lnTo>
                  <a:pt x="330" y="236"/>
                </a:lnTo>
                <a:lnTo>
                  <a:pt x="330" y="235"/>
                </a:lnTo>
                <a:lnTo>
                  <a:pt x="330" y="235"/>
                </a:lnTo>
                <a:lnTo>
                  <a:pt x="331" y="223"/>
                </a:lnTo>
                <a:lnTo>
                  <a:pt x="331" y="229"/>
                </a:lnTo>
                <a:lnTo>
                  <a:pt x="331" y="227"/>
                </a:lnTo>
                <a:lnTo>
                  <a:pt x="332" y="232"/>
                </a:lnTo>
                <a:lnTo>
                  <a:pt x="332" y="224"/>
                </a:lnTo>
                <a:lnTo>
                  <a:pt x="332" y="225"/>
                </a:lnTo>
                <a:lnTo>
                  <a:pt x="333" y="218"/>
                </a:lnTo>
                <a:lnTo>
                  <a:pt x="333" y="228"/>
                </a:lnTo>
                <a:lnTo>
                  <a:pt x="333" y="229"/>
                </a:lnTo>
                <a:lnTo>
                  <a:pt x="334" y="231"/>
                </a:lnTo>
                <a:lnTo>
                  <a:pt x="334" y="216"/>
                </a:lnTo>
                <a:lnTo>
                  <a:pt x="335" y="218"/>
                </a:lnTo>
                <a:lnTo>
                  <a:pt x="335" y="217"/>
                </a:lnTo>
                <a:lnTo>
                  <a:pt x="336" y="206"/>
                </a:lnTo>
                <a:lnTo>
                  <a:pt x="336" y="203"/>
                </a:lnTo>
                <a:lnTo>
                  <a:pt x="336" y="201"/>
                </a:lnTo>
                <a:lnTo>
                  <a:pt x="337" y="210"/>
                </a:lnTo>
                <a:lnTo>
                  <a:pt x="337" y="209"/>
                </a:lnTo>
                <a:lnTo>
                  <a:pt x="337" y="210"/>
                </a:lnTo>
                <a:lnTo>
                  <a:pt x="338" y="204"/>
                </a:lnTo>
                <a:lnTo>
                  <a:pt x="338" y="205"/>
                </a:lnTo>
                <a:lnTo>
                  <a:pt x="338" y="204"/>
                </a:lnTo>
                <a:lnTo>
                  <a:pt x="338" y="202"/>
                </a:lnTo>
                <a:lnTo>
                  <a:pt x="338" y="208"/>
                </a:lnTo>
                <a:lnTo>
                  <a:pt x="339" y="205"/>
                </a:lnTo>
                <a:lnTo>
                  <a:pt x="339" y="204"/>
                </a:lnTo>
                <a:lnTo>
                  <a:pt x="339" y="209"/>
                </a:lnTo>
                <a:lnTo>
                  <a:pt x="340" y="202"/>
                </a:lnTo>
                <a:lnTo>
                  <a:pt x="340" y="208"/>
                </a:lnTo>
                <a:lnTo>
                  <a:pt x="340" y="208"/>
                </a:lnTo>
                <a:lnTo>
                  <a:pt x="340" y="209"/>
                </a:lnTo>
                <a:lnTo>
                  <a:pt x="340" y="201"/>
                </a:lnTo>
                <a:lnTo>
                  <a:pt x="341" y="208"/>
                </a:lnTo>
                <a:lnTo>
                  <a:pt x="341" y="207"/>
                </a:lnTo>
                <a:lnTo>
                  <a:pt x="341" y="204"/>
                </a:lnTo>
                <a:lnTo>
                  <a:pt x="342" y="215"/>
                </a:lnTo>
                <a:lnTo>
                  <a:pt x="342" y="214"/>
                </a:lnTo>
                <a:lnTo>
                  <a:pt x="342" y="214"/>
                </a:lnTo>
                <a:lnTo>
                  <a:pt x="342" y="215"/>
                </a:lnTo>
                <a:lnTo>
                  <a:pt x="343" y="206"/>
                </a:lnTo>
                <a:lnTo>
                  <a:pt x="343" y="207"/>
                </a:lnTo>
                <a:lnTo>
                  <a:pt x="343" y="206"/>
                </a:lnTo>
                <a:lnTo>
                  <a:pt x="344" y="208"/>
                </a:lnTo>
                <a:lnTo>
                  <a:pt x="344" y="195"/>
                </a:lnTo>
                <a:lnTo>
                  <a:pt x="344" y="195"/>
                </a:lnTo>
                <a:lnTo>
                  <a:pt x="345" y="194"/>
                </a:lnTo>
                <a:lnTo>
                  <a:pt x="345" y="206"/>
                </a:lnTo>
                <a:lnTo>
                  <a:pt x="345" y="206"/>
                </a:lnTo>
                <a:lnTo>
                  <a:pt x="346" y="211"/>
                </a:lnTo>
                <a:lnTo>
                  <a:pt x="346" y="211"/>
                </a:lnTo>
                <a:lnTo>
                  <a:pt x="347" y="190"/>
                </a:lnTo>
                <a:lnTo>
                  <a:pt x="347" y="195"/>
                </a:lnTo>
                <a:lnTo>
                  <a:pt x="347" y="196"/>
                </a:lnTo>
                <a:lnTo>
                  <a:pt x="348" y="211"/>
                </a:lnTo>
                <a:lnTo>
                  <a:pt x="348" y="214"/>
                </a:lnTo>
                <a:lnTo>
                  <a:pt x="349" y="211"/>
                </a:lnTo>
                <a:lnTo>
                  <a:pt x="349" y="221"/>
                </a:lnTo>
                <a:lnTo>
                  <a:pt x="349" y="222"/>
                </a:lnTo>
                <a:lnTo>
                  <a:pt x="350" y="217"/>
                </a:lnTo>
                <a:lnTo>
                  <a:pt x="350" y="226"/>
                </a:lnTo>
                <a:lnTo>
                  <a:pt x="350" y="224"/>
                </a:lnTo>
                <a:lnTo>
                  <a:pt x="350" y="223"/>
                </a:lnTo>
                <a:lnTo>
                  <a:pt x="351" y="217"/>
                </a:lnTo>
                <a:lnTo>
                  <a:pt x="351" y="219"/>
                </a:lnTo>
                <a:lnTo>
                  <a:pt x="351" y="220"/>
                </a:lnTo>
                <a:lnTo>
                  <a:pt x="352" y="213"/>
                </a:lnTo>
                <a:lnTo>
                  <a:pt x="352" y="221"/>
                </a:lnTo>
                <a:lnTo>
                  <a:pt x="353" y="220"/>
                </a:lnTo>
                <a:lnTo>
                  <a:pt x="353" y="222"/>
                </a:lnTo>
                <a:lnTo>
                  <a:pt x="353" y="229"/>
                </a:lnTo>
                <a:lnTo>
                  <a:pt x="354" y="228"/>
                </a:lnTo>
                <a:lnTo>
                  <a:pt x="354" y="226"/>
                </a:lnTo>
                <a:lnTo>
                  <a:pt x="354" y="221"/>
                </a:lnTo>
                <a:lnTo>
                  <a:pt x="355" y="228"/>
                </a:lnTo>
                <a:lnTo>
                  <a:pt x="355" y="229"/>
                </a:lnTo>
                <a:lnTo>
                  <a:pt x="355" y="226"/>
                </a:lnTo>
                <a:lnTo>
                  <a:pt x="355" y="234"/>
                </a:lnTo>
                <a:lnTo>
                  <a:pt x="356" y="230"/>
                </a:lnTo>
                <a:lnTo>
                  <a:pt x="356" y="229"/>
                </a:lnTo>
                <a:lnTo>
                  <a:pt x="356" y="237"/>
                </a:lnTo>
                <a:lnTo>
                  <a:pt x="357" y="227"/>
                </a:lnTo>
                <a:lnTo>
                  <a:pt x="357" y="229"/>
                </a:lnTo>
                <a:lnTo>
                  <a:pt x="357" y="229"/>
                </a:lnTo>
                <a:lnTo>
                  <a:pt x="357" y="232"/>
                </a:lnTo>
                <a:lnTo>
                  <a:pt x="358" y="225"/>
                </a:lnTo>
                <a:lnTo>
                  <a:pt x="358" y="229"/>
                </a:lnTo>
                <a:lnTo>
                  <a:pt x="358" y="230"/>
                </a:lnTo>
                <a:lnTo>
                  <a:pt x="358" y="232"/>
                </a:lnTo>
                <a:lnTo>
                  <a:pt x="359" y="222"/>
                </a:lnTo>
                <a:lnTo>
                  <a:pt x="359" y="223"/>
                </a:lnTo>
                <a:lnTo>
                  <a:pt x="359" y="224"/>
                </a:lnTo>
                <a:lnTo>
                  <a:pt x="359" y="229"/>
                </a:lnTo>
                <a:lnTo>
                  <a:pt x="360" y="213"/>
                </a:lnTo>
                <a:lnTo>
                  <a:pt x="360" y="211"/>
                </a:lnTo>
                <a:lnTo>
                  <a:pt x="360" y="204"/>
                </a:lnTo>
                <a:lnTo>
                  <a:pt x="361" y="216"/>
                </a:lnTo>
                <a:lnTo>
                  <a:pt x="361" y="215"/>
                </a:lnTo>
                <a:lnTo>
                  <a:pt x="361" y="215"/>
                </a:lnTo>
                <a:lnTo>
                  <a:pt x="362" y="226"/>
                </a:lnTo>
                <a:lnTo>
                  <a:pt x="362" y="220"/>
                </a:lnTo>
                <a:lnTo>
                  <a:pt x="362" y="220"/>
                </a:lnTo>
                <a:lnTo>
                  <a:pt x="363" y="206"/>
                </a:lnTo>
                <a:lnTo>
                  <a:pt x="363" y="206"/>
                </a:lnTo>
                <a:lnTo>
                  <a:pt x="363" y="206"/>
                </a:lnTo>
                <a:lnTo>
                  <a:pt x="364" y="189"/>
                </a:lnTo>
                <a:lnTo>
                  <a:pt x="364" y="190"/>
                </a:lnTo>
                <a:lnTo>
                  <a:pt x="364" y="190"/>
                </a:lnTo>
                <a:lnTo>
                  <a:pt x="365" y="193"/>
                </a:lnTo>
                <a:lnTo>
                  <a:pt x="365" y="185"/>
                </a:lnTo>
                <a:lnTo>
                  <a:pt x="365" y="185"/>
                </a:lnTo>
                <a:lnTo>
                  <a:pt x="365" y="186"/>
                </a:lnTo>
                <a:lnTo>
                  <a:pt x="366" y="172"/>
                </a:lnTo>
                <a:lnTo>
                  <a:pt x="366" y="172"/>
                </a:lnTo>
                <a:lnTo>
                  <a:pt x="367" y="172"/>
                </a:lnTo>
                <a:lnTo>
                  <a:pt x="367" y="162"/>
                </a:lnTo>
                <a:lnTo>
                  <a:pt x="367" y="166"/>
                </a:lnTo>
                <a:lnTo>
                  <a:pt x="367" y="167"/>
                </a:lnTo>
                <a:lnTo>
                  <a:pt x="368" y="167"/>
                </a:lnTo>
                <a:lnTo>
                  <a:pt x="368" y="159"/>
                </a:lnTo>
                <a:lnTo>
                  <a:pt x="368" y="163"/>
                </a:lnTo>
                <a:lnTo>
                  <a:pt x="368" y="162"/>
                </a:lnTo>
                <a:lnTo>
                  <a:pt x="369" y="175"/>
                </a:lnTo>
                <a:lnTo>
                  <a:pt x="369" y="175"/>
                </a:lnTo>
                <a:lnTo>
                  <a:pt x="369" y="175"/>
                </a:lnTo>
                <a:lnTo>
                  <a:pt x="370" y="162"/>
                </a:lnTo>
                <a:lnTo>
                  <a:pt x="371" y="177"/>
                </a:lnTo>
                <a:lnTo>
                  <a:pt x="371" y="178"/>
                </a:lnTo>
                <a:lnTo>
                  <a:pt x="371" y="181"/>
                </a:lnTo>
                <a:lnTo>
                  <a:pt x="371" y="174"/>
                </a:lnTo>
                <a:lnTo>
                  <a:pt x="372" y="176"/>
                </a:lnTo>
                <a:lnTo>
                  <a:pt x="372" y="177"/>
                </a:lnTo>
                <a:lnTo>
                  <a:pt x="372" y="182"/>
                </a:lnTo>
                <a:lnTo>
                  <a:pt x="373" y="180"/>
                </a:lnTo>
                <a:lnTo>
                  <a:pt x="373" y="179"/>
                </a:lnTo>
                <a:lnTo>
                  <a:pt x="373" y="175"/>
                </a:lnTo>
                <a:lnTo>
                  <a:pt x="373" y="183"/>
                </a:lnTo>
                <a:lnTo>
                  <a:pt x="374" y="176"/>
                </a:lnTo>
                <a:lnTo>
                  <a:pt x="374" y="176"/>
                </a:lnTo>
                <a:lnTo>
                  <a:pt x="375" y="157"/>
                </a:lnTo>
                <a:lnTo>
                  <a:pt x="375" y="158"/>
                </a:lnTo>
                <a:lnTo>
                  <a:pt x="375" y="162"/>
                </a:lnTo>
                <a:lnTo>
                  <a:pt x="375" y="157"/>
                </a:lnTo>
                <a:lnTo>
                  <a:pt x="376" y="160"/>
                </a:lnTo>
                <a:lnTo>
                  <a:pt x="376" y="160"/>
                </a:lnTo>
                <a:lnTo>
                  <a:pt x="376" y="160"/>
                </a:lnTo>
                <a:lnTo>
                  <a:pt x="377" y="149"/>
                </a:lnTo>
                <a:lnTo>
                  <a:pt x="377" y="147"/>
                </a:lnTo>
                <a:lnTo>
                  <a:pt x="377" y="146"/>
                </a:lnTo>
                <a:lnTo>
                  <a:pt x="378" y="153"/>
                </a:lnTo>
                <a:lnTo>
                  <a:pt x="378" y="153"/>
                </a:lnTo>
                <a:lnTo>
                  <a:pt x="378" y="153"/>
                </a:lnTo>
                <a:lnTo>
                  <a:pt x="379" y="141"/>
                </a:lnTo>
                <a:lnTo>
                  <a:pt x="379" y="140"/>
                </a:lnTo>
                <a:lnTo>
                  <a:pt x="379" y="139"/>
                </a:lnTo>
                <a:lnTo>
                  <a:pt x="380" y="151"/>
                </a:lnTo>
                <a:lnTo>
                  <a:pt x="380" y="150"/>
                </a:lnTo>
                <a:lnTo>
                  <a:pt x="380" y="148"/>
                </a:lnTo>
                <a:lnTo>
                  <a:pt x="381" y="140"/>
                </a:lnTo>
                <a:lnTo>
                  <a:pt x="381" y="140"/>
                </a:lnTo>
                <a:lnTo>
                  <a:pt x="382" y="159"/>
                </a:lnTo>
                <a:lnTo>
                  <a:pt x="382" y="157"/>
                </a:lnTo>
                <a:lnTo>
                  <a:pt x="382" y="157"/>
                </a:lnTo>
                <a:lnTo>
                  <a:pt x="383" y="146"/>
                </a:lnTo>
                <a:lnTo>
                  <a:pt x="383" y="152"/>
                </a:lnTo>
                <a:lnTo>
                  <a:pt x="383" y="153"/>
                </a:lnTo>
                <a:lnTo>
                  <a:pt x="383" y="155"/>
                </a:lnTo>
                <a:lnTo>
                  <a:pt x="384" y="141"/>
                </a:lnTo>
                <a:lnTo>
                  <a:pt x="384" y="140"/>
                </a:lnTo>
                <a:lnTo>
                  <a:pt x="385" y="130"/>
                </a:lnTo>
                <a:lnTo>
                  <a:pt x="385" y="129"/>
                </a:lnTo>
                <a:lnTo>
                  <a:pt x="386" y="130"/>
                </a:lnTo>
                <a:lnTo>
                  <a:pt x="386" y="120"/>
                </a:lnTo>
                <a:lnTo>
                  <a:pt x="386" y="120"/>
                </a:lnTo>
                <a:lnTo>
                  <a:pt x="386" y="120"/>
                </a:lnTo>
                <a:lnTo>
                  <a:pt x="387" y="113"/>
                </a:lnTo>
                <a:lnTo>
                  <a:pt x="387" y="124"/>
                </a:lnTo>
                <a:lnTo>
                  <a:pt x="387" y="124"/>
                </a:lnTo>
                <a:lnTo>
                  <a:pt x="388" y="134"/>
                </a:lnTo>
                <a:lnTo>
                  <a:pt x="389" y="131"/>
                </a:lnTo>
                <a:lnTo>
                  <a:pt x="389" y="132"/>
                </a:lnTo>
                <a:lnTo>
                  <a:pt x="389" y="130"/>
                </a:lnTo>
                <a:lnTo>
                  <a:pt x="390" y="142"/>
                </a:lnTo>
                <a:lnTo>
                  <a:pt x="390" y="144"/>
                </a:lnTo>
                <a:lnTo>
                  <a:pt x="391" y="152"/>
                </a:lnTo>
                <a:lnTo>
                  <a:pt x="391" y="151"/>
                </a:lnTo>
                <a:lnTo>
                  <a:pt x="391" y="150"/>
                </a:lnTo>
                <a:lnTo>
                  <a:pt x="391" y="152"/>
                </a:lnTo>
                <a:lnTo>
                  <a:pt x="392" y="143"/>
                </a:lnTo>
                <a:lnTo>
                  <a:pt x="392" y="144"/>
                </a:lnTo>
                <a:lnTo>
                  <a:pt x="392" y="146"/>
                </a:lnTo>
                <a:lnTo>
                  <a:pt x="393" y="130"/>
                </a:lnTo>
                <a:lnTo>
                  <a:pt x="393" y="131"/>
                </a:lnTo>
                <a:lnTo>
                  <a:pt x="393" y="132"/>
                </a:lnTo>
                <a:lnTo>
                  <a:pt x="393" y="132"/>
                </a:lnTo>
                <a:lnTo>
                  <a:pt x="393" y="122"/>
                </a:lnTo>
                <a:lnTo>
                  <a:pt x="394" y="128"/>
                </a:lnTo>
                <a:lnTo>
                  <a:pt x="394" y="128"/>
                </a:lnTo>
                <a:lnTo>
                  <a:pt x="394" y="128"/>
                </a:lnTo>
                <a:lnTo>
                  <a:pt x="395" y="136"/>
                </a:lnTo>
                <a:lnTo>
                  <a:pt x="395" y="135"/>
                </a:lnTo>
                <a:lnTo>
                  <a:pt x="395" y="135"/>
                </a:lnTo>
                <a:lnTo>
                  <a:pt x="395" y="138"/>
                </a:lnTo>
                <a:lnTo>
                  <a:pt x="396" y="124"/>
                </a:lnTo>
                <a:lnTo>
                  <a:pt x="396" y="123"/>
                </a:lnTo>
                <a:lnTo>
                  <a:pt x="396" y="126"/>
                </a:lnTo>
                <a:lnTo>
                  <a:pt x="397" y="121"/>
                </a:lnTo>
                <a:lnTo>
                  <a:pt x="397" y="123"/>
                </a:lnTo>
                <a:lnTo>
                  <a:pt x="397" y="123"/>
                </a:lnTo>
                <a:lnTo>
                  <a:pt x="397" y="118"/>
                </a:lnTo>
                <a:lnTo>
                  <a:pt x="398" y="125"/>
                </a:lnTo>
                <a:lnTo>
                  <a:pt x="398" y="124"/>
                </a:lnTo>
                <a:lnTo>
                  <a:pt x="398" y="122"/>
                </a:lnTo>
                <a:lnTo>
                  <a:pt x="398" y="121"/>
                </a:lnTo>
                <a:lnTo>
                  <a:pt x="399" y="130"/>
                </a:lnTo>
                <a:lnTo>
                  <a:pt x="399" y="131"/>
                </a:lnTo>
                <a:lnTo>
                  <a:pt x="399" y="131"/>
                </a:lnTo>
                <a:lnTo>
                  <a:pt x="400" y="117"/>
                </a:lnTo>
                <a:lnTo>
                  <a:pt x="400" y="118"/>
                </a:lnTo>
                <a:lnTo>
                  <a:pt x="400" y="117"/>
                </a:lnTo>
                <a:lnTo>
                  <a:pt x="400" y="117"/>
                </a:lnTo>
                <a:lnTo>
                  <a:pt x="401" y="103"/>
                </a:lnTo>
                <a:lnTo>
                  <a:pt x="401" y="102"/>
                </a:lnTo>
                <a:lnTo>
                  <a:pt x="402" y="92"/>
                </a:lnTo>
                <a:lnTo>
                  <a:pt x="402" y="98"/>
                </a:lnTo>
                <a:lnTo>
                  <a:pt x="402" y="99"/>
                </a:lnTo>
                <a:lnTo>
                  <a:pt x="403" y="94"/>
                </a:lnTo>
                <a:lnTo>
                  <a:pt x="403" y="100"/>
                </a:lnTo>
                <a:lnTo>
                  <a:pt x="403" y="99"/>
                </a:lnTo>
                <a:lnTo>
                  <a:pt x="403" y="100"/>
                </a:lnTo>
                <a:lnTo>
                  <a:pt x="404" y="101"/>
                </a:lnTo>
                <a:lnTo>
                  <a:pt x="404" y="88"/>
                </a:lnTo>
                <a:lnTo>
                  <a:pt x="404" y="89"/>
                </a:lnTo>
                <a:lnTo>
                  <a:pt x="405" y="94"/>
                </a:lnTo>
                <a:lnTo>
                  <a:pt x="405" y="88"/>
                </a:lnTo>
                <a:lnTo>
                  <a:pt x="405" y="93"/>
                </a:lnTo>
                <a:lnTo>
                  <a:pt x="405" y="94"/>
                </a:lnTo>
                <a:lnTo>
                  <a:pt x="406" y="101"/>
                </a:lnTo>
                <a:lnTo>
                  <a:pt x="407" y="93"/>
                </a:lnTo>
                <a:lnTo>
                  <a:pt x="407" y="92"/>
                </a:lnTo>
                <a:lnTo>
                  <a:pt x="408" y="106"/>
                </a:lnTo>
                <a:lnTo>
                  <a:pt x="408" y="108"/>
                </a:lnTo>
                <a:lnTo>
                  <a:pt x="408" y="109"/>
                </a:lnTo>
                <a:lnTo>
                  <a:pt x="409" y="100"/>
                </a:lnTo>
                <a:lnTo>
                  <a:pt x="409" y="104"/>
                </a:lnTo>
                <a:lnTo>
                  <a:pt x="409" y="104"/>
                </a:lnTo>
                <a:lnTo>
                  <a:pt x="409" y="93"/>
                </a:lnTo>
                <a:lnTo>
                  <a:pt x="410" y="105"/>
                </a:lnTo>
                <a:lnTo>
                  <a:pt x="410" y="101"/>
                </a:lnTo>
                <a:lnTo>
                  <a:pt x="410" y="101"/>
                </a:lnTo>
                <a:lnTo>
                  <a:pt x="411" y="118"/>
                </a:lnTo>
                <a:lnTo>
                  <a:pt x="411" y="114"/>
                </a:lnTo>
                <a:lnTo>
                  <a:pt x="411" y="116"/>
                </a:lnTo>
                <a:lnTo>
                  <a:pt x="411" y="108"/>
                </a:lnTo>
                <a:lnTo>
                  <a:pt x="412" y="125"/>
                </a:lnTo>
                <a:lnTo>
                  <a:pt x="412" y="125"/>
                </a:lnTo>
                <a:lnTo>
                  <a:pt x="412" y="137"/>
                </a:lnTo>
                <a:lnTo>
                  <a:pt x="413" y="131"/>
                </a:lnTo>
                <a:lnTo>
                  <a:pt x="413" y="130"/>
                </a:lnTo>
                <a:lnTo>
                  <a:pt x="414" y="139"/>
                </a:lnTo>
                <a:lnTo>
                  <a:pt x="414" y="141"/>
                </a:lnTo>
                <a:lnTo>
                  <a:pt x="414" y="148"/>
                </a:lnTo>
                <a:lnTo>
                  <a:pt x="415" y="134"/>
                </a:lnTo>
                <a:lnTo>
                  <a:pt x="415" y="134"/>
                </a:lnTo>
                <a:lnTo>
                  <a:pt x="416" y="138"/>
                </a:lnTo>
                <a:lnTo>
                  <a:pt x="416" y="130"/>
                </a:lnTo>
                <a:lnTo>
                  <a:pt x="416" y="130"/>
                </a:lnTo>
                <a:lnTo>
                  <a:pt x="416" y="130"/>
                </a:lnTo>
                <a:lnTo>
                  <a:pt x="417" y="138"/>
                </a:lnTo>
                <a:lnTo>
                  <a:pt x="417" y="131"/>
                </a:lnTo>
                <a:lnTo>
                  <a:pt x="417" y="132"/>
                </a:lnTo>
                <a:lnTo>
                  <a:pt x="418" y="136"/>
                </a:lnTo>
                <a:lnTo>
                  <a:pt x="418" y="123"/>
                </a:lnTo>
                <a:lnTo>
                  <a:pt x="418" y="121"/>
                </a:lnTo>
                <a:lnTo>
                  <a:pt x="418" y="121"/>
                </a:lnTo>
                <a:lnTo>
                  <a:pt x="419" y="146"/>
                </a:lnTo>
                <a:lnTo>
                  <a:pt x="419" y="146"/>
                </a:lnTo>
                <a:lnTo>
                  <a:pt x="420" y="146"/>
                </a:lnTo>
                <a:lnTo>
                  <a:pt x="420" y="144"/>
                </a:lnTo>
                <a:lnTo>
                  <a:pt x="420" y="156"/>
                </a:lnTo>
                <a:lnTo>
                  <a:pt x="420" y="152"/>
                </a:lnTo>
                <a:lnTo>
                  <a:pt x="421" y="152"/>
                </a:lnTo>
                <a:lnTo>
                  <a:pt x="421" y="147"/>
                </a:lnTo>
                <a:lnTo>
                  <a:pt x="421" y="162"/>
                </a:lnTo>
                <a:lnTo>
                  <a:pt x="422" y="162"/>
                </a:lnTo>
                <a:lnTo>
                  <a:pt x="422" y="170"/>
                </a:lnTo>
                <a:lnTo>
                  <a:pt x="422" y="162"/>
                </a:lnTo>
                <a:lnTo>
                  <a:pt x="423" y="161"/>
                </a:lnTo>
                <a:lnTo>
                  <a:pt x="423" y="156"/>
                </a:lnTo>
                <a:lnTo>
                  <a:pt x="423" y="167"/>
                </a:lnTo>
                <a:lnTo>
                  <a:pt x="423" y="161"/>
                </a:lnTo>
                <a:lnTo>
                  <a:pt x="424" y="161"/>
                </a:lnTo>
                <a:lnTo>
                  <a:pt x="424" y="161"/>
                </a:lnTo>
                <a:lnTo>
                  <a:pt x="425" y="160"/>
                </a:lnTo>
                <a:lnTo>
                  <a:pt x="425" y="160"/>
                </a:lnTo>
                <a:lnTo>
                  <a:pt x="425" y="160"/>
                </a:lnTo>
                <a:lnTo>
                  <a:pt x="425" y="160"/>
                </a:lnTo>
                <a:lnTo>
                  <a:pt x="426" y="158"/>
                </a:lnTo>
                <a:lnTo>
                  <a:pt x="426" y="158"/>
                </a:lnTo>
                <a:lnTo>
                  <a:pt x="427" y="153"/>
                </a:lnTo>
                <a:lnTo>
                  <a:pt x="427" y="153"/>
                </a:lnTo>
                <a:lnTo>
                  <a:pt x="427" y="154"/>
                </a:lnTo>
                <a:lnTo>
                  <a:pt x="428" y="160"/>
                </a:lnTo>
                <a:lnTo>
                  <a:pt x="428" y="159"/>
                </a:lnTo>
                <a:lnTo>
                  <a:pt x="428" y="159"/>
                </a:lnTo>
                <a:lnTo>
                  <a:pt x="428" y="159"/>
                </a:lnTo>
                <a:lnTo>
                  <a:pt x="429" y="161"/>
                </a:lnTo>
                <a:lnTo>
                  <a:pt x="429" y="161"/>
                </a:lnTo>
                <a:lnTo>
                  <a:pt x="429" y="161"/>
                </a:lnTo>
                <a:lnTo>
                  <a:pt x="429" y="160"/>
                </a:lnTo>
                <a:lnTo>
                  <a:pt x="430" y="162"/>
                </a:lnTo>
                <a:lnTo>
                  <a:pt x="430" y="162"/>
                </a:lnTo>
                <a:lnTo>
                  <a:pt x="430" y="162"/>
                </a:lnTo>
                <a:lnTo>
                  <a:pt x="430" y="162"/>
                </a:lnTo>
                <a:lnTo>
                  <a:pt x="430" y="161"/>
                </a:lnTo>
                <a:lnTo>
                  <a:pt x="431" y="162"/>
                </a:lnTo>
                <a:lnTo>
                  <a:pt x="431" y="162"/>
                </a:lnTo>
                <a:lnTo>
                  <a:pt x="432" y="161"/>
                </a:lnTo>
                <a:lnTo>
                  <a:pt x="432" y="163"/>
                </a:lnTo>
                <a:lnTo>
                  <a:pt x="432" y="162"/>
                </a:lnTo>
                <a:lnTo>
                  <a:pt x="432" y="162"/>
                </a:lnTo>
                <a:lnTo>
                  <a:pt x="433" y="152"/>
                </a:lnTo>
                <a:lnTo>
                  <a:pt x="433" y="152"/>
                </a:lnTo>
                <a:lnTo>
                  <a:pt x="433" y="152"/>
                </a:lnTo>
                <a:lnTo>
                  <a:pt x="434" y="156"/>
                </a:lnTo>
                <a:lnTo>
                  <a:pt x="434" y="153"/>
                </a:lnTo>
                <a:lnTo>
                  <a:pt x="434" y="153"/>
                </a:lnTo>
                <a:lnTo>
                  <a:pt x="434" y="153"/>
                </a:lnTo>
                <a:lnTo>
                  <a:pt x="435" y="155"/>
                </a:lnTo>
                <a:lnTo>
                  <a:pt x="435" y="154"/>
                </a:lnTo>
                <a:lnTo>
                  <a:pt x="435" y="154"/>
                </a:lnTo>
                <a:lnTo>
                  <a:pt x="435" y="155"/>
                </a:lnTo>
                <a:lnTo>
                  <a:pt x="436" y="152"/>
                </a:lnTo>
                <a:lnTo>
                  <a:pt x="436" y="153"/>
                </a:lnTo>
                <a:lnTo>
                  <a:pt x="436" y="153"/>
                </a:lnTo>
                <a:lnTo>
                  <a:pt x="437" y="152"/>
                </a:lnTo>
                <a:lnTo>
                  <a:pt x="437" y="154"/>
                </a:lnTo>
                <a:lnTo>
                  <a:pt x="438" y="154"/>
                </a:lnTo>
                <a:lnTo>
                  <a:pt x="438" y="152"/>
                </a:lnTo>
                <a:lnTo>
                  <a:pt x="438" y="155"/>
                </a:lnTo>
                <a:lnTo>
                  <a:pt x="438" y="155"/>
                </a:lnTo>
                <a:lnTo>
                  <a:pt x="439" y="155"/>
                </a:lnTo>
                <a:lnTo>
                  <a:pt x="439" y="156"/>
                </a:lnTo>
                <a:lnTo>
                  <a:pt x="439" y="154"/>
                </a:lnTo>
                <a:lnTo>
                  <a:pt x="439" y="155"/>
                </a:lnTo>
                <a:lnTo>
                  <a:pt x="440" y="156"/>
                </a:lnTo>
                <a:lnTo>
                  <a:pt x="440" y="156"/>
                </a:lnTo>
                <a:lnTo>
                  <a:pt x="440" y="154"/>
                </a:lnTo>
                <a:lnTo>
                  <a:pt x="440" y="155"/>
                </a:lnTo>
                <a:lnTo>
                  <a:pt x="441" y="155"/>
                </a:lnTo>
                <a:lnTo>
                  <a:pt x="441" y="157"/>
                </a:lnTo>
                <a:lnTo>
                  <a:pt x="441" y="157"/>
                </a:lnTo>
                <a:lnTo>
                  <a:pt x="442" y="157"/>
                </a:lnTo>
                <a:lnTo>
                  <a:pt x="443" y="160"/>
                </a:lnTo>
                <a:lnTo>
                  <a:pt x="443" y="160"/>
                </a:lnTo>
                <a:lnTo>
                  <a:pt x="443" y="160"/>
                </a:lnTo>
                <a:lnTo>
                  <a:pt x="443" y="162"/>
                </a:lnTo>
                <a:lnTo>
                  <a:pt x="444" y="160"/>
                </a:lnTo>
                <a:lnTo>
                  <a:pt x="444" y="160"/>
                </a:lnTo>
                <a:lnTo>
                  <a:pt x="444" y="161"/>
                </a:lnTo>
                <a:lnTo>
                  <a:pt x="444" y="160"/>
                </a:lnTo>
                <a:lnTo>
                  <a:pt x="445" y="160"/>
                </a:lnTo>
                <a:lnTo>
                  <a:pt x="445" y="160"/>
                </a:lnTo>
                <a:lnTo>
                  <a:pt x="445" y="161"/>
                </a:lnTo>
                <a:lnTo>
                  <a:pt x="446" y="149"/>
                </a:lnTo>
                <a:lnTo>
                  <a:pt x="446" y="147"/>
                </a:lnTo>
                <a:lnTo>
                  <a:pt x="447" y="133"/>
                </a:lnTo>
                <a:lnTo>
                  <a:pt x="447" y="139"/>
                </a:lnTo>
                <a:lnTo>
                  <a:pt x="447" y="138"/>
                </a:lnTo>
                <a:lnTo>
                  <a:pt x="447" y="134"/>
                </a:lnTo>
                <a:lnTo>
                  <a:pt x="447" y="139"/>
                </a:lnTo>
                <a:lnTo>
                  <a:pt x="448" y="135"/>
                </a:lnTo>
                <a:lnTo>
                  <a:pt x="448" y="137"/>
                </a:lnTo>
                <a:lnTo>
                  <a:pt x="448" y="141"/>
                </a:lnTo>
                <a:lnTo>
                  <a:pt x="449" y="125"/>
                </a:lnTo>
                <a:lnTo>
                  <a:pt x="449" y="124"/>
                </a:lnTo>
                <a:lnTo>
                  <a:pt x="450" y="111"/>
                </a:lnTo>
                <a:lnTo>
                  <a:pt x="450" y="116"/>
                </a:lnTo>
                <a:lnTo>
                  <a:pt x="450" y="117"/>
                </a:lnTo>
                <a:lnTo>
                  <a:pt x="450" y="117"/>
                </a:lnTo>
                <a:lnTo>
                  <a:pt x="451" y="123"/>
                </a:lnTo>
                <a:lnTo>
                  <a:pt x="451" y="118"/>
                </a:lnTo>
                <a:lnTo>
                  <a:pt x="451" y="117"/>
                </a:lnTo>
                <a:lnTo>
                  <a:pt x="452" y="114"/>
                </a:lnTo>
                <a:lnTo>
                  <a:pt x="452" y="122"/>
                </a:lnTo>
                <a:lnTo>
                  <a:pt x="452" y="121"/>
                </a:lnTo>
                <a:lnTo>
                  <a:pt x="452" y="121"/>
                </a:lnTo>
                <a:lnTo>
                  <a:pt x="453" y="128"/>
                </a:lnTo>
                <a:lnTo>
                  <a:pt x="453" y="116"/>
                </a:lnTo>
                <a:lnTo>
                  <a:pt x="453" y="117"/>
                </a:lnTo>
                <a:lnTo>
                  <a:pt x="454" y="121"/>
                </a:lnTo>
                <a:lnTo>
                  <a:pt x="454" y="115"/>
                </a:lnTo>
                <a:lnTo>
                  <a:pt x="454" y="116"/>
                </a:lnTo>
                <a:lnTo>
                  <a:pt x="454" y="115"/>
                </a:lnTo>
                <a:lnTo>
                  <a:pt x="454" y="110"/>
                </a:lnTo>
                <a:lnTo>
                  <a:pt x="455" y="126"/>
                </a:lnTo>
                <a:lnTo>
                  <a:pt x="456" y="126"/>
                </a:lnTo>
                <a:lnTo>
                  <a:pt x="456" y="121"/>
                </a:lnTo>
                <a:lnTo>
                  <a:pt x="456" y="126"/>
                </a:lnTo>
                <a:lnTo>
                  <a:pt x="456" y="126"/>
                </a:lnTo>
                <a:lnTo>
                  <a:pt x="457" y="125"/>
                </a:lnTo>
                <a:lnTo>
                  <a:pt x="457" y="118"/>
                </a:lnTo>
                <a:lnTo>
                  <a:pt x="457" y="126"/>
                </a:lnTo>
                <a:lnTo>
                  <a:pt x="458" y="127"/>
                </a:lnTo>
                <a:lnTo>
                  <a:pt x="458" y="148"/>
                </a:lnTo>
                <a:lnTo>
                  <a:pt x="458" y="147"/>
                </a:lnTo>
                <a:lnTo>
                  <a:pt x="459" y="147"/>
                </a:lnTo>
                <a:lnTo>
                  <a:pt x="459" y="165"/>
                </a:lnTo>
                <a:lnTo>
                  <a:pt x="459" y="165"/>
                </a:lnTo>
                <a:lnTo>
                  <a:pt x="460" y="167"/>
                </a:lnTo>
                <a:lnTo>
                  <a:pt x="461" y="175"/>
                </a:lnTo>
                <a:lnTo>
                  <a:pt x="461" y="173"/>
                </a:lnTo>
                <a:lnTo>
                  <a:pt x="461" y="172"/>
                </a:lnTo>
                <a:lnTo>
                  <a:pt x="461" y="173"/>
                </a:lnTo>
                <a:lnTo>
                  <a:pt x="461" y="168"/>
                </a:lnTo>
                <a:lnTo>
                  <a:pt x="462" y="170"/>
                </a:lnTo>
                <a:lnTo>
                  <a:pt x="462" y="169"/>
                </a:lnTo>
                <a:lnTo>
                  <a:pt x="462" y="169"/>
                </a:lnTo>
                <a:lnTo>
                  <a:pt x="463" y="150"/>
                </a:lnTo>
                <a:lnTo>
                  <a:pt x="463" y="156"/>
                </a:lnTo>
                <a:lnTo>
                  <a:pt x="463" y="159"/>
                </a:lnTo>
                <a:lnTo>
                  <a:pt x="463" y="162"/>
                </a:lnTo>
                <a:lnTo>
                  <a:pt x="464" y="158"/>
                </a:lnTo>
                <a:lnTo>
                  <a:pt x="464" y="161"/>
                </a:lnTo>
                <a:lnTo>
                  <a:pt x="464" y="162"/>
                </a:lnTo>
                <a:lnTo>
                  <a:pt x="464" y="163"/>
                </a:lnTo>
                <a:lnTo>
                  <a:pt x="465" y="155"/>
                </a:lnTo>
                <a:lnTo>
                  <a:pt x="465" y="160"/>
                </a:lnTo>
                <a:lnTo>
                  <a:pt x="465" y="160"/>
                </a:lnTo>
                <a:lnTo>
                  <a:pt x="465" y="165"/>
                </a:lnTo>
                <a:lnTo>
                  <a:pt x="466" y="153"/>
                </a:lnTo>
                <a:lnTo>
                  <a:pt x="466" y="156"/>
                </a:lnTo>
                <a:lnTo>
                  <a:pt x="466" y="157"/>
                </a:lnTo>
                <a:lnTo>
                  <a:pt x="466" y="163"/>
                </a:lnTo>
                <a:lnTo>
                  <a:pt x="467" y="156"/>
                </a:lnTo>
                <a:lnTo>
                  <a:pt x="467" y="161"/>
                </a:lnTo>
                <a:lnTo>
                  <a:pt x="467" y="164"/>
                </a:lnTo>
                <a:lnTo>
                  <a:pt x="467" y="171"/>
                </a:lnTo>
                <a:lnTo>
                  <a:pt x="468" y="169"/>
                </a:lnTo>
                <a:lnTo>
                  <a:pt x="468" y="169"/>
                </a:lnTo>
                <a:lnTo>
                  <a:pt x="469" y="159"/>
                </a:lnTo>
                <a:lnTo>
                  <a:pt x="469" y="163"/>
                </a:lnTo>
                <a:lnTo>
                  <a:pt x="469" y="163"/>
                </a:lnTo>
                <a:lnTo>
                  <a:pt x="470" y="175"/>
                </a:lnTo>
                <a:lnTo>
                  <a:pt x="470" y="177"/>
                </a:lnTo>
                <a:lnTo>
                  <a:pt x="471" y="182"/>
                </a:lnTo>
                <a:lnTo>
                  <a:pt x="471" y="181"/>
                </a:lnTo>
                <a:lnTo>
                  <a:pt x="471" y="182"/>
                </a:lnTo>
                <a:lnTo>
                  <a:pt x="471" y="182"/>
                </a:lnTo>
                <a:lnTo>
                  <a:pt x="472" y="191"/>
                </a:lnTo>
                <a:lnTo>
                  <a:pt x="472" y="192"/>
                </a:lnTo>
                <a:lnTo>
                  <a:pt x="473" y="201"/>
                </a:lnTo>
                <a:lnTo>
                  <a:pt x="473" y="187"/>
                </a:lnTo>
                <a:lnTo>
                  <a:pt x="474" y="184"/>
                </a:lnTo>
                <a:lnTo>
                  <a:pt x="474" y="184"/>
                </a:lnTo>
                <a:lnTo>
                  <a:pt x="474" y="197"/>
                </a:lnTo>
                <a:lnTo>
                  <a:pt x="474" y="194"/>
                </a:lnTo>
                <a:lnTo>
                  <a:pt x="475" y="194"/>
                </a:lnTo>
                <a:lnTo>
                  <a:pt x="475" y="210"/>
                </a:lnTo>
                <a:lnTo>
                  <a:pt x="476" y="209"/>
                </a:lnTo>
                <a:lnTo>
                  <a:pt x="476" y="198"/>
                </a:lnTo>
                <a:lnTo>
                  <a:pt x="476" y="199"/>
                </a:lnTo>
                <a:lnTo>
                  <a:pt x="477" y="196"/>
                </a:lnTo>
                <a:lnTo>
                  <a:pt x="477" y="176"/>
                </a:lnTo>
                <a:lnTo>
                  <a:pt x="478" y="176"/>
                </a:lnTo>
                <a:lnTo>
                  <a:pt x="478" y="169"/>
                </a:lnTo>
                <a:lnTo>
                  <a:pt x="479" y="183"/>
                </a:lnTo>
                <a:lnTo>
                  <a:pt x="479" y="178"/>
                </a:lnTo>
                <a:lnTo>
                  <a:pt x="479" y="179"/>
                </a:lnTo>
                <a:lnTo>
                  <a:pt x="479" y="179"/>
                </a:lnTo>
                <a:lnTo>
                  <a:pt x="479" y="172"/>
                </a:lnTo>
                <a:lnTo>
                  <a:pt x="480" y="179"/>
                </a:lnTo>
                <a:lnTo>
                  <a:pt x="480" y="179"/>
                </a:lnTo>
                <a:lnTo>
                  <a:pt x="481" y="202"/>
                </a:lnTo>
                <a:lnTo>
                  <a:pt x="481" y="197"/>
                </a:lnTo>
                <a:lnTo>
                  <a:pt x="481" y="196"/>
                </a:lnTo>
                <a:lnTo>
                  <a:pt x="481" y="195"/>
                </a:lnTo>
                <a:lnTo>
                  <a:pt x="481" y="205"/>
                </a:lnTo>
                <a:lnTo>
                  <a:pt x="482" y="197"/>
                </a:lnTo>
                <a:lnTo>
                  <a:pt x="482" y="197"/>
                </a:lnTo>
                <a:lnTo>
                  <a:pt x="482" y="200"/>
                </a:lnTo>
                <a:lnTo>
                  <a:pt x="483" y="188"/>
                </a:lnTo>
                <a:lnTo>
                  <a:pt x="483" y="190"/>
                </a:lnTo>
                <a:lnTo>
                  <a:pt x="483" y="191"/>
                </a:lnTo>
                <a:lnTo>
                  <a:pt x="483" y="190"/>
                </a:lnTo>
                <a:lnTo>
                  <a:pt x="484" y="195"/>
                </a:lnTo>
                <a:lnTo>
                  <a:pt x="484" y="195"/>
                </a:lnTo>
                <a:lnTo>
                  <a:pt x="484" y="195"/>
                </a:lnTo>
                <a:lnTo>
                  <a:pt x="484" y="200"/>
                </a:lnTo>
                <a:lnTo>
                  <a:pt x="485" y="186"/>
                </a:lnTo>
                <a:lnTo>
                  <a:pt x="485" y="188"/>
                </a:lnTo>
                <a:lnTo>
                  <a:pt x="485" y="188"/>
                </a:lnTo>
                <a:lnTo>
                  <a:pt x="486" y="169"/>
                </a:lnTo>
                <a:lnTo>
                  <a:pt x="486" y="177"/>
                </a:lnTo>
                <a:lnTo>
                  <a:pt x="486" y="177"/>
                </a:lnTo>
                <a:lnTo>
                  <a:pt x="486" y="178"/>
                </a:lnTo>
                <a:lnTo>
                  <a:pt x="487" y="164"/>
                </a:lnTo>
                <a:lnTo>
                  <a:pt x="487" y="163"/>
                </a:lnTo>
                <a:lnTo>
                  <a:pt x="488" y="161"/>
                </a:lnTo>
                <a:lnTo>
                  <a:pt x="488" y="166"/>
                </a:lnTo>
                <a:lnTo>
                  <a:pt x="488" y="165"/>
                </a:lnTo>
                <a:lnTo>
                  <a:pt x="488" y="164"/>
                </a:lnTo>
                <a:lnTo>
                  <a:pt x="489" y="178"/>
                </a:lnTo>
                <a:lnTo>
                  <a:pt x="489" y="177"/>
                </a:lnTo>
                <a:lnTo>
                  <a:pt x="489" y="178"/>
                </a:lnTo>
                <a:lnTo>
                  <a:pt x="489" y="175"/>
                </a:lnTo>
                <a:lnTo>
                  <a:pt x="490" y="183"/>
                </a:lnTo>
                <a:lnTo>
                  <a:pt x="490" y="181"/>
                </a:lnTo>
                <a:lnTo>
                  <a:pt x="490" y="181"/>
                </a:lnTo>
                <a:lnTo>
                  <a:pt x="491" y="191"/>
                </a:lnTo>
                <a:lnTo>
                  <a:pt x="491" y="188"/>
                </a:lnTo>
                <a:lnTo>
                  <a:pt x="492" y="189"/>
                </a:lnTo>
                <a:lnTo>
                  <a:pt x="492" y="195"/>
                </a:lnTo>
                <a:lnTo>
                  <a:pt x="492" y="186"/>
                </a:lnTo>
                <a:lnTo>
                  <a:pt x="493" y="186"/>
                </a:lnTo>
                <a:lnTo>
                  <a:pt x="493" y="184"/>
                </a:lnTo>
                <a:lnTo>
                  <a:pt x="493" y="195"/>
                </a:lnTo>
                <a:lnTo>
                  <a:pt x="493" y="194"/>
                </a:lnTo>
                <a:lnTo>
                  <a:pt x="494" y="196"/>
                </a:lnTo>
                <a:lnTo>
                  <a:pt x="494" y="202"/>
                </a:lnTo>
                <a:lnTo>
                  <a:pt x="494" y="194"/>
                </a:lnTo>
                <a:lnTo>
                  <a:pt x="494" y="195"/>
                </a:lnTo>
                <a:lnTo>
                  <a:pt x="495" y="195"/>
                </a:lnTo>
                <a:lnTo>
                  <a:pt x="495" y="192"/>
                </a:lnTo>
                <a:lnTo>
                  <a:pt x="495" y="197"/>
                </a:lnTo>
                <a:lnTo>
                  <a:pt x="495" y="196"/>
                </a:lnTo>
                <a:lnTo>
                  <a:pt x="496" y="196"/>
                </a:lnTo>
                <a:lnTo>
                  <a:pt x="496" y="201"/>
                </a:lnTo>
                <a:lnTo>
                  <a:pt x="496" y="191"/>
                </a:lnTo>
                <a:lnTo>
                  <a:pt x="497" y="199"/>
                </a:lnTo>
                <a:lnTo>
                  <a:pt x="497" y="198"/>
                </a:lnTo>
                <a:lnTo>
                  <a:pt x="498" y="182"/>
                </a:lnTo>
                <a:lnTo>
                  <a:pt x="498" y="182"/>
                </a:lnTo>
                <a:lnTo>
                  <a:pt x="498" y="185"/>
                </a:lnTo>
                <a:lnTo>
                  <a:pt x="499" y="177"/>
                </a:lnTo>
                <a:lnTo>
                  <a:pt x="499" y="176"/>
                </a:lnTo>
                <a:lnTo>
                  <a:pt x="500" y="164"/>
                </a:lnTo>
                <a:lnTo>
                  <a:pt x="500" y="164"/>
                </a:lnTo>
                <a:lnTo>
                  <a:pt x="500" y="163"/>
                </a:lnTo>
                <a:lnTo>
                  <a:pt x="501" y="182"/>
                </a:lnTo>
                <a:lnTo>
                  <a:pt x="501" y="182"/>
                </a:lnTo>
                <a:lnTo>
                  <a:pt x="501" y="169"/>
                </a:lnTo>
                <a:lnTo>
                  <a:pt x="502" y="183"/>
                </a:lnTo>
                <a:lnTo>
                  <a:pt x="502" y="181"/>
                </a:lnTo>
                <a:lnTo>
                  <a:pt x="502" y="180"/>
                </a:lnTo>
                <a:lnTo>
                  <a:pt x="502" y="181"/>
                </a:lnTo>
                <a:lnTo>
                  <a:pt x="503" y="171"/>
                </a:lnTo>
                <a:lnTo>
                  <a:pt x="503" y="176"/>
                </a:lnTo>
                <a:lnTo>
                  <a:pt x="503" y="176"/>
                </a:lnTo>
                <a:lnTo>
                  <a:pt x="504" y="169"/>
                </a:lnTo>
                <a:lnTo>
                  <a:pt x="504" y="178"/>
                </a:lnTo>
                <a:lnTo>
                  <a:pt x="504" y="179"/>
                </a:lnTo>
                <a:lnTo>
                  <a:pt x="504" y="180"/>
                </a:lnTo>
                <a:lnTo>
                  <a:pt x="505" y="171"/>
                </a:lnTo>
                <a:lnTo>
                  <a:pt x="505" y="174"/>
                </a:lnTo>
                <a:lnTo>
                  <a:pt x="505" y="173"/>
                </a:lnTo>
                <a:lnTo>
                  <a:pt x="506" y="162"/>
                </a:lnTo>
                <a:lnTo>
                  <a:pt x="506" y="173"/>
                </a:lnTo>
                <a:lnTo>
                  <a:pt x="506" y="171"/>
                </a:lnTo>
                <a:lnTo>
                  <a:pt x="506" y="171"/>
                </a:lnTo>
                <a:lnTo>
                  <a:pt x="507" y="152"/>
                </a:lnTo>
                <a:lnTo>
                  <a:pt x="507" y="150"/>
                </a:lnTo>
                <a:lnTo>
                  <a:pt x="507" y="147"/>
                </a:lnTo>
                <a:lnTo>
                  <a:pt x="508" y="161"/>
                </a:lnTo>
                <a:lnTo>
                  <a:pt x="508" y="160"/>
                </a:lnTo>
                <a:lnTo>
                  <a:pt x="508" y="160"/>
                </a:lnTo>
                <a:lnTo>
                  <a:pt x="508" y="161"/>
                </a:lnTo>
                <a:lnTo>
                  <a:pt x="509" y="150"/>
                </a:lnTo>
                <a:lnTo>
                  <a:pt x="509" y="158"/>
                </a:lnTo>
                <a:lnTo>
                  <a:pt x="510" y="158"/>
                </a:lnTo>
                <a:lnTo>
                  <a:pt x="510" y="163"/>
                </a:lnTo>
                <a:lnTo>
                  <a:pt x="510" y="153"/>
                </a:lnTo>
                <a:lnTo>
                  <a:pt x="510" y="155"/>
                </a:lnTo>
                <a:lnTo>
                  <a:pt x="511" y="156"/>
                </a:lnTo>
                <a:lnTo>
                  <a:pt x="511" y="165"/>
                </a:lnTo>
                <a:lnTo>
                  <a:pt x="511" y="159"/>
                </a:lnTo>
                <a:lnTo>
                  <a:pt x="512" y="158"/>
                </a:lnTo>
                <a:lnTo>
                  <a:pt x="512" y="151"/>
                </a:lnTo>
                <a:lnTo>
                  <a:pt x="512" y="164"/>
                </a:lnTo>
                <a:lnTo>
                  <a:pt x="513" y="164"/>
                </a:lnTo>
                <a:lnTo>
                  <a:pt x="513" y="158"/>
                </a:lnTo>
                <a:lnTo>
                  <a:pt x="513" y="168"/>
                </a:lnTo>
                <a:lnTo>
                  <a:pt x="514" y="170"/>
                </a:lnTo>
                <a:lnTo>
                  <a:pt x="515" y="178"/>
                </a:lnTo>
                <a:lnTo>
                  <a:pt x="515" y="175"/>
                </a:lnTo>
                <a:lnTo>
                  <a:pt x="515" y="175"/>
                </a:lnTo>
                <a:lnTo>
                  <a:pt x="515" y="175"/>
                </a:lnTo>
                <a:lnTo>
                  <a:pt x="515" y="179"/>
                </a:lnTo>
                <a:lnTo>
                  <a:pt x="516" y="176"/>
                </a:lnTo>
                <a:lnTo>
                  <a:pt x="516" y="176"/>
                </a:lnTo>
                <a:lnTo>
                  <a:pt x="516" y="170"/>
                </a:lnTo>
                <a:lnTo>
                  <a:pt x="517" y="178"/>
                </a:lnTo>
                <a:lnTo>
                  <a:pt x="517" y="177"/>
                </a:lnTo>
                <a:lnTo>
                  <a:pt x="517" y="176"/>
                </a:lnTo>
                <a:lnTo>
                  <a:pt x="518" y="194"/>
                </a:lnTo>
                <a:lnTo>
                  <a:pt x="518" y="192"/>
                </a:lnTo>
                <a:lnTo>
                  <a:pt x="518" y="191"/>
                </a:lnTo>
                <a:lnTo>
                  <a:pt x="518" y="190"/>
                </a:lnTo>
                <a:lnTo>
                  <a:pt x="519" y="202"/>
                </a:lnTo>
                <a:lnTo>
                  <a:pt x="519" y="199"/>
                </a:lnTo>
                <a:lnTo>
                  <a:pt x="519" y="199"/>
                </a:lnTo>
                <a:lnTo>
                  <a:pt x="520" y="209"/>
                </a:lnTo>
                <a:lnTo>
                  <a:pt x="520" y="202"/>
                </a:lnTo>
                <a:lnTo>
                  <a:pt x="520" y="202"/>
                </a:lnTo>
                <a:lnTo>
                  <a:pt x="520" y="202"/>
                </a:lnTo>
                <a:lnTo>
                  <a:pt x="521" y="194"/>
                </a:lnTo>
                <a:lnTo>
                  <a:pt x="521" y="198"/>
                </a:lnTo>
                <a:lnTo>
                  <a:pt x="521" y="198"/>
                </a:lnTo>
                <a:lnTo>
                  <a:pt x="521" y="200"/>
                </a:lnTo>
                <a:lnTo>
                  <a:pt x="522" y="194"/>
                </a:lnTo>
                <a:lnTo>
                  <a:pt x="522" y="194"/>
                </a:lnTo>
                <a:lnTo>
                  <a:pt x="522" y="191"/>
                </a:lnTo>
                <a:lnTo>
                  <a:pt x="523" y="198"/>
                </a:lnTo>
                <a:lnTo>
                  <a:pt x="523" y="195"/>
                </a:lnTo>
                <a:lnTo>
                  <a:pt x="523" y="196"/>
                </a:lnTo>
                <a:lnTo>
                  <a:pt x="524" y="205"/>
                </a:lnTo>
                <a:lnTo>
                  <a:pt x="524" y="204"/>
                </a:lnTo>
                <a:lnTo>
                  <a:pt x="524" y="201"/>
                </a:lnTo>
                <a:lnTo>
                  <a:pt x="525" y="185"/>
                </a:lnTo>
                <a:lnTo>
                  <a:pt x="525" y="185"/>
                </a:lnTo>
                <a:lnTo>
                  <a:pt x="525" y="184"/>
                </a:lnTo>
                <a:lnTo>
                  <a:pt x="525" y="182"/>
                </a:lnTo>
                <a:lnTo>
                  <a:pt x="526" y="193"/>
                </a:lnTo>
                <a:lnTo>
                  <a:pt x="526" y="192"/>
                </a:lnTo>
                <a:lnTo>
                  <a:pt x="526" y="192"/>
                </a:lnTo>
                <a:lnTo>
                  <a:pt x="527" y="209"/>
                </a:lnTo>
                <a:lnTo>
                  <a:pt x="527" y="207"/>
                </a:lnTo>
                <a:lnTo>
                  <a:pt x="528" y="207"/>
                </a:lnTo>
                <a:lnTo>
                  <a:pt x="528" y="202"/>
                </a:lnTo>
                <a:lnTo>
                  <a:pt x="528" y="214"/>
                </a:lnTo>
                <a:lnTo>
                  <a:pt x="529" y="215"/>
                </a:lnTo>
                <a:lnTo>
                  <a:pt x="529" y="213"/>
                </a:lnTo>
                <a:lnTo>
                  <a:pt x="529" y="221"/>
                </a:lnTo>
                <a:lnTo>
                  <a:pt x="530" y="221"/>
                </a:lnTo>
                <a:lnTo>
                  <a:pt x="530" y="214"/>
                </a:lnTo>
                <a:lnTo>
                  <a:pt x="530" y="221"/>
                </a:lnTo>
                <a:lnTo>
                  <a:pt x="531" y="221"/>
                </a:lnTo>
                <a:lnTo>
                  <a:pt x="532" y="224"/>
                </a:lnTo>
                <a:lnTo>
                  <a:pt x="532" y="215"/>
                </a:lnTo>
                <a:lnTo>
                  <a:pt x="532" y="215"/>
                </a:lnTo>
                <a:lnTo>
                  <a:pt x="532" y="223"/>
                </a:lnTo>
                <a:lnTo>
                  <a:pt x="533" y="223"/>
                </a:lnTo>
                <a:lnTo>
                  <a:pt x="533" y="223"/>
                </a:lnTo>
                <a:lnTo>
                  <a:pt x="533" y="226"/>
                </a:lnTo>
                <a:lnTo>
                  <a:pt x="534" y="213"/>
                </a:lnTo>
                <a:lnTo>
                  <a:pt x="534" y="213"/>
                </a:lnTo>
                <a:lnTo>
                  <a:pt x="534" y="215"/>
                </a:lnTo>
                <a:lnTo>
                  <a:pt x="535" y="205"/>
                </a:lnTo>
                <a:lnTo>
                  <a:pt x="535" y="205"/>
                </a:lnTo>
                <a:lnTo>
                  <a:pt x="535" y="206"/>
                </a:lnTo>
                <a:lnTo>
                  <a:pt x="535" y="207"/>
                </a:lnTo>
                <a:lnTo>
                  <a:pt x="536" y="191"/>
                </a:lnTo>
                <a:lnTo>
                  <a:pt x="536" y="192"/>
                </a:lnTo>
                <a:lnTo>
                  <a:pt x="536" y="191"/>
                </a:lnTo>
                <a:lnTo>
                  <a:pt x="536" y="194"/>
                </a:lnTo>
                <a:lnTo>
                  <a:pt x="537" y="190"/>
                </a:lnTo>
                <a:lnTo>
                  <a:pt x="537" y="189"/>
                </a:lnTo>
                <a:lnTo>
                  <a:pt x="537" y="194"/>
                </a:lnTo>
                <a:lnTo>
                  <a:pt x="538" y="182"/>
                </a:lnTo>
                <a:lnTo>
                  <a:pt x="538" y="185"/>
                </a:lnTo>
                <a:lnTo>
                  <a:pt x="538" y="186"/>
                </a:lnTo>
                <a:lnTo>
                  <a:pt x="538" y="190"/>
                </a:lnTo>
                <a:lnTo>
                  <a:pt x="539" y="183"/>
                </a:lnTo>
                <a:lnTo>
                  <a:pt x="539" y="186"/>
                </a:lnTo>
                <a:lnTo>
                  <a:pt x="539" y="186"/>
                </a:lnTo>
                <a:lnTo>
                  <a:pt x="539" y="181"/>
                </a:lnTo>
                <a:lnTo>
                  <a:pt x="540" y="188"/>
                </a:lnTo>
                <a:lnTo>
                  <a:pt x="540" y="188"/>
                </a:lnTo>
                <a:lnTo>
                  <a:pt x="540" y="189"/>
                </a:lnTo>
                <a:lnTo>
                  <a:pt x="541" y="183"/>
                </a:lnTo>
                <a:lnTo>
                  <a:pt x="541" y="187"/>
                </a:lnTo>
                <a:lnTo>
                  <a:pt x="541" y="187"/>
                </a:lnTo>
                <a:lnTo>
                  <a:pt x="541" y="193"/>
                </a:lnTo>
                <a:lnTo>
                  <a:pt x="542" y="183"/>
                </a:lnTo>
                <a:lnTo>
                  <a:pt x="542" y="192"/>
                </a:lnTo>
                <a:lnTo>
                  <a:pt x="542" y="192"/>
                </a:lnTo>
                <a:lnTo>
                  <a:pt x="542" y="195"/>
                </a:lnTo>
                <a:lnTo>
                  <a:pt x="543" y="179"/>
                </a:lnTo>
                <a:lnTo>
                  <a:pt x="543" y="183"/>
                </a:lnTo>
                <a:lnTo>
                  <a:pt x="543" y="181"/>
                </a:lnTo>
                <a:lnTo>
                  <a:pt x="544" y="168"/>
                </a:lnTo>
                <a:lnTo>
                  <a:pt x="544" y="171"/>
                </a:lnTo>
                <a:lnTo>
                  <a:pt x="544" y="172"/>
                </a:lnTo>
                <a:lnTo>
                  <a:pt x="545" y="180"/>
                </a:lnTo>
                <a:lnTo>
                  <a:pt x="545" y="178"/>
                </a:lnTo>
                <a:lnTo>
                  <a:pt x="546" y="178"/>
                </a:lnTo>
                <a:lnTo>
                  <a:pt x="546" y="169"/>
                </a:lnTo>
                <a:lnTo>
                  <a:pt x="546" y="174"/>
                </a:lnTo>
                <a:lnTo>
                  <a:pt x="547" y="176"/>
                </a:lnTo>
                <a:lnTo>
                  <a:pt x="547" y="188"/>
                </a:lnTo>
                <a:lnTo>
                  <a:pt x="547" y="188"/>
                </a:lnTo>
                <a:lnTo>
                  <a:pt x="548" y="187"/>
                </a:lnTo>
                <a:lnTo>
                  <a:pt x="548" y="173"/>
                </a:lnTo>
                <a:lnTo>
                  <a:pt x="549" y="172"/>
                </a:lnTo>
                <a:lnTo>
                  <a:pt x="549" y="170"/>
                </a:lnTo>
                <a:lnTo>
                  <a:pt x="549" y="180"/>
                </a:lnTo>
                <a:lnTo>
                  <a:pt x="550" y="177"/>
                </a:lnTo>
                <a:lnTo>
                  <a:pt x="550" y="177"/>
                </a:lnTo>
                <a:lnTo>
                  <a:pt x="550" y="194"/>
                </a:lnTo>
                <a:lnTo>
                  <a:pt x="551" y="188"/>
                </a:lnTo>
                <a:lnTo>
                  <a:pt x="551" y="189"/>
                </a:lnTo>
                <a:lnTo>
                  <a:pt x="551" y="188"/>
                </a:lnTo>
                <a:lnTo>
                  <a:pt x="552" y="198"/>
                </a:lnTo>
                <a:lnTo>
                  <a:pt x="552" y="196"/>
                </a:lnTo>
                <a:lnTo>
                  <a:pt x="552" y="195"/>
                </a:lnTo>
                <a:lnTo>
                  <a:pt x="552" y="207"/>
                </a:lnTo>
                <a:lnTo>
                  <a:pt x="553" y="197"/>
                </a:lnTo>
                <a:lnTo>
                  <a:pt x="553" y="194"/>
                </a:lnTo>
                <a:lnTo>
                  <a:pt x="553" y="198"/>
                </a:lnTo>
                <a:lnTo>
                  <a:pt x="554" y="185"/>
                </a:lnTo>
                <a:lnTo>
                  <a:pt x="554" y="185"/>
                </a:lnTo>
                <a:lnTo>
                  <a:pt x="554" y="183"/>
                </a:lnTo>
                <a:lnTo>
                  <a:pt x="555" y="190"/>
                </a:lnTo>
                <a:lnTo>
                  <a:pt x="555" y="190"/>
                </a:lnTo>
                <a:lnTo>
                  <a:pt x="556" y="172"/>
                </a:lnTo>
                <a:lnTo>
                  <a:pt x="556" y="173"/>
                </a:lnTo>
                <a:lnTo>
                  <a:pt x="556" y="174"/>
                </a:lnTo>
                <a:lnTo>
                  <a:pt x="557" y="164"/>
                </a:lnTo>
                <a:lnTo>
                  <a:pt x="557" y="169"/>
                </a:lnTo>
                <a:lnTo>
                  <a:pt x="557" y="170"/>
                </a:lnTo>
                <a:lnTo>
                  <a:pt x="557" y="165"/>
                </a:lnTo>
                <a:lnTo>
                  <a:pt x="558" y="172"/>
                </a:lnTo>
                <a:lnTo>
                  <a:pt x="558" y="170"/>
                </a:lnTo>
                <a:lnTo>
                  <a:pt x="558" y="170"/>
                </a:lnTo>
                <a:lnTo>
                  <a:pt x="559" y="181"/>
                </a:lnTo>
                <a:lnTo>
                  <a:pt x="559" y="180"/>
                </a:lnTo>
                <a:lnTo>
                  <a:pt x="560" y="182"/>
                </a:lnTo>
                <a:lnTo>
                  <a:pt x="560" y="175"/>
                </a:lnTo>
                <a:lnTo>
                  <a:pt x="560" y="177"/>
                </a:lnTo>
                <a:lnTo>
                  <a:pt x="560" y="179"/>
                </a:lnTo>
                <a:lnTo>
                  <a:pt x="561" y="173"/>
                </a:lnTo>
                <a:lnTo>
                  <a:pt x="561" y="178"/>
                </a:lnTo>
                <a:lnTo>
                  <a:pt x="561" y="177"/>
                </a:lnTo>
                <a:lnTo>
                  <a:pt x="561" y="176"/>
                </a:lnTo>
                <a:lnTo>
                  <a:pt x="562" y="183"/>
                </a:lnTo>
                <a:lnTo>
                  <a:pt x="562" y="184"/>
                </a:lnTo>
                <a:lnTo>
                  <a:pt x="563" y="174"/>
                </a:lnTo>
                <a:lnTo>
                  <a:pt x="563" y="184"/>
                </a:lnTo>
                <a:lnTo>
                  <a:pt x="564" y="185"/>
                </a:lnTo>
                <a:lnTo>
                  <a:pt x="564" y="205"/>
                </a:lnTo>
                <a:lnTo>
                  <a:pt x="565" y="206"/>
                </a:lnTo>
                <a:lnTo>
                  <a:pt x="565" y="216"/>
                </a:lnTo>
                <a:lnTo>
                  <a:pt x="565" y="213"/>
                </a:lnTo>
                <a:lnTo>
                  <a:pt x="566" y="212"/>
                </a:lnTo>
                <a:lnTo>
                  <a:pt x="566" y="196"/>
                </a:lnTo>
                <a:lnTo>
                  <a:pt x="566" y="200"/>
                </a:lnTo>
                <a:lnTo>
                  <a:pt x="567" y="201"/>
                </a:lnTo>
                <a:lnTo>
                  <a:pt x="567" y="210"/>
                </a:lnTo>
                <a:lnTo>
                  <a:pt x="568" y="193"/>
                </a:lnTo>
                <a:lnTo>
                  <a:pt x="568" y="194"/>
                </a:lnTo>
                <a:lnTo>
                  <a:pt x="568" y="196"/>
                </a:lnTo>
                <a:lnTo>
                  <a:pt x="568" y="205"/>
                </a:lnTo>
                <a:lnTo>
                  <a:pt x="569" y="204"/>
                </a:lnTo>
                <a:lnTo>
                  <a:pt x="569" y="204"/>
                </a:lnTo>
                <a:lnTo>
                  <a:pt x="569" y="204"/>
                </a:lnTo>
                <a:lnTo>
                  <a:pt x="569" y="211"/>
                </a:lnTo>
                <a:lnTo>
                  <a:pt x="570" y="209"/>
                </a:lnTo>
                <a:lnTo>
                  <a:pt x="570" y="209"/>
                </a:lnTo>
                <a:lnTo>
                  <a:pt x="570" y="207"/>
                </a:lnTo>
                <a:lnTo>
                  <a:pt x="571" y="225"/>
                </a:lnTo>
                <a:lnTo>
                  <a:pt x="571" y="223"/>
                </a:lnTo>
                <a:lnTo>
                  <a:pt x="571" y="224"/>
                </a:lnTo>
                <a:lnTo>
                  <a:pt x="571" y="221"/>
                </a:lnTo>
                <a:lnTo>
                  <a:pt x="571" y="225"/>
                </a:lnTo>
                <a:lnTo>
                  <a:pt x="572" y="224"/>
                </a:lnTo>
                <a:lnTo>
                  <a:pt x="572" y="223"/>
                </a:lnTo>
                <a:lnTo>
                  <a:pt x="572" y="222"/>
                </a:lnTo>
                <a:lnTo>
                  <a:pt x="573" y="239"/>
                </a:lnTo>
                <a:lnTo>
                  <a:pt x="573" y="239"/>
                </a:lnTo>
                <a:lnTo>
                  <a:pt x="573" y="239"/>
                </a:lnTo>
                <a:lnTo>
                  <a:pt x="573" y="237"/>
                </a:lnTo>
                <a:lnTo>
                  <a:pt x="574" y="245"/>
                </a:lnTo>
                <a:lnTo>
                  <a:pt x="574" y="244"/>
                </a:lnTo>
                <a:lnTo>
                  <a:pt x="574" y="243"/>
                </a:lnTo>
                <a:lnTo>
                  <a:pt x="574" y="239"/>
                </a:lnTo>
                <a:lnTo>
                  <a:pt x="575" y="246"/>
                </a:lnTo>
                <a:lnTo>
                  <a:pt x="575" y="245"/>
                </a:lnTo>
                <a:lnTo>
                  <a:pt x="575" y="246"/>
                </a:lnTo>
                <a:lnTo>
                  <a:pt x="575" y="254"/>
                </a:lnTo>
                <a:lnTo>
                  <a:pt x="576" y="252"/>
                </a:lnTo>
                <a:lnTo>
                  <a:pt x="576" y="251"/>
                </a:lnTo>
                <a:lnTo>
                  <a:pt x="577" y="241"/>
                </a:lnTo>
                <a:lnTo>
                  <a:pt x="577" y="239"/>
                </a:lnTo>
                <a:lnTo>
                  <a:pt x="577" y="238"/>
                </a:lnTo>
                <a:lnTo>
                  <a:pt x="578" y="247"/>
                </a:lnTo>
                <a:lnTo>
                  <a:pt x="578" y="244"/>
                </a:lnTo>
                <a:lnTo>
                  <a:pt x="578" y="244"/>
                </a:lnTo>
                <a:lnTo>
                  <a:pt x="578" y="244"/>
                </a:lnTo>
                <a:lnTo>
                  <a:pt x="579" y="240"/>
                </a:lnTo>
                <a:lnTo>
                  <a:pt x="579" y="242"/>
                </a:lnTo>
                <a:lnTo>
                  <a:pt x="579" y="241"/>
                </a:lnTo>
                <a:lnTo>
                  <a:pt x="579" y="246"/>
                </a:lnTo>
                <a:lnTo>
                  <a:pt x="580" y="227"/>
                </a:lnTo>
                <a:lnTo>
                  <a:pt x="580" y="228"/>
                </a:lnTo>
                <a:lnTo>
                  <a:pt x="580" y="228"/>
                </a:lnTo>
                <a:lnTo>
                  <a:pt x="581" y="227"/>
                </a:lnTo>
                <a:lnTo>
                  <a:pt x="581" y="242"/>
                </a:lnTo>
                <a:lnTo>
                  <a:pt x="581" y="242"/>
                </a:lnTo>
                <a:lnTo>
                  <a:pt x="582" y="242"/>
                </a:lnTo>
                <a:lnTo>
                  <a:pt x="582" y="237"/>
                </a:lnTo>
                <a:lnTo>
                  <a:pt x="582" y="243"/>
                </a:lnTo>
                <a:lnTo>
                  <a:pt x="582" y="238"/>
                </a:lnTo>
                <a:lnTo>
                  <a:pt x="583" y="238"/>
                </a:lnTo>
                <a:lnTo>
                  <a:pt x="583" y="251"/>
                </a:lnTo>
                <a:lnTo>
                  <a:pt x="583" y="249"/>
                </a:lnTo>
                <a:lnTo>
                  <a:pt x="584" y="250"/>
                </a:lnTo>
                <a:lnTo>
                  <a:pt x="584" y="253"/>
                </a:lnTo>
                <a:lnTo>
                  <a:pt x="584" y="244"/>
                </a:lnTo>
                <a:lnTo>
                  <a:pt x="584" y="245"/>
                </a:lnTo>
                <a:lnTo>
                  <a:pt x="585" y="246"/>
                </a:lnTo>
                <a:lnTo>
                  <a:pt x="585" y="247"/>
                </a:lnTo>
                <a:lnTo>
                  <a:pt x="586" y="238"/>
                </a:lnTo>
                <a:lnTo>
                  <a:pt x="586" y="237"/>
                </a:lnTo>
                <a:lnTo>
                  <a:pt x="586" y="225"/>
                </a:lnTo>
                <a:lnTo>
                  <a:pt x="587" y="227"/>
                </a:lnTo>
                <a:lnTo>
                  <a:pt x="587" y="227"/>
                </a:lnTo>
                <a:lnTo>
                  <a:pt x="587" y="217"/>
                </a:lnTo>
                <a:lnTo>
                  <a:pt x="588" y="221"/>
                </a:lnTo>
                <a:lnTo>
                  <a:pt x="588" y="221"/>
                </a:lnTo>
                <a:lnTo>
                  <a:pt x="588" y="234"/>
                </a:lnTo>
                <a:lnTo>
                  <a:pt x="589" y="228"/>
                </a:lnTo>
                <a:lnTo>
                  <a:pt x="589" y="227"/>
                </a:lnTo>
                <a:lnTo>
                  <a:pt x="589" y="223"/>
                </a:lnTo>
                <a:lnTo>
                  <a:pt x="590" y="229"/>
                </a:lnTo>
                <a:lnTo>
                  <a:pt x="590" y="231"/>
                </a:lnTo>
                <a:lnTo>
                  <a:pt x="591" y="219"/>
                </a:lnTo>
                <a:lnTo>
                  <a:pt x="591" y="221"/>
                </a:lnTo>
                <a:lnTo>
                  <a:pt x="591" y="220"/>
                </a:lnTo>
                <a:lnTo>
                  <a:pt x="591" y="223"/>
                </a:lnTo>
                <a:lnTo>
                  <a:pt x="592" y="211"/>
                </a:lnTo>
                <a:lnTo>
                  <a:pt x="592" y="212"/>
                </a:lnTo>
                <a:lnTo>
                  <a:pt x="592" y="208"/>
                </a:lnTo>
                <a:lnTo>
                  <a:pt x="592" y="214"/>
                </a:lnTo>
                <a:lnTo>
                  <a:pt x="593" y="213"/>
                </a:lnTo>
                <a:lnTo>
                  <a:pt x="593" y="213"/>
                </a:lnTo>
                <a:lnTo>
                  <a:pt x="594" y="230"/>
                </a:lnTo>
                <a:lnTo>
                  <a:pt x="594" y="228"/>
                </a:lnTo>
                <a:lnTo>
                  <a:pt x="594" y="227"/>
                </a:lnTo>
                <a:lnTo>
                  <a:pt x="594" y="227"/>
                </a:lnTo>
                <a:lnTo>
                  <a:pt x="595" y="236"/>
                </a:lnTo>
                <a:lnTo>
                  <a:pt x="595" y="232"/>
                </a:lnTo>
                <a:lnTo>
                  <a:pt x="595" y="233"/>
                </a:lnTo>
                <a:lnTo>
                  <a:pt x="595" y="241"/>
                </a:lnTo>
                <a:lnTo>
                  <a:pt x="596" y="240"/>
                </a:lnTo>
                <a:lnTo>
                  <a:pt x="596" y="242"/>
                </a:lnTo>
                <a:lnTo>
                  <a:pt x="597" y="255"/>
                </a:lnTo>
                <a:lnTo>
                  <a:pt x="597" y="248"/>
                </a:lnTo>
                <a:lnTo>
                  <a:pt x="597" y="249"/>
                </a:lnTo>
                <a:lnTo>
                  <a:pt x="598" y="250"/>
                </a:lnTo>
                <a:lnTo>
                  <a:pt x="598" y="236"/>
                </a:lnTo>
                <a:lnTo>
                  <a:pt x="598" y="236"/>
                </a:lnTo>
                <a:lnTo>
                  <a:pt x="598" y="236"/>
                </a:lnTo>
                <a:lnTo>
                  <a:pt x="598" y="236"/>
                </a:lnTo>
                <a:lnTo>
                  <a:pt x="599" y="227"/>
                </a:lnTo>
                <a:lnTo>
                  <a:pt x="599" y="229"/>
                </a:lnTo>
                <a:lnTo>
                  <a:pt x="600" y="229"/>
                </a:lnTo>
                <a:lnTo>
                  <a:pt x="600" y="229"/>
                </a:lnTo>
                <a:lnTo>
                  <a:pt x="600" y="215"/>
                </a:lnTo>
                <a:lnTo>
                  <a:pt x="600" y="215"/>
                </a:lnTo>
                <a:lnTo>
                  <a:pt x="601" y="216"/>
                </a:lnTo>
                <a:lnTo>
                  <a:pt x="601" y="216"/>
                </a:lnTo>
                <a:lnTo>
                  <a:pt x="601" y="204"/>
                </a:lnTo>
                <a:lnTo>
                  <a:pt x="601" y="205"/>
                </a:lnTo>
                <a:lnTo>
                  <a:pt x="602" y="206"/>
                </a:lnTo>
                <a:lnTo>
                  <a:pt x="602" y="212"/>
                </a:lnTo>
                <a:lnTo>
                  <a:pt x="602" y="207"/>
                </a:lnTo>
                <a:lnTo>
                  <a:pt x="603" y="205"/>
                </a:lnTo>
                <a:lnTo>
                  <a:pt x="604" y="191"/>
                </a:lnTo>
                <a:lnTo>
                  <a:pt x="604" y="191"/>
                </a:lnTo>
                <a:lnTo>
                  <a:pt x="604" y="192"/>
                </a:lnTo>
                <a:lnTo>
                  <a:pt x="605" y="181"/>
                </a:lnTo>
                <a:lnTo>
                  <a:pt x="605" y="180"/>
                </a:lnTo>
                <a:lnTo>
                  <a:pt x="605" y="168"/>
                </a:lnTo>
                <a:lnTo>
                  <a:pt x="606" y="171"/>
                </a:lnTo>
                <a:lnTo>
                  <a:pt x="606" y="171"/>
                </a:lnTo>
                <a:lnTo>
                  <a:pt x="606" y="172"/>
                </a:lnTo>
                <a:lnTo>
                  <a:pt x="607" y="153"/>
                </a:lnTo>
                <a:lnTo>
                  <a:pt x="607" y="152"/>
                </a:lnTo>
                <a:lnTo>
                  <a:pt x="607" y="150"/>
                </a:lnTo>
                <a:lnTo>
                  <a:pt x="608" y="158"/>
                </a:lnTo>
                <a:lnTo>
                  <a:pt x="608" y="155"/>
                </a:lnTo>
                <a:lnTo>
                  <a:pt x="608" y="153"/>
                </a:lnTo>
                <a:lnTo>
                  <a:pt x="609" y="145"/>
                </a:lnTo>
                <a:lnTo>
                  <a:pt x="609" y="146"/>
                </a:lnTo>
                <a:lnTo>
                  <a:pt x="609" y="148"/>
                </a:lnTo>
                <a:lnTo>
                  <a:pt x="609" y="158"/>
                </a:lnTo>
                <a:lnTo>
                  <a:pt x="610" y="142"/>
                </a:lnTo>
                <a:lnTo>
                  <a:pt x="610" y="141"/>
                </a:lnTo>
                <a:lnTo>
                  <a:pt x="611" y="118"/>
                </a:lnTo>
                <a:lnTo>
                  <a:pt x="611" y="119"/>
                </a:lnTo>
                <a:lnTo>
                  <a:pt x="612" y="126"/>
                </a:lnTo>
                <a:lnTo>
                  <a:pt x="612" y="117"/>
                </a:lnTo>
                <a:lnTo>
                  <a:pt x="612" y="118"/>
                </a:lnTo>
                <a:lnTo>
                  <a:pt x="612" y="117"/>
                </a:lnTo>
                <a:lnTo>
                  <a:pt x="613" y="113"/>
                </a:lnTo>
                <a:lnTo>
                  <a:pt x="613" y="118"/>
                </a:lnTo>
                <a:lnTo>
                  <a:pt x="613" y="120"/>
                </a:lnTo>
                <a:lnTo>
                  <a:pt x="614" y="138"/>
                </a:lnTo>
                <a:lnTo>
                  <a:pt x="614" y="136"/>
                </a:lnTo>
                <a:lnTo>
                  <a:pt x="614" y="136"/>
                </a:lnTo>
                <a:lnTo>
                  <a:pt x="615" y="133"/>
                </a:lnTo>
                <a:lnTo>
                  <a:pt x="615" y="144"/>
                </a:lnTo>
                <a:lnTo>
                  <a:pt x="615" y="137"/>
                </a:lnTo>
                <a:lnTo>
                  <a:pt x="615" y="137"/>
                </a:lnTo>
                <a:lnTo>
                  <a:pt x="615" y="137"/>
                </a:lnTo>
                <a:lnTo>
                  <a:pt x="616" y="129"/>
                </a:lnTo>
                <a:lnTo>
                  <a:pt x="616" y="131"/>
                </a:lnTo>
                <a:lnTo>
                  <a:pt x="616" y="131"/>
                </a:lnTo>
                <a:lnTo>
                  <a:pt x="616" y="137"/>
                </a:lnTo>
                <a:lnTo>
                  <a:pt x="617" y="130"/>
                </a:lnTo>
                <a:lnTo>
                  <a:pt x="617" y="134"/>
                </a:lnTo>
                <a:lnTo>
                  <a:pt x="618" y="133"/>
                </a:lnTo>
                <a:lnTo>
                  <a:pt x="618" y="137"/>
                </a:lnTo>
                <a:lnTo>
                  <a:pt x="618" y="132"/>
                </a:lnTo>
                <a:lnTo>
                  <a:pt x="618" y="134"/>
                </a:lnTo>
                <a:lnTo>
                  <a:pt x="619" y="134"/>
                </a:lnTo>
                <a:lnTo>
                  <a:pt x="619" y="136"/>
                </a:lnTo>
                <a:lnTo>
                  <a:pt x="619" y="124"/>
                </a:lnTo>
                <a:lnTo>
                  <a:pt x="619" y="128"/>
                </a:lnTo>
                <a:lnTo>
                  <a:pt x="620" y="128"/>
                </a:lnTo>
                <a:lnTo>
                  <a:pt x="620" y="130"/>
                </a:lnTo>
                <a:lnTo>
                  <a:pt x="620" y="121"/>
                </a:lnTo>
                <a:lnTo>
                  <a:pt x="620" y="123"/>
                </a:lnTo>
                <a:lnTo>
                  <a:pt x="621" y="125"/>
                </a:lnTo>
                <a:lnTo>
                  <a:pt x="621" y="118"/>
                </a:lnTo>
                <a:lnTo>
                  <a:pt x="622" y="131"/>
                </a:lnTo>
                <a:lnTo>
                  <a:pt x="622" y="133"/>
                </a:lnTo>
                <a:lnTo>
                  <a:pt x="622" y="133"/>
                </a:lnTo>
                <a:lnTo>
                  <a:pt x="623" y="118"/>
                </a:lnTo>
                <a:lnTo>
                  <a:pt x="623" y="118"/>
                </a:lnTo>
                <a:lnTo>
                  <a:pt x="623" y="118"/>
                </a:lnTo>
                <a:lnTo>
                  <a:pt x="623" y="113"/>
                </a:lnTo>
                <a:lnTo>
                  <a:pt x="624" y="119"/>
                </a:lnTo>
                <a:lnTo>
                  <a:pt x="624" y="115"/>
                </a:lnTo>
                <a:lnTo>
                  <a:pt x="624" y="114"/>
                </a:lnTo>
                <a:lnTo>
                  <a:pt x="624" y="110"/>
                </a:lnTo>
                <a:lnTo>
                  <a:pt x="624" y="117"/>
                </a:lnTo>
                <a:lnTo>
                  <a:pt x="625" y="115"/>
                </a:lnTo>
                <a:lnTo>
                  <a:pt x="625" y="117"/>
                </a:lnTo>
                <a:lnTo>
                  <a:pt x="625" y="120"/>
                </a:lnTo>
                <a:lnTo>
                  <a:pt x="625" y="117"/>
                </a:lnTo>
                <a:lnTo>
                  <a:pt x="626" y="120"/>
                </a:lnTo>
                <a:lnTo>
                  <a:pt x="626" y="120"/>
                </a:lnTo>
                <a:lnTo>
                  <a:pt x="627" y="117"/>
                </a:lnTo>
                <a:lnTo>
                  <a:pt x="627" y="128"/>
                </a:lnTo>
                <a:lnTo>
                  <a:pt x="627" y="130"/>
                </a:lnTo>
                <a:lnTo>
                  <a:pt x="628" y="120"/>
                </a:lnTo>
                <a:lnTo>
                  <a:pt x="628" y="121"/>
                </a:lnTo>
                <a:lnTo>
                  <a:pt x="628" y="119"/>
                </a:lnTo>
                <a:lnTo>
                  <a:pt x="628" y="115"/>
                </a:lnTo>
                <a:lnTo>
                  <a:pt x="629" y="123"/>
                </a:lnTo>
                <a:lnTo>
                  <a:pt x="629" y="122"/>
                </a:lnTo>
                <a:lnTo>
                  <a:pt x="629" y="122"/>
                </a:lnTo>
                <a:lnTo>
                  <a:pt x="630" y="112"/>
                </a:lnTo>
                <a:lnTo>
                  <a:pt x="630" y="117"/>
                </a:lnTo>
                <a:lnTo>
                  <a:pt x="630" y="119"/>
                </a:lnTo>
                <a:lnTo>
                  <a:pt x="630" y="122"/>
                </a:lnTo>
                <a:lnTo>
                  <a:pt x="631" y="115"/>
                </a:lnTo>
                <a:lnTo>
                  <a:pt x="631" y="122"/>
                </a:lnTo>
                <a:lnTo>
                  <a:pt x="631" y="123"/>
                </a:lnTo>
                <a:lnTo>
                  <a:pt x="631" y="124"/>
                </a:lnTo>
                <a:lnTo>
                  <a:pt x="632" y="119"/>
                </a:lnTo>
                <a:lnTo>
                  <a:pt x="632" y="120"/>
                </a:lnTo>
                <a:lnTo>
                  <a:pt x="632" y="119"/>
                </a:lnTo>
                <a:lnTo>
                  <a:pt x="633" y="110"/>
                </a:lnTo>
                <a:lnTo>
                  <a:pt x="633" y="107"/>
                </a:lnTo>
                <a:lnTo>
                  <a:pt x="634" y="88"/>
                </a:lnTo>
                <a:lnTo>
                  <a:pt x="634" y="88"/>
                </a:lnTo>
                <a:lnTo>
                  <a:pt x="634" y="89"/>
                </a:lnTo>
                <a:lnTo>
                  <a:pt x="635" y="103"/>
                </a:lnTo>
                <a:lnTo>
                  <a:pt x="635" y="94"/>
                </a:lnTo>
                <a:lnTo>
                  <a:pt x="636" y="94"/>
                </a:lnTo>
                <a:lnTo>
                  <a:pt x="636" y="95"/>
                </a:lnTo>
                <a:lnTo>
                  <a:pt x="636" y="94"/>
                </a:lnTo>
                <a:lnTo>
                  <a:pt x="637" y="94"/>
                </a:lnTo>
                <a:lnTo>
                  <a:pt x="637" y="96"/>
                </a:lnTo>
                <a:lnTo>
                  <a:pt x="637" y="93"/>
                </a:lnTo>
                <a:lnTo>
                  <a:pt x="638" y="92"/>
                </a:lnTo>
                <a:lnTo>
                  <a:pt x="638" y="93"/>
                </a:lnTo>
                <a:lnTo>
                  <a:pt x="638" y="90"/>
                </a:lnTo>
                <a:lnTo>
                  <a:pt x="639" y="90"/>
                </a:lnTo>
                <a:lnTo>
                  <a:pt x="639" y="90"/>
                </a:lnTo>
                <a:lnTo>
                  <a:pt x="640" y="88"/>
                </a:lnTo>
                <a:lnTo>
                  <a:pt x="640" y="88"/>
                </a:lnTo>
                <a:lnTo>
                  <a:pt x="640" y="88"/>
                </a:lnTo>
                <a:lnTo>
                  <a:pt x="640" y="89"/>
                </a:lnTo>
                <a:lnTo>
                  <a:pt x="641" y="86"/>
                </a:lnTo>
                <a:lnTo>
                  <a:pt x="641" y="87"/>
                </a:lnTo>
                <a:lnTo>
                  <a:pt x="641" y="87"/>
                </a:lnTo>
                <a:lnTo>
                  <a:pt x="642" y="85"/>
                </a:lnTo>
                <a:lnTo>
                  <a:pt x="642" y="85"/>
                </a:lnTo>
                <a:lnTo>
                  <a:pt x="642" y="85"/>
                </a:lnTo>
                <a:lnTo>
                  <a:pt x="642" y="84"/>
                </a:lnTo>
                <a:lnTo>
                  <a:pt x="642" y="86"/>
                </a:lnTo>
                <a:lnTo>
                  <a:pt x="643" y="85"/>
                </a:lnTo>
                <a:lnTo>
                  <a:pt x="643" y="85"/>
                </a:lnTo>
                <a:lnTo>
                  <a:pt x="643" y="91"/>
                </a:lnTo>
                <a:lnTo>
                  <a:pt x="644" y="91"/>
                </a:lnTo>
                <a:lnTo>
                  <a:pt x="644" y="90"/>
                </a:lnTo>
                <a:lnTo>
                  <a:pt x="644" y="92"/>
                </a:lnTo>
                <a:lnTo>
                  <a:pt x="645" y="90"/>
                </a:lnTo>
                <a:lnTo>
                  <a:pt x="645" y="90"/>
                </a:lnTo>
                <a:lnTo>
                  <a:pt x="645" y="90"/>
                </a:lnTo>
                <a:lnTo>
                  <a:pt x="646" y="92"/>
                </a:lnTo>
                <a:lnTo>
                  <a:pt x="646" y="90"/>
                </a:lnTo>
                <a:lnTo>
                  <a:pt x="646" y="91"/>
                </a:lnTo>
                <a:lnTo>
                  <a:pt x="646" y="92"/>
                </a:lnTo>
                <a:lnTo>
                  <a:pt x="647" y="90"/>
                </a:lnTo>
                <a:lnTo>
                  <a:pt x="647" y="90"/>
                </a:lnTo>
                <a:lnTo>
                  <a:pt x="647" y="90"/>
                </a:lnTo>
                <a:lnTo>
                  <a:pt x="647" y="90"/>
                </a:lnTo>
                <a:lnTo>
                  <a:pt x="648" y="95"/>
                </a:lnTo>
                <a:lnTo>
                  <a:pt x="648" y="94"/>
                </a:lnTo>
                <a:lnTo>
                  <a:pt x="648" y="94"/>
                </a:lnTo>
                <a:lnTo>
                  <a:pt x="649" y="93"/>
                </a:lnTo>
                <a:lnTo>
                  <a:pt x="649" y="94"/>
                </a:lnTo>
                <a:lnTo>
                  <a:pt x="649" y="93"/>
                </a:lnTo>
                <a:lnTo>
                  <a:pt x="649" y="93"/>
                </a:lnTo>
                <a:lnTo>
                  <a:pt x="649" y="95"/>
                </a:lnTo>
                <a:lnTo>
                  <a:pt x="650" y="93"/>
                </a:lnTo>
                <a:lnTo>
                  <a:pt x="650" y="93"/>
                </a:lnTo>
                <a:lnTo>
                  <a:pt x="651" y="95"/>
                </a:lnTo>
                <a:lnTo>
                  <a:pt x="651" y="94"/>
                </a:lnTo>
                <a:lnTo>
                  <a:pt x="651" y="94"/>
                </a:lnTo>
                <a:lnTo>
                  <a:pt x="652" y="94"/>
                </a:lnTo>
                <a:lnTo>
                  <a:pt x="652" y="92"/>
                </a:lnTo>
                <a:lnTo>
                  <a:pt x="653" y="91"/>
                </a:lnTo>
                <a:lnTo>
                  <a:pt x="653" y="92"/>
                </a:lnTo>
                <a:lnTo>
                  <a:pt x="653" y="86"/>
                </a:lnTo>
                <a:lnTo>
                  <a:pt x="653" y="87"/>
                </a:lnTo>
                <a:lnTo>
                  <a:pt x="654" y="88"/>
                </a:lnTo>
                <a:lnTo>
                  <a:pt x="654" y="87"/>
                </a:lnTo>
                <a:lnTo>
                  <a:pt x="654" y="92"/>
                </a:lnTo>
                <a:lnTo>
                  <a:pt x="655" y="92"/>
                </a:lnTo>
                <a:lnTo>
                  <a:pt x="655" y="92"/>
                </a:lnTo>
                <a:lnTo>
                  <a:pt x="655" y="94"/>
                </a:lnTo>
                <a:lnTo>
                  <a:pt x="655" y="94"/>
                </a:lnTo>
                <a:lnTo>
                  <a:pt x="656" y="94"/>
                </a:lnTo>
                <a:lnTo>
                  <a:pt x="656" y="93"/>
                </a:lnTo>
                <a:lnTo>
                  <a:pt x="656" y="95"/>
                </a:lnTo>
                <a:lnTo>
                  <a:pt x="656" y="95"/>
                </a:lnTo>
                <a:lnTo>
                  <a:pt x="657" y="96"/>
                </a:lnTo>
                <a:lnTo>
                  <a:pt x="658" y="103"/>
                </a:lnTo>
                <a:lnTo>
                  <a:pt x="658" y="102"/>
                </a:lnTo>
                <a:lnTo>
                  <a:pt x="658" y="100"/>
                </a:lnTo>
                <a:lnTo>
                  <a:pt x="658" y="92"/>
                </a:lnTo>
                <a:lnTo>
                  <a:pt x="659" y="98"/>
                </a:lnTo>
                <a:lnTo>
                  <a:pt x="659" y="98"/>
                </a:lnTo>
                <a:lnTo>
                  <a:pt x="659" y="102"/>
                </a:lnTo>
                <a:lnTo>
                  <a:pt x="660" y="95"/>
                </a:lnTo>
                <a:lnTo>
                  <a:pt x="660" y="94"/>
                </a:lnTo>
                <a:lnTo>
                  <a:pt x="661" y="102"/>
                </a:lnTo>
                <a:lnTo>
                  <a:pt x="661" y="99"/>
                </a:lnTo>
                <a:lnTo>
                  <a:pt x="661" y="99"/>
                </a:lnTo>
                <a:lnTo>
                  <a:pt x="661" y="82"/>
                </a:lnTo>
                <a:lnTo>
                  <a:pt x="662" y="86"/>
                </a:lnTo>
                <a:lnTo>
                  <a:pt x="662" y="86"/>
                </a:lnTo>
                <a:lnTo>
                  <a:pt x="663" y="98"/>
                </a:lnTo>
                <a:lnTo>
                  <a:pt x="663" y="99"/>
                </a:lnTo>
                <a:lnTo>
                  <a:pt x="664" y="111"/>
                </a:lnTo>
                <a:lnTo>
                  <a:pt x="664" y="104"/>
                </a:lnTo>
                <a:lnTo>
                  <a:pt x="664" y="103"/>
                </a:lnTo>
                <a:lnTo>
                  <a:pt x="664" y="98"/>
                </a:lnTo>
                <a:lnTo>
                  <a:pt x="665" y="110"/>
                </a:lnTo>
                <a:lnTo>
                  <a:pt x="665" y="111"/>
                </a:lnTo>
                <a:lnTo>
                  <a:pt x="665" y="98"/>
                </a:lnTo>
                <a:lnTo>
                  <a:pt x="666" y="106"/>
                </a:lnTo>
                <a:lnTo>
                  <a:pt x="666" y="108"/>
                </a:lnTo>
                <a:lnTo>
                  <a:pt x="666" y="110"/>
                </a:lnTo>
                <a:lnTo>
                  <a:pt x="667" y="99"/>
                </a:lnTo>
                <a:lnTo>
                  <a:pt x="667" y="100"/>
                </a:lnTo>
                <a:lnTo>
                  <a:pt x="667" y="104"/>
                </a:lnTo>
                <a:lnTo>
                  <a:pt x="668" y="92"/>
                </a:lnTo>
                <a:lnTo>
                  <a:pt x="668" y="93"/>
                </a:lnTo>
                <a:lnTo>
                  <a:pt x="668" y="93"/>
                </a:lnTo>
                <a:lnTo>
                  <a:pt x="669" y="85"/>
                </a:lnTo>
                <a:lnTo>
                  <a:pt x="669" y="88"/>
                </a:lnTo>
                <a:lnTo>
                  <a:pt x="669" y="89"/>
                </a:lnTo>
                <a:lnTo>
                  <a:pt x="670" y="99"/>
                </a:lnTo>
                <a:lnTo>
                  <a:pt x="670" y="98"/>
                </a:lnTo>
                <a:lnTo>
                  <a:pt x="671" y="98"/>
                </a:lnTo>
                <a:lnTo>
                  <a:pt x="671" y="96"/>
                </a:lnTo>
                <a:lnTo>
                  <a:pt x="671" y="116"/>
                </a:lnTo>
                <a:lnTo>
                  <a:pt x="671" y="110"/>
                </a:lnTo>
                <a:lnTo>
                  <a:pt x="672" y="109"/>
                </a:lnTo>
                <a:lnTo>
                  <a:pt x="672" y="101"/>
                </a:lnTo>
                <a:lnTo>
                  <a:pt x="672" y="108"/>
                </a:lnTo>
                <a:lnTo>
                  <a:pt x="673" y="109"/>
                </a:lnTo>
                <a:lnTo>
                  <a:pt x="673" y="110"/>
                </a:lnTo>
                <a:lnTo>
                  <a:pt x="673" y="103"/>
                </a:lnTo>
                <a:lnTo>
                  <a:pt x="673" y="103"/>
                </a:lnTo>
                <a:lnTo>
                  <a:pt x="674" y="103"/>
                </a:lnTo>
                <a:lnTo>
                  <a:pt x="674" y="99"/>
                </a:lnTo>
                <a:lnTo>
                  <a:pt x="674" y="107"/>
                </a:lnTo>
                <a:lnTo>
                  <a:pt x="675" y="108"/>
                </a:lnTo>
                <a:lnTo>
                  <a:pt x="676" y="122"/>
                </a:lnTo>
                <a:lnTo>
                  <a:pt x="676" y="121"/>
                </a:lnTo>
                <a:lnTo>
                  <a:pt x="676" y="120"/>
                </a:lnTo>
                <a:lnTo>
                  <a:pt x="676" y="120"/>
                </a:lnTo>
                <a:lnTo>
                  <a:pt x="677" y="136"/>
                </a:lnTo>
                <a:lnTo>
                  <a:pt x="677" y="135"/>
                </a:lnTo>
                <a:lnTo>
                  <a:pt x="677" y="135"/>
                </a:lnTo>
                <a:lnTo>
                  <a:pt x="677" y="138"/>
                </a:lnTo>
                <a:lnTo>
                  <a:pt x="678" y="123"/>
                </a:lnTo>
                <a:lnTo>
                  <a:pt x="678" y="124"/>
                </a:lnTo>
                <a:lnTo>
                  <a:pt x="678" y="124"/>
                </a:lnTo>
                <a:lnTo>
                  <a:pt x="679" y="136"/>
                </a:lnTo>
                <a:lnTo>
                  <a:pt x="679" y="130"/>
                </a:lnTo>
                <a:lnTo>
                  <a:pt x="679" y="130"/>
                </a:lnTo>
                <a:lnTo>
                  <a:pt x="680" y="137"/>
                </a:lnTo>
                <a:lnTo>
                  <a:pt x="680" y="131"/>
                </a:lnTo>
                <a:lnTo>
                  <a:pt x="680" y="129"/>
                </a:lnTo>
                <a:lnTo>
                  <a:pt x="680" y="128"/>
                </a:lnTo>
                <a:lnTo>
                  <a:pt x="680" y="137"/>
                </a:lnTo>
                <a:lnTo>
                  <a:pt x="681" y="132"/>
                </a:lnTo>
                <a:lnTo>
                  <a:pt x="681" y="131"/>
                </a:lnTo>
                <a:lnTo>
                  <a:pt x="681" y="131"/>
                </a:lnTo>
                <a:lnTo>
                  <a:pt x="682" y="125"/>
                </a:lnTo>
                <a:lnTo>
                  <a:pt x="682" y="126"/>
                </a:lnTo>
                <a:lnTo>
                  <a:pt x="683" y="138"/>
                </a:lnTo>
                <a:lnTo>
                  <a:pt x="683" y="133"/>
                </a:lnTo>
                <a:lnTo>
                  <a:pt x="683" y="134"/>
                </a:lnTo>
                <a:lnTo>
                  <a:pt x="683" y="138"/>
                </a:lnTo>
                <a:lnTo>
                  <a:pt x="684" y="121"/>
                </a:lnTo>
                <a:lnTo>
                  <a:pt x="684" y="122"/>
                </a:lnTo>
                <a:lnTo>
                  <a:pt x="685" y="131"/>
                </a:lnTo>
                <a:lnTo>
                  <a:pt x="685" y="135"/>
                </a:lnTo>
                <a:lnTo>
                  <a:pt x="686" y="149"/>
                </a:lnTo>
                <a:lnTo>
                  <a:pt x="686" y="151"/>
                </a:lnTo>
                <a:lnTo>
                  <a:pt x="687" y="145"/>
                </a:lnTo>
                <a:lnTo>
                  <a:pt x="687" y="149"/>
                </a:lnTo>
                <a:lnTo>
                  <a:pt x="687" y="150"/>
                </a:lnTo>
                <a:lnTo>
                  <a:pt x="688" y="144"/>
                </a:lnTo>
                <a:lnTo>
                  <a:pt x="688" y="148"/>
                </a:lnTo>
                <a:lnTo>
                  <a:pt x="689" y="148"/>
                </a:lnTo>
                <a:lnTo>
                  <a:pt x="689" y="151"/>
                </a:lnTo>
                <a:lnTo>
                  <a:pt x="689" y="144"/>
                </a:lnTo>
                <a:lnTo>
                  <a:pt x="689" y="144"/>
                </a:lnTo>
                <a:lnTo>
                  <a:pt x="690" y="144"/>
                </a:lnTo>
                <a:lnTo>
                  <a:pt x="690" y="145"/>
                </a:lnTo>
                <a:lnTo>
                  <a:pt x="690" y="137"/>
                </a:lnTo>
                <a:lnTo>
                  <a:pt x="690" y="138"/>
                </a:lnTo>
                <a:lnTo>
                  <a:pt x="691" y="139"/>
                </a:lnTo>
                <a:lnTo>
                  <a:pt x="691" y="146"/>
                </a:lnTo>
                <a:lnTo>
                  <a:pt x="691" y="136"/>
                </a:lnTo>
                <a:lnTo>
                  <a:pt x="691" y="141"/>
                </a:lnTo>
                <a:lnTo>
                  <a:pt x="692" y="141"/>
                </a:lnTo>
                <a:lnTo>
                  <a:pt x="692" y="136"/>
                </a:lnTo>
                <a:lnTo>
                  <a:pt x="692" y="145"/>
                </a:lnTo>
                <a:lnTo>
                  <a:pt x="692" y="143"/>
                </a:lnTo>
                <a:lnTo>
                  <a:pt x="693" y="142"/>
                </a:lnTo>
                <a:lnTo>
                  <a:pt x="693" y="146"/>
                </a:lnTo>
                <a:lnTo>
                  <a:pt x="693" y="138"/>
                </a:lnTo>
                <a:lnTo>
                  <a:pt x="694" y="143"/>
                </a:lnTo>
                <a:lnTo>
                  <a:pt x="694" y="144"/>
                </a:lnTo>
                <a:lnTo>
                  <a:pt x="694" y="144"/>
                </a:lnTo>
                <a:lnTo>
                  <a:pt x="695" y="131"/>
                </a:lnTo>
                <a:lnTo>
                  <a:pt x="695" y="130"/>
                </a:lnTo>
                <a:lnTo>
                  <a:pt x="695" y="134"/>
                </a:lnTo>
                <a:lnTo>
                  <a:pt x="696" y="124"/>
                </a:lnTo>
                <a:lnTo>
                  <a:pt x="696" y="126"/>
                </a:lnTo>
                <a:lnTo>
                  <a:pt x="696" y="127"/>
                </a:lnTo>
                <a:lnTo>
                  <a:pt x="696" y="128"/>
                </a:lnTo>
                <a:lnTo>
                  <a:pt x="696" y="122"/>
                </a:lnTo>
                <a:lnTo>
                  <a:pt x="697" y="124"/>
                </a:lnTo>
                <a:lnTo>
                  <a:pt x="697" y="124"/>
                </a:lnTo>
                <a:lnTo>
                  <a:pt x="697" y="127"/>
                </a:lnTo>
                <a:lnTo>
                  <a:pt x="698" y="116"/>
                </a:lnTo>
                <a:lnTo>
                  <a:pt x="698" y="121"/>
                </a:lnTo>
                <a:lnTo>
                  <a:pt x="698" y="120"/>
                </a:lnTo>
                <a:lnTo>
                  <a:pt x="698" y="115"/>
                </a:lnTo>
                <a:lnTo>
                  <a:pt x="699" y="124"/>
                </a:lnTo>
                <a:lnTo>
                  <a:pt x="699" y="116"/>
                </a:lnTo>
                <a:lnTo>
                  <a:pt x="699" y="115"/>
                </a:lnTo>
                <a:lnTo>
                  <a:pt x="699" y="113"/>
                </a:lnTo>
                <a:lnTo>
                  <a:pt x="700" y="123"/>
                </a:lnTo>
                <a:lnTo>
                  <a:pt x="700" y="123"/>
                </a:lnTo>
                <a:lnTo>
                  <a:pt x="700" y="124"/>
                </a:lnTo>
                <a:lnTo>
                  <a:pt x="701" y="128"/>
                </a:lnTo>
                <a:lnTo>
                  <a:pt x="701" y="116"/>
                </a:lnTo>
                <a:lnTo>
                  <a:pt x="701" y="114"/>
                </a:lnTo>
                <a:lnTo>
                  <a:pt x="701" y="109"/>
                </a:lnTo>
                <a:lnTo>
                  <a:pt x="702" y="120"/>
                </a:lnTo>
                <a:lnTo>
                  <a:pt x="702" y="116"/>
                </a:lnTo>
                <a:lnTo>
                  <a:pt x="702" y="116"/>
                </a:lnTo>
                <a:lnTo>
                  <a:pt x="703" y="143"/>
                </a:lnTo>
                <a:lnTo>
                  <a:pt x="703" y="144"/>
                </a:lnTo>
                <a:lnTo>
                  <a:pt x="704" y="131"/>
                </a:lnTo>
                <a:lnTo>
                  <a:pt x="704" y="132"/>
                </a:lnTo>
                <a:lnTo>
                  <a:pt x="704" y="134"/>
                </a:lnTo>
                <a:lnTo>
                  <a:pt x="704" y="132"/>
                </a:lnTo>
                <a:lnTo>
                  <a:pt x="705" y="138"/>
                </a:lnTo>
                <a:lnTo>
                  <a:pt x="705" y="138"/>
                </a:lnTo>
                <a:lnTo>
                  <a:pt x="705" y="139"/>
                </a:lnTo>
                <a:lnTo>
                  <a:pt x="706" y="132"/>
                </a:lnTo>
                <a:lnTo>
                  <a:pt x="706" y="138"/>
                </a:lnTo>
                <a:lnTo>
                  <a:pt x="707" y="136"/>
                </a:lnTo>
                <a:lnTo>
                  <a:pt x="707" y="120"/>
                </a:lnTo>
                <a:lnTo>
                  <a:pt x="707" y="125"/>
                </a:lnTo>
                <a:lnTo>
                  <a:pt x="708" y="126"/>
                </a:lnTo>
                <a:lnTo>
                  <a:pt x="708" y="127"/>
                </a:lnTo>
                <a:lnTo>
                  <a:pt x="708" y="121"/>
                </a:lnTo>
                <a:lnTo>
                  <a:pt x="708" y="122"/>
                </a:lnTo>
                <a:lnTo>
                  <a:pt x="709" y="122"/>
                </a:lnTo>
                <a:lnTo>
                  <a:pt x="709" y="122"/>
                </a:lnTo>
                <a:lnTo>
                  <a:pt x="709" y="127"/>
                </a:lnTo>
                <a:lnTo>
                  <a:pt x="709" y="124"/>
                </a:lnTo>
                <a:lnTo>
                  <a:pt x="710" y="123"/>
                </a:lnTo>
                <a:lnTo>
                  <a:pt x="710" y="127"/>
                </a:lnTo>
                <a:lnTo>
                  <a:pt x="710" y="119"/>
                </a:lnTo>
                <a:lnTo>
                  <a:pt x="711" y="117"/>
                </a:lnTo>
                <a:lnTo>
                  <a:pt x="711" y="111"/>
                </a:lnTo>
                <a:lnTo>
                  <a:pt x="712" y="113"/>
                </a:lnTo>
                <a:lnTo>
                  <a:pt x="712" y="113"/>
                </a:lnTo>
                <a:lnTo>
                  <a:pt x="712" y="113"/>
                </a:lnTo>
                <a:lnTo>
                  <a:pt x="712" y="124"/>
                </a:lnTo>
                <a:lnTo>
                  <a:pt x="713" y="120"/>
                </a:lnTo>
                <a:lnTo>
                  <a:pt x="713" y="120"/>
                </a:lnTo>
                <a:lnTo>
                  <a:pt x="713" y="127"/>
                </a:lnTo>
                <a:lnTo>
                  <a:pt x="714" y="117"/>
                </a:lnTo>
                <a:lnTo>
                  <a:pt x="714" y="116"/>
                </a:lnTo>
                <a:lnTo>
                  <a:pt x="714" y="116"/>
                </a:lnTo>
                <a:lnTo>
                  <a:pt x="715" y="111"/>
                </a:lnTo>
                <a:lnTo>
                  <a:pt x="715" y="113"/>
                </a:lnTo>
                <a:lnTo>
                  <a:pt x="715" y="112"/>
                </a:lnTo>
                <a:lnTo>
                  <a:pt x="715" y="113"/>
                </a:lnTo>
                <a:lnTo>
                  <a:pt x="716" y="106"/>
                </a:lnTo>
                <a:lnTo>
                  <a:pt x="716" y="106"/>
                </a:lnTo>
                <a:lnTo>
                  <a:pt x="717" y="87"/>
                </a:lnTo>
                <a:lnTo>
                  <a:pt x="717" y="86"/>
                </a:lnTo>
                <a:lnTo>
                  <a:pt x="717" y="84"/>
                </a:lnTo>
                <a:lnTo>
                  <a:pt x="718" y="104"/>
                </a:lnTo>
                <a:lnTo>
                  <a:pt x="718" y="103"/>
                </a:lnTo>
                <a:lnTo>
                  <a:pt x="718" y="103"/>
                </a:lnTo>
                <a:lnTo>
                  <a:pt x="718" y="98"/>
                </a:lnTo>
                <a:lnTo>
                  <a:pt x="719" y="111"/>
                </a:lnTo>
                <a:lnTo>
                  <a:pt x="719" y="110"/>
                </a:lnTo>
                <a:lnTo>
                  <a:pt x="719" y="110"/>
                </a:lnTo>
                <a:lnTo>
                  <a:pt x="720" y="94"/>
                </a:lnTo>
                <a:lnTo>
                  <a:pt x="720" y="94"/>
                </a:lnTo>
                <a:lnTo>
                  <a:pt x="720" y="95"/>
                </a:lnTo>
                <a:lnTo>
                  <a:pt x="721" y="104"/>
                </a:lnTo>
                <a:lnTo>
                  <a:pt x="721" y="101"/>
                </a:lnTo>
                <a:lnTo>
                  <a:pt x="721" y="102"/>
                </a:lnTo>
                <a:lnTo>
                  <a:pt x="722" y="113"/>
                </a:lnTo>
                <a:lnTo>
                  <a:pt x="722" y="113"/>
                </a:lnTo>
                <a:lnTo>
                  <a:pt x="722" y="114"/>
                </a:lnTo>
                <a:lnTo>
                  <a:pt x="723" y="106"/>
                </a:lnTo>
                <a:lnTo>
                  <a:pt x="723" y="107"/>
                </a:lnTo>
                <a:lnTo>
                  <a:pt x="723" y="107"/>
                </a:lnTo>
                <a:lnTo>
                  <a:pt x="724" y="95"/>
                </a:lnTo>
                <a:lnTo>
                  <a:pt x="724" y="112"/>
                </a:lnTo>
                <a:lnTo>
                  <a:pt x="725" y="112"/>
                </a:lnTo>
                <a:lnTo>
                  <a:pt x="725" y="126"/>
                </a:lnTo>
                <a:lnTo>
                  <a:pt x="725" y="126"/>
                </a:lnTo>
                <a:lnTo>
                  <a:pt x="726" y="126"/>
                </a:lnTo>
                <a:lnTo>
                  <a:pt x="726" y="125"/>
                </a:lnTo>
                <a:lnTo>
                  <a:pt x="726" y="132"/>
                </a:lnTo>
                <a:lnTo>
                  <a:pt x="726" y="131"/>
                </a:lnTo>
                <a:lnTo>
                  <a:pt x="727" y="132"/>
                </a:lnTo>
                <a:lnTo>
                  <a:pt x="727" y="133"/>
                </a:lnTo>
                <a:lnTo>
                  <a:pt x="727" y="126"/>
                </a:lnTo>
                <a:lnTo>
                  <a:pt x="727" y="127"/>
                </a:lnTo>
                <a:lnTo>
                  <a:pt x="728" y="125"/>
                </a:lnTo>
                <a:lnTo>
                  <a:pt x="728" y="129"/>
                </a:lnTo>
                <a:lnTo>
                  <a:pt x="728" y="117"/>
                </a:lnTo>
                <a:lnTo>
                  <a:pt x="728" y="119"/>
                </a:lnTo>
                <a:lnTo>
                  <a:pt x="729" y="120"/>
                </a:lnTo>
                <a:lnTo>
                  <a:pt x="729" y="122"/>
                </a:lnTo>
                <a:lnTo>
                  <a:pt x="730" y="104"/>
                </a:lnTo>
                <a:lnTo>
                  <a:pt x="730" y="104"/>
                </a:lnTo>
                <a:lnTo>
                  <a:pt x="731" y="114"/>
                </a:lnTo>
                <a:lnTo>
                  <a:pt x="731" y="112"/>
                </a:lnTo>
                <a:lnTo>
                  <a:pt x="731" y="112"/>
                </a:lnTo>
                <a:lnTo>
                  <a:pt x="732" y="124"/>
                </a:lnTo>
                <a:lnTo>
                  <a:pt x="732" y="122"/>
                </a:lnTo>
                <a:lnTo>
                  <a:pt x="732" y="120"/>
                </a:lnTo>
                <a:lnTo>
                  <a:pt x="732" y="114"/>
                </a:lnTo>
                <a:lnTo>
                  <a:pt x="733" y="116"/>
                </a:lnTo>
                <a:lnTo>
                  <a:pt x="733" y="116"/>
                </a:lnTo>
                <a:lnTo>
                  <a:pt x="733" y="117"/>
                </a:lnTo>
                <a:lnTo>
                  <a:pt x="734" y="107"/>
                </a:lnTo>
                <a:lnTo>
                  <a:pt x="734" y="107"/>
                </a:lnTo>
                <a:lnTo>
                  <a:pt x="734" y="106"/>
                </a:lnTo>
                <a:lnTo>
                  <a:pt x="734" y="105"/>
                </a:lnTo>
                <a:lnTo>
                  <a:pt x="735" y="121"/>
                </a:lnTo>
                <a:lnTo>
                  <a:pt x="735" y="122"/>
                </a:lnTo>
                <a:lnTo>
                  <a:pt x="736" y="117"/>
                </a:lnTo>
                <a:lnTo>
                  <a:pt x="736" y="124"/>
                </a:lnTo>
                <a:lnTo>
                  <a:pt x="736" y="125"/>
                </a:lnTo>
                <a:lnTo>
                  <a:pt x="737" y="147"/>
                </a:lnTo>
                <a:lnTo>
                  <a:pt x="737" y="146"/>
                </a:lnTo>
                <a:lnTo>
                  <a:pt x="738" y="132"/>
                </a:lnTo>
                <a:lnTo>
                  <a:pt x="738" y="132"/>
                </a:lnTo>
                <a:lnTo>
                  <a:pt x="739" y="137"/>
                </a:lnTo>
                <a:lnTo>
                  <a:pt x="739" y="130"/>
                </a:lnTo>
                <a:lnTo>
                  <a:pt x="739" y="130"/>
                </a:lnTo>
                <a:lnTo>
                  <a:pt x="739" y="130"/>
                </a:lnTo>
                <a:lnTo>
                  <a:pt x="740" y="124"/>
                </a:lnTo>
                <a:lnTo>
                  <a:pt x="740" y="133"/>
                </a:lnTo>
                <a:lnTo>
                  <a:pt x="740" y="131"/>
                </a:lnTo>
                <a:lnTo>
                  <a:pt x="740" y="128"/>
                </a:lnTo>
                <a:lnTo>
                  <a:pt x="741" y="145"/>
                </a:lnTo>
                <a:lnTo>
                  <a:pt x="741" y="144"/>
                </a:lnTo>
                <a:lnTo>
                  <a:pt x="741" y="144"/>
                </a:lnTo>
                <a:lnTo>
                  <a:pt x="741" y="136"/>
                </a:lnTo>
                <a:lnTo>
                  <a:pt x="742" y="144"/>
                </a:lnTo>
                <a:lnTo>
                  <a:pt x="743" y="146"/>
                </a:lnTo>
                <a:lnTo>
                  <a:pt x="743" y="161"/>
                </a:lnTo>
                <a:lnTo>
                  <a:pt x="743" y="158"/>
                </a:lnTo>
                <a:lnTo>
                  <a:pt x="744" y="159"/>
                </a:lnTo>
                <a:lnTo>
                  <a:pt x="744" y="154"/>
                </a:lnTo>
                <a:lnTo>
                  <a:pt x="744" y="165"/>
                </a:lnTo>
                <a:lnTo>
                  <a:pt x="745" y="166"/>
                </a:lnTo>
                <a:lnTo>
                  <a:pt x="745" y="168"/>
                </a:lnTo>
                <a:lnTo>
                  <a:pt x="745" y="161"/>
                </a:lnTo>
                <a:lnTo>
                  <a:pt x="746" y="162"/>
                </a:lnTo>
                <a:lnTo>
                  <a:pt x="746" y="172"/>
                </a:lnTo>
                <a:lnTo>
                  <a:pt x="746" y="169"/>
                </a:lnTo>
                <a:lnTo>
                  <a:pt x="747" y="169"/>
                </a:lnTo>
                <a:lnTo>
                  <a:pt x="747" y="166"/>
                </a:lnTo>
                <a:lnTo>
                  <a:pt x="747" y="171"/>
                </a:lnTo>
                <a:lnTo>
                  <a:pt x="748" y="168"/>
                </a:lnTo>
                <a:lnTo>
                  <a:pt x="748" y="168"/>
                </a:lnTo>
                <a:lnTo>
                  <a:pt x="748" y="184"/>
                </a:lnTo>
                <a:lnTo>
                  <a:pt x="749" y="179"/>
                </a:lnTo>
                <a:lnTo>
                  <a:pt x="749" y="178"/>
                </a:lnTo>
                <a:lnTo>
                  <a:pt x="749" y="175"/>
                </a:lnTo>
                <a:lnTo>
                  <a:pt x="750" y="202"/>
                </a:lnTo>
                <a:lnTo>
                  <a:pt x="750" y="202"/>
                </a:lnTo>
                <a:lnTo>
                  <a:pt x="750" y="201"/>
                </a:lnTo>
                <a:lnTo>
                  <a:pt x="750" y="207"/>
                </a:lnTo>
                <a:lnTo>
                  <a:pt x="751" y="193"/>
                </a:lnTo>
                <a:lnTo>
                  <a:pt x="751" y="194"/>
                </a:lnTo>
                <a:lnTo>
                  <a:pt x="752" y="202"/>
                </a:lnTo>
                <a:lnTo>
                  <a:pt x="752" y="197"/>
                </a:lnTo>
                <a:lnTo>
                  <a:pt x="752" y="195"/>
                </a:lnTo>
                <a:lnTo>
                  <a:pt x="752" y="194"/>
                </a:lnTo>
                <a:lnTo>
                  <a:pt x="752" y="203"/>
                </a:lnTo>
                <a:lnTo>
                  <a:pt x="753" y="200"/>
                </a:lnTo>
                <a:lnTo>
                  <a:pt x="753" y="200"/>
                </a:lnTo>
                <a:lnTo>
                  <a:pt x="753" y="201"/>
                </a:lnTo>
                <a:lnTo>
                  <a:pt x="754" y="193"/>
                </a:lnTo>
                <a:lnTo>
                  <a:pt x="754" y="194"/>
                </a:lnTo>
                <a:lnTo>
                  <a:pt x="754" y="195"/>
                </a:lnTo>
                <a:lnTo>
                  <a:pt x="754" y="195"/>
                </a:lnTo>
                <a:lnTo>
                  <a:pt x="754" y="204"/>
                </a:lnTo>
                <a:lnTo>
                  <a:pt x="755" y="202"/>
                </a:lnTo>
                <a:lnTo>
                  <a:pt x="755" y="201"/>
                </a:lnTo>
                <a:lnTo>
                  <a:pt x="755" y="197"/>
                </a:lnTo>
                <a:lnTo>
                  <a:pt x="756" y="211"/>
                </a:lnTo>
                <a:lnTo>
                  <a:pt x="756" y="211"/>
                </a:lnTo>
                <a:lnTo>
                  <a:pt x="757" y="198"/>
                </a:lnTo>
                <a:lnTo>
                  <a:pt x="757" y="198"/>
                </a:lnTo>
                <a:lnTo>
                  <a:pt x="757" y="197"/>
                </a:lnTo>
                <a:lnTo>
                  <a:pt x="758" y="206"/>
                </a:lnTo>
                <a:lnTo>
                  <a:pt x="758" y="200"/>
                </a:lnTo>
                <a:lnTo>
                  <a:pt x="758" y="199"/>
                </a:lnTo>
                <a:lnTo>
                  <a:pt x="758" y="196"/>
                </a:lnTo>
                <a:lnTo>
                  <a:pt x="759" y="209"/>
                </a:lnTo>
                <a:lnTo>
                  <a:pt x="759" y="209"/>
                </a:lnTo>
                <a:lnTo>
                  <a:pt x="759" y="207"/>
                </a:lnTo>
                <a:lnTo>
                  <a:pt x="760" y="202"/>
                </a:lnTo>
                <a:lnTo>
                  <a:pt x="760" y="203"/>
                </a:lnTo>
                <a:lnTo>
                  <a:pt x="761" y="205"/>
                </a:lnTo>
                <a:lnTo>
                  <a:pt x="761" y="211"/>
                </a:lnTo>
                <a:lnTo>
                  <a:pt x="761" y="205"/>
                </a:lnTo>
                <a:lnTo>
                  <a:pt x="762" y="205"/>
                </a:lnTo>
                <a:lnTo>
                  <a:pt x="762" y="200"/>
                </a:lnTo>
                <a:lnTo>
                  <a:pt x="762" y="209"/>
                </a:lnTo>
                <a:lnTo>
                  <a:pt x="762" y="208"/>
                </a:lnTo>
                <a:lnTo>
                  <a:pt x="763" y="209"/>
                </a:lnTo>
                <a:lnTo>
                  <a:pt x="763" y="214"/>
                </a:lnTo>
                <a:lnTo>
                  <a:pt x="763" y="212"/>
                </a:lnTo>
                <a:lnTo>
                  <a:pt x="764" y="210"/>
                </a:lnTo>
                <a:lnTo>
                  <a:pt x="764" y="212"/>
                </a:lnTo>
                <a:lnTo>
                  <a:pt x="764" y="206"/>
                </a:lnTo>
                <a:lnTo>
                  <a:pt x="765" y="206"/>
                </a:lnTo>
                <a:lnTo>
                  <a:pt x="765" y="207"/>
                </a:lnTo>
                <a:lnTo>
                  <a:pt x="766" y="196"/>
                </a:lnTo>
                <a:lnTo>
                  <a:pt x="766" y="194"/>
                </a:lnTo>
                <a:lnTo>
                  <a:pt x="767" y="178"/>
                </a:lnTo>
                <a:lnTo>
                  <a:pt x="767" y="180"/>
                </a:lnTo>
                <a:lnTo>
                  <a:pt x="767" y="183"/>
                </a:lnTo>
                <a:lnTo>
                  <a:pt x="767" y="185"/>
                </a:lnTo>
                <a:lnTo>
                  <a:pt x="767" y="174"/>
                </a:lnTo>
                <a:lnTo>
                  <a:pt x="768" y="177"/>
                </a:lnTo>
                <a:lnTo>
                  <a:pt x="768" y="178"/>
                </a:lnTo>
                <a:lnTo>
                  <a:pt x="768" y="186"/>
                </a:lnTo>
                <a:lnTo>
                  <a:pt x="769" y="184"/>
                </a:lnTo>
                <a:lnTo>
                  <a:pt x="769" y="183"/>
                </a:lnTo>
                <a:lnTo>
                  <a:pt x="770" y="165"/>
                </a:lnTo>
                <a:lnTo>
                  <a:pt x="770" y="166"/>
                </a:lnTo>
                <a:lnTo>
                  <a:pt x="770" y="159"/>
                </a:lnTo>
                <a:lnTo>
                  <a:pt x="771" y="167"/>
                </a:lnTo>
                <a:lnTo>
                  <a:pt x="771" y="164"/>
                </a:lnTo>
                <a:lnTo>
                  <a:pt x="771" y="165"/>
                </a:lnTo>
                <a:lnTo>
                  <a:pt x="771" y="169"/>
                </a:lnTo>
                <a:lnTo>
                  <a:pt x="772" y="165"/>
                </a:lnTo>
                <a:lnTo>
                  <a:pt x="772" y="165"/>
                </a:lnTo>
                <a:lnTo>
                  <a:pt x="772" y="172"/>
                </a:lnTo>
                <a:lnTo>
                  <a:pt x="773" y="162"/>
                </a:lnTo>
                <a:lnTo>
                  <a:pt x="773" y="162"/>
                </a:lnTo>
                <a:lnTo>
                  <a:pt x="773" y="166"/>
                </a:lnTo>
                <a:lnTo>
                  <a:pt x="774" y="146"/>
                </a:lnTo>
                <a:lnTo>
                  <a:pt x="774" y="145"/>
                </a:lnTo>
                <a:lnTo>
                  <a:pt x="775" y="155"/>
                </a:lnTo>
                <a:lnTo>
                  <a:pt x="775" y="156"/>
                </a:lnTo>
                <a:lnTo>
                  <a:pt x="776" y="168"/>
                </a:lnTo>
                <a:lnTo>
                  <a:pt x="776" y="168"/>
                </a:lnTo>
                <a:lnTo>
                  <a:pt x="776" y="167"/>
                </a:lnTo>
                <a:lnTo>
                  <a:pt x="776" y="167"/>
                </a:lnTo>
                <a:lnTo>
                  <a:pt x="777" y="164"/>
                </a:lnTo>
                <a:lnTo>
                  <a:pt x="777" y="166"/>
                </a:lnTo>
                <a:lnTo>
                  <a:pt x="777" y="165"/>
                </a:lnTo>
                <a:lnTo>
                  <a:pt x="778" y="160"/>
                </a:lnTo>
                <a:lnTo>
                  <a:pt x="778" y="174"/>
                </a:lnTo>
                <a:lnTo>
                  <a:pt x="779" y="174"/>
                </a:lnTo>
                <a:lnTo>
                  <a:pt x="779" y="182"/>
                </a:lnTo>
                <a:lnTo>
                  <a:pt x="779" y="167"/>
                </a:lnTo>
                <a:lnTo>
                  <a:pt x="780" y="167"/>
                </a:lnTo>
                <a:lnTo>
                  <a:pt x="780" y="154"/>
                </a:lnTo>
                <a:lnTo>
                  <a:pt x="781" y="154"/>
                </a:lnTo>
                <a:lnTo>
                  <a:pt x="781" y="147"/>
                </a:lnTo>
                <a:lnTo>
                  <a:pt x="781" y="155"/>
                </a:lnTo>
                <a:lnTo>
                  <a:pt x="781" y="150"/>
                </a:lnTo>
                <a:lnTo>
                  <a:pt x="782" y="149"/>
                </a:lnTo>
                <a:lnTo>
                  <a:pt x="782" y="153"/>
                </a:lnTo>
                <a:lnTo>
                  <a:pt x="783" y="148"/>
                </a:lnTo>
                <a:lnTo>
                  <a:pt x="783" y="150"/>
                </a:lnTo>
                <a:lnTo>
                  <a:pt x="783" y="150"/>
                </a:lnTo>
                <a:lnTo>
                  <a:pt x="784" y="140"/>
                </a:lnTo>
                <a:lnTo>
                  <a:pt x="784" y="142"/>
                </a:lnTo>
                <a:lnTo>
                  <a:pt x="784" y="143"/>
                </a:lnTo>
                <a:lnTo>
                  <a:pt x="784" y="136"/>
                </a:lnTo>
                <a:lnTo>
                  <a:pt x="785" y="145"/>
                </a:lnTo>
                <a:lnTo>
                  <a:pt x="785" y="146"/>
                </a:lnTo>
                <a:lnTo>
                  <a:pt x="785" y="155"/>
                </a:lnTo>
                <a:lnTo>
                  <a:pt x="786" y="146"/>
                </a:lnTo>
                <a:lnTo>
                  <a:pt x="786" y="147"/>
                </a:lnTo>
                <a:lnTo>
                  <a:pt x="786" y="138"/>
                </a:lnTo>
                <a:lnTo>
                  <a:pt x="787" y="157"/>
                </a:lnTo>
                <a:lnTo>
                  <a:pt x="787" y="157"/>
                </a:lnTo>
                <a:lnTo>
                  <a:pt x="788" y="151"/>
                </a:lnTo>
                <a:lnTo>
                  <a:pt x="788" y="159"/>
                </a:lnTo>
                <a:lnTo>
                  <a:pt x="788" y="159"/>
                </a:lnTo>
                <a:lnTo>
                  <a:pt x="788" y="158"/>
                </a:lnTo>
                <a:lnTo>
                  <a:pt x="788" y="156"/>
                </a:lnTo>
                <a:lnTo>
                  <a:pt x="789" y="163"/>
                </a:lnTo>
                <a:lnTo>
                  <a:pt x="789" y="163"/>
                </a:lnTo>
                <a:lnTo>
                  <a:pt x="790" y="151"/>
                </a:lnTo>
                <a:lnTo>
                  <a:pt x="790" y="151"/>
                </a:lnTo>
                <a:lnTo>
                  <a:pt x="790" y="153"/>
                </a:lnTo>
                <a:lnTo>
                  <a:pt x="791" y="148"/>
                </a:lnTo>
                <a:lnTo>
                  <a:pt x="791" y="150"/>
                </a:lnTo>
                <a:lnTo>
                  <a:pt x="791" y="149"/>
                </a:lnTo>
                <a:lnTo>
                  <a:pt x="792" y="165"/>
                </a:lnTo>
                <a:lnTo>
                  <a:pt x="792" y="164"/>
                </a:lnTo>
                <a:lnTo>
                  <a:pt x="792" y="165"/>
                </a:lnTo>
                <a:lnTo>
                  <a:pt x="792" y="167"/>
                </a:lnTo>
                <a:lnTo>
                  <a:pt x="793" y="156"/>
                </a:lnTo>
                <a:lnTo>
                  <a:pt x="793" y="155"/>
                </a:lnTo>
                <a:lnTo>
                  <a:pt x="793" y="155"/>
                </a:lnTo>
                <a:lnTo>
                  <a:pt x="794" y="167"/>
                </a:lnTo>
                <a:lnTo>
                  <a:pt x="794" y="166"/>
                </a:lnTo>
                <a:lnTo>
                  <a:pt x="794" y="166"/>
                </a:lnTo>
                <a:lnTo>
                  <a:pt x="794" y="164"/>
                </a:lnTo>
                <a:lnTo>
                  <a:pt x="795" y="176"/>
                </a:lnTo>
                <a:lnTo>
                  <a:pt x="795" y="176"/>
                </a:lnTo>
                <a:lnTo>
                  <a:pt x="795" y="175"/>
                </a:lnTo>
                <a:lnTo>
                  <a:pt x="796" y="175"/>
                </a:lnTo>
                <a:lnTo>
                  <a:pt x="796" y="192"/>
                </a:lnTo>
                <a:lnTo>
                  <a:pt x="797" y="193"/>
                </a:lnTo>
                <a:lnTo>
                  <a:pt x="797" y="202"/>
                </a:lnTo>
                <a:lnTo>
                  <a:pt x="797" y="192"/>
                </a:lnTo>
                <a:lnTo>
                  <a:pt x="797" y="193"/>
                </a:lnTo>
                <a:lnTo>
                  <a:pt x="798" y="193"/>
                </a:lnTo>
                <a:lnTo>
                  <a:pt x="798" y="200"/>
                </a:lnTo>
                <a:lnTo>
                  <a:pt x="798" y="191"/>
                </a:lnTo>
                <a:lnTo>
                  <a:pt x="798" y="195"/>
                </a:lnTo>
                <a:lnTo>
                  <a:pt x="799" y="195"/>
                </a:lnTo>
                <a:lnTo>
                  <a:pt x="799" y="196"/>
                </a:lnTo>
                <a:lnTo>
                  <a:pt x="799" y="189"/>
                </a:lnTo>
                <a:lnTo>
                  <a:pt x="799" y="193"/>
                </a:lnTo>
                <a:lnTo>
                  <a:pt x="800" y="194"/>
                </a:lnTo>
                <a:lnTo>
                  <a:pt x="800" y="198"/>
                </a:lnTo>
                <a:lnTo>
                  <a:pt x="801" y="193"/>
                </a:lnTo>
                <a:lnTo>
                  <a:pt x="801" y="195"/>
                </a:lnTo>
                <a:lnTo>
                  <a:pt x="801" y="196"/>
                </a:lnTo>
                <a:lnTo>
                  <a:pt x="801" y="206"/>
                </a:lnTo>
                <a:lnTo>
                  <a:pt x="802" y="204"/>
                </a:lnTo>
                <a:lnTo>
                  <a:pt x="802" y="205"/>
                </a:lnTo>
                <a:lnTo>
                  <a:pt x="803" y="220"/>
                </a:lnTo>
                <a:lnTo>
                  <a:pt x="803" y="223"/>
                </a:lnTo>
                <a:lnTo>
                  <a:pt x="803" y="229"/>
                </a:lnTo>
                <a:lnTo>
                  <a:pt x="804" y="226"/>
                </a:lnTo>
                <a:lnTo>
                  <a:pt x="804" y="227"/>
                </a:lnTo>
                <a:lnTo>
                  <a:pt x="804" y="224"/>
                </a:lnTo>
                <a:lnTo>
                  <a:pt x="804" y="234"/>
                </a:lnTo>
                <a:lnTo>
                  <a:pt x="805" y="228"/>
                </a:lnTo>
                <a:lnTo>
                  <a:pt x="805" y="228"/>
                </a:lnTo>
                <a:lnTo>
                  <a:pt x="805" y="245"/>
                </a:lnTo>
                <a:lnTo>
                  <a:pt x="806" y="234"/>
                </a:lnTo>
                <a:lnTo>
                  <a:pt x="806" y="233"/>
                </a:lnTo>
                <a:lnTo>
                  <a:pt x="806" y="223"/>
                </a:lnTo>
                <a:lnTo>
                  <a:pt x="807" y="239"/>
                </a:lnTo>
                <a:lnTo>
                  <a:pt x="807" y="238"/>
                </a:lnTo>
                <a:lnTo>
                  <a:pt x="807" y="238"/>
                </a:lnTo>
                <a:lnTo>
                  <a:pt x="808" y="239"/>
                </a:lnTo>
                <a:lnTo>
                  <a:pt x="808" y="231"/>
                </a:lnTo>
                <a:lnTo>
                  <a:pt x="808" y="232"/>
                </a:lnTo>
                <a:lnTo>
                  <a:pt x="808" y="230"/>
                </a:lnTo>
                <a:lnTo>
                  <a:pt x="808" y="225"/>
                </a:lnTo>
                <a:lnTo>
                  <a:pt x="809" y="239"/>
                </a:lnTo>
                <a:lnTo>
                  <a:pt x="809" y="239"/>
                </a:lnTo>
                <a:lnTo>
                  <a:pt x="809" y="239"/>
                </a:lnTo>
                <a:lnTo>
                  <a:pt x="809" y="238"/>
                </a:lnTo>
                <a:lnTo>
                  <a:pt x="810" y="248"/>
                </a:lnTo>
                <a:lnTo>
                  <a:pt x="810" y="242"/>
                </a:lnTo>
                <a:lnTo>
                  <a:pt x="810" y="239"/>
                </a:lnTo>
                <a:lnTo>
                  <a:pt x="810" y="236"/>
                </a:lnTo>
                <a:lnTo>
                  <a:pt x="811" y="244"/>
                </a:lnTo>
                <a:lnTo>
                  <a:pt x="811" y="239"/>
                </a:lnTo>
                <a:lnTo>
                  <a:pt x="811" y="237"/>
                </a:lnTo>
                <a:lnTo>
                  <a:pt x="812" y="228"/>
                </a:lnTo>
                <a:lnTo>
                  <a:pt x="812" y="239"/>
                </a:lnTo>
                <a:lnTo>
                  <a:pt x="812" y="238"/>
                </a:lnTo>
                <a:lnTo>
                  <a:pt x="813" y="226"/>
                </a:lnTo>
                <a:lnTo>
                  <a:pt x="813" y="230"/>
                </a:lnTo>
                <a:lnTo>
                  <a:pt x="813" y="232"/>
                </a:lnTo>
                <a:lnTo>
                  <a:pt x="814" y="237"/>
                </a:lnTo>
                <a:lnTo>
                  <a:pt x="814" y="229"/>
                </a:lnTo>
                <a:lnTo>
                  <a:pt x="815" y="228"/>
                </a:lnTo>
                <a:lnTo>
                  <a:pt x="815" y="229"/>
                </a:lnTo>
                <a:lnTo>
                  <a:pt x="815" y="215"/>
                </a:lnTo>
                <a:lnTo>
                  <a:pt x="815" y="217"/>
                </a:lnTo>
                <a:lnTo>
                  <a:pt x="816" y="217"/>
                </a:lnTo>
                <a:lnTo>
                  <a:pt x="816" y="227"/>
                </a:lnTo>
                <a:lnTo>
                  <a:pt x="816" y="225"/>
                </a:lnTo>
                <a:lnTo>
                  <a:pt x="817" y="225"/>
                </a:lnTo>
                <a:lnTo>
                  <a:pt x="817" y="228"/>
                </a:lnTo>
                <a:lnTo>
                  <a:pt x="817" y="218"/>
                </a:lnTo>
                <a:lnTo>
                  <a:pt x="817" y="223"/>
                </a:lnTo>
                <a:lnTo>
                  <a:pt x="818" y="223"/>
                </a:lnTo>
                <a:lnTo>
                  <a:pt x="818" y="233"/>
                </a:lnTo>
                <a:lnTo>
                  <a:pt x="819" y="221"/>
                </a:lnTo>
                <a:lnTo>
                  <a:pt x="819" y="221"/>
                </a:lnTo>
                <a:lnTo>
                  <a:pt x="820" y="233"/>
                </a:lnTo>
                <a:lnTo>
                  <a:pt x="820" y="233"/>
                </a:lnTo>
                <a:lnTo>
                  <a:pt x="820" y="239"/>
                </a:lnTo>
                <a:lnTo>
                  <a:pt x="821" y="232"/>
                </a:lnTo>
                <a:lnTo>
                  <a:pt x="821" y="231"/>
                </a:lnTo>
                <a:lnTo>
                  <a:pt x="821" y="227"/>
                </a:lnTo>
                <a:lnTo>
                  <a:pt x="822" y="233"/>
                </a:lnTo>
                <a:lnTo>
                  <a:pt x="822" y="231"/>
                </a:lnTo>
                <a:lnTo>
                  <a:pt x="822" y="229"/>
                </a:lnTo>
                <a:lnTo>
                  <a:pt x="822" y="228"/>
                </a:lnTo>
                <a:lnTo>
                  <a:pt x="823" y="237"/>
                </a:lnTo>
                <a:lnTo>
                  <a:pt x="823" y="236"/>
                </a:lnTo>
                <a:lnTo>
                  <a:pt x="823" y="236"/>
                </a:lnTo>
                <a:lnTo>
                  <a:pt x="824" y="254"/>
                </a:lnTo>
                <a:lnTo>
                  <a:pt x="824" y="253"/>
                </a:lnTo>
                <a:lnTo>
                  <a:pt x="825" y="246"/>
                </a:lnTo>
                <a:lnTo>
                  <a:pt x="825" y="246"/>
                </a:lnTo>
                <a:lnTo>
                  <a:pt x="825" y="246"/>
                </a:lnTo>
                <a:lnTo>
                  <a:pt x="825" y="242"/>
                </a:lnTo>
                <a:lnTo>
                  <a:pt x="826" y="256"/>
                </a:lnTo>
                <a:lnTo>
                  <a:pt x="826" y="255"/>
                </a:lnTo>
                <a:lnTo>
                  <a:pt x="827" y="239"/>
                </a:lnTo>
                <a:lnTo>
                  <a:pt x="827" y="240"/>
                </a:lnTo>
                <a:lnTo>
                  <a:pt x="827" y="240"/>
                </a:lnTo>
                <a:lnTo>
                  <a:pt x="828" y="248"/>
                </a:lnTo>
                <a:lnTo>
                  <a:pt x="828" y="239"/>
                </a:lnTo>
                <a:lnTo>
                  <a:pt x="828" y="239"/>
                </a:lnTo>
                <a:lnTo>
                  <a:pt x="828" y="238"/>
                </a:lnTo>
                <a:lnTo>
                  <a:pt x="829" y="248"/>
                </a:lnTo>
                <a:lnTo>
                  <a:pt x="829" y="245"/>
                </a:lnTo>
                <a:lnTo>
                  <a:pt x="829" y="245"/>
                </a:lnTo>
                <a:lnTo>
                  <a:pt x="829" y="248"/>
                </a:lnTo>
                <a:lnTo>
                  <a:pt x="830" y="241"/>
                </a:lnTo>
                <a:lnTo>
                  <a:pt x="830" y="244"/>
                </a:lnTo>
                <a:lnTo>
                  <a:pt x="830" y="242"/>
                </a:lnTo>
                <a:lnTo>
                  <a:pt x="831" y="248"/>
                </a:lnTo>
                <a:lnTo>
                  <a:pt x="831" y="236"/>
                </a:lnTo>
                <a:lnTo>
                  <a:pt x="831" y="237"/>
                </a:lnTo>
                <a:lnTo>
                  <a:pt x="831" y="237"/>
                </a:lnTo>
                <a:lnTo>
                  <a:pt x="832" y="240"/>
                </a:lnTo>
                <a:lnTo>
                  <a:pt x="832" y="233"/>
                </a:lnTo>
                <a:lnTo>
                  <a:pt x="832" y="233"/>
                </a:lnTo>
                <a:lnTo>
                  <a:pt x="833" y="233"/>
                </a:lnTo>
                <a:lnTo>
                  <a:pt x="833" y="234"/>
                </a:lnTo>
                <a:lnTo>
                  <a:pt x="833" y="229"/>
                </a:lnTo>
                <a:lnTo>
                  <a:pt x="833" y="233"/>
                </a:lnTo>
                <a:lnTo>
                  <a:pt x="834" y="234"/>
                </a:lnTo>
                <a:lnTo>
                  <a:pt x="834" y="252"/>
                </a:lnTo>
                <a:lnTo>
                  <a:pt x="835" y="251"/>
                </a:lnTo>
                <a:lnTo>
                  <a:pt x="835" y="228"/>
                </a:lnTo>
                <a:lnTo>
                  <a:pt x="836" y="226"/>
                </a:lnTo>
                <a:lnTo>
                  <a:pt x="836" y="236"/>
                </a:lnTo>
                <a:lnTo>
                  <a:pt x="837" y="231"/>
                </a:lnTo>
                <a:lnTo>
                  <a:pt x="837" y="230"/>
                </a:lnTo>
                <a:lnTo>
                  <a:pt x="837" y="231"/>
                </a:lnTo>
                <a:lnTo>
                  <a:pt x="838" y="223"/>
                </a:lnTo>
                <a:lnTo>
                  <a:pt x="838" y="222"/>
                </a:lnTo>
                <a:lnTo>
                  <a:pt x="838" y="227"/>
                </a:lnTo>
                <a:lnTo>
                  <a:pt x="838" y="219"/>
                </a:lnTo>
                <a:lnTo>
                  <a:pt x="839" y="222"/>
                </a:lnTo>
                <a:lnTo>
                  <a:pt x="839" y="222"/>
                </a:lnTo>
                <a:lnTo>
                  <a:pt x="839" y="219"/>
                </a:lnTo>
                <a:lnTo>
                  <a:pt x="840" y="231"/>
                </a:lnTo>
                <a:lnTo>
                  <a:pt x="840" y="230"/>
                </a:lnTo>
                <a:lnTo>
                  <a:pt x="840" y="229"/>
                </a:lnTo>
                <a:lnTo>
                  <a:pt x="841" y="241"/>
                </a:lnTo>
                <a:lnTo>
                  <a:pt x="841" y="240"/>
                </a:lnTo>
                <a:lnTo>
                  <a:pt x="841" y="239"/>
                </a:lnTo>
                <a:lnTo>
                  <a:pt x="842" y="252"/>
                </a:lnTo>
                <a:lnTo>
                  <a:pt x="842" y="246"/>
                </a:lnTo>
                <a:lnTo>
                  <a:pt x="842" y="245"/>
                </a:lnTo>
                <a:lnTo>
                  <a:pt x="842" y="244"/>
                </a:lnTo>
                <a:lnTo>
                  <a:pt x="843" y="261"/>
                </a:lnTo>
                <a:lnTo>
                  <a:pt x="843" y="263"/>
                </a:lnTo>
                <a:lnTo>
                  <a:pt x="844" y="267"/>
                </a:lnTo>
                <a:lnTo>
                  <a:pt x="844" y="263"/>
                </a:lnTo>
                <a:lnTo>
                  <a:pt x="844" y="263"/>
                </a:lnTo>
                <a:lnTo>
                  <a:pt x="844" y="264"/>
                </a:lnTo>
                <a:lnTo>
                  <a:pt x="845" y="290"/>
                </a:lnTo>
                <a:lnTo>
                  <a:pt x="845" y="290"/>
                </a:lnTo>
                <a:lnTo>
                  <a:pt x="845" y="289"/>
                </a:lnTo>
                <a:lnTo>
                  <a:pt x="846" y="299"/>
                </a:lnTo>
                <a:lnTo>
                  <a:pt x="846" y="301"/>
                </a:lnTo>
                <a:lnTo>
                  <a:pt x="847" y="296"/>
                </a:lnTo>
                <a:lnTo>
                  <a:pt x="847" y="311"/>
                </a:lnTo>
                <a:lnTo>
                  <a:pt x="847" y="307"/>
                </a:lnTo>
                <a:lnTo>
                  <a:pt x="847" y="305"/>
                </a:lnTo>
                <a:lnTo>
                  <a:pt x="847" y="305"/>
                </a:lnTo>
                <a:lnTo>
                  <a:pt x="848" y="296"/>
                </a:lnTo>
                <a:lnTo>
                  <a:pt x="848" y="299"/>
                </a:lnTo>
                <a:lnTo>
                  <a:pt x="848" y="299"/>
                </a:lnTo>
                <a:lnTo>
                  <a:pt x="848" y="299"/>
                </a:lnTo>
                <a:lnTo>
                  <a:pt x="849" y="288"/>
                </a:lnTo>
                <a:lnTo>
                  <a:pt x="849" y="292"/>
                </a:lnTo>
                <a:lnTo>
                  <a:pt x="849" y="292"/>
                </a:lnTo>
                <a:lnTo>
                  <a:pt x="849" y="289"/>
                </a:lnTo>
                <a:lnTo>
                  <a:pt x="850" y="299"/>
                </a:lnTo>
                <a:lnTo>
                  <a:pt x="850" y="294"/>
                </a:lnTo>
                <a:lnTo>
                  <a:pt x="851" y="293"/>
                </a:lnTo>
                <a:lnTo>
                  <a:pt x="851" y="302"/>
                </a:lnTo>
                <a:lnTo>
                  <a:pt x="852" y="302"/>
                </a:lnTo>
                <a:lnTo>
                  <a:pt x="852" y="302"/>
                </a:lnTo>
                <a:lnTo>
                  <a:pt x="852" y="296"/>
                </a:lnTo>
                <a:lnTo>
                  <a:pt x="852" y="297"/>
                </a:lnTo>
                <a:lnTo>
                  <a:pt x="853" y="298"/>
                </a:lnTo>
                <a:lnTo>
                  <a:pt x="853" y="305"/>
                </a:lnTo>
                <a:lnTo>
                  <a:pt x="853" y="295"/>
                </a:lnTo>
                <a:lnTo>
                  <a:pt x="853" y="297"/>
                </a:lnTo>
                <a:lnTo>
                  <a:pt x="854" y="297"/>
                </a:lnTo>
                <a:lnTo>
                  <a:pt x="854" y="287"/>
                </a:lnTo>
                <a:lnTo>
                  <a:pt x="855" y="287"/>
                </a:lnTo>
                <a:lnTo>
                  <a:pt x="855" y="286"/>
                </a:lnTo>
                <a:lnTo>
                  <a:pt x="855" y="286"/>
                </a:lnTo>
                <a:lnTo>
                  <a:pt x="856" y="277"/>
                </a:lnTo>
                <a:lnTo>
                  <a:pt x="856" y="277"/>
                </a:lnTo>
                <a:lnTo>
                  <a:pt x="856" y="278"/>
                </a:lnTo>
                <a:lnTo>
                  <a:pt x="856" y="273"/>
                </a:lnTo>
                <a:lnTo>
                  <a:pt x="856" y="279"/>
                </a:lnTo>
                <a:lnTo>
                  <a:pt x="857" y="274"/>
                </a:lnTo>
                <a:lnTo>
                  <a:pt x="857" y="274"/>
                </a:lnTo>
                <a:lnTo>
                  <a:pt x="857" y="274"/>
                </a:lnTo>
                <a:lnTo>
                  <a:pt x="858" y="269"/>
                </a:lnTo>
                <a:lnTo>
                  <a:pt x="858" y="270"/>
                </a:lnTo>
                <a:lnTo>
                  <a:pt x="858" y="271"/>
                </a:lnTo>
                <a:lnTo>
                  <a:pt x="859" y="283"/>
                </a:lnTo>
                <a:lnTo>
                  <a:pt x="859" y="285"/>
                </a:lnTo>
                <a:lnTo>
                  <a:pt x="859" y="284"/>
                </a:lnTo>
                <a:lnTo>
                  <a:pt x="860" y="298"/>
                </a:lnTo>
                <a:lnTo>
                  <a:pt x="860" y="287"/>
                </a:lnTo>
                <a:lnTo>
                  <a:pt x="860" y="288"/>
                </a:lnTo>
                <a:lnTo>
                  <a:pt x="860" y="294"/>
                </a:lnTo>
                <a:lnTo>
                  <a:pt x="861" y="286"/>
                </a:lnTo>
                <a:lnTo>
                  <a:pt x="861" y="290"/>
                </a:lnTo>
                <a:lnTo>
                  <a:pt x="861" y="290"/>
                </a:lnTo>
                <a:lnTo>
                  <a:pt x="861" y="291"/>
                </a:lnTo>
                <a:lnTo>
                  <a:pt x="862" y="283"/>
                </a:lnTo>
                <a:lnTo>
                  <a:pt x="862" y="286"/>
                </a:lnTo>
                <a:lnTo>
                  <a:pt x="862" y="286"/>
                </a:lnTo>
                <a:lnTo>
                  <a:pt x="862" y="285"/>
                </a:lnTo>
                <a:lnTo>
                  <a:pt x="863" y="293"/>
                </a:lnTo>
                <a:lnTo>
                  <a:pt x="863" y="293"/>
                </a:lnTo>
                <a:lnTo>
                  <a:pt x="863" y="292"/>
                </a:lnTo>
                <a:lnTo>
                  <a:pt x="864" y="269"/>
                </a:lnTo>
                <a:lnTo>
                  <a:pt x="864" y="270"/>
                </a:lnTo>
                <a:lnTo>
                  <a:pt x="864" y="270"/>
                </a:lnTo>
                <a:lnTo>
                  <a:pt x="865" y="290"/>
                </a:lnTo>
                <a:lnTo>
                  <a:pt x="865" y="287"/>
                </a:lnTo>
                <a:lnTo>
                  <a:pt x="865" y="286"/>
                </a:lnTo>
                <a:lnTo>
                  <a:pt x="865" y="284"/>
                </a:lnTo>
                <a:lnTo>
                  <a:pt x="866" y="294"/>
                </a:lnTo>
                <a:lnTo>
                  <a:pt x="866" y="293"/>
                </a:lnTo>
                <a:lnTo>
                  <a:pt x="867" y="296"/>
                </a:lnTo>
                <a:lnTo>
                  <a:pt x="867" y="288"/>
                </a:lnTo>
                <a:lnTo>
                  <a:pt x="867" y="287"/>
                </a:lnTo>
                <a:lnTo>
                  <a:pt x="867" y="286"/>
                </a:lnTo>
                <a:lnTo>
                  <a:pt x="868" y="291"/>
                </a:lnTo>
                <a:lnTo>
                  <a:pt x="868" y="289"/>
                </a:lnTo>
                <a:lnTo>
                  <a:pt x="869" y="288"/>
                </a:lnTo>
                <a:lnTo>
                  <a:pt x="869" y="288"/>
                </a:lnTo>
                <a:lnTo>
                  <a:pt x="869" y="261"/>
                </a:lnTo>
                <a:lnTo>
                  <a:pt x="870" y="260"/>
                </a:lnTo>
                <a:lnTo>
                  <a:pt x="870" y="267"/>
                </a:lnTo>
                <a:lnTo>
                  <a:pt x="870" y="257"/>
                </a:lnTo>
                <a:lnTo>
                  <a:pt x="871" y="256"/>
                </a:lnTo>
                <a:lnTo>
                  <a:pt x="871" y="257"/>
                </a:lnTo>
                <a:lnTo>
                  <a:pt x="871" y="250"/>
                </a:lnTo>
                <a:lnTo>
                  <a:pt x="871" y="254"/>
                </a:lnTo>
                <a:lnTo>
                  <a:pt x="872" y="254"/>
                </a:lnTo>
                <a:lnTo>
                  <a:pt x="872" y="258"/>
                </a:lnTo>
                <a:lnTo>
                  <a:pt x="873" y="248"/>
                </a:lnTo>
                <a:lnTo>
                  <a:pt x="873" y="248"/>
                </a:lnTo>
                <a:lnTo>
                  <a:pt x="873" y="249"/>
                </a:lnTo>
                <a:lnTo>
                  <a:pt x="873" y="260"/>
                </a:lnTo>
                <a:lnTo>
                  <a:pt x="874" y="259"/>
                </a:lnTo>
                <a:lnTo>
                  <a:pt x="874" y="259"/>
                </a:lnTo>
                <a:lnTo>
                  <a:pt x="875" y="265"/>
                </a:lnTo>
                <a:lnTo>
                  <a:pt x="875" y="264"/>
                </a:lnTo>
                <a:lnTo>
                  <a:pt x="875" y="265"/>
                </a:lnTo>
                <a:lnTo>
                  <a:pt x="875" y="266"/>
                </a:lnTo>
                <a:lnTo>
                  <a:pt x="876" y="256"/>
                </a:lnTo>
                <a:lnTo>
                  <a:pt x="876" y="259"/>
                </a:lnTo>
                <a:lnTo>
                  <a:pt x="876" y="261"/>
                </a:lnTo>
                <a:lnTo>
                  <a:pt x="876" y="273"/>
                </a:lnTo>
                <a:lnTo>
                  <a:pt x="877" y="270"/>
                </a:lnTo>
                <a:lnTo>
                  <a:pt x="877" y="273"/>
                </a:lnTo>
                <a:lnTo>
                  <a:pt x="877" y="280"/>
                </a:lnTo>
                <a:lnTo>
                  <a:pt x="878" y="271"/>
                </a:lnTo>
                <a:lnTo>
                  <a:pt x="878" y="272"/>
                </a:lnTo>
                <a:lnTo>
                  <a:pt x="878" y="272"/>
                </a:lnTo>
                <a:lnTo>
                  <a:pt x="879" y="255"/>
                </a:lnTo>
                <a:lnTo>
                  <a:pt x="879" y="255"/>
                </a:lnTo>
                <a:lnTo>
                  <a:pt x="879" y="255"/>
                </a:lnTo>
                <a:lnTo>
                  <a:pt x="880" y="248"/>
                </a:lnTo>
                <a:lnTo>
                  <a:pt x="880" y="246"/>
                </a:lnTo>
                <a:lnTo>
                  <a:pt x="880" y="248"/>
                </a:lnTo>
                <a:lnTo>
                  <a:pt x="881" y="241"/>
                </a:lnTo>
                <a:lnTo>
                  <a:pt x="881" y="248"/>
                </a:lnTo>
                <a:lnTo>
                  <a:pt x="881" y="249"/>
                </a:lnTo>
                <a:lnTo>
                  <a:pt x="882" y="244"/>
                </a:lnTo>
                <a:lnTo>
                  <a:pt x="882" y="252"/>
                </a:lnTo>
                <a:lnTo>
                  <a:pt x="882" y="250"/>
                </a:lnTo>
                <a:lnTo>
                  <a:pt x="882" y="250"/>
                </a:lnTo>
                <a:lnTo>
                  <a:pt x="882" y="250"/>
                </a:lnTo>
                <a:lnTo>
                  <a:pt x="882" y="257"/>
                </a:lnTo>
                <a:lnTo>
                  <a:pt x="883" y="250"/>
                </a:lnTo>
                <a:lnTo>
                  <a:pt x="883" y="250"/>
                </a:lnTo>
                <a:lnTo>
                  <a:pt x="883" y="250"/>
                </a:lnTo>
                <a:lnTo>
                  <a:pt x="884" y="241"/>
                </a:lnTo>
                <a:lnTo>
                  <a:pt x="884" y="243"/>
                </a:lnTo>
                <a:lnTo>
                  <a:pt x="884" y="246"/>
                </a:lnTo>
                <a:lnTo>
                  <a:pt x="885" y="257"/>
                </a:lnTo>
                <a:lnTo>
                  <a:pt x="885" y="255"/>
                </a:lnTo>
                <a:lnTo>
                  <a:pt x="885" y="256"/>
                </a:lnTo>
                <a:lnTo>
                  <a:pt x="886" y="247"/>
                </a:lnTo>
                <a:lnTo>
                  <a:pt x="887" y="247"/>
                </a:lnTo>
                <a:lnTo>
                  <a:pt x="887" y="243"/>
                </a:lnTo>
                <a:lnTo>
                  <a:pt x="887" y="247"/>
                </a:lnTo>
                <a:lnTo>
                  <a:pt x="887" y="243"/>
                </a:lnTo>
                <a:lnTo>
                  <a:pt x="888" y="243"/>
                </a:lnTo>
                <a:lnTo>
                  <a:pt x="888" y="237"/>
                </a:lnTo>
                <a:lnTo>
                  <a:pt x="888" y="246"/>
                </a:lnTo>
                <a:lnTo>
                  <a:pt x="888" y="242"/>
                </a:lnTo>
                <a:lnTo>
                  <a:pt x="889" y="245"/>
                </a:lnTo>
                <a:lnTo>
                  <a:pt x="889" y="239"/>
                </a:lnTo>
                <a:lnTo>
                  <a:pt x="889" y="258"/>
                </a:lnTo>
                <a:lnTo>
                  <a:pt x="890" y="259"/>
                </a:lnTo>
                <a:lnTo>
                  <a:pt x="890" y="259"/>
                </a:lnTo>
                <a:lnTo>
                  <a:pt x="891" y="246"/>
                </a:lnTo>
                <a:lnTo>
                  <a:pt x="891" y="246"/>
                </a:lnTo>
                <a:lnTo>
                  <a:pt x="891" y="251"/>
                </a:lnTo>
                <a:lnTo>
                  <a:pt x="892" y="241"/>
                </a:lnTo>
                <a:lnTo>
                  <a:pt x="892" y="242"/>
                </a:lnTo>
                <a:lnTo>
                  <a:pt x="892" y="245"/>
                </a:lnTo>
                <a:lnTo>
                  <a:pt x="893" y="259"/>
                </a:lnTo>
                <a:lnTo>
                  <a:pt x="893" y="259"/>
                </a:lnTo>
                <a:lnTo>
                  <a:pt x="893" y="260"/>
                </a:lnTo>
                <a:lnTo>
                  <a:pt x="893" y="263"/>
                </a:lnTo>
                <a:lnTo>
                  <a:pt x="893" y="257"/>
                </a:lnTo>
                <a:lnTo>
                  <a:pt x="894" y="262"/>
                </a:lnTo>
                <a:lnTo>
                  <a:pt x="894" y="262"/>
                </a:lnTo>
                <a:lnTo>
                  <a:pt x="894" y="258"/>
                </a:lnTo>
                <a:lnTo>
                  <a:pt x="895" y="268"/>
                </a:lnTo>
                <a:lnTo>
                  <a:pt x="895" y="263"/>
                </a:lnTo>
                <a:lnTo>
                  <a:pt x="895" y="262"/>
                </a:lnTo>
                <a:lnTo>
                  <a:pt x="895" y="261"/>
                </a:lnTo>
                <a:lnTo>
                  <a:pt x="895" y="275"/>
                </a:lnTo>
                <a:lnTo>
                  <a:pt x="896" y="269"/>
                </a:lnTo>
                <a:lnTo>
                  <a:pt x="896" y="268"/>
                </a:lnTo>
                <a:lnTo>
                  <a:pt x="896" y="267"/>
                </a:lnTo>
                <a:lnTo>
                  <a:pt x="896" y="276"/>
                </a:lnTo>
                <a:lnTo>
                  <a:pt x="897" y="271"/>
                </a:lnTo>
                <a:lnTo>
                  <a:pt x="897" y="269"/>
                </a:lnTo>
                <a:lnTo>
                  <a:pt x="897" y="267"/>
                </a:lnTo>
                <a:lnTo>
                  <a:pt x="898" y="279"/>
                </a:lnTo>
                <a:lnTo>
                  <a:pt x="898" y="275"/>
                </a:lnTo>
                <a:lnTo>
                  <a:pt x="898" y="275"/>
                </a:lnTo>
                <a:lnTo>
                  <a:pt x="898" y="271"/>
                </a:lnTo>
                <a:lnTo>
                  <a:pt x="899" y="281"/>
                </a:lnTo>
                <a:lnTo>
                  <a:pt x="899" y="281"/>
                </a:lnTo>
                <a:lnTo>
                  <a:pt x="900" y="279"/>
                </a:lnTo>
                <a:lnTo>
                  <a:pt x="900" y="290"/>
                </a:lnTo>
                <a:lnTo>
                  <a:pt x="900" y="288"/>
                </a:lnTo>
                <a:lnTo>
                  <a:pt x="900" y="288"/>
                </a:lnTo>
                <a:lnTo>
                  <a:pt x="901" y="291"/>
                </a:lnTo>
                <a:lnTo>
                  <a:pt x="901" y="284"/>
                </a:lnTo>
                <a:lnTo>
                  <a:pt x="901" y="283"/>
                </a:lnTo>
                <a:lnTo>
                  <a:pt x="902" y="277"/>
                </a:lnTo>
                <a:lnTo>
                  <a:pt x="902" y="277"/>
                </a:lnTo>
                <a:lnTo>
                  <a:pt x="902" y="276"/>
                </a:lnTo>
                <a:lnTo>
                  <a:pt x="903" y="291"/>
                </a:lnTo>
                <a:lnTo>
                  <a:pt x="903" y="291"/>
                </a:lnTo>
                <a:lnTo>
                  <a:pt x="903" y="293"/>
                </a:lnTo>
                <a:lnTo>
                  <a:pt x="904" y="286"/>
                </a:lnTo>
                <a:lnTo>
                  <a:pt x="905" y="285"/>
                </a:lnTo>
                <a:lnTo>
                  <a:pt x="905" y="277"/>
                </a:lnTo>
                <a:lnTo>
                  <a:pt x="906" y="276"/>
                </a:lnTo>
                <a:lnTo>
                  <a:pt x="906" y="261"/>
                </a:lnTo>
                <a:lnTo>
                  <a:pt x="906" y="262"/>
                </a:lnTo>
                <a:lnTo>
                  <a:pt x="907" y="264"/>
                </a:lnTo>
                <a:lnTo>
                  <a:pt x="907" y="269"/>
                </a:lnTo>
                <a:lnTo>
                  <a:pt x="907" y="257"/>
                </a:lnTo>
                <a:lnTo>
                  <a:pt x="907" y="262"/>
                </a:lnTo>
                <a:lnTo>
                  <a:pt x="908" y="261"/>
                </a:lnTo>
                <a:lnTo>
                  <a:pt x="908" y="262"/>
                </a:lnTo>
                <a:lnTo>
                  <a:pt x="909" y="243"/>
                </a:lnTo>
                <a:lnTo>
                  <a:pt x="909" y="245"/>
                </a:lnTo>
                <a:lnTo>
                  <a:pt x="909" y="243"/>
                </a:lnTo>
                <a:lnTo>
                  <a:pt x="909" y="246"/>
                </a:lnTo>
                <a:lnTo>
                  <a:pt x="910" y="238"/>
                </a:lnTo>
                <a:lnTo>
                  <a:pt x="910" y="240"/>
                </a:lnTo>
                <a:lnTo>
                  <a:pt x="910" y="239"/>
                </a:lnTo>
                <a:lnTo>
                  <a:pt x="910" y="238"/>
                </a:lnTo>
                <a:lnTo>
                  <a:pt x="911" y="246"/>
                </a:lnTo>
                <a:lnTo>
                  <a:pt x="911" y="249"/>
                </a:lnTo>
                <a:lnTo>
                  <a:pt x="911" y="254"/>
                </a:lnTo>
                <a:lnTo>
                  <a:pt x="912" y="245"/>
                </a:lnTo>
                <a:lnTo>
                  <a:pt x="912" y="245"/>
                </a:lnTo>
                <a:lnTo>
                  <a:pt x="912" y="244"/>
                </a:lnTo>
                <a:lnTo>
                  <a:pt x="912" y="243"/>
                </a:lnTo>
                <a:lnTo>
                  <a:pt x="912" y="247"/>
                </a:lnTo>
                <a:lnTo>
                  <a:pt x="913" y="244"/>
                </a:lnTo>
                <a:lnTo>
                  <a:pt x="913" y="243"/>
                </a:lnTo>
                <a:lnTo>
                  <a:pt x="913" y="242"/>
                </a:lnTo>
                <a:lnTo>
                  <a:pt x="914" y="256"/>
                </a:lnTo>
                <a:lnTo>
                  <a:pt x="914" y="258"/>
                </a:lnTo>
                <a:lnTo>
                  <a:pt x="914" y="262"/>
                </a:lnTo>
                <a:lnTo>
                  <a:pt x="915" y="256"/>
                </a:lnTo>
                <a:lnTo>
                  <a:pt x="915" y="257"/>
                </a:lnTo>
                <a:lnTo>
                  <a:pt x="915" y="256"/>
                </a:lnTo>
                <a:lnTo>
                  <a:pt x="915" y="256"/>
                </a:lnTo>
                <a:lnTo>
                  <a:pt x="916" y="265"/>
                </a:lnTo>
                <a:lnTo>
                  <a:pt x="916" y="259"/>
                </a:lnTo>
                <a:lnTo>
                  <a:pt x="916" y="259"/>
                </a:lnTo>
                <a:lnTo>
                  <a:pt x="917" y="263"/>
                </a:lnTo>
                <a:lnTo>
                  <a:pt x="917" y="252"/>
                </a:lnTo>
                <a:lnTo>
                  <a:pt x="917" y="252"/>
                </a:lnTo>
                <a:lnTo>
                  <a:pt x="917" y="254"/>
                </a:lnTo>
                <a:lnTo>
                  <a:pt x="918" y="262"/>
                </a:lnTo>
                <a:lnTo>
                  <a:pt x="918" y="255"/>
                </a:lnTo>
                <a:lnTo>
                  <a:pt x="918" y="254"/>
                </a:lnTo>
                <a:lnTo>
                  <a:pt x="918" y="251"/>
                </a:lnTo>
                <a:lnTo>
                  <a:pt x="919" y="275"/>
                </a:lnTo>
                <a:lnTo>
                  <a:pt x="919" y="275"/>
                </a:lnTo>
                <a:lnTo>
                  <a:pt x="920" y="295"/>
                </a:lnTo>
                <a:lnTo>
                  <a:pt x="920" y="295"/>
                </a:lnTo>
                <a:lnTo>
                  <a:pt x="920" y="295"/>
                </a:lnTo>
                <a:lnTo>
                  <a:pt x="921" y="285"/>
                </a:lnTo>
                <a:lnTo>
                  <a:pt x="922" y="285"/>
                </a:lnTo>
                <a:lnTo>
                  <a:pt x="922" y="278"/>
                </a:lnTo>
                <a:lnTo>
                  <a:pt x="923" y="277"/>
                </a:lnTo>
                <a:lnTo>
                  <a:pt x="923" y="275"/>
                </a:lnTo>
                <a:lnTo>
                  <a:pt x="923" y="286"/>
                </a:lnTo>
                <a:lnTo>
                  <a:pt x="923" y="277"/>
                </a:lnTo>
                <a:lnTo>
                  <a:pt x="924" y="277"/>
                </a:lnTo>
                <a:lnTo>
                  <a:pt x="924" y="300"/>
                </a:lnTo>
                <a:lnTo>
                  <a:pt x="924" y="296"/>
                </a:lnTo>
                <a:lnTo>
                  <a:pt x="925" y="296"/>
                </a:lnTo>
                <a:lnTo>
                  <a:pt x="925" y="295"/>
                </a:lnTo>
                <a:lnTo>
                  <a:pt x="925" y="307"/>
                </a:lnTo>
                <a:lnTo>
                  <a:pt x="925" y="304"/>
                </a:lnTo>
                <a:lnTo>
                  <a:pt x="926" y="307"/>
                </a:lnTo>
                <a:lnTo>
                  <a:pt x="926" y="311"/>
                </a:lnTo>
                <a:lnTo>
                  <a:pt x="927" y="310"/>
                </a:lnTo>
                <a:lnTo>
                  <a:pt x="927" y="310"/>
                </a:lnTo>
                <a:lnTo>
                  <a:pt x="927" y="321"/>
                </a:lnTo>
                <a:lnTo>
                  <a:pt x="928" y="318"/>
                </a:lnTo>
                <a:lnTo>
                  <a:pt x="928" y="321"/>
                </a:lnTo>
                <a:lnTo>
                  <a:pt x="928" y="324"/>
                </a:lnTo>
                <a:lnTo>
                  <a:pt x="929" y="306"/>
                </a:lnTo>
                <a:lnTo>
                  <a:pt x="929" y="307"/>
                </a:lnTo>
                <a:lnTo>
                  <a:pt x="929" y="308"/>
                </a:lnTo>
                <a:lnTo>
                  <a:pt x="929" y="322"/>
                </a:lnTo>
                <a:lnTo>
                  <a:pt x="930" y="315"/>
                </a:lnTo>
                <a:lnTo>
                  <a:pt x="930" y="314"/>
                </a:lnTo>
                <a:lnTo>
                  <a:pt x="931" y="298"/>
                </a:lnTo>
                <a:lnTo>
                  <a:pt x="931" y="297"/>
                </a:lnTo>
                <a:lnTo>
                  <a:pt x="931" y="293"/>
                </a:lnTo>
                <a:lnTo>
                  <a:pt x="932" y="305"/>
                </a:lnTo>
                <a:lnTo>
                  <a:pt x="932" y="307"/>
                </a:lnTo>
                <a:lnTo>
                  <a:pt x="932" y="308"/>
                </a:lnTo>
                <a:lnTo>
                  <a:pt x="933" y="299"/>
                </a:lnTo>
                <a:lnTo>
                  <a:pt x="933" y="299"/>
                </a:lnTo>
                <a:lnTo>
                  <a:pt x="933" y="299"/>
                </a:lnTo>
                <a:lnTo>
                  <a:pt x="934" y="285"/>
                </a:lnTo>
                <a:lnTo>
                  <a:pt x="934" y="286"/>
                </a:lnTo>
                <a:lnTo>
                  <a:pt x="934" y="286"/>
                </a:lnTo>
                <a:lnTo>
                  <a:pt x="935" y="308"/>
                </a:lnTo>
                <a:lnTo>
                  <a:pt x="935" y="308"/>
                </a:lnTo>
                <a:lnTo>
                  <a:pt x="935" y="307"/>
                </a:lnTo>
                <a:lnTo>
                  <a:pt x="936" y="317"/>
                </a:lnTo>
                <a:lnTo>
                  <a:pt x="936" y="318"/>
                </a:lnTo>
                <a:lnTo>
                  <a:pt x="937" y="326"/>
                </a:lnTo>
                <a:lnTo>
                  <a:pt x="937" y="321"/>
                </a:lnTo>
                <a:lnTo>
                  <a:pt x="937" y="324"/>
                </a:lnTo>
                <a:lnTo>
                  <a:pt x="937" y="328"/>
                </a:lnTo>
                <a:lnTo>
                  <a:pt x="938" y="308"/>
                </a:lnTo>
                <a:lnTo>
                  <a:pt x="938" y="309"/>
                </a:lnTo>
                <a:lnTo>
                  <a:pt x="938" y="309"/>
                </a:lnTo>
                <a:lnTo>
                  <a:pt x="939" y="305"/>
                </a:lnTo>
                <a:lnTo>
                  <a:pt x="939" y="313"/>
                </a:lnTo>
                <a:lnTo>
                  <a:pt x="939" y="313"/>
                </a:lnTo>
                <a:lnTo>
                  <a:pt x="940" y="312"/>
                </a:lnTo>
                <a:lnTo>
                  <a:pt x="940" y="313"/>
                </a:lnTo>
                <a:lnTo>
                  <a:pt x="940" y="306"/>
                </a:lnTo>
                <a:lnTo>
                  <a:pt x="940" y="309"/>
                </a:lnTo>
                <a:lnTo>
                  <a:pt x="941" y="309"/>
                </a:lnTo>
                <a:lnTo>
                  <a:pt x="941" y="309"/>
                </a:lnTo>
                <a:lnTo>
                  <a:pt x="941" y="297"/>
                </a:lnTo>
                <a:lnTo>
                  <a:pt x="941" y="305"/>
                </a:lnTo>
                <a:lnTo>
                  <a:pt x="942" y="306"/>
                </a:lnTo>
                <a:lnTo>
                  <a:pt x="942" y="317"/>
                </a:lnTo>
                <a:lnTo>
                  <a:pt x="942" y="305"/>
                </a:lnTo>
                <a:lnTo>
                  <a:pt x="942" y="306"/>
                </a:lnTo>
                <a:lnTo>
                  <a:pt x="943" y="305"/>
                </a:lnTo>
                <a:lnTo>
                  <a:pt x="943" y="308"/>
                </a:lnTo>
                <a:lnTo>
                  <a:pt x="943" y="301"/>
                </a:lnTo>
                <a:lnTo>
                  <a:pt x="943" y="306"/>
                </a:lnTo>
                <a:lnTo>
                  <a:pt x="944" y="306"/>
                </a:lnTo>
                <a:lnTo>
                  <a:pt x="945" y="295"/>
                </a:lnTo>
                <a:lnTo>
                  <a:pt x="945" y="293"/>
                </a:lnTo>
                <a:lnTo>
                  <a:pt x="945" y="294"/>
                </a:lnTo>
                <a:lnTo>
                  <a:pt x="945" y="285"/>
                </a:lnTo>
                <a:lnTo>
                  <a:pt x="946" y="291"/>
                </a:lnTo>
                <a:lnTo>
                  <a:pt x="946" y="291"/>
                </a:lnTo>
                <a:lnTo>
                  <a:pt x="946" y="290"/>
                </a:lnTo>
                <a:lnTo>
                  <a:pt x="946" y="302"/>
                </a:lnTo>
                <a:lnTo>
                  <a:pt x="947" y="298"/>
                </a:lnTo>
                <a:lnTo>
                  <a:pt x="947" y="298"/>
                </a:lnTo>
                <a:lnTo>
                  <a:pt x="947" y="292"/>
                </a:lnTo>
                <a:lnTo>
                  <a:pt x="948" y="296"/>
                </a:lnTo>
                <a:lnTo>
                  <a:pt x="948" y="295"/>
                </a:lnTo>
                <a:lnTo>
                  <a:pt x="948" y="293"/>
                </a:lnTo>
                <a:lnTo>
                  <a:pt x="949" y="298"/>
                </a:lnTo>
                <a:lnTo>
                  <a:pt x="949" y="295"/>
                </a:lnTo>
                <a:lnTo>
                  <a:pt x="949" y="294"/>
                </a:lnTo>
                <a:lnTo>
                  <a:pt x="950" y="283"/>
                </a:lnTo>
                <a:lnTo>
                  <a:pt x="950" y="282"/>
                </a:lnTo>
                <a:lnTo>
                  <a:pt x="951" y="276"/>
                </a:lnTo>
                <a:lnTo>
                  <a:pt x="951" y="280"/>
                </a:lnTo>
                <a:lnTo>
                  <a:pt x="951" y="278"/>
                </a:lnTo>
                <a:lnTo>
                  <a:pt x="951" y="275"/>
                </a:lnTo>
                <a:lnTo>
                  <a:pt x="952" y="284"/>
                </a:lnTo>
                <a:lnTo>
                  <a:pt x="952" y="285"/>
                </a:lnTo>
                <a:lnTo>
                  <a:pt x="952" y="286"/>
                </a:lnTo>
                <a:lnTo>
                  <a:pt x="953" y="268"/>
                </a:lnTo>
                <a:lnTo>
                  <a:pt x="953" y="265"/>
                </a:lnTo>
                <a:lnTo>
                  <a:pt x="954" y="269"/>
                </a:lnTo>
                <a:lnTo>
                  <a:pt x="954" y="261"/>
                </a:lnTo>
                <a:lnTo>
                  <a:pt x="954" y="267"/>
                </a:lnTo>
                <a:lnTo>
                  <a:pt x="954" y="268"/>
                </a:lnTo>
                <a:lnTo>
                  <a:pt x="955" y="268"/>
                </a:lnTo>
                <a:lnTo>
                  <a:pt x="955" y="277"/>
                </a:lnTo>
                <a:lnTo>
                  <a:pt x="955" y="268"/>
                </a:lnTo>
                <a:lnTo>
                  <a:pt x="955" y="268"/>
                </a:lnTo>
                <a:lnTo>
                  <a:pt x="956" y="270"/>
                </a:lnTo>
                <a:lnTo>
                  <a:pt x="956" y="261"/>
                </a:lnTo>
                <a:lnTo>
                  <a:pt x="956" y="268"/>
                </a:lnTo>
                <a:lnTo>
                  <a:pt x="956" y="268"/>
                </a:lnTo>
                <a:lnTo>
                  <a:pt x="956" y="269"/>
                </a:lnTo>
                <a:lnTo>
                  <a:pt x="957" y="256"/>
                </a:lnTo>
                <a:lnTo>
                  <a:pt x="957" y="257"/>
                </a:lnTo>
                <a:lnTo>
                  <a:pt x="958" y="256"/>
                </a:lnTo>
                <a:lnTo>
                  <a:pt x="958" y="256"/>
                </a:lnTo>
                <a:lnTo>
                  <a:pt x="958" y="243"/>
                </a:lnTo>
                <a:lnTo>
                  <a:pt x="958" y="245"/>
                </a:lnTo>
                <a:lnTo>
                  <a:pt x="959" y="243"/>
                </a:lnTo>
                <a:lnTo>
                  <a:pt x="959" y="231"/>
                </a:lnTo>
                <a:lnTo>
                  <a:pt x="960" y="230"/>
                </a:lnTo>
                <a:lnTo>
                  <a:pt x="960" y="236"/>
                </a:lnTo>
                <a:lnTo>
                  <a:pt x="960" y="234"/>
                </a:lnTo>
                <a:lnTo>
                  <a:pt x="961" y="234"/>
                </a:lnTo>
                <a:lnTo>
                  <a:pt x="961" y="231"/>
                </a:lnTo>
                <a:lnTo>
                  <a:pt x="961" y="242"/>
                </a:lnTo>
                <a:lnTo>
                  <a:pt x="961" y="237"/>
                </a:lnTo>
                <a:lnTo>
                  <a:pt x="962" y="238"/>
                </a:lnTo>
                <a:lnTo>
                  <a:pt x="962" y="236"/>
                </a:lnTo>
                <a:lnTo>
                  <a:pt x="962" y="243"/>
                </a:lnTo>
                <a:lnTo>
                  <a:pt x="963" y="243"/>
                </a:lnTo>
                <a:lnTo>
                  <a:pt x="963" y="242"/>
                </a:lnTo>
                <a:lnTo>
                  <a:pt x="964" y="231"/>
                </a:lnTo>
                <a:lnTo>
                  <a:pt x="964" y="230"/>
                </a:lnTo>
                <a:lnTo>
                  <a:pt x="964" y="230"/>
                </a:lnTo>
                <a:lnTo>
                  <a:pt x="965" y="220"/>
                </a:lnTo>
                <a:lnTo>
                  <a:pt x="965" y="220"/>
                </a:lnTo>
                <a:lnTo>
                  <a:pt x="965" y="219"/>
                </a:lnTo>
                <a:lnTo>
                  <a:pt x="966" y="224"/>
                </a:lnTo>
                <a:lnTo>
                  <a:pt x="966" y="225"/>
                </a:lnTo>
                <a:lnTo>
                  <a:pt x="966" y="227"/>
                </a:lnTo>
                <a:lnTo>
                  <a:pt x="966" y="218"/>
                </a:lnTo>
                <a:lnTo>
                  <a:pt x="967" y="226"/>
                </a:lnTo>
                <a:lnTo>
                  <a:pt x="967" y="227"/>
                </a:lnTo>
                <a:lnTo>
                  <a:pt x="967" y="231"/>
                </a:lnTo>
                <a:lnTo>
                  <a:pt x="968" y="224"/>
                </a:lnTo>
                <a:lnTo>
                  <a:pt x="968" y="227"/>
                </a:lnTo>
                <a:lnTo>
                  <a:pt x="968" y="227"/>
                </a:lnTo>
                <a:lnTo>
                  <a:pt x="969" y="246"/>
                </a:lnTo>
                <a:lnTo>
                  <a:pt x="969" y="248"/>
                </a:lnTo>
                <a:lnTo>
                  <a:pt x="970" y="265"/>
                </a:lnTo>
                <a:lnTo>
                  <a:pt x="970" y="263"/>
                </a:lnTo>
                <a:lnTo>
                  <a:pt x="970" y="263"/>
                </a:lnTo>
                <a:lnTo>
                  <a:pt x="970" y="265"/>
                </a:lnTo>
                <a:lnTo>
                  <a:pt x="971" y="258"/>
                </a:lnTo>
                <a:lnTo>
                  <a:pt x="971" y="260"/>
                </a:lnTo>
                <a:lnTo>
                  <a:pt x="971" y="261"/>
                </a:lnTo>
                <a:lnTo>
                  <a:pt x="971" y="257"/>
                </a:lnTo>
                <a:lnTo>
                  <a:pt x="972" y="263"/>
                </a:lnTo>
                <a:lnTo>
                  <a:pt x="972" y="257"/>
                </a:lnTo>
                <a:lnTo>
                  <a:pt x="972" y="256"/>
                </a:lnTo>
                <a:lnTo>
                  <a:pt x="972" y="255"/>
                </a:lnTo>
                <a:lnTo>
                  <a:pt x="973" y="259"/>
                </a:lnTo>
                <a:lnTo>
                  <a:pt x="973" y="255"/>
                </a:lnTo>
                <a:lnTo>
                  <a:pt x="973" y="254"/>
                </a:lnTo>
                <a:lnTo>
                  <a:pt x="974" y="259"/>
                </a:lnTo>
                <a:lnTo>
                  <a:pt x="974" y="245"/>
                </a:lnTo>
                <a:lnTo>
                  <a:pt x="974" y="244"/>
                </a:lnTo>
                <a:lnTo>
                  <a:pt x="974" y="245"/>
                </a:lnTo>
                <a:lnTo>
                  <a:pt x="975" y="229"/>
                </a:lnTo>
                <a:lnTo>
                  <a:pt x="976" y="228"/>
                </a:lnTo>
                <a:lnTo>
                  <a:pt x="976" y="234"/>
                </a:lnTo>
                <a:lnTo>
                  <a:pt x="976" y="221"/>
                </a:lnTo>
                <a:lnTo>
                  <a:pt x="977" y="221"/>
                </a:lnTo>
                <a:lnTo>
                  <a:pt x="977" y="215"/>
                </a:lnTo>
                <a:lnTo>
                  <a:pt x="977" y="224"/>
                </a:lnTo>
                <a:lnTo>
                  <a:pt x="977" y="220"/>
                </a:lnTo>
                <a:lnTo>
                  <a:pt x="978" y="220"/>
                </a:lnTo>
                <a:lnTo>
                  <a:pt x="978" y="224"/>
                </a:lnTo>
                <a:lnTo>
                  <a:pt x="978" y="215"/>
                </a:lnTo>
                <a:lnTo>
                  <a:pt x="979" y="216"/>
                </a:lnTo>
                <a:lnTo>
                  <a:pt x="979" y="224"/>
                </a:lnTo>
                <a:lnTo>
                  <a:pt x="979" y="213"/>
                </a:lnTo>
                <a:lnTo>
                  <a:pt x="979" y="213"/>
                </a:lnTo>
                <a:lnTo>
                  <a:pt x="980" y="213"/>
                </a:lnTo>
                <a:lnTo>
                  <a:pt x="980" y="206"/>
                </a:lnTo>
                <a:lnTo>
                  <a:pt x="981" y="207"/>
                </a:lnTo>
                <a:lnTo>
                  <a:pt x="981" y="207"/>
                </a:lnTo>
                <a:lnTo>
                  <a:pt x="981" y="209"/>
                </a:lnTo>
                <a:lnTo>
                  <a:pt x="982" y="200"/>
                </a:lnTo>
                <a:lnTo>
                  <a:pt x="982" y="201"/>
                </a:lnTo>
                <a:lnTo>
                  <a:pt x="982" y="202"/>
                </a:lnTo>
                <a:lnTo>
                  <a:pt x="983" y="212"/>
                </a:lnTo>
                <a:lnTo>
                  <a:pt x="983" y="211"/>
                </a:lnTo>
                <a:lnTo>
                  <a:pt x="983" y="211"/>
                </a:lnTo>
                <a:lnTo>
                  <a:pt x="983" y="202"/>
                </a:lnTo>
                <a:lnTo>
                  <a:pt x="984" y="203"/>
                </a:lnTo>
                <a:lnTo>
                  <a:pt x="984" y="202"/>
                </a:lnTo>
                <a:lnTo>
                  <a:pt x="984" y="206"/>
                </a:lnTo>
                <a:lnTo>
                  <a:pt x="985" y="192"/>
                </a:lnTo>
                <a:lnTo>
                  <a:pt x="985" y="193"/>
                </a:lnTo>
                <a:lnTo>
                  <a:pt x="986" y="187"/>
                </a:lnTo>
                <a:lnTo>
                  <a:pt x="986" y="190"/>
                </a:lnTo>
                <a:lnTo>
                  <a:pt x="986" y="189"/>
                </a:lnTo>
                <a:lnTo>
                  <a:pt x="986" y="189"/>
                </a:lnTo>
                <a:lnTo>
                  <a:pt x="987" y="179"/>
                </a:lnTo>
                <a:lnTo>
                  <a:pt x="987" y="183"/>
                </a:lnTo>
                <a:lnTo>
                  <a:pt x="987" y="184"/>
                </a:lnTo>
                <a:lnTo>
                  <a:pt x="988" y="197"/>
                </a:lnTo>
                <a:lnTo>
                  <a:pt x="988" y="198"/>
                </a:lnTo>
                <a:lnTo>
                  <a:pt x="988" y="195"/>
                </a:lnTo>
                <a:lnTo>
                  <a:pt x="989" y="200"/>
                </a:lnTo>
                <a:lnTo>
                  <a:pt x="989" y="197"/>
                </a:lnTo>
                <a:lnTo>
                  <a:pt x="989" y="197"/>
                </a:lnTo>
                <a:lnTo>
                  <a:pt x="990" y="187"/>
                </a:lnTo>
                <a:lnTo>
                  <a:pt x="990" y="187"/>
                </a:lnTo>
                <a:lnTo>
                  <a:pt x="991" y="184"/>
                </a:lnTo>
                <a:lnTo>
                  <a:pt x="991" y="193"/>
                </a:lnTo>
                <a:lnTo>
                  <a:pt x="991" y="194"/>
                </a:lnTo>
                <a:lnTo>
                  <a:pt x="992" y="187"/>
                </a:lnTo>
                <a:lnTo>
                  <a:pt x="992" y="188"/>
                </a:lnTo>
                <a:lnTo>
                  <a:pt x="992" y="186"/>
                </a:lnTo>
                <a:lnTo>
                  <a:pt x="993" y="200"/>
                </a:lnTo>
                <a:lnTo>
                  <a:pt x="993" y="198"/>
                </a:lnTo>
                <a:lnTo>
                  <a:pt x="994" y="198"/>
                </a:lnTo>
                <a:lnTo>
                  <a:pt x="994" y="195"/>
                </a:lnTo>
                <a:lnTo>
                  <a:pt x="994" y="203"/>
                </a:lnTo>
                <a:lnTo>
                  <a:pt x="994" y="202"/>
                </a:lnTo>
                <a:lnTo>
                  <a:pt x="995" y="202"/>
                </a:lnTo>
                <a:lnTo>
                  <a:pt x="995" y="193"/>
                </a:lnTo>
                <a:lnTo>
                  <a:pt x="995" y="193"/>
                </a:lnTo>
                <a:lnTo>
                  <a:pt x="996" y="193"/>
                </a:lnTo>
                <a:lnTo>
                  <a:pt x="996" y="193"/>
                </a:lnTo>
                <a:lnTo>
                  <a:pt x="996" y="182"/>
                </a:lnTo>
                <a:lnTo>
                  <a:pt x="996" y="189"/>
                </a:lnTo>
                <a:lnTo>
                  <a:pt x="997" y="189"/>
                </a:lnTo>
                <a:lnTo>
                  <a:pt x="997" y="190"/>
                </a:lnTo>
                <a:lnTo>
                  <a:pt x="997" y="184"/>
                </a:lnTo>
                <a:lnTo>
                  <a:pt x="997" y="189"/>
                </a:lnTo>
                <a:lnTo>
                  <a:pt x="998" y="190"/>
                </a:lnTo>
                <a:lnTo>
                  <a:pt x="998" y="191"/>
                </a:lnTo>
                <a:lnTo>
                  <a:pt x="999" y="173"/>
                </a:lnTo>
                <a:lnTo>
                  <a:pt x="999" y="171"/>
                </a:lnTo>
                <a:lnTo>
                  <a:pt x="999" y="171"/>
                </a:lnTo>
                <a:lnTo>
                  <a:pt x="1000" y="167"/>
                </a:lnTo>
                <a:lnTo>
                  <a:pt x="1000" y="165"/>
                </a:lnTo>
                <a:lnTo>
                  <a:pt x="1000" y="152"/>
                </a:lnTo>
                <a:lnTo>
                  <a:pt x="1001" y="161"/>
                </a:lnTo>
                <a:lnTo>
                  <a:pt x="1001" y="162"/>
                </a:lnTo>
                <a:lnTo>
                  <a:pt x="1001" y="157"/>
                </a:lnTo>
                <a:lnTo>
                  <a:pt x="1002" y="164"/>
                </a:lnTo>
                <a:lnTo>
                  <a:pt x="1002" y="165"/>
                </a:lnTo>
                <a:lnTo>
                  <a:pt x="1003" y="174"/>
                </a:lnTo>
                <a:lnTo>
                  <a:pt x="1003" y="171"/>
                </a:lnTo>
                <a:lnTo>
                  <a:pt x="1003" y="172"/>
                </a:lnTo>
                <a:lnTo>
                  <a:pt x="1004" y="183"/>
                </a:lnTo>
                <a:lnTo>
                  <a:pt x="1004" y="183"/>
                </a:lnTo>
                <a:lnTo>
                  <a:pt x="1004" y="182"/>
                </a:lnTo>
                <a:lnTo>
                  <a:pt x="1005" y="183"/>
                </a:lnTo>
                <a:lnTo>
                  <a:pt x="1005" y="177"/>
                </a:lnTo>
                <a:lnTo>
                  <a:pt x="1005" y="176"/>
                </a:lnTo>
                <a:lnTo>
                  <a:pt x="1005" y="170"/>
                </a:lnTo>
                <a:lnTo>
                  <a:pt x="1006" y="185"/>
                </a:lnTo>
                <a:lnTo>
                  <a:pt x="1006" y="184"/>
                </a:lnTo>
                <a:lnTo>
                  <a:pt x="1006" y="184"/>
                </a:lnTo>
                <a:lnTo>
                  <a:pt x="1007" y="178"/>
                </a:lnTo>
                <a:lnTo>
                  <a:pt x="1007" y="186"/>
                </a:lnTo>
                <a:lnTo>
                  <a:pt x="1007" y="188"/>
                </a:lnTo>
                <a:lnTo>
                  <a:pt x="1007" y="189"/>
                </a:lnTo>
                <a:lnTo>
                  <a:pt x="1008" y="183"/>
                </a:lnTo>
                <a:lnTo>
                  <a:pt x="1008" y="183"/>
                </a:lnTo>
                <a:lnTo>
                  <a:pt x="1008" y="184"/>
                </a:lnTo>
                <a:lnTo>
                  <a:pt x="1009" y="166"/>
                </a:lnTo>
                <a:lnTo>
                  <a:pt x="1009" y="168"/>
                </a:lnTo>
                <a:lnTo>
                  <a:pt x="1009" y="169"/>
                </a:lnTo>
                <a:lnTo>
                  <a:pt x="1009" y="172"/>
                </a:lnTo>
                <a:lnTo>
                  <a:pt x="1010" y="159"/>
                </a:lnTo>
                <a:lnTo>
                  <a:pt x="1010" y="160"/>
                </a:lnTo>
                <a:lnTo>
                  <a:pt x="1010" y="161"/>
                </a:lnTo>
                <a:lnTo>
                  <a:pt x="1011" y="156"/>
                </a:lnTo>
                <a:lnTo>
                  <a:pt x="1011" y="162"/>
                </a:lnTo>
                <a:lnTo>
                  <a:pt x="1012" y="163"/>
                </a:lnTo>
                <a:lnTo>
                  <a:pt x="1012" y="171"/>
                </a:lnTo>
                <a:lnTo>
                  <a:pt x="1012" y="170"/>
                </a:lnTo>
                <a:lnTo>
                  <a:pt x="1013" y="170"/>
                </a:lnTo>
                <a:lnTo>
                  <a:pt x="1013" y="171"/>
                </a:lnTo>
                <a:lnTo>
                  <a:pt x="1013" y="158"/>
                </a:lnTo>
                <a:lnTo>
                  <a:pt x="1014" y="158"/>
                </a:lnTo>
                <a:lnTo>
                  <a:pt x="1014" y="170"/>
                </a:lnTo>
                <a:lnTo>
                  <a:pt x="1014" y="165"/>
                </a:lnTo>
                <a:lnTo>
                  <a:pt x="1015" y="165"/>
                </a:lnTo>
                <a:lnTo>
                  <a:pt x="1015" y="167"/>
                </a:lnTo>
                <a:lnTo>
                  <a:pt x="1015" y="151"/>
                </a:lnTo>
                <a:lnTo>
                  <a:pt x="1015" y="153"/>
                </a:lnTo>
                <a:lnTo>
                  <a:pt x="1016" y="154"/>
                </a:lnTo>
                <a:lnTo>
                  <a:pt x="1017" y="170"/>
                </a:lnTo>
                <a:lnTo>
                  <a:pt x="1017" y="170"/>
                </a:lnTo>
                <a:lnTo>
                  <a:pt x="1017" y="169"/>
                </a:lnTo>
                <a:lnTo>
                  <a:pt x="1017" y="170"/>
                </a:lnTo>
                <a:lnTo>
                  <a:pt x="1018" y="152"/>
                </a:lnTo>
                <a:lnTo>
                  <a:pt x="1018" y="154"/>
                </a:lnTo>
                <a:lnTo>
                  <a:pt x="1018" y="155"/>
                </a:lnTo>
                <a:lnTo>
                  <a:pt x="1018" y="158"/>
                </a:lnTo>
                <a:lnTo>
                  <a:pt x="1019" y="151"/>
                </a:lnTo>
                <a:lnTo>
                  <a:pt x="1019" y="150"/>
                </a:lnTo>
                <a:lnTo>
                  <a:pt x="1019" y="140"/>
                </a:lnTo>
                <a:lnTo>
                  <a:pt x="1020" y="151"/>
                </a:lnTo>
                <a:lnTo>
                  <a:pt x="1020" y="153"/>
                </a:lnTo>
                <a:lnTo>
                  <a:pt x="1020" y="152"/>
                </a:lnTo>
                <a:lnTo>
                  <a:pt x="1021" y="157"/>
                </a:lnTo>
                <a:lnTo>
                  <a:pt x="1021" y="157"/>
                </a:lnTo>
                <a:lnTo>
                  <a:pt x="1021" y="157"/>
                </a:lnTo>
                <a:lnTo>
                  <a:pt x="1022" y="148"/>
                </a:lnTo>
                <a:lnTo>
                  <a:pt x="1022" y="150"/>
                </a:lnTo>
                <a:lnTo>
                  <a:pt x="1022" y="150"/>
                </a:lnTo>
                <a:lnTo>
                  <a:pt x="1022" y="153"/>
                </a:lnTo>
                <a:lnTo>
                  <a:pt x="1023" y="135"/>
                </a:lnTo>
                <a:lnTo>
                  <a:pt x="1023" y="140"/>
                </a:lnTo>
                <a:lnTo>
                  <a:pt x="1023" y="140"/>
                </a:lnTo>
                <a:lnTo>
                  <a:pt x="1023" y="142"/>
                </a:lnTo>
                <a:lnTo>
                  <a:pt x="1023" y="131"/>
                </a:lnTo>
                <a:lnTo>
                  <a:pt x="1024" y="134"/>
                </a:lnTo>
                <a:lnTo>
                  <a:pt x="1024" y="134"/>
                </a:lnTo>
                <a:lnTo>
                  <a:pt x="1024" y="134"/>
                </a:lnTo>
                <a:lnTo>
                  <a:pt x="1025" y="143"/>
                </a:lnTo>
                <a:lnTo>
                  <a:pt x="1025" y="142"/>
                </a:lnTo>
                <a:lnTo>
                  <a:pt x="1025" y="142"/>
                </a:lnTo>
                <a:lnTo>
                  <a:pt x="1025" y="148"/>
                </a:lnTo>
                <a:lnTo>
                  <a:pt x="1026" y="136"/>
                </a:lnTo>
                <a:lnTo>
                  <a:pt x="1026" y="140"/>
                </a:lnTo>
                <a:lnTo>
                  <a:pt x="1026" y="140"/>
                </a:lnTo>
                <a:lnTo>
                  <a:pt x="1027" y="135"/>
                </a:lnTo>
                <a:lnTo>
                  <a:pt x="1027" y="135"/>
                </a:lnTo>
                <a:lnTo>
                  <a:pt x="1027" y="135"/>
                </a:lnTo>
                <a:lnTo>
                  <a:pt x="1028" y="141"/>
                </a:lnTo>
                <a:lnTo>
                  <a:pt x="1028" y="129"/>
                </a:lnTo>
                <a:lnTo>
                  <a:pt x="1028" y="131"/>
                </a:lnTo>
                <a:lnTo>
                  <a:pt x="1028" y="129"/>
                </a:lnTo>
                <a:lnTo>
                  <a:pt x="1029" y="125"/>
                </a:lnTo>
                <a:lnTo>
                  <a:pt x="1029" y="128"/>
                </a:lnTo>
                <a:lnTo>
                  <a:pt x="1030" y="126"/>
                </a:lnTo>
                <a:lnTo>
                  <a:pt x="1030" y="113"/>
                </a:lnTo>
                <a:lnTo>
                  <a:pt x="1030" y="129"/>
                </a:lnTo>
                <a:lnTo>
                  <a:pt x="1031" y="129"/>
                </a:lnTo>
                <a:lnTo>
                  <a:pt x="1031" y="129"/>
                </a:lnTo>
                <a:lnTo>
                  <a:pt x="1031" y="114"/>
                </a:lnTo>
                <a:lnTo>
                  <a:pt x="1032" y="113"/>
                </a:lnTo>
                <a:lnTo>
                  <a:pt x="1032" y="99"/>
                </a:lnTo>
                <a:lnTo>
                  <a:pt x="1032" y="101"/>
                </a:lnTo>
                <a:lnTo>
                  <a:pt x="1033" y="102"/>
                </a:lnTo>
                <a:lnTo>
                  <a:pt x="1033" y="98"/>
                </a:lnTo>
                <a:lnTo>
                  <a:pt x="1033" y="104"/>
                </a:lnTo>
                <a:lnTo>
                  <a:pt x="1033" y="103"/>
                </a:lnTo>
                <a:lnTo>
                  <a:pt x="1034" y="102"/>
                </a:lnTo>
                <a:lnTo>
                  <a:pt x="1034" y="113"/>
                </a:lnTo>
                <a:lnTo>
                  <a:pt x="1035" y="106"/>
                </a:lnTo>
                <a:lnTo>
                  <a:pt x="1035" y="106"/>
                </a:lnTo>
                <a:lnTo>
                  <a:pt x="1035" y="102"/>
                </a:lnTo>
                <a:lnTo>
                  <a:pt x="1036" y="111"/>
                </a:lnTo>
                <a:lnTo>
                  <a:pt x="1036" y="112"/>
                </a:lnTo>
                <a:lnTo>
                  <a:pt x="1037" y="128"/>
                </a:lnTo>
                <a:lnTo>
                  <a:pt x="1037" y="125"/>
                </a:lnTo>
                <a:lnTo>
                  <a:pt x="1037" y="126"/>
                </a:lnTo>
                <a:lnTo>
                  <a:pt x="1037" y="132"/>
                </a:lnTo>
                <a:lnTo>
                  <a:pt x="1038" y="130"/>
                </a:lnTo>
                <a:lnTo>
                  <a:pt x="1038" y="130"/>
                </a:lnTo>
                <a:lnTo>
                  <a:pt x="1039" y="141"/>
                </a:lnTo>
                <a:lnTo>
                  <a:pt x="1039" y="138"/>
                </a:lnTo>
                <a:lnTo>
                  <a:pt x="1039" y="136"/>
                </a:lnTo>
                <a:lnTo>
                  <a:pt x="1039" y="131"/>
                </a:lnTo>
                <a:lnTo>
                  <a:pt x="1040" y="143"/>
                </a:lnTo>
                <a:lnTo>
                  <a:pt x="1040" y="143"/>
                </a:lnTo>
                <a:lnTo>
                  <a:pt x="1040" y="143"/>
                </a:lnTo>
                <a:lnTo>
                  <a:pt x="1041" y="151"/>
                </a:lnTo>
                <a:lnTo>
                  <a:pt x="1041" y="152"/>
                </a:lnTo>
                <a:lnTo>
                  <a:pt x="1041" y="148"/>
                </a:lnTo>
                <a:lnTo>
                  <a:pt x="1042" y="156"/>
                </a:lnTo>
                <a:lnTo>
                  <a:pt x="1042" y="157"/>
                </a:lnTo>
                <a:lnTo>
                  <a:pt x="1043" y="153"/>
                </a:lnTo>
                <a:lnTo>
                  <a:pt x="1043" y="167"/>
                </a:lnTo>
                <a:lnTo>
                  <a:pt x="1043" y="166"/>
                </a:lnTo>
                <a:lnTo>
                  <a:pt x="1044" y="142"/>
                </a:lnTo>
                <a:lnTo>
                  <a:pt x="1044" y="144"/>
                </a:lnTo>
                <a:lnTo>
                  <a:pt x="1044" y="143"/>
                </a:lnTo>
                <a:lnTo>
                  <a:pt x="1044" y="144"/>
                </a:lnTo>
                <a:lnTo>
                  <a:pt x="1045" y="134"/>
                </a:lnTo>
                <a:lnTo>
                  <a:pt x="1045" y="135"/>
                </a:lnTo>
                <a:lnTo>
                  <a:pt x="1045" y="135"/>
                </a:lnTo>
                <a:lnTo>
                  <a:pt x="1045" y="134"/>
                </a:lnTo>
                <a:lnTo>
                  <a:pt x="1046" y="140"/>
                </a:lnTo>
                <a:lnTo>
                  <a:pt x="1046" y="139"/>
                </a:lnTo>
                <a:lnTo>
                  <a:pt x="1046" y="137"/>
                </a:lnTo>
                <a:lnTo>
                  <a:pt x="1047" y="128"/>
                </a:lnTo>
                <a:lnTo>
                  <a:pt x="1047" y="139"/>
                </a:lnTo>
                <a:lnTo>
                  <a:pt x="1048" y="140"/>
                </a:lnTo>
                <a:lnTo>
                  <a:pt x="1048" y="142"/>
                </a:lnTo>
                <a:lnTo>
                  <a:pt x="1048" y="135"/>
                </a:lnTo>
                <a:lnTo>
                  <a:pt x="1048" y="140"/>
                </a:lnTo>
                <a:lnTo>
                  <a:pt x="1049" y="142"/>
                </a:lnTo>
                <a:lnTo>
                  <a:pt x="1049" y="153"/>
                </a:lnTo>
                <a:lnTo>
                  <a:pt x="1050" y="153"/>
                </a:lnTo>
                <a:lnTo>
                  <a:pt x="1050" y="141"/>
                </a:lnTo>
                <a:lnTo>
                  <a:pt x="1050" y="143"/>
                </a:lnTo>
                <a:lnTo>
                  <a:pt x="1051" y="143"/>
                </a:lnTo>
                <a:lnTo>
                  <a:pt x="1051" y="144"/>
                </a:lnTo>
                <a:lnTo>
                  <a:pt x="1052" y="138"/>
                </a:lnTo>
                <a:lnTo>
                  <a:pt x="1052" y="139"/>
                </a:lnTo>
                <a:lnTo>
                  <a:pt x="1052" y="139"/>
                </a:lnTo>
                <a:lnTo>
                  <a:pt x="1052" y="136"/>
                </a:lnTo>
                <a:lnTo>
                  <a:pt x="1052" y="143"/>
                </a:lnTo>
                <a:lnTo>
                  <a:pt x="1053" y="139"/>
                </a:lnTo>
                <a:lnTo>
                  <a:pt x="1053" y="141"/>
                </a:lnTo>
                <a:lnTo>
                  <a:pt x="1053" y="141"/>
                </a:lnTo>
                <a:lnTo>
                  <a:pt x="1054" y="135"/>
                </a:lnTo>
                <a:lnTo>
                  <a:pt x="1054" y="135"/>
                </a:lnTo>
                <a:lnTo>
                  <a:pt x="1054" y="130"/>
                </a:lnTo>
                <a:lnTo>
                  <a:pt x="1055" y="137"/>
                </a:lnTo>
                <a:lnTo>
                  <a:pt x="1055" y="136"/>
                </a:lnTo>
                <a:lnTo>
                  <a:pt x="1055" y="134"/>
                </a:lnTo>
                <a:lnTo>
                  <a:pt x="1056" y="148"/>
                </a:lnTo>
                <a:lnTo>
                  <a:pt x="1056" y="148"/>
                </a:lnTo>
                <a:lnTo>
                  <a:pt x="1056" y="149"/>
                </a:lnTo>
                <a:lnTo>
                  <a:pt x="1057" y="136"/>
                </a:lnTo>
                <a:lnTo>
                  <a:pt x="1057" y="137"/>
                </a:lnTo>
                <a:lnTo>
                  <a:pt x="1057" y="138"/>
                </a:lnTo>
                <a:lnTo>
                  <a:pt x="1057" y="135"/>
                </a:lnTo>
                <a:lnTo>
                  <a:pt x="1058" y="144"/>
                </a:lnTo>
                <a:lnTo>
                  <a:pt x="1058" y="141"/>
                </a:lnTo>
                <a:lnTo>
                  <a:pt x="1058" y="140"/>
                </a:lnTo>
                <a:lnTo>
                  <a:pt x="1058" y="142"/>
                </a:lnTo>
                <a:lnTo>
                  <a:pt x="1059" y="134"/>
                </a:lnTo>
                <a:lnTo>
                  <a:pt x="1059" y="134"/>
                </a:lnTo>
                <a:lnTo>
                  <a:pt x="1059" y="135"/>
                </a:lnTo>
                <a:lnTo>
                  <a:pt x="1060" y="133"/>
                </a:lnTo>
                <a:lnTo>
                  <a:pt x="1060" y="133"/>
                </a:lnTo>
                <a:lnTo>
                  <a:pt x="1060" y="134"/>
                </a:lnTo>
                <a:lnTo>
                  <a:pt x="1060" y="134"/>
                </a:lnTo>
                <a:lnTo>
                  <a:pt x="1061" y="131"/>
                </a:lnTo>
                <a:lnTo>
                  <a:pt x="1061" y="131"/>
                </a:lnTo>
                <a:lnTo>
                  <a:pt x="1061" y="131"/>
                </a:lnTo>
                <a:lnTo>
                  <a:pt x="1062" y="128"/>
                </a:lnTo>
                <a:lnTo>
                  <a:pt x="1062" y="128"/>
                </a:lnTo>
                <a:lnTo>
                  <a:pt x="1062" y="128"/>
                </a:lnTo>
                <a:lnTo>
                  <a:pt x="1062" y="129"/>
                </a:lnTo>
                <a:lnTo>
                  <a:pt x="1063" y="126"/>
                </a:lnTo>
                <a:lnTo>
                  <a:pt x="1063" y="127"/>
                </a:lnTo>
                <a:lnTo>
                  <a:pt x="1063" y="127"/>
                </a:lnTo>
                <a:lnTo>
                  <a:pt x="1064" y="127"/>
                </a:lnTo>
                <a:lnTo>
                  <a:pt x="1064" y="126"/>
                </a:lnTo>
                <a:lnTo>
                  <a:pt x="1064" y="126"/>
                </a:lnTo>
                <a:lnTo>
                  <a:pt x="1064" y="126"/>
                </a:lnTo>
                <a:lnTo>
                  <a:pt x="1064" y="127"/>
                </a:lnTo>
                <a:lnTo>
                  <a:pt x="1064" y="125"/>
                </a:lnTo>
                <a:lnTo>
                  <a:pt x="1065" y="125"/>
                </a:lnTo>
                <a:lnTo>
                  <a:pt x="1066" y="124"/>
                </a:lnTo>
                <a:lnTo>
                  <a:pt x="1066" y="126"/>
                </a:lnTo>
                <a:lnTo>
                  <a:pt x="1066" y="124"/>
                </a:lnTo>
                <a:lnTo>
                  <a:pt x="1067" y="124"/>
                </a:lnTo>
                <a:lnTo>
                  <a:pt x="1067" y="124"/>
                </a:lnTo>
                <a:lnTo>
                  <a:pt x="1067" y="130"/>
                </a:lnTo>
                <a:lnTo>
                  <a:pt x="1067" y="130"/>
                </a:lnTo>
                <a:lnTo>
                  <a:pt x="1068" y="129"/>
                </a:lnTo>
                <a:lnTo>
                  <a:pt x="1068" y="129"/>
                </a:lnTo>
                <a:lnTo>
                  <a:pt x="1068" y="130"/>
                </a:lnTo>
                <a:lnTo>
                  <a:pt x="1068" y="129"/>
                </a:lnTo>
                <a:lnTo>
                  <a:pt x="1069" y="129"/>
                </a:lnTo>
                <a:lnTo>
                  <a:pt x="1069" y="130"/>
                </a:lnTo>
                <a:lnTo>
                  <a:pt x="1069" y="129"/>
                </a:lnTo>
                <a:lnTo>
                  <a:pt x="1070" y="129"/>
                </a:lnTo>
                <a:lnTo>
                  <a:pt x="1070" y="129"/>
                </a:lnTo>
                <a:lnTo>
                  <a:pt x="1070" y="130"/>
                </a:lnTo>
                <a:lnTo>
                  <a:pt x="1070" y="128"/>
                </a:lnTo>
                <a:lnTo>
                  <a:pt x="1071" y="130"/>
                </a:lnTo>
                <a:lnTo>
                  <a:pt x="1071" y="131"/>
                </a:lnTo>
                <a:lnTo>
                  <a:pt x="1071" y="130"/>
                </a:lnTo>
                <a:lnTo>
                  <a:pt x="1072" y="134"/>
                </a:lnTo>
                <a:lnTo>
                  <a:pt x="1072" y="133"/>
                </a:lnTo>
                <a:lnTo>
                  <a:pt x="1072" y="133"/>
                </a:lnTo>
                <a:lnTo>
                  <a:pt x="1072" y="133"/>
                </a:lnTo>
                <a:lnTo>
                  <a:pt x="1073" y="132"/>
                </a:lnTo>
                <a:lnTo>
                  <a:pt x="1073" y="133"/>
                </a:lnTo>
                <a:lnTo>
                  <a:pt x="1073" y="134"/>
                </a:lnTo>
                <a:lnTo>
                  <a:pt x="1073" y="134"/>
                </a:lnTo>
                <a:lnTo>
                  <a:pt x="1074" y="133"/>
                </a:lnTo>
                <a:lnTo>
                  <a:pt x="1074" y="133"/>
                </a:lnTo>
                <a:lnTo>
                  <a:pt x="1074" y="133"/>
                </a:lnTo>
                <a:lnTo>
                  <a:pt x="1075" y="134"/>
                </a:lnTo>
                <a:lnTo>
                  <a:pt x="1075" y="133"/>
                </a:lnTo>
                <a:lnTo>
                  <a:pt x="1075" y="133"/>
                </a:lnTo>
                <a:lnTo>
                  <a:pt x="1075" y="133"/>
                </a:lnTo>
                <a:lnTo>
                  <a:pt x="1076" y="131"/>
                </a:lnTo>
                <a:lnTo>
                  <a:pt x="1076" y="130"/>
                </a:lnTo>
                <a:lnTo>
                  <a:pt x="1076" y="131"/>
                </a:lnTo>
                <a:lnTo>
                  <a:pt x="1077" y="125"/>
                </a:lnTo>
                <a:lnTo>
                  <a:pt x="1077" y="125"/>
                </a:lnTo>
                <a:lnTo>
                  <a:pt x="1078" y="132"/>
                </a:lnTo>
                <a:lnTo>
                  <a:pt x="1078" y="131"/>
                </a:lnTo>
                <a:lnTo>
                  <a:pt x="1079" y="133"/>
                </a:lnTo>
                <a:lnTo>
                  <a:pt x="1079" y="133"/>
                </a:lnTo>
                <a:lnTo>
                  <a:pt x="1079" y="132"/>
                </a:lnTo>
                <a:lnTo>
                  <a:pt x="1080" y="134"/>
                </a:lnTo>
                <a:lnTo>
                  <a:pt x="1080" y="133"/>
                </a:lnTo>
                <a:lnTo>
                  <a:pt x="1080" y="132"/>
                </a:lnTo>
                <a:lnTo>
                  <a:pt x="1081" y="136"/>
                </a:lnTo>
                <a:lnTo>
                  <a:pt x="1081" y="127"/>
                </a:lnTo>
                <a:lnTo>
                  <a:pt x="1081" y="129"/>
                </a:lnTo>
                <a:lnTo>
                  <a:pt x="1081" y="130"/>
                </a:lnTo>
                <a:lnTo>
                  <a:pt x="1082" y="133"/>
                </a:lnTo>
                <a:lnTo>
                  <a:pt x="1082" y="126"/>
                </a:lnTo>
                <a:lnTo>
                  <a:pt x="1082" y="125"/>
                </a:lnTo>
                <a:lnTo>
                  <a:pt x="1083" y="115"/>
                </a:lnTo>
                <a:lnTo>
                  <a:pt x="1083" y="116"/>
                </a:lnTo>
                <a:lnTo>
                  <a:pt x="1084" y="116"/>
                </a:lnTo>
                <a:lnTo>
                  <a:pt x="1084" y="115"/>
                </a:lnTo>
                <a:lnTo>
                  <a:pt x="1084" y="119"/>
                </a:lnTo>
                <a:lnTo>
                  <a:pt x="1084" y="116"/>
                </a:lnTo>
                <a:lnTo>
                  <a:pt x="1085" y="118"/>
                </a:lnTo>
                <a:lnTo>
                  <a:pt x="1085" y="119"/>
                </a:lnTo>
                <a:lnTo>
                  <a:pt x="1085" y="110"/>
                </a:lnTo>
                <a:lnTo>
                  <a:pt x="1085" y="110"/>
                </a:lnTo>
                <a:lnTo>
                  <a:pt x="1086" y="110"/>
                </a:lnTo>
                <a:lnTo>
                  <a:pt x="1086" y="110"/>
                </a:lnTo>
                <a:lnTo>
                  <a:pt x="1086" y="128"/>
                </a:lnTo>
                <a:lnTo>
                  <a:pt x="1086" y="125"/>
                </a:lnTo>
                <a:lnTo>
                  <a:pt x="1087" y="123"/>
                </a:lnTo>
                <a:lnTo>
                  <a:pt x="1087" y="122"/>
                </a:lnTo>
                <a:lnTo>
                  <a:pt x="1088" y="130"/>
                </a:lnTo>
                <a:lnTo>
                  <a:pt x="1088" y="130"/>
                </a:lnTo>
                <a:lnTo>
                  <a:pt x="1088" y="128"/>
                </a:lnTo>
                <a:lnTo>
                  <a:pt x="1089" y="140"/>
                </a:lnTo>
                <a:lnTo>
                  <a:pt x="1089" y="139"/>
                </a:lnTo>
                <a:lnTo>
                  <a:pt x="1089" y="139"/>
                </a:lnTo>
                <a:lnTo>
                  <a:pt x="1089" y="136"/>
                </a:lnTo>
                <a:lnTo>
                  <a:pt x="1090" y="145"/>
                </a:lnTo>
                <a:lnTo>
                  <a:pt x="1090" y="144"/>
                </a:lnTo>
                <a:lnTo>
                  <a:pt x="1090" y="146"/>
                </a:lnTo>
                <a:lnTo>
                  <a:pt x="1090" y="142"/>
                </a:lnTo>
                <a:lnTo>
                  <a:pt x="1091" y="156"/>
                </a:lnTo>
                <a:lnTo>
                  <a:pt x="1091" y="154"/>
                </a:lnTo>
                <a:lnTo>
                  <a:pt x="1091" y="153"/>
                </a:lnTo>
                <a:lnTo>
                  <a:pt x="1091" y="153"/>
                </a:lnTo>
                <a:lnTo>
                  <a:pt x="1092" y="160"/>
                </a:lnTo>
                <a:lnTo>
                  <a:pt x="1092" y="160"/>
                </a:lnTo>
                <a:lnTo>
                  <a:pt x="1092" y="158"/>
                </a:lnTo>
                <a:lnTo>
                  <a:pt x="1093" y="151"/>
                </a:lnTo>
                <a:lnTo>
                  <a:pt x="1093" y="150"/>
                </a:lnTo>
                <a:lnTo>
                  <a:pt x="1093" y="152"/>
                </a:lnTo>
                <a:lnTo>
                  <a:pt x="1094" y="137"/>
                </a:lnTo>
                <a:lnTo>
                  <a:pt x="1094" y="138"/>
                </a:lnTo>
                <a:lnTo>
                  <a:pt x="1094" y="139"/>
                </a:lnTo>
                <a:lnTo>
                  <a:pt x="1095" y="149"/>
                </a:lnTo>
                <a:lnTo>
                  <a:pt x="1095" y="146"/>
                </a:lnTo>
                <a:lnTo>
                  <a:pt x="1095" y="145"/>
                </a:lnTo>
                <a:lnTo>
                  <a:pt x="1096" y="138"/>
                </a:lnTo>
                <a:lnTo>
                  <a:pt x="1096" y="149"/>
                </a:lnTo>
                <a:lnTo>
                  <a:pt x="1096" y="150"/>
                </a:lnTo>
                <a:lnTo>
                  <a:pt x="1097" y="142"/>
                </a:lnTo>
                <a:lnTo>
                  <a:pt x="1097" y="155"/>
                </a:lnTo>
                <a:lnTo>
                  <a:pt x="1097" y="156"/>
                </a:lnTo>
                <a:lnTo>
                  <a:pt x="1098" y="167"/>
                </a:lnTo>
                <a:lnTo>
                  <a:pt x="1098" y="167"/>
                </a:lnTo>
                <a:lnTo>
                  <a:pt x="1098" y="166"/>
                </a:lnTo>
                <a:lnTo>
                  <a:pt x="1099" y="152"/>
                </a:lnTo>
                <a:lnTo>
                  <a:pt x="1099" y="153"/>
                </a:lnTo>
                <a:lnTo>
                  <a:pt x="1099" y="152"/>
                </a:lnTo>
                <a:lnTo>
                  <a:pt x="1100" y="154"/>
                </a:lnTo>
                <a:lnTo>
                  <a:pt x="1100" y="141"/>
                </a:lnTo>
                <a:lnTo>
                  <a:pt x="1100" y="150"/>
                </a:lnTo>
                <a:lnTo>
                  <a:pt x="1100" y="151"/>
                </a:lnTo>
                <a:lnTo>
                  <a:pt x="1100" y="153"/>
                </a:lnTo>
                <a:lnTo>
                  <a:pt x="1101" y="144"/>
                </a:lnTo>
                <a:lnTo>
                  <a:pt x="1101" y="147"/>
                </a:lnTo>
                <a:lnTo>
                  <a:pt x="1102" y="148"/>
                </a:lnTo>
                <a:lnTo>
                  <a:pt x="1102" y="161"/>
                </a:lnTo>
                <a:lnTo>
                  <a:pt x="1102" y="161"/>
                </a:lnTo>
                <a:lnTo>
                  <a:pt x="1103" y="160"/>
                </a:lnTo>
                <a:lnTo>
                  <a:pt x="1103" y="164"/>
                </a:lnTo>
                <a:lnTo>
                  <a:pt x="1103" y="156"/>
                </a:lnTo>
                <a:lnTo>
                  <a:pt x="1104" y="155"/>
                </a:lnTo>
                <a:lnTo>
                  <a:pt x="1104" y="152"/>
                </a:lnTo>
                <a:lnTo>
                  <a:pt x="1104" y="163"/>
                </a:lnTo>
                <a:lnTo>
                  <a:pt x="1104" y="159"/>
                </a:lnTo>
                <a:lnTo>
                  <a:pt x="1105" y="159"/>
                </a:lnTo>
                <a:lnTo>
                  <a:pt x="1105" y="158"/>
                </a:lnTo>
                <a:lnTo>
                  <a:pt x="1105" y="166"/>
                </a:lnTo>
                <a:lnTo>
                  <a:pt x="1106" y="165"/>
                </a:lnTo>
                <a:lnTo>
                  <a:pt x="1106" y="166"/>
                </a:lnTo>
                <a:lnTo>
                  <a:pt x="1106" y="169"/>
                </a:lnTo>
                <a:lnTo>
                  <a:pt x="1107" y="158"/>
                </a:lnTo>
                <a:lnTo>
                  <a:pt x="1107" y="159"/>
                </a:lnTo>
                <a:lnTo>
                  <a:pt x="1107" y="160"/>
                </a:lnTo>
                <a:lnTo>
                  <a:pt x="1107" y="169"/>
                </a:lnTo>
                <a:lnTo>
                  <a:pt x="1108" y="160"/>
                </a:lnTo>
                <a:lnTo>
                  <a:pt x="1108" y="160"/>
                </a:lnTo>
                <a:lnTo>
                  <a:pt x="1108" y="161"/>
                </a:lnTo>
                <a:lnTo>
                  <a:pt x="1108" y="170"/>
                </a:lnTo>
                <a:lnTo>
                  <a:pt x="1109" y="161"/>
                </a:lnTo>
                <a:lnTo>
                  <a:pt x="1109" y="165"/>
                </a:lnTo>
                <a:lnTo>
                  <a:pt x="1109" y="166"/>
                </a:lnTo>
                <a:lnTo>
                  <a:pt x="1109" y="160"/>
                </a:lnTo>
                <a:lnTo>
                  <a:pt x="1110" y="161"/>
                </a:lnTo>
                <a:lnTo>
                  <a:pt x="1110" y="160"/>
                </a:lnTo>
                <a:lnTo>
                  <a:pt x="1110" y="163"/>
                </a:lnTo>
                <a:lnTo>
                  <a:pt x="1111" y="153"/>
                </a:lnTo>
                <a:lnTo>
                  <a:pt x="1111" y="151"/>
                </a:lnTo>
                <a:lnTo>
                  <a:pt x="1111" y="142"/>
                </a:lnTo>
                <a:lnTo>
                  <a:pt x="1112" y="155"/>
                </a:lnTo>
                <a:lnTo>
                  <a:pt x="1112" y="154"/>
                </a:lnTo>
                <a:lnTo>
                  <a:pt x="1112" y="150"/>
                </a:lnTo>
                <a:lnTo>
                  <a:pt x="1113" y="155"/>
                </a:lnTo>
                <a:lnTo>
                  <a:pt x="1113" y="155"/>
                </a:lnTo>
                <a:lnTo>
                  <a:pt x="1113" y="156"/>
                </a:lnTo>
                <a:lnTo>
                  <a:pt x="1113" y="156"/>
                </a:lnTo>
                <a:lnTo>
                  <a:pt x="1114" y="148"/>
                </a:lnTo>
                <a:lnTo>
                  <a:pt x="1114" y="148"/>
                </a:lnTo>
                <a:lnTo>
                  <a:pt x="1115" y="144"/>
                </a:lnTo>
                <a:lnTo>
                  <a:pt x="1115" y="150"/>
                </a:lnTo>
                <a:lnTo>
                  <a:pt x="1115" y="150"/>
                </a:lnTo>
                <a:lnTo>
                  <a:pt x="1115" y="151"/>
                </a:lnTo>
                <a:lnTo>
                  <a:pt x="1116" y="157"/>
                </a:lnTo>
                <a:lnTo>
                  <a:pt x="1116" y="150"/>
                </a:lnTo>
                <a:lnTo>
                  <a:pt x="1116" y="151"/>
                </a:lnTo>
                <a:lnTo>
                  <a:pt x="1116" y="150"/>
                </a:lnTo>
                <a:lnTo>
                  <a:pt x="1117" y="157"/>
                </a:lnTo>
                <a:lnTo>
                  <a:pt x="1117" y="148"/>
                </a:lnTo>
                <a:lnTo>
                  <a:pt x="1117" y="146"/>
                </a:lnTo>
                <a:lnTo>
                  <a:pt x="1118" y="128"/>
                </a:lnTo>
                <a:lnTo>
                  <a:pt x="1118" y="134"/>
                </a:lnTo>
                <a:lnTo>
                  <a:pt x="1118" y="135"/>
                </a:lnTo>
                <a:lnTo>
                  <a:pt x="1119" y="143"/>
                </a:lnTo>
                <a:lnTo>
                  <a:pt x="1119" y="132"/>
                </a:lnTo>
                <a:lnTo>
                  <a:pt x="1120" y="131"/>
                </a:lnTo>
                <a:lnTo>
                  <a:pt x="1120" y="122"/>
                </a:lnTo>
                <a:lnTo>
                  <a:pt x="1120" y="135"/>
                </a:lnTo>
                <a:lnTo>
                  <a:pt x="1120" y="132"/>
                </a:lnTo>
                <a:lnTo>
                  <a:pt x="1121" y="132"/>
                </a:lnTo>
                <a:lnTo>
                  <a:pt x="1121" y="114"/>
                </a:lnTo>
                <a:lnTo>
                  <a:pt x="1121" y="115"/>
                </a:lnTo>
                <a:lnTo>
                  <a:pt x="1122" y="114"/>
                </a:lnTo>
                <a:lnTo>
                  <a:pt x="1122" y="112"/>
                </a:lnTo>
                <a:lnTo>
                  <a:pt x="1122" y="121"/>
                </a:lnTo>
                <a:lnTo>
                  <a:pt x="1122" y="118"/>
                </a:lnTo>
                <a:lnTo>
                  <a:pt x="1123" y="117"/>
                </a:lnTo>
                <a:lnTo>
                  <a:pt x="1123" y="129"/>
                </a:lnTo>
                <a:lnTo>
                  <a:pt x="1124" y="125"/>
                </a:lnTo>
                <a:lnTo>
                  <a:pt x="1124" y="126"/>
                </a:lnTo>
                <a:lnTo>
                  <a:pt x="1124" y="128"/>
                </a:lnTo>
                <a:lnTo>
                  <a:pt x="1125" y="106"/>
                </a:lnTo>
                <a:lnTo>
                  <a:pt x="1125" y="105"/>
                </a:lnTo>
                <a:lnTo>
                  <a:pt x="1125" y="97"/>
                </a:lnTo>
                <a:lnTo>
                  <a:pt x="1126" y="106"/>
                </a:lnTo>
                <a:lnTo>
                  <a:pt x="1126" y="107"/>
                </a:lnTo>
                <a:lnTo>
                  <a:pt x="1126" y="119"/>
                </a:lnTo>
                <a:lnTo>
                  <a:pt x="1127" y="116"/>
                </a:lnTo>
                <a:lnTo>
                  <a:pt x="1127" y="116"/>
                </a:lnTo>
                <a:lnTo>
                  <a:pt x="1127" y="114"/>
                </a:lnTo>
                <a:lnTo>
                  <a:pt x="1127" y="129"/>
                </a:lnTo>
                <a:lnTo>
                  <a:pt x="1128" y="125"/>
                </a:lnTo>
                <a:lnTo>
                  <a:pt x="1128" y="125"/>
                </a:lnTo>
                <a:lnTo>
                  <a:pt x="1128" y="127"/>
                </a:lnTo>
                <a:lnTo>
                  <a:pt x="1129" y="117"/>
                </a:lnTo>
                <a:lnTo>
                  <a:pt x="1129" y="121"/>
                </a:lnTo>
                <a:lnTo>
                  <a:pt x="1129" y="124"/>
                </a:lnTo>
                <a:lnTo>
                  <a:pt x="1129" y="124"/>
                </a:lnTo>
                <a:lnTo>
                  <a:pt x="1130" y="108"/>
                </a:lnTo>
                <a:lnTo>
                  <a:pt x="1130" y="110"/>
                </a:lnTo>
                <a:lnTo>
                  <a:pt x="1130" y="110"/>
                </a:lnTo>
                <a:lnTo>
                  <a:pt x="1130" y="121"/>
                </a:lnTo>
                <a:lnTo>
                  <a:pt x="1131" y="108"/>
                </a:lnTo>
                <a:lnTo>
                  <a:pt x="1131" y="111"/>
                </a:lnTo>
                <a:lnTo>
                  <a:pt x="1131" y="112"/>
                </a:lnTo>
                <a:lnTo>
                  <a:pt x="1131" y="114"/>
                </a:lnTo>
                <a:lnTo>
                  <a:pt x="1132" y="99"/>
                </a:lnTo>
                <a:lnTo>
                  <a:pt x="1132" y="100"/>
                </a:lnTo>
                <a:lnTo>
                  <a:pt x="1132" y="99"/>
                </a:lnTo>
                <a:lnTo>
                  <a:pt x="1133" y="99"/>
                </a:lnTo>
                <a:lnTo>
                  <a:pt x="1133" y="105"/>
                </a:lnTo>
                <a:lnTo>
                  <a:pt x="1133" y="101"/>
                </a:lnTo>
                <a:lnTo>
                  <a:pt x="1133" y="100"/>
                </a:lnTo>
                <a:lnTo>
                  <a:pt x="1133" y="100"/>
                </a:lnTo>
                <a:lnTo>
                  <a:pt x="1134" y="108"/>
                </a:lnTo>
                <a:lnTo>
                  <a:pt x="1134" y="106"/>
                </a:lnTo>
                <a:lnTo>
                  <a:pt x="1134" y="106"/>
                </a:lnTo>
                <a:lnTo>
                  <a:pt x="1135" y="97"/>
                </a:lnTo>
                <a:lnTo>
                  <a:pt x="1135" y="110"/>
                </a:lnTo>
                <a:lnTo>
                  <a:pt x="1135" y="111"/>
                </a:lnTo>
                <a:lnTo>
                  <a:pt x="1136" y="120"/>
                </a:lnTo>
                <a:lnTo>
                  <a:pt x="1136" y="120"/>
                </a:lnTo>
                <a:lnTo>
                  <a:pt x="1136" y="119"/>
                </a:lnTo>
                <a:lnTo>
                  <a:pt x="1137" y="114"/>
                </a:lnTo>
                <a:lnTo>
                  <a:pt x="1137" y="116"/>
                </a:lnTo>
                <a:lnTo>
                  <a:pt x="1138" y="116"/>
                </a:lnTo>
                <a:lnTo>
                  <a:pt x="1138" y="110"/>
                </a:lnTo>
                <a:lnTo>
                  <a:pt x="1138" y="116"/>
                </a:lnTo>
                <a:lnTo>
                  <a:pt x="1138" y="114"/>
                </a:lnTo>
                <a:lnTo>
                  <a:pt x="1139" y="113"/>
                </a:lnTo>
                <a:lnTo>
                  <a:pt x="1139" y="115"/>
                </a:lnTo>
                <a:lnTo>
                  <a:pt x="1139" y="103"/>
                </a:lnTo>
                <a:lnTo>
                  <a:pt x="1139" y="104"/>
                </a:lnTo>
                <a:lnTo>
                  <a:pt x="1140" y="104"/>
                </a:lnTo>
                <a:lnTo>
                  <a:pt x="1140" y="104"/>
                </a:lnTo>
                <a:lnTo>
                  <a:pt x="1140" y="99"/>
                </a:lnTo>
                <a:lnTo>
                  <a:pt x="1141" y="98"/>
                </a:lnTo>
                <a:lnTo>
                  <a:pt x="1142" y="88"/>
                </a:lnTo>
                <a:lnTo>
                  <a:pt x="1142" y="87"/>
                </a:lnTo>
                <a:lnTo>
                  <a:pt x="1142" y="92"/>
                </a:lnTo>
                <a:lnTo>
                  <a:pt x="1142" y="85"/>
                </a:lnTo>
                <a:lnTo>
                  <a:pt x="1143" y="87"/>
                </a:lnTo>
                <a:lnTo>
                  <a:pt x="1143" y="87"/>
                </a:lnTo>
                <a:lnTo>
                  <a:pt x="1143" y="87"/>
                </a:lnTo>
                <a:lnTo>
                  <a:pt x="1143" y="95"/>
                </a:lnTo>
                <a:lnTo>
                  <a:pt x="1144" y="89"/>
                </a:lnTo>
                <a:lnTo>
                  <a:pt x="1144" y="88"/>
                </a:lnTo>
                <a:lnTo>
                  <a:pt x="1144" y="94"/>
                </a:lnTo>
                <a:lnTo>
                  <a:pt x="1145" y="81"/>
                </a:lnTo>
                <a:lnTo>
                  <a:pt x="1145" y="81"/>
                </a:lnTo>
                <a:lnTo>
                  <a:pt x="1145" y="82"/>
                </a:lnTo>
                <a:lnTo>
                  <a:pt x="1145" y="86"/>
                </a:lnTo>
                <a:lnTo>
                  <a:pt x="1146" y="78"/>
                </a:lnTo>
                <a:lnTo>
                  <a:pt x="1146" y="79"/>
                </a:lnTo>
                <a:lnTo>
                  <a:pt x="1146" y="79"/>
                </a:lnTo>
                <a:lnTo>
                  <a:pt x="1146" y="82"/>
                </a:lnTo>
                <a:lnTo>
                  <a:pt x="1147" y="69"/>
                </a:lnTo>
                <a:lnTo>
                  <a:pt x="1147" y="76"/>
                </a:lnTo>
                <a:lnTo>
                  <a:pt x="1147" y="77"/>
                </a:lnTo>
                <a:lnTo>
                  <a:pt x="1147" y="82"/>
                </a:lnTo>
                <a:lnTo>
                  <a:pt x="1148" y="77"/>
                </a:lnTo>
                <a:lnTo>
                  <a:pt x="1148" y="76"/>
                </a:lnTo>
                <a:lnTo>
                  <a:pt x="1149" y="65"/>
                </a:lnTo>
                <a:lnTo>
                  <a:pt x="1149" y="66"/>
                </a:lnTo>
                <a:lnTo>
                  <a:pt x="1149" y="71"/>
                </a:lnTo>
                <a:lnTo>
                  <a:pt x="1150" y="68"/>
                </a:lnTo>
                <a:lnTo>
                  <a:pt x="1150" y="67"/>
                </a:lnTo>
                <a:lnTo>
                  <a:pt x="1150" y="71"/>
                </a:lnTo>
                <a:lnTo>
                  <a:pt x="1151" y="59"/>
                </a:lnTo>
                <a:lnTo>
                  <a:pt x="1151" y="65"/>
                </a:lnTo>
                <a:lnTo>
                  <a:pt x="1151" y="65"/>
                </a:lnTo>
                <a:lnTo>
                  <a:pt x="1151" y="64"/>
                </a:lnTo>
                <a:lnTo>
                  <a:pt x="1152" y="73"/>
                </a:lnTo>
                <a:lnTo>
                  <a:pt x="1152" y="71"/>
                </a:lnTo>
                <a:lnTo>
                  <a:pt x="1152" y="70"/>
                </a:lnTo>
                <a:lnTo>
                  <a:pt x="1153" y="67"/>
                </a:lnTo>
                <a:lnTo>
                  <a:pt x="1153" y="77"/>
                </a:lnTo>
                <a:lnTo>
                  <a:pt x="1153" y="77"/>
                </a:lnTo>
                <a:lnTo>
                  <a:pt x="1154" y="85"/>
                </a:lnTo>
                <a:lnTo>
                  <a:pt x="1154" y="80"/>
                </a:lnTo>
                <a:lnTo>
                  <a:pt x="1154" y="82"/>
                </a:lnTo>
                <a:lnTo>
                  <a:pt x="1155" y="101"/>
                </a:lnTo>
                <a:lnTo>
                  <a:pt x="1156" y="100"/>
                </a:lnTo>
                <a:lnTo>
                  <a:pt x="1156" y="108"/>
                </a:lnTo>
                <a:lnTo>
                  <a:pt x="1156" y="96"/>
                </a:lnTo>
                <a:lnTo>
                  <a:pt x="1157" y="96"/>
                </a:lnTo>
                <a:lnTo>
                  <a:pt x="1157" y="96"/>
                </a:lnTo>
                <a:lnTo>
                  <a:pt x="1157" y="104"/>
                </a:lnTo>
                <a:lnTo>
                  <a:pt x="1158" y="106"/>
                </a:lnTo>
                <a:lnTo>
                  <a:pt x="1158" y="102"/>
                </a:lnTo>
                <a:lnTo>
                  <a:pt x="1158" y="110"/>
                </a:lnTo>
                <a:lnTo>
                  <a:pt x="1158" y="108"/>
                </a:lnTo>
                <a:lnTo>
                  <a:pt x="1159" y="108"/>
                </a:lnTo>
                <a:lnTo>
                  <a:pt x="1159" y="107"/>
                </a:lnTo>
                <a:lnTo>
                  <a:pt x="1160" y="111"/>
                </a:lnTo>
                <a:lnTo>
                  <a:pt x="1160" y="110"/>
                </a:lnTo>
                <a:lnTo>
                  <a:pt x="1160" y="110"/>
                </a:lnTo>
                <a:lnTo>
                  <a:pt x="1161" y="95"/>
                </a:lnTo>
                <a:lnTo>
                  <a:pt x="1161" y="97"/>
                </a:lnTo>
                <a:lnTo>
                  <a:pt x="1161" y="98"/>
                </a:lnTo>
                <a:lnTo>
                  <a:pt x="1161" y="97"/>
                </a:lnTo>
                <a:lnTo>
                  <a:pt x="1161" y="102"/>
                </a:lnTo>
                <a:lnTo>
                  <a:pt x="1162" y="98"/>
                </a:lnTo>
                <a:lnTo>
                  <a:pt x="1162" y="97"/>
                </a:lnTo>
                <a:lnTo>
                  <a:pt x="1163" y="83"/>
                </a:lnTo>
                <a:lnTo>
                  <a:pt x="1163" y="82"/>
                </a:lnTo>
                <a:lnTo>
                  <a:pt x="1163" y="69"/>
                </a:lnTo>
                <a:lnTo>
                  <a:pt x="1164" y="75"/>
                </a:lnTo>
                <a:lnTo>
                  <a:pt x="1164" y="74"/>
                </a:lnTo>
                <a:lnTo>
                  <a:pt x="1165" y="61"/>
                </a:lnTo>
                <a:lnTo>
                  <a:pt x="1165" y="66"/>
                </a:lnTo>
                <a:lnTo>
                  <a:pt x="1165" y="65"/>
                </a:lnTo>
                <a:lnTo>
                  <a:pt x="1165" y="60"/>
                </a:lnTo>
                <a:lnTo>
                  <a:pt x="1166" y="67"/>
                </a:lnTo>
                <a:lnTo>
                  <a:pt x="1166" y="66"/>
                </a:lnTo>
                <a:lnTo>
                  <a:pt x="1166" y="69"/>
                </a:lnTo>
                <a:lnTo>
                  <a:pt x="1167" y="59"/>
                </a:lnTo>
                <a:lnTo>
                  <a:pt x="1167" y="64"/>
                </a:lnTo>
                <a:lnTo>
                  <a:pt x="1167" y="64"/>
                </a:lnTo>
                <a:lnTo>
                  <a:pt x="1168" y="70"/>
                </a:lnTo>
                <a:lnTo>
                  <a:pt x="1168" y="69"/>
                </a:lnTo>
                <a:lnTo>
                  <a:pt x="1168" y="67"/>
                </a:lnTo>
                <a:lnTo>
                  <a:pt x="1168" y="64"/>
                </a:lnTo>
                <a:lnTo>
                  <a:pt x="1169" y="71"/>
                </a:lnTo>
                <a:lnTo>
                  <a:pt x="1169" y="68"/>
                </a:lnTo>
                <a:lnTo>
                  <a:pt x="1169" y="69"/>
                </a:lnTo>
                <a:lnTo>
                  <a:pt x="1169" y="74"/>
                </a:lnTo>
                <a:lnTo>
                  <a:pt x="1170" y="60"/>
                </a:lnTo>
                <a:lnTo>
                  <a:pt x="1170" y="61"/>
                </a:lnTo>
                <a:lnTo>
                  <a:pt x="1170" y="61"/>
                </a:lnTo>
                <a:lnTo>
                  <a:pt x="1171" y="51"/>
                </a:lnTo>
                <a:lnTo>
                  <a:pt x="1171" y="62"/>
                </a:lnTo>
                <a:lnTo>
                  <a:pt x="1171" y="61"/>
                </a:lnTo>
                <a:lnTo>
                  <a:pt x="1171" y="61"/>
                </a:lnTo>
                <a:lnTo>
                  <a:pt x="1171" y="61"/>
                </a:lnTo>
                <a:lnTo>
                  <a:pt x="1172" y="45"/>
                </a:lnTo>
                <a:lnTo>
                  <a:pt x="1172" y="51"/>
                </a:lnTo>
                <a:lnTo>
                  <a:pt x="1173" y="50"/>
                </a:lnTo>
                <a:lnTo>
                  <a:pt x="1173" y="50"/>
                </a:lnTo>
                <a:lnTo>
                  <a:pt x="1173" y="60"/>
                </a:lnTo>
                <a:lnTo>
                  <a:pt x="1173" y="54"/>
                </a:lnTo>
                <a:lnTo>
                  <a:pt x="1174" y="53"/>
                </a:lnTo>
                <a:lnTo>
                  <a:pt x="1174" y="26"/>
                </a:lnTo>
                <a:lnTo>
                  <a:pt x="1175" y="27"/>
                </a:lnTo>
                <a:lnTo>
                  <a:pt x="1175" y="31"/>
                </a:lnTo>
                <a:lnTo>
                  <a:pt x="1175" y="16"/>
                </a:lnTo>
                <a:lnTo>
                  <a:pt x="1175" y="21"/>
                </a:lnTo>
                <a:lnTo>
                  <a:pt x="1176" y="22"/>
                </a:lnTo>
                <a:lnTo>
                  <a:pt x="1176" y="30"/>
                </a:lnTo>
                <a:lnTo>
                  <a:pt x="1176" y="27"/>
                </a:lnTo>
                <a:lnTo>
                  <a:pt x="1177" y="27"/>
                </a:lnTo>
                <a:lnTo>
                  <a:pt x="1178" y="17"/>
                </a:lnTo>
                <a:lnTo>
                  <a:pt x="1178" y="24"/>
                </a:lnTo>
                <a:lnTo>
                  <a:pt x="1178" y="25"/>
                </a:lnTo>
                <a:lnTo>
                  <a:pt x="1179" y="34"/>
                </a:lnTo>
                <a:lnTo>
                  <a:pt x="1179" y="34"/>
                </a:lnTo>
                <a:lnTo>
                  <a:pt x="1179" y="27"/>
                </a:lnTo>
                <a:lnTo>
                  <a:pt x="1180" y="40"/>
                </a:lnTo>
                <a:lnTo>
                  <a:pt x="1180" y="41"/>
                </a:lnTo>
                <a:lnTo>
                  <a:pt x="1181" y="62"/>
                </a:lnTo>
                <a:lnTo>
                  <a:pt x="1181" y="62"/>
                </a:lnTo>
                <a:lnTo>
                  <a:pt x="1181" y="62"/>
                </a:lnTo>
                <a:lnTo>
                  <a:pt x="1181" y="55"/>
                </a:lnTo>
                <a:lnTo>
                  <a:pt x="1182" y="60"/>
                </a:lnTo>
                <a:lnTo>
                  <a:pt x="1182" y="60"/>
                </a:lnTo>
                <a:lnTo>
                  <a:pt x="1183" y="50"/>
                </a:lnTo>
                <a:lnTo>
                  <a:pt x="1183" y="50"/>
                </a:lnTo>
                <a:lnTo>
                  <a:pt x="1183" y="50"/>
                </a:lnTo>
                <a:lnTo>
                  <a:pt x="1183" y="47"/>
                </a:lnTo>
                <a:lnTo>
                  <a:pt x="1184" y="60"/>
                </a:lnTo>
                <a:lnTo>
                  <a:pt x="1184" y="60"/>
                </a:lnTo>
                <a:lnTo>
                  <a:pt x="1184" y="58"/>
                </a:lnTo>
                <a:lnTo>
                  <a:pt x="1185" y="73"/>
                </a:lnTo>
                <a:lnTo>
                  <a:pt x="1185" y="68"/>
                </a:lnTo>
                <a:lnTo>
                  <a:pt x="1185" y="66"/>
                </a:lnTo>
                <a:lnTo>
                  <a:pt x="1185" y="61"/>
                </a:lnTo>
                <a:lnTo>
                  <a:pt x="1186" y="67"/>
                </a:lnTo>
                <a:lnTo>
                  <a:pt x="1186" y="66"/>
                </a:lnTo>
                <a:lnTo>
                  <a:pt x="1187" y="63"/>
                </a:lnTo>
                <a:lnTo>
                  <a:pt x="1187" y="70"/>
                </a:lnTo>
                <a:lnTo>
                  <a:pt x="1187" y="65"/>
                </a:lnTo>
                <a:lnTo>
                  <a:pt x="1187" y="64"/>
                </a:lnTo>
                <a:lnTo>
                  <a:pt x="1188" y="60"/>
                </a:lnTo>
                <a:lnTo>
                  <a:pt x="1188" y="65"/>
                </a:lnTo>
                <a:lnTo>
                  <a:pt x="1188" y="63"/>
                </a:lnTo>
                <a:lnTo>
                  <a:pt x="1188" y="65"/>
                </a:lnTo>
                <a:lnTo>
                  <a:pt x="1189" y="74"/>
                </a:lnTo>
                <a:lnTo>
                  <a:pt x="1189" y="64"/>
                </a:lnTo>
                <a:lnTo>
                  <a:pt x="1189" y="66"/>
                </a:lnTo>
                <a:lnTo>
                  <a:pt x="1189" y="68"/>
                </a:lnTo>
                <a:lnTo>
                  <a:pt x="1190" y="79"/>
                </a:lnTo>
                <a:lnTo>
                  <a:pt x="1190" y="74"/>
                </a:lnTo>
                <a:lnTo>
                  <a:pt x="1191" y="72"/>
                </a:lnTo>
                <a:lnTo>
                  <a:pt x="1191" y="61"/>
                </a:lnTo>
                <a:lnTo>
                  <a:pt x="1192" y="62"/>
                </a:lnTo>
                <a:lnTo>
                  <a:pt x="1192" y="53"/>
                </a:lnTo>
                <a:lnTo>
                  <a:pt x="1192" y="69"/>
                </a:lnTo>
                <a:lnTo>
                  <a:pt x="1193" y="69"/>
                </a:lnTo>
                <a:lnTo>
                  <a:pt x="1193" y="69"/>
                </a:lnTo>
                <a:lnTo>
                  <a:pt x="1193" y="58"/>
                </a:lnTo>
                <a:lnTo>
                  <a:pt x="1193" y="62"/>
                </a:lnTo>
                <a:lnTo>
                  <a:pt x="1194" y="61"/>
                </a:lnTo>
                <a:lnTo>
                  <a:pt x="1194" y="57"/>
                </a:lnTo>
                <a:lnTo>
                  <a:pt x="1194" y="66"/>
                </a:lnTo>
                <a:lnTo>
                  <a:pt x="1194" y="65"/>
                </a:lnTo>
                <a:lnTo>
                  <a:pt x="1195" y="63"/>
                </a:lnTo>
                <a:lnTo>
                  <a:pt x="1196" y="46"/>
                </a:lnTo>
                <a:lnTo>
                  <a:pt x="1196" y="46"/>
                </a:lnTo>
                <a:lnTo>
                  <a:pt x="1196" y="53"/>
                </a:lnTo>
                <a:lnTo>
                  <a:pt x="1197" y="38"/>
                </a:lnTo>
                <a:lnTo>
                  <a:pt x="1197" y="38"/>
                </a:lnTo>
                <a:lnTo>
                  <a:pt x="1197" y="37"/>
                </a:lnTo>
                <a:lnTo>
                  <a:pt x="1197" y="35"/>
                </a:lnTo>
                <a:lnTo>
                  <a:pt x="1198" y="42"/>
                </a:lnTo>
                <a:lnTo>
                  <a:pt x="1198" y="43"/>
                </a:lnTo>
                <a:lnTo>
                  <a:pt x="1198" y="32"/>
                </a:lnTo>
                <a:lnTo>
                  <a:pt x="1199" y="38"/>
                </a:lnTo>
                <a:lnTo>
                  <a:pt x="1199" y="39"/>
                </a:lnTo>
                <a:lnTo>
                  <a:pt x="1200" y="57"/>
                </a:lnTo>
                <a:lnTo>
                  <a:pt x="1200" y="57"/>
                </a:lnTo>
                <a:lnTo>
                  <a:pt x="1200" y="53"/>
                </a:lnTo>
                <a:lnTo>
                  <a:pt x="1201" y="62"/>
                </a:lnTo>
                <a:lnTo>
                  <a:pt x="1201" y="61"/>
                </a:lnTo>
                <a:lnTo>
                  <a:pt x="1202" y="55"/>
                </a:lnTo>
                <a:lnTo>
                  <a:pt x="1202" y="53"/>
                </a:lnTo>
                <a:lnTo>
                  <a:pt x="1203" y="46"/>
                </a:lnTo>
                <a:lnTo>
                  <a:pt x="1203" y="58"/>
                </a:lnTo>
                <a:lnTo>
                  <a:pt x="1203" y="59"/>
                </a:lnTo>
                <a:lnTo>
                  <a:pt x="1203" y="57"/>
                </a:lnTo>
                <a:lnTo>
                  <a:pt x="1204" y="75"/>
                </a:lnTo>
                <a:lnTo>
                  <a:pt x="1204" y="76"/>
                </a:lnTo>
                <a:lnTo>
                  <a:pt x="1205" y="72"/>
                </a:lnTo>
                <a:lnTo>
                  <a:pt x="1205" y="79"/>
                </a:lnTo>
                <a:lnTo>
                  <a:pt x="1205" y="81"/>
                </a:lnTo>
                <a:lnTo>
                  <a:pt x="1206" y="97"/>
                </a:lnTo>
                <a:lnTo>
                  <a:pt x="1206" y="93"/>
                </a:lnTo>
                <a:lnTo>
                  <a:pt x="1206" y="94"/>
                </a:lnTo>
                <a:lnTo>
                  <a:pt x="1206" y="94"/>
                </a:lnTo>
                <a:lnTo>
                  <a:pt x="1207" y="103"/>
                </a:lnTo>
                <a:lnTo>
                  <a:pt x="1207" y="102"/>
                </a:lnTo>
                <a:lnTo>
                  <a:pt x="1207" y="101"/>
                </a:lnTo>
                <a:lnTo>
                  <a:pt x="1207" y="102"/>
                </a:lnTo>
                <a:lnTo>
                  <a:pt x="1208" y="94"/>
                </a:lnTo>
                <a:lnTo>
                  <a:pt x="1208" y="95"/>
                </a:lnTo>
                <a:lnTo>
                  <a:pt x="1209" y="98"/>
                </a:lnTo>
                <a:lnTo>
                  <a:pt x="1209" y="111"/>
                </a:lnTo>
                <a:lnTo>
                  <a:pt x="1209" y="107"/>
                </a:lnTo>
                <a:lnTo>
                  <a:pt x="1210" y="106"/>
                </a:lnTo>
                <a:lnTo>
                  <a:pt x="1210" y="106"/>
                </a:lnTo>
                <a:lnTo>
                  <a:pt x="1210" y="113"/>
                </a:lnTo>
                <a:lnTo>
                  <a:pt x="1210" y="108"/>
                </a:lnTo>
                <a:lnTo>
                  <a:pt x="1211" y="108"/>
                </a:lnTo>
                <a:lnTo>
                  <a:pt x="1211" y="109"/>
                </a:lnTo>
                <a:lnTo>
                  <a:pt x="1211" y="101"/>
                </a:lnTo>
                <a:lnTo>
                  <a:pt x="1211" y="106"/>
                </a:lnTo>
                <a:lnTo>
                  <a:pt x="1212" y="105"/>
                </a:lnTo>
                <a:lnTo>
                  <a:pt x="1212" y="102"/>
                </a:lnTo>
                <a:lnTo>
                  <a:pt x="1212" y="106"/>
                </a:lnTo>
                <a:lnTo>
                  <a:pt x="1213" y="106"/>
                </a:lnTo>
                <a:lnTo>
                  <a:pt x="1213" y="110"/>
                </a:lnTo>
                <a:lnTo>
                  <a:pt x="1214" y="103"/>
                </a:lnTo>
                <a:lnTo>
                  <a:pt x="1214" y="103"/>
                </a:lnTo>
                <a:lnTo>
                  <a:pt x="1214" y="104"/>
                </a:lnTo>
                <a:lnTo>
                  <a:pt x="1214" y="103"/>
                </a:lnTo>
                <a:lnTo>
                  <a:pt x="1215" y="111"/>
                </a:lnTo>
                <a:lnTo>
                  <a:pt x="1215" y="111"/>
                </a:lnTo>
                <a:lnTo>
                  <a:pt x="1215" y="104"/>
                </a:lnTo>
                <a:lnTo>
                  <a:pt x="1216" y="116"/>
                </a:lnTo>
                <a:lnTo>
                  <a:pt x="1216" y="116"/>
                </a:lnTo>
                <a:lnTo>
                  <a:pt x="1216" y="120"/>
                </a:lnTo>
                <a:lnTo>
                  <a:pt x="1217" y="108"/>
                </a:lnTo>
                <a:lnTo>
                  <a:pt x="1217" y="106"/>
                </a:lnTo>
                <a:lnTo>
                  <a:pt x="1218" y="89"/>
                </a:lnTo>
                <a:lnTo>
                  <a:pt x="1218" y="91"/>
                </a:lnTo>
                <a:lnTo>
                  <a:pt x="1218" y="92"/>
                </a:lnTo>
                <a:lnTo>
                  <a:pt x="1219" y="106"/>
                </a:lnTo>
                <a:lnTo>
                  <a:pt x="1219" y="104"/>
                </a:lnTo>
                <a:lnTo>
                  <a:pt x="1219" y="104"/>
                </a:lnTo>
                <a:lnTo>
                  <a:pt x="1219" y="105"/>
                </a:lnTo>
                <a:lnTo>
                  <a:pt x="1219" y="98"/>
                </a:lnTo>
                <a:lnTo>
                  <a:pt x="1220" y="100"/>
                </a:lnTo>
                <a:lnTo>
                  <a:pt x="1220" y="101"/>
                </a:lnTo>
                <a:lnTo>
                  <a:pt x="1220" y="110"/>
                </a:lnTo>
                <a:lnTo>
                  <a:pt x="1221" y="92"/>
                </a:lnTo>
                <a:lnTo>
                  <a:pt x="1221" y="92"/>
                </a:lnTo>
                <a:lnTo>
                  <a:pt x="1221" y="92"/>
                </a:lnTo>
                <a:lnTo>
                  <a:pt x="1221" y="92"/>
                </a:lnTo>
                <a:lnTo>
                  <a:pt x="1222" y="110"/>
                </a:lnTo>
                <a:lnTo>
                  <a:pt x="1222" y="109"/>
                </a:lnTo>
                <a:lnTo>
                  <a:pt x="1222" y="110"/>
                </a:lnTo>
                <a:lnTo>
                  <a:pt x="1223" y="112"/>
                </a:lnTo>
                <a:lnTo>
                  <a:pt x="1223" y="94"/>
                </a:lnTo>
                <a:lnTo>
                  <a:pt x="1223" y="94"/>
                </a:lnTo>
                <a:lnTo>
                  <a:pt x="1224" y="89"/>
                </a:lnTo>
                <a:lnTo>
                  <a:pt x="1224" y="95"/>
                </a:lnTo>
                <a:lnTo>
                  <a:pt x="1224" y="93"/>
                </a:lnTo>
                <a:lnTo>
                  <a:pt x="1224" y="92"/>
                </a:lnTo>
                <a:lnTo>
                  <a:pt x="1225" y="74"/>
                </a:lnTo>
                <a:lnTo>
                  <a:pt x="1225" y="76"/>
                </a:lnTo>
                <a:lnTo>
                  <a:pt x="1225" y="76"/>
                </a:lnTo>
                <a:lnTo>
                  <a:pt x="1225" y="76"/>
                </a:lnTo>
                <a:lnTo>
                  <a:pt x="1226" y="82"/>
                </a:lnTo>
                <a:lnTo>
                  <a:pt x="1226" y="79"/>
                </a:lnTo>
                <a:lnTo>
                  <a:pt x="1227" y="77"/>
                </a:lnTo>
                <a:lnTo>
                  <a:pt x="1227" y="79"/>
                </a:lnTo>
                <a:lnTo>
                  <a:pt x="1227" y="74"/>
                </a:lnTo>
                <a:lnTo>
                  <a:pt x="1227" y="74"/>
                </a:lnTo>
                <a:lnTo>
                  <a:pt x="1228" y="76"/>
                </a:lnTo>
                <a:lnTo>
                  <a:pt x="1228" y="76"/>
                </a:lnTo>
                <a:lnTo>
                  <a:pt x="1228" y="68"/>
                </a:lnTo>
                <a:lnTo>
                  <a:pt x="1228" y="70"/>
                </a:lnTo>
                <a:lnTo>
                  <a:pt x="1229" y="68"/>
                </a:lnTo>
                <a:lnTo>
                  <a:pt x="1229" y="71"/>
                </a:lnTo>
                <a:lnTo>
                  <a:pt x="1230" y="72"/>
                </a:lnTo>
                <a:lnTo>
                  <a:pt x="1230" y="72"/>
                </a:lnTo>
                <a:lnTo>
                  <a:pt x="1230" y="83"/>
                </a:lnTo>
                <a:lnTo>
                  <a:pt x="1230" y="80"/>
                </a:lnTo>
                <a:lnTo>
                  <a:pt x="1231" y="82"/>
                </a:lnTo>
                <a:lnTo>
                  <a:pt x="1231" y="82"/>
                </a:lnTo>
                <a:lnTo>
                  <a:pt x="1231" y="79"/>
                </a:lnTo>
                <a:lnTo>
                  <a:pt x="1232" y="79"/>
                </a:lnTo>
                <a:lnTo>
                  <a:pt x="1232" y="77"/>
                </a:lnTo>
                <a:lnTo>
                  <a:pt x="1232" y="76"/>
                </a:lnTo>
                <a:lnTo>
                  <a:pt x="1232" y="88"/>
                </a:lnTo>
                <a:lnTo>
                  <a:pt x="1233" y="87"/>
                </a:lnTo>
                <a:lnTo>
                  <a:pt x="1233" y="87"/>
                </a:lnTo>
                <a:lnTo>
                  <a:pt x="1233" y="79"/>
                </a:lnTo>
                <a:lnTo>
                  <a:pt x="1234" y="88"/>
                </a:lnTo>
                <a:lnTo>
                  <a:pt x="1234" y="87"/>
                </a:lnTo>
                <a:lnTo>
                  <a:pt x="1234" y="88"/>
                </a:lnTo>
                <a:lnTo>
                  <a:pt x="1234" y="94"/>
                </a:lnTo>
                <a:lnTo>
                  <a:pt x="1235" y="92"/>
                </a:lnTo>
                <a:lnTo>
                  <a:pt x="1235" y="92"/>
                </a:lnTo>
                <a:lnTo>
                  <a:pt x="1235" y="95"/>
                </a:lnTo>
                <a:lnTo>
                  <a:pt x="1236" y="83"/>
                </a:lnTo>
                <a:lnTo>
                  <a:pt x="1236" y="82"/>
                </a:lnTo>
                <a:lnTo>
                  <a:pt x="1236" y="89"/>
                </a:lnTo>
                <a:lnTo>
                  <a:pt x="1237" y="80"/>
                </a:lnTo>
                <a:lnTo>
                  <a:pt x="1237" y="81"/>
                </a:lnTo>
                <a:lnTo>
                  <a:pt x="1237" y="83"/>
                </a:lnTo>
                <a:lnTo>
                  <a:pt x="1237" y="92"/>
                </a:lnTo>
                <a:lnTo>
                  <a:pt x="1238" y="87"/>
                </a:lnTo>
                <a:lnTo>
                  <a:pt x="1238" y="87"/>
                </a:lnTo>
                <a:lnTo>
                  <a:pt x="1239" y="72"/>
                </a:lnTo>
                <a:lnTo>
                  <a:pt x="1239" y="78"/>
                </a:lnTo>
                <a:lnTo>
                  <a:pt x="1239" y="78"/>
                </a:lnTo>
                <a:lnTo>
                  <a:pt x="1240" y="68"/>
                </a:lnTo>
                <a:lnTo>
                  <a:pt x="1240" y="74"/>
                </a:lnTo>
                <a:lnTo>
                  <a:pt x="1240" y="73"/>
                </a:lnTo>
                <a:lnTo>
                  <a:pt x="1241" y="78"/>
                </a:lnTo>
                <a:lnTo>
                  <a:pt x="1241" y="67"/>
                </a:lnTo>
                <a:lnTo>
                  <a:pt x="1241" y="66"/>
                </a:lnTo>
                <a:lnTo>
                  <a:pt x="1242" y="60"/>
                </a:lnTo>
                <a:lnTo>
                  <a:pt x="1242" y="63"/>
                </a:lnTo>
                <a:lnTo>
                  <a:pt x="1242" y="63"/>
                </a:lnTo>
                <a:lnTo>
                  <a:pt x="1242" y="62"/>
                </a:lnTo>
                <a:lnTo>
                  <a:pt x="1243" y="72"/>
                </a:lnTo>
                <a:lnTo>
                  <a:pt x="1243" y="67"/>
                </a:lnTo>
                <a:lnTo>
                  <a:pt x="1243" y="66"/>
                </a:lnTo>
                <a:lnTo>
                  <a:pt x="1243" y="63"/>
                </a:lnTo>
                <a:lnTo>
                  <a:pt x="1244" y="73"/>
                </a:lnTo>
                <a:lnTo>
                  <a:pt x="1245" y="74"/>
                </a:lnTo>
                <a:lnTo>
                  <a:pt x="1245" y="71"/>
                </a:lnTo>
                <a:lnTo>
                  <a:pt x="1245" y="84"/>
                </a:lnTo>
                <a:lnTo>
                  <a:pt x="1245" y="82"/>
                </a:lnTo>
                <a:lnTo>
                  <a:pt x="1246" y="85"/>
                </a:lnTo>
                <a:lnTo>
                  <a:pt x="1246" y="96"/>
                </a:lnTo>
                <a:lnTo>
                  <a:pt x="1247" y="96"/>
                </a:lnTo>
                <a:lnTo>
                  <a:pt x="1247" y="83"/>
                </a:lnTo>
                <a:lnTo>
                  <a:pt x="1248" y="82"/>
                </a:lnTo>
                <a:lnTo>
                  <a:pt x="1248" y="85"/>
                </a:lnTo>
                <a:lnTo>
                  <a:pt x="1248" y="80"/>
                </a:lnTo>
                <a:lnTo>
                  <a:pt x="1249" y="79"/>
                </a:lnTo>
                <a:lnTo>
                  <a:pt x="1249" y="76"/>
                </a:lnTo>
                <a:lnTo>
                  <a:pt x="1250" y="93"/>
                </a:lnTo>
                <a:lnTo>
                  <a:pt x="1250" y="90"/>
                </a:lnTo>
                <a:lnTo>
                  <a:pt x="1250" y="92"/>
                </a:lnTo>
                <a:lnTo>
                  <a:pt x="1250" y="94"/>
                </a:lnTo>
                <a:lnTo>
                  <a:pt x="1251" y="83"/>
                </a:lnTo>
                <a:lnTo>
                  <a:pt x="1251" y="82"/>
                </a:lnTo>
                <a:lnTo>
                  <a:pt x="1251" y="82"/>
                </a:lnTo>
                <a:lnTo>
                  <a:pt x="1252" y="104"/>
                </a:lnTo>
                <a:lnTo>
                  <a:pt x="1252" y="104"/>
                </a:lnTo>
                <a:lnTo>
                  <a:pt x="1252" y="105"/>
                </a:lnTo>
                <a:lnTo>
                  <a:pt x="1253" y="98"/>
                </a:lnTo>
                <a:lnTo>
                  <a:pt x="1253" y="98"/>
                </a:lnTo>
                <a:lnTo>
                  <a:pt x="1253" y="98"/>
                </a:lnTo>
                <a:lnTo>
                  <a:pt x="1254" y="84"/>
                </a:lnTo>
                <a:lnTo>
                  <a:pt x="1254" y="87"/>
                </a:lnTo>
                <a:lnTo>
                  <a:pt x="1254" y="87"/>
                </a:lnTo>
                <a:lnTo>
                  <a:pt x="1254" y="87"/>
                </a:lnTo>
                <a:lnTo>
                  <a:pt x="1255" y="98"/>
                </a:lnTo>
                <a:lnTo>
                  <a:pt x="1255" y="96"/>
                </a:lnTo>
                <a:lnTo>
                  <a:pt x="1255" y="95"/>
                </a:lnTo>
                <a:lnTo>
                  <a:pt x="1255" y="100"/>
                </a:lnTo>
                <a:lnTo>
                  <a:pt x="1256" y="92"/>
                </a:lnTo>
                <a:lnTo>
                  <a:pt x="1256" y="92"/>
                </a:lnTo>
                <a:lnTo>
                  <a:pt x="1257" y="79"/>
                </a:lnTo>
                <a:lnTo>
                  <a:pt x="1257" y="81"/>
                </a:lnTo>
                <a:lnTo>
                  <a:pt x="1257" y="78"/>
                </a:lnTo>
                <a:lnTo>
                  <a:pt x="1257" y="70"/>
                </a:lnTo>
                <a:lnTo>
                  <a:pt x="1258" y="85"/>
                </a:lnTo>
                <a:lnTo>
                  <a:pt x="1258" y="86"/>
                </a:lnTo>
                <a:lnTo>
                  <a:pt x="1258" y="88"/>
                </a:lnTo>
                <a:lnTo>
                  <a:pt x="1259" y="71"/>
                </a:lnTo>
                <a:lnTo>
                  <a:pt x="1259" y="69"/>
                </a:lnTo>
                <a:lnTo>
                  <a:pt x="1260" y="71"/>
                </a:lnTo>
                <a:lnTo>
                  <a:pt x="1260" y="62"/>
                </a:lnTo>
                <a:lnTo>
                  <a:pt x="1260" y="62"/>
                </a:lnTo>
                <a:lnTo>
                  <a:pt x="1260" y="61"/>
                </a:lnTo>
                <a:lnTo>
                  <a:pt x="1261" y="64"/>
                </a:lnTo>
                <a:lnTo>
                  <a:pt x="1261" y="56"/>
                </a:lnTo>
                <a:lnTo>
                  <a:pt x="1261" y="58"/>
                </a:lnTo>
                <a:lnTo>
                  <a:pt x="1261" y="59"/>
                </a:lnTo>
                <a:lnTo>
                  <a:pt x="1261" y="61"/>
                </a:lnTo>
                <a:lnTo>
                  <a:pt x="1262" y="56"/>
                </a:lnTo>
                <a:lnTo>
                  <a:pt x="1262" y="59"/>
                </a:lnTo>
                <a:lnTo>
                  <a:pt x="1263" y="59"/>
                </a:lnTo>
                <a:lnTo>
                  <a:pt x="1263" y="58"/>
                </a:lnTo>
                <a:lnTo>
                  <a:pt x="1263" y="65"/>
                </a:lnTo>
                <a:lnTo>
                  <a:pt x="1263" y="63"/>
                </a:lnTo>
                <a:lnTo>
                  <a:pt x="1264" y="63"/>
                </a:lnTo>
                <a:lnTo>
                  <a:pt x="1264" y="64"/>
                </a:lnTo>
                <a:lnTo>
                  <a:pt x="1264" y="36"/>
                </a:lnTo>
                <a:lnTo>
                  <a:pt x="1265" y="34"/>
                </a:lnTo>
                <a:lnTo>
                  <a:pt x="1265" y="28"/>
                </a:lnTo>
                <a:lnTo>
                  <a:pt x="1265" y="38"/>
                </a:lnTo>
                <a:lnTo>
                  <a:pt x="1265" y="35"/>
                </a:lnTo>
                <a:lnTo>
                  <a:pt x="1266" y="34"/>
                </a:lnTo>
                <a:lnTo>
                  <a:pt x="1266" y="30"/>
                </a:lnTo>
                <a:lnTo>
                  <a:pt x="1266" y="41"/>
                </a:lnTo>
                <a:lnTo>
                  <a:pt x="1266" y="39"/>
                </a:lnTo>
                <a:lnTo>
                  <a:pt x="1267" y="40"/>
                </a:lnTo>
                <a:lnTo>
                  <a:pt x="1267" y="39"/>
                </a:lnTo>
                <a:lnTo>
                  <a:pt x="1268" y="48"/>
                </a:lnTo>
                <a:lnTo>
                  <a:pt x="1268" y="48"/>
                </a:lnTo>
                <a:lnTo>
                  <a:pt x="1268" y="49"/>
                </a:lnTo>
                <a:lnTo>
                  <a:pt x="1268" y="49"/>
                </a:lnTo>
                <a:lnTo>
                  <a:pt x="1269" y="56"/>
                </a:lnTo>
                <a:lnTo>
                  <a:pt x="1269" y="53"/>
                </a:lnTo>
                <a:lnTo>
                  <a:pt x="1269" y="53"/>
                </a:lnTo>
                <a:lnTo>
                  <a:pt x="1269" y="58"/>
                </a:lnTo>
                <a:lnTo>
                  <a:pt x="1270" y="50"/>
                </a:lnTo>
                <a:lnTo>
                  <a:pt x="1270" y="49"/>
                </a:lnTo>
                <a:lnTo>
                  <a:pt x="1270" y="39"/>
                </a:lnTo>
                <a:lnTo>
                  <a:pt x="1271" y="47"/>
                </a:lnTo>
                <a:lnTo>
                  <a:pt x="1271" y="49"/>
                </a:lnTo>
                <a:lnTo>
                  <a:pt x="1271" y="48"/>
                </a:lnTo>
                <a:lnTo>
                  <a:pt x="1272" y="68"/>
                </a:lnTo>
                <a:lnTo>
                  <a:pt x="1272" y="68"/>
                </a:lnTo>
                <a:lnTo>
                  <a:pt x="1272" y="68"/>
                </a:lnTo>
                <a:lnTo>
                  <a:pt x="1272" y="67"/>
                </a:lnTo>
                <a:lnTo>
                  <a:pt x="1273" y="84"/>
                </a:lnTo>
                <a:lnTo>
                  <a:pt x="1273" y="83"/>
                </a:lnTo>
                <a:lnTo>
                  <a:pt x="1273" y="81"/>
                </a:lnTo>
                <a:lnTo>
                  <a:pt x="1274" y="90"/>
                </a:lnTo>
                <a:lnTo>
                  <a:pt x="1274" y="88"/>
                </a:lnTo>
                <a:lnTo>
                  <a:pt x="1274" y="86"/>
                </a:lnTo>
                <a:lnTo>
                  <a:pt x="1275" y="88"/>
                </a:lnTo>
                <a:lnTo>
                  <a:pt x="1275" y="80"/>
                </a:lnTo>
                <a:lnTo>
                  <a:pt x="1275" y="80"/>
                </a:lnTo>
                <a:lnTo>
                  <a:pt x="1275" y="80"/>
                </a:lnTo>
                <a:lnTo>
                  <a:pt x="1275" y="82"/>
                </a:lnTo>
                <a:lnTo>
                  <a:pt x="1276" y="81"/>
                </a:lnTo>
                <a:lnTo>
                  <a:pt x="1276" y="81"/>
                </a:lnTo>
                <a:lnTo>
                  <a:pt x="1277" y="84"/>
                </a:lnTo>
                <a:lnTo>
                  <a:pt x="1277" y="74"/>
                </a:lnTo>
                <a:lnTo>
                  <a:pt x="1277" y="74"/>
                </a:lnTo>
                <a:lnTo>
                  <a:pt x="1278" y="72"/>
                </a:lnTo>
                <a:lnTo>
                  <a:pt x="1278" y="77"/>
                </a:lnTo>
                <a:lnTo>
                  <a:pt x="1278" y="77"/>
                </a:lnTo>
                <a:lnTo>
                  <a:pt x="1279" y="80"/>
                </a:lnTo>
                <a:lnTo>
                  <a:pt x="1279" y="72"/>
                </a:lnTo>
                <a:lnTo>
                  <a:pt x="1279" y="77"/>
                </a:lnTo>
                <a:lnTo>
                  <a:pt x="1279" y="77"/>
                </a:lnTo>
                <a:lnTo>
                  <a:pt x="1280" y="77"/>
                </a:lnTo>
                <a:lnTo>
                  <a:pt x="1280" y="72"/>
                </a:lnTo>
                <a:lnTo>
                  <a:pt x="1280" y="72"/>
                </a:lnTo>
                <a:lnTo>
                  <a:pt x="1281" y="71"/>
                </a:lnTo>
                <a:lnTo>
                  <a:pt x="1281" y="84"/>
                </a:lnTo>
                <a:lnTo>
                  <a:pt x="1281" y="81"/>
                </a:lnTo>
                <a:lnTo>
                  <a:pt x="1282" y="79"/>
                </a:lnTo>
                <a:lnTo>
                  <a:pt x="1282" y="83"/>
                </a:lnTo>
                <a:lnTo>
                  <a:pt x="1282" y="72"/>
                </a:lnTo>
                <a:lnTo>
                  <a:pt x="1282" y="74"/>
                </a:lnTo>
                <a:lnTo>
                  <a:pt x="1283" y="75"/>
                </a:lnTo>
                <a:lnTo>
                  <a:pt x="1283" y="84"/>
                </a:lnTo>
                <a:lnTo>
                  <a:pt x="1283" y="68"/>
                </a:lnTo>
                <a:lnTo>
                  <a:pt x="1284" y="68"/>
                </a:lnTo>
                <a:lnTo>
                  <a:pt x="1284" y="85"/>
                </a:lnTo>
                <a:lnTo>
                  <a:pt x="1285" y="85"/>
                </a:lnTo>
                <a:lnTo>
                  <a:pt x="1285" y="84"/>
                </a:lnTo>
                <a:lnTo>
                  <a:pt x="1286" y="99"/>
                </a:lnTo>
                <a:lnTo>
                  <a:pt x="1286" y="100"/>
                </a:lnTo>
                <a:lnTo>
                  <a:pt x="1286" y="109"/>
                </a:lnTo>
                <a:lnTo>
                  <a:pt x="1287" y="106"/>
                </a:lnTo>
                <a:lnTo>
                  <a:pt x="1287" y="106"/>
                </a:lnTo>
                <a:lnTo>
                  <a:pt x="1287" y="116"/>
                </a:lnTo>
                <a:lnTo>
                  <a:pt x="1288" y="112"/>
                </a:lnTo>
                <a:lnTo>
                  <a:pt x="1288" y="112"/>
                </a:lnTo>
                <a:lnTo>
                  <a:pt x="1288" y="107"/>
                </a:lnTo>
                <a:lnTo>
                  <a:pt x="1289" y="115"/>
                </a:lnTo>
                <a:lnTo>
                  <a:pt x="1289" y="115"/>
                </a:lnTo>
                <a:lnTo>
                  <a:pt x="1290" y="114"/>
                </a:lnTo>
                <a:lnTo>
                  <a:pt x="1290" y="120"/>
                </a:lnTo>
                <a:lnTo>
                  <a:pt x="1290" y="121"/>
                </a:lnTo>
                <a:lnTo>
                  <a:pt x="1291" y="131"/>
                </a:lnTo>
                <a:lnTo>
                  <a:pt x="1291" y="126"/>
                </a:lnTo>
                <a:lnTo>
                  <a:pt x="1291" y="126"/>
                </a:lnTo>
                <a:lnTo>
                  <a:pt x="1292" y="119"/>
                </a:lnTo>
                <a:lnTo>
                  <a:pt x="1292" y="128"/>
                </a:lnTo>
                <a:lnTo>
                  <a:pt x="1292" y="128"/>
                </a:lnTo>
                <a:lnTo>
                  <a:pt x="1292" y="128"/>
                </a:lnTo>
                <a:lnTo>
                  <a:pt x="1293" y="137"/>
                </a:lnTo>
                <a:lnTo>
                  <a:pt x="1293" y="132"/>
                </a:lnTo>
                <a:lnTo>
                  <a:pt x="1293" y="131"/>
                </a:lnTo>
                <a:lnTo>
                  <a:pt x="1293" y="130"/>
                </a:lnTo>
                <a:lnTo>
                  <a:pt x="1294" y="136"/>
                </a:lnTo>
                <a:lnTo>
                  <a:pt x="1294" y="134"/>
                </a:lnTo>
                <a:lnTo>
                  <a:pt x="1294" y="133"/>
                </a:lnTo>
                <a:lnTo>
                  <a:pt x="1294" y="128"/>
                </a:lnTo>
                <a:lnTo>
                  <a:pt x="1295" y="140"/>
                </a:lnTo>
                <a:lnTo>
                  <a:pt x="1295" y="133"/>
                </a:lnTo>
                <a:lnTo>
                  <a:pt x="1295" y="133"/>
                </a:lnTo>
                <a:lnTo>
                  <a:pt x="1296" y="105"/>
                </a:lnTo>
                <a:lnTo>
                  <a:pt x="1296" y="106"/>
                </a:lnTo>
                <a:lnTo>
                  <a:pt x="1296" y="107"/>
                </a:lnTo>
                <a:lnTo>
                  <a:pt x="1297" y="96"/>
                </a:lnTo>
                <a:lnTo>
                  <a:pt x="1297" y="100"/>
                </a:lnTo>
                <a:lnTo>
                  <a:pt x="1297" y="101"/>
                </a:lnTo>
                <a:lnTo>
                  <a:pt x="1297" y="103"/>
                </a:lnTo>
                <a:lnTo>
                  <a:pt x="1298" y="83"/>
                </a:lnTo>
                <a:lnTo>
                  <a:pt x="1298" y="86"/>
                </a:lnTo>
                <a:lnTo>
                  <a:pt x="1299" y="86"/>
                </a:lnTo>
                <a:lnTo>
                  <a:pt x="1299" y="84"/>
                </a:lnTo>
                <a:lnTo>
                  <a:pt x="1299" y="103"/>
                </a:lnTo>
                <a:lnTo>
                  <a:pt x="1300" y="103"/>
                </a:lnTo>
                <a:lnTo>
                  <a:pt x="1300" y="107"/>
                </a:lnTo>
                <a:lnTo>
                  <a:pt x="1300" y="101"/>
                </a:lnTo>
                <a:lnTo>
                  <a:pt x="1300" y="102"/>
                </a:lnTo>
                <a:lnTo>
                  <a:pt x="1301" y="102"/>
                </a:lnTo>
                <a:lnTo>
                  <a:pt x="1301" y="110"/>
                </a:lnTo>
                <a:lnTo>
                  <a:pt x="1301" y="99"/>
                </a:lnTo>
                <a:lnTo>
                  <a:pt x="1301" y="99"/>
                </a:lnTo>
                <a:lnTo>
                  <a:pt x="1302" y="100"/>
                </a:lnTo>
                <a:lnTo>
                  <a:pt x="1302" y="101"/>
                </a:lnTo>
                <a:lnTo>
                  <a:pt x="1302" y="93"/>
                </a:lnTo>
                <a:lnTo>
                  <a:pt x="1303" y="95"/>
                </a:lnTo>
                <a:lnTo>
                  <a:pt x="1303" y="95"/>
                </a:lnTo>
                <a:lnTo>
                  <a:pt x="1303" y="102"/>
                </a:lnTo>
                <a:lnTo>
                  <a:pt x="1304" y="94"/>
                </a:lnTo>
                <a:lnTo>
                  <a:pt x="1304" y="97"/>
                </a:lnTo>
                <a:lnTo>
                  <a:pt x="1304" y="99"/>
                </a:lnTo>
                <a:lnTo>
                  <a:pt x="1304" y="104"/>
                </a:lnTo>
                <a:lnTo>
                  <a:pt x="1305" y="97"/>
                </a:lnTo>
                <a:lnTo>
                  <a:pt x="1305" y="96"/>
                </a:lnTo>
                <a:lnTo>
                  <a:pt x="1305" y="99"/>
                </a:lnTo>
                <a:lnTo>
                  <a:pt x="1306" y="88"/>
                </a:lnTo>
                <a:lnTo>
                  <a:pt x="1306" y="87"/>
                </a:lnTo>
                <a:lnTo>
                  <a:pt x="1306" y="87"/>
                </a:lnTo>
                <a:lnTo>
                  <a:pt x="1307" y="102"/>
                </a:lnTo>
                <a:lnTo>
                  <a:pt x="1307" y="103"/>
                </a:lnTo>
                <a:lnTo>
                  <a:pt x="1307" y="104"/>
                </a:lnTo>
                <a:lnTo>
                  <a:pt x="1307" y="91"/>
                </a:lnTo>
                <a:lnTo>
                  <a:pt x="1308" y="95"/>
                </a:lnTo>
                <a:lnTo>
                  <a:pt x="1308" y="94"/>
                </a:lnTo>
                <a:lnTo>
                  <a:pt x="1308" y="89"/>
                </a:lnTo>
                <a:lnTo>
                  <a:pt x="1309" y="91"/>
                </a:lnTo>
                <a:lnTo>
                  <a:pt x="1309" y="91"/>
                </a:lnTo>
                <a:lnTo>
                  <a:pt x="1309" y="90"/>
                </a:lnTo>
                <a:lnTo>
                  <a:pt x="1310" y="108"/>
                </a:lnTo>
                <a:lnTo>
                  <a:pt x="1310" y="108"/>
                </a:lnTo>
                <a:lnTo>
                  <a:pt x="1310" y="107"/>
                </a:lnTo>
                <a:lnTo>
                  <a:pt x="1310" y="109"/>
                </a:lnTo>
                <a:lnTo>
                  <a:pt x="1311" y="99"/>
                </a:lnTo>
                <a:lnTo>
                  <a:pt x="1311" y="98"/>
                </a:lnTo>
                <a:lnTo>
                  <a:pt x="1312" y="97"/>
                </a:lnTo>
                <a:lnTo>
                  <a:pt x="1312" y="105"/>
                </a:lnTo>
                <a:lnTo>
                  <a:pt x="1312" y="106"/>
                </a:lnTo>
                <a:lnTo>
                  <a:pt x="1313" y="104"/>
                </a:lnTo>
                <a:lnTo>
                  <a:pt x="1313" y="119"/>
                </a:lnTo>
                <a:lnTo>
                  <a:pt x="1313" y="117"/>
                </a:lnTo>
                <a:lnTo>
                  <a:pt x="1313" y="116"/>
                </a:lnTo>
                <a:lnTo>
                  <a:pt x="1314" y="128"/>
                </a:lnTo>
                <a:lnTo>
                  <a:pt x="1314" y="131"/>
                </a:lnTo>
                <a:lnTo>
                  <a:pt x="1315" y="147"/>
                </a:lnTo>
                <a:lnTo>
                  <a:pt x="1315" y="148"/>
                </a:lnTo>
                <a:lnTo>
                  <a:pt x="1315" y="152"/>
                </a:lnTo>
                <a:lnTo>
                  <a:pt x="1316" y="148"/>
                </a:lnTo>
                <a:lnTo>
                  <a:pt x="1317" y="146"/>
                </a:lnTo>
                <a:lnTo>
                  <a:pt x="1317" y="145"/>
                </a:lnTo>
                <a:lnTo>
                  <a:pt x="1317" y="154"/>
                </a:lnTo>
                <a:lnTo>
                  <a:pt x="1317" y="152"/>
                </a:lnTo>
                <a:lnTo>
                  <a:pt x="1318" y="152"/>
                </a:lnTo>
                <a:lnTo>
                  <a:pt x="1318" y="154"/>
                </a:lnTo>
                <a:lnTo>
                  <a:pt x="1318" y="148"/>
                </a:lnTo>
                <a:lnTo>
                  <a:pt x="1318" y="151"/>
                </a:lnTo>
                <a:lnTo>
                  <a:pt x="1319" y="152"/>
                </a:lnTo>
                <a:lnTo>
                  <a:pt x="1319" y="156"/>
                </a:lnTo>
                <a:lnTo>
                  <a:pt x="1319" y="146"/>
                </a:lnTo>
                <a:lnTo>
                  <a:pt x="1319" y="149"/>
                </a:lnTo>
                <a:lnTo>
                  <a:pt x="1320" y="148"/>
                </a:lnTo>
                <a:lnTo>
                  <a:pt x="1320" y="151"/>
                </a:lnTo>
                <a:lnTo>
                  <a:pt x="1321" y="144"/>
                </a:lnTo>
                <a:lnTo>
                  <a:pt x="1321" y="143"/>
                </a:lnTo>
                <a:lnTo>
                  <a:pt x="1321" y="141"/>
                </a:lnTo>
                <a:lnTo>
                  <a:pt x="1322" y="157"/>
                </a:lnTo>
                <a:lnTo>
                  <a:pt x="1322" y="155"/>
                </a:lnTo>
                <a:lnTo>
                  <a:pt x="1322" y="155"/>
                </a:lnTo>
                <a:lnTo>
                  <a:pt x="1322" y="155"/>
                </a:lnTo>
                <a:lnTo>
                  <a:pt x="1322" y="162"/>
                </a:lnTo>
                <a:lnTo>
                  <a:pt x="1323" y="156"/>
                </a:lnTo>
                <a:lnTo>
                  <a:pt x="1323" y="157"/>
                </a:lnTo>
                <a:lnTo>
                  <a:pt x="1323" y="160"/>
                </a:lnTo>
                <a:lnTo>
                  <a:pt x="1324" y="148"/>
                </a:lnTo>
                <a:lnTo>
                  <a:pt x="1324" y="148"/>
                </a:lnTo>
                <a:lnTo>
                  <a:pt x="1324" y="149"/>
                </a:lnTo>
                <a:lnTo>
                  <a:pt x="1324" y="147"/>
                </a:lnTo>
                <a:lnTo>
                  <a:pt x="1325" y="158"/>
                </a:lnTo>
                <a:lnTo>
                  <a:pt x="1325" y="159"/>
                </a:lnTo>
                <a:lnTo>
                  <a:pt x="1325" y="149"/>
                </a:lnTo>
                <a:lnTo>
                  <a:pt x="1326" y="155"/>
                </a:lnTo>
                <a:lnTo>
                  <a:pt x="1326" y="154"/>
                </a:lnTo>
                <a:lnTo>
                  <a:pt x="1327" y="156"/>
                </a:lnTo>
                <a:lnTo>
                  <a:pt x="1327" y="151"/>
                </a:lnTo>
                <a:lnTo>
                  <a:pt x="1327" y="154"/>
                </a:lnTo>
                <a:lnTo>
                  <a:pt x="1327" y="154"/>
                </a:lnTo>
                <a:lnTo>
                  <a:pt x="1327" y="151"/>
                </a:lnTo>
                <a:lnTo>
                  <a:pt x="1328" y="162"/>
                </a:lnTo>
                <a:lnTo>
                  <a:pt x="1328" y="162"/>
                </a:lnTo>
                <a:lnTo>
                  <a:pt x="1328" y="155"/>
                </a:lnTo>
                <a:lnTo>
                  <a:pt x="1329" y="163"/>
                </a:lnTo>
                <a:lnTo>
                  <a:pt x="1329" y="162"/>
                </a:lnTo>
                <a:lnTo>
                  <a:pt x="1329" y="161"/>
                </a:lnTo>
                <a:lnTo>
                  <a:pt x="1330" y="151"/>
                </a:lnTo>
                <a:lnTo>
                  <a:pt x="1330" y="157"/>
                </a:lnTo>
                <a:lnTo>
                  <a:pt x="1330" y="156"/>
                </a:lnTo>
                <a:lnTo>
                  <a:pt x="1331" y="157"/>
                </a:lnTo>
                <a:lnTo>
                  <a:pt x="1331" y="147"/>
                </a:lnTo>
                <a:lnTo>
                  <a:pt x="1331" y="148"/>
                </a:lnTo>
                <a:lnTo>
                  <a:pt x="1331" y="148"/>
                </a:lnTo>
                <a:lnTo>
                  <a:pt x="1332" y="154"/>
                </a:lnTo>
                <a:lnTo>
                  <a:pt x="1332" y="143"/>
                </a:lnTo>
                <a:lnTo>
                  <a:pt x="1332" y="143"/>
                </a:lnTo>
                <a:lnTo>
                  <a:pt x="1333" y="138"/>
                </a:lnTo>
                <a:lnTo>
                  <a:pt x="1333" y="146"/>
                </a:lnTo>
                <a:lnTo>
                  <a:pt x="1333" y="147"/>
                </a:lnTo>
                <a:lnTo>
                  <a:pt x="1333" y="147"/>
                </a:lnTo>
                <a:lnTo>
                  <a:pt x="1334" y="160"/>
                </a:lnTo>
                <a:lnTo>
                  <a:pt x="1334" y="158"/>
                </a:lnTo>
                <a:lnTo>
                  <a:pt x="1335" y="157"/>
                </a:lnTo>
                <a:lnTo>
                  <a:pt x="1335" y="159"/>
                </a:lnTo>
                <a:lnTo>
                  <a:pt x="1335" y="150"/>
                </a:lnTo>
                <a:lnTo>
                  <a:pt x="1335" y="151"/>
                </a:lnTo>
                <a:lnTo>
                  <a:pt x="1336" y="152"/>
                </a:lnTo>
                <a:lnTo>
                  <a:pt x="1336" y="150"/>
                </a:lnTo>
                <a:lnTo>
                  <a:pt x="1336" y="157"/>
                </a:lnTo>
                <a:lnTo>
                  <a:pt x="1337" y="159"/>
                </a:lnTo>
                <a:lnTo>
                  <a:pt x="1337" y="177"/>
                </a:lnTo>
                <a:lnTo>
                  <a:pt x="1337" y="169"/>
                </a:lnTo>
                <a:lnTo>
                  <a:pt x="1338" y="170"/>
                </a:lnTo>
                <a:lnTo>
                  <a:pt x="1338" y="176"/>
                </a:lnTo>
                <a:lnTo>
                  <a:pt x="1339" y="174"/>
                </a:lnTo>
                <a:lnTo>
                  <a:pt x="1339" y="174"/>
                </a:lnTo>
                <a:lnTo>
                  <a:pt x="1339" y="182"/>
                </a:lnTo>
                <a:lnTo>
                  <a:pt x="1340" y="168"/>
                </a:lnTo>
                <a:lnTo>
                  <a:pt x="1340" y="171"/>
                </a:lnTo>
                <a:lnTo>
                  <a:pt x="1340" y="172"/>
                </a:lnTo>
                <a:lnTo>
                  <a:pt x="1340" y="183"/>
                </a:lnTo>
                <a:lnTo>
                  <a:pt x="1341" y="174"/>
                </a:lnTo>
                <a:lnTo>
                  <a:pt x="1341" y="177"/>
                </a:lnTo>
                <a:lnTo>
                  <a:pt x="1341" y="183"/>
                </a:lnTo>
                <a:lnTo>
                  <a:pt x="1342" y="174"/>
                </a:lnTo>
                <a:lnTo>
                  <a:pt x="1342" y="174"/>
                </a:lnTo>
                <a:lnTo>
                  <a:pt x="1342" y="174"/>
                </a:lnTo>
                <a:lnTo>
                  <a:pt x="1342" y="175"/>
                </a:lnTo>
                <a:lnTo>
                  <a:pt x="1343" y="151"/>
                </a:lnTo>
                <a:lnTo>
                  <a:pt x="1343" y="150"/>
                </a:lnTo>
                <a:lnTo>
                  <a:pt x="1343" y="150"/>
                </a:lnTo>
                <a:lnTo>
                  <a:pt x="1344" y="159"/>
                </a:lnTo>
                <a:lnTo>
                  <a:pt x="1344" y="160"/>
                </a:lnTo>
                <a:lnTo>
                  <a:pt x="1344" y="159"/>
                </a:lnTo>
                <a:lnTo>
                  <a:pt x="1345" y="170"/>
                </a:lnTo>
                <a:lnTo>
                  <a:pt x="1345" y="171"/>
                </a:lnTo>
                <a:lnTo>
                  <a:pt x="1345" y="175"/>
                </a:lnTo>
                <a:lnTo>
                  <a:pt x="1346" y="163"/>
                </a:lnTo>
                <a:lnTo>
                  <a:pt x="1346" y="169"/>
                </a:lnTo>
                <a:lnTo>
                  <a:pt x="1346" y="171"/>
                </a:lnTo>
                <a:lnTo>
                  <a:pt x="1346" y="174"/>
                </a:lnTo>
                <a:lnTo>
                  <a:pt x="1347" y="163"/>
                </a:lnTo>
                <a:lnTo>
                  <a:pt x="1347" y="173"/>
                </a:lnTo>
                <a:lnTo>
                  <a:pt x="1347" y="173"/>
                </a:lnTo>
                <a:lnTo>
                  <a:pt x="1348" y="177"/>
                </a:lnTo>
                <a:lnTo>
                  <a:pt x="1348" y="170"/>
                </a:lnTo>
                <a:lnTo>
                  <a:pt x="1348" y="173"/>
                </a:lnTo>
                <a:lnTo>
                  <a:pt x="1348" y="173"/>
                </a:lnTo>
                <a:lnTo>
                  <a:pt x="1349" y="170"/>
                </a:lnTo>
                <a:lnTo>
                  <a:pt x="1349" y="177"/>
                </a:lnTo>
                <a:lnTo>
                  <a:pt x="1349" y="177"/>
                </a:lnTo>
                <a:lnTo>
                  <a:pt x="1349" y="179"/>
                </a:lnTo>
                <a:lnTo>
                  <a:pt x="1349" y="180"/>
                </a:lnTo>
                <a:lnTo>
                  <a:pt x="1350" y="175"/>
                </a:lnTo>
                <a:lnTo>
                  <a:pt x="1350" y="179"/>
                </a:lnTo>
                <a:lnTo>
                  <a:pt x="1350" y="181"/>
                </a:lnTo>
                <a:lnTo>
                  <a:pt x="1351" y="199"/>
                </a:lnTo>
                <a:lnTo>
                  <a:pt x="1351" y="193"/>
                </a:lnTo>
                <a:lnTo>
                  <a:pt x="1351" y="192"/>
                </a:lnTo>
                <a:lnTo>
                  <a:pt x="1351" y="189"/>
                </a:lnTo>
                <a:lnTo>
                  <a:pt x="1352" y="200"/>
                </a:lnTo>
                <a:lnTo>
                  <a:pt x="1352" y="195"/>
                </a:lnTo>
                <a:lnTo>
                  <a:pt x="1353" y="196"/>
                </a:lnTo>
                <a:lnTo>
                  <a:pt x="1353" y="200"/>
                </a:lnTo>
                <a:lnTo>
                  <a:pt x="1353" y="183"/>
                </a:lnTo>
                <a:lnTo>
                  <a:pt x="1353" y="185"/>
                </a:lnTo>
                <a:lnTo>
                  <a:pt x="1354" y="185"/>
                </a:lnTo>
                <a:lnTo>
                  <a:pt x="1354" y="184"/>
                </a:lnTo>
                <a:lnTo>
                  <a:pt x="1354" y="203"/>
                </a:lnTo>
                <a:lnTo>
                  <a:pt x="1354" y="201"/>
                </a:lnTo>
                <a:lnTo>
                  <a:pt x="1355" y="201"/>
                </a:lnTo>
                <a:lnTo>
                  <a:pt x="1355" y="205"/>
                </a:lnTo>
                <a:lnTo>
                  <a:pt x="1355" y="198"/>
                </a:lnTo>
                <a:lnTo>
                  <a:pt x="1356" y="197"/>
                </a:lnTo>
                <a:lnTo>
                  <a:pt x="1356" y="194"/>
                </a:lnTo>
                <a:lnTo>
                  <a:pt x="1357" y="207"/>
                </a:lnTo>
                <a:lnTo>
                  <a:pt x="1357" y="207"/>
                </a:lnTo>
                <a:lnTo>
                  <a:pt x="1357" y="220"/>
                </a:lnTo>
                <a:lnTo>
                  <a:pt x="1358" y="209"/>
                </a:lnTo>
                <a:lnTo>
                  <a:pt x="1358" y="210"/>
                </a:lnTo>
                <a:lnTo>
                  <a:pt x="1358" y="211"/>
                </a:lnTo>
                <a:lnTo>
                  <a:pt x="1358" y="198"/>
                </a:lnTo>
                <a:lnTo>
                  <a:pt x="1359" y="202"/>
                </a:lnTo>
                <a:lnTo>
                  <a:pt x="1359" y="202"/>
                </a:lnTo>
                <a:lnTo>
                  <a:pt x="1359" y="202"/>
                </a:lnTo>
                <a:lnTo>
                  <a:pt x="1360" y="209"/>
                </a:lnTo>
                <a:lnTo>
                  <a:pt x="1360" y="210"/>
                </a:lnTo>
                <a:lnTo>
                  <a:pt x="1360" y="211"/>
                </a:lnTo>
                <a:lnTo>
                  <a:pt x="1361" y="203"/>
                </a:lnTo>
                <a:lnTo>
                  <a:pt x="1361" y="206"/>
                </a:lnTo>
                <a:lnTo>
                  <a:pt x="1361" y="205"/>
                </a:lnTo>
                <a:lnTo>
                  <a:pt x="1362" y="197"/>
                </a:lnTo>
                <a:lnTo>
                  <a:pt x="1362" y="204"/>
                </a:lnTo>
                <a:lnTo>
                  <a:pt x="1362" y="204"/>
                </a:lnTo>
                <a:lnTo>
                  <a:pt x="1362" y="203"/>
                </a:lnTo>
                <a:lnTo>
                  <a:pt x="1363" y="212"/>
                </a:lnTo>
                <a:lnTo>
                  <a:pt x="1363" y="213"/>
                </a:lnTo>
                <a:lnTo>
                  <a:pt x="1364" y="217"/>
                </a:lnTo>
                <a:lnTo>
                  <a:pt x="1364" y="210"/>
                </a:lnTo>
                <a:lnTo>
                  <a:pt x="1364" y="212"/>
                </a:lnTo>
                <a:lnTo>
                  <a:pt x="1364" y="211"/>
                </a:lnTo>
                <a:lnTo>
                  <a:pt x="1364" y="208"/>
                </a:lnTo>
                <a:lnTo>
                  <a:pt x="1365" y="222"/>
                </a:lnTo>
                <a:lnTo>
                  <a:pt x="1365" y="221"/>
                </a:lnTo>
                <a:lnTo>
                  <a:pt x="1366" y="226"/>
                </a:lnTo>
                <a:lnTo>
                  <a:pt x="1366" y="226"/>
                </a:lnTo>
                <a:lnTo>
                  <a:pt x="1366" y="224"/>
                </a:lnTo>
                <a:lnTo>
                  <a:pt x="1367" y="228"/>
                </a:lnTo>
                <a:lnTo>
                  <a:pt x="1367" y="210"/>
                </a:lnTo>
                <a:lnTo>
                  <a:pt x="1367" y="210"/>
                </a:lnTo>
                <a:lnTo>
                  <a:pt x="1367" y="208"/>
                </a:lnTo>
                <a:lnTo>
                  <a:pt x="1368" y="218"/>
                </a:lnTo>
                <a:lnTo>
                  <a:pt x="1368" y="216"/>
                </a:lnTo>
                <a:lnTo>
                  <a:pt x="1368" y="219"/>
                </a:lnTo>
                <a:lnTo>
                  <a:pt x="1368" y="222"/>
                </a:lnTo>
                <a:lnTo>
                  <a:pt x="1369" y="199"/>
                </a:lnTo>
                <a:lnTo>
                  <a:pt x="1369" y="198"/>
                </a:lnTo>
                <a:lnTo>
                  <a:pt x="1370" y="188"/>
                </a:lnTo>
                <a:lnTo>
                  <a:pt x="1370" y="196"/>
                </a:lnTo>
                <a:lnTo>
                  <a:pt x="1371" y="194"/>
                </a:lnTo>
                <a:lnTo>
                  <a:pt x="1371" y="192"/>
                </a:lnTo>
                <a:lnTo>
                  <a:pt x="1371" y="205"/>
                </a:lnTo>
                <a:lnTo>
                  <a:pt x="1372" y="205"/>
                </a:lnTo>
                <a:lnTo>
                  <a:pt x="1372" y="204"/>
                </a:lnTo>
                <a:lnTo>
                  <a:pt x="1372" y="216"/>
                </a:lnTo>
                <a:lnTo>
                  <a:pt x="1372" y="215"/>
                </a:lnTo>
                <a:lnTo>
                  <a:pt x="1373" y="215"/>
                </a:lnTo>
                <a:lnTo>
                  <a:pt x="1373" y="218"/>
                </a:lnTo>
                <a:lnTo>
                  <a:pt x="1373" y="212"/>
                </a:lnTo>
                <a:lnTo>
                  <a:pt x="1373" y="217"/>
                </a:lnTo>
                <a:lnTo>
                  <a:pt x="1374" y="217"/>
                </a:lnTo>
                <a:lnTo>
                  <a:pt x="1374" y="207"/>
                </a:lnTo>
                <a:lnTo>
                  <a:pt x="1375" y="219"/>
                </a:lnTo>
                <a:lnTo>
                  <a:pt x="1375" y="220"/>
                </a:lnTo>
                <a:lnTo>
                  <a:pt x="1375" y="206"/>
                </a:lnTo>
                <a:lnTo>
                  <a:pt x="1376" y="210"/>
                </a:lnTo>
                <a:lnTo>
                  <a:pt x="1376" y="211"/>
                </a:lnTo>
                <a:lnTo>
                  <a:pt x="1376" y="210"/>
                </a:lnTo>
                <a:lnTo>
                  <a:pt x="1376" y="218"/>
                </a:lnTo>
                <a:lnTo>
                  <a:pt x="1377" y="216"/>
                </a:lnTo>
                <a:lnTo>
                  <a:pt x="1377" y="216"/>
                </a:lnTo>
                <a:lnTo>
                  <a:pt x="1377" y="214"/>
                </a:lnTo>
                <a:lnTo>
                  <a:pt x="1378" y="236"/>
                </a:lnTo>
                <a:lnTo>
                  <a:pt x="1378" y="239"/>
                </a:lnTo>
                <a:lnTo>
                  <a:pt x="1379" y="251"/>
                </a:lnTo>
                <a:lnTo>
                  <a:pt x="1379" y="251"/>
                </a:lnTo>
                <a:lnTo>
                  <a:pt x="1379" y="255"/>
                </a:lnTo>
                <a:lnTo>
                  <a:pt x="1380" y="240"/>
                </a:lnTo>
                <a:lnTo>
                  <a:pt x="1380" y="239"/>
                </a:lnTo>
                <a:lnTo>
                  <a:pt x="1380" y="239"/>
                </a:lnTo>
                <a:lnTo>
                  <a:pt x="1381" y="227"/>
                </a:lnTo>
                <a:lnTo>
                  <a:pt x="1381" y="234"/>
                </a:lnTo>
                <a:lnTo>
                  <a:pt x="1381" y="233"/>
                </a:lnTo>
                <a:lnTo>
                  <a:pt x="1381" y="232"/>
                </a:lnTo>
                <a:lnTo>
                  <a:pt x="1382" y="239"/>
                </a:lnTo>
                <a:lnTo>
                  <a:pt x="1382" y="233"/>
                </a:lnTo>
                <a:lnTo>
                  <a:pt x="1382" y="232"/>
                </a:lnTo>
                <a:lnTo>
                  <a:pt x="1382" y="235"/>
                </a:lnTo>
                <a:lnTo>
                  <a:pt x="1383" y="228"/>
                </a:lnTo>
                <a:lnTo>
                  <a:pt x="1383" y="232"/>
                </a:lnTo>
                <a:lnTo>
                  <a:pt x="1383" y="231"/>
                </a:lnTo>
                <a:lnTo>
                  <a:pt x="1383" y="230"/>
                </a:lnTo>
                <a:lnTo>
                  <a:pt x="1384" y="237"/>
                </a:lnTo>
                <a:lnTo>
                  <a:pt x="1384" y="236"/>
                </a:lnTo>
                <a:lnTo>
                  <a:pt x="1384" y="235"/>
                </a:lnTo>
                <a:lnTo>
                  <a:pt x="1385" y="224"/>
                </a:lnTo>
                <a:lnTo>
                  <a:pt x="1385" y="228"/>
                </a:lnTo>
                <a:lnTo>
                  <a:pt x="1385" y="227"/>
                </a:lnTo>
                <a:lnTo>
                  <a:pt x="1385" y="228"/>
                </a:lnTo>
                <a:lnTo>
                  <a:pt x="1386" y="219"/>
                </a:lnTo>
                <a:lnTo>
                  <a:pt x="1386" y="219"/>
                </a:lnTo>
                <a:lnTo>
                  <a:pt x="1386" y="219"/>
                </a:lnTo>
                <a:lnTo>
                  <a:pt x="1387" y="214"/>
                </a:lnTo>
                <a:lnTo>
                  <a:pt x="1387" y="223"/>
                </a:lnTo>
                <a:lnTo>
                  <a:pt x="1387" y="223"/>
                </a:lnTo>
                <a:lnTo>
                  <a:pt x="1388" y="223"/>
                </a:lnTo>
                <a:lnTo>
                  <a:pt x="1388" y="211"/>
                </a:lnTo>
                <a:lnTo>
                  <a:pt x="1389" y="211"/>
                </a:lnTo>
                <a:lnTo>
                  <a:pt x="1389" y="214"/>
                </a:lnTo>
                <a:lnTo>
                  <a:pt x="1389" y="205"/>
                </a:lnTo>
                <a:lnTo>
                  <a:pt x="1389" y="207"/>
                </a:lnTo>
                <a:lnTo>
                  <a:pt x="1390" y="207"/>
                </a:lnTo>
                <a:lnTo>
                  <a:pt x="1390" y="208"/>
                </a:lnTo>
                <a:lnTo>
                  <a:pt x="1390" y="200"/>
                </a:lnTo>
                <a:lnTo>
                  <a:pt x="1390" y="200"/>
                </a:lnTo>
                <a:lnTo>
                  <a:pt x="1391" y="198"/>
                </a:lnTo>
                <a:lnTo>
                  <a:pt x="1391" y="191"/>
                </a:lnTo>
                <a:lnTo>
                  <a:pt x="1391" y="198"/>
                </a:lnTo>
                <a:lnTo>
                  <a:pt x="1392" y="200"/>
                </a:lnTo>
                <a:lnTo>
                  <a:pt x="1392" y="201"/>
                </a:lnTo>
                <a:lnTo>
                  <a:pt x="1393" y="188"/>
                </a:lnTo>
                <a:lnTo>
                  <a:pt x="1393" y="188"/>
                </a:lnTo>
                <a:lnTo>
                  <a:pt x="1393" y="187"/>
                </a:lnTo>
                <a:lnTo>
                  <a:pt x="1393" y="185"/>
                </a:lnTo>
                <a:lnTo>
                  <a:pt x="1394" y="193"/>
                </a:lnTo>
                <a:lnTo>
                  <a:pt x="1394" y="192"/>
                </a:lnTo>
                <a:lnTo>
                  <a:pt x="1394" y="191"/>
                </a:lnTo>
                <a:lnTo>
                  <a:pt x="1394" y="185"/>
                </a:lnTo>
                <a:lnTo>
                  <a:pt x="1394" y="200"/>
                </a:lnTo>
                <a:lnTo>
                  <a:pt x="1395" y="195"/>
                </a:lnTo>
                <a:lnTo>
                  <a:pt x="1395" y="196"/>
                </a:lnTo>
                <a:lnTo>
                  <a:pt x="1395" y="198"/>
                </a:lnTo>
                <a:lnTo>
                  <a:pt x="1396" y="184"/>
                </a:lnTo>
                <a:lnTo>
                  <a:pt x="1396" y="185"/>
                </a:lnTo>
                <a:lnTo>
                  <a:pt x="1396" y="194"/>
                </a:lnTo>
                <a:lnTo>
                  <a:pt x="1397" y="183"/>
                </a:lnTo>
                <a:lnTo>
                  <a:pt x="1397" y="185"/>
                </a:lnTo>
                <a:lnTo>
                  <a:pt x="1397" y="186"/>
                </a:lnTo>
                <a:lnTo>
                  <a:pt x="1397" y="190"/>
                </a:lnTo>
                <a:lnTo>
                  <a:pt x="1398" y="180"/>
                </a:lnTo>
                <a:lnTo>
                  <a:pt x="1398" y="184"/>
                </a:lnTo>
                <a:lnTo>
                  <a:pt x="1398" y="184"/>
                </a:lnTo>
                <a:lnTo>
                  <a:pt x="1398" y="180"/>
                </a:lnTo>
                <a:lnTo>
                  <a:pt x="1399" y="186"/>
                </a:lnTo>
                <a:lnTo>
                  <a:pt x="1399" y="181"/>
                </a:lnTo>
                <a:lnTo>
                  <a:pt x="1399" y="180"/>
                </a:lnTo>
                <a:lnTo>
                  <a:pt x="1399" y="181"/>
                </a:lnTo>
                <a:lnTo>
                  <a:pt x="1400" y="166"/>
                </a:lnTo>
                <a:lnTo>
                  <a:pt x="1400" y="166"/>
                </a:lnTo>
                <a:lnTo>
                  <a:pt x="1400" y="167"/>
                </a:lnTo>
                <a:lnTo>
                  <a:pt x="1401" y="149"/>
                </a:lnTo>
                <a:lnTo>
                  <a:pt x="1401" y="152"/>
                </a:lnTo>
                <a:lnTo>
                  <a:pt x="1401" y="151"/>
                </a:lnTo>
                <a:lnTo>
                  <a:pt x="1402" y="154"/>
                </a:lnTo>
                <a:lnTo>
                  <a:pt x="1402" y="149"/>
                </a:lnTo>
                <a:lnTo>
                  <a:pt x="1402" y="153"/>
                </a:lnTo>
                <a:lnTo>
                  <a:pt x="1402" y="154"/>
                </a:lnTo>
                <a:lnTo>
                  <a:pt x="1403" y="164"/>
                </a:lnTo>
                <a:lnTo>
                  <a:pt x="1403" y="164"/>
                </a:lnTo>
                <a:lnTo>
                  <a:pt x="1403" y="165"/>
                </a:lnTo>
                <a:lnTo>
                  <a:pt x="1403" y="165"/>
                </a:lnTo>
                <a:lnTo>
                  <a:pt x="1404" y="176"/>
                </a:lnTo>
                <a:lnTo>
                  <a:pt x="1404" y="171"/>
                </a:lnTo>
                <a:lnTo>
                  <a:pt x="1404" y="170"/>
                </a:lnTo>
                <a:lnTo>
                  <a:pt x="1405" y="173"/>
                </a:lnTo>
                <a:lnTo>
                  <a:pt x="1405" y="160"/>
                </a:lnTo>
                <a:lnTo>
                  <a:pt x="1405" y="159"/>
                </a:lnTo>
                <a:lnTo>
                  <a:pt x="1406" y="155"/>
                </a:lnTo>
                <a:lnTo>
                  <a:pt x="1406" y="163"/>
                </a:lnTo>
                <a:lnTo>
                  <a:pt x="1406" y="162"/>
                </a:lnTo>
                <a:lnTo>
                  <a:pt x="1407" y="162"/>
                </a:lnTo>
                <a:lnTo>
                  <a:pt x="1407" y="160"/>
                </a:lnTo>
                <a:lnTo>
                  <a:pt x="1407" y="174"/>
                </a:lnTo>
                <a:lnTo>
                  <a:pt x="1407" y="171"/>
                </a:lnTo>
                <a:lnTo>
                  <a:pt x="1408" y="173"/>
                </a:lnTo>
                <a:lnTo>
                  <a:pt x="1408" y="175"/>
                </a:lnTo>
                <a:lnTo>
                  <a:pt x="1408" y="161"/>
                </a:lnTo>
                <a:lnTo>
                  <a:pt x="1409" y="161"/>
                </a:lnTo>
                <a:lnTo>
                  <a:pt x="1409" y="154"/>
                </a:lnTo>
                <a:lnTo>
                  <a:pt x="1409" y="164"/>
                </a:lnTo>
                <a:lnTo>
                  <a:pt x="1409" y="162"/>
                </a:lnTo>
                <a:lnTo>
                  <a:pt x="1410" y="164"/>
                </a:lnTo>
                <a:lnTo>
                  <a:pt x="1410" y="161"/>
                </a:lnTo>
                <a:lnTo>
                  <a:pt x="1411" y="168"/>
                </a:lnTo>
                <a:lnTo>
                  <a:pt x="1411" y="167"/>
                </a:lnTo>
                <a:lnTo>
                  <a:pt x="1411" y="168"/>
                </a:lnTo>
                <a:lnTo>
                  <a:pt x="1412" y="152"/>
                </a:lnTo>
                <a:lnTo>
                  <a:pt x="1412" y="153"/>
                </a:lnTo>
                <a:lnTo>
                  <a:pt x="1412" y="154"/>
                </a:lnTo>
                <a:lnTo>
                  <a:pt x="1413" y="164"/>
                </a:lnTo>
                <a:lnTo>
                  <a:pt x="1413" y="165"/>
                </a:lnTo>
                <a:lnTo>
                  <a:pt x="1413" y="171"/>
                </a:lnTo>
                <a:lnTo>
                  <a:pt x="1414" y="159"/>
                </a:lnTo>
                <a:lnTo>
                  <a:pt x="1414" y="160"/>
                </a:lnTo>
                <a:lnTo>
                  <a:pt x="1414" y="159"/>
                </a:lnTo>
                <a:lnTo>
                  <a:pt x="1414" y="156"/>
                </a:lnTo>
                <a:lnTo>
                  <a:pt x="1415" y="169"/>
                </a:lnTo>
                <a:lnTo>
                  <a:pt x="1415" y="169"/>
                </a:lnTo>
                <a:lnTo>
                  <a:pt x="1416" y="185"/>
                </a:lnTo>
                <a:lnTo>
                  <a:pt x="1416" y="185"/>
                </a:lnTo>
                <a:lnTo>
                  <a:pt x="1416" y="185"/>
                </a:lnTo>
                <a:lnTo>
                  <a:pt x="1416" y="191"/>
                </a:lnTo>
                <a:lnTo>
                  <a:pt x="1417" y="174"/>
                </a:lnTo>
                <a:lnTo>
                  <a:pt x="1417" y="174"/>
                </a:lnTo>
                <a:lnTo>
                  <a:pt x="1417" y="174"/>
                </a:lnTo>
                <a:lnTo>
                  <a:pt x="1418" y="163"/>
                </a:lnTo>
                <a:lnTo>
                  <a:pt x="1418" y="164"/>
                </a:lnTo>
                <a:lnTo>
                  <a:pt x="1418" y="165"/>
                </a:lnTo>
                <a:lnTo>
                  <a:pt x="1419" y="156"/>
                </a:lnTo>
                <a:lnTo>
                  <a:pt x="1419" y="155"/>
                </a:lnTo>
                <a:lnTo>
                  <a:pt x="1420" y="170"/>
                </a:lnTo>
                <a:lnTo>
                  <a:pt x="1420" y="168"/>
                </a:lnTo>
                <a:lnTo>
                  <a:pt x="1420" y="170"/>
                </a:lnTo>
                <a:lnTo>
                  <a:pt x="1421" y="161"/>
                </a:lnTo>
                <a:lnTo>
                  <a:pt x="1421" y="175"/>
                </a:lnTo>
                <a:lnTo>
                  <a:pt x="1421" y="177"/>
                </a:lnTo>
                <a:lnTo>
                  <a:pt x="1421" y="177"/>
                </a:lnTo>
                <a:lnTo>
                  <a:pt x="1422" y="164"/>
                </a:lnTo>
                <a:lnTo>
                  <a:pt x="1422" y="165"/>
                </a:lnTo>
                <a:lnTo>
                  <a:pt x="1422" y="164"/>
                </a:lnTo>
                <a:lnTo>
                  <a:pt x="1423" y="174"/>
                </a:lnTo>
                <a:lnTo>
                  <a:pt x="1423" y="172"/>
                </a:lnTo>
                <a:lnTo>
                  <a:pt x="1424" y="171"/>
                </a:lnTo>
                <a:lnTo>
                  <a:pt x="1424" y="174"/>
                </a:lnTo>
                <a:lnTo>
                  <a:pt x="1424" y="166"/>
                </a:lnTo>
                <a:lnTo>
                  <a:pt x="1424" y="169"/>
                </a:lnTo>
                <a:lnTo>
                  <a:pt x="1425" y="169"/>
                </a:lnTo>
                <a:lnTo>
                  <a:pt x="1425" y="168"/>
                </a:lnTo>
                <a:lnTo>
                  <a:pt x="1425" y="176"/>
                </a:lnTo>
                <a:lnTo>
                  <a:pt x="1425" y="168"/>
                </a:lnTo>
                <a:lnTo>
                  <a:pt x="1426" y="167"/>
                </a:lnTo>
                <a:lnTo>
                  <a:pt x="1426" y="153"/>
                </a:lnTo>
                <a:lnTo>
                  <a:pt x="1426" y="155"/>
                </a:lnTo>
                <a:lnTo>
                  <a:pt x="1427" y="154"/>
                </a:lnTo>
                <a:lnTo>
                  <a:pt x="1427" y="152"/>
                </a:lnTo>
                <a:lnTo>
                  <a:pt x="1427" y="161"/>
                </a:lnTo>
                <a:lnTo>
                  <a:pt x="1428" y="161"/>
                </a:lnTo>
                <a:lnTo>
                  <a:pt x="1429" y="170"/>
                </a:lnTo>
                <a:lnTo>
                  <a:pt x="1429" y="166"/>
                </a:lnTo>
                <a:lnTo>
                  <a:pt x="1429" y="166"/>
                </a:lnTo>
                <a:lnTo>
                  <a:pt x="1429" y="157"/>
                </a:lnTo>
                <a:lnTo>
                  <a:pt x="1430" y="161"/>
                </a:lnTo>
                <a:lnTo>
                  <a:pt x="1430" y="162"/>
                </a:lnTo>
                <a:lnTo>
                  <a:pt x="1430" y="166"/>
                </a:lnTo>
                <a:lnTo>
                  <a:pt x="1431" y="164"/>
                </a:lnTo>
                <a:lnTo>
                  <a:pt x="1431" y="165"/>
                </a:lnTo>
                <a:lnTo>
                  <a:pt x="1431" y="171"/>
                </a:lnTo>
                <a:lnTo>
                  <a:pt x="1432" y="162"/>
                </a:lnTo>
                <a:lnTo>
                  <a:pt x="1432" y="161"/>
                </a:lnTo>
                <a:lnTo>
                  <a:pt x="1432" y="155"/>
                </a:lnTo>
                <a:lnTo>
                  <a:pt x="1433" y="159"/>
                </a:lnTo>
                <a:lnTo>
                  <a:pt x="1433" y="159"/>
                </a:lnTo>
                <a:lnTo>
                  <a:pt x="1434" y="155"/>
                </a:lnTo>
                <a:lnTo>
                  <a:pt x="1434" y="161"/>
                </a:lnTo>
                <a:lnTo>
                  <a:pt x="1434" y="162"/>
                </a:lnTo>
                <a:lnTo>
                  <a:pt x="1434" y="165"/>
                </a:lnTo>
                <a:lnTo>
                  <a:pt x="1434" y="154"/>
                </a:lnTo>
                <a:lnTo>
                  <a:pt x="1435" y="156"/>
                </a:lnTo>
                <a:lnTo>
                  <a:pt x="1435" y="158"/>
                </a:lnTo>
                <a:lnTo>
                  <a:pt x="1435" y="156"/>
                </a:lnTo>
                <a:lnTo>
                  <a:pt x="1436" y="173"/>
                </a:lnTo>
                <a:lnTo>
                  <a:pt x="1436" y="173"/>
                </a:lnTo>
                <a:lnTo>
                  <a:pt x="1436" y="172"/>
                </a:lnTo>
                <a:lnTo>
                  <a:pt x="1437" y="162"/>
                </a:lnTo>
                <a:lnTo>
                  <a:pt x="1437" y="164"/>
                </a:lnTo>
                <a:lnTo>
                  <a:pt x="1438" y="179"/>
                </a:lnTo>
                <a:lnTo>
                  <a:pt x="1438" y="171"/>
                </a:lnTo>
                <a:lnTo>
                  <a:pt x="1438" y="173"/>
                </a:lnTo>
                <a:lnTo>
                  <a:pt x="1439" y="184"/>
                </a:lnTo>
                <a:lnTo>
                  <a:pt x="1439" y="180"/>
                </a:lnTo>
                <a:lnTo>
                  <a:pt x="1439" y="179"/>
                </a:lnTo>
                <a:lnTo>
                  <a:pt x="1440" y="182"/>
                </a:lnTo>
                <a:lnTo>
                  <a:pt x="1440" y="169"/>
                </a:lnTo>
                <a:lnTo>
                  <a:pt x="1440" y="169"/>
                </a:lnTo>
                <a:lnTo>
                  <a:pt x="1441" y="178"/>
                </a:lnTo>
                <a:lnTo>
                  <a:pt x="1441" y="168"/>
                </a:lnTo>
                <a:lnTo>
                  <a:pt x="1442" y="167"/>
                </a:lnTo>
                <a:lnTo>
                  <a:pt x="1442" y="168"/>
                </a:lnTo>
                <a:lnTo>
                  <a:pt x="1442" y="161"/>
                </a:lnTo>
                <a:lnTo>
                  <a:pt x="1442" y="164"/>
                </a:lnTo>
                <a:lnTo>
                  <a:pt x="1443" y="162"/>
                </a:lnTo>
                <a:lnTo>
                  <a:pt x="1443" y="151"/>
                </a:lnTo>
                <a:lnTo>
                  <a:pt x="1443" y="151"/>
                </a:lnTo>
                <a:lnTo>
                  <a:pt x="1444" y="149"/>
                </a:lnTo>
                <a:lnTo>
                  <a:pt x="1444" y="143"/>
                </a:lnTo>
                <a:lnTo>
                  <a:pt x="1444" y="143"/>
                </a:lnTo>
                <a:lnTo>
                  <a:pt x="1445" y="142"/>
                </a:lnTo>
                <a:lnTo>
                  <a:pt x="1445" y="151"/>
                </a:lnTo>
                <a:lnTo>
                  <a:pt x="1445" y="149"/>
                </a:lnTo>
                <a:lnTo>
                  <a:pt x="1446" y="148"/>
                </a:lnTo>
                <a:lnTo>
                  <a:pt x="1446" y="148"/>
                </a:lnTo>
                <a:lnTo>
                  <a:pt x="1447" y="155"/>
                </a:lnTo>
                <a:lnTo>
                  <a:pt x="1447" y="151"/>
                </a:lnTo>
                <a:lnTo>
                  <a:pt x="1447" y="150"/>
                </a:lnTo>
                <a:lnTo>
                  <a:pt x="1447" y="149"/>
                </a:lnTo>
                <a:lnTo>
                  <a:pt x="1448" y="154"/>
                </a:lnTo>
                <a:lnTo>
                  <a:pt x="1448" y="152"/>
                </a:lnTo>
                <a:lnTo>
                  <a:pt x="1448" y="152"/>
                </a:lnTo>
                <a:lnTo>
                  <a:pt x="1448" y="152"/>
                </a:lnTo>
                <a:lnTo>
                  <a:pt x="1449" y="141"/>
                </a:lnTo>
                <a:lnTo>
                  <a:pt x="1449" y="144"/>
                </a:lnTo>
                <a:lnTo>
                  <a:pt x="1449" y="147"/>
                </a:lnTo>
                <a:lnTo>
                  <a:pt x="1449" y="146"/>
                </a:lnTo>
                <a:lnTo>
                  <a:pt x="1449" y="157"/>
                </a:lnTo>
                <a:lnTo>
                  <a:pt x="1450" y="157"/>
                </a:lnTo>
                <a:lnTo>
                  <a:pt x="1450" y="157"/>
                </a:lnTo>
                <a:lnTo>
                  <a:pt x="1450" y="156"/>
                </a:lnTo>
                <a:lnTo>
                  <a:pt x="1451" y="163"/>
                </a:lnTo>
                <a:lnTo>
                  <a:pt x="1451" y="161"/>
                </a:lnTo>
                <a:lnTo>
                  <a:pt x="1451" y="161"/>
                </a:lnTo>
                <a:lnTo>
                  <a:pt x="1452" y="182"/>
                </a:lnTo>
                <a:lnTo>
                  <a:pt x="1452" y="178"/>
                </a:lnTo>
                <a:lnTo>
                  <a:pt x="1452" y="180"/>
                </a:lnTo>
                <a:lnTo>
                  <a:pt x="1453" y="186"/>
                </a:lnTo>
                <a:lnTo>
                  <a:pt x="1453" y="183"/>
                </a:lnTo>
                <a:lnTo>
                  <a:pt x="1453" y="183"/>
                </a:lnTo>
                <a:lnTo>
                  <a:pt x="1453" y="186"/>
                </a:lnTo>
                <a:lnTo>
                  <a:pt x="1454" y="177"/>
                </a:lnTo>
                <a:lnTo>
                  <a:pt x="1454" y="184"/>
                </a:lnTo>
                <a:lnTo>
                  <a:pt x="1454" y="183"/>
                </a:lnTo>
                <a:lnTo>
                  <a:pt x="1454" y="185"/>
                </a:lnTo>
                <a:lnTo>
                  <a:pt x="1455" y="176"/>
                </a:lnTo>
                <a:lnTo>
                  <a:pt x="1455" y="176"/>
                </a:lnTo>
                <a:lnTo>
                  <a:pt x="1455" y="175"/>
                </a:lnTo>
                <a:lnTo>
                  <a:pt x="1455" y="173"/>
                </a:lnTo>
                <a:lnTo>
                  <a:pt x="1456" y="194"/>
                </a:lnTo>
                <a:lnTo>
                  <a:pt x="1456" y="193"/>
                </a:lnTo>
                <a:lnTo>
                  <a:pt x="1456" y="194"/>
                </a:lnTo>
                <a:lnTo>
                  <a:pt x="1457" y="198"/>
                </a:lnTo>
                <a:lnTo>
                  <a:pt x="1457" y="186"/>
                </a:lnTo>
                <a:lnTo>
                  <a:pt x="1457" y="194"/>
                </a:lnTo>
                <a:lnTo>
                  <a:pt x="1457" y="194"/>
                </a:lnTo>
                <a:lnTo>
                  <a:pt x="1457" y="194"/>
                </a:lnTo>
                <a:lnTo>
                  <a:pt x="1458" y="185"/>
                </a:lnTo>
                <a:lnTo>
                  <a:pt x="1458" y="186"/>
                </a:lnTo>
                <a:lnTo>
                  <a:pt x="1458" y="186"/>
                </a:lnTo>
                <a:lnTo>
                  <a:pt x="1459" y="183"/>
                </a:lnTo>
                <a:lnTo>
                  <a:pt x="1459" y="201"/>
                </a:lnTo>
                <a:lnTo>
                  <a:pt x="1460" y="200"/>
                </a:lnTo>
                <a:lnTo>
                  <a:pt x="1460" y="191"/>
                </a:lnTo>
                <a:lnTo>
                  <a:pt x="1460" y="200"/>
                </a:lnTo>
                <a:lnTo>
                  <a:pt x="1461" y="201"/>
                </a:lnTo>
                <a:lnTo>
                  <a:pt x="1461" y="194"/>
                </a:lnTo>
                <a:lnTo>
                  <a:pt x="1461" y="206"/>
                </a:lnTo>
                <a:lnTo>
                  <a:pt x="1461" y="203"/>
                </a:lnTo>
                <a:lnTo>
                  <a:pt x="1462" y="203"/>
                </a:lnTo>
                <a:lnTo>
                  <a:pt x="1462" y="193"/>
                </a:lnTo>
                <a:lnTo>
                  <a:pt x="1462" y="197"/>
                </a:lnTo>
                <a:lnTo>
                  <a:pt x="1463" y="198"/>
                </a:lnTo>
                <a:lnTo>
                  <a:pt x="1463" y="205"/>
                </a:lnTo>
                <a:lnTo>
                  <a:pt x="1463" y="195"/>
                </a:lnTo>
                <a:lnTo>
                  <a:pt x="1463" y="200"/>
                </a:lnTo>
                <a:lnTo>
                  <a:pt x="1464" y="201"/>
                </a:lnTo>
                <a:lnTo>
                  <a:pt x="1464" y="205"/>
                </a:lnTo>
                <a:lnTo>
                  <a:pt x="1465" y="200"/>
                </a:lnTo>
                <a:lnTo>
                  <a:pt x="1465" y="200"/>
                </a:lnTo>
                <a:lnTo>
                  <a:pt x="1466" y="213"/>
                </a:lnTo>
                <a:lnTo>
                  <a:pt x="1466" y="212"/>
                </a:lnTo>
                <a:lnTo>
                  <a:pt x="1466" y="211"/>
                </a:lnTo>
                <a:lnTo>
                  <a:pt x="1466" y="199"/>
                </a:lnTo>
                <a:lnTo>
                  <a:pt x="1467" y="205"/>
                </a:lnTo>
                <a:lnTo>
                  <a:pt x="1467" y="205"/>
                </a:lnTo>
                <a:lnTo>
                  <a:pt x="1467" y="207"/>
                </a:lnTo>
                <a:lnTo>
                  <a:pt x="1468" y="200"/>
                </a:lnTo>
                <a:lnTo>
                  <a:pt x="1468" y="203"/>
                </a:lnTo>
                <a:lnTo>
                  <a:pt x="1468" y="203"/>
                </a:lnTo>
                <a:lnTo>
                  <a:pt x="1469" y="209"/>
                </a:lnTo>
                <a:lnTo>
                  <a:pt x="1469" y="203"/>
                </a:lnTo>
                <a:lnTo>
                  <a:pt x="1469" y="205"/>
                </a:lnTo>
                <a:lnTo>
                  <a:pt x="1469" y="206"/>
                </a:lnTo>
                <a:lnTo>
                  <a:pt x="1469" y="221"/>
                </a:lnTo>
                <a:lnTo>
                  <a:pt x="1470" y="220"/>
                </a:lnTo>
                <a:lnTo>
                  <a:pt x="1470" y="219"/>
                </a:lnTo>
                <a:lnTo>
                  <a:pt x="1470" y="210"/>
                </a:lnTo>
                <a:lnTo>
                  <a:pt x="1471" y="221"/>
                </a:lnTo>
                <a:lnTo>
                  <a:pt x="1471" y="216"/>
                </a:lnTo>
                <a:lnTo>
                  <a:pt x="1471" y="216"/>
                </a:lnTo>
                <a:lnTo>
                  <a:pt x="1471" y="225"/>
                </a:lnTo>
                <a:lnTo>
                  <a:pt x="1472" y="211"/>
                </a:lnTo>
                <a:lnTo>
                  <a:pt x="1472" y="210"/>
                </a:lnTo>
                <a:lnTo>
                  <a:pt x="1472" y="206"/>
                </a:lnTo>
                <a:lnTo>
                  <a:pt x="1473" y="218"/>
                </a:lnTo>
                <a:lnTo>
                  <a:pt x="1473" y="215"/>
                </a:lnTo>
                <a:lnTo>
                  <a:pt x="1473" y="216"/>
                </a:lnTo>
                <a:lnTo>
                  <a:pt x="1474" y="227"/>
                </a:lnTo>
                <a:lnTo>
                  <a:pt x="1474" y="223"/>
                </a:lnTo>
                <a:lnTo>
                  <a:pt x="1474" y="223"/>
                </a:lnTo>
                <a:lnTo>
                  <a:pt x="1475" y="221"/>
                </a:lnTo>
                <a:lnTo>
                  <a:pt x="1475" y="233"/>
                </a:lnTo>
                <a:lnTo>
                  <a:pt x="1475" y="235"/>
                </a:lnTo>
                <a:lnTo>
                  <a:pt x="1476" y="235"/>
                </a:lnTo>
                <a:lnTo>
                  <a:pt x="1476" y="242"/>
                </a:lnTo>
                <a:lnTo>
                  <a:pt x="1476" y="240"/>
                </a:lnTo>
                <a:lnTo>
                  <a:pt x="1476" y="241"/>
                </a:lnTo>
                <a:lnTo>
                  <a:pt x="1476" y="238"/>
                </a:lnTo>
                <a:lnTo>
                  <a:pt x="1477" y="250"/>
                </a:lnTo>
                <a:lnTo>
                  <a:pt x="1477" y="248"/>
                </a:lnTo>
                <a:lnTo>
                  <a:pt x="1478" y="248"/>
                </a:lnTo>
                <a:lnTo>
                  <a:pt x="1478" y="247"/>
                </a:lnTo>
                <a:lnTo>
                  <a:pt x="1478" y="258"/>
                </a:lnTo>
                <a:lnTo>
                  <a:pt x="1478" y="248"/>
                </a:lnTo>
                <a:lnTo>
                  <a:pt x="1479" y="248"/>
                </a:lnTo>
                <a:lnTo>
                  <a:pt x="1479" y="255"/>
                </a:lnTo>
                <a:lnTo>
                  <a:pt x="1479" y="253"/>
                </a:lnTo>
                <a:lnTo>
                  <a:pt x="1480" y="253"/>
                </a:lnTo>
                <a:lnTo>
                  <a:pt x="1480" y="252"/>
                </a:lnTo>
                <a:lnTo>
                  <a:pt x="1480" y="261"/>
                </a:lnTo>
                <a:lnTo>
                  <a:pt x="1480" y="257"/>
                </a:lnTo>
                <a:lnTo>
                  <a:pt x="1481" y="255"/>
                </a:lnTo>
                <a:lnTo>
                  <a:pt x="1481" y="255"/>
                </a:lnTo>
                <a:lnTo>
                  <a:pt x="1481" y="242"/>
                </a:lnTo>
                <a:lnTo>
                  <a:pt x="1481" y="243"/>
                </a:lnTo>
                <a:lnTo>
                  <a:pt x="1482" y="242"/>
                </a:lnTo>
                <a:lnTo>
                  <a:pt x="1482" y="234"/>
                </a:lnTo>
                <a:lnTo>
                  <a:pt x="1483" y="240"/>
                </a:lnTo>
                <a:lnTo>
                  <a:pt x="1483" y="239"/>
                </a:lnTo>
                <a:lnTo>
                  <a:pt x="1483" y="241"/>
                </a:lnTo>
                <a:lnTo>
                  <a:pt x="1484" y="239"/>
                </a:lnTo>
                <a:lnTo>
                  <a:pt x="1484" y="239"/>
                </a:lnTo>
                <a:lnTo>
                  <a:pt x="1484" y="240"/>
                </a:lnTo>
                <a:lnTo>
                  <a:pt x="1484" y="238"/>
                </a:lnTo>
                <a:lnTo>
                  <a:pt x="1485" y="238"/>
                </a:lnTo>
                <a:lnTo>
                  <a:pt x="1485" y="238"/>
                </a:lnTo>
                <a:lnTo>
                  <a:pt x="1486" y="234"/>
                </a:lnTo>
                <a:lnTo>
                  <a:pt x="1486" y="234"/>
                </a:lnTo>
                <a:lnTo>
                  <a:pt x="1486" y="234"/>
                </a:lnTo>
                <a:lnTo>
                  <a:pt x="1486" y="234"/>
                </a:lnTo>
                <a:lnTo>
                  <a:pt x="1487" y="232"/>
                </a:lnTo>
                <a:lnTo>
                  <a:pt x="1487" y="232"/>
                </a:lnTo>
                <a:lnTo>
                  <a:pt x="1487" y="233"/>
                </a:lnTo>
                <a:lnTo>
                  <a:pt x="1488" y="230"/>
                </a:lnTo>
                <a:lnTo>
                  <a:pt x="1488" y="232"/>
                </a:lnTo>
                <a:lnTo>
                  <a:pt x="1488" y="231"/>
                </a:lnTo>
                <a:lnTo>
                  <a:pt x="1488" y="231"/>
                </a:lnTo>
                <a:lnTo>
                  <a:pt x="1489" y="230"/>
                </a:lnTo>
                <a:lnTo>
                  <a:pt x="1489" y="231"/>
                </a:lnTo>
                <a:lnTo>
                  <a:pt x="1489" y="231"/>
                </a:lnTo>
                <a:lnTo>
                  <a:pt x="1490" y="233"/>
                </a:lnTo>
                <a:lnTo>
                  <a:pt x="1490" y="232"/>
                </a:lnTo>
                <a:lnTo>
                  <a:pt x="1490" y="232"/>
                </a:lnTo>
                <a:lnTo>
                  <a:pt x="1490" y="231"/>
                </a:lnTo>
                <a:lnTo>
                  <a:pt x="1491" y="236"/>
                </a:lnTo>
                <a:lnTo>
                  <a:pt x="1491" y="235"/>
                </a:lnTo>
                <a:lnTo>
                  <a:pt x="1491" y="236"/>
                </a:lnTo>
                <a:lnTo>
                  <a:pt x="1491" y="235"/>
                </a:lnTo>
                <a:lnTo>
                  <a:pt x="1492" y="236"/>
                </a:lnTo>
                <a:lnTo>
                  <a:pt x="1492" y="235"/>
                </a:lnTo>
                <a:lnTo>
                  <a:pt x="1492" y="235"/>
                </a:lnTo>
                <a:lnTo>
                  <a:pt x="1493" y="235"/>
                </a:lnTo>
                <a:lnTo>
                  <a:pt x="1493" y="236"/>
                </a:lnTo>
                <a:lnTo>
                  <a:pt x="1493" y="235"/>
                </a:lnTo>
                <a:lnTo>
                  <a:pt x="1493" y="235"/>
                </a:lnTo>
                <a:lnTo>
                  <a:pt x="1494" y="237"/>
                </a:lnTo>
                <a:lnTo>
                  <a:pt x="1494" y="235"/>
                </a:lnTo>
                <a:lnTo>
                  <a:pt x="1494" y="236"/>
                </a:lnTo>
                <a:lnTo>
                  <a:pt x="1494" y="237"/>
                </a:lnTo>
                <a:lnTo>
                  <a:pt x="1495" y="234"/>
                </a:lnTo>
                <a:lnTo>
                  <a:pt x="1495" y="239"/>
                </a:lnTo>
                <a:lnTo>
                  <a:pt x="1495" y="239"/>
                </a:lnTo>
                <a:lnTo>
                  <a:pt x="1496" y="239"/>
                </a:lnTo>
                <a:lnTo>
                  <a:pt x="1496" y="238"/>
                </a:lnTo>
                <a:lnTo>
                  <a:pt x="1496" y="240"/>
                </a:lnTo>
                <a:lnTo>
                  <a:pt x="1496" y="240"/>
                </a:lnTo>
                <a:lnTo>
                  <a:pt x="1497" y="240"/>
                </a:lnTo>
                <a:lnTo>
                  <a:pt x="1497" y="241"/>
                </a:lnTo>
                <a:lnTo>
                  <a:pt x="1497" y="238"/>
                </a:lnTo>
                <a:lnTo>
                  <a:pt x="1497" y="239"/>
                </a:lnTo>
                <a:lnTo>
                  <a:pt x="1498" y="239"/>
                </a:lnTo>
                <a:lnTo>
                  <a:pt x="1498" y="238"/>
                </a:lnTo>
                <a:lnTo>
                  <a:pt x="1498" y="239"/>
                </a:lnTo>
                <a:lnTo>
                  <a:pt x="1498" y="239"/>
                </a:lnTo>
                <a:lnTo>
                  <a:pt x="1499" y="240"/>
                </a:lnTo>
                <a:lnTo>
                  <a:pt x="1499" y="237"/>
                </a:lnTo>
                <a:lnTo>
                  <a:pt x="1499" y="238"/>
                </a:lnTo>
                <a:lnTo>
                  <a:pt x="1500" y="237"/>
                </a:lnTo>
                <a:lnTo>
                  <a:pt x="1500" y="237"/>
                </a:lnTo>
                <a:lnTo>
                  <a:pt x="1501" y="233"/>
                </a:lnTo>
                <a:lnTo>
                  <a:pt x="1501" y="233"/>
                </a:lnTo>
                <a:lnTo>
                  <a:pt x="1501" y="232"/>
                </a:lnTo>
                <a:lnTo>
                  <a:pt x="1502" y="237"/>
                </a:lnTo>
                <a:lnTo>
                  <a:pt x="1502" y="237"/>
                </a:lnTo>
                <a:lnTo>
                  <a:pt x="1502" y="236"/>
                </a:lnTo>
                <a:lnTo>
                  <a:pt x="1503" y="239"/>
                </a:lnTo>
                <a:lnTo>
                  <a:pt x="1503" y="238"/>
                </a:lnTo>
                <a:lnTo>
                  <a:pt x="1503" y="238"/>
                </a:lnTo>
                <a:lnTo>
                  <a:pt x="1503" y="240"/>
                </a:lnTo>
                <a:lnTo>
                  <a:pt x="1504" y="239"/>
                </a:lnTo>
                <a:lnTo>
                  <a:pt x="1504" y="240"/>
                </a:lnTo>
                <a:lnTo>
                  <a:pt x="1504" y="236"/>
                </a:lnTo>
                <a:lnTo>
                  <a:pt x="1505" y="247"/>
                </a:lnTo>
                <a:lnTo>
                  <a:pt x="1505" y="242"/>
                </a:lnTo>
                <a:lnTo>
                  <a:pt x="1505" y="242"/>
                </a:lnTo>
                <a:lnTo>
                  <a:pt x="1505" y="242"/>
                </a:lnTo>
                <a:lnTo>
                  <a:pt x="1506" y="251"/>
                </a:lnTo>
                <a:lnTo>
                  <a:pt x="1506" y="249"/>
                </a:lnTo>
                <a:lnTo>
                  <a:pt x="1506" y="248"/>
                </a:lnTo>
                <a:lnTo>
                  <a:pt x="1506" y="247"/>
                </a:lnTo>
                <a:lnTo>
                  <a:pt x="1507" y="255"/>
                </a:lnTo>
                <a:lnTo>
                  <a:pt x="1507" y="255"/>
                </a:lnTo>
                <a:lnTo>
                  <a:pt x="1507" y="255"/>
                </a:lnTo>
                <a:lnTo>
                  <a:pt x="1508" y="248"/>
                </a:lnTo>
                <a:lnTo>
                  <a:pt x="1508" y="250"/>
                </a:lnTo>
                <a:lnTo>
                  <a:pt x="1508" y="250"/>
                </a:lnTo>
                <a:lnTo>
                  <a:pt x="1508" y="248"/>
                </a:lnTo>
                <a:lnTo>
                  <a:pt x="1509" y="262"/>
                </a:lnTo>
                <a:lnTo>
                  <a:pt x="1509" y="260"/>
                </a:lnTo>
                <a:lnTo>
                  <a:pt x="1509" y="259"/>
                </a:lnTo>
                <a:lnTo>
                  <a:pt x="1510" y="251"/>
                </a:lnTo>
                <a:lnTo>
                  <a:pt x="1510" y="265"/>
                </a:lnTo>
                <a:lnTo>
                  <a:pt x="1510" y="261"/>
                </a:lnTo>
                <a:lnTo>
                  <a:pt x="1510" y="261"/>
                </a:lnTo>
                <a:lnTo>
                  <a:pt x="1510" y="259"/>
                </a:lnTo>
                <a:lnTo>
                  <a:pt x="1511" y="269"/>
                </a:lnTo>
                <a:lnTo>
                  <a:pt x="1511" y="263"/>
                </a:lnTo>
                <a:lnTo>
                  <a:pt x="1511" y="264"/>
                </a:lnTo>
                <a:lnTo>
                  <a:pt x="1512" y="268"/>
                </a:lnTo>
                <a:lnTo>
                  <a:pt x="1512" y="257"/>
                </a:lnTo>
                <a:lnTo>
                  <a:pt x="1512" y="256"/>
                </a:lnTo>
                <a:lnTo>
                  <a:pt x="1513" y="261"/>
                </a:lnTo>
                <a:lnTo>
                  <a:pt x="1513" y="251"/>
                </a:lnTo>
                <a:lnTo>
                  <a:pt x="1514" y="250"/>
                </a:lnTo>
                <a:lnTo>
                  <a:pt x="1514" y="254"/>
                </a:lnTo>
                <a:lnTo>
                  <a:pt x="1514" y="246"/>
                </a:lnTo>
                <a:lnTo>
                  <a:pt x="1514" y="246"/>
                </a:lnTo>
                <a:lnTo>
                  <a:pt x="1515" y="246"/>
                </a:lnTo>
                <a:lnTo>
                  <a:pt x="1515" y="250"/>
                </a:lnTo>
                <a:lnTo>
                  <a:pt x="1515" y="237"/>
                </a:lnTo>
                <a:lnTo>
                  <a:pt x="1516" y="237"/>
                </a:lnTo>
                <a:lnTo>
                  <a:pt x="1516" y="235"/>
                </a:lnTo>
                <a:lnTo>
                  <a:pt x="1516" y="243"/>
                </a:lnTo>
                <a:lnTo>
                  <a:pt x="1516" y="237"/>
                </a:lnTo>
                <a:lnTo>
                  <a:pt x="1517" y="235"/>
                </a:lnTo>
                <a:lnTo>
                  <a:pt x="1517" y="227"/>
                </a:lnTo>
                <a:lnTo>
                  <a:pt x="1518" y="227"/>
                </a:lnTo>
                <a:lnTo>
                  <a:pt x="1519" y="207"/>
                </a:lnTo>
                <a:lnTo>
                  <a:pt x="1519" y="210"/>
                </a:lnTo>
                <a:lnTo>
                  <a:pt x="1519" y="210"/>
                </a:lnTo>
                <a:lnTo>
                  <a:pt x="1519" y="212"/>
                </a:lnTo>
                <a:lnTo>
                  <a:pt x="1520" y="202"/>
                </a:lnTo>
                <a:lnTo>
                  <a:pt x="1520" y="203"/>
                </a:lnTo>
                <a:lnTo>
                  <a:pt x="1520" y="205"/>
                </a:lnTo>
                <a:lnTo>
                  <a:pt x="1520" y="222"/>
                </a:lnTo>
                <a:lnTo>
                  <a:pt x="1521" y="212"/>
                </a:lnTo>
                <a:lnTo>
                  <a:pt x="1521" y="212"/>
                </a:lnTo>
                <a:lnTo>
                  <a:pt x="1521" y="212"/>
                </a:lnTo>
                <a:lnTo>
                  <a:pt x="1521" y="202"/>
                </a:lnTo>
                <a:lnTo>
                  <a:pt x="1522" y="204"/>
                </a:lnTo>
                <a:lnTo>
                  <a:pt x="1522" y="204"/>
                </a:lnTo>
                <a:lnTo>
                  <a:pt x="1522" y="204"/>
                </a:lnTo>
                <a:lnTo>
                  <a:pt x="1523" y="197"/>
                </a:lnTo>
                <a:lnTo>
                  <a:pt x="1523" y="203"/>
                </a:lnTo>
                <a:lnTo>
                  <a:pt x="1523" y="204"/>
                </a:lnTo>
                <a:lnTo>
                  <a:pt x="1523" y="204"/>
                </a:lnTo>
                <a:lnTo>
                  <a:pt x="1524" y="219"/>
                </a:lnTo>
                <a:lnTo>
                  <a:pt x="1524" y="220"/>
                </a:lnTo>
                <a:lnTo>
                  <a:pt x="1525" y="225"/>
                </a:lnTo>
                <a:lnTo>
                  <a:pt x="1525" y="219"/>
                </a:lnTo>
                <a:lnTo>
                  <a:pt x="1525" y="219"/>
                </a:lnTo>
                <a:lnTo>
                  <a:pt x="1525" y="219"/>
                </a:lnTo>
                <a:lnTo>
                  <a:pt x="1526" y="218"/>
                </a:lnTo>
                <a:lnTo>
                  <a:pt x="1526" y="229"/>
                </a:lnTo>
                <a:lnTo>
                  <a:pt x="1526" y="229"/>
                </a:lnTo>
                <a:lnTo>
                  <a:pt x="1526" y="229"/>
                </a:lnTo>
                <a:lnTo>
                  <a:pt x="1527" y="239"/>
                </a:lnTo>
                <a:lnTo>
                  <a:pt x="1527" y="237"/>
                </a:lnTo>
                <a:lnTo>
                  <a:pt x="1527" y="237"/>
                </a:lnTo>
                <a:lnTo>
                  <a:pt x="1528" y="237"/>
                </a:lnTo>
                <a:lnTo>
                  <a:pt x="1528" y="233"/>
                </a:lnTo>
                <a:lnTo>
                  <a:pt x="1528" y="233"/>
                </a:lnTo>
                <a:lnTo>
                  <a:pt x="1528" y="232"/>
                </a:lnTo>
                <a:lnTo>
                  <a:pt x="1529" y="256"/>
                </a:lnTo>
                <a:lnTo>
                  <a:pt x="1529" y="256"/>
                </a:lnTo>
                <a:lnTo>
                  <a:pt x="1529" y="256"/>
                </a:lnTo>
                <a:lnTo>
                  <a:pt x="1530" y="251"/>
                </a:lnTo>
                <a:lnTo>
                  <a:pt x="1530" y="254"/>
                </a:lnTo>
                <a:lnTo>
                  <a:pt x="1530" y="255"/>
                </a:lnTo>
                <a:lnTo>
                  <a:pt x="1531" y="267"/>
                </a:lnTo>
                <a:lnTo>
                  <a:pt x="1531" y="256"/>
                </a:lnTo>
                <a:lnTo>
                  <a:pt x="1532" y="257"/>
                </a:lnTo>
                <a:lnTo>
                  <a:pt x="1532" y="280"/>
                </a:lnTo>
                <a:lnTo>
                  <a:pt x="1532" y="280"/>
                </a:lnTo>
                <a:lnTo>
                  <a:pt x="1533" y="280"/>
                </a:lnTo>
                <a:lnTo>
                  <a:pt x="1533" y="286"/>
                </a:lnTo>
                <a:lnTo>
                  <a:pt x="1533" y="284"/>
                </a:lnTo>
                <a:lnTo>
                  <a:pt x="1534" y="283"/>
                </a:lnTo>
                <a:lnTo>
                  <a:pt x="1534" y="282"/>
                </a:lnTo>
                <a:lnTo>
                  <a:pt x="1534" y="296"/>
                </a:lnTo>
                <a:lnTo>
                  <a:pt x="1534" y="293"/>
                </a:lnTo>
                <a:lnTo>
                  <a:pt x="1535" y="293"/>
                </a:lnTo>
                <a:lnTo>
                  <a:pt x="1535" y="306"/>
                </a:lnTo>
                <a:lnTo>
                  <a:pt x="1535" y="302"/>
                </a:lnTo>
                <a:lnTo>
                  <a:pt x="1536" y="300"/>
                </a:lnTo>
                <a:lnTo>
                  <a:pt x="1536" y="301"/>
                </a:lnTo>
                <a:lnTo>
                  <a:pt x="1537" y="292"/>
                </a:lnTo>
                <a:lnTo>
                  <a:pt x="1537" y="294"/>
                </a:lnTo>
                <a:lnTo>
                  <a:pt x="1537" y="293"/>
                </a:lnTo>
                <a:lnTo>
                  <a:pt x="1537" y="295"/>
                </a:lnTo>
                <a:lnTo>
                  <a:pt x="1537" y="288"/>
                </a:lnTo>
                <a:lnTo>
                  <a:pt x="1538" y="292"/>
                </a:lnTo>
                <a:lnTo>
                  <a:pt x="1538" y="292"/>
                </a:lnTo>
                <a:lnTo>
                  <a:pt x="1538" y="288"/>
                </a:lnTo>
                <a:lnTo>
                  <a:pt x="1539" y="297"/>
                </a:lnTo>
                <a:lnTo>
                  <a:pt x="1539" y="297"/>
                </a:lnTo>
                <a:lnTo>
                  <a:pt x="1539" y="293"/>
                </a:lnTo>
                <a:lnTo>
                  <a:pt x="1540" y="299"/>
                </a:lnTo>
                <a:lnTo>
                  <a:pt x="1540" y="296"/>
                </a:lnTo>
                <a:lnTo>
                  <a:pt x="1540" y="295"/>
                </a:lnTo>
                <a:lnTo>
                  <a:pt x="1540" y="293"/>
                </a:lnTo>
                <a:lnTo>
                  <a:pt x="1541" y="301"/>
                </a:lnTo>
                <a:lnTo>
                  <a:pt x="1541" y="297"/>
                </a:lnTo>
                <a:lnTo>
                  <a:pt x="1541" y="296"/>
                </a:lnTo>
                <a:lnTo>
                  <a:pt x="1541" y="305"/>
                </a:lnTo>
                <a:lnTo>
                  <a:pt x="1542" y="298"/>
                </a:lnTo>
                <a:lnTo>
                  <a:pt x="1542" y="298"/>
                </a:lnTo>
                <a:lnTo>
                  <a:pt x="1542" y="300"/>
                </a:lnTo>
                <a:lnTo>
                  <a:pt x="1543" y="292"/>
                </a:lnTo>
                <a:lnTo>
                  <a:pt x="1543" y="295"/>
                </a:lnTo>
                <a:lnTo>
                  <a:pt x="1543" y="295"/>
                </a:lnTo>
                <a:lnTo>
                  <a:pt x="1544" y="279"/>
                </a:lnTo>
                <a:lnTo>
                  <a:pt x="1544" y="278"/>
                </a:lnTo>
                <a:lnTo>
                  <a:pt x="1545" y="284"/>
                </a:lnTo>
                <a:lnTo>
                  <a:pt x="1545" y="284"/>
                </a:lnTo>
                <a:lnTo>
                  <a:pt x="1545" y="283"/>
                </a:lnTo>
                <a:lnTo>
                  <a:pt x="1546" y="273"/>
                </a:lnTo>
                <a:lnTo>
                  <a:pt x="1546" y="279"/>
                </a:lnTo>
                <a:lnTo>
                  <a:pt x="1546" y="279"/>
                </a:lnTo>
                <a:lnTo>
                  <a:pt x="1547" y="293"/>
                </a:lnTo>
                <a:lnTo>
                  <a:pt x="1547" y="289"/>
                </a:lnTo>
                <a:lnTo>
                  <a:pt x="1547" y="287"/>
                </a:lnTo>
                <a:lnTo>
                  <a:pt x="1548" y="282"/>
                </a:lnTo>
                <a:lnTo>
                  <a:pt x="1548" y="298"/>
                </a:lnTo>
                <a:lnTo>
                  <a:pt x="1548" y="298"/>
                </a:lnTo>
                <a:lnTo>
                  <a:pt x="1548" y="297"/>
                </a:lnTo>
                <a:lnTo>
                  <a:pt x="1549" y="309"/>
                </a:lnTo>
                <a:lnTo>
                  <a:pt x="1549" y="301"/>
                </a:lnTo>
                <a:lnTo>
                  <a:pt x="1550" y="299"/>
                </a:lnTo>
                <a:lnTo>
                  <a:pt x="1550" y="288"/>
                </a:lnTo>
                <a:lnTo>
                  <a:pt x="1551" y="286"/>
                </a:lnTo>
                <a:lnTo>
                  <a:pt x="1551" y="285"/>
                </a:lnTo>
                <a:lnTo>
                  <a:pt x="1551" y="295"/>
                </a:lnTo>
                <a:lnTo>
                  <a:pt x="1551" y="295"/>
                </a:lnTo>
                <a:lnTo>
                  <a:pt x="1552" y="295"/>
                </a:lnTo>
                <a:lnTo>
                  <a:pt x="1552" y="299"/>
                </a:lnTo>
                <a:lnTo>
                  <a:pt x="1552" y="297"/>
                </a:lnTo>
                <a:lnTo>
                  <a:pt x="1553" y="297"/>
                </a:lnTo>
                <a:lnTo>
                  <a:pt x="1553" y="299"/>
                </a:lnTo>
                <a:lnTo>
                  <a:pt x="1554" y="288"/>
                </a:lnTo>
                <a:lnTo>
                  <a:pt x="1554" y="287"/>
                </a:lnTo>
                <a:lnTo>
                  <a:pt x="1554" y="287"/>
                </a:lnTo>
                <a:lnTo>
                  <a:pt x="1554" y="295"/>
                </a:lnTo>
                <a:lnTo>
                  <a:pt x="1555" y="292"/>
                </a:lnTo>
                <a:lnTo>
                  <a:pt x="1555" y="292"/>
                </a:lnTo>
                <a:lnTo>
                  <a:pt x="1555" y="284"/>
                </a:lnTo>
                <a:lnTo>
                  <a:pt x="1556" y="304"/>
                </a:lnTo>
                <a:lnTo>
                  <a:pt x="1556" y="306"/>
                </a:lnTo>
                <a:lnTo>
                  <a:pt x="1556" y="319"/>
                </a:lnTo>
                <a:lnTo>
                  <a:pt x="1557" y="310"/>
                </a:lnTo>
                <a:lnTo>
                  <a:pt x="1557" y="310"/>
                </a:lnTo>
                <a:lnTo>
                  <a:pt x="1557" y="313"/>
                </a:lnTo>
                <a:lnTo>
                  <a:pt x="1557" y="303"/>
                </a:lnTo>
                <a:lnTo>
                  <a:pt x="1558" y="304"/>
                </a:lnTo>
                <a:lnTo>
                  <a:pt x="1558" y="306"/>
                </a:lnTo>
                <a:lnTo>
                  <a:pt x="1558" y="310"/>
                </a:lnTo>
                <a:lnTo>
                  <a:pt x="1559" y="303"/>
                </a:lnTo>
                <a:lnTo>
                  <a:pt x="1559" y="303"/>
                </a:lnTo>
                <a:lnTo>
                  <a:pt x="1559" y="302"/>
                </a:lnTo>
                <a:lnTo>
                  <a:pt x="1560" y="289"/>
                </a:lnTo>
                <a:lnTo>
                  <a:pt x="1560" y="292"/>
                </a:lnTo>
                <a:lnTo>
                  <a:pt x="1560" y="290"/>
                </a:lnTo>
                <a:lnTo>
                  <a:pt x="1560" y="294"/>
                </a:lnTo>
                <a:lnTo>
                  <a:pt x="1561" y="281"/>
                </a:lnTo>
                <a:lnTo>
                  <a:pt x="1561" y="281"/>
                </a:lnTo>
                <a:lnTo>
                  <a:pt x="1561" y="280"/>
                </a:lnTo>
                <a:lnTo>
                  <a:pt x="1562" y="269"/>
                </a:lnTo>
                <a:lnTo>
                  <a:pt x="1562" y="270"/>
                </a:lnTo>
                <a:lnTo>
                  <a:pt x="1562" y="269"/>
                </a:lnTo>
                <a:lnTo>
                  <a:pt x="1563" y="255"/>
                </a:lnTo>
                <a:lnTo>
                  <a:pt x="1563" y="258"/>
                </a:lnTo>
                <a:lnTo>
                  <a:pt x="1563" y="260"/>
                </a:lnTo>
                <a:lnTo>
                  <a:pt x="1564" y="265"/>
                </a:lnTo>
                <a:lnTo>
                  <a:pt x="1564" y="258"/>
                </a:lnTo>
                <a:lnTo>
                  <a:pt x="1564" y="260"/>
                </a:lnTo>
                <a:lnTo>
                  <a:pt x="1564" y="261"/>
                </a:lnTo>
                <a:lnTo>
                  <a:pt x="1565" y="259"/>
                </a:lnTo>
                <a:lnTo>
                  <a:pt x="1565" y="270"/>
                </a:lnTo>
                <a:lnTo>
                  <a:pt x="1565" y="270"/>
                </a:lnTo>
                <a:lnTo>
                  <a:pt x="1565" y="270"/>
                </a:lnTo>
                <a:lnTo>
                  <a:pt x="1566" y="278"/>
                </a:lnTo>
                <a:lnTo>
                  <a:pt x="1566" y="268"/>
                </a:lnTo>
                <a:lnTo>
                  <a:pt x="1566" y="267"/>
                </a:lnTo>
                <a:lnTo>
                  <a:pt x="1566" y="266"/>
                </a:lnTo>
                <a:lnTo>
                  <a:pt x="1567" y="283"/>
                </a:lnTo>
                <a:lnTo>
                  <a:pt x="1567" y="281"/>
                </a:lnTo>
                <a:lnTo>
                  <a:pt x="1568" y="281"/>
                </a:lnTo>
                <a:lnTo>
                  <a:pt x="1568" y="293"/>
                </a:lnTo>
                <a:lnTo>
                  <a:pt x="1568" y="291"/>
                </a:lnTo>
                <a:lnTo>
                  <a:pt x="1569" y="290"/>
                </a:lnTo>
                <a:lnTo>
                  <a:pt x="1569" y="286"/>
                </a:lnTo>
                <a:lnTo>
                  <a:pt x="1569" y="301"/>
                </a:lnTo>
                <a:lnTo>
                  <a:pt x="1570" y="300"/>
                </a:lnTo>
                <a:lnTo>
                  <a:pt x="1570" y="300"/>
                </a:lnTo>
                <a:lnTo>
                  <a:pt x="1570" y="313"/>
                </a:lnTo>
                <a:lnTo>
                  <a:pt x="1570" y="310"/>
                </a:lnTo>
                <a:lnTo>
                  <a:pt x="1571" y="309"/>
                </a:lnTo>
                <a:lnTo>
                  <a:pt x="1571" y="302"/>
                </a:lnTo>
                <a:lnTo>
                  <a:pt x="1572" y="305"/>
                </a:lnTo>
                <a:lnTo>
                  <a:pt x="1572" y="304"/>
                </a:lnTo>
                <a:lnTo>
                  <a:pt x="1572" y="297"/>
                </a:lnTo>
                <a:lnTo>
                  <a:pt x="1573" y="299"/>
                </a:lnTo>
                <a:lnTo>
                  <a:pt x="1573" y="298"/>
                </a:lnTo>
                <a:lnTo>
                  <a:pt x="1573" y="287"/>
                </a:lnTo>
                <a:lnTo>
                  <a:pt x="1574" y="290"/>
                </a:lnTo>
                <a:lnTo>
                  <a:pt x="1574" y="291"/>
                </a:lnTo>
                <a:lnTo>
                  <a:pt x="1574" y="291"/>
                </a:lnTo>
                <a:lnTo>
                  <a:pt x="1574" y="281"/>
                </a:lnTo>
                <a:lnTo>
                  <a:pt x="1575" y="284"/>
                </a:lnTo>
                <a:lnTo>
                  <a:pt x="1575" y="286"/>
                </a:lnTo>
                <a:lnTo>
                  <a:pt x="1575" y="283"/>
                </a:lnTo>
                <a:lnTo>
                  <a:pt x="1576" y="293"/>
                </a:lnTo>
                <a:lnTo>
                  <a:pt x="1576" y="290"/>
                </a:lnTo>
                <a:lnTo>
                  <a:pt x="1576" y="290"/>
                </a:lnTo>
                <a:lnTo>
                  <a:pt x="1577" y="299"/>
                </a:lnTo>
                <a:lnTo>
                  <a:pt x="1577" y="291"/>
                </a:lnTo>
                <a:lnTo>
                  <a:pt x="1577" y="289"/>
                </a:lnTo>
                <a:lnTo>
                  <a:pt x="1577" y="289"/>
                </a:lnTo>
                <a:lnTo>
                  <a:pt x="1578" y="299"/>
                </a:lnTo>
                <a:lnTo>
                  <a:pt x="1578" y="300"/>
                </a:lnTo>
                <a:lnTo>
                  <a:pt x="1578" y="306"/>
                </a:lnTo>
                <a:lnTo>
                  <a:pt x="1579" y="299"/>
                </a:lnTo>
                <a:lnTo>
                  <a:pt x="1579" y="300"/>
                </a:lnTo>
                <a:lnTo>
                  <a:pt x="1579" y="301"/>
                </a:lnTo>
                <a:lnTo>
                  <a:pt x="1579" y="297"/>
                </a:lnTo>
                <a:lnTo>
                  <a:pt x="1580" y="305"/>
                </a:lnTo>
                <a:lnTo>
                  <a:pt x="1580" y="304"/>
                </a:lnTo>
                <a:lnTo>
                  <a:pt x="1580" y="304"/>
                </a:lnTo>
                <a:lnTo>
                  <a:pt x="1581" y="287"/>
                </a:lnTo>
                <a:lnTo>
                  <a:pt x="1581" y="290"/>
                </a:lnTo>
                <a:lnTo>
                  <a:pt x="1581" y="291"/>
                </a:lnTo>
                <a:lnTo>
                  <a:pt x="1582" y="300"/>
                </a:lnTo>
                <a:lnTo>
                  <a:pt x="1582" y="299"/>
                </a:lnTo>
                <a:lnTo>
                  <a:pt x="1583" y="293"/>
                </a:lnTo>
                <a:lnTo>
                  <a:pt x="1583" y="302"/>
                </a:lnTo>
                <a:lnTo>
                  <a:pt x="1583" y="300"/>
                </a:lnTo>
                <a:lnTo>
                  <a:pt x="1583" y="302"/>
                </a:lnTo>
                <a:lnTo>
                  <a:pt x="1584" y="296"/>
                </a:lnTo>
                <a:lnTo>
                  <a:pt x="1584" y="308"/>
                </a:lnTo>
                <a:lnTo>
                  <a:pt x="1584" y="309"/>
                </a:lnTo>
                <a:lnTo>
                  <a:pt x="1585" y="325"/>
                </a:lnTo>
                <a:lnTo>
                  <a:pt x="1585" y="321"/>
                </a:lnTo>
                <a:lnTo>
                  <a:pt x="1586" y="320"/>
                </a:lnTo>
                <a:lnTo>
                  <a:pt x="1586" y="322"/>
                </a:lnTo>
                <a:lnTo>
                  <a:pt x="1586" y="315"/>
                </a:lnTo>
                <a:lnTo>
                  <a:pt x="1586" y="315"/>
                </a:lnTo>
                <a:lnTo>
                  <a:pt x="1587" y="316"/>
                </a:lnTo>
                <a:lnTo>
                  <a:pt x="1587" y="317"/>
                </a:lnTo>
                <a:lnTo>
                  <a:pt x="1587" y="310"/>
                </a:lnTo>
                <a:lnTo>
                  <a:pt x="1588" y="311"/>
                </a:lnTo>
                <a:lnTo>
                  <a:pt x="1588" y="319"/>
                </a:lnTo>
                <a:lnTo>
                  <a:pt x="1589" y="318"/>
                </a:lnTo>
                <a:lnTo>
                  <a:pt x="1589" y="316"/>
                </a:lnTo>
                <a:lnTo>
                  <a:pt x="1590" y="333"/>
                </a:lnTo>
                <a:lnTo>
                  <a:pt x="1590" y="334"/>
                </a:lnTo>
                <a:lnTo>
                  <a:pt x="1591" y="319"/>
                </a:lnTo>
                <a:lnTo>
                  <a:pt x="1591" y="316"/>
                </a:lnTo>
                <a:lnTo>
                  <a:pt x="1591" y="315"/>
                </a:lnTo>
                <a:lnTo>
                  <a:pt x="1592" y="322"/>
                </a:lnTo>
                <a:lnTo>
                  <a:pt x="1592" y="322"/>
                </a:lnTo>
                <a:lnTo>
                  <a:pt x="1592" y="320"/>
                </a:lnTo>
                <a:lnTo>
                  <a:pt x="1592" y="321"/>
                </a:lnTo>
                <a:lnTo>
                  <a:pt x="1592" y="308"/>
                </a:lnTo>
                <a:lnTo>
                  <a:pt x="1593" y="308"/>
                </a:lnTo>
                <a:lnTo>
                  <a:pt x="1593" y="309"/>
                </a:lnTo>
                <a:lnTo>
                  <a:pt x="1594" y="320"/>
                </a:lnTo>
                <a:lnTo>
                  <a:pt x="1594" y="322"/>
                </a:lnTo>
                <a:lnTo>
                  <a:pt x="1594" y="321"/>
                </a:lnTo>
                <a:lnTo>
                  <a:pt x="1595" y="327"/>
                </a:lnTo>
                <a:lnTo>
                  <a:pt x="1595" y="325"/>
                </a:lnTo>
                <a:lnTo>
                  <a:pt x="1595" y="325"/>
                </a:lnTo>
                <a:lnTo>
                  <a:pt x="1596" y="315"/>
                </a:lnTo>
                <a:lnTo>
                  <a:pt x="1596" y="317"/>
                </a:lnTo>
                <a:lnTo>
                  <a:pt x="1596" y="317"/>
                </a:lnTo>
                <a:lnTo>
                  <a:pt x="1596" y="317"/>
                </a:lnTo>
                <a:lnTo>
                  <a:pt x="1597" y="331"/>
                </a:lnTo>
                <a:lnTo>
                  <a:pt x="1597" y="330"/>
                </a:lnTo>
                <a:lnTo>
                  <a:pt x="1597" y="328"/>
                </a:lnTo>
                <a:lnTo>
                  <a:pt x="1597" y="328"/>
                </a:lnTo>
                <a:lnTo>
                  <a:pt x="1598" y="340"/>
                </a:lnTo>
                <a:lnTo>
                  <a:pt x="1598" y="332"/>
                </a:lnTo>
                <a:lnTo>
                  <a:pt x="1598" y="334"/>
                </a:lnTo>
                <a:lnTo>
                  <a:pt x="1598" y="335"/>
                </a:lnTo>
                <a:lnTo>
                  <a:pt x="1599" y="324"/>
                </a:lnTo>
                <a:lnTo>
                  <a:pt x="1599" y="324"/>
                </a:lnTo>
                <a:lnTo>
                  <a:pt x="1600" y="305"/>
                </a:lnTo>
                <a:lnTo>
                  <a:pt x="1600" y="306"/>
                </a:lnTo>
                <a:lnTo>
                  <a:pt x="1601" y="310"/>
                </a:lnTo>
                <a:lnTo>
                  <a:pt x="1601" y="305"/>
                </a:lnTo>
                <a:lnTo>
                  <a:pt x="1601" y="307"/>
                </a:lnTo>
                <a:lnTo>
                  <a:pt x="1601" y="306"/>
                </a:lnTo>
                <a:lnTo>
                  <a:pt x="1601" y="301"/>
                </a:lnTo>
                <a:lnTo>
                  <a:pt x="1602" y="310"/>
                </a:lnTo>
                <a:lnTo>
                  <a:pt x="1602" y="310"/>
                </a:lnTo>
                <a:lnTo>
                  <a:pt x="1602" y="310"/>
                </a:lnTo>
                <a:lnTo>
                  <a:pt x="1602" y="313"/>
                </a:lnTo>
                <a:lnTo>
                  <a:pt x="1603" y="301"/>
                </a:lnTo>
                <a:lnTo>
                  <a:pt x="1604" y="301"/>
                </a:lnTo>
                <a:lnTo>
                  <a:pt x="1604" y="305"/>
                </a:lnTo>
                <a:lnTo>
                  <a:pt x="1604" y="299"/>
                </a:lnTo>
                <a:lnTo>
                  <a:pt x="1605" y="299"/>
                </a:lnTo>
                <a:lnTo>
                  <a:pt x="1605" y="299"/>
                </a:lnTo>
                <a:lnTo>
                  <a:pt x="1605" y="293"/>
                </a:lnTo>
                <a:lnTo>
                  <a:pt x="1605" y="297"/>
                </a:lnTo>
                <a:lnTo>
                  <a:pt x="1606" y="298"/>
                </a:lnTo>
                <a:lnTo>
                  <a:pt x="1606" y="299"/>
                </a:lnTo>
                <a:lnTo>
                  <a:pt x="1606" y="290"/>
                </a:lnTo>
                <a:lnTo>
                  <a:pt x="1606" y="293"/>
                </a:lnTo>
                <a:lnTo>
                  <a:pt x="1607" y="292"/>
                </a:lnTo>
                <a:lnTo>
                  <a:pt x="1607" y="295"/>
                </a:lnTo>
                <a:lnTo>
                  <a:pt x="1607" y="288"/>
                </a:lnTo>
                <a:lnTo>
                  <a:pt x="1608" y="292"/>
                </a:lnTo>
                <a:lnTo>
                  <a:pt x="1608" y="292"/>
                </a:lnTo>
                <a:lnTo>
                  <a:pt x="1608" y="280"/>
                </a:lnTo>
                <a:lnTo>
                  <a:pt x="1609" y="283"/>
                </a:lnTo>
                <a:lnTo>
                  <a:pt x="1609" y="283"/>
                </a:lnTo>
                <a:lnTo>
                  <a:pt x="1609" y="285"/>
                </a:lnTo>
                <a:lnTo>
                  <a:pt x="1609" y="273"/>
                </a:lnTo>
                <a:lnTo>
                  <a:pt x="1610" y="274"/>
                </a:lnTo>
                <a:lnTo>
                  <a:pt x="1610" y="275"/>
                </a:lnTo>
                <a:lnTo>
                  <a:pt x="1610" y="275"/>
                </a:lnTo>
                <a:lnTo>
                  <a:pt x="1611" y="264"/>
                </a:lnTo>
                <a:lnTo>
                  <a:pt x="1611" y="261"/>
                </a:lnTo>
                <a:lnTo>
                  <a:pt x="1611" y="271"/>
                </a:lnTo>
                <a:lnTo>
                  <a:pt x="1612" y="259"/>
                </a:lnTo>
                <a:lnTo>
                  <a:pt x="1612" y="258"/>
                </a:lnTo>
                <a:lnTo>
                  <a:pt x="1612" y="258"/>
                </a:lnTo>
                <a:lnTo>
                  <a:pt x="1613" y="252"/>
                </a:lnTo>
                <a:lnTo>
                  <a:pt x="1613" y="254"/>
                </a:lnTo>
                <a:lnTo>
                  <a:pt x="1613" y="256"/>
                </a:lnTo>
                <a:lnTo>
                  <a:pt x="1614" y="246"/>
                </a:lnTo>
                <a:lnTo>
                  <a:pt x="1614" y="247"/>
                </a:lnTo>
                <a:lnTo>
                  <a:pt x="1614" y="246"/>
                </a:lnTo>
                <a:lnTo>
                  <a:pt x="1614" y="249"/>
                </a:lnTo>
                <a:lnTo>
                  <a:pt x="1615" y="245"/>
                </a:lnTo>
                <a:lnTo>
                  <a:pt x="1615" y="246"/>
                </a:lnTo>
                <a:lnTo>
                  <a:pt x="1615" y="245"/>
                </a:lnTo>
                <a:lnTo>
                  <a:pt x="1615" y="240"/>
                </a:lnTo>
                <a:lnTo>
                  <a:pt x="1616" y="250"/>
                </a:lnTo>
                <a:lnTo>
                  <a:pt x="1616" y="250"/>
                </a:lnTo>
                <a:lnTo>
                  <a:pt x="1616" y="248"/>
                </a:lnTo>
                <a:lnTo>
                  <a:pt x="1617" y="243"/>
                </a:lnTo>
                <a:lnTo>
                  <a:pt x="1617" y="245"/>
                </a:lnTo>
                <a:lnTo>
                  <a:pt x="1617" y="245"/>
                </a:lnTo>
                <a:lnTo>
                  <a:pt x="1617" y="245"/>
                </a:lnTo>
                <a:lnTo>
                  <a:pt x="1618" y="237"/>
                </a:lnTo>
                <a:lnTo>
                  <a:pt x="1618" y="239"/>
                </a:lnTo>
                <a:lnTo>
                  <a:pt x="1618" y="240"/>
                </a:lnTo>
                <a:lnTo>
                  <a:pt x="1618" y="236"/>
                </a:lnTo>
                <a:lnTo>
                  <a:pt x="1619" y="244"/>
                </a:lnTo>
                <a:lnTo>
                  <a:pt x="1619" y="246"/>
                </a:lnTo>
                <a:lnTo>
                  <a:pt x="1620" y="259"/>
                </a:lnTo>
                <a:lnTo>
                  <a:pt x="1620" y="259"/>
                </a:lnTo>
                <a:lnTo>
                  <a:pt x="1621" y="257"/>
                </a:lnTo>
                <a:lnTo>
                  <a:pt x="1621" y="263"/>
                </a:lnTo>
                <a:lnTo>
                  <a:pt x="1621" y="262"/>
                </a:lnTo>
                <a:lnTo>
                  <a:pt x="1622" y="263"/>
                </a:lnTo>
                <a:lnTo>
                  <a:pt x="1622" y="265"/>
                </a:lnTo>
                <a:lnTo>
                  <a:pt x="1622" y="254"/>
                </a:lnTo>
                <a:lnTo>
                  <a:pt x="1622" y="256"/>
                </a:lnTo>
                <a:lnTo>
                  <a:pt x="1623" y="254"/>
                </a:lnTo>
                <a:lnTo>
                  <a:pt x="1623" y="250"/>
                </a:lnTo>
                <a:lnTo>
                  <a:pt x="1623" y="257"/>
                </a:lnTo>
                <a:lnTo>
                  <a:pt x="1623" y="254"/>
                </a:lnTo>
                <a:lnTo>
                  <a:pt x="1624" y="256"/>
                </a:lnTo>
                <a:lnTo>
                  <a:pt x="1624" y="263"/>
                </a:lnTo>
                <a:lnTo>
                  <a:pt x="1625" y="263"/>
                </a:lnTo>
                <a:lnTo>
                  <a:pt x="1625" y="260"/>
                </a:lnTo>
                <a:lnTo>
                  <a:pt x="1626" y="269"/>
                </a:lnTo>
                <a:lnTo>
                  <a:pt x="1626" y="270"/>
                </a:lnTo>
                <a:lnTo>
                  <a:pt x="1626" y="270"/>
                </a:lnTo>
                <a:lnTo>
                  <a:pt x="1627" y="260"/>
                </a:lnTo>
                <a:lnTo>
                  <a:pt x="1627" y="261"/>
                </a:lnTo>
                <a:lnTo>
                  <a:pt x="1627" y="262"/>
                </a:lnTo>
                <a:lnTo>
                  <a:pt x="1627" y="273"/>
                </a:lnTo>
                <a:lnTo>
                  <a:pt x="1628" y="260"/>
                </a:lnTo>
                <a:lnTo>
                  <a:pt x="1628" y="260"/>
                </a:lnTo>
                <a:lnTo>
                  <a:pt x="1628" y="260"/>
                </a:lnTo>
                <a:lnTo>
                  <a:pt x="1628" y="254"/>
                </a:lnTo>
                <a:lnTo>
                  <a:pt x="1628" y="264"/>
                </a:lnTo>
                <a:lnTo>
                  <a:pt x="1629" y="256"/>
                </a:lnTo>
                <a:lnTo>
                  <a:pt x="1629" y="255"/>
                </a:lnTo>
                <a:lnTo>
                  <a:pt x="1629" y="255"/>
                </a:lnTo>
                <a:lnTo>
                  <a:pt x="1630" y="247"/>
                </a:lnTo>
                <a:lnTo>
                  <a:pt x="1630" y="247"/>
                </a:lnTo>
                <a:lnTo>
                  <a:pt x="1630" y="246"/>
                </a:lnTo>
                <a:lnTo>
                  <a:pt x="1631" y="251"/>
                </a:lnTo>
                <a:lnTo>
                  <a:pt x="1631" y="251"/>
                </a:lnTo>
                <a:lnTo>
                  <a:pt x="1631" y="251"/>
                </a:lnTo>
                <a:lnTo>
                  <a:pt x="1632" y="266"/>
                </a:lnTo>
                <a:lnTo>
                  <a:pt x="1632" y="263"/>
                </a:lnTo>
                <a:lnTo>
                  <a:pt x="1632" y="264"/>
                </a:lnTo>
                <a:lnTo>
                  <a:pt x="1632" y="265"/>
                </a:lnTo>
                <a:lnTo>
                  <a:pt x="1633" y="248"/>
                </a:lnTo>
                <a:lnTo>
                  <a:pt x="1633" y="252"/>
                </a:lnTo>
                <a:lnTo>
                  <a:pt x="1633" y="253"/>
                </a:lnTo>
                <a:lnTo>
                  <a:pt x="1634" y="273"/>
                </a:lnTo>
                <a:lnTo>
                  <a:pt x="1634" y="274"/>
                </a:lnTo>
                <a:lnTo>
                  <a:pt x="1634" y="274"/>
                </a:lnTo>
                <a:lnTo>
                  <a:pt x="1635" y="283"/>
                </a:lnTo>
                <a:lnTo>
                  <a:pt x="1635" y="279"/>
                </a:lnTo>
                <a:lnTo>
                  <a:pt x="1635" y="280"/>
                </a:lnTo>
                <a:lnTo>
                  <a:pt x="1635" y="283"/>
                </a:lnTo>
                <a:lnTo>
                  <a:pt x="1636" y="274"/>
                </a:lnTo>
                <a:lnTo>
                  <a:pt x="1636" y="274"/>
                </a:lnTo>
                <a:lnTo>
                  <a:pt x="1636" y="275"/>
                </a:lnTo>
                <a:lnTo>
                  <a:pt x="1637" y="269"/>
                </a:lnTo>
                <a:lnTo>
                  <a:pt x="1637" y="270"/>
                </a:lnTo>
                <a:lnTo>
                  <a:pt x="1637" y="269"/>
                </a:lnTo>
                <a:lnTo>
                  <a:pt x="1637" y="265"/>
                </a:lnTo>
                <a:lnTo>
                  <a:pt x="1638" y="285"/>
                </a:lnTo>
                <a:lnTo>
                  <a:pt x="1638" y="283"/>
                </a:lnTo>
                <a:lnTo>
                  <a:pt x="1638" y="283"/>
                </a:lnTo>
                <a:lnTo>
                  <a:pt x="1639" y="296"/>
                </a:lnTo>
                <a:lnTo>
                  <a:pt x="1639" y="288"/>
                </a:lnTo>
                <a:lnTo>
                  <a:pt x="1640" y="288"/>
                </a:lnTo>
                <a:lnTo>
                  <a:pt x="1640" y="290"/>
                </a:lnTo>
                <a:lnTo>
                  <a:pt x="1640" y="283"/>
                </a:lnTo>
                <a:lnTo>
                  <a:pt x="1641" y="282"/>
                </a:lnTo>
                <a:lnTo>
                  <a:pt x="1641" y="288"/>
                </a:lnTo>
                <a:lnTo>
                  <a:pt x="1641" y="280"/>
                </a:lnTo>
                <a:lnTo>
                  <a:pt x="1642" y="279"/>
                </a:lnTo>
                <a:lnTo>
                  <a:pt x="1642" y="280"/>
                </a:lnTo>
                <a:lnTo>
                  <a:pt x="1642" y="261"/>
                </a:lnTo>
                <a:lnTo>
                  <a:pt x="1642" y="262"/>
                </a:lnTo>
                <a:lnTo>
                  <a:pt x="1643" y="264"/>
                </a:lnTo>
                <a:lnTo>
                  <a:pt x="1643" y="263"/>
                </a:lnTo>
                <a:lnTo>
                  <a:pt x="1643" y="267"/>
                </a:lnTo>
                <a:lnTo>
                  <a:pt x="1644" y="266"/>
                </a:lnTo>
                <a:lnTo>
                  <a:pt x="1644" y="266"/>
                </a:lnTo>
                <a:lnTo>
                  <a:pt x="1645" y="249"/>
                </a:lnTo>
                <a:lnTo>
                  <a:pt x="1645" y="248"/>
                </a:lnTo>
                <a:lnTo>
                  <a:pt x="1645" y="249"/>
                </a:lnTo>
                <a:lnTo>
                  <a:pt x="1645" y="239"/>
                </a:lnTo>
                <a:lnTo>
                  <a:pt x="1646" y="242"/>
                </a:lnTo>
                <a:lnTo>
                  <a:pt x="1646" y="243"/>
                </a:lnTo>
                <a:lnTo>
                  <a:pt x="1646" y="246"/>
                </a:lnTo>
                <a:lnTo>
                  <a:pt x="1647" y="235"/>
                </a:lnTo>
                <a:lnTo>
                  <a:pt x="1647" y="235"/>
                </a:lnTo>
                <a:lnTo>
                  <a:pt x="1647" y="230"/>
                </a:lnTo>
                <a:lnTo>
                  <a:pt x="1647" y="236"/>
                </a:lnTo>
                <a:lnTo>
                  <a:pt x="1648" y="234"/>
                </a:lnTo>
                <a:lnTo>
                  <a:pt x="1648" y="234"/>
                </a:lnTo>
                <a:lnTo>
                  <a:pt x="1649" y="245"/>
                </a:lnTo>
                <a:lnTo>
                  <a:pt x="1649" y="242"/>
                </a:lnTo>
                <a:lnTo>
                  <a:pt x="1649" y="240"/>
                </a:lnTo>
                <a:lnTo>
                  <a:pt x="1650" y="259"/>
                </a:lnTo>
                <a:lnTo>
                  <a:pt x="1650" y="258"/>
                </a:lnTo>
                <a:lnTo>
                  <a:pt x="1650" y="251"/>
                </a:lnTo>
                <a:lnTo>
                  <a:pt x="1651" y="260"/>
                </a:lnTo>
                <a:lnTo>
                  <a:pt x="1651" y="254"/>
                </a:lnTo>
                <a:lnTo>
                  <a:pt x="1651" y="255"/>
                </a:lnTo>
                <a:lnTo>
                  <a:pt x="1652" y="262"/>
                </a:lnTo>
                <a:lnTo>
                  <a:pt x="1652" y="252"/>
                </a:lnTo>
                <a:lnTo>
                  <a:pt x="1652" y="253"/>
                </a:lnTo>
                <a:lnTo>
                  <a:pt x="1652" y="256"/>
                </a:lnTo>
                <a:lnTo>
                  <a:pt x="1653" y="245"/>
                </a:lnTo>
                <a:lnTo>
                  <a:pt x="1653" y="247"/>
                </a:lnTo>
                <a:lnTo>
                  <a:pt x="1653" y="247"/>
                </a:lnTo>
                <a:lnTo>
                  <a:pt x="1654" y="248"/>
                </a:lnTo>
                <a:lnTo>
                  <a:pt x="1654" y="243"/>
                </a:lnTo>
                <a:lnTo>
                  <a:pt x="1654" y="243"/>
                </a:lnTo>
                <a:lnTo>
                  <a:pt x="1655" y="247"/>
                </a:lnTo>
                <a:lnTo>
                  <a:pt x="1655" y="244"/>
                </a:lnTo>
                <a:lnTo>
                  <a:pt x="1655" y="245"/>
                </a:lnTo>
                <a:lnTo>
                  <a:pt x="1655" y="244"/>
                </a:lnTo>
                <a:lnTo>
                  <a:pt x="1656" y="251"/>
                </a:lnTo>
                <a:lnTo>
                  <a:pt x="1656" y="248"/>
                </a:lnTo>
                <a:lnTo>
                  <a:pt x="1656" y="248"/>
                </a:lnTo>
                <a:lnTo>
                  <a:pt x="1657" y="234"/>
                </a:lnTo>
                <a:lnTo>
                  <a:pt x="1657" y="235"/>
                </a:lnTo>
                <a:lnTo>
                  <a:pt x="1658" y="234"/>
                </a:lnTo>
                <a:lnTo>
                  <a:pt x="1658" y="230"/>
                </a:lnTo>
                <a:lnTo>
                  <a:pt x="1658" y="241"/>
                </a:lnTo>
                <a:lnTo>
                  <a:pt x="1658" y="240"/>
                </a:lnTo>
                <a:lnTo>
                  <a:pt x="1659" y="240"/>
                </a:lnTo>
                <a:lnTo>
                  <a:pt x="1659" y="229"/>
                </a:lnTo>
                <a:lnTo>
                  <a:pt x="1659" y="230"/>
                </a:lnTo>
                <a:lnTo>
                  <a:pt x="1660" y="230"/>
                </a:lnTo>
                <a:lnTo>
                  <a:pt x="1660" y="230"/>
                </a:lnTo>
                <a:lnTo>
                  <a:pt x="1660" y="240"/>
                </a:lnTo>
                <a:lnTo>
                  <a:pt x="1661" y="241"/>
                </a:lnTo>
                <a:lnTo>
                  <a:pt x="1661" y="249"/>
                </a:lnTo>
                <a:lnTo>
                  <a:pt x="1662" y="235"/>
                </a:lnTo>
                <a:lnTo>
                  <a:pt x="1662" y="236"/>
                </a:lnTo>
                <a:lnTo>
                  <a:pt x="1662" y="238"/>
                </a:lnTo>
                <a:lnTo>
                  <a:pt x="1663" y="252"/>
                </a:lnTo>
                <a:lnTo>
                  <a:pt x="1663" y="247"/>
                </a:lnTo>
                <a:lnTo>
                  <a:pt x="1663" y="246"/>
                </a:lnTo>
                <a:lnTo>
                  <a:pt x="1663" y="246"/>
                </a:lnTo>
                <a:lnTo>
                  <a:pt x="1663" y="252"/>
                </a:lnTo>
                <a:lnTo>
                  <a:pt x="1664" y="247"/>
                </a:lnTo>
                <a:lnTo>
                  <a:pt x="1664" y="248"/>
                </a:lnTo>
                <a:lnTo>
                  <a:pt x="1664" y="254"/>
                </a:lnTo>
                <a:lnTo>
                  <a:pt x="1664" y="247"/>
                </a:lnTo>
                <a:lnTo>
                  <a:pt x="1665" y="251"/>
                </a:lnTo>
                <a:lnTo>
                  <a:pt x="1665" y="250"/>
                </a:lnTo>
                <a:lnTo>
                  <a:pt x="1666" y="228"/>
                </a:lnTo>
                <a:lnTo>
                  <a:pt x="1666" y="228"/>
                </a:lnTo>
                <a:lnTo>
                  <a:pt x="1666" y="226"/>
                </a:lnTo>
                <a:lnTo>
                  <a:pt x="1667" y="235"/>
                </a:lnTo>
                <a:lnTo>
                  <a:pt x="1667" y="234"/>
                </a:lnTo>
                <a:lnTo>
                  <a:pt x="1667" y="234"/>
                </a:lnTo>
                <a:lnTo>
                  <a:pt x="1667" y="228"/>
                </a:lnTo>
                <a:lnTo>
                  <a:pt x="1668" y="230"/>
                </a:lnTo>
                <a:lnTo>
                  <a:pt x="1668" y="230"/>
                </a:lnTo>
                <a:lnTo>
                  <a:pt x="1668" y="227"/>
                </a:lnTo>
                <a:lnTo>
                  <a:pt x="1669" y="243"/>
                </a:lnTo>
                <a:lnTo>
                  <a:pt x="1669" y="245"/>
                </a:lnTo>
                <a:lnTo>
                  <a:pt x="1669" y="244"/>
                </a:lnTo>
                <a:lnTo>
                  <a:pt x="1670" y="251"/>
                </a:lnTo>
                <a:lnTo>
                  <a:pt x="1670" y="249"/>
                </a:lnTo>
                <a:lnTo>
                  <a:pt x="1670" y="248"/>
                </a:lnTo>
                <a:lnTo>
                  <a:pt x="1671" y="249"/>
                </a:lnTo>
                <a:lnTo>
                  <a:pt x="1671" y="237"/>
                </a:lnTo>
                <a:lnTo>
                  <a:pt x="1671" y="241"/>
                </a:lnTo>
                <a:lnTo>
                  <a:pt x="1671" y="241"/>
                </a:lnTo>
                <a:lnTo>
                  <a:pt x="1672" y="236"/>
                </a:lnTo>
                <a:lnTo>
                  <a:pt x="1672" y="245"/>
                </a:lnTo>
                <a:lnTo>
                  <a:pt x="1672" y="242"/>
                </a:lnTo>
                <a:lnTo>
                  <a:pt x="1672" y="241"/>
                </a:lnTo>
                <a:lnTo>
                  <a:pt x="1672" y="242"/>
                </a:lnTo>
                <a:lnTo>
                  <a:pt x="1673" y="234"/>
                </a:lnTo>
                <a:lnTo>
                  <a:pt x="1673" y="238"/>
                </a:lnTo>
                <a:lnTo>
                  <a:pt x="1673" y="239"/>
                </a:lnTo>
                <a:lnTo>
                  <a:pt x="1674" y="223"/>
                </a:lnTo>
                <a:lnTo>
                  <a:pt x="1674" y="223"/>
                </a:lnTo>
                <a:lnTo>
                  <a:pt x="1674" y="223"/>
                </a:lnTo>
                <a:lnTo>
                  <a:pt x="1675" y="233"/>
                </a:lnTo>
                <a:lnTo>
                  <a:pt x="1675" y="233"/>
                </a:lnTo>
                <a:lnTo>
                  <a:pt x="1676" y="233"/>
                </a:lnTo>
                <a:lnTo>
                  <a:pt x="1676" y="240"/>
                </a:lnTo>
                <a:lnTo>
                  <a:pt x="1676" y="228"/>
                </a:lnTo>
                <a:lnTo>
                  <a:pt x="1676" y="228"/>
                </a:lnTo>
                <a:lnTo>
                  <a:pt x="1677" y="228"/>
                </a:lnTo>
                <a:lnTo>
                  <a:pt x="1677" y="217"/>
                </a:lnTo>
                <a:lnTo>
                  <a:pt x="1677" y="222"/>
                </a:lnTo>
                <a:lnTo>
                  <a:pt x="1678" y="221"/>
                </a:lnTo>
                <a:lnTo>
                  <a:pt x="1678" y="224"/>
                </a:lnTo>
                <a:lnTo>
                  <a:pt x="1678" y="219"/>
                </a:lnTo>
                <a:lnTo>
                  <a:pt x="1679" y="217"/>
                </a:lnTo>
                <a:lnTo>
                  <a:pt x="1679" y="212"/>
                </a:lnTo>
                <a:lnTo>
                  <a:pt x="1680" y="222"/>
                </a:lnTo>
                <a:lnTo>
                  <a:pt x="1680" y="222"/>
                </a:lnTo>
                <a:lnTo>
                  <a:pt x="1681" y="234"/>
                </a:lnTo>
                <a:lnTo>
                  <a:pt x="1681" y="231"/>
                </a:lnTo>
                <a:lnTo>
                  <a:pt x="1681" y="233"/>
                </a:lnTo>
                <a:lnTo>
                  <a:pt x="1681" y="233"/>
                </a:lnTo>
                <a:lnTo>
                  <a:pt x="1681" y="217"/>
                </a:lnTo>
                <a:lnTo>
                  <a:pt x="1682" y="221"/>
                </a:lnTo>
                <a:lnTo>
                  <a:pt x="1682" y="221"/>
                </a:lnTo>
                <a:lnTo>
                  <a:pt x="1683" y="234"/>
                </a:lnTo>
                <a:lnTo>
                  <a:pt x="1683" y="234"/>
                </a:lnTo>
                <a:lnTo>
                  <a:pt x="1684" y="238"/>
                </a:lnTo>
                <a:lnTo>
                  <a:pt x="1684" y="236"/>
                </a:lnTo>
                <a:lnTo>
                  <a:pt x="1684" y="234"/>
                </a:lnTo>
                <a:lnTo>
                  <a:pt x="1684" y="231"/>
                </a:lnTo>
                <a:lnTo>
                  <a:pt x="1685" y="239"/>
                </a:lnTo>
                <a:lnTo>
                  <a:pt x="1685" y="232"/>
                </a:lnTo>
                <a:lnTo>
                  <a:pt x="1685" y="231"/>
                </a:lnTo>
                <a:lnTo>
                  <a:pt x="1685" y="229"/>
                </a:lnTo>
                <a:lnTo>
                  <a:pt x="1686" y="236"/>
                </a:lnTo>
                <a:lnTo>
                  <a:pt x="1686" y="230"/>
                </a:lnTo>
                <a:lnTo>
                  <a:pt x="1686" y="231"/>
                </a:lnTo>
                <a:lnTo>
                  <a:pt x="1687" y="251"/>
                </a:lnTo>
                <a:lnTo>
                  <a:pt x="1687" y="250"/>
                </a:lnTo>
                <a:lnTo>
                  <a:pt x="1687" y="250"/>
                </a:lnTo>
                <a:lnTo>
                  <a:pt x="1687" y="255"/>
                </a:lnTo>
                <a:lnTo>
                  <a:pt x="1688" y="246"/>
                </a:lnTo>
                <a:lnTo>
                  <a:pt x="1688" y="248"/>
                </a:lnTo>
                <a:lnTo>
                  <a:pt x="1688" y="249"/>
                </a:lnTo>
                <a:lnTo>
                  <a:pt x="1688" y="248"/>
                </a:lnTo>
                <a:lnTo>
                  <a:pt x="1689" y="267"/>
                </a:lnTo>
                <a:lnTo>
                  <a:pt x="1689" y="267"/>
                </a:lnTo>
                <a:lnTo>
                  <a:pt x="1689" y="269"/>
                </a:lnTo>
                <a:lnTo>
                  <a:pt x="1690" y="256"/>
                </a:lnTo>
                <a:lnTo>
                  <a:pt x="1690" y="256"/>
                </a:lnTo>
                <a:lnTo>
                  <a:pt x="1690" y="258"/>
                </a:lnTo>
                <a:lnTo>
                  <a:pt x="1690" y="260"/>
                </a:lnTo>
                <a:lnTo>
                  <a:pt x="1691" y="247"/>
                </a:lnTo>
                <a:lnTo>
                  <a:pt x="1691" y="250"/>
                </a:lnTo>
                <a:lnTo>
                  <a:pt x="1691" y="253"/>
                </a:lnTo>
                <a:lnTo>
                  <a:pt x="1691" y="255"/>
                </a:lnTo>
                <a:lnTo>
                  <a:pt x="1692" y="247"/>
                </a:lnTo>
                <a:lnTo>
                  <a:pt x="1693" y="247"/>
                </a:lnTo>
                <a:lnTo>
                  <a:pt x="1693" y="243"/>
                </a:lnTo>
                <a:lnTo>
                  <a:pt x="1693" y="254"/>
                </a:lnTo>
                <a:lnTo>
                  <a:pt x="1693" y="253"/>
                </a:lnTo>
                <a:lnTo>
                  <a:pt x="1694" y="252"/>
                </a:lnTo>
                <a:lnTo>
                  <a:pt x="1694" y="253"/>
                </a:lnTo>
                <a:lnTo>
                  <a:pt x="1694" y="243"/>
                </a:lnTo>
                <a:lnTo>
                  <a:pt x="1695" y="243"/>
                </a:lnTo>
                <a:lnTo>
                  <a:pt x="1695" y="243"/>
                </a:lnTo>
                <a:lnTo>
                  <a:pt x="1695" y="242"/>
                </a:lnTo>
                <a:lnTo>
                  <a:pt x="1695" y="242"/>
                </a:lnTo>
                <a:lnTo>
                  <a:pt x="1696" y="242"/>
                </a:lnTo>
                <a:lnTo>
                  <a:pt x="1696" y="243"/>
                </a:lnTo>
                <a:lnTo>
                  <a:pt x="1696" y="239"/>
                </a:lnTo>
                <a:lnTo>
                  <a:pt x="1697" y="239"/>
                </a:lnTo>
                <a:lnTo>
                  <a:pt x="1697" y="239"/>
                </a:lnTo>
                <a:lnTo>
                  <a:pt x="1698" y="236"/>
                </a:lnTo>
                <a:lnTo>
                  <a:pt x="1698" y="236"/>
                </a:lnTo>
                <a:lnTo>
                  <a:pt x="1698" y="236"/>
                </a:lnTo>
                <a:lnTo>
                  <a:pt x="1699" y="241"/>
                </a:lnTo>
                <a:lnTo>
                  <a:pt x="1699" y="241"/>
                </a:lnTo>
                <a:lnTo>
                  <a:pt x="1699" y="241"/>
                </a:lnTo>
                <a:lnTo>
                  <a:pt x="1700" y="243"/>
                </a:lnTo>
                <a:lnTo>
                  <a:pt x="1700" y="242"/>
                </a:lnTo>
                <a:lnTo>
                  <a:pt x="1700" y="242"/>
                </a:lnTo>
                <a:lnTo>
                  <a:pt x="1700" y="242"/>
                </a:lnTo>
                <a:lnTo>
                  <a:pt x="1701" y="243"/>
                </a:lnTo>
                <a:lnTo>
                  <a:pt x="1701" y="243"/>
                </a:lnTo>
                <a:lnTo>
                  <a:pt x="1702" y="243"/>
                </a:lnTo>
                <a:lnTo>
                  <a:pt x="1702" y="242"/>
                </a:lnTo>
                <a:lnTo>
                  <a:pt x="1702" y="242"/>
                </a:lnTo>
                <a:lnTo>
                  <a:pt x="1702" y="242"/>
                </a:lnTo>
                <a:lnTo>
                  <a:pt x="1702" y="241"/>
                </a:lnTo>
                <a:lnTo>
                  <a:pt x="1703" y="243"/>
                </a:lnTo>
                <a:lnTo>
                  <a:pt x="1703" y="243"/>
                </a:lnTo>
                <a:lnTo>
                  <a:pt x="1704" y="235"/>
                </a:lnTo>
                <a:lnTo>
                  <a:pt x="1704" y="236"/>
                </a:lnTo>
                <a:lnTo>
                  <a:pt x="1704" y="235"/>
                </a:lnTo>
                <a:lnTo>
                  <a:pt x="1705" y="236"/>
                </a:lnTo>
                <a:lnTo>
                  <a:pt x="1705" y="234"/>
                </a:lnTo>
                <a:lnTo>
                  <a:pt x="1705" y="234"/>
                </a:lnTo>
                <a:lnTo>
                  <a:pt x="1705" y="235"/>
                </a:lnTo>
                <a:lnTo>
                  <a:pt x="1705" y="234"/>
                </a:lnTo>
                <a:lnTo>
                  <a:pt x="1706" y="236"/>
                </a:lnTo>
                <a:lnTo>
                  <a:pt x="1706" y="236"/>
                </a:lnTo>
                <a:lnTo>
                  <a:pt x="1707" y="233"/>
                </a:lnTo>
                <a:lnTo>
                  <a:pt x="1707" y="235"/>
                </a:lnTo>
                <a:lnTo>
                  <a:pt x="1707" y="234"/>
                </a:lnTo>
                <a:lnTo>
                  <a:pt x="1707" y="233"/>
                </a:lnTo>
                <a:lnTo>
                  <a:pt x="1708" y="235"/>
                </a:lnTo>
                <a:lnTo>
                  <a:pt x="1708" y="234"/>
                </a:lnTo>
                <a:lnTo>
                  <a:pt x="1708" y="234"/>
                </a:lnTo>
                <a:lnTo>
                  <a:pt x="1708" y="234"/>
                </a:lnTo>
                <a:lnTo>
                  <a:pt x="1709" y="237"/>
                </a:lnTo>
                <a:lnTo>
                  <a:pt x="1709" y="236"/>
                </a:lnTo>
                <a:lnTo>
                  <a:pt x="1709" y="236"/>
                </a:lnTo>
                <a:lnTo>
                  <a:pt x="1710" y="238"/>
                </a:lnTo>
                <a:lnTo>
                  <a:pt x="1710" y="236"/>
                </a:lnTo>
                <a:lnTo>
                  <a:pt x="1711" y="236"/>
                </a:lnTo>
                <a:lnTo>
                  <a:pt x="1711" y="236"/>
                </a:lnTo>
                <a:lnTo>
                  <a:pt x="1711" y="234"/>
                </a:lnTo>
                <a:lnTo>
                  <a:pt x="1711" y="235"/>
                </a:lnTo>
                <a:lnTo>
                  <a:pt x="1712" y="235"/>
                </a:lnTo>
                <a:lnTo>
                  <a:pt x="1712" y="237"/>
                </a:lnTo>
                <a:lnTo>
                  <a:pt x="1712" y="237"/>
                </a:lnTo>
                <a:lnTo>
                  <a:pt x="1713" y="238"/>
                </a:lnTo>
                <a:lnTo>
                  <a:pt x="1713" y="242"/>
                </a:lnTo>
                <a:lnTo>
                  <a:pt x="1713" y="242"/>
                </a:lnTo>
                <a:lnTo>
                  <a:pt x="1714" y="241"/>
                </a:lnTo>
                <a:lnTo>
                  <a:pt x="1714" y="241"/>
                </a:lnTo>
                <a:lnTo>
                  <a:pt x="1714" y="244"/>
                </a:lnTo>
                <a:lnTo>
                  <a:pt x="1715" y="244"/>
                </a:lnTo>
                <a:lnTo>
                  <a:pt x="1715" y="242"/>
                </a:lnTo>
                <a:lnTo>
                  <a:pt x="1716" y="242"/>
                </a:lnTo>
                <a:lnTo>
                  <a:pt x="1716" y="243"/>
                </a:lnTo>
                <a:lnTo>
                  <a:pt x="1716" y="248"/>
                </a:lnTo>
                <a:lnTo>
                  <a:pt x="1716" y="235"/>
                </a:lnTo>
                <a:lnTo>
                  <a:pt x="1717" y="239"/>
                </a:lnTo>
                <a:lnTo>
                  <a:pt x="1717" y="239"/>
                </a:lnTo>
                <a:lnTo>
                  <a:pt x="1717" y="243"/>
                </a:lnTo>
                <a:lnTo>
                  <a:pt x="1718" y="235"/>
                </a:lnTo>
                <a:lnTo>
                  <a:pt x="1718" y="236"/>
                </a:lnTo>
                <a:lnTo>
                  <a:pt x="1718" y="236"/>
                </a:lnTo>
                <a:lnTo>
                  <a:pt x="1718" y="232"/>
                </a:lnTo>
                <a:lnTo>
                  <a:pt x="1719" y="238"/>
                </a:lnTo>
                <a:lnTo>
                  <a:pt x="1719" y="238"/>
                </a:lnTo>
                <a:lnTo>
                  <a:pt x="1719" y="236"/>
                </a:lnTo>
                <a:lnTo>
                  <a:pt x="1719" y="224"/>
                </a:lnTo>
                <a:lnTo>
                  <a:pt x="1720" y="226"/>
                </a:lnTo>
                <a:lnTo>
                  <a:pt x="1720" y="224"/>
                </a:lnTo>
                <a:lnTo>
                  <a:pt x="1721" y="214"/>
                </a:lnTo>
                <a:lnTo>
                  <a:pt x="1721" y="214"/>
                </a:lnTo>
                <a:lnTo>
                  <a:pt x="1722" y="199"/>
                </a:lnTo>
                <a:lnTo>
                  <a:pt x="1722" y="200"/>
                </a:lnTo>
                <a:lnTo>
                  <a:pt x="1722" y="200"/>
                </a:lnTo>
                <a:lnTo>
                  <a:pt x="1723" y="217"/>
                </a:lnTo>
                <a:lnTo>
                  <a:pt x="1723" y="218"/>
                </a:lnTo>
                <a:lnTo>
                  <a:pt x="1723" y="220"/>
                </a:lnTo>
                <a:lnTo>
                  <a:pt x="1724" y="212"/>
                </a:lnTo>
                <a:lnTo>
                  <a:pt x="1724" y="214"/>
                </a:lnTo>
                <a:lnTo>
                  <a:pt x="1724" y="214"/>
                </a:lnTo>
                <a:lnTo>
                  <a:pt x="1725" y="209"/>
                </a:lnTo>
                <a:lnTo>
                  <a:pt x="1725" y="215"/>
                </a:lnTo>
                <a:lnTo>
                  <a:pt x="1725" y="217"/>
                </a:lnTo>
                <a:lnTo>
                  <a:pt x="1725" y="220"/>
                </a:lnTo>
                <a:lnTo>
                  <a:pt x="1726" y="215"/>
                </a:lnTo>
                <a:lnTo>
                  <a:pt x="1726" y="220"/>
                </a:lnTo>
                <a:lnTo>
                  <a:pt x="1726" y="223"/>
                </a:lnTo>
                <a:lnTo>
                  <a:pt x="1727" y="234"/>
                </a:lnTo>
                <a:lnTo>
                  <a:pt x="1727" y="217"/>
                </a:lnTo>
                <a:lnTo>
                  <a:pt x="1727" y="216"/>
                </a:lnTo>
                <a:lnTo>
                  <a:pt x="1728" y="210"/>
                </a:lnTo>
                <a:lnTo>
                  <a:pt x="1728" y="218"/>
                </a:lnTo>
                <a:lnTo>
                  <a:pt x="1728" y="213"/>
                </a:lnTo>
                <a:lnTo>
                  <a:pt x="1729" y="211"/>
                </a:lnTo>
                <a:lnTo>
                  <a:pt x="1729" y="204"/>
                </a:lnTo>
                <a:lnTo>
                  <a:pt x="1729" y="213"/>
                </a:lnTo>
                <a:lnTo>
                  <a:pt x="1729" y="205"/>
                </a:lnTo>
                <a:lnTo>
                  <a:pt x="1730" y="206"/>
                </a:lnTo>
                <a:lnTo>
                  <a:pt x="1730" y="215"/>
                </a:lnTo>
                <a:lnTo>
                  <a:pt x="1731" y="216"/>
                </a:lnTo>
                <a:lnTo>
                  <a:pt x="1731" y="218"/>
                </a:lnTo>
                <a:lnTo>
                  <a:pt x="1731" y="202"/>
                </a:lnTo>
                <a:lnTo>
                  <a:pt x="1731" y="203"/>
                </a:lnTo>
                <a:lnTo>
                  <a:pt x="1732" y="204"/>
                </a:lnTo>
                <a:lnTo>
                  <a:pt x="1732" y="208"/>
                </a:lnTo>
                <a:lnTo>
                  <a:pt x="1732" y="203"/>
                </a:lnTo>
                <a:lnTo>
                  <a:pt x="1733" y="203"/>
                </a:lnTo>
                <a:lnTo>
                  <a:pt x="1733" y="199"/>
                </a:lnTo>
                <a:lnTo>
                  <a:pt x="1734" y="206"/>
                </a:lnTo>
                <a:lnTo>
                  <a:pt x="1734" y="204"/>
                </a:lnTo>
                <a:lnTo>
                  <a:pt x="1734" y="204"/>
                </a:lnTo>
                <a:lnTo>
                  <a:pt x="1734" y="202"/>
                </a:lnTo>
                <a:lnTo>
                  <a:pt x="1735" y="208"/>
                </a:lnTo>
                <a:lnTo>
                  <a:pt x="1735" y="205"/>
                </a:lnTo>
                <a:lnTo>
                  <a:pt x="1735" y="206"/>
                </a:lnTo>
                <a:lnTo>
                  <a:pt x="1735" y="203"/>
                </a:lnTo>
                <a:lnTo>
                  <a:pt x="1736" y="219"/>
                </a:lnTo>
                <a:lnTo>
                  <a:pt x="1736" y="218"/>
                </a:lnTo>
                <a:lnTo>
                  <a:pt x="1736" y="222"/>
                </a:lnTo>
                <a:lnTo>
                  <a:pt x="1737" y="215"/>
                </a:lnTo>
                <a:lnTo>
                  <a:pt x="1737" y="216"/>
                </a:lnTo>
                <a:lnTo>
                  <a:pt x="1737" y="217"/>
                </a:lnTo>
                <a:lnTo>
                  <a:pt x="1737" y="214"/>
                </a:lnTo>
                <a:lnTo>
                  <a:pt x="1737" y="223"/>
                </a:lnTo>
                <a:lnTo>
                  <a:pt x="1738" y="219"/>
                </a:lnTo>
                <a:lnTo>
                  <a:pt x="1738" y="218"/>
                </a:lnTo>
                <a:lnTo>
                  <a:pt x="1738" y="218"/>
                </a:lnTo>
                <a:lnTo>
                  <a:pt x="1738" y="228"/>
                </a:lnTo>
                <a:lnTo>
                  <a:pt x="1739" y="219"/>
                </a:lnTo>
                <a:lnTo>
                  <a:pt x="1739" y="220"/>
                </a:lnTo>
                <a:lnTo>
                  <a:pt x="1739" y="221"/>
                </a:lnTo>
                <a:lnTo>
                  <a:pt x="1740" y="211"/>
                </a:lnTo>
                <a:lnTo>
                  <a:pt x="1740" y="214"/>
                </a:lnTo>
                <a:lnTo>
                  <a:pt x="1740" y="218"/>
                </a:lnTo>
                <a:lnTo>
                  <a:pt x="1740" y="220"/>
                </a:lnTo>
                <a:lnTo>
                  <a:pt x="1741" y="205"/>
                </a:lnTo>
                <a:lnTo>
                  <a:pt x="1741" y="205"/>
                </a:lnTo>
                <a:lnTo>
                  <a:pt x="1742" y="209"/>
                </a:lnTo>
                <a:lnTo>
                  <a:pt x="1742" y="201"/>
                </a:lnTo>
                <a:lnTo>
                  <a:pt x="1742" y="201"/>
                </a:lnTo>
                <a:lnTo>
                  <a:pt x="1743" y="208"/>
                </a:lnTo>
                <a:lnTo>
                  <a:pt x="1743" y="199"/>
                </a:lnTo>
                <a:lnTo>
                  <a:pt x="1743" y="198"/>
                </a:lnTo>
                <a:lnTo>
                  <a:pt x="1744" y="204"/>
                </a:lnTo>
                <a:lnTo>
                  <a:pt x="1744" y="187"/>
                </a:lnTo>
                <a:lnTo>
                  <a:pt x="1744" y="187"/>
                </a:lnTo>
                <a:lnTo>
                  <a:pt x="1745" y="184"/>
                </a:lnTo>
                <a:lnTo>
                  <a:pt x="1745" y="193"/>
                </a:lnTo>
                <a:lnTo>
                  <a:pt x="1745" y="192"/>
                </a:lnTo>
                <a:lnTo>
                  <a:pt x="1745" y="191"/>
                </a:lnTo>
                <a:lnTo>
                  <a:pt x="1745" y="191"/>
                </a:lnTo>
                <a:lnTo>
                  <a:pt x="1746" y="186"/>
                </a:lnTo>
                <a:lnTo>
                  <a:pt x="1746" y="188"/>
                </a:lnTo>
                <a:lnTo>
                  <a:pt x="1747" y="189"/>
                </a:lnTo>
                <a:lnTo>
                  <a:pt x="1747" y="201"/>
                </a:lnTo>
                <a:lnTo>
                  <a:pt x="1748" y="203"/>
                </a:lnTo>
                <a:lnTo>
                  <a:pt x="1748" y="203"/>
                </a:lnTo>
                <a:lnTo>
                  <a:pt x="1748" y="214"/>
                </a:lnTo>
                <a:lnTo>
                  <a:pt x="1749" y="213"/>
                </a:lnTo>
                <a:lnTo>
                  <a:pt x="1749" y="200"/>
                </a:lnTo>
                <a:lnTo>
                  <a:pt x="1750" y="198"/>
                </a:lnTo>
                <a:lnTo>
                  <a:pt x="1750" y="195"/>
                </a:lnTo>
                <a:lnTo>
                  <a:pt x="1750" y="201"/>
                </a:lnTo>
                <a:lnTo>
                  <a:pt x="1750" y="201"/>
                </a:lnTo>
                <a:lnTo>
                  <a:pt x="1751" y="201"/>
                </a:lnTo>
                <a:lnTo>
                  <a:pt x="1751" y="198"/>
                </a:lnTo>
                <a:lnTo>
                  <a:pt x="1751" y="208"/>
                </a:lnTo>
                <a:lnTo>
                  <a:pt x="1752" y="206"/>
                </a:lnTo>
                <a:lnTo>
                  <a:pt x="1752" y="206"/>
                </a:lnTo>
                <a:lnTo>
                  <a:pt x="1752" y="201"/>
                </a:lnTo>
                <a:lnTo>
                  <a:pt x="1753" y="209"/>
                </a:lnTo>
                <a:lnTo>
                  <a:pt x="1753" y="207"/>
                </a:lnTo>
                <a:lnTo>
                  <a:pt x="1753" y="206"/>
                </a:lnTo>
                <a:lnTo>
                  <a:pt x="1753" y="196"/>
                </a:lnTo>
                <a:lnTo>
                  <a:pt x="1754" y="205"/>
                </a:lnTo>
                <a:lnTo>
                  <a:pt x="1754" y="204"/>
                </a:lnTo>
                <a:lnTo>
                  <a:pt x="1754" y="203"/>
                </a:lnTo>
                <a:lnTo>
                  <a:pt x="1755" y="212"/>
                </a:lnTo>
                <a:lnTo>
                  <a:pt x="1755" y="210"/>
                </a:lnTo>
                <a:lnTo>
                  <a:pt x="1755" y="210"/>
                </a:lnTo>
                <a:lnTo>
                  <a:pt x="1755" y="212"/>
                </a:lnTo>
                <a:lnTo>
                  <a:pt x="1756" y="201"/>
                </a:lnTo>
                <a:lnTo>
                  <a:pt x="1756" y="204"/>
                </a:lnTo>
                <a:lnTo>
                  <a:pt x="1756" y="202"/>
                </a:lnTo>
                <a:lnTo>
                  <a:pt x="1756" y="194"/>
                </a:lnTo>
                <a:lnTo>
                  <a:pt x="1757" y="194"/>
                </a:lnTo>
                <a:lnTo>
                  <a:pt x="1757" y="195"/>
                </a:lnTo>
                <a:lnTo>
                  <a:pt x="1757" y="189"/>
                </a:lnTo>
                <a:lnTo>
                  <a:pt x="1758" y="193"/>
                </a:lnTo>
                <a:lnTo>
                  <a:pt x="1758" y="194"/>
                </a:lnTo>
                <a:lnTo>
                  <a:pt x="1759" y="179"/>
                </a:lnTo>
                <a:lnTo>
                  <a:pt x="1759" y="184"/>
                </a:lnTo>
                <a:lnTo>
                  <a:pt x="1759" y="185"/>
                </a:lnTo>
                <a:lnTo>
                  <a:pt x="1759" y="186"/>
                </a:lnTo>
                <a:lnTo>
                  <a:pt x="1760" y="173"/>
                </a:lnTo>
                <a:lnTo>
                  <a:pt x="1760" y="176"/>
                </a:lnTo>
                <a:lnTo>
                  <a:pt x="1760" y="176"/>
                </a:lnTo>
                <a:lnTo>
                  <a:pt x="1760" y="179"/>
                </a:lnTo>
                <a:lnTo>
                  <a:pt x="1761" y="167"/>
                </a:lnTo>
                <a:lnTo>
                  <a:pt x="1761" y="167"/>
                </a:lnTo>
                <a:lnTo>
                  <a:pt x="1761" y="168"/>
                </a:lnTo>
                <a:lnTo>
                  <a:pt x="1761" y="171"/>
                </a:lnTo>
                <a:lnTo>
                  <a:pt x="1762" y="163"/>
                </a:lnTo>
                <a:lnTo>
                  <a:pt x="1762" y="169"/>
                </a:lnTo>
                <a:lnTo>
                  <a:pt x="1762" y="169"/>
                </a:lnTo>
                <a:lnTo>
                  <a:pt x="1762" y="168"/>
                </a:lnTo>
                <a:lnTo>
                  <a:pt x="1763" y="176"/>
                </a:lnTo>
                <a:lnTo>
                  <a:pt x="1763" y="170"/>
                </a:lnTo>
                <a:lnTo>
                  <a:pt x="1763" y="168"/>
                </a:lnTo>
                <a:lnTo>
                  <a:pt x="1763" y="168"/>
                </a:lnTo>
                <a:lnTo>
                  <a:pt x="1764" y="157"/>
                </a:lnTo>
                <a:lnTo>
                  <a:pt x="1765" y="155"/>
                </a:lnTo>
                <a:lnTo>
                  <a:pt x="1765" y="152"/>
                </a:lnTo>
                <a:lnTo>
                  <a:pt x="1765" y="167"/>
                </a:lnTo>
                <a:lnTo>
                  <a:pt x="1765" y="161"/>
                </a:lnTo>
                <a:lnTo>
                  <a:pt x="1766" y="160"/>
                </a:lnTo>
                <a:lnTo>
                  <a:pt x="1766" y="160"/>
                </a:lnTo>
                <a:lnTo>
                  <a:pt x="1766" y="168"/>
                </a:lnTo>
                <a:lnTo>
                  <a:pt x="1767" y="168"/>
                </a:lnTo>
                <a:lnTo>
                  <a:pt x="1767" y="170"/>
                </a:lnTo>
                <a:lnTo>
                  <a:pt x="1767" y="157"/>
                </a:lnTo>
                <a:lnTo>
                  <a:pt x="1767" y="167"/>
                </a:lnTo>
                <a:lnTo>
                  <a:pt x="1768" y="167"/>
                </a:lnTo>
                <a:lnTo>
                  <a:pt x="1768" y="167"/>
                </a:lnTo>
                <a:lnTo>
                  <a:pt x="1768" y="151"/>
                </a:lnTo>
                <a:lnTo>
                  <a:pt x="1768" y="152"/>
                </a:lnTo>
                <a:lnTo>
                  <a:pt x="1769" y="153"/>
                </a:lnTo>
                <a:lnTo>
                  <a:pt x="1770" y="166"/>
                </a:lnTo>
                <a:lnTo>
                  <a:pt x="1770" y="166"/>
                </a:lnTo>
                <a:lnTo>
                  <a:pt x="1770" y="166"/>
                </a:lnTo>
                <a:lnTo>
                  <a:pt x="1770" y="160"/>
                </a:lnTo>
                <a:lnTo>
                  <a:pt x="1771" y="167"/>
                </a:lnTo>
                <a:lnTo>
                  <a:pt x="1771" y="168"/>
                </a:lnTo>
                <a:lnTo>
                  <a:pt x="1771" y="166"/>
                </a:lnTo>
                <a:lnTo>
                  <a:pt x="1772" y="173"/>
                </a:lnTo>
                <a:lnTo>
                  <a:pt x="1772" y="172"/>
                </a:lnTo>
                <a:lnTo>
                  <a:pt x="1772" y="172"/>
                </a:lnTo>
                <a:lnTo>
                  <a:pt x="1773" y="165"/>
                </a:lnTo>
                <a:lnTo>
                  <a:pt x="1773" y="164"/>
                </a:lnTo>
                <a:lnTo>
                  <a:pt x="1774" y="171"/>
                </a:lnTo>
                <a:lnTo>
                  <a:pt x="1774" y="170"/>
                </a:lnTo>
                <a:lnTo>
                  <a:pt x="1774" y="169"/>
                </a:lnTo>
                <a:lnTo>
                  <a:pt x="1775" y="166"/>
                </a:lnTo>
                <a:lnTo>
                  <a:pt x="1775" y="173"/>
                </a:lnTo>
                <a:lnTo>
                  <a:pt x="1775" y="173"/>
                </a:lnTo>
                <a:lnTo>
                  <a:pt x="1775" y="172"/>
                </a:lnTo>
                <a:lnTo>
                  <a:pt x="1776" y="181"/>
                </a:lnTo>
                <a:lnTo>
                  <a:pt x="1776" y="175"/>
                </a:lnTo>
                <a:lnTo>
                  <a:pt x="1776" y="174"/>
                </a:lnTo>
                <a:lnTo>
                  <a:pt x="1776" y="169"/>
                </a:lnTo>
                <a:lnTo>
                  <a:pt x="1777" y="186"/>
                </a:lnTo>
                <a:lnTo>
                  <a:pt x="1777" y="186"/>
                </a:lnTo>
                <a:lnTo>
                  <a:pt x="1778" y="170"/>
                </a:lnTo>
                <a:lnTo>
                  <a:pt x="1778" y="169"/>
                </a:lnTo>
                <a:lnTo>
                  <a:pt x="1779" y="165"/>
                </a:lnTo>
                <a:lnTo>
                  <a:pt x="1779" y="173"/>
                </a:lnTo>
                <a:lnTo>
                  <a:pt x="1779" y="173"/>
                </a:lnTo>
                <a:lnTo>
                  <a:pt x="1779" y="176"/>
                </a:lnTo>
                <a:lnTo>
                  <a:pt x="1780" y="161"/>
                </a:lnTo>
                <a:lnTo>
                  <a:pt x="1780" y="162"/>
                </a:lnTo>
                <a:lnTo>
                  <a:pt x="1780" y="162"/>
                </a:lnTo>
                <a:lnTo>
                  <a:pt x="1780" y="163"/>
                </a:lnTo>
                <a:lnTo>
                  <a:pt x="1781" y="149"/>
                </a:lnTo>
                <a:lnTo>
                  <a:pt x="1781" y="150"/>
                </a:lnTo>
                <a:lnTo>
                  <a:pt x="1781" y="150"/>
                </a:lnTo>
                <a:lnTo>
                  <a:pt x="1782" y="155"/>
                </a:lnTo>
                <a:lnTo>
                  <a:pt x="1782" y="149"/>
                </a:lnTo>
                <a:lnTo>
                  <a:pt x="1782" y="155"/>
                </a:lnTo>
                <a:lnTo>
                  <a:pt x="1783" y="155"/>
                </a:lnTo>
                <a:lnTo>
                  <a:pt x="1783" y="176"/>
                </a:lnTo>
                <a:lnTo>
                  <a:pt x="1784" y="176"/>
                </a:lnTo>
                <a:lnTo>
                  <a:pt x="1784" y="169"/>
                </a:lnTo>
                <a:lnTo>
                  <a:pt x="1784" y="175"/>
                </a:lnTo>
                <a:lnTo>
                  <a:pt x="1785" y="175"/>
                </a:lnTo>
                <a:lnTo>
                  <a:pt x="1785" y="175"/>
                </a:lnTo>
                <a:lnTo>
                  <a:pt x="1785" y="187"/>
                </a:lnTo>
                <a:lnTo>
                  <a:pt x="1786" y="188"/>
                </a:lnTo>
                <a:lnTo>
                  <a:pt x="1786" y="189"/>
                </a:lnTo>
                <a:lnTo>
                  <a:pt x="1786" y="174"/>
                </a:lnTo>
                <a:lnTo>
                  <a:pt x="1786" y="175"/>
                </a:lnTo>
                <a:lnTo>
                  <a:pt x="1787" y="174"/>
                </a:lnTo>
                <a:lnTo>
                  <a:pt x="1787" y="169"/>
                </a:lnTo>
                <a:lnTo>
                  <a:pt x="1788" y="174"/>
                </a:lnTo>
                <a:lnTo>
                  <a:pt x="1788" y="175"/>
                </a:lnTo>
                <a:lnTo>
                  <a:pt x="1789" y="195"/>
                </a:lnTo>
                <a:lnTo>
                  <a:pt x="1789" y="195"/>
                </a:lnTo>
                <a:lnTo>
                  <a:pt x="1789" y="204"/>
                </a:lnTo>
                <a:lnTo>
                  <a:pt x="1790" y="202"/>
                </a:lnTo>
                <a:lnTo>
                  <a:pt x="1790" y="201"/>
                </a:lnTo>
                <a:lnTo>
                  <a:pt x="1790" y="197"/>
                </a:lnTo>
                <a:lnTo>
                  <a:pt x="1791" y="212"/>
                </a:lnTo>
                <a:lnTo>
                  <a:pt x="1791" y="212"/>
                </a:lnTo>
                <a:lnTo>
                  <a:pt x="1791" y="216"/>
                </a:lnTo>
                <a:lnTo>
                  <a:pt x="1792" y="207"/>
                </a:lnTo>
                <a:lnTo>
                  <a:pt x="1792" y="207"/>
                </a:lnTo>
                <a:lnTo>
                  <a:pt x="1792" y="208"/>
                </a:lnTo>
                <a:lnTo>
                  <a:pt x="1792" y="206"/>
                </a:lnTo>
                <a:lnTo>
                  <a:pt x="1793" y="224"/>
                </a:lnTo>
                <a:lnTo>
                  <a:pt x="1793" y="220"/>
                </a:lnTo>
                <a:lnTo>
                  <a:pt x="1793" y="220"/>
                </a:lnTo>
                <a:lnTo>
                  <a:pt x="1793" y="223"/>
                </a:lnTo>
                <a:lnTo>
                  <a:pt x="1794" y="201"/>
                </a:lnTo>
                <a:lnTo>
                  <a:pt x="1794" y="201"/>
                </a:lnTo>
                <a:lnTo>
                  <a:pt x="1794" y="210"/>
                </a:lnTo>
                <a:lnTo>
                  <a:pt x="1795" y="200"/>
                </a:lnTo>
                <a:lnTo>
                  <a:pt x="1795" y="201"/>
                </a:lnTo>
                <a:lnTo>
                  <a:pt x="1795" y="200"/>
                </a:lnTo>
                <a:lnTo>
                  <a:pt x="1795" y="198"/>
                </a:lnTo>
                <a:lnTo>
                  <a:pt x="1796" y="211"/>
                </a:lnTo>
                <a:lnTo>
                  <a:pt x="1796" y="208"/>
                </a:lnTo>
                <a:lnTo>
                  <a:pt x="1796" y="205"/>
                </a:lnTo>
                <a:lnTo>
                  <a:pt x="1796" y="206"/>
                </a:lnTo>
                <a:lnTo>
                  <a:pt x="1797" y="200"/>
                </a:lnTo>
                <a:lnTo>
                  <a:pt x="1797" y="200"/>
                </a:lnTo>
                <a:lnTo>
                  <a:pt x="1797" y="199"/>
                </a:lnTo>
                <a:lnTo>
                  <a:pt x="1797" y="198"/>
                </a:lnTo>
                <a:lnTo>
                  <a:pt x="1798" y="221"/>
                </a:lnTo>
                <a:lnTo>
                  <a:pt x="1798" y="221"/>
                </a:lnTo>
                <a:lnTo>
                  <a:pt x="1799" y="214"/>
                </a:lnTo>
                <a:lnTo>
                  <a:pt x="1799" y="220"/>
                </a:lnTo>
                <a:lnTo>
                  <a:pt x="1799" y="221"/>
                </a:lnTo>
                <a:lnTo>
                  <a:pt x="1800" y="229"/>
                </a:lnTo>
                <a:lnTo>
                  <a:pt x="1800" y="220"/>
                </a:lnTo>
                <a:lnTo>
                  <a:pt x="1800" y="221"/>
                </a:lnTo>
                <a:lnTo>
                  <a:pt x="1801" y="223"/>
                </a:lnTo>
                <a:lnTo>
                  <a:pt x="1801" y="220"/>
                </a:lnTo>
                <a:lnTo>
                  <a:pt x="1801" y="228"/>
                </a:lnTo>
                <a:lnTo>
                  <a:pt x="1802" y="229"/>
                </a:lnTo>
                <a:lnTo>
                  <a:pt x="1802" y="221"/>
                </a:lnTo>
                <a:lnTo>
                  <a:pt x="1802" y="233"/>
                </a:lnTo>
                <a:lnTo>
                  <a:pt x="1803" y="236"/>
                </a:lnTo>
                <a:lnTo>
                  <a:pt x="1803" y="239"/>
                </a:lnTo>
                <a:lnTo>
                  <a:pt x="1803" y="226"/>
                </a:lnTo>
                <a:lnTo>
                  <a:pt x="1804" y="225"/>
                </a:lnTo>
                <a:lnTo>
                  <a:pt x="1804" y="230"/>
                </a:lnTo>
                <a:lnTo>
                  <a:pt x="1804" y="215"/>
                </a:lnTo>
                <a:lnTo>
                  <a:pt x="1805" y="214"/>
                </a:lnTo>
                <a:lnTo>
                  <a:pt x="1805" y="214"/>
                </a:lnTo>
                <a:lnTo>
                  <a:pt x="1806" y="224"/>
                </a:lnTo>
                <a:lnTo>
                  <a:pt x="1806" y="224"/>
                </a:lnTo>
                <a:lnTo>
                  <a:pt x="1806" y="223"/>
                </a:lnTo>
                <a:lnTo>
                  <a:pt x="1806" y="225"/>
                </a:lnTo>
                <a:lnTo>
                  <a:pt x="1807" y="215"/>
                </a:lnTo>
                <a:lnTo>
                  <a:pt x="1807" y="216"/>
                </a:lnTo>
                <a:lnTo>
                  <a:pt x="1807" y="216"/>
                </a:lnTo>
                <a:lnTo>
                  <a:pt x="1807" y="216"/>
                </a:lnTo>
                <a:lnTo>
                  <a:pt x="1807" y="212"/>
                </a:lnTo>
                <a:lnTo>
                  <a:pt x="1808" y="216"/>
                </a:lnTo>
                <a:lnTo>
                  <a:pt x="1808" y="215"/>
                </a:lnTo>
                <a:lnTo>
                  <a:pt x="1808" y="210"/>
                </a:lnTo>
                <a:lnTo>
                  <a:pt x="1809" y="218"/>
                </a:lnTo>
                <a:lnTo>
                  <a:pt x="1809" y="218"/>
                </a:lnTo>
                <a:lnTo>
                  <a:pt x="1810" y="233"/>
                </a:lnTo>
                <a:lnTo>
                  <a:pt x="1810" y="229"/>
                </a:lnTo>
                <a:lnTo>
                  <a:pt x="1810" y="229"/>
                </a:lnTo>
                <a:lnTo>
                  <a:pt x="1810" y="228"/>
                </a:lnTo>
                <a:lnTo>
                  <a:pt x="1811" y="240"/>
                </a:lnTo>
                <a:lnTo>
                  <a:pt x="1811" y="240"/>
                </a:lnTo>
                <a:lnTo>
                  <a:pt x="1811" y="241"/>
                </a:lnTo>
                <a:lnTo>
                  <a:pt x="1811" y="246"/>
                </a:lnTo>
                <a:lnTo>
                  <a:pt x="1812" y="241"/>
                </a:lnTo>
                <a:lnTo>
                  <a:pt x="1812" y="244"/>
                </a:lnTo>
                <a:lnTo>
                  <a:pt x="1812" y="242"/>
                </a:lnTo>
                <a:lnTo>
                  <a:pt x="1813" y="240"/>
                </a:lnTo>
                <a:lnTo>
                  <a:pt x="1813" y="245"/>
                </a:lnTo>
                <a:lnTo>
                  <a:pt x="1813" y="242"/>
                </a:lnTo>
                <a:lnTo>
                  <a:pt x="1813" y="241"/>
                </a:lnTo>
                <a:lnTo>
                  <a:pt x="1813" y="240"/>
                </a:lnTo>
                <a:lnTo>
                  <a:pt x="1814" y="243"/>
                </a:lnTo>
                <a:lnTo>
                  <a:pt x="1814" y="241"/>
                </a:lnTo>
                <a:lnTo>
                  <a:pt x="1814" y="242"/>
                </a:lnTo>
                <a:lnTo>
                  <a:pt x="1815" y="238"/>
                </a:lnTo>
                <a:lnTo>
                  <a:pt x="1815" y="249"/>
                </a:lnTo>
                <a:lnTo>
                  <a:pt x="1815" y="248"/>
                </a:lnTo>
                <a:lnTo>
                  <a:pt x="1815" y="247"/>
                </a:lnTo>
                <a:lnTo>
                  <a:pt x="1816" y="233"/>
                </a:lnTo>
                <a:lnTo>
                  <a:pt x="1816" y="232"/>
                </a:lnTo>
                <a:lnTo>
                  <a:pt x="1817" y="232"/>
                </a:lnTo>
                <a:lnTo>
                  <a:pt x="1817" y="238"/>
                </a:lnTo>
                <a:lnTo>
                  <a:pt x="1817" y="238"/>
                </a:lnTo>
                <a:lnTo>
                  <a:pt x="1817" y="237"/>
                </a:lnTo>
                <a:lnTo>
                  <a:pt x="1818" y="244"/>
                </a:lnTo>
                <a:lnTo>
                  <a:pt x="1818" y="232"/>
                </a:lnTo>
                <a:lnTo>
                  <a:pt x="1819" y="232"/>
                </a:lnTo>
                <a:lnTo>
                  <a:pt x="1819" y="232"/>
                </a:lnTo>
                <a:lnTo>
                  <a:pt x="1819" y="238"/>
                </a:lnTo>
                <a:lnTo>
                  <a:pt x="1819" y="232"/>
                </a:lnTo>
                <a:lnTo>
                  <a:pt x="1820" y="232"/>
                </a:lnTo>
                <a:lnTo>
                  <a:pt x="1820" y="234"/>
                </a:lnTo>
                <a:lnTo>
                  <a:pt x="1820" y="219"/>
                </a:lnTo>
                <a:lnTo>
                  <a:pt x="1820" y="224"/>
                </a:lnTo>
                <a:lnTo>
                  <a:pt x="1821" y="224"/>
                </a:lnTo>
                <a:lnTo>
                  <a:pt x="1821" y="226"/>
                </a:lnTo>
                <a:lnTo>
                  <a:pt x="1821" y="218"/>
                </a:lnTo>
                <a:lnTo>
                  <a:pt x="1822" y="217"/>
                </a:lnTo>
                <a:lnTo>
                  <a:pt x="1822" y="204"/>
                </a:lnTo>
                <a:lnTo>
                  <a:pt x="1823" y="209"/>
                </a:lnTo>
                <a:lnTo>
                  <a:pt x="1823" y="211"/>
                </a:lnTo>
                <a:lnTo>
                  <a:pt x="1823" y="215"/>
                </a:lnTo>
                <a:lnTo>
                  <a:pt x="1823" y="208"/>
                </a:lnTo>
                <a:lnTo>
                  <a:pt x="1824" y="215"/>
                </a:lnTo>
                <a:lnTo>
                  <a:pt x="1824" y="217"/>
                </a:lnTo>
                <a:lnTo>
                  <a:pt x="1824" y="218"/>
                </a:lnTo>
                <a:lnTo>
                  <a:pt x="1824" y="209"/>
                </a:lnTo>
                <a:lnTo>
                  <a:pt x="1825" y="210"/>
                </a:lnTo>
                <a:lnTo>
                  <a:pt x="1825" y="211"/>
                </a:lnTo>
                <a:lnTo>
                  <a:pt x="1825" y="212"/>
                </a:lnTo>
                <a:lnTo>
                  <a:pt x="1826" y="202"/>
                </a:lnTo>
                <a:lnTo>
                  <a:pt x="1826" y="206"/>
                </a:lnTo>
                <a:lnTo>
                  <a:pt x="1826" y="206"/>
                </a:lnTo>
                <a:lnTo>
                  <a:pt x="1826" y="213"/>
                </a:lnTo>
                <a:lnTo>
                  <a:pt x="1827" y="209"/>
                </a:lnTo>
                <a:lnTo>
                  <a:pt x="1827" y="208"/>
                </a:lnTo>
                <a:lnTo>
                  <a:pt x="1827" y="209"/>
                </a:lnTo>
                <a:lnTo>
                  <a:pt x="1828" y="193"/>
                </a:lnTo>
                <a:lnTo>
                  <a:pt x="1828" y="193"/>
                </a:lnTo>
                <a:lnTo>
                  <a:pt x="1828" y="192"/>
                </a:lnTo>
                <a:lnTo>
                  <a:pt x="1829" y="185"/>
                </a:lnTo>
                <a:lnTo>
                  <a:pt x="1829" y="185"/>
                </a:lnTo>
                <a:lnTo>
                  <a:pt x="1829" y="184"/>
                </a:lnTo>
                <a:lnTo>
                  <a:pt x="1829" y="187"/>
                </a:lnTo>
                <a:lnTo>
                  <a:pt x="1829" y="182"/>
                </a:lnTo>
                <a:lnTo>
                  <a:pt x="1830" y="183"/>
                </a:lnTo>
                <a:lnTo>
                  <a:pt x="1830" y="182"/>
                </a:lnTo>
                <a:lnTo>
                  <a:pt x="1830" y="186"/>
                </a:lnTo>
                <a:lnTo>
                  <a:pt x="1831" y="178"/>
                </a:lnTo>
                <a:lnTo>
                  <a:pt x="1831" y="179"/>
                </a:lnTo>
                <a:lnTo>
                  <a:pt x="1831" y="175"/>
                </a:lnTo>
                <a:lnTo>
                  <a:pt x="1832" y="179"/>
                </a:lnTo>
                <a:lnTo>
                  <a:pt x="1832" y="168"/>
                </a:lnTo>
                <a:lnTo>
                  <a:pt x="1832" y="171"/>
                </a:lnTo>
                <a:lnTo>
                  <a:pt x="1832" y="171"/>
                </a:lnTo>
                <a:lnTo>
                  <a:pt x="1833" y="163"/>
                </a:lnTo>
                <a:lnTo>
                  <a:pt x="1833" y="161"/>
                </a:lnTo>
                <a:lnTo>
                  <a:pt x="1834" y="146"/>
                </a:lnTo>
                <a:lnTo>
                  <a:pt x="1834" y="147"/>
                </a:lnTo>
                <a:lnTo>
                  <a:pt x="1834" y="148"/>
                </a:lnTo>
                <a:lnTo>
                  <a:pt x="1835" y="156"/>
                </a:lnTo>
                <a:lnTo>
                  <a:pt x="1835" y="147"/>
                </a:lnTo>
                <a:lnTo>
                  <a:pt x="1835" y="147"/>
                </a:lnTo>
                <a:lnTo>
                  <a:pt x="1836" y="139"/>
                </a:lnTo>
                <a:lnTo>
                  <a:pt x="1836" y="152"/>
                </a:lnTo>
                <a:lnTo>
                  <a:pt x="1836" y="145"/>
                </a:lnTo>
                <a:lnTo>
                  <a:pt x="1837" y="147"/>
                </a:lnTo>
                <a:lnTo>
                  <a:pt x="1837" y="161"/>
                </a:lnTo>
                <a:lnTo>
                  <a:pt x="1838" y="161"/>
                </a:lnTo>
                <a:lnTo>
                  <a:pt x="1838" y="148"/>
                </a:lnTo>
                <a:lnTo>
                  <a:pt x="1839" y="148"/>
                </a:lnTo>
                <a:lnTo>
                  <a:pt x="1839" y="141"/>
                </a:lnTo>
                <a:lnTo>
                  <a:pt x="1839" y="153"/>
                </a:lnTo>
                <a:lnTo>
                  <a:pt x="1839" y="152"/>
                </a:lnTo>
                <a:lnTo>
                  <a:pt x="1840" y="151"/>
                </a:lnTo>
                <a:lnTo>
                  <a:pt x="1840" y="143"/>
                </a:lnTo>
                <a:lnTo>
                  <a:pt x="1841" y="146"/>
                </a:lnTo>
                <a:lnTo>
                  <a:pt x="1841" y="147"/>
                </a:lnTo>
                <a:lnTo>
                  <a:pt x="1841" y="153"/>
                </a:lnTo>
                <a:lnTo>
                  <a:pt x="1842" y="138"/>
                </a:lnTo>
                <a:lnTo>
                  <a:pt x="1842" y="138"/>
                </a:lnTo>
                <a:lnTo>
                  <a:pt x="1842" y="137"/>
                </a:lnTo>
                <a:lnTo>
                  <a:pt x="1843" y="147"/>
                </a:lnTo>
                <a:lnTo>
                  <a:pt x="1843" y="145"/>
                </a:lnTo>
                <a:lnTo>
                  <a:pt x="1843" y="144"/>
                </a:lnTo>
                <a:lnTo>
                  <a:pt x="1843" y="152"/>
                </a:lnTo>
                <a:lnTo>
                  <a:pt x="1844" y="143"/>
                </a:lnTo>
                <a:lnTo>
                  <a:pt x="1844" y="148"/>
                </a:lnTo>
                <a:lnTo>
                  <a:pt x="1844" y="150"/>
                </a:lnTo>
                <a:lnTo>
                  <a:pt x="1844" y="151"/>
                </a:lnTo>
                <a:lnTo>
                  <a:pt x="1844" y="146"/>
                </a:lnTo>
                <a:lnTo>
                  <a:pt x="1845" y="147"/>
                </a:lnTo>
                <a:lnTo>
                  <a:pt x="1845" y="147"/>
                </a:lnTo>
                <a:lnTo>
                  <a:pt x="1846" y="152"/>
                </a:lnTo>
                <a:lnTo>
                  <a:pt x="1846" y="141"/>
                </a:lnTo>
                <a:lnTo>
                  <a:pt x="1846" y="141"/>
                </a:lnTo>
                <a:lnTo>
                  <a:pt x="1846" y="139"/>
                </a:lnTo>
                <a:lnTo>
                  <a:pt x="1846" y="149"/>
                </a:lnTo>
                <a:lnTo>
                  <a:pt x="1847" y="144"/>
                </a:lnTo>
                <a:lnTo>
                  <a:pt x="1847" y="143"/>
                </a:lnTo>
                <a:lnTo>
                  <a:pt x="1848" y="131"/>
                </a:lnTo>
                <a:lnTo>
                  <a:pt x="1848" y="133"/>
                </a:lnTo>
                <a:lnTo>
                  <a:pt x="1848" y="134"/>
                </a:lnTo>
                <a:lnTo>
                  <a:pt x="1848" y="131"/>
                </a:lnTo>
                <a:lnTo>
                  <a:pt x="1849" y="136"/>
                </a:lnTo>
                <a:lnTo>
                  <a:pt x="1849" y="136"/>
                </a:lnTo>
                <a:lnTo>
                  <a:pt x="1849" y="135"/>
                </a:lnTo>
                <a:lnTo>
                  <a:pt x="1849" y="135"/>
                </a:lnTo>
                <a:lnTo>
                  <a:pt x="1850" y="149"/>
                </a:lnTo>
                <a:lnTo>
                  <a:pt x="1850" y="152"/>
                </a:lnTo>
                <a:lnTo>
                  <a:pt x="1851" y="165"/>
                </a:lnTo>
                <a:lnTo>
                  <a:pt x="1851" y="162"/>
                </a:lnTo>
                <a:lnTo>
                  <a:pt x="1851" y="164"/>
                </a:lnTo>
                <a:lnTo>
                  <a:pt x="1851" y="170"/>
                </a:lnTo>
                <a:lnTo>
                  <a:pt x="1852" y="160"/>
                </a:lnTo>
                <a:lnTo>
                  <a:pt x="1852" y="160"/>
                </a:lnTo>
                <a:lnTo>
                  <a:pt x="1852" y="160"/>
                </a:lnTo>
                <a:lnTo>
                  <a:pt x="1853" y="156"/>
                </a:lnTo>
                <a:lnTo>
                  <a:pt x="1853" y="163"/>
                </a:lnTo>
                <a:lnTo>
                  <a:pt x="1853" y="164"/>
                </a:lnTo>
                <a:lnTo>
                  <a:pt x="1854" y="157"/>
                </a:lnTo>
                <a:lnTo>
                  <a:pt x="1854" y="163"/>
                </a:lnTo>
                <a:lnTo>
                  <a:pt x="1855" y="163"/>
                </a:lnTo>
                <a:lnTo>
                  <a:pt x="1855" y="155"/>
                </a:lnTo>
                <a:lnTo>
                  <a:pt x="1855" y="164"/>
                </a:lnTo>
                <a:lnTo>
                  <a:pt x="1855" y="164"/>
                </a:lnTo>
                <a:lnTo>
                  <a:pt x="1856" y="163"/>
                </a:lnTo>
                <a:lnTo>
                  <a:pt x="1856" y="165"/>
                </a:lnTo>
                <a:lnTo>
                  <a:pt x="1856" y="157"/>
                </a:lnTo>
                <a:lnTo>
                  <a:pt x="1856" y="158"/>
                </a:lnTo>
                <a:lnTo>
                  <a:pt x="1857" y="160"/>
                </a:lnTo>
                <a:lnTo>
                  <a:pt x="1857" y="167"/>
                </a:lnTo>
                <a:lnTo>
                  <a:pt x="1857" y="160"/>
                </a:lnTo>
                <a:lnTo>
                  <a:pt x="1857" y="162"/>
                </a:lnTo>
                <a:lnTo>
                  <a:pt x="1858" y="160"/>
                </a:lnTo>
                <a:lnTo>
                  <a:pt x="1859" y="150"/>
                </a:lnTo>
                <a:lnTo>
                  <a:pt x="1859" y="149"/>
                </a:lnTo>
                <a:lnTo>
                  <a:pt x="1859" y="145"/>
                </a:lnTo>
                <a:lnTo>
                  <a:pt x="1859" y="153"/>
                </a:lnTo>
                <a:lnTo>
                  <a:pt x="1860" y="150"/>
                </a:lnTo>
                <a:lnTo>
                  <a:pt x="1860" y="150"/>
                </a:lnTo>
                <a:lnTo>
                  <a:pt x="1861" y="141"/>
                </a:lnTo>
                <a:lnTo>
                  <a:pt x="1861" y="141"/>
                </a:lnTo>
                <a:lnTo>
                  <a:pt x="1862" y="124"/>
                </a:lnTo>
                <a:lnTo>
                  <a:pt x="1862" y="124"/>
                </a:lnTo>
                <a:lnTo>
                  <a:pt x="1862" y="124"/>
                </a:lnTo>
                <a:lnTo>
                  <a:pt x="1863" y="140"/>
                </a:lnTo>
                <a:lnTo>
                  <a:pt x="1863" y="140"/>
                </a:lnTo>
                <a:lnTo>
                  <a:pt x="1863" y="140"/>
                </a:lnTo>
                <a:lnTo>
                  <a:pt x="1863" y="140"/>
                </a:lnTo>
                <a:lnTo>
                  <a:pt x="1864" y="148"/>
                </a:lnTo>
                <a:lnTo>
                  <a:pt x="1864" y="150"/>
                </a:lnTo>
                <a:lnTo>
                  <a:pt x="1864" y="145"/>
                </a:lnTo>
                <a:lnTo>
                  <a:pt x="1865" y="149"/>
                </a:lnTo>
                <a:lnTo>
                  <a:pt x="1865" y="150"/>
                </a:lnTo>
                <a:lnTo>
                  <a:pt x="1866" y="140"/>
                </a:lnTo>
                <a:lnTo>
                  <a:pt x="1866" y="140"/>
                </a:lnTo>
                <a:lnTo>
                  <a:pt x="1867" y="148"/>
                </a:lnTo>
                <a:lnTo>
                  <a:pt x="1867" y="148"/>
                </a:lnTo>
                <a:lnTo>
                  <a:pt x="1867" y="149"/>
                </a:lnTo>
                <a:lnTo>
                  <a:pt x="1868" y="148"/>
                </a:lnTo>
                <a:lnTo>
                  <a:pt x="1868" y="152"/>
                </a:lnTo>
                <a:lnTo>
                  <a:pt x="1868" y="153"/>
                </a:lnTo>
                <a:lnTo>
                  <a:pt x="1869" y="163"/>
                </a:lnTo>
                <a:lnTo>
                  <a:pt x="1869" y="155"/>
                </a:lnTo>
                <a:lnTo>
                  <a:pt x="1869" y="154"/>
                </a:lnTo>
                <a:lnTo>
                  <a:pt x="1870" y="147"/>
                </a:lnTo>
                <a:lnTo>
                  <a:pt x="1870" y="155"/>
                </a:lnTo>
                <a:lnTo>
                  <a:pt x="1870" y="150"/>
                </a:lnTo>
                <a:lnTo>
                  <a:pt x="1870" y="150"/>
                </a:lnTo>
                <a:lnTo>
                  <a:pt x="1871" y="137"/>
                </a:lnTo>
                <a:lnTo>
                  <a:pt x="1871" y="137"/>
                </a:lnTo>
                <a:lnTo>
                  <a:pt x="1872" y="135"/>
                </a:lnTo>
                <a:lnTo>
                  <a:pt x="1872" y="141"/>
                </a:lnTo>
                <a:lnTo>
                  <a:pt x="1872" y="140"/>
                </a:lnTo>
                <a:lnTo>
                  <a:pt x="1873" y="139"/>
                </a:lnTo>
                <a:lnTo>
                  <a:pt x="1873" y="119"/>
                </a:lnTo>
                <a:lnTo>
                  <a:pt x="1873" y="127"/>
                </a:lnTo>
                <a:lnTo>
                  <a:pt x="1874" y="127"/>
                </a:lnTo>
                <a:lnTo>
                  <a:pt x="1874" y="125"/>
                </a:lnTo>
                <a:lnTo>
                  <a:pt x="1874" y="142"/>
                </a:lnTo>
                <a:lnTo>
                  <a:pt x="1874" y="140"/>
                </a:lnTo>
                <a:lnTo>
                  <a:pt x="1875" y="140"/>
                </a:lnTo>
                <a:lnTo>
                  <a:pt x="1875" y="124"/>
                </a:lnTo>
                <a:lnTo>
                  <a:pt x="1876" y="121"/>
                </a:lnTo>
                <a:lnTo>
                  <a:pt x="1877" y="115"/>
                </a:lnTo>
                <a:lnTo>
                  <a:pt x="1877" y="120"/>
                </a:lnTo>
                <a:lnTo>
                  <a:pt x="1877" y="121"/>
                </a:lnTo>
                <a:lnTo>
                  <a:pt x="1877" y="119"/>
                </a:lnTo>
                <a:lnTo>
                  <a:pt x="1878" y="126"/>
                </a:lnTo>
                <a:lnTo>
                  <a:pt x="1878" y="127"/>
                </a:lnTo>
                <a:lnTo>
                  <a:pt x="1878" y="130"/>
                </a:lnTo>
                <a:lnTo>
                  <a:pt x="1879" y="117"/>
                </a:lnTo>
                <a:lnTo>
                  <a:pt x="1879" y="117"/>
                </a:lnTo>
                <a:lnTo>
                  <a:pt x="1880" y="130"/>
                </a:lnTo>
                <a:lnTo>
                  <a:pt x="1880" y="129"/>
                </a:lnTo>
                <a:lnTo>
                  <a:pt x="1880" y="129"/>
                </a:lnTo>
                <a:lnTo>
                  <a:pt x="1880" y="124"/>
                </a:lnTo>
                <a:lnTo>
                  <a:pt x="1881" y="125"/>
                </a:lnTo>
                <a:lnTo>
                  <a:pt x="1881" y="126"/>
                </a:lnTo>
                <a:lnTo>
                  <a:pt x="1882" y="129"/>
                </a:lnTo>
                <a:lnTo>
                  <a:pt x="1882" y="122"/>
                </a:lnTo>
                <a:lnTo>
                  <a:pt x="1882" y="121"/>
                </a:lnTo>
                <a:lnTo>
                  <a:pt x="1882" y="127"/>
                </a:lnTo>
                <a:lnTo>
                  <a:pt x="1883" y="115"/>
                </a:lnTo>
                <a:lnTo>
                  <a:pt x="1883" y="116"/>
                </a:lnTo>
                <a:lnTo>
                  <a:pt x="1883" y="113"/>
                </a:lnTo>
                <a:lnTo>
                  <a:pt x="1884" y="121"/>
                </a:lnTo>
                <a:lnTo>
                  <a:pt x="1884" y="115"/>
                </a:lnTo>
                <a:lnTo>
                  <a:pt x="1884" y="115"/>
                </a:lnTo>
                <a:lnTo>
                  <a:pt x="1884" y="113"/>
                </a:lnTo>
                <a:lnTo>
                  <a:pt x="1885" y="120"/>
                </a:lnTo>
                <a:lnTo>
                  <a:pt x="1885" y="119"/>
                </a:lnTo>
                <a:lnTo>
                  <a:pt x="1885" y="120"/>
                </a:lnTo>
                <a:lnTo>
                  <a:pt x="1885" y="125"/>
                </a:lnTo>
                <a:lnTo>
                  <a:pt x="1885" y="119"/>
                </a:lnTo>
                <a:lnTo>
                  <a:pt x="1886" y="123"/>
                </a:lnTo>
                <a:lnTo>
                  <a:pt x="1886" y="124"/>
                </a:lnTo>
                <a:lnTo>
                  <a:pt x="1887" y="118"/>
                </a:lnTo>
                <a:lnTo>
                  <a:pt x="1887" y="138"/>
                </a:lnTo>
                <a:lnTo>
                  <a:pt x="1887" y="138"/>
                </a:lnTo>
                <a:lnTo>
                  <a:pt x="1888" y="142"/>
                </a:lnTo>
                <a:lnTo>
                  <a:pt x="1888" y="134"/>
                </a:lnTo>
                <a:lnTo>
                  <a:pt x="1888" y="132"/>
                </a:lnTo>
                <a:lnTo>
                  <a:pt x="1888" y="131"/>
                </a:lnTo>
                <a:lnTo>
                  <a:pt x="1889" y="139"/>
                </a:lnTo>
                <a:lnTo>
                  <a:pt x="1889" y="136"/>
                </a:lnTo>
                <a:lnTo>
                  <a:pt x="1889" y="136"/>
                </a:lnTo>
                <a:lnTo>
                  <a:pt x="1890" y="138"/>
                </a:lnTo>
                <a:lnTo>
                  <a:pt x="1890" y="133"/>
                </a:lnTo>
                <a:lnTo>
                  <a:pt x="1890" y="136"/>
                </a:lnTo>
                <a:lnTo>
                  <a:pt x="1891" y="138"/>
                </a:lnTo>
                <a:lnTo>
                  <a:pt x="1891" y="138"/>
                </a:lnTo>
                <a:lnTo>
                  <a:pt x="1891" y="130"/>
                </a:lnTo>
                <a:lnTo>
                  <a:pt x="1891" y="136"/>
                </a:lnTo>
                <a:lnTo>
                  <a:pt x="1892" y="136"/>
                </a:lnTo>
                <a:lnTo>
                  <a:pt x="1892" y="129"/>
                </a:lnTo>
                <a:lnTo>
                  <a:pt x="1892" y="134"/>
                </a:lnTo>
                <a:lnTo>
                  <a:pt x="1893" y="133"/>
                </a:lnTo>
                <a:lnTo>
                  <a:pt x="1893" y="133"/>
                </a:lnTo>
                <a:lnTo>
                  <a:pt x="1893" y="142"/>
                </a:lnTo>
                <a:lnTo>
                  <a:pt x="1893" y="141"/>
                </a:lnTo>
                <a:lnTo>
                  <a:pt x="1894" y="140"/>
                </a:lnTo>
                <a:lnTo>
                  <a:pt x="1895" y="128"/>
                </a:lnTo>
                <a:lnTo>
                  <a:pt x="1895" y="129"/>
                </a:lnTo>
                <a:lnTo>
                  <a:pt x="1895" y="129"/>
                </a:lnTo>
                <a:lnTo>
                  <a:pt x="1895" y="128"/>
                </a:lnTo>
                <a:lnTo>
                  <a:pt x="1896" y="140"/>
                </a:lnTo>
                <a:lnTo>
                  <a:pt x="1896" y="140"/>
                </a:lnTo>
                <a:lnTo>
                  <a:pt x="1896" y="139"/>
                </a:lnTo>
                <a:lnTo>
                  <a:pt x="1896" y="136"/>
                </a:lnTo>
                <a:lnTo>
                  <a:pt x="1897" y="143"/>
                </a:lnTo>
                <a:lnTo>
                  <a:pt x="1897" y="142"/>
                </a:lnTo>
                <a:lnTo>
                  <a:pt x="1897" y="143"/>
                </a:lnTo>
                <a:lnTo>
                  <a:pt x="1898" y="135"/>
                </a:lnTo>
                <a:lnTo>
                  <a:pt x="1898" y="137"/>
                </a:lnTo>
                <a:lnTo>
                  <a:pt x="1898" y="138"/>
                </a:lnTo>
                <a:lnTo>
                  <a:pt x="1898" y="136"/>
                </a:lnTo>
                <a:lnTo>
                  <a:pt x="1898" y="144"/>
                </a:lnTo>
                <a:lnTo>
                  <a:pt x="1899" y="140"/>
                </a:lnTo>
                <a:lnTo>
                  <a:pt x="1899" y="141"/>
                </a:lnTo>
                <a:lnTo>
                  <a:pt x="1900" y="131"/>
                </a:lnTo>
                <a:lnTo>
                  <a:pt x="1900" y="132"/>
                </a:lnTo>
                <a:lnTo>
                  <a:pt x="1900" y="135"/>
                </a:lnTo>
                <a:lnTo>
                  <a:pt x="1901" y="123"/>
                </a:lnTo>
                <a:lnTo>
                  <a:pt x="1901" y="128"/>
                </a:lnTo>
                <a:lnTo>
                  <a:pt x="1901" y="128"/>
                </a:lnTo>
                <a:lnTo>
                  <a:pt x="1902" y="153"/>
                </a:lnTo>
                <a:lnTo>
                  <a:pt x="1902" y="155"/>
                </a:lnTo>
                <a:lnTo>
                  <a:pt x="1902" y="151"/>
                </a:lnTo>
                <a:lnTo>
                  <a:pt x="1903" y="161"/>
                </a:lnTo>
                <a:lnTo>
                  <a:pt x="1903" y="161"/>
                </a:lnTo>
                <a:lnTo>
                  <a:pt x="1903" y="161"/>
                </a:lnTo>
                <a:lnTo>
                  <a:pt x="1903" y="164"/>
                </a:lnTo>
                <a:lnTo>
                  <a:pt x="1904" y="151"/>
                </a:lnTo>
                <a:lnTo>
                  <a:pt x="1904" y="158"/>
                </a:lnTo>
                <a:lnTo>
                  <a:pt x="1904" y="157"/>
                </a:lnTo>
                <a:lnTo>
                  <a:pt x="1905" y="158"/>
                </a:lnTo>
                <a:lnTo>
                  <a:pt x="1905" y="150"/>
                </a:lnTo>
                <a:lnTo>
                  <a:pt x="1905" y="149"/>
                </a:lnTo>
                <a:lnTo>
                  <a:pt x="1906" y="148"/>
                </a:lnTo>
                <a:lnTo>
                  <a:pt x="1906" y="158"/>
                </a:lnTo>
                <a:lnTo>
                  <a:pt x="1906" y="157"/>
                </a:lnTo>
                <a:lnTo>
                  <a:pt x="1907" y="163"/>
                </a:lnTo>
                <a:lnTo>
                  <a:pt x="1907" y="160"/>
                </a:lnTo>
                <a:lnTo>
                  <a:pt x="1907" y="160"/>
                </a:lnTo>
                <a:lnTo>
                  <a:pt x="1908" y="179"/>
                </a:lnTo>
                <a:lnTo>
                  <a:pt x="1908" y="179"/>
                </a:lnTo>
                <a:lnTo>
                  <a:pt x="1909" y="180"/>
                </a:lnTo>
                <a:lnTo>
                  <a:pt x="1909" y="156"/>
                </a:lnTo>
                <a:lnTo>
                  <a:pt x="1909" y="157"/>
                </a:lnTo>
                <a:lnTo>
                  <a:pt x="1910" y="158"/>
                </a:lnTo>
                <a:lnTo>
                  <a:pt x="1910" y="160"/>
                </a:lnTo>
                <a:lnTo>
                  <a:pt x="1910" y="153"/>
                </a:lnTo>
                <a:lnTo>
                  <a:pt x="1910" y="158"/>
                </a:lnTo>
                <a:lnTo>
                  <a:pt x="1911" y="158"/>
                </a:lnTo>
                <a:lnTo>
                  <a:pt x="1911" y="153"/>
                </a:lnTo>
                <a:lnTo>
                  <a:pt x="1911" y="175"/>
                </a:lnTo>
                <a:lnTo>
                  <a:pt x="1912" y="175"/>
                </a:lnTo>
                <a:lnTo>
                  <a:pt x="1912" y="176"/>
                </a:lnTo>
                <a:lnTo>
                  <a:pt x="1913" y="167"/>
                </a:lnTo>
                <a:lnTo>
                  <a:pt x="1913" y="168"/>
                </a:lnTo>
                <a:lnTo>
                  <a:pt x="1913" y="170"/>
                </a:lnTo>
                <a:lnTo>
                  <a:pt x="1913" y="160"/>
                </a:lnTo>
                <a:lnTo>
                  <a:pt x="1914" y="171"/>
                </a:lnTo>
                <a:lnTo>
                  <a:pt x="1914" y="169"/>
                </a:lnTo>
                <a:lnTo>
                  <a:pt x="1914" y="168"/>
                </a:lnTo>
                <a:lnTo>
                  <a:pt x="1914" y="168"/>
                </a:lnTo>
                <a:lnTo>
                  <a:pt x="1915" y="183"/>
                </a:lnTo>
                <a:lnTo>
                  <a:pt x="1915" y="185"/>
                </a:lnTo>
                <a:lnTo>
                  <a:pt x="1915" y="190"/>
                </a:lnTo>
                <a:lnTo>
                  <a:pt x="1916" y="180"/>
                </a:lnTo>
                <a:lnTo>
                  <a:pt x="1916" y="181"/>
                </a:lnTo>
                <a:lnTo>
                  <a:pt x="1916" y="175"/>
                </a:lnTo>
                <a:lnTo>
                  <a:pt x="1917" y="185"/>
                </a:lnTo>
                <a:lnTo>
                  <a:pt x="1917" y="186"/>
                </a:lnTo>
                <a:lnTo>
                  <a:pt x="1917" y="177"/>
                </a:lnTo>
                <a:lnTo>
                  <a:pt x="1918" y="179"/>
                </a:lnTo>
                <a:lnTo>
                  <a:pt x="1918" y="180"/>
                </a:lnTo>
                <a:lnTo>
                  <a:pt x="1919" y="190"/>
                </a:lnTo>
                <a:lnTo>
                  <a:pt x="1919" y="186"/>
                </a:lnTo>
                <a:lnTo>
                  <a:pt x="1919" y="185"/>
                </a:lnTo>
                <a:lnTo>
                  <a:pt x="1919" y="182"/>
                </a:lnTo>
                <a:lnTo>
                  <a:pt x="1920" y="189"/>
                </a:lnTo>
                <a:lnTo>
                  <a:pt x="1920" y="191"/>
                </a:lnTo>
                <a:lnTo>
                  <a:pt x="1920" y="190"/>
                </a:lnTo>
                <a:lnTo>
                  <a:pt x="1921" y="199"/>
                </a:lnTo>
                <a:lnTo>
                  <a:pt x="1921" y="198"/>
                </a:lnTo>
                <a:lnTo>
                  <a:pt x="1921" y="201"/>
                </a:lnTo>
                <a:lnTo>
                  <a:pt x="1922" y="199"/>
                </a:lnTo>
                <a:lnTo>
                  <a:pt x="1922" y="208"/>
                </a:lnTo>
                <a:lnTo>
                  <a:pt x="1922" y="208"/>
                </a:lnTo>
                <a:lnTo>
                  <a:pt x="1922" y="205"/>
                </a:lnTo>
                <a:lnTo>
                  <a:pt x="1923" y="215"/>
                </a:lnTo>
                <a:lnTo>
                  <a:pt x="1923" y="212"/>
                </a:lnTo>
                <a:lnTo>
                  <a:pt x="1924" y="201"/>
                </a:lnTo>
                <a:lnTo>
                  <a:pt x="1924" y="203"/>
                </a:lnTo>
                <a:lnTo>
                  <a:pt x="1924" y="204"/>
                </a:lnTo>
                <a:lnTo>
                  <a:pt x="1925" y="190"/>
                </a:lnTo>
                <a:lnTo>
                  <a:pt x="1925" y="194"/>
                </a:lnTo>
                <a:lnTo>
                  <a:pt x="1925" y="193"/>
                </a:lnTo>
                <a:lnTo>
                  <a:pt x="1926" y="202"/>
                </a:lnTo>
                <a:lnTo>
                  <a:pt x="1926" y="183"/>
                </a:lnTo>
                <a:lnTo>
                  <a:pt x="1926" y="185"/>
                </a:lnTo>
                <a:lnTo>
                  <a:pt x="1927" y="185"/>
                </a:lnTo>
                <a:lnTo>
                  <a:pt x="1927" y="184"/>
                </a:lnTo>
                <a:lnTo>
                  <a:pt x="1927" y="195"/>
                </a:lnTo>
                <a:lnTo>
                  <a:pt x="1927" y="193"/>
                </a:lnTo>
                <a:lnTo>
                  <a:pt x="1928" y="193"/>
                </a:lnTo>
                <a:lnTo>
                  <a:pt x="1928" y="190"/>
                </a:lnTo>
                <a:lnTo>
                  <a:pt x="1928" y="198"/>
                </a:lnTo>
                <a:lnTo>
                  <a:pt x="1928" y="197"/>
                </a:lnTo>
                <a:lnTo>
                  <a:pt x="1929" y="197"/>
                </a:lnTo>
                <a:lnTo>
                  <a:pt x="1929" y="194"/>
                </a:lnTo>
                <a:lnTo>
                  <a:pt x="1929" y="209"/>
                </a:lnTo>
                <a:lnTo>
                  <a:pt x="1930" y="212"/>
                </a:lnTo>
                <a:lnTo>
                  <a:pt x="1930" y="212"/>
                </a:lnTo>
                <a:lnTo>
                  <a:pt x="1930" y="202"/>
                </a:lnTo>
                <a:lnTo>
                  <a:pt x="1931" y="211"/>
                </a:lnTo>
                <a:lnTo>
                  <a:pt x="1931" y="211"/>
                </a:lnTo>
                <a:lnTo>
                  <a:pt x="1931" y="214"/>
                </a:lnTo>
                <a:lnTo>
                  <a:pt x="1932" y="200"/>
                </a:lnTo>
                <a:lnTo>
                  <a:pt x="1932" y="201"/>
                </a:lnTo>
                <a:lnTo>
                  <a:pt x="1932" y="202"/>
                </a:lnTo>
                <a:lnTo>
                  <a:pt x="1932" y="195"/>
                </a:lnTo>
                <a:lnTo>
                  <a:pt x="1933" y="203"/>
                </a:lnTo>
                <a:lnTo>
                  <a:pt x="1933" y="203"/>
                </a:lnTo>
                <a:lnTo>
                  <a:pt x="1933" y="202"/>
                </a:lnTo>
                <a:lnTo>
                  <a:pt x="1933" y="200"/>
                </a:lnTo>
                <a:lnTo>
                  <a:pt x="1934" y="215"/>
                </a:lnTo>
                <a:lnTo>
                  <a:pt x="1934" y="216"/>
                </a:lnTo>
                <a:lnTo>
                  <a:pt x="1934" y="221"/>
                </a:lnTo>
                <a:lnTo>
                  <a:pt x="1934" y="213"/>
                </a:lnTo>
                <a:lnTo>
                  <a:pt x="1935" y="214"/>
                </a:lnTo>
                <a:lnTo>
                  <a:pt x="1935" y="213"/>
                </a:lnTo>
                <a:lnTo>
                  <a:pt x="1935" y="208"/>
                </a:lnTo>
                <a:lnTo>
                  <a:pt x="1936" y="219"/>
                </a:lnTo>
                <a:lnTo>
                  <a:pt x="1936" y="218"/>
                </a:lnTo>
                <a:lnTo>
                  <a:pt x="1936" y="218"/>
                </a:lnTo>
                <a:lnTo>
                  <a:pt x="1936" y="221"/>
                </a:lnTo>
                <a:lnTo>
                  <a:pt x="1937" y="213"/>
                </a:lnTo>
                <a:lnTo>
                  <a:pt x="1937" y="217"/>
                </a:lnTo>
                <a:lnTo>
                  <a:pt x="1937" y="216"/>
                </a:lnTo>
                <a:lnTo>
                  <a:pt x="1938" y="207"/>
                </a:lnTo>
                <a:lnTo>
                  <a:pt x="1938" y="208"/>
                </a:lnTo>
                <a:lnTo>
                  <a:pt x="1938" y="209"/>
                </a:lnTo>
                <a:lnTo>
                  <a:pt x="1938" y="209"/>
                </a:lnTo>
                <a:lnTo>
                  <a:pt x="1939" y="200"/>
                </a:lnTo>
                <a:lnTo>
                  <a:pt x="1939" y="198"/>
                </a:lnTo>
                <a:lnTo>
                  <a:pt x="1939" y="198"/>
                </a:lnTo>
                <a:lnTo>
                  <a:pt x="1940" y="205"/>
                </a:lnTo>
                <a:lnTo>
                  <a:pt x="1940" y="204"/>
                </a:lnTo>
                <a:lnTo>
                  <a:pt x="1940" y="202"/>
                </a:lnTo>
                <a:lnTo>
                  <a:pt x="1941" y="198"/>
                </a:lnTo>
                <a:lnTo>
                  <a:pt x="1941" y="205"/>
                </a:lnTo>
                <a:lnTo>
                  <a:pt x="1941" y="202"/>
                </a:lnTo>
                <a:lnTo>
                  <a:pt x="1941" y="201"/>
                </a:lnTo>
                <a:lnTo>
                  <a:pt x="1942" y="229"/>
                </a:lnTo>
                <a:lnTo>
                  <a:pt x="1942" y="228"/>
                </a:lnTo>
                <a:lnTo>
                  <a:pt x="1942" y="228"/>
                </a:lnTo>
                <a:lnTo>
                  <a:pt x="1943" y="227"/>
                </a:lnTo>
                <a:lnTo>
                  <a:pt x="1943" y="235"/>
                </a:lnTo>
                <a:lnTo>
                  <a:pt x="1943" y="235"/>
                </a:lnTo>
                <a:lnTo>
                  <a:pt x="1944" y="235"/>
                </a:lnTo>
                <a:lnTo>
                  <a:pt x="1944" y="241"/>
                </a:lnTo>
                <a:lnTo>
                  <a:pt x="1944" y="224"/>
                </a:lnTo>
                <a:lnTo>
                  <a:pt x="1945" y="224"/>
                </a:lnTo>
                <a:lnTo>
                  <a:pt x="1945" y="219"/>
                </a:lnTo>
                <a:lnTo>
                  <a:pt x="1945" y="227"/>
                </a:lnTo>
                <a:lnTo>
                  <a:pt x="1945" y="224"/>
                </a:lnTo>
                <a:lnTo>
                  <a:pt x="1946" y="224"/>
                </a:lnTo>
                <a:lnTo>
                  <a:pt x="1946" y="234"/>
                </a:lnTo>
                <a:lnTo>
                  <a:pt x="1946" y="228"/>
                </a:lnTo>
                <a:lnTo>
                  <a:pt x="1947" y="231"/>
                </a:lnTo>
                <a:lnTo>
                  <a:pt x="1947" y="232"/>
                </a:lnTo>
                <a:lnTo>
                  <a:pt x="1947" y="223"/>
                </a:lnTo>
                <a:lnTo>
                  <a:pt x="1947" y="226"/>
                </a:lnTo>
                <a:lnTo>
                  <a:pt x="1948" y="226"/>
                </a:lnTo>
                <a:lnTo>
                  <a:pt x="1949" y="233"/>
                </a:lnTo>
                <a:lnTo>
                  <a:pt x="1949" y="233"/>
                </a:lnTo>
                <a:lnTo>
                  <a:pt x="1950" y="247"/>
                </a:lnTo>
                <a:lnTo>
                  <a:pt x="1950" y="248"/>
                </a:lnTo>
                <a:lnTo>
                  <a:pt x="1950" y="257"/>
                </a:lnTo>
                <a:lnTo>
                  <a:pt x="1951" y="254"/>
                </a:lnTo>
                <a:lnTo>
                  <a:pt x="1951" y="255"/>
                </a:lnTo>
                <a:lnTo>
                  <a:pt x="1951" y="262"/>
                </a:lnTo>
                <a:lnTo>
                  <a:pt x="1952" y="258"/>
                </a:lnTo>
                <a:lnTo>
                  <a:pt x="1952" y="259"/>
                </a:lnTo>
                <a:lnTo>
                  <a:pt x="1953" y="267"/>
                </a:lnTo>
                <a:lnTo>
                  <a:pt x="1953" y="264"/>
                </a:lnTo>
                <a:lnTo>
                  <a:pt x="1953" y="262"/>
                </a:lnTo>
                <a:lnTo>
                  <a:pt x="1954" y="248"/>
                </a:lnTo>
                <a:lnTo>
                  <a:pt x="1954" y="247"/>
                </a:lnTo>
                <a:lnTo>
                  <a:pt x="1955" y="227"/>
                </a:lnTo>
                <a:lnTo>
                  <a:pt x="1955" y="227"/>
                </a:lnTo>
                <a:lnTo>
                  <a:pt x="1955" y="228"/>
                </a:lnTo>
                <a:lnTo>
                  <a:pt x="1956" y="214"/>
                </a:lnTo>
                <a:lnTo>
                  <a:pt x="1956" y="214"/>
                </a:lnTo>
                <a:lnTo>
                  <a:pt x="1956" y="215"/>
                </a:lnTo>
                <a:lnTo>
                  <a:pt x="1956" y="216"/>
                </a:lnTo>
                <a:lnTo>
                  <a:pt x="1957" y="198"/>
                </a:lnTo>
                <a:lnTo>
                  <a:pt x="1957" y="200"/>
                </a:lnTo>
                <a:lnTo>
                  <a:pt x="1957" y="199"/>
                </a:lnTo>
                <a:lnTo>
                  <a:pt x="1958" y="172"/>
                </a:lnTo>
                <a:lnTo>
                  <a:pt x="1958" y="175"/>
                </a:lnTo>
                <a:lnTo>
                  <a:pt x="1958" y="175"/>
                </a:lnTo>
                <a:lnTo>
                  <a:pt x="1958" y="171"/>
                </a:lnTo>
                <a:lnTo>
                  <a:pt x="1959" y="181"/>
                </a:lnTo>
                <a:lnTo>
                  <a:pt x="1959" y="180"/>
                </a:lnTo>
                <a:lnTo>
                  <a:pt x="1959" y="180"/>
                </a:lnTo>
                <a:lnTo>
                  <a:pt x="1959" y="180"/>
                </a:lnTo>
                <a:lnTo>
                  <a:pt x="1960" y="188"/>
                </a:lnTo>
                <a:lnTo>
                  <a:pt x="1960" y="188"/>
                </a:lnTo>
                <a:lnTo>
                  <a:pt x="1961" y="182"/>
                </a:lnTo>
                <a:lnTo>
                  <a:pt x="1961" y="191"/>
                </a:lnTo>
                <a:lnTo>
                  <a:pt x="1961" y="186"/>
                </a:lnTo>
                <a:lnTo>
                  <a:pt x="1962" y="186"/>
                </a:lnTo>
                <a:lnTo>
                  <a:pt x="1962" y="187"/>
                </a:lnTo>
                <a:lnTo>
                  <a:pt x="1962" y="176"/>
                </a:lnTo>
                <a:lnTo>
                  <a:pt x="1963" y="177"/>
                </a:lnTo>
                <a:lnTo>
                  <a:pt x="1963" y="160"/>
                </a:lnTo>
                <a:lnTo>
                  <a:pt x="1963" y="165"/>
                </a:lnTo>
                <a:lnTo>
                  <a:pt x="1964" y="164"/>
                </a:lnTo>
                <a:lnTo>
                  <a:pt x="1964" y="171"/>
                </a:lnTo>
                <a:lnTo>
                  <a:pt x="1964" y="169"/>
                </a:lnTo>
                <a:lnTo>
                  <a:pt x="1965" y="169"/>
                </a:lnTo>
                <a:lnTo>
                  <a:pt x="1965" y="161"/>
                </a:lnTo>
                <a:lnTo>
                  <a:pt x="1965" y="169"/>
                </a:lnTo>
                <a:lnTo>
                  <a:pt x="1965" y="164"/>
                </a:lnTo>
                <a:lnTo>
                  <a:pt x="1966" y="164"/>
                </a:lnTo>
                <a:lnTo>
                  <a:pt x="1966" y="167"/>
                </a:lnTo>
                <a:lnTo>
                  <a:pt x="1967" y="154"/>
                </a:lnTo>
                <a:lnTo>
                  <a:pt x="1967" y="155"/>
                </a:lnTo>
                <a:lnTo>
                  <a:pt x="1967" y="154"/>
                </a:lnTo>
                <a:lnTo>
                  <a:pt x="1967" y="157"/>
                </a:lnTo>
                <a:lnTo>
                  <a:pt x="1967" y="152"/>
                </a:lnTo>
                <a:lnTo>
                  <a:pt x="1968" y="153"/>
                </a:lnTo>
                <a:lnTo>
                  <a:pt x="1968" y="153"/>
                </a:lnTo>
                <a:lnTo>
                  <a:pt x="1968" y="153"/>
                </a:lnTo>
                <a:lnTo>
                  <a:pt x="1969" y="161"/>
                </a:lnTo>
                <a:lnTo>
                  <a:pt x="1969" y="161"/>
                </a:lnTo>
                <a:lnTo>
                  <a:pt x="1969" y="159"/>
                </a:lnTo>
                <a:lnTo>
                  <a:pt x="1969" y="164"/>
                </a:lnTo>
                <a:lnTo>
                  <a:pt x="1970" y="160"/>
                </a:lnTo>
                <a:lnTo>
                  <a:pt x="1970" y="161"/>
                </a:lnTo>
                <a:lnTo>
                  <a:pt x="1970" y="166"/>
                </a:lnTo>
                <a:lnTo>
                  <a:pt x="1971" y="159"/>
                </a:lnTo>
                <a:lnTo>
                  <a:pt x="1971" y="164"/>
                </a:lnTo>
                <a:lnTo>
                  <a:pt x="1971" y="162"/>
                </a:lnTo>
                <a:lnTo>
                  <a:pt x="1971" y="161"/>
                </a:lnTo>
                <a:lnTo>
                  <a:pt x="1972" y="173"/>
                </a:lnTo>
                <a:lnTo>
                  <a:pt x="1972" y="174"/>
                </a:lnTo>
                <a:lnTo>
                  <a:pt x="1972" y="166"/>
                </a:lnTo>
                <a:lnTo>
                  <a:pt x="1973" y="178"/>
                </a:lnTo>
                <a:lnTo>
                  <a:pt x="1973" y="177"/>
                </a:lnTo>
                <a:lnTo>
                  <a:pt x="1974" y="186"/>
                </a:lnTo>
                <a:lnTo>
                  <a:pt x="1974" y="173"/>
                </a:lnTo>
                <a:lnTo>
                  <a:pt x="1974" y="171"/>
                </a:lnTo>
                <a:lnTo>
                  <a:pt x="1974" y="170"/>
                </a:lnTo>
                <a:lnTo>
                  <a:pt x="1975" y="176"/>
                </a:lnTo>
                <a:lnTo>
                  <a:pt x="1975" y="171"/>
                </a:lnTo>
                <a:lnTo>
                  <a:pt x="1975" y="171"/>
                </a:lnTo>
                <a:lnTo>
                  <a:pt x="1976" y="184"/>
                </a:lnTo>
                <a:lnTo>
                  <a:pt x="1976" y="175"/>
                </a:lnTo>
                <a:lnTo>
                  <a:pt x="1976" y="174"/>
                </a:lnTo>
                <a:lnTo>
                  <a:pt x="1977" y="185"/>
                </a:lnTo>
                <a:lnTo>
                  <a:pt x="1977" y="179"/>
                </a:lnTo>
                <a:lnTo>
                  <a:pt x="1977" y="179"/>
                </a:lnTo>
                <a:lnTo>
                  <a:pt x="1978" y="182"/>
                </a:lnTo>
                <a:lnTo>
                  <a:pt x="1978" y="177"/>
                </a:lnTo>
                <a:lnTo>
                  <a:pt x="1978" y="176"/>
                </a:lnTo>
                <a:lnTo>
                  <a:pt x="1979" y="182"/>
                </a:lnTo>
                <a:lnTo>
                  <a:pt x="1979" y="182"/>
                </a:lnTo>
                <a:lnTo>
                  <a:pt x="1980" y="182"/>
                </a:lnTo>
                <a:lnTo>
                  <a:pt x="1980" y="183"/>
                </a:lnTo>
                <a:lnTo>
                  <a:pt x="1980" y="170"/>
                </a:lnTo>
                <a:lnTo>
                  <a:pt x="1981" y="171"/>
                </a:lnTo>
                <a:lnTo>
                  <a:pt x="1981" y="171"/>
                </a:lnTo>
                <a:lnTo>
                  <a:pt x="1981" y="165"/>
                </a:lnTo>
                <a:lnTo>
                  <a:pt x="1981" y="170"/>
                </a:lnTo>
                <a:lnTo>
                  <a:pt x="1982" y="169"/>
                </a:lnTo>
                <a:lnTo>
                  <a:pt x="1982" y="170"/>
                </a:lnTo>
                <a:lnTo>
                  <a:pt x="1982" y="157"/>
                </a:lnTo>
                <a:lnTo>
                  <a:pt x="1982" y="162"/>
                </a:lnTo>
                <a:lnTo>
                  <a:pt x="1983" y="162"/>
                </a:lnTo>
                <a:lnTo>
                  <a:pt x="1983" y="162"/>
                </a:lnTo>
                <a:lnTo>
                  <a:pt x="1983" y="153"/>
                </a:lnTo>
                <a:lnTo>
                  <a:pt x="1983" y="160"/>
                </a:lnTo>
                <a:lnTo>
                  <a:pt x="1984" y="160"/>
                </a:lnTo>
                <a:lnTo>
                  <a:pt x="1984" y="165"/>
                </a:lnTo>
                <a:lnTo>
                  <a:pt x="1985" y="158"/>
                </a:lnTo>
                <a:lnTo>
                  <a:pt x="1985" y="158"/>
                </a:lnTo>
                <a:lnTo>
                  <a:pt x="1985" y="157"/>
                </a:lnTo>
                <a:lnTo>
                  <a:pt x="1986" y="173"/>
                </a:lnTo>
                <a:lnTo>
                  <a:pt x="1986" y="173"/>
                </a:lnTo>
                <a:lnTo>
                  <a:pt x="1986" y="174"/>
                </a:lnTo>
                <a:lnTo>
                  <a:pt x="1987" y="161"/>
                </a:lnTo>
                <a:lnTo>
                  <a:pt x="1987" y="162"/>
                </a:lnTo>
                <a:lnTo>
                  <a:pt x="1987" y="163"/>
                </a:lnTo>
                <a:lnTo>
                  <a:pt x="1987" y="160"/>
                </a:lnTo>
                <a:lnTo>
                  <a:pt x="1988" y="170"/>
                </a:lnTo>
                <a:lnTo>
                  <a:pt x="1988" y="171"/>
                </a:lnTo>
                <a:lnTo>
                  <a:pt x="1988" y="171"/>
                </a:lnTo>
                <a:lnTo>
                  <a:pt x="1988" y="179"/>
                </a:lnTo>
                <a:lnTo>
                  <a:pt x="1989" y="175"/>
                </a:lnTo>
                <a:lnTo>
                  <a:pt x="1989" y="174"/>
                </a:lnTo>
                <a:lnTo>
                  <a:pt x="1989" y="174"/>
                </a:lnTo>
                <a:lnTo>
                  <a:pt x="1989" y="169"/>
                </a:lnTo>
                <a:lnTo>
                  <a:pt x="1990" y="172"/>
                </a:lnTo>
                <a:lnTo>
                  <a:pt x="1990" y="171"/>
                </a:lnTo>
                <a:lnTo>
                  <a:pt x="1990" y="167"/>
                </a:lnTo>
                <a:lnTo>
                  <a:pt x="1991" y="167"/>
                </a:lnTo>
                <a:lnTo>
                  <a:pt x="1991" y="167"/>
                </a:lnTo>
                <a:lnTo>
                  <a:pt x="1991" y="164"/>
                </a:lnTo>
                <a:lnTo>
                  <a:pt x="1991" y="173"/>
                </a:lnTo>
                <a:lnTo>
                  <a:pt x="1992" y="172"/>
                </a:lnTo>
                <a:lnTo>
                  <a:pt x="1992" y="173"/>
                </a:lnTo>
                <a:lnTo>
                  <a:pt x="1992" y="173"/>
                </a:lnTo>
                <a:lnTo>
                  <a:pt x="1993" y="160"/>
                </a:lnTo>
                <a:lnTo>
                  <a:pt x="1993" y="166"/>
                </a:lnTo>
                <a:lnTo>
                  <a:pt x="1993" y="168"/>
                </a:lnTo>
                <a:lnTo>
                  <a:pt x="1993" y="171"/>
                </a:lnTo>
                <a:lnTo>
                  <a:pt x="1994" y="155"/>
                </a:lnTo>
                <a:lnTo>
                  <a:pt x="1994" y="153"/>
                </a:lnTo>
                <a:lnTo>
                  <a:pt x="1995" y="160"/>
                </a:lnTo>
                <a:lnTo>
                  <a:pt x="1995" y="143"/>
                </a:lnTo>
                <a:lnTo>
                  <a:pt x="1995" y="143"/>
                </a:lnTo>
                <a:lnTo>
                  <a:pt x="1995" y="144"/>
                </a:lnTo>
                <a:lnTo>
                  <a:pt x="1996" y="133"/>
                </a:lnTo>
                <a:lnTo>
                  <a:pt x="1996" y="137"/>
                </a:lnTo>
                <a:lnTo>
                  <a:pt x="1996" y="138"/>
                </a:lnTo>
                <a:lnTo>
                  <a:pt x="1996" y="139"/>
                </a:lnTo>
                <a:lnTo>
                  <a:pt x="1997" y="128"/>
                </a:lnTo>
                <a:lnTo>
                  <a:pt x="1997" y="129"/>
                </a:lnTo>
                <a:lnTo>
                  <a:pt x="1998" y="130"/>
                </a:lnTo>
                <a:lnTo>
                  <a:pt x="1998" y="130"/>
                </a:lnTo>
                <a:lnTo>
                  <a:pt x="1998" y="103"/>
                </a:lnTo>
                <a:lnTo>
                  <a:pt x="1998" y="104"/>
                </a:lnTo>
                <a:lnTo>
                  <a:pt x="1999" y="104"/>
                </a:lnTo>
                <a:lnTo>
                  <a:pt x="1999" y="100"/>
                </a:lnTo>
                <a:lnTo>
                  <a:pt x="1999" y="106"/>
                </a:lnTo>
                <a:lnTo>
                  <a:pt x="2000" y="106"/>
                </a:lnTo>
                <a:lnTo>
                  <a:pt x="2000" y="116"/>
                </a:lnTo>
                <a:lnTo>
                  <a:pt x="2000" y="111"/>
                </a:lnTo>
                <a:lnTo>
                  <a:pt x="2001" y="112"/>
                </a:lnTo>
                <a:lnTo>
                  <a:pt x="2001" y="112"/>
                </a:lnTo>
                <a:lnTo>
                  <a:pt x="2001" y="96"/>
                </a:lnTo>
                <a:lnTo>
                  <a:pt x="2002" y="95"/>
                </a:lnTo>
                <a:lnTo>
                  <a:pt x="2002" y="93"/>
                </a:lnTo>
                <a:lnTo>
                  <a:pt x="2003" y="97"/>
                </a:lnTo>
                <a:lnTo>
                  <a:pt x="2003" y="97"/>
                </a:lnTo>
                <a:lnTo>
                  <a:pt x="2003" y="96"/>
                </a:lnTo>
                <a:lnTo>
                  <a:pt x="2004" y="104"/>
                </a:lnTo>
                <a:lnTo>
                  <a:pt x="2004" y="104"/>
                </a:lnTo>
                <a:lnTo>
                  <a:pt x="2004" y="100"/>
                </a:lnTo>
                <a:lnTo>
                  <a:pt x="2005" y="109"/>
                </a:lnTo>
                <a:lnTo>
                  <a:pt x="2005" y="109"/>
                </a:lnTo>
                <a:lnTo>
                  <a:pt x="2005" y="110"/>
                </a:lnTo>
                <a:lnTo>
                  <a:pt x="2005" y="115"/>
                </a:lnTo>
                <a:lnTo>
                  <a:pt x="2006" y="105"/>
                </a:lnTo>
                <a:lnTo>
                  <a:pt x="2006" y="104"/>
                </a:lnTo>
                <a:lnTo>
                  <a:pt x="2007" y="101"/>
                </a:lnTo>
                <a:lnTo>
                  <a:pt x="2007" y="108"/>
                </a:lnTo>
                <a:lnTo>
                  <a:pt x="2007" y="109"/>
                </a:lnTo>
                <a:lnTo>
                  <a:pt x="2007" y="108"/>
                </a:lnTo>
                <a:lnTo>
                  <a:pt x="2008" y="113"/>
                </a:lnTo>
                <a:lnTo>
                  <a:pt x="2008" y="115"/>
                </a:lnTo>
                <a:lnTo>
                  <a:pt x="2009" y="112"/>
                </a:lnTo>
                <a:lnTo>
                  <a:pt x="2009" y="124"/>
                </a:lnTo>
                <a:lnTo>
                  <a:pt x="2009" y="124"/>
                </a:lnTo>
                <a:lnTo>
                  <a:pt x="2009" y="125"/>
                </a:lnTo>
                <a:lnTo>
                  <a:pt x="2010" y="114"/>
                </a:lnTo>
                <a:lnTo>
                  <a:pt x="2010" y="117"/>
                </a:lnTo>
                <a:lnTo>
                  <a:pt x="2010" y="119"/>
                </a:lnTo>
                <a:lnTo>
                  <a:pt x="2010" y="119"/>
                </a:lnTo>
                <a:lnTo>
                  <a:pt x="2011" y="106"/>
                </a:lnTo>
                <a:lnTo>
                  <a:pt x="2011" y="107"/>
                </a:lnTo>
                <a:lnTo>
                  <a:pt x="2011" y="104"/>
                </a:lnTo>
                <a:lnTo>
                  <a:pt x="2012" y="113"/>
                </a:lnTo>
                <a:lnTo>
                  <a:pt x="2012" y="106"/>
                </a:lnTo>
                <a:lnTo>
                  <a:pt x="2012" y="105"/>
                </a:lnTo>
                <a:lnTo>
                  <a:pt x="2013" y="101"/>
                </a:lnTo>
                <a:lnTo>
                  <a:pt x="2013" y="107"/>
                </a:lnTo>
                <a:lnTo>
                  <a:pt x="2013" y="106"/>
                </a:lnTo>
                <a:lnTo>
                  <a:pt x="2013" y="106"/>
                </a:lnTo>
                <a:lnTo>
                  <a:pt x="2014" y="111"/>
                </a:lnTo>
                <a:lnTo>
                  <a:pt x="2014" y="104"/>
                </a:lnTo>
                <a:lnTo>
                  <a:pt x="2014" y="102"/>
                </a:lnTo>
                <a:lnTo>
                  <a:pt x="2015" y="104"/>
                </a:lnTo>
                <a:lnTo>
                  <a:pt x="2015" y="97"/>
                </a:lnTo>
                <a:lnTo>
                  <a:pt x="2015" y="101"/>
                </a:lnTo>
                <a:lnTo>
                  <a:pt x="2016" y="101"/>
                </a:lnTo>
                <a:lnTo>
                  <a:pt x="2016" y="103"/>
                </a:lnTo>
                <a:lnTo>
                  <a:pt x="2016" y="94"/>
                </a:lnTo>
                <a:lnTo>
                  <a:pt x="2016" y="98"/>
                </a:lnTo>
                <a:lnTo>
                  <a:pt x="2017" y="98"/>
                </a:lnTo>
                <a:lnTo>
                  <a:pt x="2017" y="101"/>
                </a:lnTo>
                <a:lnTo>
                  <a:pt x="2017" y="94"/>
                </a:lnTo>
                <a:lnTo>
                  <a:pt x="2017" y="97"/>
                </a:lnTo>
                <a:lnTo>
                  <a:pt x="2018" y="96"/>
                </a:lnTo>
                <a:lnTo>
                  <a:pt x="2018" y="80"/>
                </a:lnTo>
                <a:lnTo>
                  <a:pt x="2018" y="92"/>
                </a:lnTo>
                <a:lnTo>
                  <a:pt x="2019" y="91"/>
                </a:lnTo>
                <a:lnTo>
                  <a:pt x="2019" y="91"/>
                </a:lnTo>
                <a:lnTo>
                  <a:pt x="2019" y="84"/>
                </a:lnTo>
                <a:lnTo>
                  <a:pt x="2019" y="86"/>
                </a:lnTo>
                <a:lnTo>
                  <a:pt x="2020" y="86"/>
                </a:lnTo>
                <a:lnTo>
                  <a:pt x="2020" y="88"/>
                </a:lnTo>
                <a:lnTo>
                  <a:pt x="2020" y="72"/>
                </a:lnTo>
                <a:lnTo>
                  <a:pt x="2021" y="75"/>
                </a:lnTo>
                <a:lnTo>
                  <a:pt x="2021" y="75"/>
                </a:lnTo>
                <a:lnTo>
                  <a:pt x="2022" y="47"/>
                </a:lnTo>
                <a:lnTo>
                  <a:pt x="2022" y="50"/>
                </a:lnTo>
                <a:lnTo>
                  <a:pt x="2022" y="53"/>
                </a:lnTo>
                <a:lnTo>
                  <a:pt x="2022" y="54"/>
                </a:lnTo>
                <a:lnTo>
                  <a:pt x="2023" y="39"/>
                </a:lnTo>
                <a:lnTo>
                  <a:pt x="2023" y="38"/>
                </a:lnTo>
                <a:lnTo>
                  <a:pt x="2024" y="26"/>
                </a:lnTo>
                <a:lnTo>
                  <a:pt x="2024" y="28"/>
                </a:lnTo>
                <a:lnTo>
                  <a:pt x="2024" y="28"/>
                </a:lnTo>
                <a:lnTo>
                  <a:pt x="2024" y="28"/>
                </a:lnTo>
                <a:lnTo>
                  <a:pt x="2025" y="15"/>
                </a:lnTo>
                <a:lnTo>
                  <a:pt x="2025" y="13"/>
                </a:lnTo>
                <a:lnTo>
                  <a:pt x="2026" y="23"/>
                </a:lnTo>
                <a:lnTo>
                  <a:pt x="2026" y="23"/>
                </a:lnTo>
                <a:lnTo>
                  <a:pt x="2026" y="22"/>
                </a:lnTo>
                <a:lnTo>
                  <a:pt x="2026" y="21"/>
                </a:lnTo>
                <a:lnTo>
                  <a:pt x="2027" y="27"/>
                </a:lnTo>
                <a:lnTo>
                  <a:pt x="2027" y="29"/>
                </a:lnTo>
                <a:lnTo>
                  <a:pt x="2027" y="32"/>
                </a:lnTo>
                <a:lnTo>
                  <a:pt x="2028" y="19"/>
                </a:lnTo>
                <a:lnTo>
                  <a:pt x="2028" y="23"/>
                </a:lnTo>
                <a:lnTo>
                  <a:pt x="2028" y="23"/>
                </a:lnTo>
                <a:lnTo>
                  <a:pt x="2029" y="7"/>
                </a:lnTo>
                <a:lnTo>
                  <a:pt x="2029" y="13"/>
                </a:lnTo>
                <a:lnTo>
                  <a:pt x="2029" y="14"/>
                </a:lnTo>
                <a:lnTo>
                  <a:pt x="2030" y="22"/>
                </a:lnTo>
                <a:lnTo>
                  <a:pt x="2030" y="17"/>
                </a:lnTo>
                <a:lnTo>
                  <a:pt x="2030" y="18"/>
                </a:lnTo>
                <a:lnTo>
                  <a:pt x="2031" y="18"/>
                </a:lnTo>
                <a:lnTo>
                  <a:pt x="2031" y="33"/>
                </a:lnTo>
                <a:lnTo>
                  <a:pt x="2031" y="35"/>
                </a:lnTo>
                <a:lnTo>
                  <a:pt x="2031" y="35"/>
                </a:lnTo>
                <a:lnTo>
                  <a:pt x="2032" y="52"/>
                </a:lnTo>
                <a:lnTo>
                  <a:pt x="2032" y="54"/>
                </a:lnTo>
                <a:lnTo>
                  <a:pt x="2033" y="63"/>
                </a:lnTo>
                <a:lnTo>
                  <a:pt x="2033" y="62"/>
                </a:lnTo>
                <a:lnTo>
                  <a:pt x="2034" y="61"/>
                </a:lnTo>
                <a:lnTo>
                  <a:pt x="2034" y="62"/>
                </a:lnTo>
                <a:lnTo>
                  <a:pt x="2034" y="48"/>
                </a:lnTo>
                <a:lnTo>
                  <a:pt x="2034" y="57"/>
                </a:lnTo>
                <a:lnTo>
                  <a:pt x="2035" y="59"/>
                </a:lnTo>
                <a:lnTo>
                  <a:pt x="2035" y="61"/>
                </a:lnTo>
                <a:lnTo>
                  <a:pt x="2035" y="50"/>
                </a:lnTo>
                <a:lnTo>
                  <a:pt x="2035" y="51"/>
                </a:lnTo>
                <a:lnTo>
                  <a:pt x="2036" y="51"/>
                </a:lnTo>
                <a:lnTo>
                  <a:pt x="2036" y="52"/>
                </a:lnTo>
                <a:lnTo>
                  <a:pt x="2036" y="45"/>
                </a:lnTo>
                <a:lnTo>
                  <a:pt x="2036" y="49"/>
                </a:lnTo>
                <a:lnTo>
                  <a:pt x="2037" y="47"/>
                </a:lnTo>
                <a:lnTo>
                  <a:pt x="2037" y="29"/>
                </a:lnTo>
                <a:lnTo>
                  <a:pt x="2038" y="29"/>
                </a:lnTo>
                <a:lnTo>
                  <a:pt x="2038" y="35"/>
                </a:lnTo>
                <a:lnTo>
                  <a:pt x="2039" y="27"/>
                </a:lnTo>
                <a:lnTo>
                  <a:pt x="2039" y="29"/>
                </a:lnTo>
                <a:lnTo>
                  <a:pt x="2039" y="27"/>
                </a:lnTo>
                <a:lnTo>
                  <a:pt x="2040" y="42"/>
                </a:lnTo>
                <a:lnTo>
                  <a:pt x="2040" y="40"/>
                </a:lnTo>
                <a:lnTo>
                  <a:pt x="2040" y="38"/>
                </a:lnTo>
                <a:lnTo>
                  <a:pt x="2041" y="27"/>
                </a:lnTo>
                <a:lnTo>
                  <a:pt x="2041" y="28"/>
                </a:lnTo>
                <a:lnTo>
                  <a:pt x="2041" y="27"/>
                </a:lnTo>
                <a:lnTo>
                  <a:pt x="2041" y="22"/>
                </a:lnTo>
                <a:lnTo>
                  <a:pt x="2042" y="29"/>
                </a:lnTo>
                <a:lnTo>
                  <a:pt x="2042" y="27"/>
                </a:lnTo>
                <a:lnTo>
                  <a:pt x="2042" y="26"/>
                </a:lnTo>
                <a:lnTo>
                  <a:pt x="2042" y="24"/>
                </a:lnTo>
                <a:lnTo>
                  <a:pt x="2043" y="34"/>
                </a:lnTo>
                <a:lnTo>
                  <a:pt x="2043" y="33"/>
                </a:lnTo>
                <a:lnTo>
                  <a:pt x="2043" y="29"/>
                </a:lnTo>
                <a:lnTo>
                  <a:pt x="2044" y="41"/>
                </a:lnTo>
                <a:lnTo>
                  <a:pt x="2044" y="39"/>
                </a:lnTo>
                <a:lnTo>
                  <a:pt x="2044" y="39"/>
                </a:lnTo>
                <a:lnTo>
                  <a:pt x="2044" y="38"/>
                </a:lnTo>
                <a:lnTo>
                  <a:pt x="2045" y="50"/>
                </a:lnTo>
                <a:lnTo>
                  <a:pt x="2045" y="51"/>
                </a:lnTo>
                <a:lnTo>
                  <a:pt x="2045" y="51"/>
                </a:lnTo>
                <a:lnTo>
                  <a:pt x="2046" y="39"/>
                </a:lnTo>
                <a:lnTo>
                  <a:pt x="2046" y="45"/>
                </a:lnTo>
                <a:lnTo>
                  <a:pt x="2046" y="46"/>
                </a:lnTo>
                <a:lnTo>
                  <a:pt x="2046" y="53"/>
                </a:lnTo>
                <a:lnTo>
                  <a:pt x="2047" y="44"/>
                </a:lnTo>
                <a:lnTo>
                  <a:pt x="2047" y="50"/>
                </a:lnTo>
                <a:lnTo>
                  <a:pt x="2047" y="52"/>
                </a:lnTo>
                <a:lnTo>
                  <a:pt x="2048" y="55"/>
                </a:lnTo>
                <a:lnTo>
                  <a:pt x="2048" y="48"/>
                </a:lnTo>
                <a:lnTo>
                  <a:pt x="2048" y="55"/>
                </a:lnTo>
                <a:lnTo>
                  <a:pt x="2048" y="54"/>
                </a:lnTo>
                <a:lnTo>
                  <a:pt x="2049" y="57"/>
                </a:lnTo>
                <a:lnTo>
                  <a:pt x="2049" y="47"/>
                </a:lnTo>
                <a:lnTo>
                  <a:pt x="2049" y="53"/>
                </a:lnTo>
                <a:lnTo>
                  <a:pt x="2049" y="56"/>
                </a:lnTo>
                <a:lnTo>
                  <a:pt x="2050" y="61"/>
                </a:lnTo>
                <a:lnTo>
                  <a:pt x="2050" y="60"/>
                </a:lnTo>
                <a:lnTo>
                  <a:pt x="2050" y="59"/>
                </a:lnTo>
                <a:lnTo>
                  <a:pt x="2051" y="61"/>
                </a:lnTo>
                <a:lnTo>
                  <a:pt x="2051" y="51"/>
                </a:lnTo>
                <a:lnTo>
                  <a:pt x="2052" y="50"/>
                </a:lnTo>
                <a:lnTo>
                  <a:pt x="2052" y="45"/>
                </a:lnTo>
                <a:lnTo>
                  <a:pt x="2053" y="45"/>
                </a:lnTo>
                <a:lnTo>
                  <a:pt x="2053" y="40"/>
                </a:lnTo>
                <a:lnTo>
                  <a:pt x="2053" y="52"/>
                </a:lnTo>
                <a:lnTo>
                  <a:pt x="2053" y="48"/>
                </a:lnTo>
                <a:lnTo>
                  <a:pt x="2054" y="46"/>
                </a:lnTo>
                <a:lnTo>
                  <a:pt x="2054" y="43"/>
                </a:lnTo>
                <a:lnTo>
                  <a:pt x="2054" y="55"/>
                </a:lnTo>
                <a:lnTo>
                  <a:pt x="2055" y="53"/>
                </a:lnTo>
                <a:lnTo>
                  <a:pt x="2055" y="45"/>
                </a:lnTo>
                <a:lnTo>
                  <a:pt x="2055" y="52"/>
                </a:lnTo>
                <a:lnTo>
                  <a:pt x="2056" y="51"/>
                </a:lnTo>
                <a:lnTo>
                  <a:pt x="2057" y="61"/>
                </a:lnTo>
                <a:lnTo>
                  <a:pt x="2057" y="58"/>
                </a:lnTo>
                <a:lnTo>
                  <a:pt x="2057" y="56"/>
                </a:lnTo>
                <a:lnTo>
                  <a:pt x="2057" y="57"/>
                </a:lnTo>
                <a:lnTo>
                  <a:pt x="2058" y="47"/>
                </a:lnTo>
                <a:lnTo>
                  <a:pt x="2058" y="47"/>
                </a:lnTo>
                <a:lnTo>
                  <a:pt x="2058" y="41"/>
                </a:lnTo>
                <a:lnTo>
                  <a:pt x="2059" y="48"/>
                </a:lnTo>
                <a:lnTo>
                  <a:pt x="2059" y="47"/>
                </a:lnTo>
                <a:lnTo>
                  <a:pt x="2059" y="47"/>
                </a:lnTo>
                <a:lnTo>
                  <a:pt x="2059" y="46"/>
                </a:lnTo>
                <a:lnTo>
                  <a:pt x="2059" y="58"/>
                </a:lnTo>
                <a:lnTo>
                  <a:pt x="2060" y="53"/>
                </a:lnTo>
                <a:lnTo>
                  <a:pt x="2060" y="51"/>
                </a:lnTo>
                <a:lnTo>
                  <a:pt x="2060" y="47"/>
                </a:lnTo>
                <a:lnTo>
                  <a:pt x="2061" y="53"/>
                </a:lnTo>
                <a:lnTo>
                  <a:pt x="2061" y="49"/>
                </a:lnTo>
                <a:lnTo>
                  <a:pt x="2061" y="52"/>
                </a:lnTo>
                <a:lnTo>
                  <a:pt x="2061" y="60"/>
                </a:lnTo>
                <a:lnTo>
                  <a:pt x="2062" y="53"/>
                </a:lnTo>
                <a:lnTo>
                  <a:pt x="2062" y="54"/>
                </a:lnTo>
                <a:lnTo>
                  <a:pt x="2062" y="55"/>
                </a:lnTo>
                <a:lnTo>
                  <a:pt x="2063" y="47"/>
                </a:lnTo>
                <a:lnTo>
                  <a:pt x="2063" y="52"/>
                </a:lnTo>
                <a:lnTo>
                  <a:pt x="2063" y="52"/>
                </a:lnTo>
                <a:lnTo>
                  <a:pt x="2064" y="70"/>
                </a:lnTo>
                <a:lnTo>
                  <a:pt x="2064" y="70"/>
                </a:lnTo>
                <a:lnTo>
                  <a:pt x="2064" y="74"/>
                </a:lnTo>
                <a:lnTo>
                  <a:pt x="2065" y="49"/>
                </a:lnTo>
                <a:lnTo>
                  <a:pt x="2065" y="48"/>
                </a:lnTo>
                <a:lnTo>
                  <a:pt x="2066" y="50"/>
                </a:lnTo>
                <a:lnTo>
                  <a:pt x="2066" y="37"/>
                </a:lnTo>
                <a:lnTo>
                  <a:pt x="2066" y="36"/>
                </a:lnTo>
                <a:lnTo>
                  <a:pt x="2066" y="35"/>
                </a:lnTo>
                <a:lnTo>
                  <a:pt x="2067" y="40"/>
                </a:lnTo>
                <a:lnTo>
                  <a:pt x="2067" y="37"/>
                </a:lnTo>
                <a:lnTo>
                  <a:pt x="2067" y="36"/>
                </a:lnTo>
                <a:lnTo>
                  <a:pt x="2068" y="21"/>
                </a:lnTo>
                <a:lnTo>
                  <a:pt x="2068" y="28"/>
                </a:lnTo>
                <a:lnTo>
                  <a:pt x="2068" y="29"/>
                </a:lnTo>
                <a:lnTo>
                  <a:pt x="2068" y="28"/>
                </a:lnTo>
                <a:lnTo>
                  <a:pt x="2069" y="34"/>
                </a:lnTo>
                <a:lnTo>
                  <a:pt x="2069" y="33"/>
                </a:lnTo>
                <a:lnTo>
                  <a:pt x="2070" y="31"/>
                </a:lnTo>
                <a:lnTo>
                  <a:pt x="2070" y="18"/>
                </a:lnTo>
                <a:lnTo>
                  <a:pt x="2071" y="17"/>
                </a:lnTo>
                <a:lnTo>
                  <a:pt x="2071" y="21"/>
                </a:lnTo>
                <a:lnTo>
                  <a:pt x="2071" y="12"/>
                </a:lnTo>
                <a:lnTo>
                  <a:pt x="2071" y="15"/>
                </a:lnTo>
                <a:lnTo>
                  <a:pt x="2072" y="15"/>
                </a:lnTo>
                <a:lnTo>
                  <a:pt x="2072" y="22"/>
                </a:lnTo>
                <a:lnTo>
                  <a:pt x="2072" y="13"/>
                </a:lnTo>
                <a:lnTo>
                  <a:pt x="2072" y="21"/>
                </a:lnTo>
                <a:lnTo>
                  <a:pt x="2073" y="22"/>
                </a:lnTo>
                <a:lnTo>
                  <a:pt x="2073" y="26"/>
                </a:lnTo>
                <a:lnTo>
                  <a:pt x="2074" y="22"/>
                </a:lnTo>
                <a:lnTo>
                  <a:pt x="2074" y="20"/>
                </a:lnTo>
                <a:lnTo>
                  <a:pt x="2074" y="23"/>
                </a:lnTo>
                <a:lnTo>
                  <a:pt x="2075" y="10"/>
                </a:lnTo>
                <a:lnTo>
                  <a:pt x="2075" y="10"/>
                </a:lnTo>
                <a:lnTo>
                  <a:pt x="2075" y="11"/>
                </a:lnTo>
                <a:lnTo>
                  <a:pt x="2075" y="8"/>
                </a:lnTo>
                <a:lnTo>
                  <a:pt x="2076" y="21"/>
                </a:lnTo>
                <a:lnTo>
                  <a:pt x="2076" y="19"/>
                </a:lnTo>
                <a:lnTo>
                  <a:pt x="2076" y="20"/>
                </a:lnTo>
                <a:lnTo>
                  <a:pt x="2076" y="23"/>
                </a:lnTo>
                <a:lnTo>
                  <a:pt x="2077" y="17"/>
                </a:lnTo>
                <a:lnTo>
                  <a:pt x="2077" y="19"/>
                </a:lnTo>
                <a:lnTo>
                  <a:pt x="2077" y="19"/>
                </a:lnTo>
                <a:lnTo>
                  <a:pt x="2077" y="20"/>
                </a:lnTo>
                <a:lnTo>
                  <a:pt x="2077" y="12"/>
                </a:lnTo>
                <a:lnTo>
                  <a:pt x="2078" y="16"/>
                </a:lnTo>
                <a:lnTo>
                  <a:pt x="2078" y="16"/>
                </a:lnTo>
                <a:lnTo>
                  <a:pt x="2078" y="17"/>
                </a:lnTo>
                <a:lnTo>
                  <a:pt x="2079" y="9"/>
                </a:lnTo>
                <a:lnTo>
                  <a:pt x="2079" y="12"/>
                </a:lnTo>
                <a:lnTo>
                  <a:pt x="2079" y="13"/>
                </a:lnTo>
                <a:lnTo>
                  <a:pt x="2079" y="3"/>
                </a:lnTo>
                <a:lnTo>
                  <a:pt x="2080" y="9"/>
                </a:lnTo>
                <a:lnTo>
                  <a:pt x="2080" y="9"/>
                </a:lnTo>
                <a:lnTo>
                  <a:pt x="2081" y="4"/>
                </a:lnTo>
                <a:lnTo>
                  <a:pt x="2081" y="13"/>
                </a:lnTo>
                <a:lnTo>
                  <a:pt x="2081" y="10"/>
                </a:lnTo>
                <a:lnTo>
                  <a:pt x="2081" y="9"/>
                </a:lnTo>
                <a:lnTo>
                  <a:pt x="2081" y="8"/>
                </a:lnTo>
                <a:lnTo>
                  <a:pt x="2082" y="19"/>
                </a:lnTo>
                <a:lnTo>
                  <a:pt x="2082" y="20"/>
                </a:lnTo>
                <a:lnTo>
                  <a:pt x="2082" y="21"/>
                </a:lnTo>
                <a:lnTo>
                  <a:pt x="2083" y="10"/>
                </a:lnTo>
                <a:lnTo>
                  <a:pt x="2083" y="11"/>
                </a:lnTo>
                <a:lnTo>
                  <a:pt x="2083" y="10"/>
                </a:lnTo>
                <a:lnTo>
                  <a:pt x="2083" y="15"/>
                </a:lnTo>
                <a:lnTo>
                  <a:pt x="2084" y="0"/>
                </a:lnTo>
                <a:lnTo>
                  <a:pt x="2084" y="6"/>
                </a:lnTo>
                <a:lnTo>
                  <a:pt x="2084" y="6"/>
                </a:lnTo>
                <a:lnTo>
                  <a:pt x="2085" y="4"/>
                </a:lnTo>
                <a:lnTo>
                  <a:pt x="2085" y="13"/>
                </a:lnTo>
                <a:lnTo>
                  <a:pt x="2085" y="12"/>
                </a:lnTo>
                <a:lnTo>
                  <a:pt x="2085" y="12"/>
                </a:lnTo>
                <a:lnTo>
                  <a:pt x="2086" y="28"/>
                </a:lnTo>
                <a:lnTo>
                  <a:pt x="2086" y="28"/>
                </a:lnTo>
                <a:lnTo>
                  <a:pt x="2086" y="27"/>
                </a:lnTo>
                <a:lnTo>
                  <a:pt x="2087" y="34"/>
                </a:lnTo>
                <a:lnTo>
                  <a:pt x="2087" y="31"/>
                </a:lnTo>
                <a:lnTo>
                  <a:pt x="2088" y="30"/>
                </a:lnTo>
                <a:lnTo>
                  <a:pt x="2088" y="25"/>
                </a:lnTo>
                <a:lnTo>
                  <a:pt x="2088" y="33"/>
                </a:lnTo>
                <a:lnTo>
                  <a:pt x="2088" y="26"/>
                </a:lnTo>
                <a:lnTo>
                  <a:pt x="2089" y="24"/>
                </a:lnTo>
                <a:lnTo>
                  <a:pt x="2089" y="34"/>
                </a:lnTo>
                <a:lnTo>
                  <a:pt x="2089" y="30"/>
                </a:lnTo>
                <a:lnTo>
                  <a:pt x="2090" y="30"/>
                </a:lnTo>
                <a:lnTo>
                  <a:pt x="2090" y="27"/>
                </a:lnTo>
                <a:lnTo>
                  <a:pt x="2090" y="41"/>
                </a:lnTo>
                <a:lnTo>
                  <a:pt x="2091" y="41"/>
                </a:lnTo>
                <a:lnTo>
                  <a:pt x="2092" y="22"/>
                </a:lnTo>
                <a:lnTo>
                  <a:pt x="2092" y="20"/>
                </a:lnTo>
                <a:lnTo>
                  <a:pt x="2092" y="16"/>
                </a:lnTo>
                <a:lnTo>
                  <a:pt x="2093" y="25"/>
                </a:lnTo>
                <a:lnTo>
                  <a:pt x="2093" y="25"/>
                </a:lnTo>
                <a:lnTo>
                  <a:pt x="2093" y="24"/>
                </a:lnTo>
                <a:lnTo>
                  <a:pt x="2094" y="39"/>
                </a:lnTo>
                <a:lnTo>
                  <a:pt x="2094" y="40"/>
                </a:lnTo>
                <a:lnTo>
                  <a:pt x="2094" y="39"/>
                </a:lnTo>
                <a:lnTo>
                  <a:pt x="2094" y="45"/>
                </a:lnTo>
                <a:lnTo>
                  <a:pt x="2095" y="44"/>
                </a:lnTo>
                <a:lnTo>
                  <a:pt x="2095" y="45"/>
                </a:lnTo>
                <a:lnTo>
                  <a:pt x="2095" y="45"/>
                </a:lnTo>
                <a:lnTo>
                  <a:pt x="2096" y="31"/>
                </a:lnTo>
                <a:lnTo>
                  <a:pt x="2096" y="32"/>
                </a:lnTo>
                <a:lnTo>
                  <a:pt x="2096" y="33"/>
                </a:lnTo>
                <a:lnTo>
                  <a:pt x="2097" y="48"/>
                </a:lnTo>
                <a:lnTo>
                  <a:pt x="2097" y="45"/>
                </a:lnTo>
                <a:lnTo>
                  <a:pt x="2097" y="43"/>
                </a:lnTo>
                <a:lnTo>
                  <a:pt x="2098" y="33"/>
                </a:lnTo>
                <a:lnTo>
                  <a:pt x="2098" y="32"/>
                </a:lnTo>
                <a:lnTo>
                  <a:pt x="2099" y="22"/>
                </a:lnTo>
                <a:lnTo>
                  <a:pt x="2099" y="24"/>
                </a:lnTo>
                <a:lnTo>
                  <a:pt x="2099" y="25"/>
                </a:lnTo>
                <a:lnTo>
                  <a:pt x="2099" y="34"/>
                </a:lnTo>
                <a:lnTo>
                  <a:pt x="2100" y="34"/>
                </a:lnTo>
                <a:lnTo>
                  <a:pt x="2100" y="35"/>
                </a:lnTo>
                <a:lnTo>
                  <a:pt x="2100" y="35"/>
                </a:lnTo>
                <a:lnTo>
                  <a:pt x="2101" y="48"/>
                </a:lnTo>
                <a:lnTo>
                  <a:pt x="2101" y="43"/>
                </a:lnTo>
                <a:lnTo>
                  <a:pt x="2101" y="45"/>
                </a:lnTo>
                <a:lnTo>
                  <a:pt x="2101" y="52"/>
                </a:lnTo>
                <a:lnTo>
                  <a:pt x="2102" y="39"/>
                </a:lnTo>
                <a:lnTo>
                  <a:pt x="2102" y="40"/>
                </a:lnTo>
                <a:lnTo>
                  <a:pt x="2102" y="40"/>
                </a:lnTo>
                <a:lnTo>
                  <a:pt x="2103" y="36"/>
                </a:lnTo>
                <a:lnTo>
                  <a:pt x="2103" y="45"/>
                </a:lnTo>
                <a:lnTo>
                  <a:pt x="2103" y="42"/>
                </a:lnTo>
                <a:lnTo>
                  <a:pt x="2103" y="40"/>
                </a:lnTo>
                <a:lnTo>
                  <a:pt x="2103" y="42"/>
                </a:lnTo>
                <a:lnTo>
                  <a:pt x="2104" y="25"/>
                </a:lnTo>
                <a:lnTo>
                  <a:pt x="2104" y="25"/>
                </a:lnTo>
                <a:lnTo>
                  <a:pt x="2104" y="26"/>
                </a:lnTo>
                <a:lnTo>
                  <a:pt x="2105" y="14"/>
                </a:lnTo>
                <a:lnTo>
                  <a:pt x="2105" y="24"/>
                </a:lnTo>
                <a:lnTo>
                  <a:pt x="2106" y="23"/>
                </a:lnTo>
                <a:lnTo>
                  <a:pt x="2106" y="20"/>
                </a:lnTo>
                <a:lnTo>
                  <a:pt x="2106" y="31"/>
                </a:lnTo>
                <a:lnTo>
                  <a:pt x="2106" y="30"/>
                </a:lnTo>
                <a:lnTo>
                  <a:pt x="2107" y="30"/>
                </a:lnTo>
                <a:lnTo>
                  <a:pt x="2107" y="22"/>
                </a:lnTo>
                <a:lnTo>
                  <a:pt x="2107" y="28"/>
                </a:lnTo>
                <a:lnTo>
                  <a:pt x="2108" y="29"/>
                </a:lnTo>
                <a:lnTo>
                  <a:pt x="2108" y="25"/>
                </a:lnTo>
                <a:lnTo>
                  <a:pt x="2108" y="39"/>
                </a:lnTo>
                <a:lnTo>
                  <a:pt x="2109" y="39"/>
                </a:lnTo>
                <a:lnTo>
                  <a:pt x="2109" y="39"/>
                </a:lnTo>
                <a:lnTo>
                  <a:pt x="2110" y="22"/>
                </a:lnTo>
                <a:lnTo>
                  <a:pt x="2110" y="22"/>
                </a:lnTo>
                <a:lnTo>
                  <a:pt x="2111" y="34"/>
                </a:lnTo>
                <a:lnTo>
                  <a:pt x="2111" y="35"/>
                </a:lnTo>
                <a:lnTo>
                  <a:pt x="2111" y="42"/>
                </a:lnTo>
                <a:lnTo>
                  <a:pt x="2112" y="34"/>
                </a:lnTo>
                <a:lnTo>
                  <a:pt x="2112" y="35"/>
                </a:lnTo>
                <a:lnTo>
                  <a:pt x="2112" y="36"/>
                </a:lnTo>
                <a:lnTo>
                  <a:pt x="2112" y="29"/>
                </a:lnTo>
                <a:lnTo>
                  <a:pt x="2113" y="40"/>
                </a:lnTo>
                <a:lnTo>
                  <a:pt x="2113" y="40"/>
                </a:lnTo>
                <a:lnTo>
                  <a:pt x="2113" y="40"/>
                </a:lnTo>
                <a:lnTo>
                  <a:pt x="2113" y="49"/>
                </a:lnTo>
                <a:lnTo>
                  <a:pt x="2114" y="43"/>
                </a:lnTo>
                <a:lnTo>
                  <a:pt x="2114" y="42"/>
                </a:lnTo>
                <a:lnTo>
                  <a:pt x="2115" y="25"/>
                </a:lnTo>
                <a:lnTo>
                  <a:pt x="2115" y="31"/>
                </a:lnTo>
                <a:lnTo>
                  <a:pt x="2115" y="31"/>
                </a:lnTo>
                <a:lnTo>
                  <a:pt x="2116" y="34"/>
                </a:lnTo>
                <a:lnTo>
                  <a:pt x="2116" y="25"/>
                </a:lnTo>
                <a:lnTo>
                  <a:pt x="2116" y="26"/>
                </a:lnTo>
                <a:lnTo>
                  <a:pt x="2117" y="37"/>
                </a:lnTo>
                <a:lnTo>
                  <a:pt x="2117" y="36"/>
                </a:lnTo>
                <a:lnTo>
                  <a:pt x="2117" y="36"/>
                </a:lnTo>
                <a:lnTo>
                  <a:pt x="2118" y="24"/>
                </a:lnTo>
                <a:lnTo>
                  <a:pt x="2118" y="24"/>
                </a:lnTo>
              </a:path>
            </a:pathLst>
          </a:custGeom>
          <a:noFill/>
          <a:ln w="47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Freeform 16">
            <a:extLst>
              <a:ext uri="{FF2B5EF4-FFF2-40B4-BE49-F238E27FC236}">
                <a16:creationId xmlns:a16="http://schemas.microsoft.com/office/drawing/2014/main" id="{3C1FC571-AC39-4A05-8DA3-12B3C94B348E}"/>
              </a:ext>
            </a:extLst>
          </p:cNvPr>
          <p:cNvSpPr>
            <a:spLocks/>
          </p:cNvSpPr>
          <p:nvPr/>
        </p:nvSpPr>
        <p:spPr bwMode="auto">
          <a:xfrm>
            <a:off x="603250" y="576263"/>
            <a:ext cx="33338" cy="174625"/>
          </a:xfrm>
          <a:custGeom>
            <a:avLst/>
            <a:gdLst>
              <a:gd name="T0" fmla="*/ 0 w 21"/>
              <a:gd name="T1" fmla="*/ 101 h 110"/>
              <a:gd name="T2" fmla="*/ 1 w 21"/>
              <a:gd name="T3" fmla="*/ 94 h 110"/>
              <a:gd name="T4" fmla="*/ 1 w 21"/>
              <a:gd name="T5" fmla="*/ 104 h 110"/>
              <a:gd name="T6" fmla="*/ 1 w 21"/>
              <a:gd name="T7" fmla="*/ 104 h 110"/>
              <a:gd name="T8" fmla="*/ 2 w 21"/>
              <a:gd name="T9" fmla="*/ 108 h 110"/>
              <a:gd name="T10" fmla="*/ 2 w 21"/>
              <a:gd name="T11" fmla="*/ 106 h 110"/>
              <a:gd name="T12" fmla="*/ 2 w 21"/>
              <a:gd name="T13" fmla="*/ 101 h 110"/>
              <a:gd name="T14" fmla="*/ 3 w 21"/>
              <a:gd name="T15" fmla="*/ 95 h 110"/>
              <a:gd name="T16" fmla="*/ 3 w 21"/>
              <a:gd name="T17" fmla="*/ 94 h 110"/>
              <a:gd name="T18" fmla="*/ 3 w 21"/>
              <a:gd name="T19" fmla="*/ 91 h 110"/>
              <a:gd name="T20" fmla="*/ 4 w 21"/>
              <a:gd name="T21" fmla="*/ 82 h 110"/>
              <a:gd name="T22" fmla="*/ 4 w 21"/>
              <a:gd name="T23" fmla="*/ 84 h 110"/>
              <a:gd name="T24" fmla="*/ 4 w 21"/>
              <a:gd name="T25" fmla="*/ 84 h 110"/>
              <a:gd name="T26" fmla="*/ 5 w 21"/>
              <a:gd name="T27" fmla="*/ 87 h 110"/>
              <a:gd name="T28" fmla="*/ 5 w 21"/>
              <a:gd name="T29" fmla="*/ 79 h 110"/>
              <a:gd name="T30" fmla="*/ 5 w 21"/>
              <a:gd name="T31" fmla="*/ 69 h 110"/>
              <a:gd name="T32" fmla="*/ 6 w 21"/>
              <a:gd name="T33" fmla="*/ 67 h 110"/>
              <a:gd name="T34" fmla="*/ 6 w 21"/>
              <a:gd name="T35" fmla="*/ 62 h 110"/>
              <a:gd name="T36" fmla="*/ 6 w 21"/>
              <a:gd name="T37" fmla="*/ 67 h 110"/>
              <a:gd name="T38" fmla="*/ 7 w 21"/>
              <a:gd name="T39" fmla="*/ 70 h 110"/>
              <a:gd name="T40" fmla="*/ 7 w 21"/>
              <a:gd name="T41" fmla="*/ 68 h 110"/>
              <a:gd name="T42" fmla="*/ 8 w 21"/>
              <a:gd name="T43" fmla="*/ 66 h 110"/>
              <a:gd name="T44" fmla="*/ 8 w 21"/>
              <a:gd name="T45" fmla="*/ 59 h 110"/>
              <a:gd name="T46" fmla="*/ 8 w 21"/>
              <a:gd name="T47" fmla="*/ 57 h 110"/>
              <a:gd name="T48" fmla="*/ 9 w 21"/>
              <a:gd name="T49" fmla="*/ 57 h 110"/>
              <a:gd name="T50" fmla="*/ 9 w 21"/>
              <a:gd name="T51" fmla="*/ 59 h 110"/>
              <a:gd name="T52" fmla="*/ 9 w 21"/>
              <a:gd name="T53" fmla="*/ 60 h 110"/>
              <a:gd name="T54" fmla="*/ 9 w 21"/>
              <a:gd name="T55" fmla="*/ 51 h 110"/>
              <a:gd name="T56" fmla="*/ 10 w 21"/>
              <a:gd name="T57" fmla="*/ 50 h 110"/>
              <a:gd name="T58" fmla="*/ 10 w 21"/>
              <a:gd name="T59" fmla="*/ 48 h 110"/>
              <a:gd name="T60" fmla="*/ 10 w 21"/>
              <a:gd name="T61" fmla="*/ 49 h 110"/>
              <a:gd name="T62" fmla="*/ 11 w 21"/>
              <a:gd name="T63" fmla="*/ 49 h 110"/>
              <a:gd name="T64" fmla="*/ 11 w 21"/>
              <a:gd name="T65" fmla="*/ 48 h 110"/>
              <a:gd name="T66" fmla="*/ 11 w 21"/>
              <a:gd name="T67" fmla="*/ 38 h 110"/>
              <a:gd name="T68" fmla="*/ 12 w 21"/>
              <a:gd name="T69" fmla="*/ 35 h 110"/>
              <a:gd name="T70" fmla="*/ 12 w 21"/>
              <a:gd name="T71" fmla="*/ 39 h 110"/>
              <a:gd name="T72" fmla="*/ 13 w 21"/>
              <a:gd name="T73" fmla="*/ 39 h 110"/>
              <a:gd name="T74" fmla="*/ 13 w 21"/>
              <a:gd name="T75" fmla="*/ 28 h 110"/>
              <a:gd name="T76" fmla="*/ 13 w 21"/>
              <a:gd name="T77" fmla="*/ 26 h 110"/>
              <a:gd name="T78" fmla="*/ 14 w 21"/>
              <a:gd name="T79" fmla="*/ 25 h 110"/>
              <a:gd name="T80" fmla="*/ 14 w 21"/>
              <a:gd name="T81" fmla="*/ 28 h 110"/>
              <a:gd name="T82" fmla="*/ 14 w 21"/>
              <a:gd name="T83" fmla="*/ 32 h 110"/>
              <a:gd name="T84" fmla="*/ 15 w 21"/>
              <a:gd name="T85" fmla="*/ 29 h 110"/>
              <a:gd name="T86" fmla="*/ 15 w 21"/>
              <a:gd name="T87" fmla="*/ 27 h 110"/>
              <a:gd name="T88" fmla="*/ 15 w 21"/>
              <a:gd name="T89" fmla="*/ 22 h 110"/>
              <a:gd name="T90" fmla="*/ 16 w 21"/>
              <a:gd name="T91" fmla="*/ 15 h 110"/>
              <a:gd name="T92" fmla="*/ 16 w 21"/>
              <a:gd name="T93" fmla="*/ 16 h 110"/>
              <a:gd name="T94" fmla="*/ 16 w 21"/>
              <a:gd name="T95" fmla="*/ 3 h 110"/>
              <a:gd name="T96" fmla="*/ 17 w 21"/>
              <a:gd name="T97" fmla="*/ 6 h 110"/>
              <a:gd name="T98" fmla="*/ 17 w 21"/>
              <a:gd name="T99" fmla="*/ 1 h 110"/>
              <a:gd name="T100" fmla="*/ 17 w 21"/>
              <a:gd name="T101" fmla="*/ 9 h 110"/>
              <a:gd name="T102" fmla="*/ 18 w 21"/>
              <a:gd name="T103" fmla="*/ 6 h 110"/>
              <a:gd name="T104" fmla="*/ 18 w 21"/>
              <a:gd name="T105" fmla="*/ 6 h 110"/>
              <a:gd name="T106" fmla="*/ 18 w 21"/>
              <a:gd name="T107" fmla="*/ 15 h 110"/>
              <a:gd name="T108" fmla="*/ 19 w 21"/>
              <a:gd name="T109" fmla="*/ 14 h 110"/>
              <a:gd name="T110" fmla="*/ 19 w 21"/>
              <a:gd name="T111" fmla="*/ 19 h 110"/>
              <a:gd name="T112" fmla="*/ 19 w 21"/>
              <a:gd name="T113" fmla="*/ 16 h 110"/>
              <a:gd name="T114" fmla="*/ 20 w 21"/>
              <a:gd name="T115" fmla="*/ 5 h 110"/>
              <a:gd name="T116" fmla="*/ 20 w 21"/>
              <a:gd name="T117" fmla="*/ 13 h 110"/>
              <a:gd name="T118" fmla="*/ 20 w 21"/>
              <a:gd name="T119" fmla="*/ 14 h 110"/>
              <a:gd name="T120" fmla="*/ 21 w 21"/>
              <a:gd name="T121" fmla="*/ 9 h 110"/>
              <a:gd name="T122" fmla="*/ 21 w 21"/>
              <a:gd name="T123" fmla="*/ 3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110">
                <a:moveTo>
                  <a:pt x="0" y="107"/>
                </a:moveTo>
                <a:lnTo>
                  <a:pt x="0" y="107"/>
                </a:lnTo>
                <a:lnTo>
                  <a:pt x="0" y="106"/>
                </a:lnTo>
                <a:lnTo>
                  <a:pt x="0" y="106"/>
                </a:lnTo>
                <a:lnTo>
                  <a:pt x="0" y="105"/>
                </a:lnTo>
                <a:lnTo>
                  <a:pt x="0" y="104"/>
                </a:lnTo>
                <a:lnTo>
                  <a:pt x="0" y="102"/>
                </a:lnTo>
                <a:lnTo>
                  <a:pt x="0" y="101"/>
                </a:lnTo>
                <a:lnTo>
                  <a:pt x="0" y="99"/>
                </a:lnTo>
                <a:lnTo>
                  <a:pt x="0" y="97"/>
                </a:lnTo>
                <a:lnTo>
                  <a:pt x="0" y="96"/>
                </a:lnTo>
                <a:lnTo>
                  <a:pt x="1" y="97"/>
                </a:lnTo>
                <a:lnTo>
                  <a:pt x="1" y="97"/>
                </a:lnTo>
                <a:lnTo>
                  <a:pt x="1" y="95"/>
                </a:lnTo>
                <a:lnTo>
                  <a:pt x="1" y="94"/>
                </a:lnTo>
                <a:lnTo>
                  <a:pt x="1" y="94"/>
                </a:lnTo>
                <a:lnTo>
                  <a:pt x="1" y="97"/>
                </a:lnTo>
                <a:lnTo>
                  <a:pt x="1" y="100"/>
                </a:lnTo>
                <a:lnTo>
                  <a:pt x="1" y="103"/>
                </a:lnTo>
                <a:lnTo>
                  <a:pt x="1" y="104"/>
                </a:lnTo>
                <a:lnTo>
                  <a:pt x="1" y="105"/>
                </a:lnTo>
                <a:lnTo>
                  <a:pt x="1" y="106"/>
                </a:lnTo>
                <a:lnTo>
                  <a:pt x="1" y="106"/>
                </a:lnTo>
                <a:lnTo>
                  <a:pt x="1" y="104"/>
                </a:lnTo>
                <a:lnTo>
                  <a:pt x="1" y="102"/>
                </a:lnTo>
                <a:lnTo>
                  <a:pt x="1" y="100"/>
                </a:lnTo>
                <a:lnTo>
                  <a:pt x="1" y="101"/>
                </a:lnTo>
                <a:lnTo>
                  <a:pt x="1" y="102"/>
                </a:lnTo>
                <a:lnTo>
                  <a:pt x="1" y="102"/>
                </a:lnTo>
                <a:lnTo>
                  <a:pt x="1" y="103"/>
                </a:lnTo>
                <a:lnTo>
                  <a:pt x="1" y="103"/>
                </a:lnTo>
                <a:lnTo>
                  <a:pt x="1" y="104"/>
                </a:lnTo>
                <a:lnTo>
                  <a:pt x="1" y="105"/>
                </a:lnTo>
                <a:lnTo>
                  <a:pt x="1" y="107"/>
                </a:lnTo>
                <a:lnTo>
                  <a:pt x="1" y="107"/>
                </a:lnTo>
                <a:lnTo>
                  <a:pt x="1" y="107"/>
                </a:lnTo>
                <a:lnTo>
                  <a:pt x="2" y="107"/>
                </a:lnTo>
                <a:lnTo>
                  <a:pt x="2" y="106"/>
                </a:lnTo>
                <a:lnTo>
                  <a:pt x="2" y="107"/>
                </a:lnTo>
                <a:lnTo>
                  <a:pt x="2" y="108"/>
                </a:lnTo>
                <a:lnTo>
                  <a:pt x="2" y="109"/>
                </a:lnTo>
                <a:lnTo>
                  <a:pt x="2" y="109"/>
                </a:lnTo>
                <a:lnTo>
                  <a:pt x="2" y="110"/>
                </a:lnTo>
                <a:lnTo>
                  <a:pt x="2" y="109"/>
                </a:lnTo>
                <a:lnTo>
                  <a:pt x="2" y="108"/>
                </a:lnTo>
                <a:lnTo>
                  <a:pt x="2" y="107"/>
                </a:lnTo>
                <a:lnTo>
                  <a:pt x="2" y="106"/>
                </a:lnTo>
                <a:lnTo>
                  <a:pt x="2" y="106"/>
                </a:lnTo>
                <a:lnTo>
                  <a:pt x="2" y="106"/>
                </a:lnTo>
                <a:lnTo>
                  <a:pt x="2" y="106"/>
                </a:lnTo>
                <a:lnTo>
                  <a:pt x="2" y="106"/>
                </a:lnTo>
                <a:lnTo>
                  <a:pt x="2" y="104"/>
                </a:lnTo>
                <a:lnTo>
                  <a:pt x="2" y="103"/>
                </a:lnTo>
                <a:lnTo>
                  <a:pt x="2" y="102"/>
                </a:lnTo>
                <a:lnTo>
                  <a:pt x="2" y="102"/>
                </a:lnTo>
                <a:lnTo>
                  <a:pt x="2" y="101"/>
                </a:lnTo>
                <a:lnTo>
                  <a:pt x="2" y="100"/>
                </a:lnTo>
                <a:lnTo>
                  <a:pt x="2" y="101"/>
                </a:lnTo>
                <a:lnTo>
                  <a:pt x="2" y="99"/>
                </a:lnTo>
                <a:lnTo>
                  <a:pt x="2" y="97"/>
                </a:lnTo>
                <a:lnTo>
                  <a:pt x="2" y="96"/>
                </a:lnTo>
                <a:lnTo>
                  <a:pt x="3" y="96"/>
                </a:lnTo>
                <a:lnTo>
                  <a:pt x="3" y="96"/>
                </a:lnTo>
                <a:lnTo>
                  <a:pt x="3" y="95"/>
                </a:lnTo>
                <a:lnTo>
                  <a:pt x="3" y="94"/>
                </a:lnTo>
                <a:lnTo>
                  <a:pt x="3" y="95"/>
                </a:lnTo>
                <a:lnTo>
                  <a:pt x="3" y="95"/>
                </a:lnTo>
                <a:lnTo>
                  <a:pt x="3" y="95"/>
                </a:lnTo>
                <a:lnTo>
                  <a:pt x="3" y="94"/>
                </a:lnTo>
                <a:lnTo>
                  <a:pt x="3" y="94"/>
                </a:lnTo>
                <a:lnTo>
                  <a:pt x="3" y="93"/>
                </a:lnTo>
                <a:lnTo>
                  <a:pt x="3" y="94"/>
                </a:lnTo>
                <a:lnTo>
                  <a:pt x="3" y="93"/>
                </a:lnTo>
                <a:lnTo>
                  <a:pt x="3" y="94"/>
                </a:lnTo>
                <a:lnTo>
                  <a:pt x="3" y="93"/>
                </a:lnTo>
                <a:lnTo>
                  <a:pt x="3" y="94"/>
                </a:lnTo>
                <a:lnTo>
                  <a:pt x="3" y="93"/>
                </a:lnTo>
                <a:lnTo>
                  <a:pt x="3" y="93"/>
                </a:lnTo>
                <a:lnTo>
                  <a:pt x="3" y="92"/>
                </a:lnTo>
                <a:lnTo>
                  <a:pt x="3" y="91"/>
                </a:lnTo>
                <a:lnTo>
                  <a:pt x="4" y="89"/>
                </a:lnTo>
                <a:lnTo>
                  <a:pt x="4" y="88"/>
                </a:lnTo>
                <a:lnTo>
                  <a:pt x="4" y="87"/>
                </a:lnTo>
                <a:lnTo>
                  <a:pt x="4" y="86"/>
                </a:lnTo>
                <a:lnTo>
                  <a:pt x="4" y="84"/>
                </a:lnTo>
                <a:lnTo>
                  <a:pt x="4" y="82"/>
                </a:lnTo>
                <a:lnTo>
                  <a:pt x="4" y="82"/>
                </a:lnTo>
                <a:lnTo>
                  <a:pt x="4" y="82"/>
                </a:lnTo>
                <a:lnTo>
                  <a:pt x="4" y="82"/>
                </a:lnTo>
                <a:lnTo>
                  <a:pt x="4" y="80"/>
                </a:lnTo>
                <a:lnTo>
                  <a:pt x="4" y="79"/>
                </a:lnTo>
                <a:lnTo>
                  <a:pt x="4" y="80"/>
                </a:lnTo>
                <a:lnTo>
                  <a:pt x="4" y="82"/>
                </a:lnTo>
                <a:lnTo>
                  <a:pt x="4" y="84"/>
                </a:lnTo>
                <a:lnTo>
                  <a:pt x="4" y="84"/>
                </a:lnTo>
                <a:lnTo>
                  <a:pt x="4" y="84"/>
                </a:lnTo>
                <a:lnTo>
                  <a:pt x="4" y="85"/>
                </a:lnTo>
                <a:lnTo>
                  <a:pt x="4" y="85"/>
                </a:lnTo>
                <a:lnTo>
                  <a:pt x="4" y="86"/>
                </a:lnTo>
                <a:lnTo>
                  <a:pt x="4" y="87"/>
                </a:lnTo>
                <a:lnTo>
                  <a:pt x="4" y="86"/>
                </a:lnTo>
                <a:lnTo>
                  <a:pt x="4" y="86"/>
                </a:lnTo>
                <a:lnTo>
                  <a:pt x="4" y="84"/>
                </a:lnTo>
                <a:lnTo>
                  <a:pt x="4" y="84"/>
                </a:lnTo>
                <a:lnTo>
                  <a:pt x="4" y="84"/>
                </a:lnTo>
                <a:lnTo>
                  <a:pt x="5" y="85"/>
                </a:lnTo>
                <a:lnTo>
                  <a:pt x="5" y="86"/>
                </a:lnTo>
                <a:lnTo>
                  <a:pt x="5" y="86"/>
                </a:lnTo>
                <a:lnTo>
                  <a:pt x="5" y="86"/>
                </a:lnTo>
                <a:lnTo>
                  <a:pt x="5" y="86"/>
                </a:lnTo>
                <a:lnTo>
                  <a:pt x="5" y="87"/>
                </a:lnTo>
                <a:lnTo>
                  <a:pt x="5" y="87"/>
                </a:lnTo>
                <a:lnTo>
                  <a:pt x="5" y="86"/>
                </a:lnTo>
                <a:lnTo>
                  <a:pt x="5" y="86"/>
                </a:lnTo>
                <a:lnTo>
                  <a:pt x="5" y="85"/>
                </a:lnTo>
                <a:lnTo>
                  <a:pt x="5" y="84"/>
                </a:lnTo>
                <a:lnTo>
                  <a:pt x="5" y="82"/>
                </a:lnTo>
                <a:lnTo>
                  <a:pt x="5" y="81"/>
                </a:lnTo>
                <a:lnTo>
                  <a:pt x="5" y="80"/>
                </a:lnTo>
                <a:lnTo>
                  <a:pt x="5" y="79"/>
                </a:lnTo>
                <a:lnTo>
                  <a:pt x="5" y="79"/>
                </a:lnTo>
                <a:lnTo>
                  <a:pt x="5" y="77"/>
                </a:lnTo>
                <a:lnTo>
                  <a:pt x="5" y="76"/>
                </a:lnTo>
                <a:lnTo>
                  <a:pt x="5" y="74"/>
                </a:lnTo>
                <a:lnTo>
                  <a:pt x="5" y="72"/>
                </a:lnTo>
                <a:lnTo>
                  <a:pt x="5" y="70"/>
                </a:lnTo>
                <a:lnTo>
                  <a:pt x="5" y="69"/>
                </a:lnTo>
                <a:lnTo>
                  <a:pt x="5" y="69"/>
                </a:lnTo>
                <a:lnTo>
                  <a:pt x="5" y="68"/>
                </a:lnTo>
                <a:lnTo>
                  <a:pt x="5" y="68"/>
                </a:lnTo>
                <a:lnTo>
                  <a:pt x="6" y="68"/>
                </a:lnTo>
                <a:lnTo>
                  <a:pt x="6" y="67"/>
                </a:lnTo>
                <a:lnTo>
                  <a:pt x="6" y="67"/>
                </a:lnTo>
                <a:lnTo>
                  <a:pt x="6" y="66"/>
                </a:lnTo>
                <a:lnTo>
                  <a:pt x="6" y="67"/>
                </a:lnTo>
                <a:lnTo>
                  <a:pt x="6" y="67"/>
                </a:lnTo>
                <a:lnTo>
                  <a:pt x="6" y="67"/>
                </a:lnTo>
                <a:lnTo>
                  <a:pt x="6" y="67"/>
                </a:lnTo>
                <a:lnTo>
                  <a:pt x="6" y="67"/>
                </a:lnTo>
                <a:lnTo>
                  <a:pt x="6" y="66"/>
                </a:lnTo>
                <a:lnTo>
                  <a:pt x="6" y="65"/>
                </a:lnTo>
                <a:lnTo>
                  <a:pt x="6" y="63"/>
                </a:lnTo>
                <a:lnTo>
                  <a:pt x="6" y="62"/>
                </a:lnTo>
                <a:lnTo>
                  <a:pt x="6" y="62"/>
                </a:lnTo>
                <a:lnTo>
                  <a:pt x="6" y="62"/>
                </a:lnTo>
                <a:lnTo>
                  <a:pt x="6" y="62"/>
                </a:lnTo>
                <a:lnTo>
                  <a:pt x="6" y="63"/>
                </a:lnTo>
                <a:lnTo>
                  <a:pt x="6" y="65"/>
                </a:lnTo>
                <a:lnTo>
                  <a:pt x="6" y="67"/>
                </a:lnTo>
                <a:lnTo>
                  <a:pt x="6" y="67"/>
                </a:lnTo>
                <a:lnTo>
                  <a:pt x="6" y="67"/>
                </a:lnTo>
                <a:lnTo>
                  <a:pt x="6" y="67"/>
                </a:lnTo>
                <a:lnTo>
                  <a:pt x="6" y="67"/>
                </a:lnTo>
                <a:lnTo>
                  <a:pt x="6" y="67"/>
                </a:lnTo>
                <a:lnTo>
                  <a:pt x="6" y="67"/>
                </a:lnTo>
                <a:lnTo>
                  <a:pt x="7" y="67"/>
                </a:lnTo>
                <a:lnTo>
                  <a:pt x="7" y="67"/>
                </a:lnTo>
                <a:lnTo>
                  <a:pt x="7" y="67"/>
                </a:lnTo>
                <a:lnTo>
                  <a:pt x="7" y="67"/>
                </a:lnTo>
                <a:lnTo>
                  <a:pt x="7" y="70"/>
                </a:lnTo>
                <a:lnTo>
                  <a:pt x="7" y="71"/>
                </a:lnTo>
                <a:lnTo>
                  <a:pt x="7" y="70"/>
                </a:lnTo>
                <a:lnTo>
                  <a:pt x="7" y="69"/>
                </a:lnTo>
                <a:lnTo>
                  <a:pt x="7" y="67"/>
                </a:lnTo>
                <a:lnTo>
                  <a:pt x="7" y="65"/>
                </a:lnTo>
                <a:lnTo>
                  <a:pt x="7" y="66"/>
                </a:lnTo>
                <a:lnTo>
                  <a:pt x="7" y="67"/>
                </a:lnTo>
                <a:lnTo>
                  <a:pt x="7" y="68"/>
                </a:lnTo>
                <a:lnTo>
                  <a:pt x="7" y="68"/>
                </a:lnTo>
                <a:lnTo>
                  <a:pt x="7" y="67"/>
                </a:lnTo>
                <a:lnTo>
                  <a:pt x="7" y="66"/>
                </a:lnTo>
                <a:lnTo>
                  <a:pt x="7" y="66"/>
                </a:lnTo>
                <a:lnTo>
                  <a:pt x="7" y="67"/>
                </a:lnTo>
                <a:lnTo>
                  <a:pt x="7" y="67"/>
                </a:lnTo>
                <a:lnTo>
                  <a:pt x="8" y="67"/>
                </a:lnTo>
                <a:lnTo>
                  <a:pt x="8" y="66"/>
                </a:lnTo>
                <a:lnTo>
                  <a:pt x="8" y="65"/>
                </a:lnTo>
                <a:lnTo>
                  <a:pt x="8" y="64"/>
                </a:lnTo>
                <a:lnTo>
                  <a:pt x="8" y="62"/>
                </a:lnTo>
                <a:lnTo>
                  <a:pt x="8" y="61"/>
                </a:lnTo>
                <a:lnTo>
                  <a:pt x="8" y="59"/>
                </a:lnTo>
                <a:lnTo>
                  <a:pt x="8" y="57"/>
                </a:lnTo>
                <a:lnTo>
                  <a:pt x="8" y="57"/>
                </a:lnTo>
                <a:lnTo>
                  <a:pt x="8" y="59"/>
                </a:lnTo>
                <a:lnTo>
                  <a:pt x="8" y="62"/>
                </a:lnTo>
                <a:lnTo>
                  <a:pt x="8" y="62"/>
                </a:lnTo>
                <a:lnTo>
                  <a:pt x="8" y="61"/>
                </a:lnTo>
                <a:lnTo>
                  <a:pt x="8" y="58"/>
                </a:lnTo>
                <a:lnTo>
                  <a:pt x="8" y="57"/>
                </a:lnTo>
                <a:lnTo>
                  <a:pt x="8" y="57"/>
                </a:lnTo>
                <a:lnTo>
                  <a:pt x="8" y="58"/>
                </a:lnTo>
                <a:lnTo>
                  <a:pt x="8" y="57"/>
                </a:lnTo>
                <a:lnTo>
                  <a:pt x="8" y="57"/>
                </a:lnTo>
                <a:lnTo>
                  <a:pt x="8" y="58"/>
                </a:lnTo>
                <a:lnTo>
                  <a:pt x="8" y="57"/>
                </a:lnTo>
                <a:lnTo>
                  <a:pt x="8" y="55"/>
                </a:lnTo>
                <a:lnTo>
                  <a:pt x="8" y="53"/>
                </a:lnTo>
                <a:lnTo>
                  <a:pt x="8" y="53"/>
                </a:lnTo>
                <a:lnTo>
                  <a:pt x="8" y="55"/>
                </a:lnTo>
                <a:lnTo>
                  <a:pt x="9" y="57"/>
                </a:lnTo>
                <a:lnTo>
                  <a:pt x="9" y="57"/>
                </a:lnTo>
                <a:lnTo>
                  <a:pt x="9" y="56"/>
                </a:lnTo>
                <a:lnTo>
                  <a:pt x="9" y="56"/>
                </a:lnTo>
                <a:lnTo>
                  <a:pt x="9" y="56"/>
                </a:lnTo>
                <a:lnTo>
                  <a:pt x="9" y="57"/>
                </a:lnTo>
                <a:lnTo>
                  <a:pt x="9" y="59"/>
                </a:lnTo>
                <a:lnTo>
                  <a:pt x="9" y="59"/>
                </a:lnTo>
                <a:lnTo>
                  <a:pt x="9" y="59"/>
                </a:lnTo>
                <a:lnTo>
                  <a:pt x="9" y="59"/>
                </a:lnTo>
                <a:lnTo>
                  <a:pt x="9" y="60"/>
                </a:lnTo>
                <a:lnTo>
                  <a:pt x="9" y="60"/>
                </a:lnTo>
                <a:lnTo>
                  <a:pt x="9" y="60"/>
                </a:lnTo>
                <a:lnTo>
                  <a:pt x="9" y="61"/>
                </a:lnTo>
                <a:lnTo>
                  <a:pt x="9" y="61"/>
                </a:lnTo>
                <a:lnTo>
                  <a:pt x="9" y="61"/>
                </a:lnTo>
                <a:lnTo>
                  <a:pt x="9" y="60"/>
                </a:lnTo>
                <a:lnTo>
                  <a:pt x="9" y="58"/>
                </a:lnTo>
                <a:lnTo>
                  <a:pt x="9" y="56"/>
                </a:lnTo>
                <a:lnTo>
                  <a:pt x="9" y="53"/>
                </a:lnTo>
                <a:lnTo>
                  <a:pt x="9" y="52"/>
                </a:lnTo>
                <a:lnTo>
                  <a:pt x="9" y="49"/>
                </a:lnTo>
                <a:lnTo>
                  <a:pt x="9" y="48"/>
                </a:lnTo>
                <a:lnTo>
                  <a:pt x="9" y="49"/>
                </a:lnTo>
                <a:lnTo>
                  <a:pt x="9" y="51"/>
                </a:lnTo>
                <a:lnTo>
                  <a:pt x="10" y="52"/>
                </a:lnTo>
                <a:lnTo>
                  <a:pt x="10" y="52"/>
                </a:lnTo>
                <a:lnTo>
                  <a:pt x="10" y="52"/>
                </a:lnTo>
                <a:lnTo>
                  <a:pt x="10" y="52"/>
                </a:lnTo>
                <a:lnTo>
                  <a:pt x="10" y="54"/>
                </a:lnTo>
                <a:lnTo>
                  <a:pt x="10" y="53"/>
                </a:lnTo>
                <a:lnTo>
                  <a:pt x="10" y="52"/>
                </a:lnTo>
                <a:lnTo>
                  <a:pt x="10" y="50"/>
                </a:lnTo>
                <a:lnTo>
                  <a:pt x="10" y="49"/>
                </a:lnTo>
                <a:lnTo>
                  <a:pt x="10" y="49"/>
                </a:lnTo>
                <a:lnTo>
                  <a:pt x="10" y="49"/>
                </a:lnTo>
                <a:lnTo>
                  <a:pt x="10" y="49"/>
                </a:lnTo>
                <a:lnTo>
                  <a:pt x="10" y="50"/>
                </a:lnTo>
                <a:lnTo>
                  <a:pt x="10" y="50"/>
                </a:lnTo>
                <a:lnTo>
                  <a:pt x="10" y="49"/>
                </a:lnTo>
                <a:lnTo>
                  <a:pt x="10" y="48"/>
                </a:lnTo>
                <a:lnTo>
                  <a:pt x="10" y="48"/>
                </a:lnTo>
                <a:lnTo>
                  <a:pt x="10" y="49"/>
                </a:lnTo>
                <a:lnTo>
                  <a:pt x="10" y="50"/>
                </a:lnTo>
                <a:lnTo>
                  <a:pt x="10" y="50"/>
                </a:lnTo>
                <a:lnTo>
                  <a:pt x="10" y="50"/>
                </a:lnTo>
                <a:lnTo>
                  <a:pt x="10" y="50"/>
                </a:lnTo>
                <a:lnTo>
                  <a:pt x="10" y="50"/>
                </a:lnTo>
                <a:lnTo>
                  <a:pt x="10" y="49"/>
                </a:lnTo>
                <a:lnTo>
                  <a:pt x="10" y="49"/>
                </a:lnTo>
                <a:lnTo>
                  <a:pt x="11" y="48"/>
                </a:lnTo>
                <a:lnTo>
                  <a:pt x="11" y="50"/>
                </a:lnTo>
                <a:lnTo>
                  <a:pt x="11" y="52"/>
                </a:lnTo>
                <a:lnTo>
                  <a:pt x="11" y="55"/>
                </a:lnTo>
                <a:lnTo>
                  <a:pt x="11" y="54"/>
                </a:lnTo>
                <a:lnTo>
                  <a:pt x="11" y="52"/>
                </a:lnTo>
                <a:lnTo>
                  <a:pt x="11" y="49"/>
                </a:lnTo>
                <a:lnTo>
                  <a:pt x="11" y="50"/>
                </a:lnTo>
                <a:lnTo>
                  <a:pt x="11" y="50"/>
                </a:lnTo>
                <a:lnTo>
                  <a:pt x="11" y="50"/>
                </a:lnTo>
                <a:lnTo>
                  <a:pt x="11" y="48"/>
                </a:lnTo>
                <a:lnTo>
                  <a:pt x="11" y="48"/>
                </a:lnTo>
                <a:lnTo>
                  <a:pt x="11" y="48"/>
                </a:lnTo>
                <a:lnTo>
                  <a:pt x="11" y="48"/>
                </a:lnTo>
                <a:lnTo>
                  <a:pt x="11" y="48"/>
                </a:lnTo>
                <a:lnTo>
                  <a:pt x="11" y="48"/>
                </a:lnTo>
                <a:lnTo>
                  <a:pt x="11" y="48"/>
                </a:lnTo>
                <a:lnTo>
                  <a:pt x="11" y="45"/>
                </a:lnTo>
                <a:lnTo>
                  <a:pt x="11" y="41"/>
                </a:lnTo>
                <a:lnTo>
                  <a:pt x="11" y="39"/>
                </a:lnTo>
                <a:lnTo>
                  <a:pt x="11" y="38"/>
                </a:lnTo>
                <a:lnTo>
                  <a:pt x="11" y="38"/>
                </a:lnTo>
                <a:lnTo>
                  <a:pt x="11" y="38"/>
                </a:lnTo>
                <a:lnTo>
                  <a:pt x="11" y="39"/>
                </a:lnTo>
                <a:lnTo>
                  <a:pt x="11" y="40"/>
                </a:lnTo>
                <a:lnTo>
                  <a:pt x="12" y="39"/>
                </a:lnTo>
                <a:lnTo>
                  <a:pt x="12" y="37"/>
                </a:lnTo>
                <a:lnTo>
                  <a:pt x="12" y="35"/>
                </a:lnTo>
                <a:lnTo>
                  <a:pt x="12" y="34"/>
                </a:lnTo>
                <a:lnTo>
                  <a:pt x="12" y="35"/>
                </a:lnTo>
                <a:lnTo>
                  <a:pt x="12" y="35"/>
                </a:lnTo>
                <a:lnTo>
                  <a:pt x="12" y="36"/>
                </a:lnTo>
                <a:lnTo>
                  <a:pt x="12" y="36"/>
                </a:lnTo>
                <a:lnTo>
                  <a:pt x="12" y="34"/>
                </a:lnTo>
                <a:lnTo>
                  <a:pt x="12" y="33"/>
                </a:lnTo>
                <a:lnTo>
                  <a:pt x="12" y="34"/>
                </a:lnTo>
                <a:lnTo>
                  <a:pt x="12" y="36"/>
                </a:lnTo>
                <a:lnTo>
                  <a:pt x="12" y="38"/>
                </a:lnTo>
                <a:lnTo>
                  <a:pt x="12" y="39"/>
                </a:lnTo>
                <a:lnTo>
                  <a:pt x="12" y="40"/>
                </a:lnTo>
                <a:lnTo>
                  <a:pt x="12" y="40"/>
                </a:lnTo>
                <a:lnTo>
                  <a:pt x="12" y="41"/>
                </a:lnTo>
                <a:lnTo>
                  <a:pt x="12" y="42"/>
                </a:lnTo>
                <a:lnTo>
                  <a:pt x="13" y="42"/>
                </a:lnTo>
                <a:lnTo>
                  <a:pt x="13" y="41"/>
                </a:lnTo>
                <a:lnTo>
                  <a:pt x="13" y="40"/>
                </a:lnTo>
                <a:lnTo>
                  <a:pt x="13" y="39"/>
                </a:lnTo>
                <a:lnTo>
                  <a:pt x="13" y="38"/>
                </a:lnTo>
                <a:lnTo>
                  <a:pt x="13" y="36"/>
                </a:lnTo>
                <a:lnTo>
                  <a:pt x="13" y="34"/>
                </a:lnTo>
                <a:lnTo>
                  <a:pt x="13" y="32"/>
                </a:lnTo>
                <a:lnTo>
                  <a:pt x="13" y="30"/>
                </a:lnTo>
                <a:lnTo>
                  <a:pt x="13" y="30"/>
                </a:lnTo>
                <a:lnTo>
                  <a:pt x="13" y="29"/>
                </a:lnTo>
                <a:lnTo>
                  <a:pt x="13" y="28"/>
                </a:lnTo>
                <a:lnTo>
                  <a:pt x="13" y="28"/>
                </a:lnTo>
                <a:lnTo>
                  <a:pt x="13" y="27"/>
                </a:lnTo>
                <a:lnTo>
                  <a:pt x="13" y="27"/>
                </a:lnTo>
                <a:lnTo>
                  <a:pt x="13" y="26"/>
                </a:lnTo>
                <a:lnTo>
                  <a:pt x="13" y="26"/>
                </a:lnTo>
                <a:lnTo>
                  <a:pt x="13" y="26"/>
                </a:lnTo>
                <a:lnTo>
                  <a:pt x="13" y="26"/>
                </a:lnTo>
                <a:lnTo>
                  <a:pt x="13" y="26"/>
                </a:lnTo>
                <a:lnTo>
                  <a:pt x="13" y="25"/>
                </a:lnTo>
                <a:lnTo>
                  <a:pt x="13" y="25"/>
                </a:lnTo>
                <a:lnTo>
                  <a:pt x="13" y="25"/>
                </a:lnTo>
                <a:lnTo>
                  <a:pt x="13" y="25"/>
                </a:lnTo>
                <a:lnTo>
                  <a:pt x="13" y="25"/>
                </a:lnTo>
                <a:lnTo>
                  <a:pt x="14" y="25"/>
                </a:lnTo>
                <a:lnTo>
                  <a:pt x="14" y="25"/>
                </a:lnTo>
                <a:lnTo>
                  <a:pt x="14" y="25"/>
                </a:lnTo>
                <a:lnTo>
                  <a:pt x="14" y="25"/>
                </a:lnTo>
                <a:lnTo>
                  <a:pt x="14" y="25"/>
                </a:lnTo>
                <a:lnTo>
                  <a:pt x="14" y="27"/>
                </a:lnTo>
                <a:lnTo>
                  <a:pt x="14" y="26"/>
                </a:lnTo>
                <a:lnTo>
                  <a:pt x="14" y="26"/>
                </a:lnTo>
                <a:lnTo>
                  <a:pt x="14" y="26"/>
                </a:lnTo>
                <a:lnTo>
                  <a:pt x="14" y="26"/>
                </a:lnTo>
                <a:lnTo>
                  <a:pt x="14" y="28"/>
                </a:lnTo>
                <a:lnTo>
                  <a:pt x="14" y="30"/>
                </a:lnTo>
                <a:lnTo>
                  <a:pt x="14" y="31"/>
                </a:lnTo>
                <a:lnTo>
                  <a:pt x="14" y="31"/>
                </a:lnTo>
                <a:lnTo>
                  <a:pt x="14" y="31"/>
                </a:lnTo>
                <a:lnTo>
                  <a:pt x="14" y="32"/>
                </a:lnTo>
                <a:lnTo>
                  <a:pt x="14" y="32"/>
                </a:lnTo>
                <a:lnTo>
                  <a:pt x="14" y="31"/>
                </a:lnTo>
                <a:lnTo>
                  <a:pt x="14" y="32"/>
                </a:lnTo>
                <a:lnTo>
                  <a:pt x="14" y="33"/>
                </a:lnTo>
                <a:lnTo>
                  <a:pt x="14" y="32"/>
                </a:lnTo>
                <a:lnTo>
                  <a:pt x="14" y="31"/>
                </a:lnTo>
                <a:lnTo>
                  <a:pt x="14" y="30"/>
                </a:lnTo>
                <a:lnTo>
                  <a:pt x="14" y="30"/>
                </a:lnTo>
                <a:lnTo>
                  <a:pt x="14" y="30"/>
                </a:lnTo>
                <a:lnTo>
                  <a:pt x="15" y="29"/>
                </a:lnTo>
                <a:lnTo>
                  <a:pt x="15" y="29"/>
                </a:lnTo>
                <a:lnTo>
                  <a:pt x="15" y="29"/>
                </a:lnTo>
                <a:lnTo>
                  <a:pt x="15" y="29"/>
                </a:lnTo>
                <a:lnTo>
                  <a:pt x="15" y="27"/>
                </a:lnTo>
                <a:lnTo>
                  <a:pt x="15" y="27"/>
                </a:lnTo>
                <a:lnTo>
                  <a:pt x="15" y="26"/>
                </a:lnTo>
                <a:lnTo>
                  <a:pt x="15" y="26"/>
                </a:lnTo>
                <a:lnTo>
                  <a:pt x="15" y="27"/>
                </a:lnTo>
                <a:lnTo>
                  <a:pt x="15" y="27"/>
                </a:lnTo>
                <a:lnTo>
                  <a:pt x="15" y="27"/>
                </a:lnTo>
                <a:lnTo>
                  <a:pt x="15" y="27"/>
                </a:lnTo>
                <a:lnTo>
                  <a:pt x="15" y="27"/>
                </a:lnTo>
                <a:lnTo>
                  <a:pt x="15" y="26"/>
                </a:lnTo>
                <a:lnTo>
                  <a:pt x="15" y="25"/>
                </a:lnTo>
                <a:lnTo>
                  <a:pt x="15" y="23"/>
                </a:lnTo>
                <a:lnTo>
                  <a:pt x="15" y="22"/>
                </a:lnTo>
                <a:lnTo>
                  <a:pt x="15" y="22"/>
                </a:lnTo>
                <a:lnTo>
                  <a:pt x="15" y="22"/>
                </a:lnTo>
                <a:lnTo>
                  <a:pt x="15" y="22"/>
                </a:lnTo>
                <a:lnTo>
                  <a:pt x="15" y="20"/>
                </a:lnTo>
                <a:lnTo>
                  <a:pt x="15" y="18"/>
                </a:lnTo>
                <a:lnTo>
                  <a:pt x="15" y="17"/>
                </a:lnTo>
                <a:lnTo>
                  <a:pt x="15" y="17"/>
                </a:lnTo>
                <a:lnTo>
                  <a:pt x="15" y="17"/>
                </a:lnTo>
                <a:lnTo>
                  <a:pt x="16" y="15"/>
                </a:lnTo>
                <a:lnTo>
                  <a:pt x="16" y="14"/>
                </a:lnTo>
                <a:lnTo>
                  <a:pt x="16" y="14"/>
                </a:lnTo>
                <a:lnTo>
                  <a:pt x="16" y="15"/>
                </a:lnTo>
                <a:lnTo>
                  <a:pt x="16" y="15"/>
                </a:lnTo>
                <a:lnTo>
                  <a:pt x="16" y="14"/>
                </a:lnTo>
                <a:lnTo>
                  <a:pt x="16" y="15"/>
                </a:lnTo>
                <a:lnTo>
                  <a:pt x="16" y="16"/>
                </a:lnTo>
                <a:lnTo>
                  <a:pt x="16" y="16"/>
                </a:lnTo>
                <a:lnTo>
                  <a:pt x="16" y="15"/>
                </a:lnTo>
                <a:lnTo>
                  <a:pt x="16" y="14"/>
                </a:lnTo>
                <a:lnTo>
                  <a:pt x="16" y="13"/>
                </a:lnTo>
                <a:lnTo>
                  <a:pt x="16" y="11"/>
                </a:lnTo>
                <a:lnTo>
                  <a:pt x="16" y="9"/>
                </a:lnTo>
                <a:lnTo>
                  <a:pt x="16" y="5"/>
                </a:lnTo>
                <a:lnTo>
                  <a:pt x="16" y="4"/>
                </a:lnTo>
                <a:lnTo>
                  <a:pt x="16" y="3"/>
                </a:lnTo>
                <a:lnTo>
                  <a:pt x="16" y="4"/>
                </a:lnTo>
                <a:lnTo>
                  <a:pt x="16" y="3"/>
                </a:lnTo>
                <a:lnTo>
                  <a:pt x="17" y="3"/>
                </a:lnTo>
                <a:lnTo>
                  <a:pt x="17" y="3"/>
                </a:lnTo>
                <a:lnTo>
                  <a:pt x="17" y="4"/>
                </a:lnTo>
                <a:lnTo>
                  <a:pt x="17" y="5"/>
                </a:lnTo>
                <a:lnTo>
                  <a:pt x="17" y="5"/>
                </a:lnTo>
                <a:lnTo>
                  <a:pt x="17" y="6"/>
                </a:lnTo>
                <a:lnTo>
                  <a:pt x="17" y="6"/>
                </a:lnTo>
                <a:lnTo>
                  <a:pt x="17" y="7"/>
                </a:lnTo>
                <a:lnTo>
                  <a:pt x="17" y="7"/>
                </a:lnTo>
                <a:lnTo>
                  <a:pt x="17" y="7"/>
                </a:lnTo>
                <a:lnTo>
                  <a:pt x="17" y="4"/>
                </a:lnTo>
                <a:lnTo>
                  <a:pt x="17" y="1"/>
                </a:lnTo>
                <a:lnTo>
                  <a:pt x="17" y="1"/>
                </a:lnTo>
                <a:lnTo>
                  <a:pt x="17" y="1"/>
                </a:lnTo>
                <a:lnTo>
                  <a:pt x="17" y="3"/>
                </a:lnTo>
                <a:lnTo>
                  <a:pt x="17" y="4"/>
                </a:lnTo>
                <a:lnTo>
                  <a:pt x="17" y="5"/>
                </a:lnTo>
                <a:lnTo>
                  <a:pt x="17" y="7"/>
                </a:lnTo>
                <a:lnTo>
                  <a:pt x="17" y="9"/>
                </a:lnTo>
                <a:lnTo>
                  <a:pt x="17" y="10"/>
                </a:lnTo>
                <a:lnTo>
                  <a:pt x="17" y="10"/>
                </a:lnTo>
                <a:lnTo>
                  <a:pt x="17" y="9"/>
                </a:lnTo>
                <a:lnTo>
                  <a:pt x="17" y="8"/>
                </a:lnTo>
                <a:lnTo>
                  <a:pt x="17" y="7"/>
                </a:lnTo>
                <a:lnTo>
                  <a:pt x="17" y="6"/>
                </a:lnTo>
                <a:lnTo>
                  <a:pt x="18" y="6"/>
                </a:lnTo>
                <a:lnTo>
                  <a:pt x="18" y="5"/>
                </a:lnTo>
                <a:lnTo>
                  <a:pt x="18" y="5"/>
                </a:lnTo>
                <a:lnTo>
                  <a:pt x="18" y="5"/>
                </a:lnTo>
                <a:lnTo>
                  <a:pt x="18" y="6"/>
                </a:lnTo>
                <a:lnTo>
                  <a:pt x="18" y="6"/>
                </a:lnTo>
                <a:lnTo>
                  <a:pt x="18" y="5"/>
                </a:lnTo>
                <a:lnTo>
                  <a:pt x="18" y="3"/>
                </a:lnTo>
                <a:lnTo>
                  <a:pt x="18" y="3"/>
                </a:lnTo>
                <a:lnTo>
                  <a:pt x="18" y="4"/>
                </a:lnTo>
                <a:lnTo>
                  <a:pt x="18" y="5"/>
                </a:lnTo>
                <a:lnTo>
                  <a:pt x="18" y="5"/>
                </a:lnTo>
                <a:lnTo>
                  <a:pt x="18" y="6"/>
                </a:lnTo>
                <a:lnTo>
                  <a:pt x="18" y="6"/>
                </a:lnTo>
                <a:lnTo>
                  <a:pt x="18" y="7"/>
                </a:lnTo>
                <a:lnTo>
                  <a:pt x="18" y="9"/>
                </a:lnTo>
                <a:lnTo>
                  <a:pt x="18" y="10"/>
                </a:lnTo>
                <a:lnTo>
                  <a:pt x="18" y="10"/>
                </a:lnTo>
                <a:lnTo>
                  <a:pt x="18" y="12"/>
                </a:lnTo>
                <a:lnTo>
                  <a:pt x="18" y="14"/>
                </a:lnTo>
                <a:lnTo>
                  <a:pt x="18" y="15"/>
                </a:lnTo>
                <a:lnTo>
                  <a:pt x="18" y="13"/>
                </a:lnTo>
                <a:lnTo>
                  <a:pt x="18" y="13"/>
                </a:lnTo>
                <a:lnTo>
                  <a:pt x="18" y="13"/>
                </a:lnTo>
                <a:lnTo>
                  <a:pt x="18" y="14"/>
                </a:lnTo>
                <a:lnTo>
                  <a:pt x="19" y="13"/>
                </a:lnTo>
                <a:lnTo>
                  <a:pt x="19" y="14"/>
                </a:lnTo>
                <a:lnTo>
                  <a:pt x="19" y="14"/>
                </a:lnTo>
                <a:lnTo>
                  <a:pt x="19" y="14"/>
                </a:lnTo>
                <a:lnTo>
                  <a:pt x="19" y="12"/>
                </a:lnTo>
                <a:lnTo>
                  <a:pt x="19" y="12"/>
                </a:lnTo>
                <a:lnTo>
                  <a:pt x="19" y="13"/>
                </a:lnTo>
                <a:lnTo>
                  <a:pt x="19" y="16"/>
                </a:lnTo>
                <a:lnTo>
                  <a:pt x="19" y="19"/>
                </a:lnTo>
                <a:lnTo>
                  <a:pt x="19" y="19"/>
                </a:lnTo>
                <a:lnTo>
                  <a:pt x="19" y="20"/>
                </a:lnTo>
                <a:lnTo>
                  <a:pt x="19" y="19"/>
                </a:lnTo>
                <a:lnTo>
                  <a:pt x="19" y="19"/>
                </a:lnTo>
                <a:lnTo>
                  <a:pt x="19" y="19"/>
                </a:lnTo>
                <a:lnTo>
                  <a:pt x="19" y="18"/>
                </a:lnTo>
                <a:lnTo>
                  <a:pt x="19" y="18"/>
                </a:lnTo>
                <a:lnTo>
                  <a:pt x="19" y="18"/>
                </a:lnTo>
                <a:lnTo>
                  <a:pt x="19" y="18"/>
                </a:lnTo>
                <a:lnTo>
                  <a:pt x="19" y="17"/>
                </a:lnTo>
                <a:lnTo>
                  <a:pt x="19" y="16"/>
                </a:lnTo>
                <a:lnTo>
                  <a:pt x="19" y="15"/>
                </a:lnTo>
                <a:lnTo>
                  <a:pt x="19" y="14"/>
                </a:lnTo>
                <a:lnTo>
                  <a:pt x="19" y="14"/>
                </a:lnTo>
                <a:lnTo>
                  <a:pt x="19" y="12"/>
                </a:lnTo>
                <a:lnTo>
                  <a:pt x="19" y="9"/>
                </a:lnTo>
                <a:lnTo>
                  <a:pt x="20" y="6"/>
                </a:lnTo>
                <a:lnTo>
                  <a:pt x="20" y="5"/>
                </a:lnTo>
                <a:lnTo>
                  <a:pt x="20" y="5"/>
                </a:lnTo>
                <a:lnTo>
                  <a:pt x="20" y="6"/>
                </a:lnTo>
                <a:lnTo>
                  <a:pt x="20" y="7"/>
                </a:lnTo>
                <a:lnTo>
                  <a:pt x="20" y="7"/>
                </a:lnTo>
                <a:lnTo>
                  <a:pt x="20" y="8"/>
                </a:lnTo>
                <a:lnTo>
                  <a:pt x="20" y="10"/>
                </a:lnTo>
                <a:lnTo>
                  <a:pt x="20" y="12"/>
                </a:lnTo>
                <a:lnTo>
                  <a:pt x="20" y="13"/>
                </a:lnTo>
                <a:lnTo>
                  <a:pt x="20" y="13"/>
                </a:lnTo>
                <a:lnTo>
                  <a:pt x="20" y="14"/>
                </a:lnTo>
                <a:lnTo>
                  <a:pt x="20" y="15"/>
                </a:lnTo>
                <a:lnTo>
                  <a:pt x="20" y="15"/>
                </a:lnTo>
                <a:lnTo>
                  <a:pt x="20" y="16"/>
                </a:lnTo>
                <a:lnTo>
                  <a:pt x="20" y="17"/>
                </a:lnTo>
                <a:lnTo>
                  <a:pt x="20" y="16"/>
                </a:lnTo>
                <a:lnTo>
                  <a:pt x="20" y="15"/>
                </a:lnTo>
                <a:lnTo>
                  <a:pt x="20" y="14"/>
                </a:lnTo>
                <a:lnTo>
                  <a:pt x="20" y="13"/>
                </a:lnTo>
                <a:lnTo>
                  <a:pt x="20" y="12"/>
                </a:lnTo>
                <a:lnTo>
                  <a:pt x="20" y="11"/>
                </a:lnTo>
                <a:lnTo>
                  <a:pt x="20" y="11"/>
                </a:lnTo>
                <a:lnTo>
                  <a:pt x="20" y="10"/>
                </a:lnTo>
                <a:lnTo>
                  <a:pt x="20" y="10"/>
                </a:lnTo>
                <a:lnTo>
                  <a:pt x="21" y="9"/>
                </a:lnTo>
                <a:lnTo>
                  <a:pt x="21" y="9"/>
                </a:lnTo>
                <a:lnTo>
                  <a:pt x="21" y="7"/>
                </a:lnTo>
                <a:lnTo>
                  <a:pt x="21" y="5"/>
                </a:lnTo>
                <a:lnTo>
                  <a:pt x="21" y="3"/>
                </a:lnTo>
                <a:lnTo>
                  <a:pt x="21" y="3"/>
                </a:lnTo>
                <a:lnTo>
                  <a:pt x="21" y="3"/>
                </a:lnTo>
                <a:lnTo>
                  <a:pt x="21" y="3"/>
                </a:lnTo>
                <a:lnTo>
                  <a:pt x="21" y="3"/>
                </a:lnTo>
                <a:lnTo>
                  <a:pt x="21" y="3"/>
                </a:lnTo>
                <a:lnTo>
                  <a:pt x="21" y="3"/>
                </a:lnTo>
                <a:lnTo>
                  <a:pt x="21" y="2"/>
                </a:lnTo>
                <a:lnTo>
                  <a:pt x="21" y="1"/>
                </a:lnTo>
                <a:lnTo>
                  <a:pt x="21" y="0"/>
                </a:lnTo>
              </a:path>
            </a:pathLst>
          </a:custGeom>
          <a:noFill/>
          <a:ln w="4763"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Freeform 17">
            <a:extLst>
              <a:ext uri="{FF2B5EF4-FFF2-40B4-BE49-F238E27FC236}">
                <a16:creationId xmlns:a16="http://schemas.microsoft.com/office/drawing/2014/main" id="{1CAE5CF7-4002-4828-BE65-57CAD02B3ADB}"/>
              </a:ext>
            </a:extLst>
          </p:cNvPr>
          <p:cNvSpPr>
            <a:spLocks/>
          </p:cNvSpPr>
          <p:nvPr/>
        </p:nvSpPr>
        <p:spPr bwMode="auto">
          <a:xfrm>
            <a:off x="1177925" y="406400"/>
            <a:ext cx="33338" cy="225425"/>
          </a:xfrm>
          <a:custGeom>
            <a:avLst/>
            <a:gdLst>
              <a:gd name="T0" fmla="*/ 1 w 21"/>
              <a:gd name="T1" fmla="*/ 125 h 142"/>
              <a:gd name="T2" fmla="*/ 1 w 21"/>
              <a:gd name="T3" fmla="*/ 126 h 142"/>
              <a:gd name="T4" fmla="*/ 1 w 21"/>
              <a:gd name="T5" fmla="*/ 125 h 142"/>
              <a:gd name="T6" fmla="*/ 1 w 21"/>
              <a:gd name="T7" fmla="*/ 131 h 142"/>
              <a:gd name="T8" fmla="*/ 2 w 21"/>
              <a:gd name="T9" fmla="*/ 141 h 142"/>
              <a:gd name="T10" fmla="*/ 2 w 21"/>
              <a:gd name="T11" fmla="*/ 137 h 142"/>
              <a:gd name="T12" fmla="*/ 2 w 21"/>
              <a:gd name="T13" fmla="*/ 136 h 142"/>
              <a:gd name="T14" fmla="*/ 3 w 21"/>
              <a:gd name="T15" fmla="*/ 132 h 142"/>
              <a:gd name="T16" fmla="*/ 3 w 21"/>
              <a:gd name="T17" fmla="*/ 123 h 142"/>
              <a:gd name="T18" fmla="*/ 3 w 21"/>
              <a:gd name="T19" fmla="*/ 123 h 142"/>
              <a:gd name="T20" fmla="*/ 4 w 21"/>
              <a:gd name="T21" fmla="*/ 120 h 142"/>
              <a:gd name="T22" fmla="*/ 4 w 21"/>
              <a:gd name="T23" fmla="*/ 114 h 142"/>
              <a:gd name="T24" fmla="*/ 5 w 21"/>
              <a:gd name="T25" fmla="*/ 116 h 142"/>
              <a:gd name="T26" fmla="*/ 5 w 21"/>
              <a:gd name="T27" fmla="*/ 110 h 142"/>
              <a:gd name="T28" fmla="*/ 5 w 21"/>
              <a:gd name="T29" fmla="*/ 108 h 142"/>
              <a:gd name="T30" fmla="*/ 6 w 21"/>
              <a:gd name="T31" fmla="*/ 103 h 142"/>
              <a:gd name="T32" fmla="*/ 6 w 21"/>
              <a:gd name="T33" fmla="*/ 94 h 142"/>
              <a:gd name="T34" fmla="*/ 6 w 21"/>
              <a:gd name="T35" fmla="*/ 94 h 142"/>
              <a:gd name="T36" fmla="*/ 7 w 21"/>
              <a:gd name="T37" fmla="*/ 94 h 142"/>
              <a:gd name="T38" fmla="*/ 7 w 21"/>
              <a:gd name="T39" fmla="*/ 98 h 142"/>
              <a:gd name="T40" fmla="*/ 7 w 21"/>
              <a:gd name="T41" fmla="*/ 97 h 142"/>
              <a:gd name="T42" fmla="*/ 8 w 21"/>
              <a:gd name="T43" fmla="*/ 92 h 142"/>
              <a:gd name="T44" fmla="*/ 8 w 21"/>
              <a:gd name="T45" fmla="*/ 89 h 142"/>
              <a:gd name="T46" fmla="*/ 8 w 21"/>
              <a:gd name="T47" fmla="*/ 85 h 142"/>
              <a:gd name="T48" fmla="*/ 9 w 21"/>
              <a:gd name="T49" fmla="*/ 78 h 142"/>
              <a:gd name="T50" fmla="*/ 9 w 21"/>
              <a:gd name="T51" fmla="*/ 71 h 142"/>
              <a:gd name="T52" fmla="*/ 9 w 21"/>
              <a:gd name="T53" fmla="*/ 69 h 142"/>
              <a:gd name="T54" fmla="*/ 10 w 21"/>
              <a:gd name="T55" fmla="*/ 70 h 142"/>
              <a:gd name="T56" fmla="*/ 10 w 21"/>
              <a:gd name="T57" fmla="*/ 60 h 142"/>
              <a:gd name="T58" fmla="*/ 10 w 21"/>
              <a:gd name="T59" fmla="*/ 59 h 142"/>
              <a:gd name="T60" fmla="*/ 11 w 21"/>
              <a:gd name="T61" fmla="*/ 59 h 142"/>
              <a:gd name="T62" fmla="*/ 11 w 21"/>
              <a:gd name="T63" fmla="*/ 58 h 142"/>
              <a:gd name="T64" fmla="*/ 11 w 21"/>
              <a:gd name="T65" fmla="*/ 54 h 142"/>
              <a:gd name="T66" fmla="*/ 12 w 21"/>
              <a:gd name="T67" fmla="*/ 47 h 142"/>
              <a:gd name="T68" fmla="*/ 12 w 21"/>
              <a:gd name="T69" fmla="*/ 37 h 142"/>
              <a:gd name="T70" fmla="*/ 12 w 21"/>
              <a:gd name="T71" fmla="*/ 44 h 142"/>
              <a:gd name="T72" fmla="*/ 13 w 21"/>
              <a:gd name="T73" fmla="*/ 45 h 142"/>
              <a:gd name="T74" fmla="*/ 13 w 21"/>
              <a:gd name="T75" fmla="*/ 35 h 142"/>
              <a:gd name="T76" fmla="*/ 13 w 21"/>
              <a:gd name="T77" fmla="*/ 35 h 142"/>
              <a:gd name="T78" fmla="*/ 14 w 21"/>
              <a:gd name="T79" fmla="*/ 35 h 142"/>
              <a:gd name="T80" fmla="*/ 14 w 21"/>
              <a:gd name="T81" fmla="*/ 40 h 142"/>
              <a:gd name="T82" fmla="*/ 14 w 21"/>
              <a:gd name="T83" fmla="*/ 39 h 142"/>
              <a:gd name="T84" fmla="*/ 15 w 21"/>
              <a:gd name="T85" fmla="*/ 32 h 142"/>
              <a:gd name="T86" fmla="*/ 15 w 21"/>
              <a:gd name="T87" fmla="*/ 26 h 142"/>
              <a:gd name="T88" fmla="*/ 15 w 21"/>
              <a:gd name="T89" fmla="*/ 23 h 142"/>
              <a:gd name="T90" fmla="*/ 16 w 21"/>
              <a:gd name="T91" fmla="*/ 16 h 142"/>
              <a:gd name="T92" fmla="*/ 16 w 21"/>
              <a:gd name="T93" fmla="*/ 6 h 142"/>
              <a:gd name="T94" fmla="*/ 16 w 21"/>
              <a:gd name="T95" fmla="*/ 6 h 142"/>
              <a:gd name="T96" fmla="*/ 17 w 21"/>
              <a:gd name="T97" fmla="*/ 12 h 142"/>
              <a:gd name="T98" fmla="*/ 17 w 21"/>
              <a:gd name="T99" fmla="*/ 5 h 142"/>
              <a:gd name="T100" fmla="*/ 18 w 21"/>
              <a:gd name="T101" fmla="*/ 2 h 142"/>
              <a:gd name="T102" fmla="*/ 18 w 21"/>
              <a:gd name="T103" fmla="*/ 3 h 142"/>
              <a:gd name="T104" fmla="*/ 18 w 21"/>
              <a:gd name="T105" fmla="*/ 4 h 142"/>
              <a:gd name="T106" fmla="*/ 18 w 21"/>
              <a:gd name="T107" fmla="*/ 11 h 142"/>
              <a:gd name="T108" fmla="*/ 19 w 21"/>
              <a:gd name="T109" fmla="*/ 20 h 142"/>
              <a:gd name="T110" fmla="*/ 19 w 21"/>
              <a:gd name="T111" fmla="*/ 25 h 142"/>
              <a:gd name="T112" fmla="*/ 19 w 21"/>
              <a:gd name="T113" fmla="*/ 22 h 142"/>
              <a:gd name="T114" fmla="*/ 20 w 21"/>
              <a:gd name="T115" fmla="*/ 23 h 142"/>
              <a:gd name="T116" fmla="*/ 20 w 21"/>
              <a:gd name="T117" fmla="*/ 28 h 142"/>
              <a:gd name="T118" fmla="*/ 20 w 21"/>
              <a:gd name="T119" fmla="*/ 20 h 142"/>
              <a:gd name="T120" fmla="*/ 21 w 21"/>
              <a:gd name="T121" fmla="*/ 16 h 142"/>
              <a:gd name="T122" fmla="*/ 21 w 21"/>
              <a:gd name="T123" fmla="*/ 1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142">
                <a:moveTo>
                  <a:pt x="0" y="120"/>
                </a:moveTo>
                <a:lnTo>
                  <a:pt x="0" y="122"/>
                </a:lnTo>
                <a:lnTo>
                  <a:pt x="0" y="124"/>
                </a:lnTo>
                <a:lnTo>
                  <a:pt x="0" y="127"/>
                </a:lnTo>
                <a:lnTo>
                  <a:pt x="0" y="128"/>
                </a:lnTo>
                <a:lnTo>
                  <a:pt x="0" y="128"/>
                </a:lnTo>
                <a:lnTo>
                  <a:pt x="0" y="127"/>
                </a:lnTo>
                <a:lnTo>
                  <a:pt x="1" y="125"/>
                </a:lnTo>
                <a:lnTo>
                  <a:pt x="1" y="124"/>
                </a:lnTo>
                <a:lnTo>
                  <a:pt x="1" y="122"/>
                </a:lnTo>
                <a:lnTo>
                  <a:pt x="1" y="122"/>
                </a:lnTo>
                <a:lnTo>
                  <a:pt x="1" y="122"/>
                </a:lnTo>
                <a:lnTo>
                  <a:pt x="1" y="124"/>
                </a:lnTo>
                <a:lnTo>
                  <a:pt x="1" y="124"/>
                </a:lnTo>
                <a:lnTo>
                  <a:pt x="1" y="125"/>
                </a:lnTo>
                <a:lnTo>
                  <a:pt x="1" y="126"/>
                </a:lnTo>
                <a:lnTo>
                  <a:pt x="1" y="126"/>
                </a:lnTo>
                <a:lnTo>
                  <a:pt x="1" y="125"/>
                </a:lnTo>
                <a:lnTo>
                  <a:pt x="1" y="125"/>
                </a:lnTo>
                <a:lnTo>
                  <a:pt x="1" y="126"/>
                </a:lnTo>
                <a:lnTo>
                  <a:pt x="1" y="126"/>
                </a:lnTo>
                <a:lnTo>
                  <a:pt x="1" y="125"/>
                </a:lnTo>
                <a:lnTo>
                  <a:pt x="1" y="125"/>
                </a:lnTo>
                <a:lnTo>
                  <a:pt x="1" y="125"/>
                </a:lnTo>
                <a:lnTo>
                  <a:pt x="1" y="127"/>
                </a:lnTo>
                <a:lnTo>
                  <a:pt x="1" y="129"/>
                </a:lnTo>
                <a:lnTo>
                  <a:pt x="1" y="130"/>
                </a:lnTo>
                <a:lnTo>
                  <a:pt x="1" y="131"/>
                </a:lnTo>
                <a:lnTo>
                  <a:pt x="1" y="131"/>
                </a:lnTo>
                <a:lnTo>
                  <a:pt x="1" y="131"/>
                </a:lnTo>
                <a:lnTo>
                  <a:pt x="1" y="130"/>
                </a:lnTo>
                <a:lnTo>
                  <a:pt x="1" y="131"/>
                </a:lnTo>
                <a:lnTo>
                  <a:pt x="2" y="130"/>
                </a:lnTo>
                <a:lnTo>
                  <a:pt x="2" y="130"/>
                </a:lnTo>
                <a:lnTo>
                  <a:pt x="2" y="130"/>
                </a:lnTo>
                <a:lnTo>
                  <a:pt x="2" y="134"/>
                </a:lnTo>
                <a:lnTo>
                  <a:pt x="2" y="137"/>
                </a:lnTo>
                <a:lnTo>
                  <a:pt x="2" y="140"/>
                </a:lnTo>
                <a:lnTo>
                  <a:pt x="2" y="142"/>
                </a:lnTo>
                <a:lnTo>
                  <a:pt x="2" y="141"/>
                </a:lnTo>
                <a:lnTo>
                  <a:pt x="2" y="140"/>
                </a:lnTo>
                <a:lnTo>
                  <a:pt x="2" y="140"/>
                </a:lnTo>
                <a:lnTo>
                  <a:pt x="2" y="140"/>
                </a:lnTo>
                <a:lnTo>
                  <a:pt x="2" y="140"/>
                </a:lnTo>
                <a:lnTo>
                  <a:pt x="2" y="140"/>
                </a:lnTo>
                <a:lnTo>
                  <a:pt x="2" y="139"/>
                </a:lnTo>
                <a:lnTo>
                  <a:pt x="2" y="139"/>
                </a:lnTo>
                <a:lnTo>
                  <a:pt x="2" y="137"/>
                </a:lnTo>
                <a:lnTo>
                  <a:pt x="2" y="136"/>
                </a:lnTo>
                <a:lnTo>
                  <a:pt x="2" y="135"/>
                </a:lnTo>
                <a:lnTo>
                  <a:pt x="2" y="136"/>
                </a:lnTo>
                <a:lnTo>
                  <a:pt x="2" y="136"/>
                </a:lnTo>
                <a:lnTo>
                  <a:pt x="2" y="136"/>
                </a:lnTo>
                <a:lnTo>
                  <a:pt x="2" y="135"/>
                </a:lnTo>
                <a:lnTo>
                  <a:pt x="2" y="135"/>
                </a:lnTo>
                <a:lnTo>
                  <a:pt x="2" y="136"/>
                </a:lnTo>
                <a:lnTo>
                  <a:pt x="2" y="136"/>
                </a:lnTo>
                <a:lnTo>
                  <a:pt x="3" y="137"/>
                </a:lnTo>
                <a:lnTo>
                  <a:pt x="3" y="136"/>
                </a:lnTo>
                <a:lnTo>
                  <a:pt x="3" y="135"/>
                </a:lnTo>
                <a:lnTo>
                  <a:pt x="3" y="134"/>
                </a:lnTo>
                <a:lnTo>
                  <a:pt x="3" y="133"/>
                </a:lnTo>
                <a:lnTo>
                  <a:pt x="3" y="133"/>
                </a:lnTo>
                <a:lnTo>
                  <a:pt x="3" y="132"/>
                </a:lnTo>
                <a:lnTo>
                  <a:pt x="3" y="133"/>
                </a:lnTo>
                <a:lnTo>
                  <a:pt x="3" y="131"/>
                </a:lnTo>
                <a:lnTo>
                  <a:pt x="3" y="129"/>
                </a:lnTo>
                <a:lnTo>
                  <a:pt x="3" y="127"/>
                </a:lnTo>
                <a:lnTo>
                  <a:pt x="3" y="125"/>
                </a:lnTo>
                <a:lnTo>
                  <a:pt x="3" y="124"/>
                </a:lnTo>
                <a:lnTo>
                  <a:pt x="3" y="123"/>
                </a:lnTo>
                <a:lnTo>
                  <a:pt x="3" y="123"/>
                </a:lnTo>
                <a:lnTo>
                  <a:pt x="3" y="123"/>
                </a:lnTo>
                <a:lnTo>
                  <a:pt x="3" y="123"/>
                </a:lnTo>
                <a:lnTo>
                  <a:pt x="3" y="123"/>
                </a:lnTo>
                <a:lnTo>
                  <a:pt x="3" y="123"/>
                </a:lnTo>
                <a:lnTo>
                  <a:pt x="3" y="123"/>
                </a:lnTo>
                <a:lnTo>
                  <a:pt x="3" y="122"/>
                </a:lnTo>
                <a:lnTo>
                  <a:pt x="3" y="122"/>
                </a:lnTo>
                <a:lnTo>
                  <a:pt x="3" y="123"/>
                </a:lnTo>
                <a:lnTo>
                  <a:pt x="3" y="123"/>
                </a:lnTo>
                <a:lnTo>
                  <a:pt x="3" y="123"/>
                </a:lnTo>
                <a:lnTo>
                  <a:pt x="4" y="122"/>
                </a:lnTo>
                <a:lnTo>
                  <a:pt x="4" y="121"/>
                </a:lnTo>
                <a:lnTo>
                  <a:pt x="4" y="120"/>
                </a:lnTo>
                <a:lnTo>
                  <a:pt x="4" y="119"/>
                </a:lnTo>
                <a:lnTo>
                  <a:pt x="4" y="120"/>
                </a:lnTo>
                <a:lnTo>
                  <a:pt x="4" y="120"/>
                </a:lnTo>
                <a:lnTo>
                  <a:pt x="4" y="120"/>
                </a:lnTo>
                <a:lnTo>
                  <a:pt x="4" y="119"/>
                </a:lnTo>
                <a:lnTo>
                  <a:pt x="4" y="119"/>
                </a:lnTo>
                <a:lnTo>
                  <a:pt x="4" y="118"/>
                </a:lnTo>
                <a:lnTo>
                  <a:pt x="4" y="116"/>
                </a:lnTo>
                <a:lnTo>
                  <a:pt x="4" y="114"/>
                </a:lnTo>
                <a:lnTo>
                  <a:pt x="4" y="114"/>
                </a:lnTo>
                <a:lnTo>
                  <a:pt x="4" y="114"/>
                </a:lnTo>
                <a:lnTo>
                  <a:pt x="4" y="114"/>
                </a:lnTo>
                <a:lnTo>
                  <a:pt x="4" y="114"/>
                </a:lnTo>
                <a:lnTo>
                  <a:pt x="4" y="115"/>
                </a:lnTo>
                <a:lnTo>
                  <a:pt x="4" y="116"/>
                </a:lnTo>
                <a:lnTo>
                  <a:pt x="5" y="116"/>
                </a:lnTo>
                <a:lnTo>
                  <a:pt x="5" y="115"/>
                </a:lnTo>
                <a:lnTo>
                  <a:pt x="5" y="115"/>
                </a:lnTo>
                <a:lnTo>
                  <a:pt x="5" y="116"/>
                </a:lnTo>
                <a:lnTo>
                  <a:pt x="5" y="116"/>
                </a:lnTo>
                <a:lnTo>
                  <a:pt x="5" y="115"/>
                </a:lnTo>
                <a:lnTo>
                  <a:pt x="5" y="115"/>
                </a:lnTo>
                <a:lnTo>
                  <a:pt x="5" y="115"/>
                </a:lnTo>
                <a:lnTo>
                  <a:pt x="5" y="116"/>
                </a:lnTo>
                <a:lnTo>
                  <a:pt x="5" y="114"/>
                </a:lnTo>
                <a:lnTo>
                  <a:pt x="5" y="112"/>
                </a:lnTo>
                <a:lnTo>
                  <a:pt x="5" y="110"/>
                </a:lnTo>
                <a:lnTo>
                  <a:pt x="5" y="108"/>
                </a:lnTo>
                <a:lnTo>
                  <a:pt x="5" y="108"/>
                </a:lnTo>
                <a:lnTo>
                  <a:pt x="5" y="106"/>
                </a:lnTo>
                <a:lnTo>
                  <a:pt x="5" y="106"/>
                </a:lnTo>
                <a:lnTo>
                  <a:pt x="5" y="107"/>
                </a:lnTo>
                <a:lnTo>
                  <a:pt x="5" y="108"/>
                </a:lnTo>
                <a:lnTo>
                  <a:pt x="5" y="109"/>
                </a:lnTo>
                <a:lnTo>
                  <a:pt x="5" y="108"/>
                </a:lnTo>
                <a:lnTo>
                  <a:pt x="5" y="107"/>
                </a:lnTo>
                <a:lnTo>
                  <a:pt x="5" y="105"/>
                </a:lnTo>
                <a:lnTo>
                  <a:pt x="5" y="103"/>
                </a:lnTo>
                <a:lnTo>
                  <a:pt x="5" y="102"/>
                </a:lnTo>
                <a:lnTo>
                  <a:pt x="5" y="102"/>
                </a:lnTo>
                <a:lnTo>
                  <a:pt x="6" y="103"/>
                </a:lnTo>
                <a:lnTo>
                  <a:pt x="6" y="103"/>
                </a:lnTo>
                <a:lnTo>
                  <a:pt x="6" y="103"/>
                </a:lnTo>
                <a:lnTo>
                  <a:pt x="6" y="103"/>
                </a:lnTo>
                <a:lnTo>
                  <a:pt x="6" y="103"/>
                </a:lnTo>
                <a:lnTo>
                  <a:pt x="6" y="103"/>
                </a:lnTo>
                <a:lnTo>
                  <a:pt x="6" y="100"/>
                </a:lnTo>
                <a:lnTo>
                  <a:pt x="6" y="98"/>
                </a:lnTo>
                <a:lnTo>
                  <a:pt x="6" y="97"/>
                </a:lnTo>
                <a:lnTo>
                  <a:pt x="6" y="96"/>
                </a:lnTo>
                <a:lnTo>
                  <a:pt x="6" y="94"/>
                </a:lnTo>
                <a:lnTo>
                  <a:pt x="6" y="92"/>
                </a:lnTo>
                <a:lnTo>
                  <a:pt x="6" y="91"/>
                </a:lnTo>
                <a:lnTo>
                  <a:pt x="6" y="92"/>
                </a:lnTo>
                <a:lnTo>
                  <a:pt x="6" y="92"/>
                </a:lnTo>
                <a:lnTo>
                  <a:pt x="6" y="92"/>
                </a:lnTo>
                <a:lnTo>
                  <a:pt x="6" y="93"/>
                </a:lnTo>
                <a:lnTo>
                  <a:pt x="6" y="93"/>
                </a:lnTo>
                <a:lnTo>
                  <a:pt x="6" y="94"/>
                </a:lnTo>
                <a:lnTo>
                  <a:pt x="6" y="92"/>
                </a:lnTo>
                <a:lnTo>
                  <a:pt x="6" y="93"/>
                </a:lnTo>
                <a:lnTo>
                  <a:pt x="6" y="93"/>
                </a:lnTo>
                <a:lnTo>
                  <a:pt x="6" y="93"/>
                </a:lnTo>
                <a:lnTo>
                  <a:pt x="6" y="92"/>
                </a:lnTo>
                <a:lnTo>
                  <a:pt x="6" y="92"/>
                </a:lnTo>
                <a:lnTo>
                  <a:pt x="7" y="93"/>
                </a:lnTo>
                <a:lnTo>
                  <a:pt x="7" y="94"/>
                </a:lnTo>
                <a:lnTo>
                  <a:pt x="7" y="94"/>
                </a:lnTo>
                <a:lnTo>
                  <a:pt x="7" y="94"/>
                </a:lnTo>
                <a:lnTo>
                  <a:pt x="7" y="94"/>
                </a:lnTo>
                <a:lnTo>
                  <a:pt x="7" y="95"/>
                </a:lnTo>
                <a:lnTo>
                  <a:pt x="7" y="96"/>
                </a:lnTo>
                <a:lnTo>
                  <a:pt x="7" y="96"/>
                </a:lnTo>
                <a:lnTo>
                  <a:pt x="7" y="97"/>
                </a:lnTo>
                <a:lnTo>
                  <a:pt x="7" y="98"/>
                </a:lnTo>
                <a:lnTo>
                  <a:pt x="7" y="98"/>
                </a:lnTo>
                <a:lnTo>
                  <a:pt x="7" y="98"/>
                </a:lnTo>
                <a:lnTo>
                  <a:pt x="7" y="99"/>
                </a:lnTo>
                <a:lnTo>
                  <a:pt x="7" y="98"/>
                </a:lnTo>
                <a:lnTo>
                  <a:pt x="7" y="98"/>
                </a:lnTo>
                <a:lnTo>
                  <a:pt x="7" y="97"/>
                </a:lnTo>
                <a:lnTo>
                  <a:pt x="7" y="98"/>
                </a:lnTo>
                <a:lnTo>
                  <a:pt x="7" y="97"/>
                </a:lnTo>
                <a:lnTo>
                  <a:pt x="7" y="97"/>
                </a:lnTo>
                <a:lnTo>
                  <a:pt x="7" y="96"/>
                </a:lnTo>
                <a:lnTo>
                  <a:pt x="7" y="97"/>
                </a:lnTo>
                <a:lnTo>
                  <a:pt x="7" y="97"/>
                </a:lnTo>
                <a:lnTo>
                  <a:pt x="7" y="97"/>
                </a:lnTo>
                <a:lnTo>
                  <a:pt x="7" y="96"/>
                </a:lnTo>
                <a:lnTo>
                  <a:pt x="7" y="94"/>
                </a:lnTo>
                <a:lnTo>
                  <a:pt x="8" y="92"/>
                </a:lnTo>
                <a:lnTo>
                  <a:pt x="8" y="90"/>
                </a:lnTo>
                <a:lnTo>
                  <a:pt x="8" y="89"/>
                </a:lnTo>
                <a:lnTo>
                  <a:pt x="8" y="88"/>
                </a:lnTo>
                <a:lnTo>
                  <a:pt x="8" y="88"/>
                </a:lnTo>
                <a:lnTo>
                  <a:pt x="8" y="88"/>
                </a:lnTo>
                <a:lnTo>
                  <a:pt x="8" y="89"/>
                </a:lnTo>
                <a:lnTo>
                  <a:pt x="8" y="90"/>
                </a:lnTo>
                <a:lnTo>
                  <a:pt x="8" y="89"/>
                </a:lnTo>
                <a:lnTo>
                  <a:pt x="8" y="90"/>
                </a:lnTo>
                <a:lnTo>
                  <a:pt x="8" y="89"/>
                </a:lnTo>
                <a:lnTo>
                  <a:pt x="8" y="90"/>
                </a:lnTo>
                <a:lnTo>
                  <a:pt x="8" y="89"/>
                </a:lnTo>
                <a:lnTo>
                  <a:pt x="8" y="88"/>
                </a:lnTo>
                <a:lnTo>
                  <a:pt x="8" y="87"/>
                </a:lnTo>
                <a:lnTo>
                  <a:pt x="8" y="87"/>
                </a:lnTo>
                <a:lnTo>
                  <a:pt x="8" y="85"/>
                </a:lnTo>
                <a:lnTo>
                  <a:pt x="8" y="83"/>
                </a:lnTo>
                <a:lnTo>
                  <a:pt x="8" y="81"/>
                </a:lnTo>
                <a:lnTo>
                  <a:pt x="9" y="79"/>
                </a:lnTo>
                <a:lnTo>
                  <a:pt x="9" y="78"/>
                </a:lnTo>
                <a:lnTo>
                  <a:pt x="9" y="78"/>
                </a:lnTo>
                <a:lnTo>
                  <a:pt x="9" y="78"/>
                </a:lnTo>
                <a:lnTo>
                  <a:pt x="9" y="79"/>
                </a:lnTo>
                <a:lnTo>
                  <a:pt x="9" y="78"/>
                </a:lnTo>
                <a:lnTo>
                  <a:pt x="9" y="78"/>
                </a:lnTo>
                <a:lnTo>
                  <a:pt x="9" y="78"/>
                </a:lnTo>
                <a:lnTo>
                  <a:pt x="9" y="79"/>
                </a:lnTo>
                <a:lnTo>
                  <a:pt x="9" y="76"/>
                </a:lnTo>
                <a:lnTo>
                  <a:pt x="9" y="74"/>
                </a:lnTo>
                <a:lnTo>
                  <a:pt x="9" y="71"/>
                </a:lnTo>
                <a:lnTo>
                  <a:pt x="9" y="71"/>
                </a:lnTo>
                <a:lnTo>
                  <a:pt x="9" y="71"/>
                </a:lnTo>
                <a:lnTo>
                  <a:pt x="9" y="71"/>
                </a:lnTo>
                <a:lnTo>
                  <a:pt x="9" y="71"/>
                </a:lnTo>
                <a:lnTo>
                  <a:pt x="9" y="71"/>
                </a:lnTo>
                <a:lnTo>
                  <a:pt x="9" y="70"/>
                </a:lnTo>
                <a:lnTo>
                  <a:pt x="9" y="69"/>
                </a:lnTo>
                <a:lnTo>
                  <a:pt x="9" y="69"/>
                </a:lnTo>
                <a:lnTo>
                  <a:pt x="9" y="69"/>
                </a:lnTo>
                <a:lnTo>
                  <a:pt x="9" y="69"/>
                </a:lnTo>
                <a:lnTo>
                  <a:pt x="9" y="70"/>
                </a:lnTo>
                <a:lnTo>
                  <a:pt x="9" y="70"/>
                </a:lnTo>
                <a:lnTo>
                  <a:pt x="9" y="70"/>
                </a:lnTo>
                <a:lnTo>
                  <a:pt x="10" y="69"/>
                </a:lnTo>
                <a:lnTo>
                  <a:pt x="10" y="69"/>
                </a:lnTo>
                <a:lnTo>
                  <a:pt x="10" y="69"/>
                </a:lnTo>
                <a:lnTo>
                  <a:pt x="10" y="69"/>
                </a:lnTo>
                <a:lnTo>
                  <a:pt x="10" y="70"/>
                </a:lnTo>
                <a:lnTo>
                  <a:pt x="10" y="68"/>
                </a:lnTo>
                <a:lnTo>
                  <a:pt x="10" y="67"/>
                </a:lnTo>
                <a:lnTo>
                  <a:pt x="10" y="64"/>
                </a:lnTo>
                <a:lnTo>
                  <a:pt x="10" y="63"/>
                </a:lnTo>
                <a:lnTo>
                  <a:pt x="10" y="63"/>
                </a:lnTo>
                <a:lnTo>
                  <a:pt x="10" y="62"/>
                </a:lnTo>
                <a:lnTo>
                  <a:pt x="10" y="61"/>
                </a:lnTo>
                <a:lnTo>
                  <a:pt x="10" y="60"/>
                </a:lnTo>
                <a:lnTo>
                  <a:pt x="10" y="61"/>
                </a:lnTo>
                <a:lnTo>
                  <a:pt x="10" y="62"/>
                </a:lnTo>
                <a:lnTo>
                  <a:pt x="10" y="62"/>
                </a:lnTo>
                <a:lnTo>
                  <a:pt x="10" y="61"/>
                </a:lnTo>
                <a:lnTo>
                  <a:pt x="10" y="61"/>
                </a:lnTo>
                <a:lnTo>
                  <a:pt x="10" y="61"/>
                </a:lnTo>
                <a:lnTo>
                  <a:pt x="10" y="60"/>
                </a:lnTo>
                <a:lnTo>
                  <a:pt x="10" y="59"/>
                </a:lnTo>
                <a:lnTo>
                  <a:pt x="10" y="56"/>
                </a:lnTo>
                <a:lnTo>
                  <a:pt x="10" y="55"/>
                </a:lnTo>
                <a:lnTo>
                  <a:pt x="10" y="55"/>
                </a:lnTo>
                <a:lnTo>
                  <a:pt x="10" y="56"/>
                </a:lnTo>
                <a:lnTo>
                  <a:pt x="11" y="57"/>
                </a:lnTo>
                <a:lnTo>
                  <a:pt x="11" y="57"/>
                </a:lnTo>
                <a:lnTo>
                  <a:pt x="11" y="58"/>
                </a:lnTo>
                <a:lnTo>
                  <a:pt x="11" y="59"/>
                </a:lnTo>
                <a:lnTo>
                  <a:pt x="11" y="60"/>
                </a:lnTo>
                <a:lnTo>
                  <a:pt x="11" y="58"/>
                </a:lnTo>
                <a:lnTo>
                  <a:pt x="11" y="58"/>
                </a:lnTo>
                <a:lnTo>
                  <a:pt x="11" y="58"/>
                </a:lnTo>
                <a:lnTo>
                  <a:pt x="11" y="58"/>
                </a:lnTo>
                <a:lnTo>
                  <a:pt x="11" y="58"/>
                </a:lnTo>
                <a:lnTo>
                  <a:pt x="11" y="59"/>
                </a:lnTo>
                <a:lnTo>
                  <a:pt x="11" y="58"/>
                </a:lnTo>
                <a:lnTo>
                  <a:pt x="11" y="58"/>
                </a:lnTo>
                <a:lnTo>
                  <a:pt x="11" y="58"/>
                </a:lnTo>
                <a:lnTo>
                  <a:pt x="11" y="59"/>
                </a:lnTo>
                <a:lnTo>
                  <a:pt x="11" y="59"/>
                </a:lnTo>
                <a:lnTo>
                  <a:pt x="11" y="59"/>
                </a:lnTo>
                <a:lnTo>
                  <a:pt x="11" y="58"/>
                </a:lnTo>
                <a:lnTo>
                  <a:pt x="11" y="56"/>
                </a:lnTo>
                <a:lnTo>
                  <a:pt x="11" y="54"/>
                </a:lnTo>
                <a:lnTo>
                  <a:pt x="11" y="53"/>
                </a:lnTo>
                <a:lnTo>
                  <a:pt x="11" y="53"/>
                </a:lnTo>
                <a:lnTo>
                  <a:pt x="11" y="53"/>
                </a:lnTo>
                <a:lnTo>
                  <a:pt x="11" y="53"/>
                </a:lnTo>
                <a:lnTo>
                  <a:pt x="11" y="53"/>
                </a:lnTo>
                <a:lnTo>
                  <a:pt x="12" y="52"/>
                </a:lnTo>
                <a:lnTo>
                  <a:pt x="12" y="49"/>
                </a:lnTo>
                <a:lnTo>
                  <a:pt x="12" y="47"/>
                </a:lnTo>
                <a:lnTo>
                  <a:pt x="12" y="44"/>
                </a:lnTo>
                <a:lnTo>
                  <a:pt x="12" y="43"/>
                </a:lnTo>
                <a:lnTo>
                  <a:pt x="12" y="40"/>
                </a:lnTo>
                <a:lnTo>
                  <a:pt x="12" y="39"/>
                </a:lnTo>
                <a:lnTo>
                  <a:pt x="12" y="38"/>
                </a:lnTo>
                <a:lnTo>
                  <a:pt x="12" y="38"/>
                </a:lnTo>
                <a:lnTo>
                  <a:pt x="12" y="38"/>
                </a:lnTo>
                <a:lnTo>
                  <a:pt x="12" y="37"/>
                </a:lnTo>
                <a:lnTo>
                  <a:pt x="12" y="37"/>
                </a:lnTo>
                <a:lnTo>
                  <a:pt x="12" y="37"/>
                </a:lnTo>
                <a:lnTo>
                  <a:pt x="12" y="37"/>
                </a:lnTo>
                <a:lnTo>
                  <a:pt x="12" y="39"/>
                </a:lnTo>
                <a:lnTo>
                  <a:pt x="12" y="40"/>
                </a:lnTo>
                <a:lnTo>
                  <a:pt x="12" y="43"/>
                </a:lnTo>
                <a:lnTo>
                  <a:pt x="12" y="44"/>
                </a:lnTo>
                <a:lnTo>
                  <a:pt x="12" y="44"/>
                </a:lnTo>
                <a:lnTo>
                  <a:pt x="12" y="43"/>
                </a:lnTo>
                <a:lnTo>
                  <a:pt x="12" y="42"/>
                </a:lnTo>
                <a:lnTo>
                  <a:pt x="12" y="42"/>
                </a:lnTo>
                <a:lnTo>
                  <a:pt x="12" y="44"/>
                </a:lnTo>
                <a:lnTo>
                  <a:pt x="12" y="44"/>
                </a:lnTo>
                <a:lnTo>
                  <a:pt x="12" y="44"/>
                </a:lnTo>
                <a:lnTo>
                  <a:pt x="13" y="44"/>
                </a:lnTo>
                <a:lnTo>
                  <a:pt x="13" y="45"/>
                </a:lnTo>
                <a:lnTo>
                  <a:pt x="13" y="45"/>
                </a:lnTo>
                <a:lnTo>
                  <a:pt x="13" y="45"/>
                </a:lnTo>
                <a:lnTo>
                  <a:pt x="13" y="44"/>
                </a:lnTo>
                <a:lnTo>
                  <a:pt x="13" y="42"/>
                </a:lnTo>
                <a:lnTo>
                  <a:pt x="13" y="40"/>
                </a:lnTo>
                <a:lnTo>
                  <a:pt x="13" y="38"/>
                </a:lnTo>
                <a:lnTo>
                  <a:pt x="13" y="36"/>
                </a:lnTo>
                <a:lnTo>
                  <a:pt x="13" y="35"/>
                </a:lnTo>
                <a:lnTo>
                  <a:pt x="13" y="33"/>
                </a:lnTo>
                <a:lnTo>
                  <a:pt x="13" y="34"/>
                </a:lnTo>
                <a:lnTo>
                  <a:pt x="13" y="35"/>
                </a:lnTo>
                <a:lnTo>
                  <a:pt x="13" y="36"/>
                </a:lnTo>
                <a:lnTo>
                  <a:pt x="13" y="35"/>
                </a:lnTo>
                <a:lnTo>
                  <a:pt x="13" y="34"/>
                </a:lnTo>
                <a:lnTo>
                  <a:pt x="13" y="34"/>
                </a:lnTo>
                <a:lnTo>
                  <a:pt x="13" y="35"/>
                </a:lnTo>
                <a:lnTo>
                  <a:pt x="13" y="36"/>
                </a:lnTo>
                <a:lnTo>
                  <a:pt x="14" y="35"/>
                </a:lnTo>
                <a:lnTo>
                  <a:pt x="14" y="35"/>
                </a:lnTo>
                <a:lnTo>
                  <a:pt x="14" y="34"/>
                </a:lnTo>
                <a:lnTo>
                  <a:pt x="14" y="34"/>
                </a:lnTo>
                <a:lnTo>
                  <a:pt x="14" y="34"/>
                </a:lnTo>
                <a:lnTo>
                  <a:pt x="14" y="35"/>
                </a:lnTo>
                <a:lnTo>
                  <a:pt x="14" y="35"/>
                </a:lnTo>
                <a:lnTo>
                  <a:pt x="14" y="34"/>
                </a:lnTo>
                <a:lnTo>
                  <a:pt x="14" y="33"/>
                </a:lnTo>
                <a:lnTo>
                  <a:pt x="14" y="32"/>
                </a:lnTo>
                <a:lnTo>
                  <a:pt x="14" y="32"/>
                </a:lnTo>
                <a:lnTo>
                  <a:pt x="14" y="33"/>
                </a:lnTo>
                <a:lnTo>
                  <a:pt x="14" y="35"/>
                </a:lnTo>
                <a:lnTo>
                  <a:pt x="14" y="37"/>
                </a:lnTo>
                <a:lnTo>
                  <a:pt x="14" y="40"/>
                </a:lnTo>
                <a:lnTo>
                  <a:pt x="14" y="42"/>
                </a:lnTo>
                <a:lnTo>
                  <a:pt x="14" y="44"/>
                </a:lnTo>
                <a:lnTo>
                  <a:pt x="14" y="45"/>
                </a:lnTo>
                <a:lnTo>
                  <a:pt x="14" y="45"/>
                </a:lnTo>
                <a:lnTo>
                  <a:pt x="14" y="45"/>
                </a:lnTo>
                <a:lnTo>
                  <a:pt x="14" y="44"/>
                </a:lnTo>
                <a:lnTo>
                  <a:pt x="14" y="43"/>
                </a:lnTo>
                <a:lnTo>
                  <a:pt x="14" y="39"/>
                </a:lnTo>
                <a:lnTo>
                  <a:pt x="14" y="35"/>
                </a:lnTo>
                <a:lnTo>
                  <a:pt x="14" y="32"/>
                </a:lnTo>
                <a:lnTo>
                  <a:pt x="15" y="32"/>
                </a:lnTo>
                <a:lnTo>
                  <a:pt x="15" y="31"/>
                </a:lnTo>
                <a:lnTo>
                  <a:pt x="15" y="32"/>
                </a:lnTo>
                <a:lnTo>
                  <a:pt x="15" y="32"/>
                </a:lnTo>
                <a:lnTo>
                  <a:pt x="15" y="33"/>
                </a:lnTo>
                <a:lnTo>
                  <a:pt x="15" y="32"/>
                </a:lnTo>
                <a:lnTo>
                  <a:pt x="15" y="33"/>
                </a:lnTo>
                <a:lnTo>
                  <a:pt x="15" y="33"/>
                </a:lnTo>
                <a:lnTo>
                  <a:pt x="15" y="33"/>
                </a:lnTo>
                <a:lnTo>
                  <a:pt x="15" y="33"/>
                </a:lnTo>
                <a:lnTo>
                  <a:pt x="15" y="31"/>
                </a:lnTo>
                <a:lnTo>
                  <a:pt x="15" y="29"/>
                </a:lnTo>
                <a:lnTo>
                  <a:pt x="15" y="28"/>
                </a:lnTo>
                <a:lnTo>
                  <a:pt x="15" y="26"/>
                </a:lnTo>
                <a:lnTo>
                  <a:pt x="15" y="25"/>
                </a:lnTo>
                <a:lnTo>
                  <a:pt x="15" y="24"/>
                </a:lnTo>
                <a:lnTo>
                  <a:pt x="15" y="22"/>
                </a:lnTo>
                <a:lnTo>
                  <a:pt x="15" y="21"/>
                </a:lnTo>
                <a:lnTo>
                  <a:pt x="15" y="21"/>
                </a:lnTo>
                <a:lnTo>
                  <a:pt x="15" y="21"/>
                </a:lnTo>
                <a:lnTo>
                  <a:pt x="15" y="22"/>
                </a:lnTo>
                <a:lnTo>
                  <a:pt x="15" y="23"/>
                </a:lnTo>
                <a:lnTo>
                  <a:pt x="15" y="23"/>
                </a:lnTo>
                <a:lnTo>
                  <a:pt x="15" y="23"/>
                </a:lnTo>
                <a:lnTo>
                  <a:pt x="15" y="22"/>
                </a:lnTo>
                <a:lnTo>
                  <a:pt x="16" y="20"/>
                </a:lnTo>
                <a:lnTo>
                  <a:pt x="16" y="18"/>
                </a:lnTo>
                <a:lnTo>
                  <a:pt x="16" y="17"/>
                </a:lnTo>
                <a:lnTo>
                  <a:pt x="16" y="18"/>
                </a:lnTo>
                <a:lnTo>
                  <a:pt x="16" y="16"/>
                </a:lnTo>
                <a:lnTo>
                  <a:pt x="16" y="12"/>
                </a:lnTo>
                <a:lnTo>
                  <a:pt x="16" y="10"/>
                </a:lnTo>
                <a:lnTo>
                  <a:pt x="16" y="11"/>
                </a:lnTo>
                <a:lnTo>
                  <a:pt x="16" y="12"/>
                </a:lnTo>
                <a:lnTo>
                  <a:pt x="16" y="10"/>
                </a:lnTo>
                <a:lnTo>
                  <a:pt x="16" y="7"/>
                </a:lnTo>
                <a:lnTo>
                  <a:pt x="16" y="5"/>
                </a:lnTo>
                <a:lnTo>
                  <a:pt x="16" y="6"/>
                </a:lnTo>
                <a:lnTo>
                  <a:pt x="16" y="7"/>
                </a:lnTo>
                <a:lnTo>
                  <a:pt x="16" y="9"/>
                </a:lnTo>
                <a:lnTo>
                  <a:pt x="16" y="9"/>
                </a:lnTo>
                <a:lnTo>
                  <a:pt x="16" y="9"/>
                </a:lnTo>
                <a:lnTo>
                  <a:pt x="16" y="9"/>
                </a:lnTo>
                <a:lnTo>
                  <a:pt x="16" y="8"/>
                </a:lnTo>
                <a:lnTo>
                  <a:pt x="16" y="7"/>
                </a:lnTo>
                <a:lnTo>
                  <a:pt x="16" y="6"/>
                </a:lnTo>
                <a:lnTo>
                  <a:pt x="16" y="6"/>
                </a:lnTo>
                <a:lnTo>
                  <a:pt x="16" y="7"/>
                </a:lnTo>
                <a:lnTo>
                  <a:pt x="16" y="9"/>
                </a:lnTo>
                <a:lnTo>
                  <a:pt x="16" y="12"/>
                </a:lnTo>
                <a:lnTo>
                  <a:pt x="17" y="12"/>
                </a:lnTo>
                <a:lnTo>
                  <a:pt x="17" y="11"/>
                </a:lnTo>
                <a:lnTo>
                  <a:pt x="17" y="11"/>
                </a:lnTo>
                <a:lnTo>
                  <a:pt x="17" y="12"/>
                </a:lnTo>
                <a:lnTo>
                  <a:pt x="17" y="13"/>
                </a:lnTo>
                <a:lnTo>
                  <a:pt x="17" y="11"/>
                </a:lnTo>
                <a:lnTo>
                  <a:pt x="17" y="8"/>
                </a:lnTo>
                <a:lnTo>
                  <a:pt x="17" y="6"/>
                </a:lnTo>
                <a:lnTo>
                  <a:pt x="17" y="4"/>
                </a:lnTo>
                <a:lnTo>
                  <a:pt x="17" y="4"/>
                </a:lnTo>
                <a:lnTo>
                  <a:pt x="17" y="4"/>
                </a:lnTo>
                <a:lnTo>
                  <a:pt x="17" y="5"/>
                </a:lnTo>
                <a:lnTo>
                  <a:pt x="17" y="4"/>
                </a:lnTo>
                <a:lnTo>
                  <a:pt x="17" y="3"/>
                </a:lnTo>
                <a:lnTo>
                  <a:pt x="17" y="3"/>
                </a:lnTo>
                <a:lnTo>
                  <a:pt x="17" y="3"/>
                </a:lnTo>
                <a:lnTo>
                  <a:pt x="17" y="3"/>
                </a:lnTo>
                <a:lnTo>
                  <a:pt x="17" y="2"/>
                </a:lnTo>
                <a:lnTo>
                  <a:pt x="17" y="2"/>
                </a:lnTo>
                <a:lnTo>
                  <a:pt x="18" y="2"/>
                </a:lnTo>
                <a:lnTo>
                  <a:pt x="18" y="2"/>
                </a:lnTo>
                <a:lnTo>
                  <a:pt x="18" y="2"/>
                </a:lnTo>
                <a:lnTo>
                  <a:pt x="18" y="2"/>
                </a:lnTo>
                <a:lnTo>
                  <a:pt x="18" y="0"/>
                </a:lnTo>
                <a:lnTo>
                  <a:pt x="18" y="0"/>
                </a:lnTo>
                <a:lnTo>
                  <a:pt x="18" y="0"/>
                </a:lnTo>
                <a:lnTo>
                  <a:pt x="18" y="2"/>
                </a:lnTo>
                <a:lnTo>
                  <a:pt x="18" y="3"/>
                </a:lnTo>
                <a:lnTo>
                  <a:pt x="18" y="4"/>
                </a:lnTo>
                <a:lnTo>
                  <a:pt x="18" y="4"/>
                </a:lnTo>
                <a:lnTo>
                  <a:pt x="18" y="4"/>
                </a:lnTo>
                <a:lnTo>
                  <a:pt x="18" y="3"/>
                </a:lnTo>
                <a:lnTo>
                  <a:pt x="18" y="4"/>
                </a:lnTo>
                <a:lnTo>
                  <a:pt x="18" y="3"/>
                </a:lnTo>
                <a:lnTo>
                  <a:pt x="18" y="4"/>
                </a:lnTo>
                <a:lnTo>
                  <a:pt x="18" y="4"/>
                </a:lnTo>
                <a:lnTo>
                  <a:pt x="18" y="5"/>
                </a:lnTo>
                <a:lnTo>
                  <a:pt x="18" y="7"/>
                </a:lnTo>
                <a:lnTo>
                  <a:pt x="18" y="8"/>
                </a:lnTo>
                <a:lnTo>
                  <a:pt x="18" y="9"/>
                </a:lnTo>
                <a:lnTo>
                  <a:pt x="18" y="9"/>
                </a:lnTo>
                <a:lnTo>
                  <a:pt x="18" y="11"/>
                </a:lnTo>
                <a:lnTo>
                  <a:pt x="18" y="11"/>
                </a:lnTo>
                <a:lnTo>
                  <a:pt x="18" y="11"/>
                </a:lnTo>
                <a:lnTo>
                  <a:pt x="19" y="11"/>
                </a:lnTo>
                <a:lnTo>
                  <a:pt x="19" y="12"/>
                </a:lnTo>
                <a:lnTo>
                  <a:pt x="19" y="14"/>
                </a:lnTo>
                <a:lnTo>
                  <a:pt x="19" y="17"/>
                </a:lnTo>
                <a:lnTo>
                  <a:pt x="19" y="18"/>
                </a:lnTo>
                <a:lnTo>
                  <a:pt x="19" y="18"/>
                </a:lnTo>
                <a:lnTo>
                  <a:pt x="19" y="19"/>
                </a:lnTo>
                <a:lnTo>
                  <a:pt x="19" y="20"/>
                </a:lnTo>
                <a:lnTo>
                  <a:pt x="19" y="20"/>
                </a:lnTo>
                <a:lnTo>
                  <a:pt x="19" y="20"/>
                </a:lnTo>
                <a:lnTo>
                  <a:pt x="19" y="21"/>
                </a:lnTo>
                <a:lnTo>
                  <a:pt x="19" y="23"/>
                </a:lnTo>
                <a:lnTo>
                  <a:pt x="19" y="23"/>
                </a:lnTo>
                <a:lnTo>
                  <a:pt x="19" y="24"/>
                </a:lnTo>
                <a:lnTo>
                  <a:pt x="19" y="24"/>
                </a:lnTo>
                <a:lnTo>
                  <a:pt x="19" y="25"/>
                </a:lnTo>
                <a:lnTo>
                  <a:pt x="19" y="25"/>
                </a:lnTo>
                <a:lnTo>
                  <a:pt x="19" y="23"/>
                </a:lnTo>
                <a:lnTo>
                  <a:pt x="19" y="23"/>
                </a:lnTo>
                <a:lnTo>
                  <a:pt x="19" y="23"/>
                </a:lnTo>
                <a:lnTo>
                  <a:pt x="19" y="24"/>
                </a:lnTo>
                <a:lnTo>
                  <a:pt x="19" y="22"/>
                </a:lnTo>
                <a:lnTo>
                  <a:pt x="19" y="22"/>
                </a:lnTo>
                <a:lnTo>
                  <a:pt x="19" y="22"/>
                </a:lnTo>
                <a:lnTo>
                  <a:pt x="19" y="23"/>
                </a:lnTo>
                <a:lnTo>
                  <a:pt x="20" y="22"/>
                </a:lnTo>
                <a:lnTo>
                  <a:pt x="20" y="21"/>
                </a:lnTo>
                <a:lnTo>
                  <a:pt x="20" y="20"/>
                </a:lnTo>
                <a:lnTo>
                  <a:pt x="20" y="20"/>
                </a:lnTo>
                <a:lnTo>
                  <a:pt x="20" y="21"/>
                </a:lnTo>
                <a:lnTo>
                  <a:pt x="20" y="22"/>
                </a:lnTo>
                <a:lnTo>
                  <a:pt x="20" y="23"/>
                </a:lnTo>
                <a:lnTo>
                  <a:pt x="20" y="25"/>
                </a:lnTo>
                <a:lnTo>
                  <a:pt x="20" y="27"/>
                </a:lnTo>
                <a:lnTo>
                  <a:pt x="20" y="29"/>
                </a:lnTo>
                <a:lnTo>
                  <a:pt x="20" y="30"/>
                </a:lnTo>
                <a:lnTo>
                  <a:pt x="20" y="31"/>
                </a:lnTo>
                <a:lnTo>
                  <a:pt x="20" y="31"/>
                </a:lnTo>
                <a:lnTo>
                  <a:pt x="20" y="30"/>
                </a:lnTo>
                <a:lnTo>
                  <a:pt x="20" y="28"/>
                </a:lnTo>
                <a:lnTo>
                  <a:pt x="20" y="27"/>
                </a:lnTo>
                <a:lnTo>
                  <a:pt x="20" y="25"/>
                </a:lnTo>
                <a:lnTo>
                  <a:pt x="20" y="24"/>
                </a:lnTo>
                <a:lnTo>
                  <a:pt x="20" y="24"/>
                </a:lnTo>
                <a:lnTo>
                  <a:pt x="20" y="24"/>
                </a:lnTo>
                <a:lnTo>
                  <a:pt x="20" y="23"/>
                </a:lnTo>
                <a:lnTo>
                  <a:pt x="20" y="21"/>
                </a:lnTo>
                <a:lnTo>
                  <a:pt x="20" y="20"/>
                </a:lnTo>
                <a:lnTo>
                  <a:pt x="20" y="19"/>
                </a:lnTo>
                <a:lnTo>
                  <a:pt x="20" y="17"/>
                </a:lnTo>
                <a:lnTo>
                  <a:pt x="21" y="17"/>
                </a:lnTo>
                <a:lnTo>
                  <a:pt x="21" y="17"/>
                </a:lnTo>
                <a:lnTo>
                  <a:pt x="21" y="18"/>
                </a:lnTo>
                <a:lnTo>
                  <a:pt x="21" y="18"/>
                </a:lnTo>
                <a:lnTo>
                  <a:pt x="21" y="17"/>
                </a:lnTo>
                <a:lnTo>
                  <a:pt x="21" y="16"/>
                </a:lnTo>
                <a:lnTo>
                  <a:pt x="21" y="17"/>
                </a:lnTo>
                <a:lnTo>
                  <a:pt x="21" y="17"/>
                </a:lnTo>
                <a:lnTo>
                  <a:pt x="21" y="19"/>
                </a:lnTo>
                <a:lnTo>
                  <a:pt x="21" y="20"/>
                </a:lnTo>
                <a:lnTo>
                  <a:pt x="21" y="20"/>
                </a:lnTo>
                <a:lnTo>
                  <a:pt x="21" y="20"/>
                </a:lnTo>
                <a:lnTo>
                  <a:pt x="21" y="20"/>
                </a:lnTo>
                <a:lnTo>
                  <a:pt x="21" y="18"/>
                </a:lnTo>
                <a:lnTo>
                  <a:pt x="21" y="17"/>
                </a:lnTo>
                <a:lnTo>
                  <a:pt x="21" y="17"/>
                </a:lnTo>
                <a:lnTo>
                  <a:pt x="21" y="18"/>
                </a:lnTo>
                <a:lnTo>
                  <a:pt x="21" y="18"/>
                </a:lnTo>
              </a:path>
            </a:pathLst>
          </a:custGeom>
          <a:noFill/>
          <a:ln w="4763"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Rectangle 18">
            <a:extLst>
              <a:ext uri="{FF2B5EF4-FFF2-40B4-BE49-F238E27FC236}">
                <a16:creationId xmlns:a16="http://schemas.microsoft.com/office/drawing/2014/main" id="{61F249D5-646B-4079-B0E5-DEF4B114C9BB}"/>
              </a:ext>
            </a:extLst>
          </p:cNvPr>
          <p:cNvSpPr>
            <a:spLocks noChangeArrowheads="1"/>
          </p:cNvSpPr>
          <p:nvPr/>
        </p:nvSpPr>
        <p:spPr bwMode="auto">
          <a:xfrm>
            <a:off x="233363" y="1311275"/>
            <a:ext cx="3362325" cy="8667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Line 19">
            <a:extLst>
              <a:ext uri="{FF2B5EF4-FFF2-40B4-BE49-F238E27FC236}">
                <a16:creationId xmlns:a16="http://schemas.microsoft.com/office/drawing/2014/main" id="{A8570C2D-AE37-4864-9A60-8920EB4B2ECD}"/>
              </a:ext>
            </a:extLst>
          </p:cNvPr>
          <p:cNvSpPr>
            <a:spLocks noChangeShapeType="1"/>
          </p:cNvSpPr>
          <p:nvPr/>
        </p:nvSpPr>
        <p:spPr bwMode="auto">
          <a:xfrm>
            <a:off x="233363" y="2178050"/>
            <a:ext cx="33623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Line 20">
            <a:extLst>
              <a:ext uri="{FF2B5EF4-FFF2-40B4-BE49-F238E27FC236}">
                <a16:creationId xmlns:a16="http://schemas.microsoft.com/office/drawing/2014/main" id="{F6E488F4-0B8E-4262-B13A-61AE0064CB9F}"/>
              </a:ext>
            </a:extLst>
          </p:cNvPr>
          <p:cNvSpPr>
            <a:spLocks noChangeShapeType="1"/>
          </p:cNvSpPr>
          <p:nvPr/>
        </p:nvSpPr>
        <p:spPr bwMode="auto">
          <a:xfrm flipV="1">
            <a:off x="233363" y="2144713"/>
            <a:ext cx="0" cy="333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 name="Line 21">
            <a:extLst>
              <a:ext uri="{FF2B5EF4-FFF2-40B4-BE49-F238E27FC236}">
                <a16:creationId xmlns:a16="http://schemas.microsoft.com/office/drawing/2014/main" id="{6B7643E3-9749-4321-816B-CE40F865C2F5}"/>
              </a:ext>
            </a:extLst>
          </p:cNvPr>
          <p:cNvSpPr>
            <a:spLocks noChangeShapeType="1"/>
          </p:cNvSpPr>
          <p:nvPr/>
        </p:nvSpPr>
        <p:spPr bwMode="auto">
          <a:xfrm flipV="1">
            <a:off x="3595688" y="2144713"/>
            <a:ext cx="0" cy="333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 name="Rectangle 22">
            <a:extLst>
              <a:ext uri="{FF2B5EF4-FFF2-40B4-BE49-F238E27FC236}">
                <a16:creationId xmlns:a16="http://schemas.microsoft.com/office/drawing/2014/main" id="{27494288-17ED-4860-BB25-B138BD4B8C9E}"/>
              </a:ext>
            </a:extLst>
          </p:cNvPr>
          <p:cNvSpPr>
            <a:spLocks noChangeArrowheads="1"/>
          </p:cNvSpPr>
          <p:nvPr/>
        </p:nvSpPr>
        <p:spPr bwMode="auto">
          <a:xfrm>
            <a:off x="98425" y="2225675"/>
            <a:ext cx="30956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0.0001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4" name="Rectangle 23">
            <a:extLst>
              <a:ext uri="{FF2B5EF4-FFF2-40B4-BE49-F238E27FC236}">
                <a16:creationId xmlns:a16="http://schemas.microsoft.com/office/drawing/2014/main" id="{7D991DDA-21C3-4300-B708-07B104920A60}"/>
              </a:ext>
            </a:extLst>
          </p:cNvPr>
          <p:cNvSpPr>
            <a:spLocks noChangeArrowheads="1"/>
          </p:cNvSpPr>
          <p:nvPr/>
        </p:nvSpPr>
        <p:spPr bwMode="auto">
          <a:xfrm>
            <a:off x="3568700" y="2225675"/>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5" name="Freeform 24">
            <a:extLst>
              <a:ext uri="{FF2B5EF4-FFF2-40B4-BE49-F238E27FC236}">
                <a16:creationId xmlns:a16="http://schemas.microsoft.com/office/drawing/2014/main" id="{3BD9AA6C-B792-4E24-9D0B-4DEC7D9907F2}"/>
              </a:ext>
            </a:extLst>
          </p:cNvPr>
          <p:cNvSpPr>
            <a:spLocks/>
          </p:cNvSpPr>
          <p:nvPr/>
        </p:nvSpPr>
        <p:spPr bwMode="auto">
          <a:xfrm>
            <a:off x="3386138" y="2419350"/>
            <a:ext cx="41275" cy="41275"/>
          </a:xfrm>
          <a:custGeom>
            <a:avLst/>
            <a:gdLst>
              <a:gd name="T0" fmla="*/ 0 w 99"/>
              <a:gd name="T1" fmla="*/ 95 h 99"/>
              <a:gd name="T2" fmla="*/ 1 w 99"/>
              <a:gd name="T3" fmla="*/ 92 h 99"/>
              <a:gd name="T4" fmla="*/ 44 w 99"/>
              <a:gd name="T5" fmla="*/ 49 h 99"/>
              <a:gd name="T6" fmla="*/ 1 w 99"/>
              <a:gd name="T7" fmla="*/ 7 h 99"/>
              <a:gd name="T8" fmla="*/ 0 w 99"/>
              <a:gd name="T9" fmla="*/ 4 h 99"/>
              <a:gd name="T10" fmla="*/ 2 w 99"/>
              <a:gd name="T11" fmla="*/ 2 h 99"/>
              <a:gd name="T12" fmla="*/ 5 w 99"/>
              <a:gd name="T13" fmla="*/ 0 h 99"/>
              <a:gd name="T14" fmla="*/ 8 w 99"/>
              <a:gd name="T15" fmla="*/ 1 h 99"/>
              <a:gd name="T16" fmla="*/ 50 w 99"/>
              <a:gd name="T17" fmla="*/ 44 h 99"/>
              <a:gd name="T18" fmla="*/ 92 w 99"/>
              <a:gd name="T19" fmla="*/ 1 h 99"/>
              <a:gd name="T20" fmla="*/ 95 w 99"/>
              <a:gd name="T21" fmla="*/ 0 h 99"/>
              <a:gd name="T22" fmla="*/ 98 w 99"/>
              <a:gd name="T23" fmla="*/ 1 h 99"/>
              <a:gd name="T24" fmla="*/ 99 w 99"/>
              <a:gd name="T25" fmla="*/ 4 h 99"/>
              <a:gd name="T26" fmla="*/ 98 w 99"/>
              <a:gd name="T27" fmla="*/ 7 h 99"/>
              <a:gd name="T28" fmla="*/ 56 w 99"/>
              <a:gd name="T29" fmla="*/ 49 h 99"/>
              <a:gd name="T30" fmla="*/ 98 w 99"/>
              <a:gd name="T31" fmla="*/ 92 h 99"/>
              <a:gd name="T32" fmla="*/ 99 w 99"/>
              <a:gd name="T33" fmla="*/ 95 h 99"/>
              <a:gd name="T34" fmla="*/ 98 w 99"/>
              <a:gd name="T35" fmla="*/ 97 h 99"/>
              <a:gd name="T36" fmla="*/ 95 w 99"/>
              <a:gd name="T37" fmla="*/ 99 h 99"/>
              <a:gd name="T38" fmla="*/ 92 w 99"/>
              <a:gd name="T39" fmla="*/ 97 h 99"/>
              <a:gd name="T40" fmla="*/ 50 w 99"/>
              <a:gd name="T41" fmla="*/ 55 h 99"/>
              <a:gd name="T42" fmla="*/ 8 w 99"/>
              <a:gd name="T43" fmla="*/ 97 h 99"/>
              <a:gd name="T44" fmla="*/ 5 w 99"/>
              <a:gd name="T45" fmla="*/ 99 h 99"/>
              <a:gd name="T46" fmla="*/ 2 w 99"/>
              <a:gd name="T47" fmla="*/ 97 h 99"/>
              <a:gd name="T48" fmla="*/ 0 w 99"/>
              <a:gd name="T49" fmla="*/ 9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99">
                <a:moveTo>
                  <a:pt x="0" y="95"/>
                </a:moveTo>
                <a:cubicBezTo>
                  <a:pt x="0" y="94"/>
                  <a:pt x="1" y="93"/>
                  <a:pt x="1" y="92"/>
                </a:cubicBezTo>
                <a:lnTo>
                  <a:pt x="44" y="49"/>
                </a:lnTo>
                <a:lnTo>
                  <a:pt x="1" y="7"/>
                </a:lnTo>
                <a:cubicBezTo>
                  <a:pt x="1" y="6"/>
                  <a:pt x="0" y="5"/>
                  <a:pt x="0" y="4"/>
                </a:cubicBezTo>
                <a:cubicBezTo>
                  <a:pt x="0" y="3"/>
                  <a:pt x="1" y="2"/>
                  <a:pt x="2" y="2"/>
                </a:cubicBezTo>
                <a:cubicBezTo>
                  <a:pt x="3" y="1"/>
                  <a:pt x="3" y="0"/>
                  <a:pt x="5" y="0"/>
                </a:cubicBezTo>
                <a:cubicBezTo>
                  <a:pt x="5" y="0"/>
                  <a:pt x="6" y="1"/>
                  <a:pt x="8" y="1"/>
                </a:cubicBezTo>
                <a:lnTo>
                  <a:pt x="50" y="44"/>
                </a:lnTo>
                <a:lnTo>
                  <a:pt x="92" y="1"/>
                </a:lnTo>
                <a:cubicBezTo>
                  <a:pt x="93" y="1"/>
                  <a:pt x="94" y="0"/>
                  <a:pt x="95" y="0"/>
                </a:cubicBezTo>
                <a:cubicBezTo>
                  <a:pt x="96" y="0"/>
                  <a:pt x="97" y="1"/>
                  <a:pt x="98" y="1"/>
                </a:cubicBezTo>
                <a:cubicBezTo>
                  <a:pt x="99" y="2"/>
                  <a:pt x="99" y="3"/>
                  <a:pt x="99" y="4"/>
                </a:cubicBezTo>
                <a:cubicBezTo>
                  <a:pt x="99" y="5"/>
                  <a:pt x="99" y="6"/>
                  <a:pt x="98" y="7"/>
                </a:cubicBezTo>
                <a:lnTo>
                  <a:pt x="56" y="49"/>
                </a:lnTo>
                <a:lnTo>
                  <a:pt x="98" y="92"/>
                </a:lnTo>
                <a:cubicBezTo>
                  <a:pt x="99" y="93"/>
                  <a:pt x="99" y="94"/>
                  <a:pt x="99" y="95"/>
                </a:cubicBezTo>
                <a:cubicBezTo>
                  <a:pt x="99" y="96"/>
                  <a:pt x="99" y="97"/>
                  <a:pt x="98" y="97"/>
                </a:cubicBezTo>
                <a:cubicBezTo>
                  <a:pt x="97" y="98"/>
                  <a:pt x="96" y="99"/>
                  <a:pt x="95" y="99"/>
                </a:cubicBezTo>
                <a:cubicBezTo>
                  <a:pt x="94" y="99"/>
                  <a:pt x="93" y="98"/>
                  <a:pt x="92" y="97"/>
                </a:cubicBezTo>
                <a:lnTo>
                  <a:pt x="50" y="55"/>
                </a:lnTo>
                <a:lnTo>
                  <a:pt x="8" y="97"/>
                </a:lnTo>
                <a:cubicBezTo>
                  <a:pt x="7" y="98"/>
                  <a:pt x="6" y="99"/>
                  <a:pt x="5" y="99"/>
                </a:cubicBezTo>
                <a:cubicBezTo>
                  <a:pt x="3" y="99"/>
                  <a:pt x="3" y="98"/>
                  <a:pt x="2" y="97"/>
                </a:cubicBezTo>
                <a:cubicBezTo>
                  <a:pt x="1" y="97"/>
                  <a:pt x="0" y="96"/>
                  <a:pt x="0" y="95"/>
                </a:cubicBezTo>
                <a:close/>
              </a:path>
            </a:pathLst>
          </a:custGeom>
          <a:solidFill>
            <a:srgbClr val="262626"/>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Rectangle 25">
            <a:extLst>
              <a:ext uri="{FF2B5EF4-FFF2-40B4-BE49-F238E27FC236}">
                <a16:creationId xmlns:a16="http://schemas.microsoft.com/office/drawing/2014/main" id="{E0C30748-6C59-489D-B125-641BA868B8B0}"/>
              </a:ext>
            </a:extLst>
          </p:cNvPr>
          <p:cNvSpPr>
            <a:spLocks noChangeArrowheads="1"/>
          </p:cNvSpPr>
          <p:nvPr/>
        </p:nvSpPr>
        <p:spPr bwMode="auto">
          <a:xfrm>
            <a:off x="3448050" y="2379663"/>
            <a:ext cx="14128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7" name="Rectangle 26">
            <a:extLst>
              <a:ext uri="{FF2B5EF4-FFF2-40B4-BE49-F238E27FC236}">
                <a16:creationId xmlns:a16="http://schemas.microsoft.com/office/drawing/2014/main" id="{FC09342F-F808-46C1-B0F1-B51A10C051D6}"/>
              </a:ext>
            </a:extLst>
          </p:cNvPr>
          <p:cNvSpPr>
            <a:spLocks noChangeArrowheads="1"/>
          </p:cNvSpPr>
          <p:nvPr/>
        </p:nvSpPr>
        <p:spPr bwMode="auto">
          <a:xfrm>
            <a:off x="3548063" y="2354263"/>
            <a:ext cx="74613" cy="10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600" b="0" i="0" u="none" strike="noStrike" cap="none" normalizeH="0" baseline="0">
                <a:ln>
                  <a:noFill/>
                </a:ln>
                <a:solidFill>
                  <a:srgbClr val="262626"/>
                </a:solidFill>
                <a:effectLst/>
                <a:latin typeface="Arial" panose="020B0604020202020204" pitchFamily="34" charset="0"/>
              </a:rPr>
              <a:t>4</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8" name="Line 27">
            <a:extLst>
              <a:ext uri="{FF2B5EF4-FFF2-40B4-BE49-F238E27FC236}">
                <a16:creationId xmlns:a16="http://schemas.microsoft.com/office/drawing/2014/main" id="{A5FC9A61-53B2-4AA2-9B8C-A51960BFC91D}"/>
              </a:ext>
            </a:extLst>
          </p:cNvPr>
          <p:cNvSpPr>
            <a:spLocks noChangeShapeType="1"/>
          </p:cNvSpPr>
          <p:nvPr/>
        </p:nvSpPr>
        <p:spPr bwMode="auto">
          <a:xfrm flipV="1">
            <a:off x="233363" y="1311275"/>
            <a:ext cx="0" cy="86677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 name="Line 28">
            <a:extLst>
              <a:ext uri="{FF2B5EF4-FFF2-40B4-BE49-F238E27FC236}">
                <a16:creationId xmlns:a16="http://schemas.microsoft.com/office/drawing/2014/main" id="{E6D32959-0B9F-4A2D-A570-B83A36C2B0DD}"/>
              </a:ext>
            </a:extLst>
          </p:cNvPr>
          <p:cNvSpPr>
            <a:spLocks noChangeShapeType="1"/>
          </p:cNvSpPr>
          <p:nvPr/>
        </p:nvSpPr>
        <p:spPr bwMode="auto">
          <a:xfrm>
            <a:off x="233363" y="2178050"/>
            <a:ext cx="33338"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 name="Line 29">
            <a:extLst>
              <a:ext uri="{FF2B5EF4-FFF2-40B4-BE49-F238E27FC236}">
                <a16:creationId xmlns:a16="http://schemas.microsoft.com/office/drawing/2014/main" id="{9B831C1A-123E-47CE-9DA0-B5B4FD60EBE2}"/>
              </a:ext>
            </a:extLst>
          </p:cNvPr>
          <p:cNvSpPr>
            <a:spLocks noChangeShapeType="1"/>
          </p:cNvSpPr>
          <p:nvPr/>
        </p:nvSpPr>
        <p:spPr bwMode="auto">
          <a:xfrm>
            <a:off x="233363" y="1984375"/>
            <a:ext cx="33338"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 name="Line 30">
            <a:extLst>
              <a:ext uri="{FF2B5EF4-FFF2-40B4-BE49-F238E27FC236}">
                <a16:creationId xmlns:a16="http://schemas.microsoft.com/office/drawing/2014/main" id="{4E85646E-199C-41E6-B762-E974F949B502}"/>
              </a:ext>
            </a:extLst>
          </p:cNvPr>
          <p:cNvSpPr>
            <a:spLocks noChangeShapeType="1"/>
          </p:cNvSpPr>
          <p:nvPr/>
        </p:nvSpPr>
        <p:spPr bwMode="auto">
          <a:xfrm>
            <a:off x="233363" y="1790700"/>
            <a:ext cx="33338"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Line 31">
            <a:extLst>
              <a:ext uri="{FF2B5EF4-FFF2-40B4-BE49-F238E27FC236}">
                <a16:creationId xmlns:a16="http://schemas.microsoft.com/office/drawing/2014/main" id="{033D7CB6-BA1F-404E-B376-13DC7BFB9950}"/>
              </a:ext>
            </a:extLst>
          </p:cNvPr>
          <p:cNvSpPr>
            <a:spLocks noChangeShapeType="1"/>
          </p:cNvSpPr>
          <p:nvPr/>
        </p:nvSpPr>
        <p:spPr bwMode="auto">
          <a:xfrm>
            <a:off x="233363" y="1597025"/>
            <a:ext cx="33338"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 name="Line 32">
            <a:extLst>
              <a:ext uri="{FF2B5EF4-FFF2-40B4-BE49-F238E27FC236}">
                <a16:creationId xmlns:a16="http://schemas.microsoft.com/office/drawing/2014/main" id="{8C22CD13-DD46-43C5-BB2D-628C915083A8}"/>
              </a:ext>
            </a:extLst>
          </p:cNvPr>
          <p:cNvSpPr>
            <a:spLocks noChangeShapeType="1"/>
          </p:cNvSpPr>
          <p:nvPr/>
        </p:nvSpPr>
        <p:spPr bwMode="auto">
          <a:xfrm>
            <a:off x="233363" y="1403350"/>
            <a:ext cx="33338"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Rectangle 33">
            <a:extLst>
              <a:ext uri="{FF2B5EF4-FFF2-40B4-BE49-F238E27FC236}">
                <a16:creationId xmlns:a16="http://schemas.microsoft.com/office/drawing/2014/main" id="{553EE422-57A8-4850-8CB5-1BB721F615C3}"/>
              </a:ext>
            </a:extLst>
          </p:cNvPr>
          <p:cNvSpPr>
            <a:spLocks noChangeArrowheads="1"/>
          </p:cNvSpPr>
          <p:nvPr/>
        </p:nvSpPr>
        <p:spPr bwMode="auto">
          <a:xfrm>
            <a:off x="146050" y="2130425"/>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5" name="Rectangle 34">
            <a:extLst>
              <a:ext uri="{FF2B5EF4-FFF2-40B4-BE49-F238E27FC236}">
                <a16:creationId xmlns:a16="http://schemas.microsoft.com/office/drawing/2014/main" id="{DA7FD493-ABFC-45B2-9D51-44E07D34D65C}"/>
              </a:ext>
            </a:extLst>
          </p:cNvPr>
          <p:cNvSpPr>
            <a:spLocks noChangeArrowheads="1"/>
          </p:cNvSpPr>
          <p:nvPr/>
        </p:nvSpPr>
        <p:spPr bwMode="auto">
          <a:xfrm>
            <a:off x="98425" y="1936750"/>
            <a:ext cx="14128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6" name="Rectangle 35">
            <a:extLst>
              <a:ext uri="{FF2B5EF4-FFF2-40B4-BE49-F238E27FC236}">
                <a16:creationId xmlns:a16="http://schemas.microsoft.com/office/drawing/2014/main" id="{A0F755BA-9F28-49E9-A8FB-DD76253C43F6}"/>
              </a:ext>
            </a:extLst>
          </p:cNvPr>
          <p:cNvSpPr>
            <a:spLocks noChangeArrowheads="1"/>
          </p:cNvSpPr>
          <p:nvPr/>
        </p:nvSpPr>
        <p:spPr bwMode="auto">
          <a:xfrm>
            <a:off x="98425" y="1741488"/>
            <a:ext cx="14128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20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7" name="Rectangle 36">
            <a:extLst>
              <a:ext uri="{FF2B5EF4-FFF2-40B4-BE49-F238E27FC236}">
                <a16:creationId xmlns:a16="http://schemas.microsoft.com/office/drawing/2014/main" id="{DEB64DE8-FA46-4D4B-83EA-80B4A40858B3}"/>
              </a:ext>
            </a:extLst>
          </p:cNvPr>
          <p:cNvSpPr>
            <a:spLocks noChangeArrowheads="1"/>
          </p:cNvSpPr>
          <p:nvPr/>
        </p:nvSpPr>
        <p:spPr bwMode="auto">
          <a:xfrm>
            <a:off x="98425" y="1546225"/>
            <a:ext cx="14128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30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8" name="Rectangle 37">
            <a:extLst>
              <a:ext uri="{FF2B5EF4-FFF2-40B4-BE49-F238E27FC236}">
                <a16:creationId xmlns:a16="http://schemas.microsoft.com/office/drawing/2014/main" id="{E0F608A2-D84D-448B-9182-AFFC2AE6E817}"/>
              </a:ext>
            </a:extLst>
          </p:cNvPr>
          <p:cNvSpPr>
            <a:spLocks noChangeArrowheads="1"/>
          </p:cNvSpPr>
          <p:nvPr/>
        </p:nvSpPr>
        <p:spPr bwMode="auto">
          <a:xfrm>
            <a:off x="98425" y="1357313"/>
            <a:ext cx="14128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40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9" name="Freeform 38">
            <a:extLst>
              <a:ext uri="{FF2B5EF4-FFF2-40B4-BE49-F238E27FC236}">
                <a16:creationId xmlns:a16="http://schemas.microsoft.com/office/drawing/2014/main" id="{14F3F65E-FCF2-4262-A61C-16E82DB0572E}"/>
              </a:ext>
            </a:extLst>
          </p:cNvPr>
          <p:cNvSpPr>
            <a:spLocks/>
          </p:cNvSpPr>
          <p:nvPr/>
        </p:nvSpPr>
        <p:spPr bwMode="auto">
          <a:xfrm>
            <a:off x="233363" y="1744663"/>
            <a:ext cx="3328988" cy="358775"/>
          </a:xfrm>
          <a:custGeom>
            <a:avLst/>
            <a:gdLst>
              <a:gd name="T0" fmla="*/ 29 w 2097"/>
              <a:gd name="T1" fmla="*/ 178 h 226"/>
              <a:gd name="T2" fmla="*/ 62 w 2097"/>
              <a:gd name="T3" fmla="*/ 118 h 226"/>
              <a:gd name="T4" fmla="*/ 94 w 2097"/>
              <a:gd name="T5" fmla="*/ 146 h 226"/>
              <a:gd name="T6" fmla="*/ 130 w 2097"/>
              <a:gd name="T7" fmla="*/ 89 h 226"/>
              <a:gd name="T8" fmla="*/ 164 w 2097"/>
              <a:gd name="T9" fmla="*/ 67 h 226"/>
              <a:gd name="T10" fmla="*/ 196 w 2097"/>
              <a:gd name="T11" fmla="*/ 116 h 226"/>
              <a:gd name="T12" fmla="*/ 226 w 2097"/>
              <a:gd name="T13" fmla="*/ 193 h 226"/>
              <a:gd name="T14" fmla="*/ 258 w 2097"/>
              <a:gd name="T15" fmla="*/ 118 h 226"/>
              <a:gd name="T16" fmla="*/ 291 w 2097"/>
              <a:gd name="T17" fmla="*/ 106 h 226"/>
              <a:gd name="T18" fmla="*/ 323 w 2097"/>
              <a:gd name="T19" fmla="*/ 167 h 226"/>
              <a:gd name="T20" fmla="*/ 358 w 2097"/>
              <a:gd name="T21" fmla="*/ 167 h 226"/>
              <a:gd name="T22" fmla="*/ 387 w 2097"/>
              <a:gd name="T23" fmla="*/ 171 h 226"/>
              <a:gd name="T24" fmla="*/ 422 w 2097"/>
              <a:gd name="T25" fmla="*/ 146 h 226"/>
              <a:gd name="T26" fmla="*/ 455 w 2097"/>
              <a:gd name="T27" fmla="*/ 178 h 226"/>
              <a:gd name="T28" fmla="*/ 487 w 2097"/>
              <a:gd name="T29" fmla="*/ 145 h 226"/>
              <a:gd name="T30" fmla="*/ 521 w 2097"/>
              <a:gd name="T31" fmla="*/ 152 h 226"/>
              <a:gd name="T32" fmla="*/ 556 w 2097"/>
              <a:gd name="T33" fmla="*/ 207 h 226"/>
              <a:gd name="T34" fmla="*/ 590 w 2097"/>
              <a:gd name="T35" fmla="*/ 198 h 226"/>
              <a:gd name="T36" fmla="*/ 627 w 2097"/>
              <a:gd name="T37" fmla="*/ 189 h 226"/>
              <a:gd name="T38" fmla="*/ 659 w 2097"/>
              <a:gd name="T39" fmla="*/ 139 h 226"/>
              <a:gd name="T40" fmla="*/ 691 w 2097"/>
              <a:gd name="T41" fmla="*/ 95 h 226"/>
              <a:gd name="T42" fmla="*/ 723 w 2097"/>
              <a:gd name="T43" fmla="*/ 136 h 226"/>
              <a:gd name="T44" fmla="*/ 758 w 2097"/>
              <a:gd name="T45" fmla="*/ 194 h 226"/>
              <a:gd name="T46" fmla="*/ 795 w 2097"/>
              <a:gd name="T47" fmla="*/ 187 h 226"/>
              <a:gd name="T48" fmla="*/ 830 w 2097"/>
              <a:gd name="T49" fmla="*/ 204 h 226"/>
              <a:gd name="T50" fmla="*/ 864 w 2097"/>
              <a:gd name="T51" fmla="*/ 162 h 226"/>
              <a:gd name="T52" fmla="*/ 895 w 2097"/>
              <a:gd name="T53" fmla="*/ 173 h 226"/>
              <a:gd name="T54" fmla="*/ 930 w 2097"/>
              <a:gd name="T55" fmla="*/ 114 h 226"/>
              <a:gd name="T56" fmla="*/ 964 w 2097"/>
              <a:gd name="T57" fmla="*/ 177 h 226"/>
              <a:gd name="T58" fmla="*/ 997 w 2097"/>
              <a:gd name="T59" fmla="*/ 96 h 226"/>
              <a:gd name="T60" fmla="*/ 1031 w 2097"/>
              <a:gd name="T61" fmla="*/ 168 h 226"/>
              <a:gd name="T62" fmla="*/ 1066 w 2097"/>
              <a:gd name="T63" fmla="*/ 114 h 226"/>
              <a:gd name="T64" fmla="*/ 1099 w 2097"/>
              <a:gd name="T65" fmla="*/ 136 h 226"/>
              <a:gd name="T66" fmla="*/ 1133 w 2097"/>
              <a:gd name="T67" fmla="*/ 189 h 226"/>
              <a:gd name="T68" fmla="*/ 1165 w 2097"/>
              <a:gd name="T69" fmla="*/ 137 h 226"/>
              <a:gd name="T70" fmla="*/ 1199 w 2097"/>
              <a:gd name="T71" fmla="*/ 197 h 226"/>
              <a:gd name="T72" fmla="*/ 1231 w 2097"/>
              <a:gd name="T73" fmla="*/ 110 h 226"/>
              <a:gd name="T74" fmla="*/ 1264 w 2097"/>
              <a:gd name="T75" fmla="*/ 164 h 226"/>
              <a:gd name="T76" fmla="*/ 1297 w 2097"/>
              <a:gd name="T77" fmla="*/ 176 h 226"/>
              <a:gd name="T78" fmla="*/ 1332 w 2097"/>
              <a:gd name="T79" fmla="*/ 144 h 226"/>
              <a:gd name="T80" fmla="*/ 1363 w 2097"/>
              <a:gd name="T81" fmla="*/ 142 h 226"/>
              <a:gd name="T82" fmla="*/ 1395 w 2097"/>
              <a:gd name="T83" fmla="*/ 130 h 226"/>
              <a:gd name="T84" fmla="*/ 1426 w 2097"/>
              <a:gd name="T85" fmla="*/ 128 h 226"/>
              <a:gd name="T86" fmla="*/ 1458 w 2097"/>
              <a:gd name="T87" fmla="*/ 183 h 226"/>
              <a:gd name="T88" fmla="*/ 1487 w 2097"/>
              <a:gd name="T89" fmla="*/ 139 h 226"/>
              <a:gd name="T90" fmla="*/ 1518 w 2097"/>
              <a:gd name="T91" fmla="*/ 203 h 226"/>
              <a:gd name="T92" fmla="*/ 1551 w 2097"/>
              <a:gd name="T93" fmla="*/ 136 h 226"/>
              <a:gd name="T94" fmla="*/ 1583 w 2097"/>
              <a:gd name="T95" fmla="*/ 84 h 226"/>
              <a:gd name="T96" fmla="*/ 1618 w 2097"/>
              <a:gd name="T97" fmla="*/ 138 h 226"/>
              <a:gd name="T98" fmla="*/ 1651 w 2097"/>
              <a:gd name="T99" fmla="*/ 70 h 226"/>
              <a:gd name="T100" fmla="*/ 1684 w 2097"/>
              <a:gd name="T101" fmla="*/ 107 h 226"/>
              <a:gd name="T102" fmla="*/ 1715 w 2097"/>
              <a:gd name="T103" fmla="*/ 153 h 226"/>
              <a:gd name="T104" fmla="*/ 1749 w 2097"/>
              <a:gd name="T105" fmla="*/ 201 h 226"/>
              <a:gd name="T106" fmla="*/ 1784 w 2097"/>
              <a:gd name="T107" fmla="*/ 168 h 226"/>
              <a:gd name="T108" fmla="*/ 1818 w 2097"/>
              <a:gd name="T109" fmla="*/ 219 h 226"/>
              <a:gd name="T110" fmla="*/ 1851 w 2097"/>
              <a:gd name="T111" fmla="*/ 143 h 226"/>
              <a:gd name="T112" fmla="*/ 1883 w 2097"/>
              <a:gd name="T113" fmla="*/ 127 h 226"/>
              <a:gd name="T114" fmla="*/ 1914 w 2097"/>
              <a:gd name="T115" fmla="*/ 137 h 226"/>
              <a:gd name="T116" fmla="*/ 1946 w 2097"/>
              <a:gd name="T117" fmla="*/ 197 h 226"/>
              <a:gd name="T118" fmla="*/ 1978 w 2097"/>
              <a:gd name="T119" fmla="*/ 190 h 226"/>
              <a:gd name="T120" fmla="*/ 2014 w 2097"/>
              <a:gd name="T121" fmla="*/ 187 h 226"/>
              <a:gd name="T122" fmla="*/ 2049 w 2097"/>
              <a:gd name="T123" fmla="*/ 124 h 226"/>
              <a:gd name="T124" fmla="*/ 2082 w 2097"/>
              <a:gd name="T125" fmla="*/ 11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97" h="226">
                <a:moveTo>
                  <a:pt x="0" y="164"/>
                </a:moveTo>
                <a:lnTo>
                  <a:pt x="0" y="163"/>
                </a:lnTo>
                <a:lnTo>
                  <a:pt x="1" y="158"/>
                </a:lnTo>
                <a:lnTo>
                  <a:pt x="1" y="159"/>
                </a:lnTo>
                <a:lnTo>
                  <a:pt x="1" y="160"/>
                </a:lnTo>
                <a:lnTo>
                  <a:pt x="2" y="174"/>
                </a:lnTo>
                <a:lnTo>
                  <a:pt x="2" y="174"/>
                </a:lnTo>
                <a:lnTo>
                  <a:pt x="3" y="177"/>
                </a:lnTo>
                <a:lnTo>
                  <a:pt x="3" y="177"/>
                </a:lnTo>
                <a:lnTo>
                  <a:pt x="4" y="174"/>
                </a:lnTo>
                <a:lnTo>
                  <a:pt x="4" y="176"/>
                </a:lnTo>
                <a:lnTo>
                  <a:pt x="4" y="177"/>
                </a:lnTo>
                <a:lnTo>
                  <a:pt x="5" y="182"/>
                </a:lnTo>
                <a:lnTo>
                  <a:pt x="5" y="182"/>
                </a:lnTo>
                <a:lnTo>
                  <a:pt x="5" y="182"/>
                </a:lnTo>
                <a:lnTo>
                  <a:pt x="6" y="174"/>
                </a:lnTo>
                <a:lnTo>
                  <a:pt x="6" y="174"/>
                </a:lnTo>
                <a:lnTo>
                  <a:pt x="6" y="172"/>
                </a:lnTo>
                <a:lnTo>
                  <a:pt x="7" y="176"/>
                </a:lnTo>
                <a:lnTo>
                  <a:pt x="7" y="177"/>
                </a:lnTo>
                <a:lnTo>
                  <a:pt x="8" y="177"/>
                </a:lnTo>
                <a:lnTo>
                  <a:pt x="8" y="173"/>
                </a:lnTo>
                <a:lnTo>
                  <a:pt x="8" y="172"/>
                </a:lnTo>
                <a:lnTo>
                  <a:pt x="9" y="154"/>
                </a:lnTo>
                <a:lnTo>
                  <a:pt x="9" y="155"/>
                </a:lnTo>
                <a:lnTo>
                  <a:pt x="9" y="156"/>
                </a:lnTo>
                <a:lnTo>
                  <a:pt x="10" y="173"/>
                </a:lnTo>
                <a:lnTo>
                  <a:pt x="10" y="172"/>
                </a:lnTo>
                <a:lnTo>
                  <a:pt x="10" y="172"/>
                </a:lnTo>
                <a:lnTo>
                  <a:pt x="11" y="171"/>
                </a:lnTo>
                <a:lnTo>
                  <a:pt x="12" y="173"/>
                </a:lnTo>
                <a:lnTo>
                  <a:pt x="12" y="173"/>
                </a:lnTo>
                <a:lnTo>
                  <a:pt x="12" y="174"/>
                </a:lnTo>
                <a:lnTo>
                  <a:pt x="12" y="172"/>
                </a:lnTo>
                <a:lnTo>
                  <a:pt x="13" y="173"/>
                </a:lnTo>
                <a:lnTo>
                  <a:pt x="13" y="174"/>
                </a:lnTo>
                <a:lnTo>
                  <a:pt x="14" y="176"/>
                </a:lnTo>
                <a:lnTo>
                  <a:pt x="14" y="176"/>
                </a:lnTo>
                <a:lnTo>
                  <a:pt x="14" y="176"/>
                </a:lnTo>
                <a:lnTo>
                  <a:pt x="15" y="169"/>
                </a:lnTo>
                <a:lnTo>
                  <a:pt x="15" y="169"/>
                </a:lnTo>
                <a:lnTo>
                  <a:pt x="15" y="170"/>
                </a:lnTo>
                <a:lnTo>
                  <a:pt x="15" y="170"/>
                </a:lnTo>
                <a:lnTo>
                  <a:pt x="15" y="168"/>
                </a:lnTo>
                <a:lnTo>
                  <a:pt x="16" y="170"/>
                </a:lnTo>
                <a:lnTo>
                  <a:pt x="16" y="170"/>
                </a:lnTo>
                <a:lnTo>
                  <a:pt x="17" y="178"/>
                </a:lnTo>
                <a:lnTo>
                  <a:pt x="17" y="179"/>
                </a:lnTo>
                <a:lnTo>
                  <a:pt x="17" y="179"/>
                </a:lnTo>
                <a:lnTo>
                  <a:pt x="18" y="177"/>
                </a:lnTo>
                <a:lnTo>
                  <a:pt x="18" y="178"/>
                </a:lnTo>
                <a:lnTo>
                  <a:pt x="18" y="179"/>
                </a:lnTo>
                <a:lnTo>
                  <a:pt x="18" y="181"/>
                </a:lnTo>
                <a:lnTo>
                  <a:pt x="19" y="177"/>
                </a:lnTo>
                <a:lnTo>
                  <a:pt x="19" y="177"/>
                </a:lnTo>
                <a:lnTo>
                  <a:pt x="20" y="175"/>
                </a:lnTo>
                <a:lnTo>
                  <a:pt x="20" y="177"/>
                </a:lnTo>
                <a:lnTo>
                  <a:pt x="20" y="178"/>
                </a:lnTo>
                <a:lnTo>
                  <a:pt x="21" y="186"/>
                </a:lnTo>
                <a:lnTo>
                  <a:pt x="21" y="186"/>
                </a:lnTo>
                <a:lnTo>
                  <a:pt x="21" y="186"/>
                </a:lnTo>
                <a:lnTo>
                  <a:pt x="22" y="170"/>
                </a:lnTo>
                <a:lnTo>
                  <a:pt x="22" y="168"/>
                </a:lnTo>
                <a:lnTo>
                  <a:pt x="23" y="165"/>
                </a:lnTo>
                <a:lnTo>
                  <a:pt x="23" y="165"/>
                </a:lnTo>
                <a:lnTo>
                  <a:pt x="23" y="165"/>
                </a:lnTo>
                <a:lnTo>
                  <a:pt x="24" y="165"/>
                </a:lnTo>
                <a:lnTo>
                  <a:pt x="24" y="165"/>
                </a:lnTo>
                <a:lnTo>
                  <a:pt x="24" y="165"/>
                </a:lnTo>
                <a:lnTo>
                  <a:pt x="24" y="165"/>
                </a:lnTo>
                <a:lnTo>
                  <a:pt x="25" y="170"/>
                </a:lnTo>
                <a:lnTo>
                  <a:pt x="25" y="170"/>
                </a:lnTo>
                <a:lnTo>
                  <a:pt x="25" y="170"/>
                </a:lnTo>
                <a:lnTo>
                  <a:pt x="26" y="171"/>
                </a:lnTo>
                <a:lnTo>
                  <a:pt x="26" y="164"/>
                </a:lnTo>
                <a:lnTo>
                  <a:pt x="26" y="167"/>
                </a:lnTo>
                <a:lnTo>
                  <a:pt x="26" y="167"/>
                </a:lnTo>
                <a:lnTo>
                  <a:pt x="27" y="173"/>
                </a:lnTo>
                <a:lnTo>
                  <a:pt x="27" y="173"/>
                </a:lnTo>
                <a:lnTo>
                  <a:pt x="28" y="178"/>
                </a:lnTo>
                <a:lnTo>
                  <a:pt x="28" y="178"/>
                </a:lnTo>
                <a:lnTo>
                  <a:pt x="29" y="178"/>
                </a:lnTo>
                <a:lnTo>
                  <a:pt x="30" y="176"/>
                </a:lnTo>
                <a:lnTo>
                  <a:pt x="30" y="176"/>
                </a:lnTo>
                <a:lnTo>
                  <a:pt x="31" y="162"/>
                </a:lnTo>
                <a:lnTo>
                  <a:pt x="31" y="161"/>
                </a:lnTo>
                <a:lnTo>
                  <a:pt x="32" y="145"/>
                </a:lnTo>
                <a:lnTo>
                  <a:pt x="32" y="144"/>
                </a:lnTo>
                <a:lnTo>
                  <a:pt x="33" y="116"/>
                </a:lnTo>
                <a:lnTo>
                  <a:pt x="33" y="115"/>
                </a:lnTo>
                <a:lnTo>
                  <a:pt x="34" y="101"/>
                </a:lnTo>
                <a:lnTo>
                  <a:pt x="34" y="101"/>
                </a:lnTo>
                <a:lnTo>
                  <a:pt x="35" y="84"/>
                </a:lnTo>
                <a:lnTo>
                  <a:pt x="35" y="84"/>
                </a:lnTo>
                <a:lnTo>
                  <a:pt x="35" y="84"/>
                </a:lnTo>
                <a:lnTo>
                  <a:pt x="36" y="89"/>
                </a:lnTo>
                <a:lnTo>
                  <a:pt x="36" y="89"/>
                </a:lnTo>
                <a:lnTo>
                  <a:pt x="36" y="89"/>
                </a:lnTo>
                <a:lnTo>
                  <a:pt x="36" y="89"/>
                </a:lnTo>
                <a:lnTo>
                  <a:pt x="37" y="85"/>
                </a:lnTo>
                <a:lnTo>
                  <a:pt x="37" y="89"/>
                </a:lnTo>
                <a:lnTo>
                  <a:pt x="37" y="90"/>
                </a:lnTo>
                <a:lnTo>
                  <a:pt x="38" y="119"/>
                </a:lnTo>
                <a:lnTo>
                  <a:pt x="38" y="119"/>
                </a:lnTo>
                <a:lnTo>
                  <a:pt x="39" y="115"/>
                </a:lnTo>
                <a:lnTo>
                  <a:pt x="39" y="123"/>
                </a:lnTo>
                <a:lnTo>
                  <a:pt x="39" y="123"/>
                </a:lnTo>
                <a:lnTo>
                  <a:pt x="40" y="131"/>
                </a:lnTo>
                <a:lnTo>
                  <a:pt x="40" y="131"/>
                </a:lnTo>
                <a:lnTo>
                  <a:pt x="41" y="133"/>
                </a:lnTo>
                <a:lnTo>
                  <a:pt x="41" y="129"/>
                </a:lnTo>
                <a:lnTo>
                  <a:pt x="41" y="128"/>
                </a:lnTo>
                <a:lnTo>
                  <a:pt x="41" y="125"/>
                </a:lnTo>
                <a:lnTo>
                  <a:pt x="42" y="153"/>
                </a:lnTo>
                <a:lnTo>
                  <a:pt x="42" y="154"/>
                </a:lnTo>
                <a:lnTo>
                  <a:pt x="43" y="159"/>
                </a:lnTo>
                <a:lnTo>
                  <a:pt x="43" y="158"/>
                </a:lnTo>
                <a:lnTo>
                  <a:pt x="43" y="158"/>
                </a:lnTo>
                <a:lnTo>
                  <a:pt x="44" y="157"/>
                </a:lnTo>
                <a:lnTo>
                  <a:pt x="44" y="157"/>
                </a:lnTo>
                <a:lnTo>
                  <a:pt x="44" y="157"/>
                </a:lnTo>
                <a:lnTo>
                  <a:pt x="45" y="149"/>
                </a:lnTo>
                <a:lnTo>
                  <a:pt x="45" y="150"/>
                </a:lnTo>
                <a:lnTo>
                  <a:pt x="45" y="150"/>
                </a:lnTo>
                <a:lnTo>
                  <a:pt x="46" y="151"/>
                </a:lnTo>
                <a:lnTo>
                  <a:pt x="46" y="144"/>
                </a:lnTo>
                <a:lnTo>
                  <a:pt x="46" y="144"/>
                </a:lnTo>
                <a:lnTo>
                  <a:pt x="46" y="145"/>
                </a:lnTo>
                <a:lnTo>
                  <a:pt x="48" y="152"/>
                </a:lnTo>
                <a:lnTo>
                  <a:pt x="48" y="153"/>
                </a:lnTo>
                <a:lnTo>
                  <a:pt x="48" y="153"/>
                </a:lnTo>
                <a:lnTo>
                  <a:pt x="49" y="150"/>
                </a:lnTo>
                <a:lnTo>
                  <a:pt x="49" y="150"/>
                </a:lnTo>
                <a:lnTo>
                  <a:pt x="49" y="148"/>
                </a:lnTo>
                <a:lnTo>
                  <a:pt x="50" y="149"/>
                </a:lnTo>
                <a:lnTo>
                  <a:pt x="50" y="149"/>
                </a:lnTo>
                <a:lnTo>
                  <a:pt x="51" y="142"/>
                </a:lnTo>
                <a:lnTo>
                  <a:pt x="51" y="141"/>
                </a:lnTo>
                <a:lnTo>
                  <a:pt x="52" y="135"/>
                </a:lnTo>
                <a:lnTo>
                  <a:pt x="52" y="133"/>
                </a:lnTo>
                <a:lnTo>
                  <a:pt x="53" y="99"/>
                </a:lnTo>
                <a:lnTo>
                  <a:pt x="53" y="101"/>
                </a:lnTo>
                <a:lnTo>
                  <a:pt x="53" y="101"/>
                </a:lnTo>
                <a:lnTo>
                  <a:pt x="53" y="101"/>
                </a:lnTo>
                <a:lnTo>
                  <a:pt x="54" y="98"/>
                </a:lnTo>
                <a:lnTo>
                  <a:pt x="54" y="99"/>
                </a:lnTo>
                <a:lnTo>
                  <a:pt x="54" y="99"/>
                </a:lnTo>
                <a:lnTo>
                  <a:pt x="55" y="134"/>
                </a:lnTo>
                <a:lnTo>
                  <a:pt x="55" y="135"/>
                </a:lnTo>
                <a:lnTo>
                  <a:pt x="56" y="151"/>
                </a:lnTo>
                <a:lnTo>
                  <a:pt x="56" y="151"/>
                </a:lnTo>
                <a:lnTo>
                  <a:pt x="57" y="159"/>
                </a:lnTo>
                <a:lnTo>
                  <a:pt x="57" y="159"/>
                </a:lnTo>
                <a:lnTo>
                  <a:pt x="58" y="165"/>
                </a:lnTo>
                <a:lnTo>
                  <a:pt x="58" y="162"/>
                </a:lnTo>
                <a:lnTo>
                  <a:pt x="58" y="162"/>
                </a:lnTo>
                <a:lnTo>
                  <a:pt x="59" y="144"/>
                </a:lnTo>
                <a:lnTo>
                  <a:pt x="59" y="144"/>
                </a:lnTo>
                <a:lnTo>
                  <a:pt x="60" y="131"/>
                </a:lnTo>
                <a:lnTo>
                  <a:pt x="60" y="130"/>
                </a:lnTo>
                <a:lnTo>
                  <a:pt x="61" y="114"/>
                </a:lnTo>
                <a:lnTo>
                  <a:pt x="61" y="113"/>
                </a:lnTo>
                <a:lnTo>
                  <a:pt x="62" y="109"/>
                </a:lnTo>
                <a:lnTo>
                  <a:pt x="62" y="118"/>
                </a:lnTo>
                <a:lnTo>
                  <a:pt x="62" y="119"/>
                </a:lnTo>
                <a:lnTo>
                  <a:pt x="63" y="120"/>
                </a:lnTo>
                <a:lnTo>
                  <a:pt x="63" y="119"/>
                </a:lnTo>
                <a:lnTo>
                  <a:pt x="63" y="119"/>
                </a:lnTo>
                <a:lnTo>
                  <a:pt x="64" y="115"/>
                </a:lnTo>
                <a:lnTo>
                  <a:pt x="64" y="117"/>
                </a:lnTo>
                <a:lnTo>
                  <a:pt x="64" y="117"/>
                </a:lnTo>
                <a:lnTo>
                  <a:pt x="65" y="123"/>
                </a:lnTo>
                <a:lnTo>
                  <a:pt x="66" y="119"/>
                </a:lnTo>
                <a:lnTo>
                  <a:pt x="66" y="120"/>
                </a:lnTo>
                <a:lnTo>
                  <a:pt x="66" y="116"/>
                </a:lnTo>
                <a:lnTo>
                  <a:pt x="67" y="117"/>
                </a:lnTo>
                <a:lnTo>
                  <a:pt x="67" y="117"/>
                </a:lnTo>
                <a:lnTo>
                  <a:pt x="68" y="127"/>
                </a:lnTo>
                <a:lnTo>
                  <a:pt x="68" y="127"/>
                </a:lnTo>
                <a:lnTo>
                  <a:pt x="68" y="127"/>
                </a:lnTo>
                <a:lnTo>
                  <a:pt x="68" y="118"/>
                </a:lnTo>
                <a:lnTo>
                  <a:pt x="69" y="131"/>
                </a:lnTo>
                <a:lnTo>
                  <a:pt x="69" y="132"/>
                </a:lnTo>
                <a:lnTo>
                  <a:pt x="70" y="150"/>
                </a:lnTo>
                <a:lnTo>
                  <a:pt x="70" y="150"/>
                </a:lnTo>
                <a:lnTo>
                  <a:pt x="70" y="151"/>
                </a:lnTo>
                <a:lnTo>
                  <a:pt x="71" y="148"/>
                </a:lnTo>
                <a:lnTo>
                  <a:pt x="71" y="148"/>
                </a:lnTo>
                <a:lnTo>
                  <a:pt x="71" y="147"/>
                </a:lnTo>
                <a:lnTo>
                  <a:pt x="72" y="157"/>
                </a:lnTo>
                <a:lnTo>
                  <a:pt x="72" y="157"/>
                </a:lnTo>
                <a:lnTo>
                  <a:pt x="72" y="157"/>
                </a:lnTo>
                <a:lnTo>
                  <a:pt x="73" y="163"/>
                </a:lnTo>
                <a:lnTo>
                  <a:pt x="73" y="164"/>
                </a:lnTo>
                <a:lnTo>
                  <a:pt x="74" y="169"/>
                </a:lnTo>
                <a:lnTo>
                  <a:pt x="74" y="170"/>
                </a:lnTo>
                <a:lnTo>
                  <a:pt x="75" y="174"/>
                </a:lnTo>
                <a:lnTo>
                  <a:pt x="75" y="172"/>
                </a:lnTo>
                <a:lnTo>
                  <a:pt x="75" y="172"/>
                </a:lnTo>
                <a:lnTo>
                  <a:pt x="75" y="172"/>
                </a:lnTo>
                <a:lnTo>
                  <a:pt x="76" y="176"/>
                </a:lnTo>
                <a:lnTo>
                  <a:pt x="76" y="176"/>
                </a:lnTo>
                <a:lnTo>
                  <a:pt x="77" y="177"/>
                </a:lnTo>
                <a:lnTo>
                  <a:pt x="77" y="174"/>
                </a:lnTo>
                <a:lnTo>
                  <a:pt x="77" y="173"/>
                </a:lnTo>
                <a:lnTo>
                  <a:pt x="78" y="160"/>
                </a:lnTo>
                <a:lnTo>
                  <a:pt x="78" y="162"/>
                </a:lnTo>
                <a:lnTo>
                  <a:pt x="78" y="162"/>
                </a:lnTo>
                <a:lnTo>
                  <a:pt x="79" y="177"/>
                </a:lnTo>
                <a:lnTo>
                  <a:pt x="79" y="178"/>
                </a:lnTo>
                <a:lnTo>
                  <a:pt x="80" y="181"/>
                </a:lnTo>
                <a:lnTo>
                  <a:pt x="80" y="179"/>
                </a:lnTo>
                <a:lnTo>
                  <a:pt x="80" y="179"/>
                </a:lnTo>
                <a:lnTo>
                  <a:pt x="81" y="171"/>
                </a:lnTo>
                <a:lnTo>
                  <a:pt x="81" y="171"/>
                </a:lnTo>
                <a:lnTo>
                  <a:pt x="82" y="154"/>
                </a:lnTo>
                <a:lnTo>
                  <a:pt x="82" y="154"/>
                </a:lnTo>
                <a:lnTo>
                  <a:pt x="83" y="154"/>
                </a:lnTo>
                <a:lnTo>
                  <a:pt x="83" y="158"/>
                </a:lnTo>
                <a:lnTo>
                  <a:pt x="84" y="156"/>
                </a:lnTo>
                <a:lnTo>
                  <a:pt x="84" y="156"/>
                </a:lnTo>
                <a:lnTo>
                  <a:pt x="85" y="141"/>
                </a:lnTo>
                <a:lnTo>
                  <a:pt x="85" y="140"/>
                </a:lnTo>
                <a:lnTo>
                  <a:pt x="86" y="132"/>
                </a:lnTo>
                <a:lnTo>
                  <a:pt x="86" y="131"/>
                </a:lnTo>
                <a:lnTo>
                  <a:pt x="87" y="114"/>
                </a:lnTo>
                <a:lnTo>
                  <a:pt x="87" y="113"/>
                </a:lnTo>
                <a:lnTo>
                  <a:pt x="87" y="105"/>
                </a:lnTo>
                <a:lnTo>
                  <a:pt x="88" y="105"/>
                </a:lnTo>
                <a:lnTo>
                  <a:pt x="88" y="105"/>
                </a:lnTo>
                <a:lnTo>
                  <a:pt x="89" y="92"/>
                </a:lnTo>
                <a:lnTo>
                  <a:pt x="89" y="94"/>
                </a:lnTo>
                <a:lnTo>
                  <a:pt x="89" y="94"/>
                </a:lnTo>
                <a:lnTo>
                  <a:pt x="90" y="110"/>
                </a:lnTo>
                <a:lnTo>
                  <a:pt x="90" y="111"/>
                </a:lnTo>
                <a:lnTo>
                  <a:pt x="91" y="137"/>
                </a:lnTo>
                <a:lnTo>
                  <a:pt x="91" y="137"/>
                </a:lnTo>
                <a:lnTo>
                  <a:pt x="91" y="137"/>
                </a:lnTo>
                <a:lnTo>
                  <a:pt x="91" y="128"/>
                </a:lnTo>
                <a:lnTo>
                  <a:pt x="92" y="135"/>
                </a:lnTo>
                <a:lnTo>
                  <a:pt x="92" y="136"/>
                </a:lnTo>
                <a:lnTo>
                  <a:pt x="93" y="142"/>
                </a:lnTo>
                <a:lnTo>
                  <a:pt x="93" y="139"/>
                </a:lnTo>
                <a:lnTo>
                  <a:pt x="93" y="139"/>
                </a:lnTo>
                <a:lnTo>
                  <a:pt x="94" y="145"/>
                </a:lnTo>
                <a:lnTo>
                  <a:pt x="94" y="146"/>
                </a:lnTo>
                <a:lnTo>
                  <a:pt x="95" y="147"/>
                </a:lnTo>
                <a:lnTo>
                  <a:pt x="95" y="139"/>
                </a:lnTo>
                <a:lnTo>
                  <a:pt x="95" y="138"/>
                </a:lnTo>
                <a:lnTo>
                  <a:pt x="96" y="134"/>
                </a:lnTo>
                <a:lnTo>
                  <a:pt x="96" y="134"/>
                </a:lnTo>
                <a:lnTo>
                  <a:pt x="97" y="127"/>
                </a:lnTo>
                <a:lnTo>
                  <a:pt x="97" y="127"/>
                </a:lnTo>
                <a:lnTo>
                  <a:pt x="98" y="119"/>
                </a:lnTo>
                <a:lnTo>
                  <a:pt x="98" y="118"/>
                </a:lnTo>
                <a:lnTo>
                  <a:pt x="99" y="106"/>
                </a:lnTo>
                <a:lnTo>
                  <a:pt x="99" y="118"/>
                </a:lnTo>
                <a:lnTo>
                  <a:pt x="99" y="118"/>
                </a:lnTo>
                <a:lnTo>
                  <a:pt x="100" y="122"/>
                </a:lnTo>
                <a:lnTo>
                  <a:pt x="100" y="122"/>
                </a:lnTo>
                <a:lnTo>
                  <a:pt x="100" y="122"/>
                </a:lnTo>
                <a:lnTo>
                  <a:pt x="101" y="120"/>
                </a:lnTo>
                <a:lnTo>
                  <a:pt x="102" y="126"/>
                </a:lnTo>
                <a:lnTo>
                  <a:pt x="102" y="126"/>
                </a:lnTo>
                <a:lnTo>
                  <a:pt x="102" y="128"/>
                </a:lnTo>
                <a:lnTo>
                  <a:pt x="103" y="112"/>
                </a:lnTo>
                <a:lnTo>
                  <a:pt x="103" y="111"/>
                </a:lnTo>
                <a:lnTo>
                  <a:pt x="103" y="110"/>
                </a:lnTo>
                <a:lnTo>
                  <a:pt x="104" y="126"/>
                </a:lnTo>
                <a:lnTo>
                  <a:pt x="104" y="127"/>
                </a:lnTo>
                <a:lnTo>
                  <a:pt x="105" y="143"/>
                </a:lnTo>
                <a:lnTo>
                  <a:pt x="105" y="144"/>
                </a:lnTo>
                <a:lnTo>
                  <a:pt x="106" y="165"/>
                </a:lnTo>
                <a:lnTo>
                  <a:pt x="106" y="166"/>
                </a:lnTo>
                <a:lnTo>
                  <a:pt x="107" y="178"/>
                </a:lnTo>
                <a:lnTo>
                  <a:pt x="107" y="179"/>
                </a:lnTo>
                <a:lnTo>
                  <a:pt x="108" y="187"/>
                </a:lnTo>
                <a:lnTo>
                  <a:pt x="108" y="186"/>
                </a:lnTo>
                <a:lnTo>
                  <a:pt x="108" y="186"/>
                </a:lnTo>
                <a:lnTo>
                  <a:pt x="109" y="180"/>
                </a:lnTo>
                <a:lnTo>
                  <a:pt x="109" y="181"/>
                </a:lnTo>
                <a:lnTo>
                  <a:pt x="110" y="182"/>
                </a:lnTo>
                <a:lnTo>
                  <a:pt x="110" y="182"/>
                </a:lnTo>
                <a:lnTo>
                  <a:pt x="110" y="182"/>
                </a:lnTo>
                <a:lnTo>
                  <a:pt x="111" y="188"/>
                </a:lnTo>
                <a:lnTo>
                  <a:pt x="111" y="189"/>
                </a:lnTo>
                <a:lnTo>
                  <a:pt x="112" y="199"/>
                </a:lnTo>
                <a:lnTo>
                  <a:pt x="112" y="199"/>
                </a:lnTo>
                <a:lnTo>
                  <a:pt x="113" y="205"/>
                </a:lnTo>
                <a:lnTo>
                  <a:pt x="113" y="206"/>
                </a:lnTo>
                <a:lnTo>
                  <a:pt x="114" y="209"/>
                </a:lnTo>
                <a:lnTo>
                  <a:pt x="114" y="209"/>
                </a:lnTo>
                <a:lnTo>
                  <a:pt x="114" y="209"/>
                </a:lnTo>
                <a:lnTo>
                  <a:pt x="115" y="207"/>
                </a:lnTo>
                <a:lnTo>
                  <a:pt x="115" y="213"/>
                </a:lnTo>
                <a:lnTo>
                  <a:pt x="115" y="213"/>
                </a:lnTo>
                <a:lnTo>
                  <a:pt x="116" y="215"/>
                </a:lnTo>
                <a:lnTo>
                  <a:pt x="116" y="213"/>
                </a:lnTo>
                <a:lnTo>
                  <a:pt x="116" y="213"/>
                </a:lnTo>
                <a:lnTo>
                  <a:pt x="117" y="207"/>
                </a:lnTo>
                <a:lnTo>
                  <a:pt x="117" y="207"/>
                </a:lnTo>
                <a:lnTo>
                  <a:pt x="118" y="199"/>
                </a:lnTo>
                <a:lnTo>
                  <a:pt x="118" y="199"/>
                </a:lnTo>
                <a:lnTo>
                  <a:pt x="120" y="190"/>
                </a:lnTo>
                <a:lnTo>
                  <a:pt x="120" y="190"/>
                </a:lnTo>
                <a:lnTo>
                  <a:pt x="121" y="181"/>
                </a:lnTo>
                <a:lnTo>
                  <a:pt x="121" y="180"/>
                </a:lnTo>
                <a:lnTo>
                  <a:pt x="122" y="164"/>
                </a:lnTo>
                <a:lnTo>
                  <a:pt x="122" y="163"/>
                </a:lnTo>
                <a:lnTo>
                  <a:pt x="123" y="134"/>
                </a:lnTo>
                <a:lnTo>
                  <a:pt x="123" y="132"/>
                </a:lnTo>
                <a:lnTo>
                  <a:pt x="124" y="106"/>
                </a:lnTo>
                <a:lnTo>
                  <a:pt x="124" y="105"/>
                </a:lnTo>
                <a:lnTo>
                  <a:pt x="125" y="90"/>
                </a:lnTo>
                <a:lnTo>
                  <a:pt x="125" y="89"/>
                </a:lnTo>
                <a:lnTo>
                  <a:pt x="126" y="76"/>
                </a:lnTo>
                <a:lnTo>
                  <a:pt x="126" y="75"/>
                </a:lnTo>
                <a:lnTo>
                  <a:pt x="126" y="73"/>
                </a:lnTo>
                <a:lnTo>
                  <a:pt x="127" y="83"/>
                </a:lnTo>
                <a:lnTo>
                  <a:pt x="127" y="83"/>
                </a:lnTo>
                <a:lnTo>
                  <a:pt x="128" y="98"/>
                </a:lnTo>
                <a:lnTo>
                  <a:pt x="128" y="98"/>
                </a:lnTo>
                <a:lnTo>
                  <a:pt x="129" y="102"/>
                </a:lnTo>
                <a:lnTo>
                  <a:pt x="129" y="96"/>
                </a:lnTo>
                <a:lnTo>
                  <a:pt x="129" y="95"/>
                </a:lnTo>
                <a:lnTo>
                  <a:pt x="130" y="89"/>
                </a:lnTo>
                <a:lnTo>
                  <a:pt x="130" y="90"/>
                </a:lnTo>
                <a:lnTo>
                  <a:pt x="130" y="89"/>
                </a:lnTo>
                <a:lnTo>
                  <a:pt x="130" y="85"/>
                </a:lnTo>
                <a:lnTo>
                  <a:pt x="131" y="92"/>
                </a:lnTo>
                <a:lnTo>
                  <a:pt x="131" y="92"/>
                </a:lnTo>
                <a:lnTo>
                  <a:pt x="131" y="92"/>
                </a:lnTo>
                <a:lnTo>
                  <a:pt x="132" y="86"/>
                </a:lnTo>
                <a:lnTo>
                  <a:pt x="132" y="110"/>
                </a:lnTo>
                <a:lnTo>
                  <a:pt x="132" y="113"/>
                </a:lnTo>
                <a:lnTo>
                  <a:pt x="133" y="160"/>
                </a:lnTo>
                <a:lnTo>
                  <a:pt x="133" y="161"/>
                </a:lnTo>
                <a:lnTo>
                  <a:pt x="134" y="185"/>
                </a:lnTo>
                <a:lnTo>
                  <a:pt x="134" y="186"/>
                </a:lnTo>
                <a:lnTo>
                  <a:pt x="135" y="195"/>
                </a:lnTo>
                <a:lnTo>
                  <a:pt x="135" y="192"/>
                </a:lnTo>
                <a:lnTo>
                  <a:pt x="135" y="192"/>
                </a:lnTo>
                <a:lnTo>
                  <a:pt x="136" y="187"/>
                </a:lnTo>
                <a:lnTo>
                  <a:pt x="136" y="190"/>
                </a:lnTo>
                <a:lnTo>
                  <a:pt x="136" y="190"/>
                </a:lnTo>
                <a:lnTo>
                  <a:pt x="138" y="196"/>
                </a:lnTo>
                <a:lnTo>
                  <a:pt x="138" y="196"/>
                </a:lnTo>
                <a:lnTo>
                  <a:pt x="138" y="197"/>
                </a:lnTo>
                <a:lnTo>
                  <a:pt x="139" y="190"/>
                </a:lnTo>
                <a:lnTo>
                  <a:pt x="139" y="190"/>
                </a:lnTo>
                <a:lnTo>
                  <a:pt x="139" y="183"/>
                </a:lnTo>
                <a:lnTo>
                  <a:pt x="140" y="183"/>
                </a:lnTo>
                <a:lnTo>
                  <a:pt x="140" y="183"/>
                </a:lnTo>
                <a:lnTo>
                  <a:pt x="141" y="191"/>
                </a:lnTo>
                <a:lnTo>
                  <a:pt x="141" y="192"/>
                </a:lnTo>
                <a:lnTo>
                  <a:pt x="142" y="198"/>
                </a:lnTo>
                <a:lnTo>
                  <a:pt x="142" y="198"/>
                </a:lnTo>
                <a:lnTo>
                  <a:pt x="143" y="200"/>
                </a:lnTo>
                <a:lnTo>
                  <a:pt x="143" y="199"/>
                </a:lnTo>
                <a:lnTo>
                  <a:pt x="143" y="199"/>
                </a:lnTo>
                <a:lnTo>
                  <a:pt x="143" y="198"/>
                </a:lnTo>
                <a:lnTo>
                  <a:pt x="144" y="199"/>
                </a:lnTo>
                <a:lnTo>
                  <a:pt x="144" y="199"/>
                </a:lnTo>
                <a:lnTo>
                  <a:pt x="145" y="199"/>
                </a:lnTo>
                <a:lnTo>
                  <a:pt x="145" y="199"/>
                </a:lnTo>
                <a:lnTo>
                  <a:pt x="145" y="199"/>
                </a:lnTo>
                <a:lnTo>
                  <a:pt x="146" y="188"/>
                </a:lnTo>
                <a:lnTo>
                  <a:pt x="146" y="187"/>
                </a:lnTo>
                <a:lnTo>
                  <a:pt x="147" y="175"/>
                </a:lnTo>
                <a:lnTo>
                  <a:pt x="147" y="175"/>
                </a:lnTo>
                <a:lnTo>
                  <a:pt x="148" y="165"/>
                </a:lnTo>
                <a:lnTo>
                  <a:pt x="148" y="165"/>
                </a:lnTo>
                <a:lnTo>
                  <a:pt x="149" y="152"/>
                </a:lnTo>
                <a:lnTo>
                  <a:pt x="149" y="151"/>
                </a:lnTo>
                <a:lnTo>
                  <a:pt x="150" y="145"/>
                </a:lnTo>
                <a:lnTo>
                  <a:pt x="150" y="144"/>
                </a:lnTo>
                <a:lnTo>
                  <a:pt x="151" y="129"/>
                </a:lnTo>
                <a:lnTo>
                  <a:pt x="151" y="128"/>
                </a:lnTo>
                <a:lnTo>
                  <a:pt x="152" y="120"/>
                </a:lnTo>
                <a:lnTo>
                  <a:pt x="152" y="121"/>
                </a:lnTo>
                <a:lnTo>
                  <a:pt x="152" y="121"/>
                </a:lnTo>
                <a:lnTo>
                  <a:pt x="153" y="119"/>
                </a:lnTo>
                <a:lnTo>
                  <a:pt x="153" y="119"/>
                </a:lnTo>
                <a:lnTo>
                  <a:pt x="153" y="120"/>
                </a:lnTo>
                <a:lnTo>
                  <a:pt x="154" y="126"/>
                </a:lnTo>
                <a:lnTo>
                  <a:pt x="154" y="126"/>
                </a:lnTo>
                <a:lnTo>
                  <a:pt x="155" y="128"/>
                </a:lnTo>
                <a:lnTo>
                  <a:pt x="156" y="122"/>
                </a:lnTo>
                <a:lnTo>
                  <a:pt x="156" y="122"/>
                </a:lnTo>
                <a:lnTo>
                  <a:pt x="156" y="122"/>
                </a:lnTo>
                <a:lnTo>
                  <a:pt x="156" y="123"/>
                </a:lnTo>
                <a:lnTo>
                  <a:pt x="157" y="116"/>
                </a:lnTo>
                <a:lnTo>
                  <a:pt x="157" y="115"/>
                </a:lnTo>
                <a:lnTo>
                  <a:pt x="158" y="108"/>
                </a:lnTo>
                <a:lnTo>
                  <a:pt x="158" y="108"/>
                </a:lnTo>
                <a:lnTo>
                  <a:pt x="158" y="107"/>
                </a:lnTo>
                <a:lnTo>
                  <a:pt x="158" y="109"/>
                </a:lnTo>
                <a:lnTo>
                  <a:pt x="159" y="108"/>
                </a:lnTo>
                <a:lnTo>
                  <a:pt x="159" y="108"/>
                </a:lnTo>
                <a:lnTo>
                  <a:pt x="160" y="101"/>
                </a:lnTo>
                <a:lnTo>
                  <a:pt x="160" y="100"/>
                </a:lnTo>
                <a:lnTo>
                  <a:pt x="161" y="92"/>
                </a:lnTo>
                <a:lnTo>
                  <a:pt x="161" y="92"/>
                </a:lnTo>
                <a:lnTo>
                  <a:pt x="161" y="92"/>
                </a:lnTo>
                <a:lnTo>
                  <a:pt x="161" y="90"/>
                </a:lnTo>
                <a:lnTo>
                  <a:pt x="162" y="97"/>
                </a:lnTo>
                <a:lnTo>
                  <a:pt x="162" y="96"/>
                </a:lnTo>
                <a:lnTo>
                  <a:pt x="163" y="85"/>
                </a:lnTo>
                <a:lnTo>
                  <a:pt x="163" y="84"/>
                </a:lnTo>
                <a:lnTo>
                  <a:pt x="164" y="67"/>
                </a:lnTo>
                <a:lnTo>
                  <a:pt x="164" y="80"/>
                </a:lnTo>
                <a:lnTo>
                  <a:pt x="164" y="82"/>
                </a:lnTo>
                <a:lnTo>
                  <a:pt x="165" y="88"/>
                </a:lnTo>
                <a:lnTo>
                  <a:pt x="165" y="87"/>
                </a:lnTo>
                <a:lnTo>
                  <a:pt x="165" y="87"/>
                </a:lnTo>
                <a:lnTo>
                  <a:pt x="166" y="78"/>
                </a:lnTo>
                <a:lnTo>
                  <a:pt x="166" y="80"/>
                </a:lnTo>
                <a:lnTo>
                  <a:pt x="166" y="80"/>
                </a:lnTo>
                <a:lnTo>
                  <a:pt x="167" y="70"/>
                </a:lnTo>
                <a:lnTo>
                  <a:pt x="167" y="82"/>
                </a:lnTo>
                <a:lnTo>
                  <a:pt x="167" y="83"/>
                </a:lnTo>
                <a:lnTo>
                  <a:pt x="168" y="86"/>
                </a:lnTo>
                <a:lnTo>
                  <a:pt x="168" y="83"/>
                </a:lnTo>
                <a:lnTo>
                  <a:pt x="168" y="85"/>
                </a:lnTo>
                <a:lnTo>
                  <a:pt x="168" y="86"/>
                </a:lnTo>
                <a:lnTo>
                  <a:pt x="169" y="98"/>
                </a:lnTo>
                <a:lnTo>
                  <a:pt x="169" y="98"/>
                </a:lnTo>
                <a:lnTo>
                  <a:pt x="170" y="111"/>
                </a:lnTo>
                <a:lnTo>
                  <a:pt x="170" y="112"/>
                </a:lnTo>
                <a:lnTo>
                  <a:pt x="171" y="123"/>
                </a:lnTo>
                <a:lnTo>
                  <a:pt x="171" y="123"/>
                </a:lnTo>
                <a:lnTo>
                  <a:pt x="172" y="144"/>
                </a:lnTo>
                <a:lnTo>
                  <a:pt x="172" y="144"/>
                </a:lnTo>
                <a:lnTo>
                  <a:pt x="173" y="147"/>
                </a:lnTo>
                <a:lnTo>
                  <a:pt x="174" y="142"/>
                </a:lnTo>
                <a:lnTo>
                  <a:pt x="174" y="142"/>
                </a:lnTo>
                <a:lnTo>
                  <a:pt x="175" y="132"/>
                </a:lnTo>
                <a:lnTo>
                  <a:pt x="175" y="132"/>
                </a:lnTo>
                <a:lnTo>
                  <a:pt x="175" y="132"/>
                </a:lnTo>
                <a:lnTo>
                  <a:pt x="176" y="137"/>
                </a:lnTo>
                <a:lnTo>
                  <a:pt x="176" y="138"/>
                </a:lnTo>
                <a:lnTo>
                  <a:pt x="177" y="131"/>
                </a:lnTo>
                <a:lnTo>
                  <a:pt x="177" y="130"/>
                </a:lnTo>
                <a:lnTo>
                  <a:pt x="177" y="122"/>
                </a:lnTo>
                <a:lnTo>
                  <a:pt x="178" y="129"/>
                </a:lnTo>
                <a:lnTo>
                  <a:pt x="178" y="131"/>
                </a:lnTo>
                <a:lnTo>
                  <a:pt x="179" y="145"/>
                </a:lnTo>
                <a:lnTo>
                  <a:pt x="179" y="146"/>
                </a:lnTo>
                <a:lnTo>
                  <a:pt x="180" y="148"/>
                </a:lnTo>
                <a:lnTo>
                  <a:pt x="180" y="148"/>
                </a:lnTo>
                <a:lnTo>
                  <a:pt x="180" y="148"/>
                </a:lnTo>
                <a:lnTo>
                  <a:pt x="181" y="141"/>
                </a:lnTo>
                <a:lnTo>
                  <a:pt x="181" y="141"/>
                </a:lnTo>
                <a:lnTo>
                  <a:pt x="181" y="140"/>
                </a:lnTo>
                <a:lnTo>
                  <a:pt x="182" y="141"/>
                </a:lnTo>
                <a:lnTo>
                  <a:pt x="182" y="140"/>
                </a:lnTo>
                <a:lnTo>
                  <a:pt x="182" y="141"/>
                </a:lnTo>
                <a:lnTo>
                  <a:pt x="183" y="147"/>
                </a:lnTo>
                <a:lnTo>
                  <a:pt x="183" y="144"/>
                </a:lnTo>
                <a:lnTo>
                  <a:pt x="183" y="144"/>
                </a:lnTo>
                <a:lnTo>
                  <a:pt x="184" y="149"/>
                </a:lnTo>
                <a:lnTo>
                  <a:pt x="184" y="147"/>
                </a:lnTo>
                <a:lnTo>
                  <a:pt x="184" y="147"/>
                </a:lnTo>
                <a:lnTo>
                  <a:pt x="185" y="134"/>
                </a:lnTo>
                <a:lnTo>
                  <a:pt x="185" y="135"/>
                </a:lnTo>
                <a:lnTo>
                  <a:pt x="185" y="136"/>
                </a:lnTo>
                <a:lnTo>
                  <a:pt x="186" y="164"/>
                </a:lnTo>
                <a:lnTo>
                  <a:pt x="186" y="165"/>
                </a:lnTo>
                <a:lnTo>
                  <a:pt x="187" y="171"/>
                </a:lnTo>
                <a:lnTo>
                  <a:pt x="187" y="171"/>
                </a:lnTo>
                <a:lnTo>
                  <a:pt x="188" y="171"/>
                </a:lnTo>
                <a:lnTo>
                  <a:pt x="188" y="170"/>
                </a:lnTo>
                <a:lnTo>
                  <a:pt x="188" y="170"/>
                </a:lnTo>
                <a:lnTo>
                  <a:pt x="188" y="170"/>
                </a:lnTo>
                <a:lnTo>
                  <a:pt x="189" y="165"/>
                </a:lnTo>
                <a:lnTo>
                  <a:pt x="189" y="165"/>
                </a:lnTo>
                <a:lnTo>
                  <a:pt x="190" y="149"/>
                </a:lnTo>
                <a:lnTo>
                  <a:pt x="190" y="149"/>
                </a:lnTo>
                <a:lnTo>
                  <a:pt x="190" y="150"/>
                </a:lnTo>
                <a:lnTo>
                  <a:pt x="191" y="152"/>
                </a:lnTo>
                <a:lnTo>
                  <a:pt x="192" y="146"/>
                </a:lnTo>
                <a:lnTo>
                  <a:pt x="192" y="146"/>
                </a:lnTo>
                <a:lnTo>
                  <a:pt x="193" y="126"/>
                </a:lnTo>
                <a:lnTo>
                  <a:pt x="193" y="126"/>
                </a:lnTo>
                <a:lnTo>
                  <a:pt x="194" y="117"/>
                </a:lnTo>
                <a:lnTo>
                  <a:pt x="194" y="118"/>
                </a:lnTo>
                <a:lnTo>
                  <a:pt x="194" y="118"/>
                </a:lnTo>
                <a:lnTo>
                  <a:pt x="194" y="120"/>
                </a:lnTo>
                <a:lnTo>
                  <a:pt x="195" y="116"/>
                </a:lnTo>
                <a:lnTo>
                  <a:pt x="195" y="115"/>
                </a:lnTo>
                <a:lnTo>
                  <a:pt x="195" y="113"/>
                </a:lnTo>
                <a:lnTo>
                  <a:pt x="196" y="116"/>
                </a:lnTo>
                <a:lnTo>
                  <a:pt x="196" y="115"/>
                </a:lnTo>
                <a:lnTo>
                  <a:pt x="196" y="115"/>
                </a:lnTo>
                <a:lnTo>
                  <a:pt x="196" y="115"/>
                </a:lnTo>
                <a:lnTo>
                  <a:pt x="197" y="107"/>
                </a:lnTo>
                <a:lnTo>
                  <a:pt x="197" y="107"/>
                </a:lnTo>
                <a:lnTo>
                  <a:pt x="197" y="107"/>
                </a:lnTo>
                <a:lnTo>
                  <a:pt x="198" y="110"/>
                </a:lnTo>
                <a:lnTo>
                  <a:pt x="198" y="110"/>
                </a:lnTo>
                <a:lnTo>
                  <a:pt x="198" y="110"/>
                </a:lnTo>
                <a:lnTo>
                  <a:pt x="199" y="102"/>
                </a:lnTo>
                <a:lnTo>
                  <a:pt x="199" y="100"/>
                </a:lnTo>
                <a:lnTo>
                  <a:pt x="200" y="91"/>
                </a:lnTo>
                <a:lnTo>
                  <a:pt x="200" y="97"/>
                </a:lnTo>
                <a:lnTo>
                  <a:pt x="200" y="98"/>
                </a:lnTo>
                <a:lnTo>
                  <a:pt x="201" y="109"/>
                </a:lnTo>
                <a:lnTo>
                  <a:pt x="201" y="108"/>
                </a:lnTo>
                <a:lnTo>
                  <a:pt x="201" y="109"/>
                </a:lnTo>
                <a:lnTo>
                  <a:pt x="202" y="138"/>
                </a:lnTo>
                <a:lnTo>
                  <a:pt x="202" y="138"/>
                </a:lnTo>
                <a:lnTo>
                  <a:pt x="203" y="149"/>
                </a:lnTo>
                <a:lnTo>
                  <a:pt x="203" y="148"/>
                </a:lnTo>
                <a:lnTo>
                  <a:pt x="203" y="148"/>
                </a:lnTo>
                <a:lnTo>
                  <a:pt x="204" y="147"/>
                </a:lnTo>
                <a:lnTo>
                  <a:pt x="204" y="148"/>
                </a:lnTo>
                <a:lnTo>
                  <a:pt x="204" y="149"/>
                </a:lnTo>
                <a:lnTo>
                  <a:pt x="205" y="162"/>
                </a:lnTo>
                <a:lnTo>
                  <a:pt x="205" y="162"/>
                </a:lnTo>
                <a:lnTo>
                  <a:pt x="206" y="149"/>
                </a:lnTo>
                <a:lnTo>
                  <a:pt x="206" y="152"/>
                </a:lnTo>
                <a:lnTo>
                  <a:pt x="206" y="153"/>
                </a:lnTo>
                <a:lnTo>
                  <a:pt x="207" y="159"/>
                </a:lnTo>
                <a:lnTo>
                  <a:pt x="207" y="159"/>
                </a:lnTo>
                <a:lnTo>
                  <a:pt x="208" y="162"/>
                </a:lnTo>
                <a:lnTo>
                  <a:pt x="208" y="160"/>
                </a:lnTo>
                <a:lnTo>
                  <a:pt x="208" y="160"/>
                </a:lnTo>
                <a:lnTo>
                  <a:pt x="209" y="160"/>
                </a:lnTo>
                <a:lnTo>
                  <a:pt x="210" y="164"/>
                </a:lnTo>
                <a:lnTo>
                  <a:pt x="210" y="165"/>
                </a:lnTo>
                <a:lnTo>
                  <a:pt x="210" y="163"/>
                </a:lnTo>
                <a:lnTo>
                  <a:pt x="211" y="171"/>
                </a:lnTo>
                <a:lnTo>
                  <a:pt x="211" y="171"/>
                </a:lnTo>
                <a:lnTo>
                  <a:pt x="211" y="172"/>
                </a:lnTo>
                <a:lnTo>
                  <a:pt x="212" y="166"/>
                </a:lnTo>
                <a:lnTo>
                  <a:pt x="212" y="166"/>
                </a:lnTo>
                <a:lnTo>
                  <a:pt x="212" y="163"/>
                </a:lnTo>
                <a:lnTo>
                  <a:pt x="213" y="164"/>
                </a:lnTo>
                <a:lnTo>
                  <a:pt x="213" y="164"/>
                </a:lnTo>
                <a:lnTo>
                  <a:pt x="214" y="169"/>
                </a:lnTo>
                <a:lnTo>
                  <a:pt x="214" y="169"/>
                </a:lnTo>
                <a:lnTo>
                  <a:pt x="214" y="169"/>
                </a:lnTo>
                <a:lnTo>
                  <a:pt x="215" y="167"/>
                </a:lnTo>
                <a:lnTo>
                  <a:pt x="215" y="167"/>
                </a:lnTo>
                <a:lnTo>
                  <a:pt x="215" y="167"/>
                </a:lnTo>
                <a:lnTo>
                  <a:pt x="216" y="170"/>
                </a:lnTo>
                <a:lnTo>
                  <a:pt x="216" y="170"/>
                </a:lnTo>
                <a:lnTo>
                  <a:pt x="216" y="170"/>
                </a:lnTo>
                <a:lnTo>
                  <a:pt x="217" y="168"/>
                </a:lnTo>
                <a:lnTo>
                  <a:pt x="217" y="168"/>
                </a:lnTo>
                <a:lnTo>
                  <a:pt x="218" y="156"/>
                </a:lnTo>
                <a:lnTo>
                  <a:pt x="218" y="158"/>
                </a:lnTo>
                <a:lnTo>
                  <a:pt x="218" y="158"/>
                </a:lnTo>
                <a:lnTo>
                  <a:pt x="219" y="168"/>
                </a:lnTo>
                <a:lnTo>
                  <a:pt x="219" y="168"/>
                </a:lnTo>
                <a:lnTo>
                  <a:pt x="220" y="173"/>
                </a:lnTo>
                <a:lnTo>
                  <a:pt x="220" y="172"/>
                </a:lnTo>
                <a:lnTo>
                  <a:pt x="220" y="172"/>
                </a:lnTo>
                <a:lnTo>
                  <a:pt x="221" y="171"/>
                </a:lnTo>
                <a:lnTo>
                  <a:pt x="221" y="174"/>
                </a:lnTo>
                <a:lnTo>
                  <a:pt x="221" y="174"/>
                </a:lnTo>
                <a:lnTo>
                  <a:pt x="221" y="174"/>
                </a:lnTo>
                <a:lnTo>
                  <a:pt x="222" y="172"/>
                </a:lnTo>
                <a:lnTo>
                  <a:pt x="222" y="176"/>
                </a:lnTo>
                <a:lnTo>
                  <a:pt x="222" y="176"/>
                </a:lnTo>
                <a:lnTo>
                  <a:pt x="223" y="186"/>
                </a:lnTo>
                <a:lnTo>
                  <a:pt x="223" y="186"/>
                </a:lnTo>
                <a:lnTo>
                  <a:pt x="224" y="189"/>
                </a:lnTo>
                <a:lnTo>
                  <a:pt x="224" y="189"/>
                </a:lnTo>
                <a:lnTo>
                  <a:pt x="225" y="187"/>
                </a:lnTo>
                <a:lnTo>
                  <a:pt x="225" y="191"/>
                </a:lnTo>
                <a:lnTo>
                  <a:pt x="225" y="191"/>
                </a:lnTo>
                <a:lnTo>
                  <a:pt x="226" y="191"/>
                </a:lnTo>
                <a:lnTo>
                  <a:pt x="226" y="193"/>
                </a:lnTo>
                <a:lnTo>
                  <a:pt x="226" y="193"/>
                </a:lnTo>
                <a:lnTo>
                  <a:pt x="228" y="198"/>
                </a:lnTo>
                <a:lnTo>
                  <a:pt x="228" y="199"/>
                </a:lnTo>
                <a:lnTo>
                  <a:pt x="229" y="205"/>
                </a:lnTo>
                <a:lnTo>
                  <a:pt x="229" y="205"/>
                </a:lnTo>
                <a:lnTo>
                  <a:pt x="230" y="213"/>
                </a:lnTo>
                <a:lnTo>
                  <a:pt x="230" y="214"/>
                </a:lnTo>
                <a:lnTo>
                  <a:pt x="231" y="225"/>
                </a:lnTo>
                <a:lnTo>
                  <a:pt x="231" y="225"/>
                </a:lnTo>
                <a:lnTo>
                  <a:pt x="231" y="225"/>
                </a:lnTo>
                <a:lnTo>
                  <a:pt x="232" y="222"/>
                </a:lnTo>
                <a:lnTo>
                  <a:pt x="232" y="222"/>
                </a:lnTo>
                <a:lnTo>
                  <a:pt x="232" y="222"/>
                </a:lnTo>
                <a:lnTo>
                  <a:pt x="233" y="226"/>
                </a:lnTo>
                <a:lnTo>
                  <a:pt x="233" y="226"/>
                </a:lnTo>
                <a:lnTo>
                  <a:pt x="233" y="226"/>
                </a:lnTo>
                <a:lnTo>
                  <a:pt x="234" y="223"/>
                </a:lnTo>
                <a:lnTo>
                  <a:pt x="234" y="223"/>
                </a:lnTo>
                <a:lnTo>
                  <a:pt x="234" y="223"/>
                </a:lnTo>
                <a:lnTo>
                  <a:pt x="234" y="223"/>
                </a:lnTo>
                <a:lnTo>
                  <a:pt x="235" y="222"/>
                </a:lnTo>
                <a:lnTo>
                  <a:pt x="235" y="222"/>
                </a:lnTo>
                <a:lnTo>
                  <a:pt x="236" y="216"/>
                </a:lnTo>
                <a:lnTo>
                  <a:pt x="236" y="216"/>
                </a:lnTo>
                <a:lnTo>
                  <a:pt x="237" y="210"/>
                </a:lnTo>
                <a:lnTo>
                  <a:pt x="237" y="210"/>
                </a:lnTo>
                <a:lnTo>
                  <a:pt x="238" y="196"/>
                </a:lnTo>
                <a:lnTo>
                  <a:pt x="238" y="195"/>
                </a:lnTo>
                <a:lnTo>
                  <a:pt x="239" y="186"/>
                </a:lnTo>
                <a:lnTo>
                  <a:pt x="239" y="186"/>
                </a:lnTo>
                <a:lnTo>
                  <a:pt x="240" y="171"/>
                </a:lnTo>
                <a:lnTo>
                  <a:pt x="240" y="171"/>
                </a:lnTo>
                <a:lnTo>
                  <a:pt x="241" y="154"/>
                </a:lnTo>
                <a:lnTo>
                  <a:pt x="241" y="159"/>
                </a:lnTo>
                <a:lnTo>
                  <a:pt x="241" y="159"/>
                </a:lnTo>
                <a:lnTo>
                  <a:pt x="242" y="158"/>
                </a:lnTo>
                <a:lnTo>
                  <a:pt x="242" y="161"/>
                </a:lnTo>
                <a:lnTo>
                  <a:pt x="242" y="161"/>
                </a:lnTo>
                <a:lnTo>
                  <a:pt x="243" y="162"/>
                </a:lnTo>
                <a:lnTo>
                  <a:pt x="243" y="155"/>
                </a:lnTo>
                <a:lnTo>
                  <a:pt x="243" y="154"/>
                </a:lnTo>
                <a:lnTo>
                  <a:pt x="244" y="144"/>
                </a:lnTo>
                <a:lnTo>
                  <a:pt x="244" y="145"/>
                </a:lnTo>
                <a:lnTo>
                  <a:pt x="244" y="145"/>
                </a:lnTo>
                <a:lnTo>
                  <a:pt x="246" y="153"/>
                </a:lnTo>
                <a:lnTo>
                  <a:pt x="246" y="152"/>
                </a:lnTo>
                <a:lnTo>
                  <a:pt x="246" y="152"/>
                </a:lnTo>
                <a:lnTo>
                  <a:pt x="247" y="145"/>
                </a:lnTo>
                <a:lnTo>
                  <a:pt x="247" y="145"/>
                </a:lnTo>
                <a:lnTo>
                  <a:pt x="247" y="145"/>
                </a:lnTo>
                <a:lnTo>
                  <a:pt x="248" y="155"/>
                </a:lnTo>
                <a:lnTo>
                  <a:pt x="248" y="155"/>
                </a:lnTo>
                <a:lnTo>
                  <a:pt x="248" y="154"/>
                </a:lnTo>
                <a:lnTo>
                  <a:pt x="248" y="156"/>
                </a:lnTo>
                <a:lnTo>
                  <a:pt x="248" y="153"/>
                </a:lnTo>
                <a:lnTo>
                  <a:pt x="249" y="155"/>
                </a:lnTo>
                <a:lnTo>
                  <a:pt x="249" y="155"/>
                </a:lnTo>
                <a:lnTo>
                  <a:pt x="249" y="156"/>
                </a:lnTo>
                <a:lnTo>
                  <a:pt x="250" y="143"/>
                </a:lnTo>
                <a:lnTo>
                  <a:pt x="250" y="142"/>
                </a:lnTo>
                <a:lnTo>
                  <a:pt x="250" y="128"/>
                </a:lnTo>
                <a:lnTo>
                  <a:pt x="251" y="134"/>
                </a:lnTo>
                <a:lnTo>
                  <a:pt x="251" y="135"/>
                </a:lnTo>
                <a:lnTo>
                  <a:pt x="251" y="135"/>
                </a:lnTo>
                <a:lnTo>
                  <a:pt x="252" y="135"/>
                </a:lnTo>
                <a:lnTo>
                  <a:pt x="252" y="135"/>
                </a:lnTo>
                <a:lnTo>
                  <a:pt x="252" y="134"/>
                </a:lnTo>
                <a:lnTo>
                  <a:pt x="253" y="135"/>
                </a:lnTo>
                <a:lnTo>
                  <a:pt x="253" y="135"/>
                </a:lnTo>
                <a:lnTo>
                  <a:pt x="253" y="135"/>
                </a:lnTo>
                <a:lnTo>
                  <a:pt x="254" y="146"/>
                </a:lnTo>
                <a:lnTo>
                  <a:pt x="254" y="146"/>
                </a:lnTo>
                <a:lnTo>
                  <a:pt x="255" y="150"/>
                </a:lnTo>
                <a:lnTo>
                  <a:pt x="255" y="145"/>
                </a:lnTo>
                <a:lnTo>
                  <a:pt x="255" y="145"/>
                </a:lnTo>
                <a:lnTo>
                  <a:pt x="256" y="126"/>
                </a:lnTo>
                <a:lnTo>
                  <a:pt x="256" y="126"/>
                </a:lnTo>
                <a:lnTo>
                  <a:pt x="257" y="120"/>
                </a:lnTo>
                <a:lnTo>
                  <a:pt x="257" y="120"/>
                </a:lnTo>
                <a:lnTo>
                  <a:pt x="257" y="120"/>
                </a:lnTo>
                <a:lnTo>
                  <a:pt x="258" y="122"/>
                </a:lnTo>
                <a:lnTo>
                  <a:pt x="258" y="118"/>
                </a:lnTo>
                <a:lnTo>
                  <a:pt x="258" y="117"/>
                </a:lnTo>
                <a:lnTo>
                  <a:pt x="259" y="133"/>
                </a:lnTo>
                <a:lnTo>
                  <a:pt x="259" y="133"/>
                </a:lnTo>
                <a:lnTo>
                  <a:pt x="260" y="152"/>
                </a:lnTo>
                <a:lnTo>
                  <a:pt x="260" y="151"/>
                </a:lnTo>
                <a:lnTo>
                  <a:pt x="260" y="151"/>
                </a:lnTo>
                <a:lnTo>
                  <a:pt x="261" y="148"/>
                </a:lnTo>
                <a:lnTo>
                  <a:pt x="261" y="159"/>
                </a:lnTo>
                <a:lnTo>
                  <a:pt x="261" y="160"/>
                </a:lnTo>
                <a:lnTo>
                  <a:pt x="262" y="161"/>
                </a:lnTo>
                <a:lnTo>
                  <a:pt x="262" y="155"/>
                </a:lnTo>
                <a:lnTo>
                  <a:pt x="262" y="154"/>
                </a:lnTo>
                <a:lnTo>
                  <a:pt x="264" y="134"/>
                </a:lnTo>
                <a:lnTo>
                  <a:pt x="264" y="132"/>
                </a:lnTo>
                <a:lnTo>
                  <a:pt x="265" y="111"/>
                </a:lnTo>
                <a:lnTo>
                  <a:pt x="265" y="110"/>
                </a:lnTo>
                <a:lnTo>
                  <a:pt x="265" y="110"/>
                </a:lnTo>
                <a:lnTo>
                  <a:pt x="266" y="106"/>
                </a:lnTo>
                <a:lnTo>
                  <a:pt x="266" y="106"/>
                </a:lnTo>
                <a:lnTo>
                  <a:pt x="266" y="106"/>
                </a:lnTo>
                <a:lnTo>
                  <a:pt x="267" y="116"/>
                </a:lnTo>
                <a:lnTo>
                  <a:pt x="267" y="117"/>
                </a:lnTo>
                <a:lnTo>
                  <a:pt x="268" y="131"/>
                </a:lnTo>
                <a:lnTo>
                  <a:pt x="268" y="132"/>
                </a:lnTo>
                <a:lnTo>
                  <a:pt x="269" y="160"/>
                </a:lnTo>
                <a:lnTo>
                  <a:pt x="269" y="161"/>
                </a:lnTo>
                <a:lnTo>
                  <a:pt x="270" y="182"/>
                </a:lnTo>
                <a:lnTo>
                  <a:pt x="270" y="183"/>
                </a:lnTo>
                <a:lnTo>
                  <a:pt x="270" y="185"/>
                </a:lnTo>
                <a:lnTo>
                  <a:pt x="271" y="178"/>
                </a:lnTo>
                <a:lnTo>
                  <a:pt x="271" y="177"/>
                </a:lnTo>
                <a:lnTo>
                  <a:pt x="272" y="180"/>
                </a:lnTo>
                <a:lnTo>
                  <a:pt x="272" y="180"/>
                </a:lnTo>
                <a:lnTo>
                  <a:pt x="272" y="180"/>
                </a:lnTo>
                <a:lnTo>
                  <a:pt x="273" y="176"/>
                </a:lnTo>
                <a:lnTo>
                  <a:pt x="273" y="176"/>
                </a:lnTo>
                <a:lnTo>
                  <a:pt x="274" y="177"/>
                </a:lnTo>
                <a:lnTo>
                  <a:pt x="274" y="174"/>
                </a:lnTo>
                <a:lnTo>
                  <a:pt x="274" y="174"/>
                </a:lnTo>
                <a:lnTo>
                  <a:pt x="275" y="169"/>
                </a:lnTo>
                <a:lnTo>
                  <a:pt x="275" y="169"/>
                </a:lnTo>
                <a:lnTo>
                  <a:pt x="276" y="169"/>
                </a:lnTo>
                <a:lnTo>
                  <a:pt x="276" y="166"/>
                </a:lnTo>
                <a:lnTo>
                  <a:pt x="276" y="165"/>
                </a:lnTo>
                <a:lnTo>
                  <a:pt x="277" y="160"/>
                </a:lnTo>
                <a:lnTo>
                  <a:pt x="277" y="161"/>
                </a:lnTo>
                <a:lnTo>
                  <a:pt x="277" y="161"/>
                </a:lnTo>
                <a:lnTo>
                  <a:pt x="278" y="161"/>
                </a:lnTo>
                <a:lnTo>
                  <a:pt x="278" y="155"/>
                </a:lnTo>
                <a:lnTo>
                  <a:pt x="278" y="157"/>
                </a:lnTo>
                <a:lnTo>
                  <a:pt x="278" y="157"/>
                </a:lnTo>
                <a:lnTo>
                  <a:pt x="279" y="153"/>
                </a:lnTo>
                <a:lnTo>
                  <a:pt x="279" y="153"/>
                </a:lnTo>
                <a:lnTo>
                  <a:pt x="281" y="148"/>
                </a:lnTo>
                <a:lnTo>
                  <a:pt x="281" y="148"/>
                </a:lnTo>
                <a:lnTo>
                  <a:pt x="282" y="132"/>
                </a:lnTo>
                <a:lnTo>
                  <a:pt x="282" y="130"/>
                </a:lnTo>
                <a:lnTo>
                  <a:pt x="282" y="118"/>
                </a:lnTo>
                <a:lnTo>
                  <a:pt x="283" y="118"/>
                </a:lnTo>
                <a:lnTo>
                  <a:pt x="283" y="118"/>
                </a:lnTo>
                <a:lnTo>
                  <a:pt x="283" y="122"/>
                </a:lnTo>
                <a:lnTo>
                  <a:pt x="284" y="121"/>
                </a:lnTo>
                <a:lnTo>
                  <a:pt x="284" y="120"/>
                </a:lnTo>
                <a:lnTo>
                  <a:pt x="284" y="117"/>
                </a:lnTo>
                <a:lnTo>
                  <a:pt x="285" y="120"/>
                </a:lnTo>
                <a:lnTo>
                  <a:pt x="285" y="120"/>
                </a:lnTo>
                <a:lnTo>
                  <a:pt x="285" y="120"/>
                </a:lnTo>
                <a:lnTo>
                  <a:pt x="286" y="111"/>
                </a:lnTo>
                <a:lnTo>
                  <a:pt x="286" y="111"/>
                </a:lnTo>
                <a:lnTo>
                  <a:pt x="286" y="107"/>
                </a:lnTo>
                <a:lnTo>
                  <a:pt x="287" y="118"/>
                </a:lnTo>
                <a:lnTo>
                  <a:pt x="287" y="118"/>
                </a:lnTo>
                <a:lnTo>
                  <a:pt x="288" y="126"/>
                </a:lnTo>
                <a:lnTo>
                  <a:pt x="288" y="126"/>
                </a:lnTo>
                <a:lnTo>
                  <a:pt x="288" y="126"/>
                </a:lnTo>
                <a:lnTo>
                  <a:pt x="289" y="115"/>
                </a:lnTo>
                <a:lnTo>
                  <a:pt x="289" y="114"/>
                </a:lnTo>
                <a:lnTo>
                  <a:pt x="290" y="102"/>
                </a:lnTo>
                <a:lnTo>
                  <a:pt x="290" y="102"/>
                </a:lnTo>
                <a:lnTo>
                  <a:pt x="291" y="92"/>
                </a:lnTo>
                <a:lnTo>
                  <a:pt x="291" y="105"/>
                </a:lnTo>
                <a:lnTo>
                  <a:pt x="291" y="106"/>
                </a:lnTo>
                <a:lnTo>
                  <a:pt x="292" y="118"/>
                </a:lnTo>
                <a:lnTo>
                  <a:pt x="292" y="118"/>
                </a:lnTo>
                <a:lnTo>
                  <a:pt x="292" y="118"/>
                </a:lnTo>
                <a:lnTo>
                  <a:pt x="293" y="119"/>
                </a:lnTo>
                <a:lnTo>
                  <a:pt x="293" y="117"/>
                </a:lnTo>
                <a:lnTo>
                  <a:pt x="293" y="117"/>
                </a:lnTo>
                <a:lnTo>
                  <a:pt x="293" y="117"/>
                </a:lnTo>
                <a:lnTo>
                  <a:pt x="294" y="125"/>
                </a:lnTo>
                <a:lnTo>
                  <a:pt x="294" y="123"/>
                </a:lnTo>
                <a:lnTo>
                  <a:pt x="294" y="123"/>
                </a:lnTo>
                <a:lnTo>
                  <a:pt x="295" y="121"/>
                </a:lnTo>
                <a:lnTo>
                  <a:pt x="295" y="123"/>
                </a:lnTo>
                <a:lnTo>
                  <a:pt x="295" y="123"/>
                </a:lnTo>
                <a:lnTo>
                  <a:pt x="296" y="123"/>
                </a:lnTo>
                <a:lnTo>
                  <a:pt x="296" y="113"/>
                </a:lnTo>
                <a:lnTo>
                  <a:pt x="296" y="114"/>
                </a:lnTo>
                <a:lnTo>
                  <a:pt x="296" y="114"/>
                </a:lnTo>
                <a:lnTo>
                  <a:pt x="297" y="115"/>
                </a:lnTo>
                <a:lnTo>
                  <a:pt x="297" y="114"/>
                </a:lnTo>
                <a:lnTo>
                  <a:pt x="297" y="114"/>
                </a:lnTo>
                <a:lnTo>
                  <a:pt x="299" y="122"/>
                </a:lnTo>
                <a:lnTo>
                  <a:pt x="299" y="122"/>
                </a:lnTo>
                <a:lnTo>
                  <a:pt x="299" y="125"/>
                </a:lnTo>
                <a:lnTo>
                  <a:pt x="300" y="119"/>
                </a:lnTo>
                <a:lnTo>
                  <a:pt x="300" y="119"/>
                </a:lnTo>
                <a:lnTo>
                  <a:pt x="300" y="104"/>
                </a:lnTo>
                <a:lnTo>
                  <a:pt x="301" y="105"/>
                </a:lnTo>
                <a:lnTo>
                  <a:pt x="301" y="106"/>
                </a:lnTo>
                <a:lnTo>
                  <a:pt x="302" y="108"/>
                </a:lnTo>
                <a:lnTo>
                  <a:pt x="302" y="108"/>
                </a:lnTo>
                <a:lnTo>
                  <a:pt x="303" y="118"/>
                </a:lnTo>
                <a:lnTo>
                  <a:pt x="303" y="118"/>
                </a:lnTo>
                <a:lnTo>
                  <a:pt x="304" y="128"/>
                </a:lnTo>
                <a:lnTo>
                  <a:pt x="304" y="128"/>
                </a:lnTo>
                <a:lnTo>
                  <a:pt x="305" y="136"/>
                </a:lnTo>
                <a:lnTo>
                  <a:pt x="305" y="136"/>
                </a:lnTo>
                <a:lnTo>
                  <a:pt x="305" y="137"/>
                </a:lnTo>
                <a:lnTo>
                  <a:pt x="306" y="129"/>
                </a:lnTo>
                <a:lnTo>
                  <a:pt x="306" y="132"/>
                </a:lnTo>
                <a:lnTo>
                  <a:pt x="306" y="133"/>
                </a:lnTo>
                <a:lnTo>
                  <a:pt x="307" y="158"/>
                </a:lnTo>
                <a:lnTo>
                  <a:pt x="307" y="159"/>
                </a:lnTo>
                <a:lnTo>
                  <a:pt x="308" y="169"/>
                </a:lnTo>
                <a:lnTo>
                  <a:pt x="308" y="169"/>
                </a:lnTo>
                <a:lnTo>
                  <a:pt x="309" y="175"/>
                </a:lnTo>
                <a:lnTo>
                  <a:pt x="309" y="173"/>
                </a:lnTo>
                <a:lnTo>
                  <a:pt x="309" y="173"/>
                </a:lnTo>
                <a:lnTo>
                  <a:pt x="310" y="167"/>
                </a:lnTo>
                <a:lnTo>
                  <a:pt x="310" y="167"/>
                </a:lnTo>
                <a:lnTo>
                  <a:pt x="311" y="163"/>
                </a:lnTo>
                <a:lnTo>
                  <a:pt x="311" y="163"/>
                </a:lnTo>
                <a:lnTo>
                  <a:pt x="312" y="161"/>
                </a:lnTo>
                <a:lnTo>
                  <a:pt x="312" y="163"/>
                </a:lnTo>
                <a:lnTo>
                  <a:pt x="312" y="163"/>
                </a:lnTo>
                <a:lnTo>
                  <a:pt x="312" y="163"/>
                </a:lnTo>
                <a:lnTo>
                  <a:pt x="313" y="161"/>
                </a:lnTo>
                <a:lnTo>
                  <a:pt x="313" y="161"/>
                </a:lnTo>
                <a:lnTo>
                  <a:pt x="314" y="157"/>
                </a:lnTo>
                <a:lnTo>
                  <a:pt x="314" y="157"/>
                </a:lnTo>
                <a:lnTo>
                  <a:pt x="314" y="157"/>
                </a:lnTo>
                <a:lnTo>
                  <a:pt x="315" y="157"/>
                </a:lnTo>
                <a:lnTo>
                  <a:pt x="315" y="167"/>
                </a:lnTo>
                <a:lnTo>
                  <a:pt x="315" y="168"/>
                </a:lnTo>
                <a:lnTo>
                  <a:pt x="317" y="171"/>
                </a:lnTo>
                <a:lnTo>
                  <a:pt x="317" y="171"/>
                </a:lnTo>
                <a:lnTo>
                  <a:pt x="317" y="171"/>
                </a:lnTo>
                <a:lnTo>
                  <a:pt x="317" y="171"/>
                </a:lnTo>
                <a:lnTo>
                  <a:pt x="318" y="179"/>
                </a:lnTo>
                <a:lnTo>
                  <a:pt x="318" y="180"/>
                </a:lnTo>
                <a:lnTo>
                  <a:pt x="318" y="180"/>
                </a:lnTo>
                <a:lnTo>
                  <a:pt x="319" y="179"/>
                </a:lnTo>
                <a:lnTo>
                  <a:pt x="319" y="179"/>
                </a:lnTo>
                <a:lnTo>
                  <a:pt x="319" y="179"/>
                </a:lnTo>
                <a:lnTo>
                  <a:pt x="320" y="183"/>
                </a:lnTo>
                <a:lnTo>
                  <a:pt x="320" y="183"/>
                </a:lnTo>
                <a:lnTo>
                  <a:pt x="320" y="185"/>
                </a:lnTo>
                <a:lnTo>
                  <a:pt x="321" y="184"/>
                </a:lnTo>
                <a:lnTo>
                  <a:pt x="321" y="183"/>
                </a:lnTo>
                <a:lnTo>
                  <a:pt x="322" y="172"/>
                </a:lnTo>
                <a:lnTo>
                  <a:pt x="322" y="172"/>
                </a:lnTo>
                <a:lnTo>
                  <a:pt x="323" y="167"/>
                </a:lnTo>
                <a:lnTo>
                  <a:pt x="323" y="167"/>
                </a:lnTo>
                <a:lnTo>
                  <a:pt x="324" y="161"/>
                </a:lnTo>
                <a:lnTo>
                  <a:pt x="324" y="161"/>
                </a:lnTo>
                <a:lnTo>
                  <a:pt x="324" y="162"/>
                </a:lnTo>
                <a:lnTo>
                  <a:pt x="324" y="162"/>
                </a:lnTo>
                <a:lnTo>
                  <a:pt x="325" y="153"/>
                </a:lnTo>
                <a:lnTo>
                  <a:pt x="325" y="153"/>
                </a:lnTo>
                <a:lnTo>
                  <a:pt x="326" y="148"/>
                </a:lnTo>
                <a:lnTo>
                  <a:pt x="326" y="154"/>
                </a:lnTo>
                <a:lnTo>
                  <a:pt x="326" y="154"/>
                </a:lnTo>
                <a:lnTo>
                  <a:pt x="327" y="155"/>
                </a:lnTo>
                <a:lnTo>
                  <a:pt x="327" y="153"/>
                </a:lnTo>
                <a:lnTo>
                  <a:pt x="327" y="153"/>
                </a:lnTo>
                <a:lnTo>
                  <a:pt x="328" y="141"/>
                </a:lnTo>
                <a:lnTo>
                  <a:pt x="328" y="142"/>
                </a:lnTo>
                <a:lnTo>
                  <a:pt x="328" y="142"/>
                </a:lnTo>
                <a:lnTo>
                  <a:pt x="329" y="132"/>
                </a:lnTo>
                <a:lnTo>
                  <a:pt x="329" y="132"/>
                </a:lnTo>
                <a:lnTo>
                  <a:pt x="330" y="120"/>
                </a:lnTo>
                <a:lnTo>
                  <a:pt x="330" y="119"/>
                </a:lnTo>
                <a:lnTo>
                  <a:pt x="331" y="102"/>
                </a:lnTo>
                <a:lnTo>
                  <a:pt x="331" y="103"/>
                </a:lnTo>
                <a:lnTo>
                  <a:pt x="331" y="103"/>
                </a:lnTo>
                <a:lnTo>
                  <a:pt x="332" y="127"/>
                </a:lnTo>
                <a:lnTo>
                  <a:pt x="332" y="128"/>
                </a:lnTo>
                <a:lnTo>
                  <a:pt x="333" y="132"/>
                </a:lnTo>
                <a:lnTo>
                  <a:pt x="333" y="132"/>
                </a:lnTo>
                <a:lnTo>
                  <a:pt x="334" y="132"/>
                </a:lnTo>
                <a:lnTo>
                  <a:pt x="335" y="144"/>
                </a:lnTo>
                <a:lnTo>
                  <a:pt x="335" y="144"/>
                </a:lnTo>
                <a:lnTo>
                  <a:pt x="336" y="158"/>
                </a:lnTo>
                <a:lnTo>
                  <a:pt x="336" y="158"/>
                </a:lnTo>
                <a:lnTo>
                  <a:pt x="337" y="162"/>
                </a:lnTo>
                <a:lnTo>
                  <a:pt x="337" y="162"/>
                </a:lnTo>
                <a:lnTo>
                  <a:pt x="338" y="167"/>
                </a:lnTo>
                <a:lnTo>
                  <a:pt x="338" y="166"/>
                </a:lnTo>
                <a:lnTo>
                  <a:pt x="338" y="166"/>
                </a:lnTo>
                <a:lnTo>
                  <a:pt x="339" y="164"/>
                </a:lnTo>
                <a:lnTo>
                  <a:pt x="339" y="164"/>
                </a:lnTo>
                <a:lnTo>
                  <a:pt x="340" y="158"/>
                </a:lnTo>
                <a:lnTo>
                  <a:pt x="340" y="158"/>
                </a:lnTo>
                <a:lnTo>
                  <a:pt x="341" y="139"/>
                </a:lnTo>
                <a:lnTo>
                  <a:pt x="341" y="140"/>
                </a:lnTo>
                <a:lnTo>
                  <a:pt x="341" y="140"/>
                </a:lnTo>
                <a:lnTo>
                  <a:pt x="342" y="129"/>
                </a:lnTo>
                <a:lnTo>
                  <a:pt x="342" y="129"/>
                </a:lnTo>
                <a:lnTo>
                  <a:pt x="342" y="124"/>
                </a:lnTo>
                <a:lnTo>
                  <a:pt x="343" y="131"/>
                </a:lnTo>
                <a:lnTo>
                  <a:pt x="343" y="131"/>
                </a:lnTo>
                <a:lnTo>
                  <a:pt x="344" y="145"/>
                </a:lnTo>
                <a:lnTo>
                  <a:pt x="344" y="146"/>
                </a:lnTo>
                <a:lnTo>
                  <a:pt x="345" y="153"/>
                </a:lnTo>
                <a:lnTo>
                  <a:pt x="345" y="148"/>
                </a:lnTo>
                <a:lnTo>
                  <a:pt x="345" y="147"/>
                </a:lnTo>
                <a:lnTo>
                  <a:pt x="345" y="147"/>
                </a:lnTo>
                <a:lnTo>
                  <a:pt x="346" y="157"/>
                </a:lnTo>
                <a:lnTo>
                  <a:pt x="346" y="158"/>
                </a:lnTo>
                <a:lnTo>
                  <a:pt x="347" y="174"/>
                </a:lnTo>
                <a:lnTo>
                  <a:pt x="347" y="174"/>
                </a:lnTo>
                <a:lnTo>
                  <a:pt x="348" y="196"/>
                </a:lnTo>
                <a:lnTo>
                  <a:pt x="348" y="196"/>
                </a:lnTo>
                <a:lnTo>
                  <a:pt x="349" y="202"/>
                </a:lnTo>
                <a:lnTo>
                  <a:pt x="349" y="198"/>
                </a:lnTo>
                <a:lnTo>
                  <a:pt x="349" y="198"/>
                </a:lnTo>
                <a:lnTo>
                  <a:pt x="350" y="190"/>
                </a:lnTo>
                <a:lnTo>
                  <a:pt x="350" y="191"/>
                </a:lnTo>
                <a:lnTo>
                  <a:pt x="350" y="191"/>
                </a:lnTo>
                <a:lnTo>
                  <a:pt x="351" y="191"/>
                </a:lnTo>
                <a:lnTo>
                  <a:pt x="351" y="194"/>
                </a:lnTo>
                <a:lnTo>
                  <a:pt x="351" y="194"/>
                </a:lnTo>
                <a:lnTo>
                  <a:pt x="353" y="208"/>
                </a:lnTo>
                <a:lnTo>
                  <a:pt x="353" y="208"/>
                </a:lnTo>
                <a:lnTo>
                  <a:pt x="353" y="208"/>
                </a:lnTo>
                <a:lnTo>
                  <a:pt x="354" y="195"/>
                </a:lnTo>
                <a:lnTo>
                  <a:pt x="354" y="193"/>
                </a:lnTo>
                <a:lnTo>
                  <a:pt x="355" y="186"/>
                </a:lnTo>
                <a:lnTo>
                  <a:pt x="355" y="186"/>
                </a:lnTo>
                <a:lnTo>
                  <a:pt x="355" y="183"/>
                </a:lnTo>
                <a:lnTo>
                  <a:pt x="356" y="184"/>
                </a:lnTo>
                <a:lnTo>
                  <a:pt x="356" y="183"/>
                </a:lnTo>
                <a:lnTo>
                  <a:pt x="357" y="174"/>
                </a:lnTo>
                <a:lnTo>
                  <a:pt x="357" y="173"/>
                </a:lnTo>
                <a:lnTo>
                  <a:pt x="358" y="167"/>
                </a:lnTo>
                <a:lnTo>
                  <a:pt x="358" y="167"/>
                </a:lnTo>
                <a:lnTo>
                  <a:pt x="358" y="167"/>
                </a:lnTo>
                <a:lnTo>
                  <a:pt x="358" y="166"/>
                </a:lnTo>
                <a:lnTo>
                  <a:pt x="359" y="172"/>
                </a:lnTo>
                <a:lnTo>
                  <a:pt x="359" y="172"/>
                </a:lnTo>
                <a:lnTo>
                  <a:pt x="360" y="180"/>
                </a:lnTo>
                <a:lnTo>
                  <a:pt x="360" y="180"/>
                </a:lnTo>
                <a:lnTo>
                  <a:pt x="360" y="180"/>
                </a:lnTo>
                <a:lnTo>
                  <a:pt x="361" y="175"/>
                </a:lnTo>
                <a:lnTo>
                  <a:pt x="361" y="175"/>
                </a:lnTo>
                <a:lnTo>
                  <a:pt x="362" y="174"/>
                </a:lnTo>
                <a:lnTo>
                  <a:pt x="362" y="175"/>
                </a:lnTo>
                <a:lnTo>
                  <a:pt x="362" y="175"/>
                </a:lnTo>
                <a:lnTo>
                  <a:pt x="362" y="175"/>
                </a:lnTo>
                <a:lnTo>
                  <a:pt x="363" y="154"/>
                </a:lnTo>
                <a:lnTo>
                  <a:pt x="363" y="155"/>
                </a:lnTo>
                <a:lnTo>
                  <a:pt x="363" y="156"/>
                </a:lnTo>
                <a:lnTo>
                  <a:pt x="363" y="157"/>
                </a:lnTo>
                <a:lnTo>
                  <a:pt x="364" y="154"/>
                </a:lnTo>
                <a:lnTo>
                  <a:pt x="364" y="154"/>
                </a:lnTo>
                <a:lnTo>
                  <a:pt x="365" y="151"/>
                </a:lnTo>
                <a:lnTo>
                  <a:pt x="365" y="154"/>
                </a:lnTo>
                <a:lnTo>
                  <a:pt x="365" y="154"/>
                </a:lnTo>
                <a:lnTo>
                  <a:pt x="365" y="154"/>
                </a:lnTo>
                <a:lnTo>
                  <a:pt x="366" y="166"/>
                </a:lnTo>
                <a:lnTo>
                  <a:pt x="366" y="167"/>
                </a:lnTo>
                <a:lnTo>
                  <a:pt x="367" y="170"/>
                </a:lnTo>
                <a:lnTo>
                  <a:pt x="367" y="167"/>
                </a:lnTo>
                <a:lnTo>
                  <a:pt x="367" y="169"/>
                </a:lnTo>
                <a:lnTo>
                  <a:pt x="367" y="169"/>
                </a:lnTo>
                <a:lnTo>
                  <a:pt x="368" y="173"/>
                </a:lnTo>
                <a:lnTo>
                  <a:pt x="368" y="173"/>
                </a:lnTo>
                <a:lnTo>
                  <a:pt x="369" y="174"/>
                </a:lnTo>
                <a:lnTo>
                  <a:pt x="369" y="169"/>
                </a:lnTo>
                <a:lnTo>
                  <a:pt x="369" y="168"/>
                </a:lnTo>
                <a:lnTo>
                  <a:pt x="371" y="151"/>
                </a:lnTo>
                <a:lnTo>
                  <a:pt x="371" y="151"/>
                </a:lnTo>
                <a:lnTo>
                  <a:pt x="372" y="136"/>
                </a:lnTo>
                <a:lnTo>
                  <a:pt x="372" y="135"/>
                </a:lnTo>
                <a:lnTo>
                  <a:pt x="373" y="116"/>
                </a:lnTo>
                <a:lnTo>
                  <a:pt x="373" y="117"/>
                </a:lnTo>
                <a:lnTo>
                  <a:pt x="373" y="117"/>
                </a:lnTo>
                <a:lnTo>
                  <a:pt x="373" y="117"/>
                </a:lnTo>
                <a:lnTo>
                  <a:pt x="374" y="103"/>
                </a:lnTo>
                <a:lnTo>
                  <a:pt x="374" y="102"/>
                </a:lnTo>
                <a:lnTo>
                  <a:pt x="375" y="95"/>
                </a:lnTo>
                <a:lnTo>
                  <a:pt x="375" y="95"/>
                </a:lnTo>
                <a:lnTo>
                  <a:pt x="375" y="95"/>
                </a:lnTo>
                <a:lnTo>
                  <a:pt x="376" y="115"/>
                </a:lnTo>
                <a:lnTo>
                  <a:pt x="376" y="116"/>
                </a:lnTo>
                <a:lnTo>
                  <a:pt x="377" y="124"/>
                </a:lnTo>
                <a:lnTo>
                  <a:pt x="377" y="124"/>
                </a:lnTo>
                <a:lnTo>
                  <a:pt x="377" y="124"/>
                </a:lnTo>
                <a:lnTo>
                  <a:pt x="378" y="127"/>
                </a:lnTo>
                <a:lnTo>
                  <a:pt x="378" y="127"/>
                </a:lnTo>
                <a:lnTo>
                  <a:pt x="378" y="127"/>
                </a:lnTo>
                <a:lnTo>
                  <a:pt x="379" y="125"/>
                </a:lnTo>
                <a:lnTo>
                  <a:pt x="379" y="127"/>
                </a:lnTo>
                <a:lnTo>
                  <a:pt x="379" y="127"/>
                </a:lnTo>
                <a:lnTo>
                  <a:pt x="380" y="135"/>
                </a:lnTo>
                <a:lnTo>
                  <a:pt x="380" y="135"/>
                </a:lnTo>
                <a:lnTo>
                  <a:pt x="380" y="135"/>
                </a:lnTo>
                <a:lnTo>
                  <a:pt x="381" y="126"/>
                </a:lnTo>
                <a:lnTo>
                  <a:pt x="381" y="128"/>
                </a:lnTo>
                <a:lnTo>
                  <a:pt x="381" y="128"/>
                </a:lnTo>
                <a:lnTo>
                  <a:pt x="382" y="129"/>
                </a:lnTo>
                <a:lnTo>
                  <a:pt x="382" y="127"/>
                </a:lnTo>
                <a:lnTo>
                  <a:pt x="382" y="127"/>
                </a:lnTo>
                <a:lnTo>
                  <a:pt x="382" y="127"/>
                </a:lnTo>
                <a:lnTo>
                  <a:pt x="383" y="138"/>
                </a:lnTo>
                <a:lnTo>
                  <a:pt x="383" y="139"/>
                </a:lnTo>
                <a:lnTo>
                  <a:pt x="384" y="157"/>
                </a:lnTo>
                <a:lnTo>
                  <a:pt x="384" y="157"/>
                </a:lnTo>
                <a:lnTo>
                  <a:pt x="385" y="163"/>
                </a:lnTo>
                <a:lnTo>
                  <a:pt x="385" y="164"/>
                </a:lnTo>
                <a:lnTo>
                  <a:pt x="386" y="173"/>
                </a:lnTo>
                <a:lnTo>
                  <a:pt x="386" y="173"/>
                </a:lnTo>
                <a:lnTo>
                  <a:pt x="386" y="173"/>
                </a:lnTo>
                <a:lnTo>
                  <a:pt x="387" y="173"/>
                </a:lnTo>
                <a:lnTo>
                  <a:pt x="387" y="171"/>
                </a:lnTo>
                <a:lnTo>
                  <a:pt x="387" y="171"/>
                </a:lnTo>
                <a:lnTo>
                  <a:pt x="387" y="171"/>
                </a:lnTo>
                <a:lnTo>
                  <a:pt x="389" y="176"/>
                </a:lnTo>
                <a:lnTo>
                  <a:pt x="389" y="176"/>
                </a:lnTo>
                <a:lnTo>
                  <a:pt x="389" y="177"/>
                </a:lnTo>
                <a:lnTo>
                  <a:pt x="390" y="172"/>
                </a:lnTo>
                <a:lnTo>
                  <a:pt x="390" y="171"/>
                </a:lnTo>
                <a:lnTo>
                  <a:pt x="391" y="159"/>
                </a:lnTo>
                <a:lnTo>
                  <a:pt x="391" y="159"/>
                </a:lnTo>
                <a:lnTo>
                  <a:pt x="391" y="150"/>
                </a:lnTo>
                <a:lnTo>
                  <a:pt x="392" y="158"/>
                </a:lnTo>
                <a:lnTo>
                  <a:pt x="392" y="159"/>
                </a:lnTo>
                <a:lnTo>
                  <a:pt x="393" y="161"/>
                </a:lnTo>
                <a:lnTo>
                  <a:pt x="393" y="161"/>
                </a:lnTo>
                <a:lnTo>
                  <a:pt x="394" y="168"/>
                </a:lnTo>
                <a:lnTo>
                  <a:pt x="394" y="169"/>
                </a:lnTo>
                <a:lnTo>
                  <a:pt x="394" y="170"/>
                </a:lnTo>
                <a:lnTo>
                  <a:pt x="395" y="164"/>
                </a:lnTo>
                <a:lnTo>
                  <a:pt x="395" y="163"/>
                </a:lnTo>
                <a:lnTo>
                  <a:pt x="396" y="150"/>
                </a:lnTo>
                <a:lnTo>
                  <a:pt x="396" y="149"/>
                </a:lnTo>
                <a:lnTo>
                  <a:pt x="396" y="147"/>
                </a:lnTo>
                <a:lnTo>
                  <a:pt x="397" y="151"/>
                </a:lnTo>
                <a:lnTo>
                  <a:pt x="397" y="151"/>
                </a:lnTo>
                <a:lnTo>
                  <a:pt x="397" y="151"/>
                </a:lnTo>
                <a:lnTo>
                  <a:pt x="397" y="149"/>
                </a:lnTo>
                <a:lnTo>
                  <a:pt x="398" y="156"/>
                </a:lnTo>
                <a:lnTo>
                  <a:pt x="398" y="157"/>
                </a:lnTo>
                <a:lnTo>
                  <a:pt x="399" y="163"/>
                </a:lnTo>
                <a:lnTo>
                  <a:pt x="399" y="163"/>
                </a:lnTo>
                <a:lnTo>
                  <a:pt x="400" y="179"/>
                </a:lnTo>
                <a:lnTo>
                  <a:pt x="400" y="179"/>
                </a:lnTo>
                <a:lnTo>
                  <a:pt x="401" y="175"/>
                </a:lnTo>
                <a:lnTo>
                  <a:pt x="401" y="185"/>
                </a:lnTo>
                <a:lnTo>
                  <a:pt x="401" y="185"/>
                </a:lnTo>
                <a:lnTo>
                  <a:pt x="402" y="189"/>
                </a:lnTo>
                <a:lnTo>
                  <a:pt x="402" y="189"/>
                </a:lnTo>
                <a:lnTo>
                  <a:pt x="403" y="191"/>
                </a:lnTo>
                <a:lnTo>
                  <a:pt x="403" y="191"/>
                </a:lnTo>
                <a:lnTo>
                  <a:pt x="404" y="191"/>
                </a:lnTo>
                <a:lnTo>
                  <a:pt x="404" y="191"/>
                </a:lnTo>
                <a:lnTo>
                  <a:pt x="404" y="192"/>
                </a:lnTo>
                <a:lnTo>
                  <a:pt x="405" y="192"/>
                </a:lnTo>
                <a:lnTo>
                  <a:pt x="405" y="190"/>
                </a:lnTo>
                <a:lnTo>
                  <a:pt x="405" y="191"/>
                </a:lnTo>
                <a:lnTo>
                  <a:pt x="405" y="191"/>
                </a:lnTo>
                <a:lnTo>
                  <a:pt x="406" y="191"/>
                </a:lnTo>
                <a:lnTo>
                  <a:pt x="407" y="189"/>
                </a:lnTo>
                <a:lnTo>
                  <a:pt x="407" y="189"/>
                </a:lnTo>
                <a:lnTo>
                  <a:pt x="408" y="184"/>
                </a:lnTo>
                <a:lnTo>
                  <a:pt x="408" y="184"/>
                </a:lnTo>
                <a:lnTo>
                  <a:pt x="409" y="179"/>
                </a:lnTo>
                <a:lnTo>
                  <a:pt x="409" y="179"/>
                </a:lnTo>
                <a:lnTo>
                  <a:pt x="409" y="179"/>
                </a:lnTo>
                <a:lnTo>
                  <a:pt x="410" y="176"/>
                </a:lnTo>
                <a:lnTo>
                  <a:pt x="410" y="176"/>
                </a:lnTo>
                <a:lnTo>
                  <a:pt x="411" y="168"/>
                </a:lnTo>
                <a:lnTo>
                  <a:pt x="411" y="169"/>
                </a:lnTo>
                <a:lnTo>
                  <a:pt x="411" y="169"/>
                </a:lnTo>
                <a:lnTo>
                  <a:pt x="411" y="172"/>
                </a:lnTo>
                <a:lnTo>
                  <a:pt x="412" y="168"/>
                </a:lnTo>
                <a:lnTo>
                  <a:pt x="412" y="167"/>
                </a:lnTo>
                <a:lnTo>
                  <a:pt x="413" y="154"/>
                </a:lnTo>
                <a:lnTo>
                  <a:pt x="413" y="154"/>
                </a:lnTo>
                <a:lnTo>
                  <a:pt x="414" y="147"/>
                </a:lnTo>
                <a:lnTo>
                  <a:pt x="414" y="147"/>
                </a:lnTo>
                <a:lnTo>
                  <a:pt x="415" y="157"/>
                </a:lnTo>
                <a:lnTo>
                  <a:pt x="415" y="155"/>
                </a:lnTo>
                <a:lnTo>
                  <a:pt x="415" y="155"/>
                </a:lnTo>
                <a:lnTo>
                  <a:pt x="416" y="138"/>
                </a:lnTo>
                <a:lnTo>
                  <a:pt x="416" y="137"/>
                </a:lnTo>
                <a:lnTo>
                  <a:pt x="417" y="116"/>
                </a:lnTo>
                <a:lnTo>
                  <a:pt x="417" y="115"/>
                </a:lnTo>
                <a:lnTo>
                  <a:pt x="418" y="72"/>
                </a:lnTo>
                <a:lnTo>
                  <a:pt x="418" y="70"/>
                </a:lnTo>
                <a:lnTo>
                  <a:pt x="419" y="51"/>
                </a:lnTo>
                <a:lnTo>
                  <a:pt x="419" y="76"/>
                </a:lnTo>
                <a:lnTo>
                  <a:pt x="420" y="77"/>
                </a:lnTo>
                <a:lnTo>
                  <a:pt x="420" y="93"/>
                </a:lnTo>
                <a:lnTo>
                  <a:pt x="421" y="94"/>
                </a:lnTo>
                <a:lnTo>
                  <a:pt x="421" y="146"/>
                </a:lnTo>
                <a:lnTo>
                  <a:pt x="421" y="146"/>
                </a:lnTo>
                <a:lnTo>
                  <a:pt x="422" y="146"/>
                </a:lnTo>
                <a:lnTo>
                  <a:pt x="422" y="146"/>
                </a:lnTo>
                <a:lnTo>
                  <a:pt x="422" y="154"/>
                </a:lnTo>
                <a:lnTo>
                  <a:pt x="422" y="152"/>
                </a:lnTo>
                <a:lnTo>
                  <a:pt x="423" y="154"/>
                </a:lnTo>
                <a:lnTo>
                  <a:pt x="423" y="207"/>
                </a:lnTo>
                <a:lnTo>
                  <a:pt x="424" y="207"/>
                </a:lnTo>
                <a:lnTo>
                  <a:pt x="425" y="168"/>
                </a:lnTo>
                <a:lnTo>
                  <a:pt x="425" y="164"/>
                </a:lnTo>
                <a:lnTo>
                  <a:pt x="425" y="54"/>
                </a:lnTo>
                <a:lnTo>
                  <a:pt x="426" y="68"/>
                </a:lnTo>
                <a:lnTo>
                  <a:pt x="426" y="70"/>
                </a:lnTo>
                <a:lnTo>
                  <a:pt x="427" y="117"/>
                </a:lnTo>
                <a:lnTo>
                  <a:pt x="427" y="119"/>
                </a:lnTo>
                <a:lnTo>
                  <a:pt x="428" y="148"/>
                </a:lnTo>
                <a:lnTo>
                  <a:pt x="428" y="150"/>
                </a:lnTo>
                <a:lnTo>
                  <a:pt x="429" y="184"/>
                </a:lnTo>
                <a:lnTo>
                  <a:pt x="429" y="185"/>
                </a:lnTo>
                <a:lnTo>
                  <a:pt x="430" y="195"/>
                </a:lnTo>
                <a:lnTo>
                  <a:pt x="430" y="195"/>
                </a:lnTo>
                <a:lnTo>
                  <a:pt x="431" y="201"/>
                </a:lnTo>
                <a:lnTo>
                  <a:pt x="431" y="201"/>
                </a:lnTo>
                <a:lnTo>
                  <a:pt x="431" y="201"/>
                </a:lnTo>
                <a:lnTo>
                  <a:pt x="432" y="193"/>
                </a:lnTo>
                <a:lnTo>
                  <a:pt x="432" y="194"/>
                </a:lnTo>
                <a:lnTo>
                  <a:pt x="432" y="194"/>
                </a:lnTo>
                <a:lnTo>
                  <a:pt x="433" y="198"/>
                </a:lnTo>
                <a:lnTo>
                  <a:pt x="433" y="199"/>
                </a:lnTo>
                <a:lnTo>
                  <a:pt x="434" y="201"/>
                </a:lnTo>
                <a:lnTo>
                  <a:pt x="434" y="201"/>
                </a:lnTo>
                <a:lnTo>
                  <a:pt x="434" y="201"/>
                </a:lnTo>
                <a:lnTo>
                  <a:pt x="434" y="201"/>
                </a:lnTo>
                <a:lnTo>
                  <a:pt x="435" y="202"/>
                </a:lnTo>
                <a:lnTo>
                  <a:pt x="435" y="202"/>
                </a:lnTo>
                <a:lnTo>
                  <a:pt x="436" y="203"/>
                </a:lnTo>
                <a:lnTo>
                  <a:pt x="436" y="203"/>
                </a:lnTo>
                <a:lnTo>
                  <a:pt x="436" y="203"/>
                </a:lnTo>
                <a:lnTo>
                  <a:pt x="437" y="192"/>
                </a:lnTo>
                <a:lnTo>
                  <a:pt x="438" y="192"/>
                </a:lnTo>
                <a:lnTo>
                  <a:pt x="438" y="165"/>
                </a:lnTo>
                <a:lnTo>
                  <a:pt x="439" y="164"/>
                </a:lnTo>
                <a:lnTo>
                  <a:pt x="439" y="138"/>
                </a:lnTo>
                <a:lnTo>
                  <a:pt x="440" y="137"/>
                </a:lnTo>
                <a:lnTo>
                  <a:pt x="440" y="137"/>
                </a:lnTo>
                <a:lnTo>
                  <a:pt x="440" y="143"/>
                </a:lnTo>
                <a:lnTo>
                  <a:pt x="441" y="143"/>
                </a:lnTo>
                <a:lnTo>
                  <a:pt x="441" y="144"/>
                </a:lnTo>
                <a:lnTo>
                  <a:pt x="441" y="142"/>
                </a:lnTo>
                <a:lnTo>
                  <a:pt x="441" y="142"/>
                </a:lnTo>
                <a:lnTo>
                  <a:pt x="442" y="143"/>
                </a:lnTo>
                <a:lnTo>
                  <a:pt x="443" y="149"/>
                </a:lnTo>
                <a:lnTo>
                  <a:pt x="443" y="149"/>
                </a:lnTo>
                <a:lnTo>
                  <a:pt x="443" y="149"/>
                </a:lnTo>
                <a:lnTo>
                  <a:pt x="443" y="146"/>
                </a:lnTo>
                <a:lnTo>
                  <a:pt x="444" y="147"/>
                </a:lnTo>
                <a:lnTo>
                  <a:pt x="444" y="147"/>
                </a:lnTo>
                <a:lnTo>
                  <a:pt x="445" y="151"/>
                </a:lnTo>
                <a:lnTo>
                  <a:pt x="445" y="150"/>
                </a:lnTo>
                <a:lnTo>
                  <a:pt x="445" y="150"/>
                </a:lnTo>
                <a:lnTo>
                  <a:pt x="446" y="155"/>
                </a:lnTo>
                <a:lnTo>
                  <a:pt x="446" y="156"/>
                </a:lnTo>
                <a:lnTo>
                  <a:pt x="447" y="166"/>
                </a:lnTo>
                <a:lnTo>
                  <a:pt x="447" y="167"/>
                </a:lnTo>
                <a:lnTo>
                  <a:pt x="448" y="176"/>
                </a:lnTo>
                <a:lnTo>
                  <a:pt x="448" y="176"/>
                </a:lnTo>
                <a:lnTo>
                  <a:pt x="449" y="186"/>
                </a:lnTo>
                <a:lnTo>
                  <a:pt x="449" y="186"/>
                </a:lnTo>
                <a:lnTo>
                  <a:pt x="449" y="185"/>
                </a:lnTo>
                <a:lnTo>
                  <a:pt x="450" y="181"/>
                </a:lnTo>
                <a:lnTo>
                  <a:pt x="450" y="181"/>
                </a:lnTo>
                <a:lnTo>
                  <a:pt x="451" y="172"/>
                </a:lnTo>
                <a:lnTo>
                  <a:pt x="451" y="171"/>
                </a:lnTo>
                <a:lnTo>
                  <a:pt x="451" y="169"/>
                </a:lnTo>
                <a:lnTo>
                  <a:pt x="452" y="174"/>
                </a:lnTo>
                <a:lnTo>
                  <a:pt x="452" y="174"/>
                </a:lnTo>
                <a:lnTo>
                  <a:pt x="453" y="171"/>
                </a:lnTo>
                <a:lnTo>
                  <a:pt x="453" y="173"/>
                </a:lnTo>
                <a:lnTo>
                  <a:pt x="453" y="173"/>
                </a:lnTo>
                <a:lnTo>
                  <a:pt x="454" y="173"/>
                </a:lnTo>
                <a:lnTo>
                  <a:pt x="454" y="171"/>
                </a:lnTo>
                <a:lnTo>
                  <a:pt x="454" y="172"/>
                </a:lnTo>
                <a:lnTo>
                  <a:pt x="454" y="172"/>
                </a:lnTo>
                <a:lnTo>
                  <a:pt x="455" y="179"/>
                </a:lnTo>
                <a:lnTo>
                  <a:pt x="455" y="178"/>
                </a:lnTo>
                <a:lnTo>
                  <a:pt x="456" y="178"/>
                </a:lnTo>
                <a:lnTo>
                  <a:pt x="456" y="154"/>
                </a:lnTo>
                <a:lnTo>
                  <a:pt x="457" y="153"/>
                </a:lnTo>
                <a:lnTo>
                  <a:pt x="457" y="142"/>
                </a:lnTo>
                <a:lnTo>
                  <a:pt x="457" y="146"/>
                </a:lnTo>
                <a:lnTo>
                  <a:pt x="458" y="147"/>
                </a:lnTo>
                <a:lnTo>
                  <a:pt x="458" y="160"/>
                </a:lnTo>
                <a:lnTo>
                  <a:pt x="458" y="158"/>
                </a:lnTo>
                <a:lnTo>
                  <a:pt x="459" y="158"/>
                </a:lnTo>
                <a:lnTo>
                  <a:pt x="459" y="133"/>
                </a:lnTo>
                <a:lnTo>
                  <a:pt x="459" y="136"/>
                </a:lnTo>
                <a:lnTo>
                  <a:pt x="460" y="137"/>
                </a:lnTo>
                <a:lnTo>
                  <a:pt x="461" y="144"/>
                </a:lnTo>
                <a:lnTo>
                  <a:pt x="461" y="144"/>
                </a:lnTo>
                <a:lnTo>
                  <a:pt x="461" y="148"/>
                </a:lnTo>
                <a:lnTo>
                  <a:pt x="462" y="147"/>
                </a:lnTo>
                <a:lnTo>
                  <a:pt x="462" y="146"/>
                </a:lnTo>
                <a:lnTo>
                  <a:pt x="463" y="142"/>
                </a:lnTo>
                <a:lnTo>
                  <a:pt x="463" y="142"/>
                </a:lnTo>
                <a:lnTo>
                  <a:pt x="463" y="142"/>
                </a:lnTo>
                <a:lnTo>
                  <a:pt x="464" y="146"/>
                </a:lnTo>
                <a:lnTo>
                  <a:pt x="464" y="146"/>
                </a:lnTo>
                <a:lnTo>
                  <a:pt x="464" y="146"/>
                </a:lnTo>
                <a:lnTo>
                  <a:pt x="465" y="132"/>
                </a:lnTo>
                <a:lnTo>
                  <a:pt x="465" y="132"/>
                </a:lnTo>
                <a:lnTo>
                  <a:pt x="466" y="122"/>
                </a:lnTo>
                <a:lnTo>
                  <a:pt x="466" y="120"/>
                </a:lnTo>
                <a:lnTo>
                  <a:pt x="467" y="93"/>
                </a:lnTo>
                <a:lnTo>
                  <a:pt x="467" y="92"/>
                </a:lnTo>
                <a:lnTo>
                  <a:pt x="467" y="91"/>
                </a:lnTo>
                <a:lnTo>
                  <a:pt x="468" y="96"/>
                </a:lnTo>
                <a:lnTo>
                  <a:pt x="468" y="96"/>
                </a:lnTo>
                <a:lnTo>
                  <a:pt x="468" y="96"/>
                </a:lnTo>
                <a:lnTo>
                  <a:pt x="469" y="76"/>
                </a:lnTo>
                <a:lnTo>
                  <a:pt x="469" y="75"/>
                </a:lnTo>
                <a:lnTo>
                  <a:pt x="469" y="69"/>
                </a:lnTo>
                <a:lnTo>
                  <a:pt x="470" y="72"/>
                </a:lnTo>
                <a:lnTo>
                  <a:pt x="470" y="72"/>
                </a:lnTo>
                <a:lnTo>
                  <a:pt x="471" y="70"/>
                </a:lnTo>
                <a:lnTo>
                  <a:pt x="471" y="76"/>
                </a:lnTo>
                <a:lnTo>
                  <a:pt x="471" y="78"/>
                </a:lnTo>
                <a:lnTo>
                  <a:pt x="472" y="87"/>
                </a:lnTo>
                <a:lnTo>
                  <a:pt x="472" y="87"/>
                </a:lnTo>
                <a:lnTo>
                  <a:pt x="472" y="86"/>
                </a:lnTo>
                <a:lnTo>
                  <a:pt x="473" y="84"/>
                </a:lnTo>
                <a:lnTo>
                  <a:pt x="473" y="87"/>
                </a:lnTo>
                <a:lnTo>
                  <a:pt x="474" y="87"/>
                </a:lnTo>
                <a:lnTo>
                  <a:pt x="474" y="89"/>
                </a:lnTo>
                <a:lnTo>
                  <a:pt x="474" y="85"/>
                </a:lnTo>
                <a:lnTo>
                  <a:pt x="475" y="85"/>
                </a:lnTo>
                <a:lnTo>
                  <a:pt x="475" y="85"/>
                </a:lnTo>
                <a:lnTo>
                  <a:pt x="475" y="109"/>
                </a:lnTo>
                <a:lnTo>
                  <a:pt x="476" y="110"/>
                </a:lnTo>
                <a:lnTo>
                  <a:pt x="476" y="119"/>
                </a:lnTo>
                <a:lnTo>
                  <a:pt x="476" y="111"/>
                </a:lnTo>
                <a:lnTo>
                  <a:pt x="477" y="110"/>
                </a:lnTo>
                <a:lnTo>
                  <a:pt x="477" y="91"/>
                </a:lnTo>
                <a:lnTo>
                  <a:pt x="478" y="90"/>
                </a:lnTo>
                <a:lnTo>
                  <a:pt x="479" y="81"/>
                </a:lnTo>
                <a:lnTo>
                  <a:pt x="479" y="80"/>
                </a:lnTo>
                <a:lnTo>
                  <a:pt x="479" y="75"/>
                </a:lnTo>
                <a:lnTo>
                  <a:pt x="480" y="86"/>
                </a:lnTo>
                <a:lnTo>
                  <a:pt x="480" y="87"/>
                </a:lnTo>
                <a:lnTo>
                  <a:pt x="480" y="98"/>
                </a:lnTo>
                <a:lnTo>
                  <a:pt x="481" y="91"/>
                </a:lnTo>
                <a:lnTo>
                  <a:pt x="481" y="89"/>
                </a:lnTo>
                <a:lnTo>
                  <a:pt x="482" y="81"/>
                </a:lnTo>
                <a:lnTo>
                  <a:pt x="482" y="82"/>
                </a:lnTo>
                <a:lnTo>
                  <a:pt x="482" y="82"/>
                </a:lnTo>
                <a:lnTo>
                  <a:pt x="482" y="81"/>
                </a:lnTo>
                <a:lnTo>
                  <a:pt x="483" y="85"/>
                </a:lnTo>
                <a:lnTo>
                  <a:pt x="483" y="85"/>
                </a:lnTo>
                <a:lnTo>
                  <a:pt x="483" y="84"/>
                </a:lnTo>
                <a:lnTo>
                  <a:pt x="484" y="96"/>
                </a:lnTo>
                <a:lnTo>
                  <a:pt x="484" y="97"/>
                </a:lnTo>
                <a:lnTo>
                  <a:pt x="485" y="128"/>
                </a:lnTo>
                <a:lnTo>
                  <a:pt x="485" y="129"/>
                </a:lnTo>
                <a:lnTo>
                  <a:pt x="486" y="136"/>
                </a:lnTo>
                <a:lnTo>
                  <a:pt x="486" y="136"/>
                </a:lnTo>
                <a:lnTo>
                  <a:pt x="486" y="136"/>
                </a:lnTo>
                <a:lnTo>
                  <a:pt x="486" y="135"/>
                </a:lnTo>
                <a:lnTo>
                  <a:pt x="487" y="145"/>
                </a:lnTo>
                <a:lnTo>
                  <a:pt x="487" y="146"/>
                </a:lnTo>
                <a:lnTo>
                  <a:pt x="488" y="155"/>
                </a:lnTo>
                <a:lnTo>
                  <a:pt x="488" y="155"/>
                </a:lnTo>
                <a:lnTo>
                  <a:pt x="489" y="159"/>
                </a:lnTo>
                <a:lnTo>
                  <a:pt x="489" y="160"/>
                </a:lnTo>
                <a:lnTo>
                  <a:pt x="490" y="169"/>
                </a:lnTo>
                <a:lnTo>
                  <a:pt x="490" y="169"/>
                </a:lnTo>
                <a:lnTo>
                  <a:pt x="490" y="166"/>
                </a:lnTo>
                <a:lnTo>
                  <a:pt x="491" y="169"/>
                </a:lnTo>
                <a:lnTo>
                  <a:pt x="492" y="169"/>
                </a:lnTo>
                <a:lnTo>
                  <a:pt x="492" y="166"/>
                </a:lnTo>
                <a:lnTo>
                  <a:pt x="492" y="167"/>
                </a:lnTo>
                <a:lnTo>
                  <a:pt x="493" y="167"/>
                </a:lnTo>
                <a:lnTo>
                  <a:pt x="493" y="157"/>
                </a:lnTo>
                <a:lnTo>
                  <a:pt x="494" y="157"/>
                </a:lnTo>
                <a:lnTo>
                  <a:pt x="494" y="147"/>
                </a:lnTo>
                <a:lnTo>
                  <a:pt x="495" y="146"/>
                </a:lnTo>
                <a:lnTo>
                  <a:pt x="495" y="140"/>
                </a:lnTo>
                <a:lnTo>
                  <a:pt x="495" y="140"/>
                </a:lnTo>
                <a:lnTo>
                  <a:pt x="496" y="139"/>
                </a:lnTo>
                <a:lnTo>
                  <a:pt x="496" y="121"/>
                </a:lnTo>
                <a:lnTo>
                  <a:pt x="497" y="122"/>
                </a:lnTo>
                <a:lnTo>
                  <a:pt x="497" y="122"/>
                </a:lnTo>
                <a:lnTo>
                  <a:pt x="497" y="117"/>
                </a:lnTo>
                <a:lnTo>
                  <a:pt x="498" y="121"/>
                </a:lnTo>
                <a:lnTo>
                  <a:pt x="498" y="122"/>
                </a:lnTo>
                <a:lnTo>
                  <a:pt x="499" y="138"/>
                </a:lnTo>
                <a:lnTo>
                  <a:pt x="499" y="139"/>
                </a:lnTo>
                <a:lnTo>
                  <a:pt x="500" y="149"/>
                </a:lnTo>
                <a:lnTo>
                  <a:pt x="500" y="149"/>
                </a:lnTo>
                <a:lnTo>
                  <a:pt x="501" y="158"/>
                </a:lnTo>
                <a:lnTo>
                  <a:pt x="501" y="159"/>
                </a:lnTo>
                <a:lnTo>
                  <a:pt x="502" y="166"/>
                </a:lnTo>
                <a:lnTo>
                  <a:pt x="502" y="167"/>
                </a:lnTo>
                <a:lnTo>
                  <a:pt x="503" y="177"/>
                </a:lnTo>
                <a:lnTo>
                  <a:pt x="503" y="177"/>
                </a:lnTo>
                <a:lnTo>
                  <a:pt x="503" y="180"/>
                </a:lnTo>
                <a:lnTo>
                  <a:pt x="504" y="178"/>
                </a:lnTo>
                <a:lnTo>
                  <a:pt x="504" y="178"/>
                </a:lnTo>
                <a:lnTo>
                  <a:pt x="504" y="176"/>
                </a:lnTo>
                <a:lnTo>
                  <a:pt x="505" y="180"/>
                </a:lnTo>
                <a:lnTo>
                  <a:pt x="505" y="180"/>
                </a:lnTo>
                <a:lnTo>
                  <a:pt x="505" y="182"/>
                </a:lnTo>
                <a:lnTo>
                  <a:pt x="506" y="177"/>
                </a:lnTo>
                <a:lnTo>
                  <a:pt x="506" y="176"/>
                </a:lnTo>
                <a:lnTo>
                  <a:pt x="507" y="174"/>
                </a:lnTo>
                <a:lnTo>
                  <a:pt x="507" y="183"/>
                </a:lnTo>
                <a:lnTo>
                  <a:pt x="507" y="183"/>
                </a:lnTo>
                <a:lnTo>
                  <a:pt x="508" y="175"/>
                </a:lnTo>
                <a:lnTo>
                  <a:pt x="508" y="174"/>
                </a:lnTo>
                <a:lnTo>
                  <a:pt x="509" y="170"/>
                </a:lnTo>
                <a:lnTo>
                  <a:pt x="509" y="171"/>
                </a:lnTo>
                <a:lnTo>
                  <a:pt x="510" y="171"/>
                </a:lnTo>
                <a:lnTo>
                  <a:pt x="510" y="169"/>
                </a:lnTo>
                <a:lnTo>
                  <a:pt x="510" y="170"/>
                </a:lnTo>
                <a:lnTo>
                  <a:pt x="511" y="169"/>
                </a:lnTo>
                <a:lnTo>
                  <a:pt x="511" y="168"/>
                </a:lnTo>
                <a:lnTo>
                  <a:pt x="511" y="172"/>
                </a:lnTo>
                <a:lnTo>
                  <a:pt x="511" y="171"/>
                </a:lnTo>
                <a:lnTo>
                  <a:pt x="512" y="171"/>
                </a:lnTo>
                <a:lnTo>
                  <a:pt x="512" y="170"/>
                </a:lnTo>
                <a:lnTo>
                  <a:pt x="512" y="173"/>
                </a:lnTo>
                <a:lnTo>
                  <a:pt x="512" y="172"/>
                </a:lnTo>
                <a:lnTo>
                  <a:pt x="513" y="171"/>
                </a:lnTo>
                <a:lnTo>
                  <a:pt x="513" y="155"/>
                </a:lnTo>
                <a:lnTo>
                  <a:pt x="514" y="155"/>
                </a:lnTo>
                <a:lnTo>
                  <a:pt x="515" y="135"/>
                </a:lnTo>
                <a:lnTo>
                  <a:pt x="515" y="134"/>
                </a:lnTo>
                <a:lnTo>
                  <a:pt x="516" y="118"/>
                </a:lnTo>
                <a:lnTo>
                  <a:pt x="516" y="117"/>
                </a:lnTo>
                <a:lnTo>
                  <a:pt x="516" y="101"/>
                </a:lnTo>
                <a:lnTo>
                  <a:pt x="517" y="111"/>
                </a:lnTo>
                <a:lnTo>
                  <a:pt x="517" y="111"/>
                </a:lnTo>
                <a:lnTo>
                  <a:pt x="518" y="137"/>
                </a:lnTo>
                <a:lnTo>
                  <a:pt x="518" y="139"/>
                </a:lnTo>
                <a:lnTo>
                  <a:pt x="519" y="148"/>
                </a:lnTo>
                <a:lnTo>
                  <a:pt x="519" y="148"/>
                </a:lnTo>
                <a:lnTo>
                  <a:pt x="519" y="148"/>
                </a:lnTo>
                <a:lnTo>
                  <a:pt x="520" y="151"/>
                </a:lnTo>
                <a:lnTo>
                  <a:pt x="520" y="150"/>
                </a:lnTo>
                <a:lnTo>
                  <a:pt x="520" y="151"/>
                </a:lnTo>
                <a:lnTo>
                  <a:pt x="521" y="152"/>
                </a:lnTo>
                <a:lnTo>
                  <a:pt x="521" y="152"/>
                </a:lnTo>
                <a:lnTo>
                  <a:pt x="522" y="159"/>
                </a:lnTo>
                <a:lnTo>
                  <a:pt x="522" y="160"/>
                </a:lnTo>
                <a:lnTo>
                  <a:pt x="523" y="176"/>
                </a:lnTo>
                <a:lnTo>
                  <a:pt x="523" y="176"/>
                </a:lnTo>
                <a:lnTo>
                  <a:pt x="524" y="185"/>
                </a:lnTo>
                <a:lnTo>
                  <a:pt x="524" y="186"/>
                </a:lnTo>
                <a:lnTo>
                  <a:pt x="525" y="191"/>
                </a:lnTo>
                <a:lnTo>
                  <a:pt x="525" y="190"/>
                </a:lnTo>
                <a:lnTo>
                  <a:pt x="525" y="191"/>
                </a:lnTo>
                <a:lnTo>
                  <a:pt x="526" y="195"/>
                </a:lnTo>
                <a:lnTo>
                  <a:pt x="526" y="195"/>
                </a:lnTo>
                <a:lnTo>
                  <a:pt x="526" y="195"/>
                </a:lnTo>
                <a:lnTo>
                  <a:pt x="527" y="199"/>
                </a:lnTo>
                <a:lnTo>
                  <a:pt x="528" y="199"/>
                </a:lnTo>
                <a:lnTo>
                  <a:pt x="528" y="199"/>
                </a:lnTo>
                <a:lnTo>
                  <a:pt x="528" y="200"/>
                </a:lnTo>
                <a:lnTo>
                  <a:pt x="529" y="200"/>
                </a:lnTo>
                <a:lnTo>
                  <a:pt x="529" y="200"/>
                </a:lnTo>
                <a:lnTo>
                  <a:pt x="529" y="187"/>
                </a:lnTo>
                <a:lnTo>
                  <a:pt x="530" y="187"/>
                </a:lnTo>
                <a:lnTo>
                  <a:pt x="530" y="172"/>
                </a:lnTo>
                <a:lnTo>
                  <a:pt x="531" y="171"/>
                </a:lnTo>
                <a:lnTo>
                  <a:pt x="532" y="150"/>
                </a:lnTo>
                <a:lnTo>
                  <a:pt x="532" y="150"/>
                </a:lnTo>
                <a:lnTo>
                  <a:pt x="533" y="133"/>
                </a:lnTo>
                <a:lnTo>
                  <a:pt x="533" y="133"/>
                </a:lnTo>
                <a:lnTo>
                  <a:pt x="534" y="126"/>
                </a:lnTo>
                <a:lnTo>
                  <a:pt x="534" y="125"/>
                </a:lnTo>
                <a:lnTo>
                  <a:pt x="535" y="88"/>
                </a:lnTo>
                <a:lnTo>
                  <a:pt x="535" y="86"/>
                </a:lnTo>
                <a:lnTo>
                  <a:pt x="535" y="70"/>
                </a:lnTo>
                <a:lnTo>
                  <a:pt x="536" y="72"/>
                </a:lnTo>
                <a:lnTo>
                  <a:pt x="536" y="72"/>
                </a:lnTo>
                <a:lnTo>
                  <a:pt x="537" y="79"/>
                </a:lnTo>
                <a:lnTo>
                  <a:pt x="537" y="80"/>
                </a:lnTo>
                <a:lnTo>
                  <a:pt x="537" y="82"/>
                </a:lnTo>
                <a:lnTo>
                  <a:pt x="538" y="79"/>
                </a:lnTo>
                <a:lnTo>
                  <a:pt x="538" y="80"/>
                </a:lnTo>
                <a:lnTo>
                  <a:pt x="538" y="80"/>
                </a:lnTo>
                <a:lnTo>
                  <a:pt x="539" y="74"/>
                </a:lnTo>
                <a:lnTo>
                  <a:pt x="539" y="74"/>
                </a:lnTo>
                <a:lnTo>
                  <a:pt x="539" y="73"/>
                </a:lnTo>
                <a:lnTo>
                  <a:pt x="540" y="75"/>
                </a:lnTo>
                <a:lnTo>
                  <a:pt x="540" y="74"/>
                </a:lnTo>
                <a:lnTo>
                  <a:pt x="540" y="74"/>
                </a:lnTo>
                <a:lnTo>
                  <a:pt x="541" y="69"/>
                </a:lnTo>
                <a:lnTo>
                  <a:pt x="541" y="69"/>
                </a:lnTo>
                <a:lnTo>
                  <a:pt x="542" y="65"/>
                </a:lnTo>
                <a:lnTo>
                  <a:pt x="542" y="65"/>
                </a:lnTo>
                <a:lnTo>
                  <a:pt x="542" y="66"/>
                </a:lnTo>
                <a:lnTo>
                  <a:pt x="543" y="78"/>
                </a:lnTo>
                <a:lnTo>
                  <a:pt x="543" y="78"/>
                </a:lnTo>
                <a:lnTo>
                  <a:pt x="544" y="126"/>
                </a:lnTo>
                <a:lnTo>
                  <a:pt x="544" y="128"/>
                </a:lnTo>
                <a:lnTo>
                  <a:pt x="544" y="131"/>
                </a:lnTo>
                <a:lnTo>
                  <a:pt x="545" y="123"/>
                </a:lnTo>
                <a:lnTo>
                  <a:pt x="545" y="124"/>
                </a:lnTo>
                <a:lnTo>
                  <a:pt x="546" y="124"/>
                </a:lnTo>
                <a:lnTo>
                  <a:pt x="546" y="132"/>
                </a:lnTo>
                <a:lnTo>
                  <a:pt x="547" y="132"/>
                </a:lnTo>
                <a:lnTo>
                  <a:pt x="547" y="136"/>
                </a:lnTo>
                <a:lnTo>
                  <a:pt x="548" y="137"/>
                </a:lnTo>
                <a:lnTo>
                  <a:pt x="548" y="149"/>
                </a:lnTo>
                <a:lnTo>
                  <a:pt x="549" y="151"/>
                </a:lnTo>
                <a:lnTo>
                  <a:pt x="549" y="171"/>
                </a:lnTo>
                <a:lnTo>
                  <a:pt x="550" y="165"/>
                </a:lnTo>
                <a:lnTo>
                  <a:pt x="550" y="165"/>
                </a:lnTo>
                <a:lnTo>
                  <a:pt x="551" y="158"/>
                </a:lnTo>
                <a:lnTo>
                  <a:pt x="551" y="159"/>
                </a:lnTo>
                <a:lnTo>
                  <a:pt x="551" y="160"/>
                </a:lnTo>
                <a:lnTo>
                  <a:pt x="551" y="169"/>
                </a:lnTo>
                <a:lnTo>
                  <a:pt x="552" y="169"/>
                </a:lnTo>
                <a:lnTo>
                  <a:pt x="552" y="169"/>
                </a:lnTo>
                <a:lnTo>
                  <a:pt x="553" y="184"/>
                </a:lnTo>
                <a:lnTo>
                  <a:pt x="553" y="184"/>
                </a:lnTo>
                <a:lnTo>
                  <a:pt x="554" y="193"/>
                </a:lnTo>
                <a:lnTo>
                  <a:pt x="554" y="193"/>
                </a:lnTo>
                <a:lnTo>
                  <a:pt x="555" y="203"/>
                </a:lnTo>
                <a:lnTo>
                  <a:pt x="555" y="203"/>
                </a:lnTo>
                <a:lnTo>
                  <a:pt x="556" y="208"/>
                </a:lnTo>
                <a:lnTo>
                  <a:pt x="556" y="207"/>
                </a:lnTo>
                <a:lnTo>
                  <a:pt x="556" y="206"/>
                </a:lnTo>
                <a:lnTo>
                  <a:pt x="556" y="202"/>
                </a:lnTo>
                <a:lnTo>
                  <a:pt x="557" y="203"/>
                </a:lnTo>
                <a:lnTo>
                  <a:pt x="557" y="203"/>
                </a:lnTo>
                <a:lnTo>
                  <a:pt x="557" y="203"/>
                </a:lnTo>
                <a:lnTo>
                  <a:pt x="558" y="205"/>
                </a:lnTo>
                <a:lnTo>
                  <a:pt x="558" y="204"/>
                </a:lnTo>
                <a:lnTo>
                  <a:pt x="558" y="204"/>
                </a:lnTo>
                <a:lnTo>
                  <a:pt x="559" y="203"/>
                </a:lnTo>
                <a:lnTo>
                  <a:pt x="559" y="203"/>
                </a:lnTo>
                <a:lnTo>
                  <a:pt x="559" y="203"/>
                </a:lnTo>
                <a:lnTo>
                  <a:pt x="560" y="199"/>
                </a:lnTo>
                <a:lnTo>
                  <a:pt x="560" y="199"/>
                </a:lnTo>
                <a:lnTo>
                  <a:pt x="561" y="194"/>
                </a:lnTo>
                <a:lnTo>
                  <a:pt x="561" y="193"/>
                </a:lnTo>
                <a:lnTo>
                  <a:pt x="562" y="185"/>
                </a:lnTo>
                <a:lnTo>
                  <a:pt x="562" y="185"/>
                </a:lnTo>
                <a:lnTo>
                  <a:pt x="563" y="180"/>
                </a:lnTo>
                <a:lnTo>
                  <a:pt x="564" y="180"/>
                </a:lnTo>
                <a:lnTo>
                  <a:pt x="564" y="166"/>
                </a:lnTo>
                <a:lnTo>
                  <a:pt x="564" y="168"/>
                </a:lnTo>
                <a:lnTo>
                  <a:pt x="565" y="169"/>
                </a:lnTo>
                <a:lnTo>
                  <a:pt x="565" y="174"/>
                </a:lnTo>
                <a:lnTo>
                  <a:pt x="565" y="171"/>
                </a:lnTo>
                <a:lnTo>
                  <a:pt x="566" y="171"/>
                </a:lnTo>
                <a:lnTo>
                  <a:pt x="566" y="150"/>
                </a:lnTo>
                <a:lnTo>
                  <a:pt x="567" y="150"/>
                </a:lnTo>
                <a:lnTo>
                  <a:pt x="568" y="138"/>
                </a:lnTo>
                <a:lnTo>
                  <a:pt x="568" y="137"/>
                </a:lnTo>
                <a:lnTo>
                  <a:pt x="569" y="113"/>
                </a:lnTo>
                <a:lnTo>
                  <a:pt x="569" y="113"/>
                </a:lnTo>
                <a:lnTo>
                  <a:pt x="570" y="99"/>
                </a:lnTo>
                <a:lnTo>
                  <a:pt x="570" y="98"/>
                </a:lnTo>
                <a:lnTo>
                  <a:pt x="570" y="86"/>
                </a:lnTo>
                <a:lnTo>
                  <a:pt x="571" y="97"/>
                </a:lnTo>
                <a:lnTo>
                  <a:pt x="571" y="98"/>
                </a:lnTo>
                <a:lnTo>
                  <a:pt x="572" y="129"/>
                </a:lnTo>
                <a:lnTo>
                  <a:pt x="572" y="130"/>
                </a:lnTo>
                <a:lnTo>
                  <a:pt x="573" y="138"/>
                </a:lnTo>
                <a:lnTo>
                  <a:pt x="573" y="135"/>
                </a:lnTo>
                <a:lnTo>
                  <a:pt x="573" y="134"/>
                </a:lnTo>
                <a:lnTo>
                  <a:pt x="574" y="129"/>
                </a:lnTo>
                <a:lnTo>
                  <a:pt x="574" y="129"/>
                </a:lnTo>
                <a:lnTo>
                  <a:pt x="574" y="123"/>
                </a:lnTo>
                <a:lnTo>
                  <a:pt x="575" y="125"/>
                </a:lnTo>
                <a:lnTo>
                  <a:pt x="575" y="124"/>
                </a:lnTo>
                <a:lnTo>
                  <a:pt x="576" y="110"/>
                </a:lnTo>
                <a:lnTo>
                  <a:pt x="576" y="112"/>
                </a:lnTo>
                <a:lnTo>
                  <a:pt x="576" y="112"/>
                </a:lnTo>
                <a:lnTo>
                  <a:pt x="577" y="114"/>
                </a:lnTo>
                <a:lnTo>
                  <a:pt x="577" y="114"/>
                </a:lnTo>
                <a:lnTo>
                  <a:pt x="577" y="114"/>
                </a:lnTo>
                <a:lnTo>
                  <a:pt x="577" y="114"/>
                </a:lnTo>
                <a:lnTo>
                  <a:pt x="578" y="102"/>
                </a:lnTo>
                <a:lnTo>
                  <a:pt x="578" y="101"/>
                </a:lnTo>
                <a:lnTo>
                  <a:pt x="579" y="91"/>
                </a:lnTo>
                <a:lnTo>
                  <a:pt x="579" y="91"/>
                </a:lnTo>
                <a:lnTo>
                  <a:pt x="579" y="89"/>
                </a:lnTo>
                <a:lnTo>
                  <a:pt x="580" y="99"/>
                </a:lnTo>
                <a:lnTo>
                  <a:pt x="580" y="100"/>
                </a:lnTo>
                <a:lnTo>
                  <a:pt x="581" y="107"/>
                </a:lnTo>
                <a:lnTo>
                  <a:pt x="581" y="94"/>
                </a:lnTo>
                <a:lnTo>
                  <a:pt x="582" y="93"/>
                </a:lnTo>
                <a:lnTo>
                  <a:pt x="582" y="109"/>
                </a:lnTo>
                <a:lnTo>
                  <a:pt x="583" y="110"/>
                </a:lnTo>
                <a:lnTo>
                  <a:pt x="583" y="138"/>
                </a:lnTo>
                <a:lnTo>
                  <a:pt x="584" y="140"/>
                </a:lnTo>
                <a:lnTo>
                  <a:pt x="584" y="164"/>
                </a:lnTo>
                <a:lnTo>
                  <a:pt x="585" y="165"/>
                </a:lnTo>
                <a:lnTo>
                  <a:pt x="586" y="190"/>
                </a:lnTo>
                <a:lnTo>
                  <a:pt x="586" y="191"/>
                </a:lnTo>
                <a:lnTo>
                  <a:pt x="586" y="194"/>
                </a:lnTo>
                <a:lnTo>
                  <a:pt x="587" y="191"/>
                </a:lnTo>
                <a:lnTo>
                  <a:pt x="587" y="191"/>
                </a:lnTo>
                <a:lnTo>
                  <a:pt x="587" y="187"/>
                </a:lnTo>
                <a:lnTo>
                  <a:pt x="588" y="191"/>
                </a:lnTo>
                <a:lnTo>
                  <a:pt x="588" y="191"/>
                </a:lnTo>
                <a:lnTo>
                  <a:pt x="589" y="196"/>
                </a:lnTo>
                <a:lnTo>
                  <a:pt x="589" y="197"/>
                </a:lnTo>
                <a:lnTo>
                  <a:pt x="589" y="202"/>
                </a:lnTo>
                <a:lnTo>
                  <a:pt x="590" y="199"/>
                </a:lnTo>
                <a:lnTo>
                  <a:pt x="590" y="198"/>
                </a:lnTo>
                <a:lnTo>
                  <a:pt x="590" y="196"/>
                </a:lnTo>
                <a:lnTo>
                  <a:pt x="591" y="201"/>
                </a:lnTo>
                <a:lnTo>
                  <a:pt x="591" y="201"/>
                </a:lnTo>
                <a:lnTo>
                  <a:pt x="592" y="212"/>
                </a:lnTo>
                <a:lnTo>
                  <a:pt x="592" y="212"/>
                </a:lnTo>
                <a:lnTo>
                  <a:pt x="593" y="224"/>
                </a:lnTo>
                <a:lnTo>
                  <a:pt x="593" y="225"/>
                </a:lnTo>
                <a:lnTo>
                  <a:pt x="594" y="225"/>
                </a:lnTo>
                <a:lnTo>
                  <a:pt x="594" y="222"/>
                </a:lnTo>
                <a:lnTo>
                  <a:pt x="594" y="222"/>
                </a:lnTo>
                <a:lnTo>
                  <a:pt x="595" y="226"/>
                </a:lnTo>
                <a:lnTo>
                  <a:pt x="595" y="226"/>
                </a:lnTo>
                <a:lnTo>
                  <a:pt x="596" y="223"/>
                </a:lnTo>
                <a:lnTo>
                  <a:pt x="596" y="223"/>
                </a:lnTo>
                <a:lnTo>
                  <a:pt x="596" y="223"/>
                </a:lnTo>
                <a:lnTo>
                  <a:pt x="597" y="220"/>
                </a:lnTo>
                <a:lnTo>
                  <a:pt x="597" y="220"/>
                </a:lnTo>
                <a:lnTo>
                  <a:pt x="598" y="214"/>
                </a:lnTo>
                <a:lnTo>
                  <a:pt x="598" y="214"/>
                </a:lnTo>
                <a:lnTo>
                  <a:pt x="599" y="209"/>
                </a:lnTo>
                <a:lnTo>
                  <a:pt x="600" y="209"/>
                </a:lnTo>
                <a:lnTo>
                  <a:pt x="600" y="194"/>
                </a:lnTo>
                <a:lnTo>
                  <a:pt x="601" y="194"/>
                </a:lnTo>
                <a:lnTo>
                  <a:pt x="601" y="186"/>
                </a:lnTo>
                <a:lnTo>
                  <a:pt x="602" y="186"/>
                </a:lnTo>
                <a:lnTo>
                  <a:pt x="602" y="181"/>
                </a:lnTo>
                <a:lnTo>
                  <a:pt x="602" y="182"/>
                </a:lnTo>
                <a:lnTo>
                  <a:pt x="603" y="182"/>
                </a:lnTo>
                <a:lnTo>
                  <a:pt x="603" y="174"/>
                </a:lnTo>
                <a:lnTo>
                  <a:pt x="604" y="177"/>
                </a:lnTo>
                <a:lnTo>
                  <a:pt x="604" y="177"/>
                </a:lnTo>
                <a:lnTo>
                  <a:pt x="604" y="179"/>
                </a:lnTo>
                <a:lnTo>
                  <a:pt x="605" y="176"/>
                </a:lnTo>
                <a:lnTo>
                  <a:pt x="605" y="176"/>
                </a:lnTo>
                <a:lnTo>
                  <a:pt x="606" y="162"/>
                </a:lnTo>
                <a:lnTo>
                  <a:pt x="606" y="161"/>
                </a:lnTo>
                <a:lnTo>
                  <a:pt x="607" y="137"/>
                </a:lnTo>
                <a:lnTo>
                  <a:pt x="607" y="136"/>
                </a:lnTo>
                <a:lnTo>
                  <a:pt x="608" y="119"/>
                </a:lnTo>
                <a:lnTo>
                  <a:pt x="608" y="118"/>
                </a:lnTo>
                <a:lnTo>
                  <a:pt x="609" y="105"/>
                </a:lnTo>
                <a:lnTo>
                  <a:pt x="609" y="104"/>
                </a:lnTo>
                <a:lnTo>
                  <a:pt x="610" y="82"/>
                </a:lnTo>
                <a:lnTo>
                  <a:pt x="610" y="86"/>
                </a:lnTo>
                <a:lnTo>
                  <a:pt x="610" y="87"/>
                </a:lnTo>
                <a:lnTo>
                  <a:pt x="611" y="99"/>
                </a:lnTo>
                <a:lnTo>
                  <a:pt x="611" y="99"/>
                </a:lnTo>
                <a:lnTo>
                  <a:pt x="611" y="99"/>
                </a:lnTo>
                <a:lnTo>
                  <a:pt x="612" y="94"/>
                </a:lnTo>
                <a:lnTo>
                  <a:pt x="612" y="96"/>
                </a:lnTo>
                <a:lnTo>
                  <a:pt x="612" y="96"/>
                </a:lnTo>
                <a:lnTo>
                  <a:pt x="613" y="130"/>
                </a:lnTo>
                <a:lnTo>
                  <a:pt x="613" y="131"/>
                </a:lnTo>
                <a:lnTo>
                  <a:pt x="614" y="144"/>
                </a:lnTo>
                <a:lnTo>
                  <a:pt x="614" y="145"/>
                </a:lnTo>
                <a:lnTo>
                  <a:pt x="615" y="151"/>
                </a:lnTo>
                <a:lnTo>
                  <a:pt x="615" y="151"/>
                </a:lnTo>
                <a:lnTo>
                  <a:pt x="616" y="154"/>
                </a:lnTo>
                <a:lnTo>
                  <a:pt x="616" y="153"/>
                </a:lnTo>
                <a:lnTo>
                  <a:pt x="616" y="152"/>
                </a:lnTo>
                <a:lnTo>
                  <a:pt x="617" y="146"/>
                </a:lnTo>
                <a:lnTo>
                  <a:pt x="617" y="146"/>
                </a:lnTo>
                <a:lnTo>
                  <a:pt x="618" y="146"/>
                </a:lnTo>
                <a:lnTo>
                  <a:pt x="618" y="159"/>
                </a:lnTo>
                <a:lnTo>
                  <a:pt x="619" y="160"/>
                </a:lnTo>
                <a:lnTo>
                  <a:pt x="619" y="173"/>
                </a:lnTo>
                <a:lnTo>
                  <a:pt x="620" y="173"/>
                </a:lnTo>
                <a:lnTo>
                  <a:pt x="620" y="178"/>
                </a:lnTo>
                <a:lnTo>
                  <a:pt x="621" y="178"/>
                </a:lnTo>
                <a:lnTo>
                  <a:pt x="622" y="180"/>
                </a:lnTo>
                <a:lnTo>
                  <a:pt x="622" y="180"/>
                </a:lnTo>
                <a:lnTo>
                  <a:pt x="622" y="180"/>
                </a:lnTo>
                <a:lnTo>
                  <a:pt x="623" y="186"/>
                </a:lnTo>
                <a:lnTo>
                  <a:pt x="623" y="186"/>
                </a:lnTo>
                <a:lnTo>
                  <a:pt x="623" y="186"/>
                </a:lnTo>
                <a:lnTo>
                  <a:pt x="624" y="186"/>
                </a:lnTo>
                <a:lnTo>
                  <a:pt x="624" y="186"/>
                </a:lnTo>
                <a:lnTo>
                  <a:pt x="625" y="189"/>
                </a:lnTo>
                <a:lnTo>
                  <a:pt x="625" y="189"/>
                </a:lnTo>
                <a:lnTo>
                  <a:pt x="626" y="187"/>
                </a:lnTo>
                <a:lnTo>
                  <a:pt x="626" y="187"/>
                </a:lnTo>
                <a:lnTo>
                  <a:pt x="627" y="189"/>
                </a:lnTo>
                <a:lnTo>
                  <a:pt x="627" y="186"/>
                </a:lnTo>
                <a:lnTo>
                  <a:pt x="627" y="185"/>
                </a:lnTo>
                <a:lnTo>
                  <a:pt x="628" y="176"/>
                </a:lnTo>
                <a:lnTo>
                  <a:pt x="628" y="176"/>
                </a:lnTo>
                <a:lnTo>
                  <a:pt x="628" y="173"/>
                </a:lnTo>
                <a:lnTo>
                  <a:pt x="629" y="190"/>
                </a:lnTo>
                <a:lnTo>
                  <a:pt x="629" y="191"/>
                </a:lnTo>
                <a:lnTo>
                  <a:pt x="630" y="195"/>
                </a:lnTo>
                <a:lnTo>
                  <a:pt x="630" y="193"/>
                </a:lnTo>
                <a:lnTo>
                  <a:pt x="630" y="193"/>
                </a:lnTo>
                <a:lnTo>
                  <a:pt x="631" y="190"/>
                </a:lnTo>
                <a:lnTo>
                  <a:pt x="631" y="193"/>
                </a:lnTo>
                <a:lnTo>
                  <a:pt x="631" y="191"/>
                </a:lnTo>
                <a:lnTo>
                  <a:pt x="631" y="191"/>
                </a:lnTo>
                <a:lnTo>
                  <a:pt x="632" y="199"/>
                </a:lnTo>
                <a:lnTo>
                  <a:pt x="632" y="195"/>
                </a:lnTo>
                <a:lnTo>
                  <a:pt x="632" y="195"/>
                </a:lnTo>
                <a:lnTo>
                  <a:pt x="633" y="147"/>
                </a:lnTo>
                <a:lnTo>
                  <a:pt x="633" y="144"/>
                </a:lnTo>
                <a:lnTo>
                  <a:pt x="634" y="134"/>
                </a:lnTo>
                <a:lnTo>
                  <a:pt x="634" y="150"/>
                </a:lnTo>
                <a:lnTo>
                  <a:pt x="634" y="160"/>
                </a:lnTo>
                <a:lnTo>
                  <a:pt x="635" y="207"/>
                </a:lnTo>
                <a:lnTo>
                  <a:pt x="635" y="202"/>
                </a:lnTo>
                <a:lnTo>
                  <a:pt x="636" y="202"/>
                </a:lnTo>
                <a:lnTo>
                  <a:pt x="636" y="178"/>
                </a:lnTo>
                <a:lnTo>
                  <a:pt x="636" y="180"/>
                </a:lnTo>
                <a:lnTo>
                  <a:pt x="637" y="178"/>
                </a:lnTo>
                <a:lnTo>
                  <a:pt x="637" y="136"/>
                </a:lnTo>
                <a:lnTo>
                  <a:pt x="638" y="136"/>
                </a:lnTo>
                <a:lnTo>
                  <a:pt x="638" y="136"/>
                </a:lnTo>
                <a:lnTo>
                  <a:pt x="638" y="143"/>
                </a:lnTo>
                <a:lnTo>
                  <a:pt x="638" y="139"/>
                </a:lnTo>
                <a:lnTo>
                  <a:pt x="639" y="139"/>
                </a:lnTo>
                <a:lnTo>
                  <a:pt x="639" y="138"/>
                </a:lnTo>
                <a:lnTo>
                  <a:pt x="640" y="145"/>
                </a:lnTo>
                <a:lnTo>
                  <a:pt x="640" y="145"/>
                </a:lnTo>
                <a:lnTo>
                  <a:pt x="640" y="146"/>
                </a:lnTo>
                <a:lnTo>
                  <a:pt x="641" y="83"/>
                </a:lnTo>
                <a:lnTo>
                  <a:pt x="641" y="83"/>
                </a:lnTo>
                <a:lnTo>
                  <a:pt x="642" y="65"/>
                </a:lnTo>
                <a:lnTo>
                  <a:pt x="642" y="64"/>
                </a:lnTo>
                <a:lnTo>
                  <a:pt x="642" y="41"/>
                </a:lnTo>
                <a:lnTo>
                  <a:pt x="643" y="51"/>
                </a:lnTo>
                <a:lnTo>
                  <a:pt x="643" y="52"/>
                </a:lnTo>
                <a:lnTo>
                  <a:pt x="644" y="68"/>
                </a:lnTo>
                <a:lnTo>
                  <a:pt x="644" y="69"/>
                </a:lnTo>
                <a:lnTo>
                  <a:pt x="645" y="79"/>
                </a:lnTo>
                <a:lnTo>
                  <a:pt x="645" y="80"/>
                </a:lnTo>
                <a:lnTo>
                  <a:pt x="646" y="92"/>
                </a:lnTo>
                <a:lnTo>
                  <a:pt x="646" y="92"/>
                </a:lnTo>
                <a:lnTo>
                  <a:pt x="646" y="92"/>
                </a:lnTo>
                <a:lnTo>
                  <a:pt x="646" y="92"/>
                </a:lnTo>
                <a:lnTo>
                  <a:pt x="647" y="84"/>
                </a:lnTo>
                <a:lnTo>
                  <a:pt x="647" y="83"/>
                </a:lnTo>
                <a:lnTo>
                  <a:pt x="648" y="72"/>
                </a:lnTo>
                <a:lnTo>
                  <a:pt x="648" y="72"/>
                </a:lnTo>
                <a:lnTo>
                  <a:pt x="649" y="73"/>
                </a:lnTo>
                <a:lnTo>
                  <a:pt x="649" y="66"/>
                </a:lnTo>
                <a:lnTo>
                  <a:pt x="649" y="65"/>
                </a:lnTo>
                <a:lnTo>
                  <a:pt x="650" y="52"/>
                </a:lnTo>
                <a:lnTo>
                  <a:pt x="650" y="70"/>
                </a:lnTo>
                <a:lnTo>
                  <a:pt x="650" y="71"/>
                </a:lnTo>
                <a:lnTo>
                  <a:pt x="651" y="81"/>
                </a:lnTo>
                <a:lnTo>
                  <a:pt x="651" y="81"/>
                </a:lnTo>
                <a:lnTo>
                  <a:pt x="652" y="84"/>
                </a:lnTo>
                <a:lnTo>
                  <a:pt x="652" y="84"/>
                </a:lnTo>
                <a:lnTo>
                  <a:pt x="653" y="84"/>
                </a:lnTo>
                <a:lnTo>
                  <a:pt x="653" y="66"/>
                </a:lnTo>
                <a:lnTo>
                  <a:pt x="654" y="67"/>
                </a:lnTo>
                <a:lnTo>
                  <a:pt x="654" y="74"/>
                </a:lnTo>
                <a:lnTo>
                  <a:pt x="654" y="73"/>
                </a:lnTo>
                <a:lnTo>
                  <a:pt x="655" y="73"/>
                </a:lnTo>
                <a:lnTo>
                  <a:pt x="655" y="72"/>
                </a:lnTo>
                <a:lnTo>
                  <a:pt x="655" y="88"/>
                </a:lnTo>
                <a:lnTo>
                  <a:pt x="656" y="90"/>
                </a:lnTo>
                <a:lnTo>
                  <a:pt x="656" y="109"/>
                </a:lnTo>
                <a:lnTo>
                  <a:pt x="657" y="110"/>
                </a:lnTo>
                <a:lnTo>
                  <a:pt x="658" y="126"/>
                </a:lnTo>
                <a:lnTo>
                  <a:pt x="658" y="126"/>
                </a:lnTo>
                <a:lnTo>
                  <a:pt x="659" y="139"/>
                </a:lnTo>
                <a:lnTo>
                  <a:pt x="659" y="139"/>
                </a:lnTo>
                <a:lnTo>
                  <a:pt x="659" y="139"/>
                </a:lnTo>
                <a:lnTo>
                  <a:pt x="660" y="147"/>
                </a:lnTo>
                <a:lnTo>
                  <a:pt x="660" y="147"/>
                </a:lnTo>
                <a:lnTo>
                  <a:pt x="661" y="153"/>
                </a:lnTo>
                <a:lnTo>
                  <a:pt x="661" y="154"/>
                </a:lnTo>
                <a:lnTo>
                  <a:pt x="662" y="161"/>
                </a:lnTo>
                <a:lnTo>
                  <a:pt x="662" y="162"/>
                </a:lnTo>
                <a:lnTo>
                  <a:pt x="663" y="177"/>
                </a:lnTo>
                <a:lnTo>
                  <a:pt x="663" y="176"/>
                </a:lnTo>
                <a:lnTo>
                  <a:pt x="663" y="176"/>
                </a:lnTo>
                <a:lnTo>
                  <a:pt x="664" y="178"/>
                </a:lnTo>
                <a:lnTo>
                  <a:pt x="664" y="178"/>
                </a:lnTo>
                <a:lnTo>
                  <a:pt x="664" y="178"/>
                </a:lnTo>
                <a:lnTo>
                  <a:pt x="665" y="184"/>
                </a:lnTo>
                <a:lnTo>
                  <a:pt x="665" y="184"/>
                </a:lnTo>
                <a:lnTo>
                  <a:pt x="665" y="183"/>
                </a:lnTo>
                <a:lnTo>
                  <a:pt x="665" y="183"/>
                </a:lnTo>
                <a:lnTo>
                  <a:pt x="666" y="186"/>
                </a:lnTo>
                <a:lnTo>
                  <a:pt x="666" y="186"/>
                </a:lnTo>
                <a:lnTo>
                  <a:pt x="667" y="188"/>
                </a:lnTo>
                <a:lnTo>
                  <a:pt x="667" y="188"/>
                </a:lnTo>
                <a:lnTo>
                  <a:pt x="668" y="190"/>
                </a:lnTo>
                <a:lnTo>
                  <a:pt x="668" y="189"/>
                </a:lnTo>
                <a:lnTo>
                  <a:pt x="668" y="189"/>
                </a:lnTo>
                <a:lnTo>
                  <a:pt x="669" y="174"/>
                </a:lnTo>
                <a:lnTo>
                  <a:pt x="669" y="173"/>
                </a:lnTo>
                <a:lnTo>
                  <a:pt x="670" y="162"/>
                </a:lnTo>
                <a:lnTo>
                  <a:pt x="671" y="162"/>
                </a:lnTo>
                <a:lnTo>
                  <a:pt x="671" y="160"/>
                </a:lnTo>
                <a:lnTo>
                  <a:pt x="671" y="164"/>
                </a:lnTo>
                <a:lnTo>
                  <a:pt x="671" y="164"/>
                </a:lnTo>
                <a:lnTo>
                  <a:pt x="672" y="164"/>
                </a:lnTo>
                <a:lnTo>
                  <a:pt x="672" y="158"/>
                </a:lnTo>
                <a:lnTo>
                  <a:pt x="673" y="158"/>
                </a:lnTo>
                <a:lnTo>
                  <a:pt x="673" y="147"/>
                </a:lnTo>
                <a:lnTo>
                  <a:pt x="674" y="146"/>
                </a:lnTo>
                <a:lnTo>
                  <a:pt x="674" y="110"/>
                </a:lnTo>
                <a:lnTo>
                  <a:pt x="674" y="111"/>
                </a:lnTo>
                <a:lnTo>
                  <a:pt x="675" y="113"/>
                </a:lnTo>
                <a:lnTo>
                  <a:pt x="675" y="120"/>
                </a:lnTo>
                <a:lnTo>
                  <a:pt x="676" y="119"/>
                </a:lnTo>
                <a:lnTo>
                  <a:pt x="676" y="118"/>
                </a:lnTo>
                <a:lnTo>
                  <a:pt x="676" y="116"/>
                </a:lnTo>
                <a:lnTo>
                  <a:pt x="677" y="125"/>
                </a:lnTo>
                <a:lnTo>
                  <a:pt x="677" y="126"/>
                </a:lnTo>
                <a:lnTo>
                  <a:pt x="677" y="127"/>
                </a:lnTo>
                <a:lnTo>
                  <a:pt x="678" y="120"/>
                </a:lnTo>
                <a:lnTo>
                  <a:pt x="678" y="119"/>
                </a:lnTo>
                <a:lnTo>
                  <a:pt x="678" y="115"/>
                </a:lnTo>
                <a:lnTo>
                  <a:pt x="679" y="126"/>
                </a:lnTo>
                <a:lnTo>
                  <a:pt x="679" y="126"/>
                </a:lnTo>
                <a:lnTo>
                  <a:pt x="680" y="133"/>
                </a:lnTo>
                <a:lnTo>
                  <a:pt x="680" y="134"/>
                </a:lnTo>
                <a:lnTo>
                  <a:pt x="681" y="147"/>
                </a:lnTo>
                <a:lnTo>
                  <a:pt x="681" y="148"/>
                </a:lnTo>
                <a:lnTo>
                  <a:pt x="682" y="150"/>
                </a:lnTo>
                <a:lnTo>
                  <a:pt x="682" y="144"/>
                </a:lnTo>
                <a:lnTo>
                  <a:pt x="682" y="141"/>
                </a:lnTo>
                <a:lnTo>
                  <a:pt x="683" y="131"/>
                </a:lnTo>
                <a:lnTo>
                  <a:pt x="683" y="131"/>
                </a:lnTo>
                <a:lnTo>
                  <a:pt x="683" y="131"/>
                </a:lnTo>
                <a:lnTo>
                  <a:pt x="683" y="131"/>
                </a:lnTo>
                <a:lnTo>
                  <a:pt x="684" y="129"/>
                </a:lnTo>
                <a:lnTo>
                  <a:pt x="684" y="129"/>
                </a:lnTo>
                <a:lnTo>
                  <a:pt x="684" y="129"/>
                </a:lnTo>
                <a:lnTo>
                  <a:pt x="685" y="151"/>
                </a:lnTo>
                <a:lnTo>
                  <a:pt x="685" y="153"/>
                </a:lnTo>
                <a:lnTo>
                  <a:pt x="685" y="154"/>
                </a:lnTo>
                <a:lnTo>
                  <a:pt x="686" y="136"/>
                </a:lnTo>
                <a:lnTo>
                  <a:pt x="686" y="138"/>
                </a:lnTo>
                <a:lnTo>
                  <a:pt x="686" y="138"/>
                </a:lnTo>
                <a:lnTo>
                  <a:pt x="687" y="129"/>
                </a:lnTo>
                <a:lnTo>
                  <a:pt x="687" y="128"/>
                </a:lnTo>
                <a:lnTo>
                  <a:pt x="688" y="113"/>
                </a:lnTo>
                <a:lnTo>
                  <a:pt x="689" y="113"/>
                </a:lnTo>
                <a:lnTo>
                  <a:pt x="689" y="103"/>
                </a:lnTo>
                <a:lnTo>
                  <a:pt x="690" y="103"/>
                </a:lnTo>
                <a:lnTo>
                  <a:pt x="690" y="99"/>
                </a:lnTo>
                <a:lnTo>
                  <a:pt x="690" y="100"/>
                </a:lnTo>
                <a:lnTo>
                  <a:pt x="691" y="100"/>
                </a:lnTo>
                <a:lnTo>
                  <a:pt x="691" y="100"/>
                </a:lnTo>
                <a:lnTo>
                  <a:pt x="691" y="95"/>
                </a:lnTo>
                <a:lnTo>
                  <a:pt x="691" y="95"/>
                </a:lnTo>
                <a:lnTo>
                  <a:pt x="692" y="95"/>
                </a:lnTo>
                <a:lnTo>
                  <a:pt x="692" y="83"/>
                </a:lnTo>
                <a:lnTo>
                  <a:pt x="693" y="83"/>
                </a:lnTo>
                <a:lnTo>
                  <a:pt x="694" y="63"/>
                </a:lnTo>
                <a:lnTo>
                  <a:pt x="694" y="62"/>
                </a:lnTo>
                <a:lnTo>
                  <a:pt x="695" y="93"/>
                </a:lnTo>
                <a:lnTo>
                  <a:pt x="695" y="93"/>
                </a:lnTo>
                <a:lnTo>
                  <a:pt x="696" y="113"/>
                </a:lnTo>
                <a:lnTo>
                  <a:pt x="696" y="115"/>
                </a:lnTo>
                <a:lnTo>
                  <a:pt x="697" y="137"/>
                </a:lnTo>
                <a:lnTo>
                  <a:pt x="697" y="135"/>
                </a:lnTo>
                <a:lnTo>
                  <a:pt x="697" y="134"/>
                </a:lnTo>
                <a:lnTo>
                  <a:pt x="698" y="122"/>
                </a:lnTo>
                <a:lnTo>
                  <a:pt x="698" y="122"/>
                </a:lnTo>
                <a:lnTo>
                  <a:pt x="698" y="121"/>
                </a:lnTo>
                <a:lnTo>
                  <a:pt x="699" y="137"/>
                </a:lnTo>
                <a:lnTo>
                  <a:pt x="699" y="138"/>
                </a:lnTo>
                <a:lnTo>
                  <a:pt x="700" y="149"/>
                </a:lnTo>
                <a:lnTo>
                  <a:pt x="700" y="149"/>
                </a:lnTo>
                <a:lnTo>
                  <a:pt x="701" y="151"/>
                </a:lnTo>
                <a:lnTo>
                  <a:pt x="701" y="151"/>
                </a:lnTo>
                <a:lnTo>
                  <a:pt x="701" y="151"/>
                </a:lnTo>
                <a:lnTo>
                  <a:pt x="701" y="149"/>
                </a:lnTo>
                <a:lnTo>
                  <a:pt x="702" y="151"/>
                </a:lnTo>
                <a:lnTo>
                  <a:pt x="702" y="151"/>
                </a:lnTo>
                <a:lnTo>
                  <a:pt x="703" y="155"/>
                </a:lnTo>
                <a:lnTo>
                  <a:pt x="703" y="153"/>
                </a:lnTo>
                <a:lnTo>
                  <a:pt x="703" y="154"/>
                </a:lnTo>
                <a:lnTo>
                  <a:pt x="704" y="157"/>
                </a:lnTo>
                <a:lnTo>
                  <a:pt x="704" y="149"/>
                </a:lnTo>
                <a:lnTo>
                  <a:pt x="704" y="148"/>
                </a:lnTo>
                <a:lnTo>
                  <a:pt x="705" y="132"/>
                </a:lnTo>
                <a:lnTo>
                  <a:pt x="705" y="131"/>
                </a:lnTo>
                <a:lnTo>
                  <a:pt x="706" y="123"/>
                </a:lnTo>
                <a:lnTo>
                  <a:pt x="707" y="123"/>
                </a:lnTo>
                <a:lnTo>
                  <a:pt x="707" y="124"/>
                </a:lnTo>
                <a:lnTo>
                  <a:pt x="707" y="121"/>
                </a:lnTo>
                <a:lnTo>
                  <a:pt x="708" y="120"/>
                </a:lnTo>
                <a:lnTo>
                  <a:pt x="708" y="107"/>
                </a:lnTo>
                <a:lnTo>
                  <a:pt x="709" y="107"/>
                </a:lnTo>
                <a:lnTo>
                  <a:pt x="709" y="106"/>
                </a:lnTo>
                <a:lnTo>
                  <a:pt x="709" y="107"/>
                </a:lnTo>
                <a:lnTo>
                  <a:pt x="709" y="106"/>
                </a:lnTo>
                <a:lnTo>
                  <a:pt x="710" y="106"/>
                </a:lnTo>
                <a:lnTo>
                  <a:pt x="710" y="100"/>
                </a:lnTo>
                <a:lnTo>
                  <a:pt x="710" y="101"/>
                </a:lnTo>
                <a:lnTo>
                  <a:pt x="711" y="102"/>
                </a:lnTo>
                <a:lnTo>
                  <a:pt x="711" y="122"/>
                </a:lnTo>
                <a:lnTo>
                  <a:pt x="712" y="120"/>
                </a:lnTo>
                <a:lnTo>
                  <a:pt x="712" y="120"/>
                </a:lnTo>
                <a:lnTo>
                  <a:pt x="713" y="108"/>
                </a:lnTo>
                <a:lnTo>
                  <a:pt x="713" y="106"/>
                </a:lnTo>
                <a:lnTo>
                  <a:pt x="713" y="104"/>
                </a:lnTo>
                <a:lnTo>
                  <a:pt x="714" y="108"/>
                </a:lnTo>
                <a:lnTo>
                  <a:pt x="714" y="108"/>
                </a:lnTo>
                <a:lnTo>
                  <a:pt x="714" y="108"/>
                </a:lnTo>
                <a:lnTo>
                  <a:pt x="714" y="103"/>
                </a:lnTo>
                <a:lnTo>
                  <a:pt x="715" y="109"/>
                </a:lnTo>
                <a:lnTo>
                  <a:pt x="715" y="110"/>
                </a:lnTo>
                <a:lnTo>
                  <a:pt x="716" y="107"/>
                </a:lnTo>
                <a:lnTo>
                  <a:pt x="716" y="117"/>
                </a:lnTo>
                <a:lnTo>
                  <a:pt x="716" y="117"/>
                </a:lnTo>
                <a:lnTo>
                  <a:pt x="717" y="121"/>
                </a:lnTo>
                <a:lnTo>
                  <a:pt x="717" y="120"/>
                </a:lnTo>
                <a:lnTo>
                  <a:pt x="717" y="119"/>
                </a:lnTo>
                <a:lnTo>
                  <a:pt x="717" y="119"/>
                </a:lnTo>
                <a:lnTo>
                  <a:pt x="718" y="120"/>
                </a:lnTo>
                <a:lnTo>
                  <a:pt x="718" y="120"/>
                </a:lnTo>
                <a:lnTo>
                  <a:pt x="718" y="121"/>
                </a:lnTo>
                <a:lnTo>
                  <a:pt x="719" y="117"/>
                </a:lnTo>
                <a:lnTo>
                  <a:pt x="719" y="119"/>
                </a:lnTo>
                <a:lnTo>
                  <a:pt x="719" y="119"/>
                </a:lnTo>
                <a:lnTo>
                  <a:pt x="719" y="124"/>
                </a:lnTo>
                <a:lnTo>
                  <a:pt x="720" y="121"/>
                </a:lnTo>
                <a:lnTo>
                  <a:pt x="720" y="120"/>
                </a:lnTo>
                <a:lnTo>
                  <a:pt x="721" y="109"/>
                </a:lnTo>
                <a:lnTo>
                  <a:pt x="721" y="109"/>
                </a:lnTo>
                <a:lnTo>
                  <a:pt x="721" y="108"/>
                </a:lnTo>
                <a:lnTo>
                  <a:pt x="722" y="119"/>
                </a:lnTo>
                <a:lnTo>
                  <a:pt x="722" y="120"/>
                </a:lnTo>
                <a:lnTo>
                  <a:pt x="723" y="136"/>
                </a:lnTo>
                <a:lnTo>
                  <a:pt x="723" y="136"/>
                </a:lnTo>
                <a:lnTo>
                  <a:pt x="724" y="158"/>
                </a:lnTo>
                <a:lnTo>
                  <a:pt x="725" y="160"/>
                </a:lnTo>
                <a:lnTo>
                  <a:pt x="725" y="185"/>
                </a:lnTo>
                <a:lnTo>
                  <a:pt x="726" y="185"/>
                </a:lnTo>
                <a:lnTo>
                  <a:pt x="726" y="195"/>
                </a:lnTo>
                <a:lnTo>
                  <a:pt x="727" y="195"/>
                </a:lnTo>
                <a:lnTo>
                  <a:pt x="727" y="203"/>
                </a:lnTo>
                <a:lnTo>
                  <a:pt x="728" y="203"/>
                </a:lnTo>
                <a:lnTo>
                  <a:pt x="728" y="208"/>
                </a:lnTo>
                <a:lnTo>
                  <a:pt x="728" y="200"/>
                </a:lnTo>
                <a:lnTo>
                  <a:pt x="729" y="199"/>
                </a:lnTo>
                <a:lnTo>
                  <a:pt x="729" y="186"/>
                </a:lnTo>
                <a:lnTo>
                  <a:pt x="730" y="187"/>
                </a:lnTo>
                <a:lnTo>
                  <a:pt x="730" y="188"/>
                </a:lnTo>
                <a:lnTo>
                  <a:pt x="731" y="192"/>
                </a:lnTo>
                <a:lnTo>
                  <a:pt x="731" y="193"/>
                </a:lnTo>
                <a:lnTo>
                  <a:pt x="732" y="195"/>
                </a:lnTo>
                <a:lnTo>
                  <a:pt x="732" y="195"/>
                </a:lnTo>
                <a:lnTo>
                  <a:pt x="732" y="195"/>
                </a:lnTo>
                <a:lnTo>
                  <a:pt x="733" y="196"/>
                </a:lnTo>
                <a:lnTo>
                  <a:pt x="733" y="196"/>
                </a:lnTo>
                <a:lnTo>
                  <a:pt x="733" y="195"/>
                </a:lnTo>
                <a:lnTo>
                  <a:pt x="734" y="195"/>
                </a:lnTo>
                <a:lnTo>
                  <a:pt x="734" y="196"/>
                </a:lnTo>
                <a:lnTo>
                  <a:pt x="734" y="196"/>
                </a:lnTo>
                <a:lnTo>
                  <a:pt x="735" y="210"/>
                </a:lnTo>
                <a:lnTo>
                  <a:pt x="735" y="211"/>
                </a:lnTo>
                <a:lnTo>
                  <a:pt x="736" y="218"/>
                </a:lnTo>
                <a:lnTo>
                  <a:pt x="736" y="218"/>
                </a:lnTo>
                <a:lnTo>
                  <a:pt x="737" y="216"/>
                </a:lnTo>
                <a:lnTo>
                  <a:pt x="737" y="216"/>
                </a:lnTo>
                <a:lnTo>
                  <a:pt x="737" y="217"/>
                </a:lnTo>
                <a:lnTo>
                  <a:pt x="737" y="217"/>
                </a:lnTo>
                <a:lnTo>
                  <a:pt x="737" y="215"/>
                </a:lnTo>
                <a:lnTo>
                  <a:pt x="738" y="216"/>
                </a:lnTo>
                <a:lnTo>
                  <a:pt x="738" y="216"/>
                </a:lnTo>
                <a:lnTo>
                  <a:pt x="739" y="212"/>
                </a:lnTo>
                <a:lnTo>
                  <a:pt x="739" y="212"/>
                </a:lnTo>
                <a:lnTo>
                  <a:pt x="740" y="201"/>
                </a:lnTo>
                <a:lnTo>
                  <a:pt x="740" y="200"/>
                </a:lnTo>
                <a:lnTo>
                  <a:pt x="741" y="192"/>
                </a:lnTo>
                <a:lnTo>
                  <a:pt x="741" y="192"/>
                </a:lnTo>
                <a:lnTo>
                  <a:pt x="742" y="202"/>
                </a:lnTo>
                <a:lnTo>
                  <a:pt x="743" y="203"/>
                </a:lnTo>
                <a:lnTo>
                  <a:pt x="743" y="204"/>
                </a:lnTo>
                <a:lnTo>
                  <a:pt x="743" y="198"/>
                </a:lnTo>
                <a:lnTo>
                  <a:pt x="744" y="198"/>
                </a:lnTo>
                <a:lnTo>
                  <a:pt x="744" y="188"/>
                </a:lnTo>
                <a:lnTo>
                  <a:pt x="745" y="187"/>
                </a:lnTo>
                <a:lnTo>
                  <a:pt x="745" y="155"/>
                </a:lnTo>
                <a:lnTo>
                  <a:pt x="746" y="153"/>
                </a:lnTo>
                <a:lnTo>
                  <a:pt x="746" y="125"/>
                </a:lnTo>
                <a:lnTo>
                  <a:pt x="747" y="123"/>
                </a:lnTo>
                <a:lnTo>
                  <a:pt x="748" y="106"/>
                </a:lnTo>
                <a:lnTo>
                  <a:pt x="748" y="106"/>
                </a:lnTo>
                <a:lnTo>
                  <a:pt x="748" y="103"/>
                </a:lnTo>
                <a:lnTo>
                  <a:pt x="749" y="112"/>
                </a:lnTo>
                <a:lnTo>
                  <a:pt x="749" y="111"/>
                </a:lnTo>
                <a:lnTo>
                  <a:pt x="749" y="111"/>
                </a:lnTo>
                <a:lnTo>
                  <a:pt x="750" y="160"/>
                </a:lnTo>
                <a:lnTo>
                  <a:pt x="750" y="161"/>
                </a:lnTo>
                <a:lnTo>
                  <a:pt x="751" y="178"/>
                </a:lnTo>
                <a:lnTo>
                  <a:pt x="751" y="179"/>
                </a:lnTo>
                <a:lnTo>
                  <a:pt x="752" y="183"/>
                </a:lnTo>
                <a:lnTo>
                  <a:pt x="752" y="183"/>
                </a:lnTo>
                <a:lnTo>
                  <a:pt x="753" y="191"/>
                </a:lnTo>
                <a:lnTo>
                  <a:pt x="753" y="190"/>
                </a:lnTo>
                <a:lnTo>
                  <a:pt x="753" y="189"/>
                </a:lnTo>
                <a:lnTo>
                  <a:pt x="753" y="187"/>
                </a:lnTo>
                <a:lnTo>
                  <a:pt x="754" y="193"/>
                </a:lnTo>
                <a:lnTo>
                  <a:pt x="754" y="193"/>
                </a:lnTo>
                <a:lnTo>
                  <a:pt x="755" y="195"/>
                </a:lnTo>
                <a:lnTo>
                  <a:pt x="755" y="195"/>
                </a:lnTo>
                <a:lnTo>
                  <a:pt x="755" y="195"/>
                </a:lnTo>
                <a:lnTo>
                  <a:pt x="756" y="197"/>
                </a:lnTo>
                <a:lnTo>
                  <a:pt x="756" y="198"/>
                </a:lnTo>
                <a:lnTo>
                  <a:pt x="757" y="201"/>
                </a:lnTo>
                <a:lnTo>
                  <a:pt x="757" y="199"/>
                </a:lnTo>
                <a:lnTo>
                  <a:pt x="757" y="199"/>
                </a:lnTo>
                <a:lnTo>
                  <a:pt x="758" y="195"/>
                </a:lnTo>
                <a:lnTo>
                  <a:pt x="758" y="194"/>
                </a:lnTo>
                <a:lnTo>
                  <a:pt x="759" y="185"/>
                </a:lnTo>
                <a:lnTo>
                  <a:pt x="759" y="185"/>
                </a:lnTo>
                <a:lnTo>
                  <a:pt x="760" y="175"/>
                </a:lnTo>
                <a:lnTo>
                  <a:pt x="760" y="179"/>
                </a:lnTo>
                <a:lnTo>
                  <a:pt x="761" y="179"/>
                </a:lnTo>
                <a:lnTo>
                  <a:pt x="761" y="179"/>
                </a:lnTo>
                <a:lnTo>
                  <a:pt x="761" y="177"/>
                </a:lnTo>
                <a:lnTo>
                  <a:pt x="761" y="177"/>
                </a:lnTo>
                <a:lnTo>
                  <a:pt x="762" y="177"/>
                </a:lnTo>
                <a:lnTo>
                  <a:pt x="762" y="178"/>
                </a:lnTo>
                <a:lnTo>
                  <a:pt x="762" y="176"/>
                </a:lnTo>
                <a:lnTo>
                  <a:pt x="763" y="176"/>
                </a:lnTo>
                <a:lnTo>
                  <a:pt x="763" y="168"/>
                </a:lnTo>
                <a:lnTo>
                  <a:pt x="764" y="167"/>
                </a:lnTo>
                <a:lnTo>
                  <a:pt x="764" y="154"/>
                </a:lnTo>
                <a:lnTo>
                  <a:pt x="765" y="154"/>
                </a:lnTo>
                <a:lnTo>
                  <a:pt x="766" y="146"/>
                </a:lnTo>
                <a:lnTo>
                  <a:pt x="766" y="145"/>
                </a:lnTo>
                <a:lnTo>
                  <a:pt x="767" y="127"/>
                </a:lnTo>
                <a:lnTo>
                  <a:pt x="767" y="126"/>
                </a:lnTo>
                <a:lnTo>
                  <a:pt x="768" y="115"/>
                </a:lnTo>
                <a:lnTo>
                  <a:pt x="768" y="114"/>
                </a:lnTo>
                <a:lnTo>
                  <a:pt x="768" y="107"/>
                </a:lnTo>
                <a:lnTo>
                  <a:pt x="769" y="122"/>
                </a:lnTo>
                <a:lnTo>
                  <a:pt x="769" y="122"/>
                </a:lnTo>
                <a:lnTo>
                  <a:pt x="770" y="95"/>
                </a:lnTo>
                <a:lnTo>
                  <a:pt x="770" y="94"/>
                </a:lnTo>
                <a:lnTo>
                  <a:pt x="771" y="88"/>
                </a:lnTo>
                <a:lnTo>
                  <a:pt x="771" y="87"/>
                </a:lnTo>
                <a:lnTo>
                  <a:pt x="772" y="75"/>
                </a:lnTo>
                <a:lnTo>
                  <a:pt x="772" y="75"/>
                </a:lnTo>
                <a:lnTo>
                  <a:pt x="773" y="66"/>
                </a:lnTo>
                <a:lnTo>
                  <a:pt x="773" y="68"/>
                </a:lnTo>
                <a:lnTo>
                  <a:pt x="773" y="68"/>
                </a:lnTo>
                <a:lnTo>
                  <a:pt x="774" y="85"/>
                </a:lnTo>
                <a:lnTo>
                  <a:pt x="774" y="84"/>
                </a:lnTo>
                <a:lnTo>
                  <a:pt x="774" y="83"/>
                </a:lnTo>
                <a:lnTo>
                  <a:pt x="774" y="81"/>
                </a:lnTo>
                <a:lnTo>
                  <a:pt x="775" y="99"/>
                </a:lnTo>
                <a:lnTo>
                  <a:pt x="775" y="99"/>
                </a:lnTo>
                <a:lnTo>
                  <a:pt x="776" y="123"/>
                </a:lnTo>
                <a:lnTo>
                  <a:pt x="776" y="124"/>
                </a:lnTo>
                <a:lnTo>
                  <a:pt x="777" y="143"/>
                </a:lnTo>
                <a:lnTo>
                  <a:pt x="777" y="144"/>
                </a:lnTo>
                <a:lnTo>
                  <a:pt x="778" y="158"/>
                </a:lnTo>
                <a:lnTo>
                  <a:pt x="779" y="158"/>
                </a:lnTo>
                <a:lnTo>
                  <a:pt x="779" y="172"/>
                </a:lnTo>
                <a:lnTo>
                  <a:pt x="780" y="173"/>
                </a:lnTo>
                <a:lnTo>
                  <a:pt x="780" y="176"/>
                </a:lnTo>
                <a:lnTo>
                  <a:pt x="781" y="177"/>
                </a:lnTo>
                <a:lnTo>
                  <a:pt x="781" y="184"/>
                </a:lnTo>
                <a:lnTo>
                  <a:pt x="782" y="185"/>
                </a:lnTo>
                <a:lnTo>
                  <a:pt x="783" y="191"/>
                </a:lnTo>
                <a:lnTo>
                  <a:pt x="783" y="191"/>
                </a:lnTo>
                <a:lnTo>
                  <a:pt x="784" y="194"/>
                </a:lnTo>
                <a:lnTo>
                  <a:pt x="784" y="194"/>
                </a:lnTo>
                <a:lnTo>
                  <a:pt x="784" y="194"/>
                </a:lnTo>
                <a:lnTo>
                  <a:pt x="785" y="198"/>
                </a:lnTo>
                <a:lnTo>
                  <a:pt x="785" y="199"/>
                </a:lnTo>
                <a:lnTo>
                  <a:pt x="786" y="202"/>
                </a:lnTo>
                <a:lnTo>
                  <a:pt x="786" y="202"/>
                </a:lnTo>
                <a:lnTo>
                  <a:pt x="786" y="204"/>
                </a:lnTo>
                <a:lnTo>
                  <a:pt x="787" y="203"/>
                </a:lnTo>
                <a:lnTo>
                  <a:pt x="787" y="203"/>
                </a:lnTo>
                <a:lnTo>
                  <a:pt x="787" y="202"/>
                </a:lnTo>
                <a:lnTo>
                  <a:pt x="788" y="206"/>
                </a:lnTo>
                <a:lnTo>
                  <a:pt x="788" y="206"/>
                </a:lnTo>
                <a:lnTo>
                  <a:pt x="789" y="207"/>
                </a:lnTo>
                <a:lnTo>
                  <a:pt x="789" y="208"/>
                </a:lnTo>
                <a:lnTo>
                  <a:pt x="789" y="209"/>
                </a:lnTo>
                <a:lnTo>
                  <a:pt x="790" y="208"/>
                </a:lnTo>
                <a:lnTo>
                  <a:pt x="790" y="208"/>
                </a:lnTo>
                <a:lnTo>
                  <a:pt x="791" y="214"/>
                </a:lnTo>
                <a:lnTo>
                  <a:pt x="791" y="214"/>
                </a:lnTo>
                <a:lnTo>
                  <a:pt x="792" y="217"/>
                </a:lnTo>
                <a:lnTo>
                  <a:pt x="792" y="212"/>
                </a:lnTo>
                <a:lnTo>
                  <a:pt x="792" y="212"/>
                </a:lnTo>
                <a:lnTo>
                  <a:pt x="793" y="206"/>
                </a:lnTo>
                <a:lnTo>
                  <a:pt x="793" y="206"/>
                </a:lnTo>
                <a:lnTo>
                  <a:pt x="794" y="192"/>
                </a:lnTo>
                <a:lnTo>
                  <a:pt x="794" y="192"/>
                </a:lnTo>
                <a:lnTo>
                  <a:pt x="795" y="187"/>
                </a:lnTo>
                <a:lnTo>
                  <a:pt x="795" y="186"/>
                </a:lnTo>
                <a:lnTo>
                  <a:pt x="796" y="180"/>
                </a:lnTo>
                <a:lnTo>
                  <a:pt x="796" y="182"/>
                </a:lnTo>
                <a:lnTo>
                  <a:pt x="797" y="181"/>
                </a:lnTo>
                <a:lnTo>
                  <a:pt x="797" y="174"/>
                </a:lnTo>
                <a:lnTo>
                  <a:pt x="798" y="173"/>
                </a:lnTo>
                <a:lnTo>
                  <a:pt x="798" y="163"/>
                </a:lnTo>
                <a:lnTo>
                  <a:pt x="799" y="162"/>
                </a:lnTo>
                <a:lnTo>
                  <a:pt x="799" y="143"/>
                </a:lnTo>
                <a:lnTo>
                  <a:pt x="800" y="142"/>
                </a:lnTo>
                <a:lnTo>
                  <a:pt x="801" y="113"/>
                </a:lnTo>
                <a:lnTo>
                  <a:pt x="801" y="112"/>
                </a:lnTo>
                <a:lnTo>
                  <a:pt x="802" y="77"/>
                </a:lnTo>
                <a:lnTo>
                  <a:pt x="802" y="74"/>
                </a:lnTo>
                <a:lnTo>
                  <a:pt x="802" y="75"/>
                </a:lnTo>
                <a:lnTo>
                  <a:pt x="803" y="58"/>
                </a:lnTo>
                <a:lnTo>
                  <a:pt x="803" y="66"/>
                </a:lnTo>
                <a:lnTo>
                  <a:pt x="803" y="66"/>
                </a:lnTo>
                <a:lnTo>
                  <a:pt x="804" y="78"/>
                </a:lnTo>
                <a:lnTo>
                  <a:pt x="804" y="79"/>
                </a:lnTo>
                <a:lnTo>
                  <a:pt x="805" y="93"/>
                </a:lnTo>
                <a:lnTo>
                  <a:pt x="805" y="95"/>
                </a:lnTo>
                <a:lnTo>
                  <a:pt x="806" y="104"/>
                </a:lnTo>
                <a:lnTo>
                  <a:pt x="806" y="104"/>
                </a:lnTo>
                <a:lnTo>
                  <a:pt x="806" y="104"/>
                </a:lnTo>
                <a:lnTo>
                  <a:pt x="807" y="114"/>
                </a:lnTo>
                <a:lnTo>
                  <a:pt x="807" y="115"/>
                </a:lnTo>
                <a:lnTo>
                  <a:pt x="808" y="128"/>
                </a:lnTo>
                <a:lnTo>
                  <a:pt x="808" y="128"/>
                </a:lnTo>
                <a:lnTo>
                  <a:pt x="808" y="128"/>
                </a:lnTo>
                <a:lnTo>
                  <a:pt x="808" y="128"/>
                </a:lnTo>
                <a:lnTo>
                  <a:pt x="809" y="153"/>
                </a:lnTo>
                <a:lnTo>
                  <a:pt x="809" y="153"/>
                </a:lnTo>
                <a:lnTo>
                  <a:pt x="810" y="155"/>
                </a:lnTo>
                <a:lnTo>
                  <a:pt x="810" y="154"/>
                </a:lnTo>
                <a:lnTo>
                  <a:pt x="810" y="154"/>
                </a:lnTo>
                <a:lnTo>
                  <a:pt x="811" y="147"/>
                </a:lnTo>
                <a:lnTo>
                  <a:pt x="811" y="146"/>
                </a:lnTo>
                <a:lnTo>
                  <a:pt x="811" y="143"/>
                </a:lnTo>
                <a:lnTo>
                  <a:pt x="812" y="150"/>
                </a:lnTo>
                <a:lnTo>
                  <a:pt x="812" y="149"/>
                </a:lnTo>
                <a:lnTo>
                  <a:pt x="812" y="149"/>
                </a:lnTo>
                <a:lnTo>
                  <a:pt x="813" y="127"/>
                </a:lnTo>
                <a:lnTo>
                  <a:pt x="813" y="126"/>
                </a:lnTo>
                <a:lnTo>
                  <a:pt x="814" y="121"/>
                </a:lnTo>
                <a:lnTo>
                  <a:pt x="814" y="124"/>
                </a:lnTo>
                <a:lnTo>
                  <a:pt x="815" y="124"/>
                </a:lnTo>
                <a:lnTo>
                  <a:pt x="815" y="111"/>
                </a:lnTo>
                <a:lnTo>
                  <a:pt x="816" y="110"/>
                </a:lnTo>
                <a:lnTo>
                  <a:pt x="816" y="97"/>
                </a:lnTo>
                <a:lnTo>
                  <a:pt x="816" y="98"/>
                </a:lnTo>
                <a:lnTo>
                  <a:pt x="817" y="98"/>
                </a:lnTo>
                <a:lnTo>
                  <a:pt x="817" y="97"/>
                </a:lnTo>
                <a:lnTo>
                  <a:pt x="817" y="100"/>
                </a:lnTo>
                <a:lnTo>
                  <a:pt x="818" y="100"/>
                </a:lnTo>
                <a:lnTo>
                  <a:pt x="819" y="114"/>
                </a:lnTo>
                <a:lnTo>
                  <a:pt x="819" y="115"/>
                </a:lnTo>
                <a:lnTo>
                  <a:pt x="819" y="118"/>
                </a:lnTo>
                <a:lnTo>
                  <a:pt x="820" y="113"/>
                </a:lnTo>
                <a:lnTo>
                  <a:pt x="820" y="112"/>
                </a:lnTo>
                <a:lnTo>
                  <a:pt x="821" y="86"/>
                </a:lnTo>
                <a:lnTo>
                  <a:pt x="821" y="87"/>
                </a:lnTo>
                <a:lnTo>
                  <a:pt x="821" y="88"/>
                </a:lnTo>
                <a:lnTo>
                  <a:pt x="822" y="75"/>
                </a:lnTo>
                <a:lnTo>
                  <a:pt x="822" y="76"/>
                </a:lnTo>
                <a:lnTo>
                  <a:pt x="823" y="115"/>
                </a:lnTo>
                <a:lnTo>
                  <a:pt x="823" y="116"/>
                </a:lnTo>
                <a:lnTo>
                  <a:pt x="824" y="138"/>
                </a:lnTo>
                <a:lnTo>
                  <a:pt x="824" y="139"/>
                </a:lnTo>
                <a:lnTo>
                  <a:pt x="825" y="159"/>
                </a:lnTo>
                <a:lnTo>
                  <a:pt x="825" y="159"/>
                </a:lnTo>
                <a:lnTo>
                  <a:pt x="826" y="164"/>
                </a:lnTo>
                <a:lnTo>
                  <a:pt x="826" y="159"/>
                </a:lnTo>
                <a:lnTo>
                  <a:pt x="826" y="159"/>
                </a:lnTo>
                <a:lnTo>
                  <a:pt x="827" y="172"/>
                </a:lnTo>
                <a:lnTo>
                  <a:pt x="827" y="173"/>
                </a:lnTo>
                <a:lnTo>
                  <a:pt x="828" y="187"/>
                </a:lnTo>
                <a:lnTo>
                  <a:pt x="828" y="188"/>
                </a:lnTo>
                <a:lnTo>
                  <a:pt x="829" y="201"/>
                </a:lnTo>
                <a:lnTo>
                  <a:pt x="829" y="201"/>
                </a:lnTo>
                <a:lnTo>
                  <a:pt x="830" y="203"/>
                </a:lnTo>
                <a:lnTo>
                  <a:pt x="830" y="204"/>
                </a:lnTo>
                <a:lnTo>
                  <a:pt x="831" y="205"/>
                </a:lnTo>
                <a:lnTo>
                  <a:pt x="831" y="205"/>
                </a:lnTo>
                <a:lnTo>
                  <a:pt x="831" y="205"/>
                </a:lnTo>
                <a:lnTo>
                  <a:pt x="832" y="207"/>
                </a:lnTo>
                <a:lnTo>
                  <a:pt x="833" y="207"/>
                </a:lnTo>
                <a:lnTo>
                  <a:pt x="833" y="207"/>
                </a:lnTo>
                <a:lnTo>
                  <a:pt x="833" y="206"/>
                </a:lnTo>
                <a:lnTo>
                  <a:pt x="834" y="205"/>
                </a:lnTo>
                <a:lnTo>
                  <a:pt x="834" y="197"/>
                </a:lnTo>
                <a:lnTo>
                  <a:pt x="835" y="197"/>
                </a:lnTo>
                <a:lnTo>
                  <a:pt x="835" y="195"/>
                </a:lnTo>
                <a:lnTo>
                  <a:pt x="835" y="209"/>
                </a:lnTo>
                <a:lnTo>
                  <a:pt x="836" y="209"/>
                </a:lnTo>
                <a:lnTo>
                  <a:pt x="837" y="212"/>
                </a:lnTo>
                <a:lnTo>
                  <a:pt x="837" y="212"/>
                </a:lnTo>
                <a:lnTo>
                  <a:pt x="837" y="218"/>
                </a:lnTo>
                <a:lnTo>
                  <a:pt x="838" y="216"/>
                </a:lnTo>
                <a:lnTo>
                  <a:pt x="838" y="216"/>
                </a:lnTo>
                <a:lnTo>
                  <a:pt x="839" y="208"/>
                </a:lnTo>
                <a:lnTo>
                  <a:pt x="839" y="207"/>
                </a:lnTo>
                <a:lnTo>
                  <a:pt x="840" y="192"/>
                </a:lnTo>
                <a:lnTo>
                  <a:pt x="840" y="191"/>
                </a:lnTo>
                <a:lnTo>
                  <a:pt x="841" y="170"/>
                </a:lnTo>
                <a:lnTo>
                  <a:pt x="841" y="169"/>
                </a:lnTo>
                <a:lnTo>
                  <a:pt x="842" y="150"/>
                </a:lnTo>
                <a:lnTo>
                  <a:pt x="842" y="149"/>
                </a:lnTo>
                <a:lnTo>
                  <a:pt x="843" y="113"/>
                </a:lnTo>
                <a:lnTo>
                  <a:pt x="843" y="111"/>
                </a:lnTo>
                <a:lnTo>
                  <a:pt x="844" y="83"/>
                </a:lnTo>
                <a:lnTo>
                  <a:pt x="844" y="88"/>
                </a:lnTo>
                <a:lnTo>
                  <a:pt x="844" y="91"/>
                </a:lnTo>
                <a:lnTo>
                  <a:pt x="844" y="109"/>
                </a:lnTo>
                <a:lnTo>
                  <a:pt x="845" y="96"/>
                </a:lnTo>
                <a:lnTo>
                  <a:pt x="845" y="96"/>
                </a:lnTo>
                <a:lnTo>
                  <a:pt x="845" y="98"/>
                </a:lnTo>
                <a:lnTo>
                  <a:pt x="846" y="84"/>
                </a:lnTo>
                <a:lnTo>
                  <a:pt x="846" y="83"/>
                </a:lnTo>
                <a:lnTo>
                  <a:pt x="847" y="71"/>
                </a:lnTo>
                <a:lnTo>
                  <a:pt x="847" y="71"/>
                </a:lnTo>
                <a:lnTo>
                  <a:pt x="848" y="73"/>
                </a:lnTo>
                <a:lnTo>
                  <a:pt x="848" y="71"/>
                </a:lnTo>
                <a:lnTo>
                  <a:pt x="848" y="71"/>
                </a:lnTo>
                <a:lnTo>
                  <a:pt x="848" y="69"/>
                </a:lnTo>
                <a:lnTo>
                  <a:pt x="849" y="93"/>
                </a:lnTo>
                <a:lnTo>
                  <a:pt x="849" y="95"/>
                </a:lnTo>
                <a:lnTo>
                  <a:pt x="850" y="124"/>
                </a:lnTo>
                <a:lnTo>
                  <a:pt x="851" y="125"/>
                </a:lnTo>
                <a:lnTo>
                  <a:pt x="851" y="132"/>
                </a:lnTo>
                <a:lnTo>
                  <a:pt x="852" y="133"/>
                </a:lnTo>
                <a:lnTo>
                  <a:pt x="852" y="138"/>
                </a:lnTo>
                <a:lnTo>
                  <a:pt x="853" y="138"/>
                </a:lnTo>
                <a:lnTo>
                  <a:pt x="853" y="144"/>
                </a:lnTo>
                <a:lnTo>
                  <a:pt x="853" y="143"/>
                </a:lnTo>
                <a:lnTo>
                  <a:pt x="854" y="143"/>
                </a:lnTo>
                <a:lnTo>
                  <a:pt x="855" y="135"/>
                </a:lnTo>
                <a:lnTo>
                  <a:pt x="855" y="135"/>
                </a:lnTo>
                <a:lnTo>
                  <a:pt x="855" y="130"/>
                </a:lnTo>
                <a:lnTo>
                  <a:pt x="856" y="139"/>
                </a:lnTo>
                <a:lnTo>
                  <a:pt x="856" y="139"/>
                </a:lnTo>
                <a:lnTo>
                  <a:pt x="856" y="139"/>
                </a:lnTo>
                <a:lnTo>
                  <a:pt x="856" y="138"/>
                </a:lnTo>
                <a:lnTo>
                  <a:pt x="857" y="138"/>
                </a:lnTo>
                <a:lnTo>
                  <a:pt x="857" y="138"/>
                </a:lnTo>
                <a:lnTo>
                  <a:pt x="857" y="139"/>
                </a:lnTo>
                <a:lnTo>
                  <a:pt x="858" y="135"/>
                </a:lnTo>
                <a:lnTo>
                  <a:pt x="858" y="135"/>
                </a:lnTo>
                <a:lnTo>
                  <a:pt x="858" y="133"/>
                </a:lnTo>
                <a:lnTo>
                  <a:pt x="859" y="144"/>
                </a:lnTo>
                <a:lnTo>
                  <a:pt x="859" y="144"/>
                </a:lnTo>
                <a:lnTo>
                  <a:pt x="860" y="147"/>
                </a:lnTo>
                <a:lnTo>
                  <a:pt x="860" y="146"/>
                </a:lnTo>
                <a:lnTo>
                  <a:pt x="860" y="146"/>
                </a:lnTo>
                <a:lnTo>
                  <a:pt x="861" y="149"/>
                </a:lnTo>
                <a:lnTo>
                  <a:pt x="861" y="148"/>
                </a:lnTo>
                <a:lnTo>
                  <a:pt x="861" y="148"/>
                </a:lnTo>
                <a:lnTo>
                  <a:pt x="861" y="149"/>
                </a:lnTo>
                <a:lnTo>
                  <a:pt x="862" y="147"/>
                </a:lnTo>
                <a:lnTo>
                  <a:pt x="862" y="147"/>
                </a:lnTo>
                <a:lnTo>
                  <a:pt x="862" y="147"/>
                </a:lnTo>
                <a:lnTo>
                  <a:pt x="863" y="158"/>
                </a:lnTo>
                <a:lnTo>
                  <a:pt x="863" y="159"/>
                </a:lnTo>
                <a:lnTo>
                  <a:pt x="864" y="162"/>
                </a:lnTo>
                <a:lnTo>
                  <a:pt x="864" y="151"/>
                </a:lnTo>
                <a:lnTo>
                  <a:pt x="864" y="155"/>
                </a:lnTo>
                <a:lnTo>
                  <a:pt x="864" y="156"/>
                </a:lnTo>
                <a:lnTo>
                  <a:pt x="864" y="160"/>
                </a:lnTo>
                <a:lnTo>
                  <a:pt x="865" y="155"/>
                </a:lnTo>
                <a:lnTo>
                  <a:pt x="865" y="154"/>
                </a:lnTo>
                <a:lnTo>
                  <a:pt x="866" y="147"/>
                </a:lnTo>
                <a:lnTo>
                  <a:pt x="866" y="146"/>
                </a:lnTo>
                <a:lnTo>
                  <a:pt x="867" y="130"/>
                </a:lnTo>
                <a:lnTo>
                  <a:pt x="867" y="129"/>
                </a:lnTo>
                <a:lnTo>
                  <a:pt x="868" y="104"/>
                </a:lnTo>
                <a:lnTo>
                  <a:pt x="868" y="105"/>
                </a:lnTo>
                <a:lnTo>
                  <a:pt x="869" y="106"/>
                </a:lnTo>
                <a:lnTo>
                  <a:pt x="869" y="117"/>
                </a:lnTo>
                <a:lnTo>
                  <a:pt x="869" y="110"/>
                </a:lnTo>
                <a:lnTo>
                  <a:pt x="870" y="111"/>
                </a:lnTo>
                <a:lnTo>
                  <a:pt x="870" y="111"/>
                </a:lnTo>
                <a:lnTo>
                  <a:pt x="870" y="109"/>
                </a:lnTo>
                <a:lnTo>
                  <a:pt x="870" y="110"/>
                </a:lnTo>
                <a:lnTo>
                  <a:pt x="871" y="110"/>
                </a:lnTo>
                <a:lnTo>
                  <a:pt x="871" y="111"/>
                </a:lnTo>
                <a:lnTo>
                  <a:pt x="871" y="106"/>
                </a:lnTo>
                <a:lnTo>
                  <a:pt x="872" y="105"/>
                </a:lnTo>
                <a:lnTo>
                  <a:pt x="872" y="100"/>
                </a:lnTo>
                <a:lnTo>
                  <a:pt x="872" y="107"/>
                </a:lnTo>
                <a:lnTo>
                  <a:pt x="873" y="106"/>
                </a:lnTo>
                <a:lnTo>
                  <a:pt x="873" y="105"/>
                </a:lnTo>
                <a:lnTo>
                  <a:pt x="874" y="99"/>
                </a:lnTo>
                <a:lnTo>
                  <a:pt x="874" y="98"/>
                </a:lnTo>
                <a:lnTo>
                  <a:pt x="874" y="98"/>
                </a:lnTo>
                <a:lnTo>
                  <a:pt x="874" y="106"/>
                </a:lnTo>
                <a:lnTo>
                  <a:pt x="875" y="101"/>
                </a:lnTo>
                <a:lnTo>
                  <a:pt x="875" y="101"/>
                </a:lnTo>
                <a:lnTo>
                  <a:pt x="876" y="122"/>
                </a:lnTo>
                <a:lnTo>
                  <a:pt x="876" y="123"/>
                </a:lnTo>
                <a:lnTo>
                  <a:pt x="877" y="131"/>
                </a:lnTo>
                <a:lnTo>
                  <a:pt x="877" y="131"/>
                </a:lnTo>
                <a:lnTo>
                  <a:pt x="877" y="131"/>
                </a:lnTo>
                <a:lnTo>
                  <a:pt x="877" y="131"/>
                </a:lnTo>
                <a:lnTo>
                  <a:pt x="878" y="137"/>
                </a:lnTo>
                <a:lnTo>
                  <a:pt x="878" y="138"/>
                </a:lnTo>
                <a:lnTo>
                  <a:pt x="879" y="160"/>
                </a:lnTo>
                <a:lnTo>
                  <a:pt x="879" y="159"/>
                </a:lnTo>
                <a:lnTo>
                  <a:pt x="879" y="158"/>
                </a:lnTo>
                <a:lnTo>
                  <a:pt x="879" y="157"/>
                </a:lnTo>
                <a:lnTo>
                  <a:pt x="880" y="173"/>
                </a:lnTo>
                <a:lnTo>
                  <a:pt x="880" y="174"/>
                </a:lnTo>
                <a:lnTo>
                  <a:pt x="881" y="180"/>
                </a:lnTo>
                <a:lnTo>
                  <a:pt x="881" y="181"/>
                </a:lnTo>
                <a:lnTo>
                  <a:pt x="882" y="194"/>
                </a:lnTo>
                <a:lnTo>
                  <a:pt x="882" y="194"/>
                </a:lnTo>
                <a:lnTo>
                  <a:pt x="883" y="195"/>
                </a:lnTo>
                <a:lnTo>
                  <a:pt x="883" y="195"/>
                </a:lnTo>
                <a:lnTo>
                  <a:pt x="883" y="196"/>
                </a:lnTo>
                <a:lnTo>
                  <a:pt x="884" y="193"/>
                </a:lnTo>
                <a:lnTo>
                  <a:pt x="884" y="193"/>
                </a:lnTo>
                <a:lnTo>
                  <a:pt x="885" y="173"/>
                </a:lnTo>
                <a:lnTo>
                  <a:pt x="885" y="172"/>
                </a:lnTo>
                <a:lnTo>
                  <a:pt x="886" y="165"/>
                </a:lnTo>
                <a:lnTo>
                  <a:pt x="887" y="165"/>
                </a:lnTo>
                <a:lnTo>
                  <a:pt x="887" y="152"/>
                </a:lnTo>
                <a:lnTo>
                  <a:pt x="888" y="151"/>
                </a:lnTo>
                <a:lnTo>
                  <a:pt x="888" y="133"/>
                </a:lnTo>
                <a:lnTo>
                  <a:pt x="888" y="137"/>
                </a:lnTo>
                <a:lnTo>
                  <a:pt x="889" y="138"/>
                </a:lnTo>
                <a:lnTo>
                  <a:pt x="889" y="151"/>
                </a:lnTo>
                <a:lnTo>
                  <a:pt x="890" y="151"/>
                </a:lnTo>
                <a:lnTo>
                  <a:pt x="890" y="151"/>
                </a:lnTo>
                <a:lnTo>
                  <a:pt x="890" y="150"/>
                </a:lnTo>
                <a:lnTo>
                  <a:pt x="891" y="151"/>
                </a:lnTo>
                <a:lnTo>
                  <a:pt x="891" y="151"/>
                </a:lnTo>
                <a:lnTo>
                  <a:pt x="892" y="161"/>
                </a:lnTo>
                <a:lnTo>
                  <a:pt x="892" y="162"/>
                </a:lnTo>
                <a:lnTo>
                  <a:pt x="893" y="173"/>
                </a:lnTo>
                <a:lnTo>
                  <a:pt x="893" y="173"/>
                </a:lnTo>
                <a:lnTo>
                  <a:pt x="893" y="171"/>
                </a:lnTo>
                <a:lnTo>
                  <a:pt x="894" y="173"/>
                </a:lnTo>
                <a:lnTo>
                  <a:pt x="894" y="173"/>
                </a:lnTo>
                <a:lnTo>
                  <a:pt x="894" y="174"/>
                </a:lnTo>
                <a:lnTo>
                  <a:pt x="895" y="172"/>
                </a:lnTo>
                <a:lnTo>
                  <a:pt x="895" y="173"/>
                </a:lnTo>
                <a:lnTo>
                  <a:pt x="895" y="173"/>
                </a:lnTo>
                <a:lnTo>
                  <a:pt x="895" y="176"/>
                </a:lnTo>
                <a:lnTo>
                  <a:pt x="896" y="174"/>
                </a:lnTo>
                <a:lnTo>
                  <a:pt x="896" y="174"/>
                </a:lnTo>
                <a:lnTo>
                  <a:pt x="897" y="171"/>
                </a:lnTo>
                <a:lnTo>
                  <a:pt x="897" y="171"/>
                </a:lnTo>
                <a:lnTo>
                  <a:pt x="898" y="169"/>
                </a:lnTo>
                <a:lnTo>
                  <a:pt x="898" y="169"/>
                </a:lnTo>
                <a:lnTo>
                  <a:pt x="898" y="169"/>
                </a:lnTo>
                <a:lnTo>
                  <a:pt x="898" y="170"/>
                </a:lnTo>
                <a:lnTo>
                  <a:pt x="899" y="168"/>
                </a:lnTo>
                <a:lnTo>
                  <a:pt x="899" y="168"/>
                </a:lnTo>
                <a:lnTo>
                  <a:pt x="900" y="166"/>
                </a:lnTo>
                <a:lnTo>
                  <a:pt x="900" y="167"/>
                </a:lnTo>
                <a:lnTo>
                  <a:pt x="900" y="167"/>
                </a:lnTo>
                <a:lnTo>
                  <a:pt x="901" y="162"/>
                </a:lnTo>
                <a:lnTo>
                  <a:pt x="901" y="161"/>
                </a:lnTo>
                <a:lnTo>
                  <a:pt x="902" y="145"/>
                </a:lnTo>
                <a:lnTo>
                  <a:pt x="902" y="145"/>
                </a:lnTo>
                <a:lnTo>
                  <a:pt x="903" y="141"/>
                </a:lnTo>
                <a:lnTo>
                  <a:pt x="903" y="147"/>
                </a:lnTo>
                <a:lnTo>
                  <a:pt x="903" y="148"/>
                </a:lnTo>
                <a:lnTo>
                  <a:pt x="904" y="166"/>
                </a:lnTo>
                <a:lnTo>
                  <a:pt x="905" y="167"/>
                </a:lnTo>
                <a:lnTo>
                  <a:pt x="905" y="179"/>
                </a:lnTo>
                <a:lnTo>
                  <a:pt x="906" y="180"/>
                </a:lnTo>
                <a:lnTo>
                  <a:pt x="906" y="182"/>
                </a:lnTo>
                <a:lnTo>
                  <a:pt x="907" y="182"/>
                </a:lnTo>
                <a:lnTo>
                  <a:pt x="907" y="180"/>
                </a:lnTo>
                <a:lnTo>
                  <a:pt x="907" y="197"/>
                </a:lnTo>
                <a:lnTo>
                  <a:pt x="908" y="198"/>
                </a:lnTo>
                <a:lnTo>
                  <a:pt x="909" y="203"/>
                </a:lnTo>
                <a:lnTo>
                  <a:pt x="909" y="203"/>
                </a:lnTo>
                <a:lnTo>
                  <a:pt x="909" y="204"/>
                </a:lnTo>
                <a:lnTo>
                  <a:pt x="909" y="203"/>
                </a:lnTo>
                <a:lnTo>
                  <a:pt x="910" y="203"/>
                </a:lnTo>
                <a:lnTo>
                  <a:pt x="910" y="203"/>
                </a:lnTo>
                <a:lnTo>
                  <a:pt x="911" y="194"/>
                </a:lnTo>
                <a:lnTo>
                  <a:pt x="911" y="193"/>
                </a:lnTo>
                <a:lnTo>
                  <a:pt x="912" y="186"/>
                </a:lnTo>
                <a:lnTo>
                  <a:pt x="912" y="186"/>
                </a:lnTo>
                <a:lnTo>
                  <a:pt x="913" y="166"/>
                </a:lnTo>
                <a:lnTo>
                  <a:pt x="913" y="165"/>
                </a:lnTo>
                <a:lnTo>
                  <a:pt x="914" y="165"/>
                </a:lnTo>
                <a:lnTo>
                  <a:pt x="914" y="162"/>
                </a:lnTo>
                <a:lnTo>
                  <a:pt x="914" y="161"/>
                </a:lnTo>
                <a:lnTo>
                  <a:pt x="915" y="150"/>
                </a:lnTo>
                <a:lnTo>
                  <a:pt x="915" y="149"/>
                </a:lnTo>
                <a:lnTo>
                  <a:pt x="915" y="148"/>
                </a:lnTo>
                <a:lnTo>
                  <a:pt x="916" y="154"/>
                </a:lnTo>
                <a:lnTo>
                  <a:pt x="916" y="154"/>
                </a:lnTo>
                <a:lnTo>
                  <a:pt x="916" y="154"/>
                </a:lnTo>
                <a:lnTo>
                  <a:pt x="917" y="149"/>
                </a:lnTo>
                <a:lnTo>
                  <a:pt x="917" y="149"/>
                </a:lnTo>
                <a:lnTo>
                  <a:pt x="918" y="131"/>
                </a:lnTo>
                <a:lnTo>
                  <a:pt x="918" y="130"/>
                </a:lnTo>
                <a:lnTo>
                  <a:pt x="919" y="113"/>
                </a:lnTo>
                <a:lnTo>
                  <a:pt x="919" y="112"/>
                </a:lnTo>
                <a:lnTo>
                  <a:pt x="920" y="97"/>
                </a:lnTo>
                <a:lnTo>
                  <a:pt x="920" y="99"/>
                </a:lnTo>
                <a:lnTo>
                  <a:pt x="920" y="99"/>
                </a:lnTo>
                <a:lnTo>
                  <a:pt x="920" y="100"/>
                </a:lnTo>
                <a:lnTo>
                  <a:pt x="921" y="91"/>
                </a:lnTo>
                <a:lnTo>
                  <a:pt x="922" y="90"/>
                </a:lnTo>
                <a:lnTo>
                  <a:pt x="922" y="65"/>
                </a:lnTo>
                <a:lnTo>
                  <a:pt x="923" y="63"/>
                </a:lnTo>
                <a:lnTo>
                  <a:pt x="923" y="48"/>
                </a:lnTo>
                <a:lnTo>
                  <a:pt x="923" y="59"/>
                </a:lnTo>
                <a:lnTo>
                  <a:pt x="924" y="59"/>
                </a:lnTo>
                <a:lnTo>
                  <a:pt x="924" y="74"/>
                </a:lnTo>
                <a:lnTo>
                  <a:pt x="925" y="75"/>
                </a:lnTo>
                <a:lnTo>
                  <a:pt x="925" y="78"/>
                </a:lnTo>
                <a:lnTo>
                  <a:pt x="926" y="78"/>
                </a:lnTo>
                <a:lnTo>
                  <a:pt x="927" y="83"/>
                </a:lnTo>
                <a:lnTo>
                  <a:pt x="927" y="85"/>
                </a:lnTo>
                <a:lnTo>
                  <a:pt x="927" y="89"/>
                </a:lnTo>
                <a:lnTo>
                  <a:pt x="927" y="84"/>
                </a:lnTo>
                <a:lnTo>
                  <a:pt x="928" y="86"/>
                </a:lnTo>
                <a:lnTo>
                  <a:pt x="928" y="86"/>
                </a:lnTo>
                <a:lnTo>
                  <a:pt x="928" y="80"/>
                </a:lnTo>
                <a:lnTo>
                  <a:pt x="929" y="92"/>
                </a:lnTo>
                <a:lnTo>
                  <a:pt x="929" y="92"/>
                </a:lnTo>
                <a:lnTo>
                  <a:pt x="930" y="114"/>
                </a:lnTo>
                <a:lnTo>
                  <a:pt x="930" y="116"/>
                </a:lnTo>
                <a:lnTo>
                  <a:pt x="931" y="140"/>
                </a:lnTo>
                <a:lnTo>
                  <a:pt x="931" y="140"/>
                </a:lnTo>
                <a:lnTo>
                  <a:pt x="932" y="144"/>
                </a:lnTo>
                <a:lnTo>
                  <a:pt x="932" y="144"/>
                </a:lnTo>
                <a:lnTo>
                  <a:pt x="933" y="154"/>
                </a:lnTo>
                <a:lnTo>
                  <a:pt x="933" y="154"/>
                </a:lnTo>
                <a:lnTo>
                  <a:pt x="934" y="167"/>
                </a:lnTo>
                <a:lnTo>
                  <a:pt x="934" y="170"/>
                </a:lnTo>
                <a:lnTo>
                  <a:pt x="935" y="195"/>
                </a:lnTo>
                <a:lnTo>
                  <a:pt x="935" y="195"/>
                </a:lnTo>
                <a:lnTo>
                  <a:pt x="936" y="198"/>
                </a:lnTo>
                <a:lnTo>
                  <a:pt x="936" y="198"/>
                </a:lnTo>
                <a:lnTo>
                  <a:pt x="937" y="195"/>
                </a:lnTo>
                <a:lnTo>
                  <a:pt x="937" y="199"/>
                </a:lnTo>
                <a:lnTo>
                  <a:pt x="937" y="199"/>
                </a:lnTo>
                <a:lnTo>
                  <a:pt x="938" y="195"/>
                </a:lnTo>
                <a:lnTo>
                  <a:pt x="938" y="199"/>
                </a:lnTo>
                <a:lnTo>
                  <a:pt x="938" y="199"/>
                </a:lnTo>
                <a:lnTo>
                  <a:pt x="938" y="199"/>
                </a:lnTo>
                <a:lnTo>
                  <a:pt x="939" y="201"/>
                </a:lnTo>
                <a:lnTo>
                  <a:pt x="940" y="202"/>
                </a:lnTo>
                <a:lnTo>
                  <a:pt x="940" y="205"/>
                </a:lnTo>
                <a:lnTo>
                  <a:pt x="941" y="205"/>
                </a:lnTo>
                <a:lnTo>
                  <a:pt x="941" y="207"/>
                </a:lnTo>
                <a:lnTo>
                  <a:pt x="941" y="207"/>
                </a:lnTo>
                <a:lnTo>
                  <a:pt x="942" y="207"/>
                </a:lnTo>
                <a:lnTo>
                  <a:pt x="942" y="207"/>
                </a:lnTo>
                <a:lnTo>
                  <a:pt x="942" y="207"/>
                </a:lnTo>
                <a:lnTo>
                  <a:pt x="942" y="207"/>
                </a:lnTo>
                <a:lnTo>
                  <a:pt x="943" y="207"/>
                </a:lnTo>
                <a:lnTo>
                  <a:pt x="943" y="208"/>
                </a:lnTo>
                <a:lnTo>
                  <a:pt x="943" y="205"/>
                </a:lnTo>
                <a:lnTo>
                  <a:pt x="944" y="205"/>
                </a:lnTo>
                <a:lnTo>
                  <a:pt x="945" y="203"/>
                </a:lnTo>
                <a:lnTo>
                  <a:pt x="945" y="203"/>
                </a:lnTo>
                <a:lnTo>
                  <a:pt x="945" y="203"/>
                </a:lnTo>
                <a:lnTo>
                  <a:pt x="946" y="208"/>
                </a:lnTo>
                <a:lnTo>
                  <a:pt x="946" y="208"/>
                </a:lnTo>
                <a:lnTo>
                  <a:pt x="947" y="203"/>
                </a:lnTo>
                <a:lnTo>
                  <a:pt x="947" y="203"/>
                </a:lnTo>
                <a:lnTo>
                  <a:pt x="947" y="203"/>
                </a:lnTo>
                <a:lnTo>
                  <a:pt x="948" y="200"/>
                </a:lnTo>
                <a:lnTo>
                  <a:pt x="948" y="199"/>
                </a:lnTo>
                <a:lnTo>
                  <a:pt x="949" y="185"/>
                </a:lnTo>
                <a:lnTo>
                  <a:pt x="949" y="185"/>
                </a:lnTo>
                <a:lnTo>
                  <a:pt x="949" y="185"/>
                </a:lnTo>
                <a:lnTo>
                  <a:pt x="950" y="175"/>
                </a:lnTo>
                <a:lnTo>
                  <a:pt x="950" y="174"/>
                </a:lnTo>
                <a:lnTo>
                  <a:pt x="951" y="163"/>
                </a:lnTo>
                <a:lnTo>
                  <a:pt x="951" y="163"/>
                </a:lnTo>
                <a:lnTo>
                  <a:pt x="952" y="150"/>
                </a:lnTo>
                <a:lnTo>
                  <a:pt x="952" y="150"/>
                </a:lnTo>
                <a:lnTo>
                  <a:pt x="953" y="131"/>
                </a:lnTo>
                <a:lnTo>
                  <a:pt x="953" y="131"/>
                </a:lnTo>
                <a:lnTo>
                  <a:pt x="954" y="129"/>
                </a:lnTo>
                <a:lnTo>
                  <a:pt x="954" y="129"/>
                </a:lnTo>
                <a:lnTo>
                  <a:pt x="954" y="129"/>
                </a:lnTo>
                <a:lnTo>
                  <a:pt x="955" y="113"/>
                </a:lnTo>
                <a:lnTo>
                  <a:pt x="955" y="112"/>
                </a:lnTo>
                <a:lnTo>
                  <a:pt x="956" y="95"/>
                </a:lnTo>
                <a:lnTo>
                  <a:pt x="956" y="98"/>
                </a:lnTo>
                <a:lnTo>
                  <a:pt x="956" y="99"/>
                </a:lnTo>
                <a:lnTo>
                  <a:pt x="957" y="108"/>
                </a:lnTo>
                <a:lnTo>
                  <a:pt x="958" y="108"/>
                </a:lnTo>
                <a:lnTo>
                  <a:pt x="958" y="108"/>
                </a:lnTo>
                <a:lnTo>
                  <a:pt x="958" y="137"/>
                </a:lnTo>
                <a:lnTo>
                  <a:pt x="959" y="139"/>
                </a:lnTo>
                <a:lnTo>
                  <a:pt x="959" y="148"/>
                </a:lnTo>
                <a:lnTo>
                  <a:pt x="960" y="148"/>
                </a:lnTo>
                <a:lnTo>
                  <a:pt x="960" y="148"/>
                </a:lnTo>
                <a:lnTo>
                  <a:pt x="960" y="151"/>
                </a:lnTo>
                <a:lnTo>
                  <a:pt x="960" y="150"/>
                </a:lnTo>
                <a:lnTo>
                  <a:pt x="961" y="150"/>
                </a:lnTo>
                <a:lnTo>
                  <a:pt x="961" y="147"/>
                </a:lnTo>
                <a:lnTo>
                  <a:pt x="961" y="152"/>
                </a:lnTo>
                <a:lnTo>
                  <a:pt x="962" y="152"/>
                </a:lnTo>
                <a:lnTo>
                  <a:pt x="962" y="151"/>
                </a:lnTo>
                <a:lnTo>
                  <a:pt x="963" y="161"/>
                </a:lnTo>
                <a:lnTo>
                  <a:pt x="963" y="162"/>
                </a:lnTo>
                <a:lnTo>
                  <a:pt x="964" y="177"/>
                </a:lnTo>
                <a:lnTo>
                  <a:pt x="964" y="177"/>
                </a:lnTo>
                <a:lnTo>
                  <a:pt x="965" y="180"/>
                </a:lnTo>
                <a:lnTo>
                  <a:pt x="965" y="181"/>
                </a:lnTo>
                <a:lnTo>
                  <a:pt x="966" y="186"/>
                </a:lnTo>
                <a:lnTo>
                  <a:pt x="966" y="187"/>
                </a:lnTo>
                <a:lnTo>
                  <a:pt x="967" y="195"/>
                </a:lnTo>
                <a:lnTo>
                  <a:pt x="967" y="196"/>
                </a:lnTo>
                <a:lnTo>
                  <a:pt x="968" y="202"/>
                </a:lnTo>
                <a:lnTo>
                  <a:pt x="968" y="203"/>
                </a:lnTo>
                <a:lnTo>
                  <a:pt x="969" y="210"/>
                </a:lnTo>
                <a:lnTo>
                  <a:pt x="969" y="210"/>
                </a:lnTo>
                <a:lnTo>
                  <a:pt x="970" y="207"/>
                </a:lnTo>
                <a:lnTo>
                  <a:pt x="970" y="207"/>
                </a:lnTo>
                <a:lnTo>
                  <a:pt x="970" y="207"/>
                </a:lnTo>
                <a:lnTo>
                  <a:pt x="970" y="207"/>
                </a:lnTo>
                <a:lnTo>
                  <a:pt x="971" y="204"/>
                </a:lnTo>
                <a:lnTo>
                  <a:pt x="971" y="204"/>
                </a:lnTo>
                <a:lnTo>
                  <a:pt x="972" y="196"/>
                </a:lnTo>
                <a:lnTo>
                  <a:pt x="972" y="196"/>
                </a:lnTo>
                <a:lnTo>
                  <a:pt x="973" y="183"/>
                </a:lnTo>
                <a:lnTo>
                  <a:pt x="973" y="183"/>
                </a:lnTo>
                <a:lnTo>
                  <a:pt x="974" y="174"/>
                </a:lnTo>
                <a:lnTo>
                  <a:pt x="974" y="174"/>
                </a:lnTo>
                <a:lnTo>
                  <a:pt x="975" y="176"/>
                </a:lnTo>
                <a:lnTo>
                  <a:pt x="975" y="165"/>
                </a:lnTo>
                <a:lnTo>
                  <a:pt x="976" y="164"/>
                </a:lnTo>
                <a:lnTo>
                  <a:pt x="976" y="151"/>
                </a:lnTo>
                <a:lnTo>
                  <a:pt x="977" y="151"/>
                </a:lnTo>
                <a:lnTo>
                  <a:pt x="977" y="150"/>
                </a:lnTo>
                <a:lnTo>
                  <a:pt x="977" y="154"/>
                </a:lnTo>
                <a:lnTo>
                  <a:pt x="977" y="151"/>
                </a:lnTo>
                <a:lnTo>
                  <a:pt x="978" y="151"/>
                </a:lnTo>
                <a:lnTo>
                  <a:pt x="978" y="137"/>
                </a:lnTo>
                <a:lnTo>
                  <a:pt x="979" y="137"/>
                </a:lnTo>
                <a:lnTo>
                  <a:pt x="979" y="128"/>
                </a:lnTo>
                <a:lnTo>
                  <a:pt x="979" y="147"/>
                </a:lnTo>
                <a:lnTo>
                  <a:pt x="980" y="148"/>
                </a:lnTo>
                <a:lnTo>
                  <a:pt x="980" y="155"/>
                </a:lnTo>
                <a:lnTo>
                  <a:pt x="981" y="147"/>
                </a:lnTo>
                <a:lnTo>
                  <a:pt x="981" y="146"/>
                </a:lnTo>
                <a:lnTo>
                  <a:pt x="982" y="149"/>
                </a:lnTo>
                <a:lnTo>
                  <a:pt x="982" y="148"/>
                </a:lnTo>
                <a:lnTo>
                  <a:pt x="982" y="148"/>
                </a:lnTo>
                <a:lnTo>
                  <a:pt x="983" y="137"/>
                </a:lnTo>
                <a:lnTo>
                  <a:pt x="983" y="136"/>
                </a:lnTo>
                <a:lnTo>
                  <a:pt x="983" y="135"/>
                </a:lnTo>
                <a:lnTo>
                  <a:pt x="984" y="145"/>
                </a:lnTo>
                <a:lnTo>
                  <a:pt x="984" y="145"/>
                </a:lnTo>
                <a:lnTo>
                  <a:pt x="984" y="142"/>
                </a:lnTo>
                <a:lnTo>
                  <a:pt x="985" y="145"/>
                </a:lnTo>
                <a:lnTo>
                  <a:pt x="985" y="145"/>
                </a:lnTo>
                <a:lnTo>
                  <a:pt x="985" y="145"/>
                </a:lnTo>
                <a:lnTo>
                  <a:pt x="986" y="142"/>
                </a:lnTo>
                <a:lnTo>
                  <a:pt x="986" y="142"/>
                </a:lnTo>
                <a:lnTo>
                  <a:pt x="987" y="133"/>
                </a:lnTo>
                <a:lnTo>
                  <a:pt x="987" y="132"/>
                </a:lnTo>
                <a:lnTo>
                  <a:pt x="987" y="131"/>
                </a:lnTo>
                <a:lnTo>
                  <a:pt x="988" y="139"/>
                </a:lnTo>
                <a:lnTo>
                  <a:pt x="988" y="135"/>
                </a:lnTo>
                <a:lnTo>
                  <a:pt x="988" y="135"/>
                </a:lnTo>
                <a:lnTo>
                  <a:pt x="989" y="141"/>
                </a:lnTo>
                <a:lnTo>
                  <a:pt x="989" y="141"/>
                </a:lnTo>
                <a:lnTo>
                  <a:pt x="990" y="141"/>
                </a:lnTo>
                <a:lnTo>
                  <a:pt x="990" y="144"/>
                </a:lnTo>
                <a:lnTo>
                  <a:pt x="990" y="145"/>
                </a:lnTo>
                <a:lnTo>
                  <a:pt x="991" y="146"/>
                </a:lnTo>
                <a:lnTo>
                  <a:pt x="991" y="134"/>
                </a:lnTo>
                <a:lnTo>
                  <a:pt x="991" y="134"/>
                </a:lnTo>
                <a:lnTo>
                  <a:pt x="992" y="132"/>
                </a:lnTo>
                <a:lnTo>
                  <a:pt x="992" y="133"/>
                </a:lnTo>
                <a:lnTo>
                  <a:pt x="992" y="133"/>
                </a:lnTo>
                <a:lnTo>
                  <a:pt x="993" y="137"/>
                </a:lnTo>
                <a:lnTo>
                  <a:pt x="993" y="132"/>
                </a:lnTo>
                <a:lnTo>
                  <a:pt x="994" y="132"/>
                </a:lnTo>
                <a:lnTo>
                  <a:pt x="994" y="113"/>
                </a:lnTo>
                <a:lnTo>
                  <a:pt x="995" y="113"/>
                </a:lnTo>
                <a:lnTo>
                  <a:pt x="995" y="116"/>
                </a:lnTo>
                <a:lnTo>
                  <a:pt x="995" y="106"/>
                </a:lnTo>
                <a:lnTo>
                  <a:pt x="996" y="105"/>
                </a:lnTo>
                <a:lnTo>
                  <a:pt x="996" y="97"/>
                </a:lnTo>
                <a:lnTo>
                  <a:pt x="996" y="97"/>
                </a:lnTo>
                <a:lnTo>
                  <a:pt x="997" y="97"/>
                </a:lnTo>
                <a:lnTo>
                  <a:pt x="997" y="96"/>
                </a:lnTo>
                <a:lnTo>
                  <a:pt x="997" y="101"/>
                </a:lnTo>
                <a:lnTo>
                  <a:pt x="998" y="102"/>
                </a:lnTo>
                <a:lnTo>
                  <a:pt x="999" y="134"/>
                </a:lnTo>
                <a:lnTo>
                  <a:pt x="999" y="135"/>
                </a:lnTo>
                <a:lnTo>
                  <a:pt x="1000" y="140"/>
                </a:lnTo>
                <a:lnTo>
                  <a:pt x="1000" y="140"/>
                </a:lnTo>
                <a:lnTo>
                  <a:pt x="1001" y="148"/>
                </a:lnTo>
                <a:lnTo>
                  <a:pt x="1001" y="149"/>
                </a:lnTo>
                <a:lnTo>
                  <a:pt x="1002" y="154"/>
                </a:lnTo>
                <a:lnTo>
                  <a:pt x="1002" y="155"/>
                </a:lnTo>
                <a:lnTo>
                  <a:pt x="1003" y="166"/>
                </a:lnTo>
                <a:lnTo>
                  <a:pt x="1003" y="167"/>
                </a:lnTo>
                <a:lnTo>
                  <a:pt x="1004" y="170"/>
                </a:lnTo>
                <a:lnTo>
                  <a:pt x="1004" y="170"/>
                </a:lnTo>
                <a:lnTo>
                  <a:pt x="1004" y="170"/>
                </a:lnTo>
                <a:lnTo>
                  <a:pt x="1005" y="168"/>
                </a:lnTo>
                <a:lnTo>
                  <a:pt x="1005" y="168"/>
                </a:lnTo>
                <a:lnTo>
                  <a:pt x="1005" y="168"/>
                </a:lnTo>
                <a:lnTo>
                  <a:pt x="1006" y="172"/>
                </a:lnTo>
                <a:lnTo>
                  <a:pt x="1006" y="172"/>
                </a:lnTo>
                <a:lnTo>
                  <a:pt x="1006" y="173"/>
                </a:lnTo>
                <a:lnTo>
                  <a:pt x="1007" y="171"/>
                </a:lnTo>
                <a:lnTo>
                  <a:pt x="1007" y="171"/>
                </a:lnTo>
                <a:lnTo>
                  <a:pt x="1008" y="164"/>
                </a:lnTo>
                <a:lnTo>
                  <a:pt x="1008" y="164"/>
                </a:lnTo>
                <a:lnTo>
                  <a:pt x="1009" y="169"/>
                </a:lnTo>
                <a:lnTo>
                  <a:pt x="1009" y="168"/>
                </a:lnTo>
                <a:lnTo>
                  <a:pt x="1010" y="168"/>
                </a:lnTo>
                <a:lnTo>
                  <a:pt x="1010" y="171"/>
                </a:lnTo>
                <a:lnTo>
                  <a:pt x="1010" y="171"/>
                </a:lnTo>
                <a:lnTo>
                  <a:pt x="1011" y="169"/>
                </a:lnTo>
                <a:lnTo>
                  <a:pt x="1011" y="177"/>
                </a:lnTo>
                <a:lnTo>
                  <a:pt x="1012" y="177"/>
                </a:lnTo>
                <a:lnTo>
                  <a:pt x="1012" y="185"/>
                </a:lnTo>
                <a:lnTo>
                  <a:pt x="1013" y="186"/>
                </a:lnTo>
                <a:lnTo>
                  <a:pt x="1013" y="194"/>
                </a:lnTo>
                <a:lnTo>
                  <a:pt x="1014" y="194"/>
                </a:lnTo>
                <a:lnTo>
                  <a:pt x="1014" y="197"/>
                </a:lnTo>
                <a:lnTo>
                  <a:pt x="1015" y="197"/>
                </a:lnTo>
                <a:lnTo>
                  <a:pt x="1015" y="197"/>
                </a:lnTo>
                <a:lnTo>
                  <a:pt x="1015" y="186"/>
                </a:lnTo>
                <a:lnTo>
                  <a:pt x="1016" y="185"/>
                </a:lnTo>
                <a:lnTo>
                  <a:pt x="1017" y="163"/>
                </a:lnTo>
                <a:lnTo>
                  <a:pt x="1017" y="162"/>
                </a:lnTo>
                <a:lnTo>
                  <a:pt x="1018" y="149"/>
                </a:lnTo>
                <a:lnTo>
                  <a:pt x="1018" y="149"/>
                </a:lnTo>
                <a:lnTo>
                  <a:pt x="1019" y="147"/>
                </a:lnTo>
                <a:lnTo>
                  <a:pt x="1019" y="153"/>
                </a:lnTo>
                <a:lnTo>
                  <a:pt x="1019" y="154"/>
                </a:lnTo>
                <a:lnTo>
                  <a:pt x="1019" y="154"/>
                </a:lnTo>
                <a:lnTo>
                  <a:pt x="1019" y="146"/>
                </a:lnTo>
                <a:lnTo>
                  <a:pt x="1020" y="153"/>
                </a:lnTo>
                <a:lnTo>
                  <a:pt x="1020" y="153"/>
                </a:lnTo>
                <a:lnTo>
                  <a:pt x="1021" y="151"/>
                </a:lnTo>
                <a:lnTo>
                  <a:pt x="1021" y="151"/>
                </a:lnTo>
                <a:lnTo>
                  <a:pt x="1021" y="151"/>
                </a:lnTo>
                <a:lnTo>
                  <a:pt x="1022" y="153"/>
                </a:lnTo>
                <a:lnTo>
                  <a:pt x="1022" y="153"/>
                </a:lnTo>
                <a:lnTo>
                  <a:pt x="1022" y="153"/>
                </a:lnTo>
                <a:lnTo>
                  <a:pt x="1022" y="151"/>
                </a:lnTo>
                <a:lnTo>
                  <a:pt x="1023" y="157"/>
                </a:lnTo>
                <a:lnTo>
                  <a:pt x="1023" y="157"/>
                </a:lnTo>
                <a:lnTo>
                  <a:pt x="1024" y="160"/>
                </a:lnTo>
                <a:lnTo>
                  <a:pt x="1024" y="160"/>
                </a:lnTo>
                <a:lnTo>
                  <a:pt x="1024" y="161"/>
                </a:lnTo>
                <a:lnTo>
                  <a:pt x="1025" y="160"/>
                </a:lnTo>
                <a:lnTo>
                  <a:pt x="1025" y="159"/>
                </a:lnTo>
                <a:lnTo>
                  <a:pt x="1026" y="157"/>
                </a:lnTo>
                <a:lnTo>
                  <a:pt x="1026" y="159"/>
                </a:lnTo>
                <a:lnTo>
                  <a:pt x="1026" y="158"/>
                </a:lnTo>
                <a:lnTo>
                  <a:pt x="1027" y="157"/>
                </a:lnTo>
                <a:lnTo>
                  <a:pt x="1027" y="157"/>
                </a:lnTo>
                <a:lnTo>
                  <a:pt x="1027" y="157"/>
                </a:lnTo>
                <a:lnTo>
                  <a:pt x="1027" y="157"/>
                </a:lnTo>
                <a:lnTo>
                  <a:pt x="1028" y="150"/>
                </a:lnTo>
                <a:lnTo>
                  <a:pt x="1028" y="150"/>
                </a:lnTo>
                <a:lnTo>
                  <a:pt x="1029" y="151"/>
                </a:lnTo>
                <a:lnTo>
                  <a:pt x="1029" y="143"/>
                </a:lnTo>
                <a:lnTo>
                  <a:pt x="1029" y="146"/>
                </a:lnTo>
                <a:lnTo>
                  <a:pt x="1030" y="147"/>
                </a:lnTo>
                <a:lnTo>
                  <a:pt x="1030" y="167"/>
                </a:lnTo>
                <a:lnTo>
                  <a:pt x="1031" y="168"/>
                </a:lnTo>
                <a:lnTo>
                  <a:pt x="1031" y="174"/>
                </a:lnTo>
                <a:lnTo>
                  <a:pt x="1031" y="172"/>
                </a:lnTo>
                <a:lnTo>
                  <a:pt x="1032" y="171"/>
                </a:lnTo>
                <a:lnTo>
                  <a:pt x="1032" y="157"/>
                </a:lnTo>
                <a:lnTo>
                  <a:pt x="1033" y="156"/>
                </a:lnTo>
                <a:lnTo>
                  <a:pt x="1033" y="142"/>
                </a:lnTo>
                <a:lnTo>
                  <a:pt x="1034" y="142"/>
                </a:lnTo>
                <a:lnTo>
                  <a:pt x="1035" y="122"/>
                </a:lnTo>
                <a:lnTo>
                  <a:pt x="1035" y="120"/>
                </a:lnTo>
                <a:lnTo>
                  <a:pt x="1036" y="82"/>
                </a:lnTo>
                <a:lnTo>
                  <a:pt x="1036" y="80"/>
                </a:lnTo>
                <a:lnTo>
                  <a:pt x="1037" y="56"/>
                </a:lnTo>
                <a:lnTo>
                  <a:pt x="1037" y="55"/>
                </a:lnTo>
                <a:lnTo>
                  <a:pt x="1038" y="41"/>
                </a:lnTo>
                <a:lnTo>
                  <a:pt x="1038" y="40"/>
                </a:lnTo>
                <a:lnTo>
                  <a:pt x="1039" y="60"/>
                </a:lnTo>
                <a:lnTo>
                  <a:pt x="1039" y="60"/>
                </a:lnTo>
                <a:lnTo>
                  <a:pt x="1040" y="87"/>
                </a:lnTo>
                <a:lnTo>
                  <a:pt x="1040" y="83"/>
                </a:lnTo>
                <a:lnTo>
                  <a:pt x="1040" y="81"/>
                </a:lnTo>
                <a:lnTo>
                  <a:pt x="1040" y="75"/>
                </a:lnTo>
                <a:lnTo>
                  <a:pt x="1041" y="83"/>
                </a:lnTo>
                <a:lnTo>
                  <a:pt x="1041" y="83"/>
                </a:lnTo>
                <a:lnTo>
                  <a:pt x="1041" y="83"/>
                </a:lnTo>
                <a:lnTo>
                  <a:pt x="1041" y="83"/>
                </a:lnTo>
                <a:lnTo>
                  <a:pt x="1042" y="85"/>
                </a:lnTo>
                <a:lnTo>
                  <a:pt x="1042" y="85"/>
                </a:lnTo>
                <a:lnTo>
                  <a:pt x="1042" y="85"/>
                </a:lnTo>
                <a:lnTo>
                  <a:pt x="1043" y="88"/>
                </a:lnTo>
                <a:lnTo>
                  <a:pt x="1043" y="88"/>
                </a:lnTo>
                <a:lnTo>
                  <a:pt x="1043" y="90"/>
                </a:lnTo>
                <a:lnTo>
                  <a:pt x="1044" y="115"/>
                </a:lnTo>
                <a:lnTo>
                  <a:pt x="1044" y="116"/>
                </a:lnTo>
                <a:lnTo>
                  <a:pt x="1045" y="127"/>
                </a:lnTo>
                <a:lnTo>
                  <a:pt x="1045" y="128"/>
                </a:lnTo>
                <a:lnTo>
                  <a:pt x="1046" y="135"/>
                </a:lnTo>
                <a:lnTo>
                  <a:pt x="1046" y="135"/>
                </a:lnTo>
                <a:lnTo>
                  <a:pt x="1047" y="137"/>
                </a:lnTo>
                <a:lnTo>
                  <a:pt x="1048" y="138"/>
                </a:lnTo>
                <a:lnTo>
                  <a:pt x="1048" y="169"/>
                </a:lnTo>
                <a:lnTo>
                  <a:pt x="1049" y="170"/>
                </a:lnTo>
                <a:lnTo>
                  <a:pt x="1049" y="171"/>
                </a:lnTo>
                <a:lnTo>
                  <a:pt x="1049" y="156"/>
                </a:lnTo>
                <a:lnTo>
                  <a:pt x="1050" y="155"/>
                </a:lnTo>
                <a:lnTo>
                  <a:pt x="1050" y="138"/>
                </a:lnTo>
                <a:lnTo>
                  <a:pt x="1051" y="138"/>
                </a:lnTo>
                <a:lnTo>
                  <a:pt x="1051" y="138"/>
                </a:lnTo>
                <a:lnTo>
                  <a:pt x="1052" y="134"/>
                </a:lnTo>
                <a:lnTo>
                  <a:pt x="1052" y="133"/>
                </a:lnTo>
                <a:lnTo>
                  <a:pt x="1053" y="127"/>
                </a:lnTo>
                <a:lnTo>
                  <a:pt x="1053" y="127"/>
                </a:lnTo>
                <a:lnTo>
                  <a:pt x="1053" y="123"/>
                </a:lnTo>
                <a:lnTo>
                  <a:pt x="1054" y="135"/>
                </a:lnTo>
                <a:lnTo>
                  <a:pt x="1054" y="135"/>
                </a:lnTo>
                <a:lnTo>
                  <a:pt x="1055" y="139"/>
                </a:lnTo>
                <a:lnTo>
                  <a:pt x="1055" y="139"/>
                </a:lnTo>
                <a:lnTo>
                  <a:pt x="1055" y="151"/>
                </a:lnTo>
                <a:lnTo>
                  <a:pt x="1056" y="147"/>
                </a:lnTo>
                <a:lnTo>
                  <a:pt x="1056" y="147"/>
                </a:lnTo>
                <a:lnTo>
                  <a:pt x="1057" y="142"/>
                </a:lnTo>
                <a:lnTo>
                  <a:pt x="1057" y="142"/>
                </a:lnTo>
                <a:lnTo>
                  <a:pt x="1058" y="128"/>
                </a:lnTo>
                <a:lnTo>
                  <a:pt x="1058" y="162"/>
                </a:lnTo>
                <a:lnTo>
                  <a:pt x="1058" y="169"/>
                </a:lnTo>
                <a:lnTo>
                  <a:pt x="1058" y="207"/>
                </a:lnTo>
                <a:lnTo>
                  <a:pt x="1059" y="202"/>
                </a:lnTo>
                <a:lnTo>
                  <a:pt x="1059" y="202"/>
                </a:lnTo>
                <a:lnTo>
                  <a:pt x="1060" y="117"/>
                </a:lnTo>
                <a:lnTo>
                  <a:pt x="1060" y="115"/>
                </a:lnTo>
                <a:lnTo>
                  <a:pt x="1061" y="105"/>
                </a:lnTo>
                <a:lnTo>
                  <a:pt x="1061" y="113"/>
                </a:lnTo>
                <a:lnTo>
                  <a:pt x="1061" y="111"/>
                </a:lnTo>
                <a:lnTo>
                  <a:pt x="1062" y="48"/>
                </a:lnTo>
                <a:lnTo>
                  <a:pt x="1062" y="54"/>
                </a:lnTo>
                <a:lnTo>
                  <a:pt x="1062" y="55"/>
                </a:lnTo>
                <a:lnTo>
                  <a:pt x="1063" y="86"/>
                </a:lnTo>
                <a:lnTo>
                  <a:pt x="1063" y="87"/>
                </a:lnTo>
                <a:lnTo>
                  <a:pt x="1064" y="118"/>
                </a:lnTo>
                <a:lnTo>
                  <a:pt x="1064" y="119"/>
                </a:lnTo>
                <a:lnTo>
                  <a:pt x="1065" y="126"/>
                </a:lnTo>
                <a:lnTo>
                  <a:pt x="1065" y="114"/>
                </a:lnTo>
                <a:lnTo>
                  <a:pt x="1066" y="114"/>
                </a:lnTo>
                <a:lnTo>
                  <a:pt x="1066" y="115"/>
                </a:lnTo>
                <a:lnTo>
                  <a:pt x="1066" y="115"/>
                </a:lnTo>
                <a:lnTo>
                  <a:pt x="1067" y="115"/>
                </a:lnTo>
                <a:lnTo>
                  <a:pt x="1067" y="116"/>
                </a:lnTo>
                <a:lnTo>
                  <a:pt x="1067" y="82"/>
                </a:lnTo>
                <a:lnTo>
                  <a:pt x="1068" y="81"/>
                </a:lnTo>
                <a:lnTo>
                  <a:pt x="1068" y="79"/>
                </a:lnTo>
                <a:lnTo>
                  <a:pt x="1068" y="101"/>
                </a:lnTo>
                <a:lnTo>
                  <a:pt x="1069" y="102"/>
                </a:lnTo>
                <a:lnTo>
                  <a:pt x="1070" y="116"/>
                </a:lnTo>
                <a:lnTo>
                  <a:pt x="1070" y="118"/>
                </a:lnTo>
                <a:lnTo>
                  <a:pt x="1071" y="154"/>
                </a:lnTo>
                <a:lnTo>
                  <a:pt x="1071" y="155"/>
                </a:lnTo>
                <a:lnTo>
                  <a:pt x="1072" y="164"/>
                </a:lnTo>
                <a:lnTo>
                  <a:pt x="1072" y="163"/>
                </a:lnTo>
                <a:lnTo>
                  <a:pt x="1072" y="163"/>
                </a:lnTo>
                <a:lnTo>
                  <a:pt x="1073" y="140"/>
                </a:lnTo>
                <a:lnTo>
                  <a:pt x="1073" y="139"/>
                </a:lnTo>
                <a:lnTo>
                  <a:pt x="1073" y="137"/>
                </a:lnTo>
                <a:lnTo>
                  <a:pt x="1074" y="141"/>
                </a:lnTo>
                <a:lnTo>
                  <a:pt x="1074" y="141"/>
                </a:lnTo>
                <a:lnTo>
                  <a:pt x="1074" y="142"/>
                </a:lnTo>
                <a:lnTo>
                  <a:pt x="1075" y="138"/>
                </a:lnTo>
                <a:lnTo>
                  <a:pt x="1075" y="138"/>
                </a:lnTo>
                <a:lnTo>
                  <a:pt x="1075" y="139"/>
                </a:lnTo>
                <a:lnTo>
                  <a:pt x="1076" y="142"/>
                </a:lnTo>
                <a:lnTo>
                  <a:pt x="1076" y="143"/>
                </a:lnTo>
                <a:lnTo>
                  <a:pt x="1076" y="144"/>
                </a:lnTo>
                <a:lnTo>
                  <a:pt x="1077" y="142"/>
                </a:lnTo>
                <a:lnTo>
                  <a:pt x="1077" y="142"/>
                </a:lnTo>
                <a:lnTo>
                  <a:pt x="1078" y="153"/>
                </a:lnTo>
                <a:lnTo>
                  <a:pt x="1078" y="153"/>
                </a:lnTo>
                <a:lnTo>
                  <a:pt x="1079" y="149"/>
                </a:lnTo>
                <a:lnTo>
                  <a:pt x="1079" y="149"/>
                </a:lnTo>
                <a:lnTo>
                  <a:pt x="1079" y="150"/>
                </a:lnTo>
                <a:lnTo>
                  <a:pt x="1080" y="151"/>
                </a:lnTo>
                <a:lnTo>
                  <a:pt x="1080" y="151"/>
                </a:lnTo>
                <a:lnTo>
                  <a:pt x="1080" y="150"/>
                </a:lnTo>
                <a:lnTo>
                  <a:pt x="1081" y="152"/>
                </a:lnTo>
                <a:lnTo>
                  <a:pt x="1081" y="148"/>
                </a:lnTo>
                <a:lnTo>
                  <a:pt x="1081" y="148"/>
                </a:lnTo>
                <a:lnTo>
                  <a:pt x="1082" y="159"/>
                </a:lnTo>
                <a:lnTo>
                  <a:pt x="1082" y="159"/>
                </a:lnTo>
                <a:lnTo>
                  <a:pt x="1082" y="158"/>
                </a:lnTo>
                <a:lnTo>
                  <a:pt x="1083" y="151"/>
                </a:lnTo>
                <a:lnTo>
                  <a:pt x="1084" y="150"/>
                </a:lnTo>
                <a:lnTo>
                  <a:pt x="1084" y="142"/>
                </a:lnTo>
                <a:lnTo>
                  <a:pt x="1084" y="143"/>
                </a:lnTo>
                <a:lnTo>
                  <a:pt x="1085" y="143"/>
                </a:lnTo>
                <a:lnTo>
                  <a:pt x="1085" y="149"/>
                </a:lnTo>
                <a:lnTo>
                  <a:pt x="1086" y="149"/>
                </a:lnTo>
                <a:lnTo>
                  <a:pt x="1086" y="151"/>
                </a:lnTo>
                <a:lnTo>
                  <a:pt x="1086" y="146"/>
                </a:lnTo>
                <a:lnTo>
                  <a:pt x="1087" y="145"/>
                </a:lnTo>
                <a:lnTo>
                  <a:pt x="1088" y="127"/>
                </a:lnTo>
                <a:lnTo>
                  <a:pt x="1088" y="126"/>
                </a:lnTo>
                <a:lnTo>
                  <a:pt x="1089" y="113"/>
                </a:lnTo>
                <a:lnTo>
                  <a:pt x="1089" y="112"/>
                </a:lnTo>
                <a:lnTo>
                  <a:pt x="1090" y="99"/>
                </a:lnTo>
                <a:lnTo>
                  <a:pt x="1090" y="99"/>
                </a:lnTo>
                <a:lnTo>
                  <a:pt x="1090" y="98"/>
                </a:lnTo>
                <a:lnTo>
                  <a:pt x="1091" y="100"/>
                </a:lnTo>
                <a:lnTo>
                  <a:pt x="1091" y="99"/>
                </a:lnTo>
                <a:lnTo>
                  <a:pt x="1091" y="99"/>
                </a:lnTo>
                <a:lnTo>
                  <a:pt x="1092" y="91"/>
                </a:lnTo>
                <a:lnTo>
                  <a:pt x="1092" y="90"/>
                </a:lnTo>
                <a:lnTo>
                  <a:pt x="1092" y="84"/>
                </a:lnTo>
                <a:lnTo>
                  <a:pt x="1093" y="90"/>
                </a:lnTo>
                <a:lnTo>
                  <a:pt x="1093" y="90"/>
                </a:lnTo>
                <a:lnTo>
                  <a:pt x="1093" y="91"/>
                </a:lnTo>
                <a:lnTo>
                  <a:pt x="1094" y="74"/>
                </a:lnTo>
                <a:lnTo>
                  <a:pt x="1094" y="73"/>
                </a:lnTo>
                <a:lnTo>
                  <a:pt x="1095" y="62"/>
                </a:lnTo>
                <a:lnTo>
                  <a:pt x="1095" y="61"/>
                </a:lnTo>
                <a:lnTo>
                  <a:pt x="1095" y="57"/>
                </a:lnTo>
                <a:lnTo>
                  <a:pt x="1096" y="72"/>
                </a:lnTo>
                <a:lnTo>
                  <a:pt x="1096" y="72"/>
                </a:lnTo>
                <a:lnTo>
                  <a:pt x="1097" y="92"/>
                </a:lnTo>
                <a:lnTo>
                  <a:pt x="1097" y="93"/>
                </a:lnTo>
                <a:lnTo>
                  <a:pt x="1098" y="105"/>
                </a:lnTo>
                <a:lnTo>
                  <a:pt x="1098" y="106"/>
                </a:lnTo>
                <a:lnTo>
                  <a:pt x="1099" y="136"/>
                </a:lnTo>
                <a:lnTo>
                  <a:pt x="1099" y="137"/>
                </a:lnTo>
                <a:lnTo>
                  <a:pt x="1099" y="136"/>
                </a:lnTo>
                <a:lnTo>
                  <a:pt x="1100" y="158"/>
                </a:lnTo>
                <a:lnTo>
                  <a:pt x="1100" y="159"/>
                </a:lnTo>
                <a:lnTo>
                  <a:pt x="1101" y="180"/>
                </a:lnTo>
                <a:lnTo>
                  <a:pt x="1102" y="181"/>
                </a:lnTo>
                <a:lnTo>
                  <a:pt x="1102" y="193"/>
                </a:lnTo>
                <a:lnTo>
                  <a:pt x="1103" y="193"/>
                </a:lnTo>
                <a:lnTo>
                  <a:pt x="1103" y="197"/>
                </a:lnTo>
                <a:lnTo>
                  <a:pt x="1103" y="196"/>
                </a:lnTo>
                <a:lnTo>
                  <a:pt x="1104" y="195"/>
                </a:lnTo>
                <a:lnTo>
                  <a:pt x="1104" y="185"/>
                </a:lnTo>
                <a:lnTo>
                  <a:pt x="1104" y="185"/>
                </a:lnTo>
                <a:lnTo>
                  <a:pt x="1105" y="185"/>
                </a:lnTo>
                <a:lnTo>
                  <a:pt x="1106" y="187"/>
                </a:lnTo>
                <a:lnTo>
                  <a:pt x="1106" y="187"/>
                </a:lnTo>
                <a:lnTo>
                  <a:pt x="1106" y="187"/>
                </a:lnTo>
                <a:lnTo>
                  <a:pt x="1107" y="185"/>
                </a:lnTo>
                <a:lnTo>
                  <a:pt x="1107" y="185"/>
                </a:lnTo>
                <a:lnTo>
                  <a:pt x="1107" y="185"/>
                </a:lnTo>
                <a:lnTo>
                  <a:pt x="1107" y="185"/>
                </a:lnTo>
                <a:lnTo>
                  <a:pt x="1108" y="178"/>
                </a:lnTo>
                <a:lnTo>
                  <a:pt x="1108" y="178"/>
                </a:lnTo>
                <a:lnTo>
                  <a:pt x="1108" y="170"/>
                </a:lnTo>
                <a:lnTo>
                  <a:pt x="1109" y="171"/>
                </a:lnTo>
                <a:lnTo>
                  <a:pt x="1109" y="171"/>
                </a:lnTo>
                <a:lnTo>
                  <a:pt x="1109" y="170"/>
                </a:lnTo>
                <a:lnTo>
                  <a:pt x="1110" y="172"/>
                </a:lnTo>
                <a:lnTo>
                  <a:pt x="1110" y="172"/>
                </a:lnTo>
                <a:lnTo>
                  <a:pt x="1111" y="167"/>
                </a:lnTo>
                <a:lnTo>
                  <a:pt x="1111" y="168"/>
                </a:lnTo>
                <a:lnTo>
                  <a:pt x="1111" y="168"/>
                </a:lnTo>
                <a:lnTo>
                  <a:pt x="1111" y="168"/>
                </a:lnTo>
                <a:lnTo>
                  <a:pt x="1112" y="170"/>
                </a:lnTo>
                <a:lnTo>
                  <a:pt x="1112" y="170"/>
                </a:lnTo>
                <a:lnTo>
                  <a:pt x="1112" y="170"/>
                </a:lnTo>
                <a:lnTo>
                  <a:pt x="1113" y="167"/>
                </a:lnTo>
                <a:lnTo>
                  <a:pt x="1113" y="167"/>
                </a:lnTo>
                <a:lnTo>
                  <a:pt x="1114" y="161"/>
                </a:lnTo>
                <a:lnTo>
                  <a:pt x="1114" y="160"/>
                </a:lnTo>
                <a:lnTo>
                  <a:pt x="1115" y="149"/>
                </a:lnTo>
                <a:lnTo>
                  <a:pt x="1115" y="148"/>
                </a:lnTo>
                <a:lnTo>
                  <a:pt x="1116" y="132"/>
                </a:lnTo>
                <a:lnTo>
                  <a:pt x="1116" y="131"/>
                </a:lnTo>
                <a:lnTo>
                  <a:pt x="1117" y="113"/>
                </a:lnTo>
                <a:lnTo>
                  <a:pt x="1117" y="113"/>
                </a:lnTo>
                <a:lnTo>
                  <a:pt x="1118" y="102"/>
                </a:lnTo>
                <a:lnTo>
                  <a:pt x="1118" y="102"/>
                </a:lnTo>
                <a:lnTo>
                  <a:pt x="1119" y="86"/>
                </a:lnTo>
                <a:lnTo>
                  <a:pt x="1120" y="85"/>
                </a:lnTo>
                <a:lnTo>
                  <a:pt x="1120" y="77"/>
                </a:lnTo>
                <a:lnTo>
                  <a:pt x="1120" y="79"/>
                </a:lnTo>
                <a:lnTo>
                  <a:pt x="1121" y="80"/>
                </a:lnTo>
                <a:lnTo>
                  <a:pt x="1121" y="110"/>
                </a:lnTo>
                <a:lnTo>
                  <a:pt x="1122" y="111"/>
                </a:lnTo>
                <a:lnTo>
                  <a:pt x="1122" y="120"/>
                </a:lnTo>
                <a:lnTo>
                  <a:pt x="1123" y="120"/>
                </a:lnTo>
                <a:lnTo>
                  <a:pt x="1123" y="120"/>
                </a:lnTo>
                <a:lnTo>
                  <a:pt x="1123" y="119"/>
                </a:lnTo>
                <a:lnTo>
                  <a:pt x="1124" y="120"/>
                </a:lnTo>
                <a:lnTo>
                  <a:pt x="1124" y="120"/>
                </a:lnTo>
                <a:lnTo>
                  <a:pt x="1125" y="132"/>
                </a:lnTo>
                <a:lnTo>
                  <a:pt x="1125" y="133"/>
                </a:lnTo>
                <a:lnTo>
                  <a:pt x="1126" y="169"/>
                </a:lnTo>
                <a:lnTo>
                  <a:pt x="1126" y="170"/>
                </a:lnTo>
                <a:lnTo>
                  <a:pt x="1127" y="176"/>
                </a:lnTo>
                <a:lnTo>
                  <a:pt x="1127" y="176"/>
                </a:lnTo>
                <a:lnTo>
                  <a:pt x="1128" y="182"/>
                </a:lnTo>
                <a:lnTo>
                  <a:pt x="1128" y="182"/>
                </a:lnTo>
                <a:lnTo>
                  <a:pt x="1129" y="186"/>
                </a:lnTo>
                <a:lnTo>
                  <a:pt x="1129" y="187"/>
                </a:lnTo>
                <a:lnTo>
                  <a:pt x="1130" y="192"/>
                </a:lnTo>
                <a:lnTo>
                  <a:pt x="1130" y="192"/>
                </a:lnTo>
                <a:lnTo>
                  <a:pt x="1131" y="194"/>
                </a:lnTo>
                <a:lnTo>
                  <a:pt x="1131" y="191"/>
                </a:lnTo>
                <a:lnTo>
                  <a:pt x="1131" y="190"/>
                </a:lnTo>
                <a:lnTo>
                  <a:pt x="1131" y="190"/>
                </a:lnTo>
                <a:lnTo>
                  <a:pt x="1132" y="193"/>
                </a:lnTo>
                <a:lnTo>
                  <a:pt x="1132" y="193"/>
                </a:lnTo>
                <a:lnTo>
                  <a:pt x="1132" y="193"/>
                </a:lnTo>
                <a:lnTo>
                  <a:pt x="1133" y="189"/>
                </a:lnTo>
                <a:lnTo>
                  <a:pt x="1133" y="189"/>
                </a:lnTo>
                <a:lnTo>
                  <a:pt x="1134" y="172"/>
                </a:lnTo>
                <a:lnTo>
                  <a:pt x="1134" y="171"/>
                </a:lnTo>
                <a:lnTo>
                  <a:pt x="1135" y="158"/>
                </a:lnTo>
                <a:lnTo>
                  <a:pt x="1135" y="158"/>
                </a:lnTo>
                <a:lnTo>
                  <a:pt x="1136" y="152"/>
                </a:lnTo>
                <a:lnTo>
                  <a:pt x="1136" y="151"/>
                </a:lnTo>
                <a:lnTo>
                  <a:pt x="1137" y="153"/>
                </a:lnTo>
                <a:lnTo>
                  <a:pt x="1137" y="151"/>
                </a:lnTo>
                <a:lnTo>
                  <a:pt x="1138" y="151"/>
                </a:lnTo>
                <a:lnTo>
                  <a:pt x="1138" y="151"/>
                </a:lnTo>
                <a:lnTo>
                  <a:pt x="1138" y="152"/>
                </a:lnTo>
                <a:lnTo>
                  <a:pt x="1139" y="152"/>
                </a:lnTo>
                <a:lnTo>
                  <a:pt x="1139" y="151"/>
                </a:lnTo>
                <a:lnTo>
                  <a:pt x="1139" y="156"/>
                </a:lnTo>
                <a:lnTo>
                  <a:pt x="1140" y="156"/>
                </a:lnTo>
                <a:lnTo>
                  <a:pt x="1140" y="160"/>
                </a:lnTo>
                <a:lnTo>
                  <a:pt x="1140" y="160"/>
                </a:lnTo>
                <a:lnTo>
                  <a:pt x="1141" y="160"/>
                </a:lnTo>
                <a:lnTo>
                  <a:pt x="1141" y="161"/>
                </a:lnTo>
                <a:lnTo>
                  <a:pt x="1142" y="160"/>
                </a:lnTo>
                <a:lnTo>
                  <a:pt x="1142" y="160"/>
                </a:lnTo>
                <a:lnTo>
                  <a:pt x="1143" y="153"/>
                </a:lnTo>
                <a:lnTo>
                  <a:pt x="1143" y="152"/>
                </a:lnTo>
                <a:lnTo>
                  <a:pt x="1143" y="131"/>
                </a:lnTo>
                <a:lnTo>
                  <a:pt x="1144" y="140"/>
                </a:lnTo>
                <a:lnTo>
                  <a:pt x="1144" y="141"/>
                </a:lnTo>
                <a:lnTo>
                  <a:pt x="1145" y="154"/>
                </a:lnTo>
                <a:lnTo>
                  <a:pt x="1145" y="154"/>
                </a:lnTo>
                <a:lnTo>
                  <a:pt x="1145" y="154"/>
                </a:lnTo>
                <a:lnTo>
                  <a:pt x="1145" y="153"/>
                </a:lnTo>
                <a:lnTo>
                  <a:pt x="1146" y="160"/>
                </a:lnTo>
                <a:lnTo>
                  <a:pt x="1146" y="160"/>
                </a:lnTo>
                <a:lnTo>
                  <a:pt x="1147" y="149"/>
                </a:lnTo>
                <a:lnTo>
                  <a:pt x="1147" y="149"/>
                </a:lnTo>
                <a:lnTo>
                  <a:pt x="1147" y="150"/>
                </a:lnTo>
                <a:lnTo>
                  <a:pt x="1148" y="151"/>
                </a:lnTo>
                <a:lnTo>
                  <a:pt x="1148" y="151"/>
                </a:lnTo>
                <a:lnTo>
                  <a:pt x="1148" y="151"/>
                </a:lnTo>
                <a:lnTo>
                  <a:pt x="1149" y="157"/>
                </a:lnTo>
                <a:lnTo>
                  <a:pt x="1149" y="157"/>
                </a:lnTo>
                <a:lnTo>
                  <a:pt x="1150" y="162"/>
                </a:lnTo>
                <a:lnTo>
                  <a:pt x="1150" y="162"/>
                </a:lnTo>
                <a:lnTo>
                  <a:pt x="1151" y="186"/>
                </a:lnTo>
                <a:lnTo>
                  <a:pt x="1151" y="187"/>
                </a:lnTo>
                <a:lnTo>
                  <a:pt x="1152" y="191"/>
                </a:lnTo>
                <a:lnTo>
                  <a:pt x="1152" y="191"/>
                </a:lnTo>
                <a:lnTo>
                  <a:pt x="1152" y="191"/>
                </a:lnTo>
                <a:lnTo>
                  <a:pt x="1153" y="190"/>
                </a:lnTo>
                <a:lnTo>
                  <a:pt x="1153" y="197"/>
                </a:lnTo>
                <a:lnTo>
                  <a:pt x="1153" y="196"/>
                </a:lnTo>
                <a:lnTo>
                  <a:pt x="1153" y="195"/>
                </a:lnTo>
                <a:lnTo>
                  <a:pt x="1154" y="186"/>
                </a:lnTo>
                <a:lnTo>
                  <a:pt x="1154" y="193"/>
                </a:lnTo>
                <a:lnTo>
                  <a:pt x="1154" y="195"/>
                </a:lnTo>
                <a:lnTo>
                  <a:pt x="1155" y="204"/>
                </a:lnTo>
                <a:lnTo>
                  <a:pt x="1156" y="204"/>
                </a:lnTo>
                <a:lnTo>
                  <a:pt x="1156" y="206"/>
                </a:lnTo>
                <a:lnTo>
                  <a:pt x="1156" y="205"/>
                </a:lnTo>
                <a:lnTo>
                  <a:pt x="1157" y="205"/>
                </a:lnTo>
                <a:lnTo>
                  <a:pt x="1157" y="207"/>
                </a:lnTo>
                <a:lnTo>
                  <a:pt x="1157" y="205"/>
                </a:lnTo>
                <a:lnTo>
                  <a:pt x="1158" y="205"/>
                </a:lnTo>
                <a:lnTo>
                  <a:pt x="1158" y="202"/>
                </a:lnTo>
                <a:lnTo>
                  <a:pt x="1159" y="202"/>
                </a:lnTo>
                <a:lnTo>
                  <a:pt x="1160" y="174"/>
                </a:lnTo>
                <a:lnTo>
                  <a:pt x="1160" y="172"/>
                </a:lnTo>
                <a:lnTo>
                  <a:pt x="1161" y="157"/>
                </a:lnTo>
                <a:lnTo>
                  <a:pt x="1161" y="156"/>
                </a:lnTo>
                <a:lnTo>
                  <a:pt x="1162" y="141"/>
                </a:lnTo>
                <a:lnTo>
                  <a:pt x="1162" y="141"/>
                </a:lnTo>
                <a:lnTo>
                  <a:pt x="1162" y="141"/>
                </a:lnTo>
                <a:lnTo>
                  <a:pt x="1162" y="141"/>
                </a:lnTo>
                <a:lnTo>
                  <a:pt x="1163" y="137"/>
                </a:lnTo>
                <a:lnTo>
                  <a:pt x="1163" y="136"/>
                </a:lnTo>
                <a:lnTo>
                  <a:pt x="1163" y="134"/>
                </a:lnTo>
                <a:lnTo>
                  <a:pt x="1164" y="136"/>
                </a:lnTo>
                <a:lnTo>
                  <a:pt x="1164" y="136"/>
                </a:lnTo>
                <a:lnTo>
                  <a:pt x="1164" y="136"/>
                </a:lnTo>
                <a:lnTo>
                  <a:pt x="1165" y="137"/>
                </a:lnTo>
                <a:lnTo>
                  <a:pt x="1165" y="137"/>
                </a:lnTo>
                <a:lnTo>
                  <a:pt x="1165" y="137"/>
                </a:lnTo>
                <a:lnTo>
                  <a:pt x="1165" y="137"/>
                </a:lnTo>
                <a:lnTo>
                  <a:pt x="1166" y="139"/>
                </a:lnTo>
                <a:lnTo>
                  <a:pt x="1166" y="139"/>
                </a:lnTo>
                <a:lnTo>
                  <a:pt x="1166" y="139"/>
                </a:lnTo>
                <a:lnTo>
                  <a:pt x="1167" y="131"/>
                </a:lnTo>
                <a:lnTo>
                  <a:pt x="1167" y="131"/>
                </a:lnTo>
                <a:lnTo>
                  <a:pt x="1167" y="131"/>
                </a:lnTo>
                <a:lnTo>
                  <a:pt x="1167" y="132"/>
                </a:lnTo>
                <a:lnTo>
                  <a:pt x="1168" y="130"/>
                </a:lnTo>
                <a:lnTo>
                  <a:pt x="1168" y="131"/>
                </a:lnTo>
                <a:lnTo>
                  <a:pt x="1168" y="131"/>
                </a:lnTo>
                <a:lnTo>
                  <a:pt x="1168" y="130"/>
                </a:lnTo>
                <a:lnTo>
                  <a:pt x="1169" y="137"/>
                </a:lnTo>
                <a:lnTo>
                  <a:pt x="1169" y="137"/>
                </a:lnTo>
                <a:lnTo>
                  <a:pt x="1170" y="138"/>
                </a:lnTo>
                <a:lnTo>
                  <a:pt x="1170" y="138"/>
                </a:lnTo>
                <a:lnTo>
                  <a:pt x="1170" y="138"/>
                </a:lnTo>
                <a:lnTo>
                  <a:pt x="1171" y="132"/>
                </a:lnTo>
                <a:lnTo>
                  <a:pt x="1171" y="132"/>
                </a:lnTo>
                <a:lnTo>
                  <a:pt x="1171" y="132"/>
                </a:lnTo>
                <a:lnTo>
                  <a:pt x="1172" y="145"/>
                </a:lnTo>
                <a:lnTo>
                  <a:pt x="1173" y="145"/>
                </a:lnTo>
                <a:lnTo>
                  <a:pt x="1173" y="158"/>
                </a:lnTo>
                <a:lnTo>
                  <a:pt x="1174" y="158"/>
                </a:lnTo>
                <a:lnTo>
                  <a:pt x="1174" y="170"/>
                </a:lnTo>
                <a:lnTo>
                  <a:pt x="1174" y="168"/>
                </a:lnTo>
                <a:lnTo>
                  <a:pt x="1175" y="168"/>
                </a:lnTo>
                <a:lnTo>
                  <a:pt x="1175" y="149"/>
                </a:lnTo>
                <a:lnTo>
                  <a:pt x="1176" y="148"/>
                </a:lnTo>
                <a:lnTo>
                  <a:pt x="1176" y="127"/>
                </a:lnTo>
                <a:lnTo>
                  <a:pt x="1177" y="126"/>
                </a:lnTo>
                <a:lnTo>
                  <a:pt x="1178" y="110"/>
                </a:lnTo>
                <a:lnTo>
                  <a:pt x="1178" y="110"/>
                </a:lnTo>
                <a:lnTo>
                  <a:pt x="1178" y="111"/>
                </a:lnTo>
                <a:lnTo>
                  <a:pt x="1179" y="118"/>
                </a:lnTo>
                <a:lnTo>
                  <a:pt x="1179" y="118"/>
                </a:lnTo>
                <a:lnTo>
                  <a:pt x="1179" y="117"/>
                </a:lnTo>
                <a:lnTo>
                  <a:pt x="1179" y="111"/>
                </a:lnTo>
                <a:lnTo>
                  <a:pt x="1180" y="126"/>
                </a:lnTo>
                <a:lnTo>
                  <a:pt x="1180" y="127"/>
                </a:lnTo>
                <a:lnTo>
                  <a:pt x="1180" y="126"/>
                </a:lnTo>
                <a:lnTo>
                  <a:pt x="1181" y="131"/>
                </a:lnTo>
                <a:lnTo>
                  <a:pt x="1181" y="132"/>
                </a:lnTo>
                <a:lnTo>
                  <a:pt x="1182" y="137"/>
                </a:lnTo>
                <a:lnTo>
                  <a:pt x="1182" y="137"/>
                </a:lnTo>
                <a:lnTo>
                  <a:pt x="1182" y="137"/>
                </a:lnTo>
                <a:lnTo>
                  <a:pt x="1182" y="132"/>
                </a:lnTo>
                <a:lnTo>
                  <a:pt x="1183" y="135"/>
                </a:lnTo>
                <a:lnTo>
                  <a:pt x="1183" y="135"/>
                </a:lnTo>
                <a:lnTo>
                  <a:pt x="1184" y="123"/>
                </a:lnTo>
                <a:lnTo>
                  <a:pt x="1184" y="121"/>
                </a:lnTo>
                <a:lnTo>
                  <a:pt x="1185" y="117"/>
                </a:lnTo>
                <a:lnTo>
                  <a:pt x="1185" y="118"/>
                </a:lnTo>
                <a:lnTo>
                  <a:pt x="1185" y="119"/>
                </a:lnTo>
                <a:lnTo>
                  <a:pt x="1186" y="140"/>
                </a:lnTo>
                <a:lnTo>
                  <a:pt x="1186" y="140"/>
                </a:lnTo>
                <a:lnTo>
                  <a:pt x="1187" y="144"/>
                </a:lnTo>
                <a:lnTo>
                  <a:pt x="1187" y="142"/>
                </a:lnTo>
                <a:lnTo>
                  <a:pt x="1187" y="143"/>
                </a:lnTo>
                <a:lnTo>
                  <a:pt x="1188" y="152"/>
                </a:lnTo>
                <a:lnTo>
                  <a:pt x="1188" y="153"/>
                </a:lnTo>
                <a:lnTo>
                  <a:pt x="1189" y="170"/>
                </a:lnTo>
                <a:lnTo>
                  <a:pt x="1189" y="171"/>
                </a:lnTo>
                <a:lnTo>
                  <a:pt x="1190" y="186"/>
                </a:lnTo>
                <a:lnTo>
                  <a:pt x="1191" y="187"/>
                </a:lnTo>
                <a:lnTo>
                  <a:pt x="1191" y="194"/>
                </a:lnTo>
                <a:lnTo>
                  <a:pt x="1192" y="194"/>
                </a:lnTo>
                <a:lnTo>
                  <a:pt x="1192" y="196"/>
                </a:lnTo>
                <a:lnTo>
                  <a:pt x="1193" y="196"/>
                </a:lnTo>
                <a:lnTo>
                  <a:pt x="1193" y="205"/>
                </a:lnTo>
                <a:lnTo>
                  <a:pt x="1194" y="205"/>
                </a:lnTo>
                <a:lnTo>
                  <a:pt x="1194" y="212"/>
                </a:lnTo>
                <a:lnTo>
                  <a:pt x="1195" y="213"/>
                </a:lnTo>
                <a:lnTo>
                  <a:pt x="1196" y="214"/>
                </a:lnTo>
                <a:lnTo>
                  <a:pt x="1196" y="214"/>
                </a:lnTo>
                <a:lnTo>
                  <a:pt x="1196" y="214"/>
                </a:lnTo>
                <a:lnTo>
                  <a:pt x="1197" y="211"/>
                </a:lnTo>
                <a:lnTo>
                  <a:pt x="1197" y="212"/>
                </a:lnTo>
                <a:lnTo>
                  <a:pt x="1197" y="212"/>
                </a:lnTo>
                <a:lnTo>
                  <a:pt x="1197" y="212"/>
                </a:lnTo>
                <a:lnTo>
                  <a:pt x="1198" y="205"/>
                </a:lnTo>
                <a:lnTo>
                  <a:pt x="1198" y="204"/>
                </a:lnTo>
                <a:lnTo>
                  <a:pt x="1199" y="197"/>
                </a:lnTo>
                <a:lnTo>
                  <a:pt x="1199" y="197"/>
                </a:lnTo>
                <a:lnTo>
                  <a:pt x="1200" y="185"/>
                </a:lnTo>
                <a:lnTo>
                  <a:pt x="1200" y="185"/>
                </a:lnTo>
                <a:lnTo>
                  <a:pt x="1201" y="174"/>
                </a:lnTo>
                <a:lnTo>
                  <a:pt x="1201" y="174"/>
                </a:lnTo>
                <a:lnTo>
                  <a:pt x="1202" y="160"/>
                </a:lnTo>
                <a:lnTo>
                  <a:pt x="1202" y="159"/>
                </a:lnTo>
                <a:lnTo>
                  <a:pt x="1203" y="132"/>
                </a:lnTo>
                <a:lnTo>
                  <a:pt x="1203" y="131"/>
                </a:lnTo>
                <a:lnTo>
                  <a:pt x="1204" y="73"/>
                </a:lnTo>
                <a:lnTo>
                  <a:pt x="1204" y="75"/>
                </a:lnTo>
                <a:lnTo>
                  <a:pt x="1205" y="118"/>
                </a:lnTo>
                <a:lnTo>
                  <a:pt x="1205" y="119"/>
                </a:lnTo>
                <a:lnTo>
                  <a:pt x="1205" y="120"/>
                </a:lnTo>
                <a:lnTo>
                  <a:pt x="1206" y="111"/>
                </a:lnTo>
                <a:lnTo>
                  <a:pt x="1206" y="120"/>
                </a:lnTo>
                <a:lnTo>
                  <a:pt x="1206" y="120"/>
                </a:lnTo>
                <a:lnTo>
                  <a:pt x="1207" y="140"/>
                </a:lnTo>
                <a:lnTo>
                  <a:pt x="1207" y="141"/>
                </a:lnTo>
                <a:lnTo>
                  <a:pt x="1208" y="155"/>
                </a:lnTo>
                <a:lnTo>
                  <a:pt x="1209" y="155"/>
                </a:lnTo>
                <a:lnTo>
                  <a:pt x="1209" y="160"/>
                </a:lnTo>
                <a:lnTo>
                  <a:pt x="1209" y="160"/>
                </a:lnTo>
                <a:lnTo>
                  <a:pt x="1210" y="160"/>
                </a:lnTo>
                <a:lnTo>
                  <a:pt x="1210" y="159"/>
                </a:lnTo>
                <a:lnTo>
                  <a:pt x="1210" y="161"/>
                </a:lnTo>
                <a:lnTo>
                  <a:pt x="1211" y="162"/>
                </a:lnTo>
                <a:lnTo>
                  <a:pt x="1211" y="163"/>
                </a:lnTo>
                <a:lnTo>
                  <a:pt x="1211" y="160"/>
                </a:lnTo>
                <a:lnTo>
                  <a:pt x="1212" y="160"/>
                </a:lnTo>
                <a:lnTo>
                  <a:pt x="1212" y="160"/>
                </a:lnTo>
                <a:lnTo>
                  <a:pt x="1212" y="159"/>
                </a:lnTo>
                <a:lnTo>
                  <a:pt x="1213" y="159"/>
                </a:lnTo>
                <a:lnTo>
                  <a:pt x="1214" y="147"/>
                </a:lnTo>
                <a:lnTo>
                  <a:pt x="1214" y="147"/>
                </a:lnTo>
                <a:lnTo>
                  <a:pt x="1214" y="147"/>
                </a:lnTo>
                <a:lnTo>
                  <a:pt x="1215" y="145"/>
                </a:lnTo>
                <a:lnTo>
                  <a:pt x="1215" y="144"/>
                </a:lnTo>
                <a:lnTo>
                  <a:pt x="1216" y="130"/>
                </a:lnTo>
                <a:lnTo>
                  <a:pt x="1216" y="129"/>
                </a:lnTo>
                <a:lnTo>
                  <a:pt x="1216" y="126"/>
                </a:lnTo>
                <a:lnTo>
                  <a:pt x="1217" y="133"/>
                </a:lnTo>
                <a:lnTo>
                  <a:pt x="1217" y="134"/>
                </a:lnTo>
                <a:lnTo>
                  <a:pt x="1217" y="134"/>
                </a:lnTo>
                <a:lnTo>
                  <a:pt x="1218" y="116"/>
                </a:lnTo>
                <a:lnTo>
                  <a:pt x="1218" y="122"/>
                </a:lnTo>
                <a:lnTo>
                  <a:pt x="1218" y="122"/>
                </a:lnTo>
                <a:lnTo>
                  <a:pt x="1218" y="124"/>
                </a:lnTo>
                <a:lnTo>
                  <a:pt x="1219" y="121"/>
                </a:lnTo>
                <a:lnTo>
                  <a:pt x="1219" y="121"/>
                </a:lnTo>
                <a:lnTo>
                  <a:pt x="1219" y="121"/>
                </a:lnTo>
                <a:lnTo>
                  <a:pt x="1220" y="117"/>
                </a:lnTo>
                <a:lnTo>
                  <a:pt x="1220" y="117"/>
                </a:lnTo>
                <a:lnTo>
                  <a:pt x="1220" y="117"/>
                </a:lnTo>
                <a:lnTo>
                  <a:pt x="1221" y="110"/>
                </a:lnTo>
                <a:lnTo>
                  <a:pt x="1221" y="110"/>
                </a:lnTo>
                <a:lnTo>
                  <a:pt x="1221" y="110"/>
                </a:lnTo>
                <a:lnTo>
                  <a:pt x="1221" y="118"/>
                </a:lnTo>
                <a:lnTo>
                  <a:pt x="1222" y="108"/>
                </a:lnTo>
                <a:lnTo>
                  <a:pt x="1222" y="107"/>
                </a:lnTo>
                <a:lnTo>
                  <a:pt x="1222" y="104"/>
                </a:lnTo>
                <a:lnTo>
                  <a:pt x="1223" y="121"/>
                </a:lnTo>
                <a:lnTo>
                  <a:pt x="1223" y="121"/>
                </a:lnTo>
                <a:lnTo>
                  <a:pt x="1223" y="121"/>
                </a:lnTo>
                <a:lnTo>
                  <a:pt x="1224" y="113"/>
                </a:lnTo>
                <a:lnTo>
                  <a:pt x="1224" y="112"/>
                </a:lnTo>
                <a:lnTo>
                  <a:pt x="1224" y="113"/>
                </a:lnTo>
                <a:lnTo>
                  <a:pt x="1225" y="93"/>
                </a:lnTo>
                <a:lnTo>
                  <a:pt x="1225" y="91"/>
                </a:lnTo>
                <a:lnTo>
                  <a:pt x="1226" y="79"/>
                </a:lnTo>
                <a:lnTo>
                  <a:pt x="1226" y="81"/>
                </a:lnTo>
                <a:lnTo>
                  <a:pt x="1227" y="81"/>
                </a:lnTo>
                <a:lnTo>
                  <a:pt x="1227" y="75"/>
                </a:lnTo>
                <a:lnTo>
                  <a:pt x="1228" y="74"/>
                </a:lnTo>
                <a:lnTo>
                  <a:pt x="1228" y="70"/>
                </a:lnTo>
                <a:lnTo>
                  <a:pt x="1228" y="75"/>
                </a:lnTo>
                <a:lnTo>
                  <a:pt x="1229" y="76"/>
                </a:lnTo>
                <a:lnTo>
                  <a:pt x="1229" y="95"/>
                </a:lnTo>
                <a:lnTo>
                  <a:pt x="1230" y="96"/>
                </a:lnTo>
                <a:lnTo>
                  <a:pt x="1230" y="111"/>
                </a:lnTo>
                <a:lnTo>
                  <a:pt x="1231" y="111"/>
                </a:lnTo>
                <a:lnTo>
                  <a:pt x="1231" y="110"/>
                </a:lnTo>
                <a:lnTo>
                  <a:pt x="1232" y="121"/>
                </a:lnTo>
                <a:lnTo>
                  <a:pt x="1232" y="121"/>
                </a:lnTo>
                <a:lnTo>
                  <a:pt x="1232" y="127"/>
                </a:lnTo>
                <a:lnTo>
                  <a:pt x="1233" y="126"/>
                </a:lnTo>
                <a:lnTo>
                  <a:pt x="1233" y="126"/>
                </a:lnTo>
                <a:lnTo>
                  <a:pt x="1233" y="126"/>
                </a:lnTo>
                <a:lnTo>
                  <a:pt x="1234" y="136"/>
                </a:lnTo>
                <a:lnTo>
                  <a:pt x="1234" y="136"/>
                </a:lnTo>
                <a:lnTo>
                  <a:pt x="1234" y="138"/>
                </a:lnTo>
                <a:lnTo>
                  <a:pt x="1235" y="138"/>
                </a:lnTo>
                <a:lnTo>
                  <a:pt x="1235" y="138"/>
                </a:lnTo>
                <a:lnTo>
                  <a:pt x="1235" y="138"/>
                </a:lnTo>
                <a:lnTo>
                  <a:pt x="1236" y="135"/>
                </a:lnTo>
                <a:lnTo>
                  <a:pt x="1236" y="135"/>
                </a:lnTo>
                <a:lnTo>
                  <a:pt x="1237" y="105"/>
                </a:lnTo>
                <a:lnTo>
                  <a:pt x="1237" y="105"/>
                </a:lnTo>
                <a:lnTo>
                  <a:pt x="1238" y="123"/>
                </a:lnTo>
                <a:lnTo>
                  <a:pt x="1238" y="123"/>
                </a:lnTo>
                <a:lnTo>
                  <a:pt x="1238" y="121"/>
                </a:lnTo>
                <a:lnTo>
                  <a:pt x="1239" y="127"/>
                </a:lnTo>
                <a:lnTo>
                  <a:pt x="1239" y="127"/>
                </a:lnTo>
                <a:lnTo>
                  <a:pt x="1240" y="142"/>
                </a:lnTo>
                <a:lnTo>
                  <a:pt x="1240" y="143"/>
                </a:lnTo>
                <a:lnTo>
                  <a:pt x="1241" y="153"/>
                </a:lnTo>
                <a:lnTo>
                  <a:pt x="1241" y="153"/>
                </a:lnTo>
                <a:lnTo>
                  <a:pt x="1242" y="150"/>
                </a:lnTo>
                <a:lnTo>
                  <a:pt x="1242" y="151"/>
                </a:lnTo>
                <a:lnTo>
                  <a:pt x="1242" y="151"/>
                </a:lnTo>
                <a:lnTo>
                  <a:pt x="1243" y="161"/>
                </a:lnTo>
                <a:lnTo>
                  <a:pt x="1243" y="162"/>
                </a:lnTo>
                <a:lnTo>
                  <a:pt x="1244" y="172"/>
                </a:lnTo>
                <a:lnTo>
                  <a:pt x="1245" y="173"/>
                </a:lnTo>
                <a:lnTo>
                  <a:pt x="1245" y="181"/>
                </a:lnTo>
                <a:lnTo>
                  <a:pt x="1246" y="182"/>
                </a:lnTo>
                <a:lnTo>
                  <a:pt x="1246" y="183"/>
                </a:lnTo>
                <a:lnTo>
                  <a:pt x="1246" y="182"/>
                </a:lnTo>
                <a:lnTo>
                  <a:pt x="1247" y="183"/>
                </a:lnTo>
                <a:lnTo>
                  <a:pt x="1247" y="185"/>
                </a:lnTo>
                <a:lnTo>
                  <a:pt x="1247" y="184"/>
                </a:lnTo>
                <a:lnTo>
                  <a:pt x="1248" y="184"/>
                </a:lnTo>
                <a:lnTo>
                  <a:pt x="1248" y="185"/>
                </a:lnTo>
                <a:lnTo>
                  <a:pt x="1248" y="185"/>
                </a:lnTo>
                <a:lnTo>
                  <a:pt x="1249" y="185"/>
                </a:lnTo>
                <a:lnTo>
                  <a:pt x="1249" y="186"/>
                </a:lnTo>
                <a:lnTo>
                  <a:pt x="1250" y="185"/>
                </a:lnTo>
                <a:lnTo>
                  <a:pt x="1250" y="185"/>
                </a:lnTo>
                <a:lnTo>
                  <a:pt x="1251" y="182"/>
                </a:lnTo>
                <a:lnTo>
                  <a:pt x="1251" y="182"/>
                </a:lnTo>
                <a:lnTo>
                  <a:pt x="1251" y="184"/>
                </a:lnTo>
                <a:lnTo>
                  <a:pt x="1252" y="164"/>
                </a:lnTo>
                <a:lnTo>
                  <a:pt x="1252" y="163"/>
                </a:lnTo>
                <a:lnTo>
                  <a:pt x="1253" y="147"/>
                </a:lnTo>
                <a:lnTo>
                  <a:pt x="1253" y="146"/>
                </a:lnTo>
                <a:lnTo>
                  <a:pt x="1254" y="140"/>
                </a:lnTo>
                <a:lnTo>
                  <a:pt x="1254" y="142"/>
                </a:lnTo>
                <a:lnTo>
                  <a:pt x="1254" y="142"/>
                </a:lnTo>
                <a:lnTo>
                  <a:pt x="1254" y="142"/>
                </a:lnTo>
                <a:lnTo>
                  <a:pt x="1255" y="139"/>
                </a:lnTo>
                <a:lnTo>
                  <a:pt x="1255" y="141"/>
                </a:lnTo>
                <a:lnTo>
                  <a:pt x="1255" y="141"/>
                </a:lnTo>
                <a:lnTo>
                  <a:pt x="1256" y="149"/>
                </a:lnTo>
                <a:lnTo>
                  <a:pt x="1256" y="149"/>
                </a:lnTo>
                <a:lnTo>
                  <a:pt x="1256" y="149"/>
                </a:lnTo>
                <a:lnTo>
                  <a:pt x="1257" y="146"/>
                </a:lnTo>
                <a:lnTo>
                  <a:pt x="1257" y="146"/>
                </a:lnTo>
                <a:lnTo>
                  <a:pt x="1257" y="146"/>
                </a:lnTo>
                <a:lnTo>
                  <a:pt x="1258" y="148"/>
                </a:lnTo>
                <a:lnTo>
                  <a:pt x="1258" y="149"/>
                </a:lnTo>
                <a:lnTo>
                  <a:pt x="1259" y="162"/>
                </a:lnTo>
                <a:lnTo>
                  <a:pt x="1259" y="163"/>
                </a:lnTo>
                <a:lnTo>
                  <a:pt x="1260" y="168"/>
                </a:lnTo>
                <a:lnTo>
                  <a:pt x="1260" y="158"/>
                </a:lnTo>
                <a:lnTo>
                  <a:pt x="1260" y="157"/>
                </a:lnTo>
                <a:lnTo>
                  <a:pt x="1260" y="156"/>
                </a:lnTo>
                <a:lnTo>
                  <a:pt x="1261" y="162"/>
                </a:lnTo>
                <a:lnTo>
                  <a:pt x="1261" y="159"/>
                </a:lnTo>
                <a:lnTo>
                  <a:pt x="1261" y="159"/>
                </a:lnTo>
                <a:lnTo>
                  <a:pt x="1262" y="154"/>
                </a:lnTo>
                <a:lnTo>
                  <a:pt x="1262" y="154"/>
                </a:lnTo>
                <a:lnTo>
                  <a:pt x="1263" y="154"/>
                </a:lnTo>
                <a:lnTo>
                  <a:pt x="1263" y="163"/>
                </a:lnTo>
                <a:lnTo>
                  <a:pt x="1264" y="164"/>
                </a:lnTo>
                <a:lnTo>
                  <a:pt x="1264" y="167"/>
                </a:lnTo>
                <a:lnTo>
                  <a:pt x="1264" y="165"/>
                </a:lnTo>
                <a:lnTo>
                  <a:pt x="1265" y="165"/>
                </a:lnTo>
                <a:lnTo>
                  <a:pt x="1265" y="173"/>
                </a:lnTo>
                <a:lnTo>
                  <a:pt x="1266" y="173"/>
                </a:lnTo>
                <a:lnTo>
                  <a:pt x="1266" y="174"/>
                </a:lnTo>
                <a:lnTo>
                  <a:pt x="1266" y="171"/>
                </a:lnTo>
                <a:lnTo>
                  <a:pt x="1266" y="171"/>
                </a:lnTo>
                <a:lnTo>
                  <a:pt x="1267" y="171"/>
                </a:lnTo>
                <a:lnTo>
                  <a:pt x="1267" y="171"/>
                </a:lnTo>
                <a:lnTo>
                  <a:pt x="1268" y="171"/>
                </a:lnTo>
                <a:lnTo>
                  <a:pt x="1268" y="171"/>
                </a:lnTo>
                <a:lnTo>
                  <a:pt x="1269" y="179"/>
                </a:lnTo>
                <a:lnTo>
                  <a:pt x="1269" y="179"/>
                </a:lnTo>
                <a:lnTo>
                  <a:pt x="1270" y="167"/>
                </a:lnTo>
                <a:lnTo>
                  <a:pt x="1270" y="166"/>
                </a:lnTo>
                <a:lnTo>
                  <a:pt x="1270" y="158"/>
                </a:lnTo>
                <a:lnTo>
                  <a:pt x="1271" y="171"/>
                </a:lnTo>
                <a:lnTo>
                  <a:pt x="1271" y="172"/>
                </a:lnTo>
                <a:lnTo>
                  <a:pt x="1272" y="179"/>
                </a:lnTo>
                <a:lnTo>
                  <a:pt x="1272" y="180"/>
                </a:lnTo>
                <a:lnTo>
                  <a:pt x="1273" y="188"/>
                </a:lnTo>
                <a:lnTo>
                  <a:pt x="1273" y="188"/>
                </a:lnTo>
                <a:lnTo>
                  <a:pt x="1273" y="188"/>
                </a:lnTo>
                <a:lnTo>
                  <a:pt x="1274" y="190"/>
                </a:lnTo>
                <a:lnTo>
                  <a:pt x="1274" y="191"/>
                </a:lnTo>
                <a:lnTo>
                  <a:pt x="1275" y="192"/>
                </a:lnTo>
                <a:lnTo>
                  <a:pt x="1275" y="190"/>
                </a:lnTo>
                <a:lnTo>
                  <a:pt x="1275" y="190"/>
                </a:lnTo>
                <a:lnTo>
                  <a:pt x="1276" y="172"/>
                </a:lnTo>
                <a:lnTo>
                  <a:pt x="1276" y="172"/>
                </a:lnTo>
                <a:lnTo>
                  <a:pt x="1277" y="165"/>
                </a:lnTo>
                <a:lnTo>
                  <a:pt x="1277" y="165"/>
                </a:lnTo>
                <a:lnTo>
                  <a:pt x="1278" y="156"/>
                </a:lnTo>
                <a:lnTo>
                  <a:pt x="1278" y="154"/>
                </a:lnTo>
                <a:lnTo>
                  <a:pt x="1279" y="139"/>
                </a:lnTo>
                <a:lnTo>
                  <a:pt x="1279" y="139"/>
                </a:lnTo>
                <a:lnTo>
                  <a:pt x="1279" y="139"/>
                </a:lnTo>
                <a:lnTo>
                  <a:pt x="1280" y="131"/>
                </a:lnTo>
                <a:lnTo>
                  <a:pt x="1281" y="132"/>
                </a:lnTo>
                <a:lnTo>
                  <a:pt x="1281" y="141"/>
                </a:lnTo>
                <a:lnTo>
                  <a:pt x="1282" y="141"/>
                </a:lnTo>
                <a:lnTo>
                  <a:pt x="1282" y="142"/>
                </a:lnTo>
                <a:lnTo>
                  <a:pt x="1282" y="133"/>
                </a:lnTo>
                <a:lnTo>
                  <a:pt x="1283" y="132"/>
                </a:lnTo>
                <a:lnTo>
                  <a:pt x="1283" y="116"/>
                </a:lnTo>
                <a:lnTo>
                  <a:pt x="1283" y="120"/>
                </a:lnTo>
                <a:lnTo>
                  <a:pt x="1284" y="121"/>
                </a:lnTo>
                <a:lnTo>
                  <a:pt x="1284" y="135"/>
                </a:lnTo>
                <a:lnTo>
                  <a:pt x="1285" y="135"/>
                </a:lnTo>
                <a:lnTo>
                  <a:pt x="1286" y="140"/>
                </a:lnTo>
                <a:lnTo>
                  <a:pt x="1286" y="140"/>
                </a:lnTo>
                <a:lnTo>
                  <a:pt x="1286" y="140"/>
                </a:lnTo>
                <a:lnTo>
                  <a:pt x="1287" y="137"/>
                </a:lnTo>
                <a:lnTo>
                  <a:pt x="1287" y="137"/>
                </a:lnTo>
                <a:lnTo>
                  <a:pt x="1287" y="138"/>
                </a:lnTo>
                <a:lnTo>
                  <a:pt x="1288" y="144"/>
                </a:lnTo>
                <a:lnTo>
                  <a:pt x="1288" y="144"/>
                </a:lnTo>
                <a:lnTo>
                  <a:pt x="1289" y="147"/>
                </a:lnTo>
                <a:lnTo>
                  <a:pt x="1289" y="146"/>
                </a:lnTo>
                <a:lnTo>
                  <a:pt x="1289" y="145"/>
                </a:lnTo>
                <a:lnTo>
                  <a:pt x="1290" y="141"/>
                </a:lnTo>
                <a:lnTo>
                  <a:pt x="1290" y="143"/>
                </a:lnTo>
                <a:lnTo>
                  <a:pt x="1290" y="143"/>
                </a:lnTo>
                <a:lnTo>
                  <a:pt x="1290" y="145"/>
                </a:lnTo>
                <a:lnTo>
                  <a:pt x="1291" y="141"/>
                </a:lnTo>
                <a:lnTo>
                  <a:pt x="1291" y="141"/>
                </a:lnTo>
                <a:lnTo>
                  <a:pt x="1292" y="132"/>
                </a:lnTo>
                <a:lnTo>
                  <a:pt x="1292" y="131"/>
                </a:lnTo>
                <a:lnTo>
                  <a:pt x="1293" y="115"/>
                </a:lnTo>
                <a:lnTo>
                  <a:pt x="1293" y="113"/>
                </a:lnTo>
                <a:lnTo>
                  <a:pt x="1293" y="108"/>
                </a:lnTo>
                <a:lnTo>
                  <a:pt x="1294" y="117"/>
                </a:lnTo>
                <a:lnTo>
                  <a:pt x="1294" y="115"/>
                </a:lnTo>
                <a:lnTo>
                  <a:pt x="1294" y="115"/>
                </a:lnTo>
                <a:lnTo>
                  <a:pt x="1295" y="113"/>
                </a:lnTo>
                <a:lnTo>
                  <a:pt x="1295" y="138"/>
                </a:lnTo>
                <a:lnTo>
                  <a:pt x="1295" y="141"/>
                </a:lnTo>
                <a:lnTo>
                  <a:pt x="1296" y="165"/>
                </a:lnTo>
                <a:lnTo>
                  <a:pt x="1296" y="165"/>
                </a:lnTo>
                <a:lnTo>
                  <a:pt x="1297" y="175"/>
                </a:lnTo>
                <a:lnTo>
                  <a:pt x="1297" y="176"/>
                </a:lnTo>
                <a:lnTo>
                  <a:pt x="1298" y="187"/>
                </a:lnTo>
                <a:lnTo>
                  <a:pt x="1299" y="187"/>
                </a:lnTo>
                <a:lnTo>
                  <a:pt x="1299" y="203"/>
                </a:lnTo>
                <a:lnTo>
                  <a:pt x="1300" y="203"/>
                </a:lnTo>
                <a:lnTo>
                  <a:pt x="1300" y="203"/>
                </a:lnTo>
                <a:lnTo>
                  <a:pt x="1300" y="204"/>
                </a:lnTo>
                <a:lnTo>
                  <a:pt x="1301" y="204"/>
                </a:lnTo>
                <a:lnTo>
                  <a:pt x="1301" y="206"/>
                </a:lnTo>
                <a:lnTo>
                  <a:pt x="1302" y="206"/>
                </a:lnTo>
                <a:lnTo>
                  <a:pt x="1303" y="207"/>
                </a:lnTo>
                <a:lnTo>
                  <a:pt x="1303" y="207"/>
                </a:lnTo>
                <a:lnTo>
                  <a:pt x="1303" y="207"/>
                </a:lnTo>
                <a:lnTo>
                  <a:pt x="1303" y="207"/>
                </a:lnTo>
                <a:lnTo>
                  <a:pt x="1304" y="212"/>
                </a:lnTo>
                <a:lnTo>
                  <a:pt x="1304" y="213"/>
                </a:lnTo>
                <a:lnTo>
                  <a:pt x="1304" y="214"/>
                </a:lnTo>
                <a:lnTo>
                  <a:pt x="1304" y="213"/>
                </a:lnTo>
                <a:lnTo>
                  <a:pt x="1305" y="213"/>
                </a:lnTo>
                <a:lnTo>
                  <a:pt x="1305" y="213"/>
                </a:lnTo>
                <a:lnTo>
                  <a:pt x="1306" y="203"/>
                </a:lnTo>
                <a:lnTo>
                  <a:pt x="1306" y="203"/>
                </a:lnTo>
                <a:lnTo>
                  <a:pt x="1307" y="197"/>
                </a:lnTo>
                <a:lnTo>
                  <a:pt x="1307" y="197"/>
                </a:lnTo>
                <a:lnTo>
                  <a:pt x="1307" y="197"/>
                </a:lnTo>
                <a:lnTo>
                  <a:pt x="1308" y="204"/>
                </a:lnTo>
                <a:lnTo>
                  <a:pt x="1308" y="204"/>
                </a:lnTo>
                <a:lnTo>
                  <a:pt x="1309" y="196"/>
                </a:lnTo>
                <a:lnTo>
                  <a:pt x="1309" y="196"/>
                </a:lnTo>
                <a:lnTo>
                  <a:pt x="1310" y="185"/>
                </a:lnTo>
                <a:lnTo>
                  <a:pt x="1310" y="185"/>
                </a:lnTo>
                <a:lnTo>
                  <a:pt x="1311" y="160"/>
                </a:lnTo>
                <a:lnTo>
                  <a:pt x="1311" y="159"/>
                </a:lnTo>
                <a:lnTo>
                  <a:pt x="1312" y="138"/>
                </a:lnTo>
                <a:lnTo>
                  <a:pt x="1312" y="136"/>
                </a:lnTo>
                <a:lnTo>
                  <a:pt x="1313" y="91"/>
                </a:lnTo>
                <a:lnTo>
                  <a:pt x="1313" y="89"/>
                </a:lnTo>
                <a:lnTo>
                  <a:pt x="1314" y="32"/>
                </a:lnTo>
                <a:lnTo>
                  <a:pt x="1314" y="31"/>
                </a:lnTo>
                <a:lnTo>
                  <a:pt x="1314" y="30"/>
                </a:lnTo>
                <a:lnTo>
                  <a:pt x="1315" y="43"/>
                </a:lnTo>
                <a:lnTo>
                  <a:pt x="1315" y="43"/>
                </a:lnTo>
                <a:lnTo>
                  <a:pt x="1315" y="43"/>
                </a:lnTo>
                <a:lnTo>
                  <a:pt x="1315" y="38"/>
                </a:lnTo>
                <a:lnTo>
                  <a:pt x="1316" y="55"/>
                </a:lnTo>
                <a:lnTo>
                  <a:pt x="1317" y="56"/>
                </a:lnTo>
                <a:lnTo>
                  <a:pt x="1317" y="80"/>
                </a:lnTo>
                <a:lnTo>
                  <a:pt x="1318" y="82"/>
                </a:lnTo>
                <a:lnTo>
                  <a:pt x="1318" y="105"/>
                </a:lnTo>
                <a:lnTo>
                  <a:pt x="1319" y="106"/>
                </a:lnTo>
                <a:lnTo>
                  <a:pt x="1319" y="127"/>
                </a:lnTo>
                <a:lnTo>
                  <a:pt x="1320" y="127"/>
                </a:lnTo>
                <a:lnTo>
                  <a:pt x="1321" y="137"/>
                </a:lnTo>
                <a:lnTo>
                  <a:pt x="1321" y="138"/>
                </a:lnTo>
                <a:lnTo>
                  <a:pt x="1321" y="145"/>
                </a:lnTo>
                <a:lnTo>
                  <a:pt x="1322" y="126"/>
                </a:lnTo>
                <a:lnTo>
                  <a:pt x="1322" y="123"/>
                </a:lnTo>
                <a:lnTo>
                  <a:pt x="1323" y="100"/>
                </a:lnTo>
                <a:lnTo>
                  <a:pt x="1323" y="100"/>
                </a:lnTo>
                <a:lnTo>
                  <a:pt x="1324" y="100"/>
                </a:lnTo>
                <a:lnTo>
                  <a:pt x="1324" y="100"/>
                </a:lnTo>
                <a:lnTo>
                  <a:pt x="1324" y="101"/>
                </a:lnTo>
                <a:lnTo>
                  <a:pt x="1324" y="106"/>
                </a:lnTo>
                <a:lnTo>
                  <a:pt x="1325" y="101"/>
                </a:lnTo>
                <a:lnTo>
                  <a:pt x="1325" y="100"/>
                </a:lnTo>
                <a:lnTo>
                  <a:pt x="1326" y="99"/>
                </a:lnTo>
                <a:lnTo>
                  <a:pt x="1326" y="102"/>
                </a:lnTo>
                <a:lnTo>
                  <a:pt x="1326" y="102"/>
                </a:lnTo>
                <a:lnTo>
                  <a:pt x="1327" y="110"/>
                </a:lnTo>
                <a:lnTo>
                  <a:pt x="1327" y="110"/>
                </a:lnTo>
                <a:lnTo>
                  <a:pt x="1328" y="132"/>
                </a:lnTo>
                <a:lnTo>
                  <a:pt x="1328" y="132"/>
                </a:lnTo>
                <a:lnTo>
                  <a:pt x="1328" y="135"/>
                </a:lnTo>
                <a:lnTo>
                  <a:pt x="1329" y="132"/>
                </a:lnTo>
                <a:lnTo>
                  <a:pt x="1329" y="132"/>
                </a:lnTo>
                <a:lnTo>
                  <a:pt x="1330" y="128"/>
                </a:lnTo>
                <a:lnTo>
                  <a:pt x="1330" y="138"/>
                </a:lnTo>
                <a:lnTo>
                  <a:pt x="1330" y="138"/>
                </a:lnTo>
                <a:lnTo>
                  <a:pt x="1331" y="142"/>
                </a:lnTo>
                <a:lnTo>
                  <a:pt x="1331" y="141"/>
                </a:lnTo>
                <a:lnTo>
                  <a:pt x="1331" y="142"/>
                </a:lnTo>
                <a:lnTo>
                  <a:pt x="1332" y="147"/>
                </a:lnTo>
                <a:lnTo>
                  <a:pt x="1332" y="144"/>
                </a:lnTo>
                <a:lnTo>
                  <a:pt x="1332" y="143"/>
                </a:lnTo>
                <a:lnTo>
                  <a:pt x="1333" y="139"/>
                </a:lnTo>
                <a:lnTo>
                  <a:pt x="1333" y="143"/>
                </a:lnTo>
                <a:lnTo>
                  <a:pt x="1333" y="143"/>
                </a:lnTo>
                <a:lnTo>
                  <a:pt x="1334" y="150"/>
                </a:lnTo>
                <a:lnTo>
                  <a:pt x="1334" y="150"/>
                </a:lnTo>
                <a:lnTo>
                  <a:pt x="1335" y="150"/>
                </a:lnTo>
                <a:lnTo>
                  <a:pt x="1335" y="148"/>
                </a:lnTo>
                <a:lnTo>
                  <a:pt x="1335" y="150"/>
                </a:lnTo>
                <a:lnTo>
                  <a:pt x="1335" y="150"/>
                </a:lnTo>
                <a:lnTo>
                  <a:pt x="1336" y="150"/>
                </a:lnTo>
                <a:lnTo>
                  <a:pt x="1336" y="156"/>
                </a:lnTo>
                <a:lnTo>
                  <a:pt x="1337" y="156"/>
                </a:lnTo>
                <a:lnTo>
                  <a:pt x="1337" y="160"/>
                </a:lnTo>
                <a:lnTo>
                  <a:pt x="1337" y="159"/>
                </a:lnTo>
                <a:lnTo>
                  <a:pt x="1338" y="159"/>
                </a:lnTo>
                <a:lnTo>
                  <a:pt x="1339" y="164"/>
                </a:lnTo>
                <a:lnTo>
                  <a:pt x="1339" y="164"/>
                </a:lnTo>
                <a:lnTo>
                  <a:pt x="1340" y="167"/>
                </a:lnTo>
                <a:lnTo>
                  <a:pt x="1340" y="167"/>
                </a:lnTo>
                <a:lnTo>
                  <a:pt x="1341" y="173"/>
                </a:lnTo>
                <a:lnTo>
                  <a:pt x="1341" y="174"/>
                </a:lnTo>
                <a:lnTo>
                  <a:pt x="1342" y="192"/>
                </a:lnTo>
                <a:lnTo>
                  <a:pt x="1342" y="193"/>
                </a:lnTo>
                <a:lnTo>
                  <a:pt x="1342" y="193"/>
                </a:lnTo>
                <a:lnTo>
                  <a:pt x="1343" y="192"/>
                </a:lnTo>
                <a:lnTo>
                  <a:pt x="1343" y="193"/>
                </a:lnTo>
                <a:lnTo>
                  <a:pt x="1343" y="193"/>
                </a:lnTo>
                <a:lnTo>
                  <a:pt x="1343" y="193"/>
                </a:lnTo>
                <a:lnTo>
                  <a:pt x="1344" y="187"/>
                </a:lnTo>
                <a:lnTo>
                  <a:pt x="1344" y="186"/>
                </a:lnTo>
                <a:lnTo>
                  <a:pt x="1345" y="169"/>
                </a:lnTo>
                <a:lnTo>
                  <a:pt x="1345" y="168"/>
                </a:lnTo>
                <a:lnTo>
                  <a:pt x="1345" y="169"/>
                </a:lnTo>
                <a:lnTo>
                  <a:pt x="1346" y="164"/>
                </a:lnTo>
                <a:lnTo>
                  <a:pt x="1346" y="163"/>
                </a:lnTo>
                <a:lnTo>
                  <a:pt x="1347" y="156"/>
                </a:lnTo>
                <a:lnTo>
                  <a:pt x="1347" y="156"/>
                </a:lnTo>
                <a:lnTo>
                  <a:pt x="1347" y="156"/>
                </a:lnTo>
                <a:lnTo>
                  <a:pt x="1348" y="157"/>
                </a:lnTo>
                <a:lnTo>
                  <a:pt x="1348" y="146"/>
                </a:lnTo>
                <a:lnTo>
                  <a:pt x="1348" y="145"/>
                </a:lnTo>
                <a:lnTo>
                  <a:pt x="1349" y="107"/>
                </a:lnTo>
                <a:lnTo>
                  <a:pt x="1349" y="106"/>
                </a:lnTo>
                <a:lnTo>
                  <a:pt x="1349" y="105"/>
                </a:lnTo>
                <a:lnTo>
                  <a:pt x="1350" y="119"/>
                </a:lnTo>
                <a:lnTo>
                  <a:pt x="1350" y="120"/>
                </a:lnTo>
                <a:lnTo>
                  <a:pt x="1350" y="120"/>
                </a:lnTo>
                <a:lnTo>
                  <a:pt x="1351" y="90"/>
                </a:lnTo>
                <a:lnTo>
                  <a:pt x="1351" y="87"/>
                </a:lnTo>
                <a:lnTo>
                  <a:pt x="1352" y="63"/>
                </a:lnTo>
                <a:lnTo>
                  <a:pt x="1352" y="63"/>
                </a:lnTo>
                <a:lnTo>
                  <a:pt x="1353" y="63"/>
                </a:lnTo>
                <a:lnTo>
                  <a:pt x="1353" y="63"/>
                </a:lnTo>
                <a:lnTo>
                  <a:pt x="1353" y="48"/>
                </a:lnTo>
                <a:lnTo>
                  <a:pt x="1353" y="49"/>
                </a:lnTo>
                <a:lnTo>
                  <a:pt x="1354" y="50"/>
                </a:lnTo>
                <a:lnTo>
                  <a:pt x="1354" y="50"/>
                </a:lnTo>
                <a:lnTo>
                  <a:pt x="1354" y="38"/>
                </a:lnTo>
                <a:lnTo>
                  <a:pt x="1355" y="38"/>
                </a:lnTo>
                <a:lnTo>
                  <a:pt x="1355" y="38"/>
                </a:lnTo>
                <a:lnTo>
                  <a:pt x="1355" y="41"/>
                </a:lnTo>
                <a:lnTo>
                  <a:pt x="1356" y="42"/>
                </a:lnTo>
                <a:lnTo>
                  <a:pt x="1357" y="79"/>
                </a:lnTo>
                <a:lnTo>
                  <a:pt x="1357" y="80"/>
                </a:lnTo>
                <a:lnTo>
                  <a:pt x="1358" y="130"/>
                </a:lnTo>
                <a:lnTo>
                  <a:pt x="1358" y="130"/>
                </a:lnTo>
                <a:lnTo>
                  <a:pt x="1358" y="129"/>
                </a:lnTo>
                <a:lnTo>
                  <a:pt x="1359" y="144"/>
                </a:lnTo>
                <a:lnTo>
                  <a:pt x="1359" y="144"/>
                </a:lnTo>
                <a:lnTo>
                  <a:pt x="1359" y="145"/>
                </a:lnTo>
                <a:lnTo>
                  <a:pt x="1360" y="140"/>
                </a:lnTo>
                <a:lnTo>
                  <a:pt x="1360" y="140"/>
                </a:lnTo>
                <a:lnTo>
                  <a:pt x="1360" y="140"/>
                </a:lnTo>
                <a:lnTo>
                  <a:pt x="1360" y="135"/>
                </a:lnTo>
                <a:lnTo>
                  <a:pt x="1361" y="136"/>
                </a:lnTo>
                <a:lnTo>
                  <a:pt x="1361" y="136"/>
                </a:lnTo>
                <a:lnTo>
                  <a:pt x="1362" y="140"/>
                </a:lnTo>
                <a:lnTo>
                  <a:pt x="1362" y="138"/>
                </a:lnTo>
                <a:lnTo>
                  <a:pt x="1362" y="138"/>
                </a:lnTo>
                <a:lnTo>
                  <a:pt x="1362" y="137"/>
                </a:lnTo>
                <a:lnTo>
                  <a:pt x="1363" y="142"/>
                </a:lnTo>
                <a:lnTo>
                  <a:pt x="1363" y="142"/>
                </a:lnTo>
                <a:lnTo>
                  <a:pt x="1363" y="141"/>
                </a:lnTo>
                <a:lnTo>
                  <a:pt x="1364" y="158"/>
                </a:lnTo>
                <a:lnTo>
                  <a:pt x="1364" y="159"/>
                </a:lnTo>
                <a:lnTo>
                  <a:pt x="1365" y="168"/>
                </a:lnTo>
                <a:lnTo>
                  <a:pt x="1365" y="162"/>
                </a:lnTo>
                <a:lnTo>
                  <a:pt x="1365" y="160"/>
                </a:lnTo>
                <a:lnTo>
                  <a:pt x="1366" y="146"/>
                </a:lnTo>
                <a:lnTo>
                  <a:pt x="1366" y="148"/>
                </a:lnTo>
                <a:lnTo>
                  <a:pt x="1366" y="148"/>
                </a:lnTo>
                <a:lnTo>
                  <a:pt x="1366" y="149"/>
                </a:lnTo>
                <a:lnTo>
                  <a:pt x="1367" y="143"/>
                </a:lnTo>
                <a:lnTo>
                  <a:pt x="1367" y="142"/>
                </a:lnTo>
                <a:lnTo>
                  <a:pt x="1368" y="134"/>
                </a:lnTo>
                <a:lnTo>
                  <a:pt x="1368" y="134"/>
                </a:lnTo>
                <a:lnTo>
                  <a:pt x="1368" y="134"/>
                </a:lnTo>
                <a:lnTo>
                  <a:pt x="1369" y="135"/>
                </a:lnTo>
                <a:lnTo>
                  <a:pt x="1369" y="134"/>
                </a:lnTo>
                <a:lnTo>
                  <a:pt x="1369" y="134"/>
                </a:lnTo>
                <a:lnTo>
                  <a:pt x="1370" y="135"/>
                </a:lnTo>
                <a:lnTo>
                  <a:pt x="1370" y="128"/>
                </a:lnTo>
                <a:lnTo>
                  <a:pt x="1371" y="128"/>
                </a:lnTo>
                <a:lnTo>
                  <a:pt x="1371" y="123"/>
                </a:lnTo>
                <a:lnTo>
                  <a:pt x="1371" y="144"/>
                </a:lnTo>
                <a:lnTo>
                  <a:pt x="1372" y="145"/>
                </a:lnTo>
                <a:lnTo>
                  <a:pt x="1372" y="152"/>
                </a:lnTo>
                <a:lnTo>
                  <a:pt x="1373" y="152"/>
                </a:lnTo>
                <a:lnTo>
                  <a:pt x="1373" y="159"/>
                </a:lnTo>
                <a:lnTo>
                  <a:pt x="1374" y="159"/>
                </a:lnTo>
                <a:lnTo>
                  <a:pt x="1375" y="173"/>
                </a:lnTo>
                <a:lnTo>
                  <a:pt x="1375" y="173"/>
                </a:lnTo>
                <a:lnTo>
                  <a:pt x="1375" y="173"/>
                </a:lnTo>
                <a:lnTo>
                  <a:pt x="1375" y="172"/>
                </a:lnTo>
                <a:lnTo>
                  <a:pt x="1376" y="180"/>
                </a:lnTo>
                <a:lnTo>
                  <a:pt x="1376" y="181"/>
                </a:lnTo>
                <a:lnTo>
                  <a:pt x="1377" y="187"/>
                </a:lnTo>
                <a:lnTo>
                  <a:pt x="1377" y="188"/>
                </a:lnTo>
                <a:lnTo>
                  <a:pt x="1378" y="209"/>
                </a:lnTo>
                <a:lnTo>
                  <a:pt x="1378" y="209"/>
                </a:lnTo>
                <a:lnTo>
                  <a:pt x="1378" y="210"/>
                </a:lnTo>
                <a:lnTo>
                  <a:pt x="1379" y="203"/>
                </a:lnTo>
                <a:lnTo>
                  <a:pt x="1379" y="203"/>
                </a:lnTo>
                <a:lnTo>
                  <a:pt x="1380" y="191"/>
                </a:lnTo>
                <a:lnTo>
                  <a:pt x="1380" y="192"/>
                </a:lnTo>
                <a:lnTo>
                  <a:pt x="1380" y="192"/>
                </a:lnTo>
                <a:lnTo>
                  <a:pt x="1381" y="203"/>
                </a:lnTo>
                <a:lnTo>
                  <a:pt x="1381" y="203"/>
                </a:lnTo>
                <a:lnTo>
                  <a:pt x="1382" y="206"/>
                </a:lnTo>
                <a:lnTo>
                  <a:pt x="1382" y="205"/>
                </a:lnTo>
                <a:lnTo>
                  <a:pt x="1382" y="205"/>
                </a:lnTo>
                <a:lnTo>
                  <a:pt x="1382" y="205"/>
                </a:lnTo>
                <a:lnTo>
                  <a:pt x="1383" y="207"/>
                </a:lnTo>
                <a:lnTo>
                  <a:pt x="1383" y="206"/>
                </a:lnTo>
                <a:lnTo>
                  <a:pt x="1383" y="206"/>
                </a:lnTo>
                <a:lnTo>
                  <a:pt x="1384" y="203"/>
                </a:lnTo>
                <a:lnTo>
                  <a:pt x="1384" y="204"/>
                </a:lnTo>
                <a:lnTo>
                  <a:pt x="1384" y="204"/>
                </a:lnTo>
                <a:lnTo>
                  <a:pt x="1385" y="198"/>
                </a:lnTo>
                <a:lnTo>
                  <a:pt x="1385" y="198"/>
                </a:lnTo>
                <a:lnTo>
                  <a:pt x="1385" y="198"/>
                </a:lnTo>
                <a:lnTo>
                  <a:pt x="1386" y="194"/>
                </a:lnTo>
                <a:lnTo>
                  <a:pt x="1386" y="194"/>
                </a:lnTo>
                <a:lnTo>
                  <a:pt x="1387" y="186"/>
                </a:lnTo>
                <a:lnTo>
                  <a:pt x="1387" y="185"/>
                </a:lnTo>
                <a:lnTo>
                  <a:pt x="1388" y="175"/>
                </a:lnTo>
                <a:lnTo>
                  <a:pt x="1389" y="175"/>
                </a:lnTo>
                <a:lnTo>
                  <a:pt x="1389" y="167"/>
                </a:lnTo>
                <a:lnTo>
                  <a:pt x="1390" y="166"/>
                </a:lnTo>
                <a:lnTo>
                  <a:pt x="1390" y="153"/>
                </a:lnTo>
                <a:lnTo>
                  <a:pt x="1391" y="153"/>
                </a:lnTo>
                <a:lnTo>
                  <a:pt x="1391" y="146"/>
                </a:lnTo>
                <a:lnTo>
                  <a:pt x="1392" y="145"/>
                </a:lnTo>
                <a:lnTo>
                  <a:pt x="1393" y="141"/>
                </a:lnTo>
                <a:lnTo>
                  <a:pt x="1393" y="141"/>
                </a:lnTo>
                <a:lnTo>
                  <a:pt x="1393" y="140"/>
                </a:lnTo>
                <a:lnTo>
                  <a:pt x="1394" y="144"/>
                </a:lnTo>
                <a:lnTo>
                  <a:pt x="1394" y="142"/>
                </a:lnTo>
                <a:lnTo>
                  <a:pt x="1394" y="142"/>
                </a:lnTo>
                <a:lnTo>
                  <a:pt x="1395" y="128"/>
                </a:lnTo>
                <a:lnTo>
                  <a:pt x="1395" y="128"/>
                </a:lnTo>
                <a:lnTo>
                  <a:pt x="1395" y="129"/>
                </a:lnTo>
                <a:lnTo>
                  <a:pt x="1395" y="130"/>
                </a:lnTo>
                <a:lnTo>
                  <a:pt x="1396" y="122"/>
                </a:lnTo>
                <a:lnTo>
                  <a:pt x="1396" y="121"/>
                </a:lnTo>
                <a:lnTo>
                  <a:pt x="1397" y="63"/>
                </a:lnTo>
                <a:lnTo>
                  <a:pt x="1397" y="61"/>
                </a:lnTo>
                <a:lnTo>
                  <a:pt x="1398" y="30"/>
                </a:lnTo>
                <a:lnTo>
                  <a:pt x="1398" y="29"/>
                </a:lnTo>
                <a:lnTo>
                  <a:pt x="1399" y="4"/>
                </a:lnTo>
                <a:lnTo>
                  <a:pt x="1399" y="3"/>
                </a:lnTo>
                <a:lnTo>
                  <a:pt x="1399" y="0"/>
                </a:lnTo>
                <a:lnTo>
                  <a:pt x="1400" y="41"/>
                </a:lnTo>
                <a:lnTo>
                  <a:pt x="1400" y="41"/>
                </a:lnTo>
                <a:lnTo>
                  <a:pt x="1400" y="41"/>
                </a:lnTo>
                <a:lnTo>
                  <a:pt x="1401" y="29"/>
                </a:lnTo>
                <a:lnTo>
                  <a:pt x="1401" y="28"/>
                </a:lnTo>
                <a:lnTo>
                  <a:pt x="1402" y="7"/>
                </a:lnTo>
                <a:lnTo>
                  <a:pt x="1402" y="7"/>
                </a:lnTo>
                <a:lnTo>
                  <a:pt x="1402" y="6"/>
                </a:lnTo>
                <a:lnTo>
                  <a:pt x="1403" y="14"/>
                </a:lnTo>
                <a:lnTo>
                  <a:pt x="1403" y="13"/>
                </a:lnTo>
                <a:lnTo>
                  <a:pt x="1403" y="13"/>
                </a:lnTo>
                <a:lnTo>
                  <a:pt x="1403" y="13"/>
                </a:lnTo>
                <a:lnTo>
                  <a:pt x="1404" y="16"/>
                </a:lnTo>
                <a:lnTo>
                  <a:pt x="1404" y="15"/>
                </a:lnTo>
                <a:lnTo>
                  <a:pt x="1404" y="15"/>
                </a:lnTo>
                <a:lnTo>
                  <a:pt x="1405" y="11"/>
                </a:lnTo>
                <a:lnTo>
                  <a:pt x="1405" y="14"/>
                </a:lnTo>
                <a:lnTo>
                  <a:pt x="1405" y="14"/>
                </a:lnTo>
                <a:lnTo>
                  <a:pt x="1405" y="12"/>
                </a:lnTo>
                <a:lnTo>
                  <a:pt x="1406" y="33"/>
                </a:lnTo>
                <a:lnTo>
                  <a:pt x="1407" y="34"/>
                </a:lnTo>
                <a:lnTo>
                  <a:pt x="1407" y="40"/>
                </a:lnTo>
                <a:lnTo>
                  <a:pt x="1407" y="35"/>
                </a:lnTo>
                <a:lnTo>
                  <a:pt x="1408" y="34"/>
                </a:lnTo>
                <a:lnTo>
                  <a:pt x="1408" y="29"/>
                </a:lnTo>
                <a:lnTo>
                  <a:pt x="1408" y="40"/>
                </a:lnTo>
                <a:lnTo>
                  <a:pt x="1409" y="40"/>
                </a:lnTo>
                <a:lnTo>
                  <a:pt x="1409" y="38"/>
                </a:lnTo>
                <a:lnTo>
                  <a:pt x="1409" y="45"/>
                </a:lnTo>
                <a:lnTo>
                  <a:pt x="1409" y="43"/>
                </a:lnTo>
                <a:lnTo>
                  <a:pt x="1410" y="43"/>
                </a:lnTo>
                <a:lnTo>
                  <a:pt x="1410" y="34"/>
                </a:lnTo>
                <a:lnTo>
                  <a:pt x="1411" y="37"/>
                </a:lnTo>
                <a:lnTo>
                  <a:pt x="1411" y="38"/>
                </a:lnTo>
                <a:lnTo>
                  <a:pt x="1411" y="38"/>
                </a:lnTo>
                <a:lnTo>
                  <a:pt x="1411" y="29"/>
                </a:lnTo>
                <a:lnTo>
                  <a:pt x="1412" y="31"/>
                </a:lnTo>
                <a:lnTo>
                  <a:pt x="1412" y="32"/>
                </a:lnTo>
                <a:lnTo>
                  <a:pt x="1413" y="51"/>
                </a:lnTo>
                <a:lnTo>
                  <a:pt x="1413" y="51"/>
                </a:lnTo>
                <a:lnTo>
                  <a:pt x="1413" y="47"/>
                </a:lnTo>
                <a:lnTo>
                  <a:pt x="1414" y="55"/>
                </a:lnTo>
                <a:lnTo>
                  <a:pt x="1414" y="55"/>
                </a:lnTo>
                <a:lnTo>
                  <a:pt x="1415" y="79"/>
                </a:lnTo>
                <a:lnTo>
                  <a:pt x="1415" y="79"/>
                </a:lnTo>
                <a:lnTo>
                  <a:pt x="1415" y="79"/>
                </a:lnTo>
                <a:lnTo>
                  <a:pt x="1416" y="54"/>
                </a:lnTo>
                <a:lnTo>
                  <a:pt x="1416" y="51"/>
                </a:lnTo>
                <a:lnTo>
                  <a:pt x="1417" y="34"/>
                </a:lnTo>
                <a:lnTo>
                  <a:pt x="1417" y="38"/>
                </a:lnTo>
                <a:lnTo>
                  <a:pt x="1417" y="38"/>
                </a:lnTo>
                <a:lnTo>
                  <a:pt x="1418" y="58"/>
                </a:lnTo>
                <a:lnTo>
                  <a:pt x="1418" y="59"/>
                </a:lnTo>
                <a:lnTo>
                  <a:pt x="1419" y="74"/>
                </a:lnTo>
                <a:lnTo>
                  <a:pt x="1419" y="72"/>
                </a:lnTo>
                <a:lnTo>
                  <a:pt x="1419" y="71"/>
                </a:lnTo>
                <a:lnTo>
                  <a:pt x="1419" y="69"/>
                </a:lnTo>
                <a:lnTo>
                  <a:pt x="1420" y="80"/>
                </a:lnTo>
                <a:lnTo>
                  <a:pt x="1420" y="80"/>
                </a:lnTo>
                <a:lnTo>
                  <a:pt x="1421" y="88"/>
                </a:lnTo>
                <a:lnTo>
                  <a:pt x="1421" y="78"/>
                </a:lnTo>
                <a:lnTo>
                  <a:pt x="1421" y="77"/>
                </a:lnTo>
                <a:lnTo>
                  <a:pt x="1422" y="63"/>
                </a:lnTo>
                <a:lnTo>
                  <a:pt x="1422" y="77"/>
                </a:lnTo>
                <a:lnTo>
                  <a:pt x="1422" y="78"/>
                </a:lnTo>
                <a:lnTo>
                  <a:pt x="1423" y="97"/>
                </a:lnTo>
                <a:lnTo>
                  <a:pt x="1424" y="97"/>
                </a:lnTo>
                <a:lnTo>
                  <a:pt x="1424" y="109"/>
                </a:lnTo>
                <a:lnTo>
                  <a:pt x="1425" y="110"/>
                </a:lnTo>
                <a:lnTo>
                  <a:pt x="1425" y="120"/>
                </a:lnTo>
                <a:lnTo>
                  <a:pt x="1426" y="121"/>
                </a:lnTo>
                <a:lnTo>
                  <a:pt x="1426" y="128"/>
                </a:lnTo>
                <a:lnTo>
                  <a:pt x="1426" y="128"/>
                </a:lnTo>
                <a:lnTo>
                  <a:pt x="1427" y="128"/>
                </a:lnTo>
                <a:lnTo>
                  <a:pt x="1427" y="136"/>
                </a:lnTo>
                <a:lnTo>
                  <a:pt x="1428" y="136"/>
                </a:lnTo>
                <a:lnTo>
                  <a:pt x="1428" y="144"/>
                </a:lnTo>
                <a:lnTo>
                  <a:pt x="1429" y="141"/>
                </a:lnTo>
                <a:lnTo>
                  <a:pt x="1429" y="140"/>
                </a:lnTo>
                <a:lnTo>
                  <a:pt x="1429" y="128"/>
                </a:lnTo>
                <a:lnTo>
                  <a:pt x="1430" y="128"/>
                </a:lnTo>
                <a:lnTo>
                  <a:pt x="1430" y="128"/>
                </a:lnTo>
                <a:lnTo>
                  <a:pt x="1430" y="127"/>
                </a:lnTo>
                <a:lnTo>
                  <a:pt x="1431" y="131"/>
                </a:lnTo>
                <a:lnTo>
                  <a:pt x="1431" y="132"/>
                </a:lnTo>
                <a:lnTo>
                  <a:pt x="1431" y="136"/>
                </a:lnTo>
                <a:lnTo>
                  <a:pt x="1432" y="135"/>
                </a:lnTo>
                <a:lnTo>
                  <a:pt x="1432" y="135"/>
                </a:lnTo>
                <a:lnTo>
                  <a:pt x="1433" y="139"/>
                </a:lnTo>
                <a:lnTo>
                  <a:pt x="1433" y="138"/>
                </a:lnTo>
                <a:lnTo>
                  <a:pt x="1433" y="138"/>
                </a:lnTo>
                <a:lnTo>
                  <a:pt x="1433" y="136"/>
                </a:lnTo>
                <a:lnTo>
                  <a:pt x="1434" y="140"/>
                </a:lnTo>
                <a:lnTo>
                  <a:pt x="1434" y="139"/>
                </a:lnTo>
                <a:lnTo>
                  <a:pt x="1434" y="139"/>
                </a:lnTo>
                <a:lnTo>
                  <a:pt x="1435" y="135"/>
                </a:lnTo>
                <a:lnTo>
                  <a:pt x="1435" y="137"/>
                </a:lnTo>
                <a:lnTo>
                  <a:pt x="1435" y="138"/>
                </a:lnTo>
                <a:lnTo>
                  <a:pt x="1436" y="155"/>
                </a:lnTo>
                <a:lnTo>
                  <a:pt x="1436" y="156"/>
                </a:lnTo>
                <a:lnTo>
                  <a:pt x="1437" y="171"/>
                </a:lnTo>
                <a:lnTo>
                  <a:pt x="1437" y="165"/>
                </a:lnTo>
                <a:lnTo>
                  <a:pt x="1437" y="164"/>
                </a:lnTo>
                <a:lnTo>
                  <a:pt x="1438" y="158"/>
                </a:lnTo>
                <a:lnTo>
                  <a:pt x="1438" y="161"/>
                </a:lnTo>
                <a:lnTo>
                  <a:pt x="1438" y="161"/>
                </a:lnTo>
                <a:lnTo>
                  <a:pt x="1439" y="169"/>
                </a:lnTo>
                <a:lnTo>
                  <a:pt x="1439" y="168"/>
                </a:lnTo>
                <a:lnTo>
                  <a:pt x="1439" y="169"/>
                </a:lnTo>
                <a:lnTo>
                  <a:pt x="1440" y="168"/>
                </a:lnTo>
                <a:lnTo>
                  <a:pt x="1440" y="171"/>
                </a:lnTo>
                <a:lnTo>
                  <a:pt x="1440" y="172"/>
                </a:lnTo>
                <a:lnTo>
                  <a:pt x="1441" y="178"/>
                </a:lnTo>
                <a:lnTo>
                  <a:pt x="1442" y="178"/>
                </a:lnTo>
                <a:lnTo>
                  <a:pt x="1442" y="187"/>
                </a:lnTo>
                <a:lnTo>
                  <a:pt x="1443" y="188"/>
                </a:lnTo>
                <a:lnTo>
                  <a:pt x="1443" y="188"/>
                </a:lnTo>
                <a:lnTo>
                  <a:pt x="1443" y="185"/>
                </a:lnTo>
                <a:lnTo>
                  <a:pt x="1444" y="185"/>
                </a:lnTo>
                <a:lnTo>
                  <a:pt x="1444" y="184"/>
                </a:lnTo>
                <a:lnTo>
                  <a:pt x="1444" y="185"/>
                </a:lnTo>
                <a:lnTo>
                  <a:pt x="1444" y="185"/>
                </a:lnTo>
                <a:lnTo>
                  <a:pt x="1445" y="185"/>
                </a:lnTo>
                <a:lnTo>
                  <a:pt x="1445" y="185"/>
                </a:lnTo>
                <a:lnTo>
                  <a:pt x="1445" y="183"/>
                </a:lnTo>
                <a:lnTo>
                  <a:pt x="1446" y="183"/>
                </a:lnTo>
                <a:lnTo>
                  <a:pt x="1447" y="178"/>
                </a:lnTo>
                <a:lnTo>
                  <a:pt x="1447" y="178"/>
                </a:lnTo>
                <a:lnTo>
                  <a:pt x="1448" y="171"/>
                </a:lnTo>
                <a:lnTo>
                  <a:pt x="1448" y="171"/>
                </a:lnTo>
                <a:lnTo>
                  <a:pt x="1449" y="162"/>
                </a:lnTo>
                <a:lnTo>
                  <a:pt x="1449" y="162"/>
                </a:lnTo>
                <a:lnTo>
                  <a:pt x="1450" y="158"/>
                </a:lnTo>
                <a:lnTo>
                  <a:pt x="1450" y="158"/>
                </a:lnTo>
                <a:lnTo>
                  <a:pt x="1450" y="158"/>
                </a:lnTo>
                <a:lnTo>
                  <a:pt x="1451" y="151"/>
                </a:lnTo>
                <a:lnTo>
                  <a:pt x="1451" y="157"/>
                </a:lnTo>
                <a:lnTo>
                  <a:pt x="1451" y="158"/>
                </a:lnTo>
                <a:lnTo>
                  <a:pt x="1451" y="163"/>
                </a:lnTo>
                <a:lnTo>
                  <a:pt x="1452" y="161"/>
                </a:lnTo>
                <a:lnTo>
                  <a:pt x="1452" y="161"/>
                </a:lnTo>
                <a:lnTo>
                  <a:pt x="1453" y="161"/>
                </a:lnTo>
                <a:lnTo>
                  <a:pt x="1453" y="161"/>
                </a:lnTo>
                <a:lnTo>
                  <a:pt x="1453" y="162"/>
                </a:lnTo>
                <a:lnTo>
                  <a:pt x="1453" y="162"/>
                </a:lnTo>
                <a:lnTo>
                  <a:pt x="1454" y="159"/>
                </a:lnTo>
                <a:lnTo>
                  <a:pt x="1454" y="159"/>
                </a:lnTo>
                <a:lnTo>
                  <a:pt x="1455" y="154"/>
                </a:lnTo>
                <a:lnTo>
                  <a:pt x="1455" y="158"/>
                </a:lnTo>
                <a:lnTo>
                  <a:pt x="1455" y="159"/>
                </a:lnTo>
                <a:lnTo>
                  <a:pt x="1456" y="174"/>
                </a:lnTo>
                <a:lnTo>
                  <a:pt x="1456" y="174"/>
                </a:lnTo>
                <a:lnTo>
                  <a:pt x="1457" y="184"/>
                </a:lnTo>
                <a:lnTo>
                  <a:pt x="1457" y="184"/>
                </a:lnTo>
                <a:lnTo>
                  <a:pt x="1458" y="183"/>
                </a:lnTo>
                <a:lnTo>
                  <a:pt x="1458" y="185"/>
                </a:lnTo>
                <a:lnTo>
                  <a:pt x="1458" y="185"/>
                </a:lnTo>
                <a:lnTo>
                  <a:pt x="1458" y="185"/>
                </a:lnTo>
                <a:lnTo>
                  <a:pt x="1458" y="185"/>
                </a:lnTo>
                <a:lnTo>
                  <a:pt x="1459" y="189"/>
                </a:lnTo>
                <a:lnTo>
                  <a:pt x="1460" y="189"/>
                </a:lnTo>
                <a:lnTo>
                  <a:pt x="1460" y="194"/>
                </a:lnTo>
                <a:lnTo>
                  <a:pt x="1460" y="194"/>
                </a:lnTo>
                <a:lnTo>
                  <a:pt x="1461" y="194"/>
                </a:lnTo>
                <a:lnTo>
                  <a:pt x="1461" y="189"/>
                </a:lnTo>
                <a:lnTo>
                  <a:pt x="1461" y="189"/>
                </a:lnTo>
                <a:lnTo>
                  <a:pt x="1462" y="189"/>
                </a:lnTo>
                <a:lnTo>
                  <a:pt x="1462" y="185"/>
                </a:lnTo>
                <a:lnTo>
                  <a:pt x="1462" y="186"/>
                </a:lnTo>
                <a:lnTo>
                  <a:pt x="1463" y="186"/>
                </a:lnTo>
                <a:lnTo>
                  <a:pt x="1463" y="186"/>
                </a:lnTo>
                <a:lnTo>
                  <a:pt x="1463" y="181"/>
                </a:lnTo>
                <a:lnTo>
                  <a:pt x="1464" y="180"/>
                </a:lnTo>
                <a:lnTo>
                  <a:pt x="1465" y="175"/>
                </a:lnTo>
                <a:lnTo>
                  <a:pt x="1465" y="175"/>
                </a:lnTo>
                <a:lnTo>
                  <a:pt x="1465" y="168"/>
                </a:lnTo>
                <a:lnTo>
                  <a:pt x="1466" y="168"/>
                </a:lnTo>
                <a:lnTo>
                  <a:pt x="1466" y="168"/>
                </a:lnTo>
                <a:lnTo>
                  <a:pt x="1467" y="147"/>
                </a:lnTo>
                <a:lnTo>
                  <a:pt x="1467" y="147"/>
                </a:lnTo>
                <a:lnTo>
                  <a:pt x="1467" y="144"/>
                </a:lnTo>
                <a:lnTo>
                  <a:pt x="1468" y="151"/>
                </a:lnTo>
                <a:lnTo>
                  <a:pt x="1468" y="151"/>
                </a:lnTo>
                <a:lnTo>
                  <a:pt x="1469" y="153"/>
                </a:lnTo>
                <a:lnTo>
                  <a:pt x="1469" y="152"/>
                </a:lnTo>
                <a:lnTo>
                  <a:pt x="1469" y="152"/>
                </a:lnTo>
                <a:lnTo>
                  <a:pt x="1470" y="148"/>
                </a:lnTo>
                <a:lnTo>
                  <a:pt x="1470" y="149"/>
                </a:lnTo>
                <a:lnTo>
                  <a:pt x="1470" y="150"/>
                </a:lnTo>
                <a:lnTo>
                  <a:pt x="1470" y="150"/>
                </a:lnTo>
                <a:lnTo>
                  <a:pt x="1471" y="143"/>
                </a:lnTo>
                <a:lnTo>
                  <a:pt x="1471" y="143"/>
                </a:lnTo>
                <a:lnTo>
                  <a:pt x="1472" y="138"/>
                </a:lnTo>
                <a:lnTo>
                  <a:pt x="1472" y="137"/>
                </a:lnTo>
                <a:lnTo>
                  <a:pt x="1473" y="120"/>
                </a:lnTo>
                <a:lnTo>
                  <a:pt x="1473" y="121"/>
                </a:lnTo>
                <a:lnTo>
                  <a:pt x="1473" y="121"/>
                </a:lnTo>
                <a:lnTo>
                  <a:pt x="1474" y="120"/>
                </a:lnTo>
                <a:lnTo>
                  <a:pt x="1474" y="122"/>
                </a:lnTo>
                <a:lnTo>
                  <a:pt x="1474" y="120"/>
                </a:lnTo>
                <a:lnTo>
                  <a:pt x="1474" y="120"/>
                </a:lnTo>
                <a:lnTo>
                  <a:pt x="1475" y="115"/>
                </a:lnTo>
                <a:lnTo>
                  <a:pt x="1475" y="123"/>
                </a:lnTo>
                <a:lnTo>
                  <a:pt x="1475" y="123"/>
                </a:lnTo>
                <a:lnTo>
                  <a:pt x="1475" y="123"/>
                </a:lnTo>
                <a:lnTo>
                  <a:pt x="1475" y="122"/>
                </a:lnTo>
                <a:lnTo>
                  <a:pt x="1476" y="164"/>
                </a:lnTo>
                <a:lnTo>
                  <a:pt x="1476" y="165"/>
                </a:lnTo>
                <a:lnTo>
                  <a:pt x="1477" y="194"/>
                </a:lnTo>
                <a:lnTo>
                  <a:pt x="1477" y="194"/>
                </a:lnTo>
                <a:lnTo>
                  <a:pt x="1478" y="194"/>
                </a:lnTo>
                <a:lnTo>
                  <a:pt x="1478" y="195"/>
                </a:lnTo>
                <a:lnTo>
                  <a:pt x="1478" y="190"/>
                </a:lnTo>
                <a:lnTo>
                  <a:pt x="1478" y="190"/>
                </a:lnTo>
                <a:lnTo>
                  <a:pt x="1479" y="191"/>
                </a:lnTo>
                <a:lnTo>
                  <a:pt x="1479" y="191"/>
                </a:lnTo>
                <a:lnTo>
                  <a:pt x="1479" y="194"/>
                </a:lnTo>
                <a:lnTo>
                  <a:pt x="1480" y="194"/>
                </a:lnTo>
                <a:lnTo>
                  <a:pt x="1480" y="199"/>
                </a:lnTo>
                <a:lnTo>
                  <a:pt x="1480" y="174"/>
                </a:lnTo>
                <a:lnTo>
                  <a:pt x="1481" y="172"/>
                </a:lnTo>
                <a:lnTo>
                  <a:pt x="1481" y="134"/>
                </a:lnTo>
                <a:lnTo>
                  <a:pt x="1481" y="136"/>
                </a:lnTo>
                <a:lnTo>
                  <a:pt x="1482" y="135"/>
                </a:lnTo>
                <a:lnTo>
                  <a:pt x="1482" y="135"/>
                </a:lnTo>
                <a:lnTo>
                  <a:pt x="1483" y="199"/>
                </a:lnTo>
                <a:lnTo>
                  <a:pt x="1483" y="199"/>
                </a:lnTo>
                <a:lnTo>
                  <a:pt x="1483" y="179"/>
                </a:lnTo>
                <a:lnTo>
                  <a:pt x="1484" y="181"/>
                </a:lnTo>
                <a:lnTo>
                  <a:pt x="1484" y="181"/>
                </a:lnTo>
                <a:lnTo>
                  <a:pt x="1485" y="136"/>
                </a:lnTo>
                <a:lnTo>
                  <a:pt x="1485" y="136"/>
                </a:lnTo>
                <a:lnTo>
                  <a:pt x="1485" y="143"/>
                </a:lnTo>
                <a:lnTo>
                  <a:pt x="1486" y="137"/>
                </a:lnTo>
                <a:lnTo>
                  <a:pt x="1486" y="136"/>
                </a:lnTo>
                <a:lnTo>
                  <a:pt x="1486" y="133"/>
                </a:lnTo>
                <a:lnTo>
                  <a:pt x="1487" y="139"/>
                </a:lnTo>
                <a:lnTo>
                  <a:pt x="1487" y="140"/>
                </a:lnTo>
                <a:lnTo>
                  <a:pt x="1488" y="147"/>
                </a:lnTo>
                <a:lnTo>
                  <a:pt x="1488" y="148"/>
                </a:lnTo>
                <a:lnTo>
                  <a:pt x="1489" y="164"/>
                </a:lnTo>
                <a:lnTo>
                  <a:pt x="1489" y="164"/>
                </a:lnTo>
                <a:lnTo>
                  <a:pt x="1489" y="169"/>
                </a:lnTo>
                <a:lnTo>
                  <a:pt x="1490" y="163"/>
                </a:lnTo>
                <a:lnTo>
                  <a:pt x="1490" y="163"/>
                </a:lnTo>
                <a:lnTo>
                  <a:pt x="1490" y="163"/>
                </a:lnTo>
                <a:lnTo>
                  <a:pt x="1491" y="171"/>
                </a:lnTo>
                <a:lnTo>
                  <a:pt x="1491" y="171"/>
                </a:lnTo>
                <a:lnTo>
                  <a:pt x="1491" y="170"/>
                </a:lnTo>
                <a:lnTo>
                  <a:pt x="1492" y="165"/>
                </a:lnTo>
                <a:lnTo>
                  <a:pt x="1492" y="167"/>
                </a:lnTo>
                <a:lnTo>
                  <a:pt x="1492" y="167"/>
                </a:lnTo>
                <a:lnTo>
                  <a:pt x="1493" y="160"/>
                </a:lnTo>
                <a:lnTo>
                  <a:pt x="1493" y="159"/>
                </a:lnTo>
                <a:lnTo>
                  <a:pt x="1494" y="158"/>
                </a:lnTo>
                <a:lnTo>
                  <a:pt x="1494" y="160"/>
                </a:lnTo>
                <a:lnTo>
                  <a:pt x="1494" y="159"/>
                </a:lnTo>
                <a:lnTo>
                  <a:pt x="1494" y="159"/>
                </a:lnTo>
                <a:lnTo>
                  <a:pt x="1495" y="150"/>
                </a:lnTo>
                <a:lnTo>
                  <a:pt x="1495" y="150"/>
                </a:lnTo>
                <a:lnTo>
                  <a:pt x="1496" y="150"/>
                </a:lnTo>
                <a:lnTo>
                  <a:pt x="1496" y="148"/>
                </a:lnTo>
                <a:lnTo>
                  <a:pt x="1496" y="150"/>
                </a:lnTo>
                <a:lnTo>
                  <a:pt x="1497" y="150"/>
                </a:lnTo>
                <a:lnTo>
                  <a:pt x="1497" y="150"/>
                </a:lnTo>
                <a:lnTo>
                  <a:pt x="1497" y="145"/>
                </a:lnTo>
                <a:lnTo>
                  <a:pt x="1497" y="149"/>
                </a:lnTo>
                <a:lnTo>
                  <a:pt x="1498" y="149"/>
                </a:lnTo>
                <a:lnTo>
                  <a:pt x="1498" y="155"/>
                </a:lnTo>
                <a:lnTo>
                  <a:pt x="1498" y="151"/>
                </a:lnTo>
                <a:lnTo>
                  <a:pt x="1499" y="150"/>
                </a:lnTo>
                <a:lnTo>
                  <a:pt x="1499" y="150"/>
                </a:lnTo>
                <a:lnTo>
                  <a:pt x="1499" y="156"/>
                </a:lnTo>
                <a:lnTo>
                  <a:pt x="1500" y="156"/>
                </a:lnTo>
                <a:lnTo>
                  <a:pt x="1501" y="163"/>
                </a:lnTo>
                <a:lnTo>
                  <a:pt x="1501" y="164"/>
                </a:lnTo>
                <a:lnTo>
                  <a:pt x="1502" y="183"/>
                </a:lnTo>
                <a:lnTo>
                  <a:pt x="1502" y="183"/>
                </a:lnTo>
                <a:lnTo>
                  <a:pt x="1503" y="196"/>
                </a:lnTo>
                <a:lnTo>
                  <a:pt x="1503" y="196"/>
                </a:lnTo>
                <a:lnTo>
                  <a:pt x="1503" y="196"/>
                </a:lnTo>
                <a:lnTo>
                  <a:pt x="1504" y="191"/>
                </a:lnTo>
                <a:lnTo>
                  <a:pt x="1504" y="192"/>
                </a:lnTo>
                <a:lnTo>
                  <a:pt x="1504" y="192"/>
                </a:lnTo>
                <a:lnTo>
                  <a:pt x="1505" y="196"/>
                </a:lnTo>
                <a:lnTo>
                  <a:pt x="1505" y="194"/>
                </a:lnTo>
                <a:lnTo>
                  <a:pt x="1505" y="194"/>
                </a:lnTo>
                <a:lnTo>
                  <a:pt x="1506" y="183"/>
                </a:lnTo>
                <a:lnTo>
                  <a:pt x="1506" y="183"/>
                </a:lnTo>
                <a:lnTo>
                  <a:pt x="1507" y="175"/>
                </a:lnTo>
                <a:lnTo>
                  <a:pt x="1507" y="176"/>
                </a:lnTo>
                <a:lnTo>
                  <a:pt x="1507" y="176"/>
                </a:lnTo>
                <a:lnTo>
                  <a:pt x="1508" y="177"/>
                </a:lnTo>
                <a:lnTo>
                  <a:pt x="1508" y="177"/>
                </a:lnTo>
                <a:lnTo>
                  <a:pt x="1508" y="177"/>
                </a:lnTo>
                <a:lnTo>
                  <a:pt x="1508" y="178"/>
                </a:lnTo>
                <a:lnTo>
                  <a:pt x="1509" y="167"/>
                </a:lnTo>
                <a:lnTo>
                  <a:pt x="1509" y="167"/>
                </a:lnTo>
                <a:lnTo>
                  <a:pt x="1509" y="166"/>
                </a:lnTo>
                <a:lnTo>
                  <a:pt x="1510" y="167"/>
                </a:lnTo>
                <a:lnTo>
                  <a:pt x="1510" y="166"/>
                </a:lnTo>
                <a:lnTo>
                  <a:pt x="1510" y="166"/>
                </a:lnTo>
                <a:lnTo>
                  <a:pt x="1510" y="166"/>
                </a:lnTo>
                <a:lnTo>
                  <a:pt x="1511" y="169"/>
                </a:lnTo>
                <a:lnTo>
                  <a:pt x="1511" y="167"/>
                </a:lnTo>
                <a:lnTo>
                  <a:pt x="1511" y="167"/>
                </a:lnTo>
                <a:lnTo>
                  <a:pt x="1512" y="154"/>
                </a:lnTo>
                <a:lnTo>
                  <a:pt x="1512" y="154"/>
                </a:lnTo>
                <a:lnTo>
                  <a:pt x="1512" y="154"/>
                </a:lnTo>
                <a:lnTo>
                  <a:pt x="1513" y="171"/>
                </a:lnTo>
                <a:lnTo>
                  <a:pt x="1514" y="171"/>
                </a:lnTo>
                <a:lnTo>
                  <a:pt x="1514" y="175"/>
                </a:lnTo>
                <a:lnTo>
                  <a:pt x="1515" y="176"/>
                </a:lnTo>
                <a:lnTo>
                  <a:pt x="1515" y="187"/>
                </a:lnTo>
                <a:lnTo>
                  <a:pt x="1516" y="188"/>
                </a:lnTo>
                <a:lnTo>
                  <a:pt x="1516" y="192"/>
                </a:lnTo>
                <a:lnTo>
                  <a:pt x="1517" y="192"/>
                </a:lnTo>
                <a:lnTo>
                  <a:pt x="1517" y="203"/>
                </a:lnTo>
                <a:lnTo>
                  <a:pt x="1518" y="203"/>
                </a:lnTo>
                <a:lnTo>
                  <a:pt x="1519" y="214"/>
                </a:lnTo>
                <a:lnTo>
                  <a:pt x="1519" y="215"/>
                </a:lnTo>
                <a:lnTo>
                  <a:pt x="1519" y="218"/>
                </a:lnTo>
                <a:lnTo>
                  <a:pt x="1520" y="217"/>
                </a:lnTo>
                <a:lnTo>
                  <a:pt x="1520" y="217"/>
                </a:lnTo>
                <a:lnTo>
                  <a:pt x="1520" y="217"/>
                </a:lnTo>
                <a:lnTo>
                  <a:pt x="1520" y="215"/>
                </a:lnTo>
                <a:lnTo>
                  <a:pt x="1521" y="215"/>
                </a:lnTo>
                <a:lnTo>
                  <a:pt x="1521" y="215"/>
                </a:lnTo>
                <a:lnTo>
                  <a:pt x="1522" y="213"/>
                </a:lnTo>
                <a:lnTo>
                  <a:pt x="1522" y="213"/>
                </a:lnTo>
                <a:lnTo>
                  <a:pt x="1523" y="210"/>
                </a:lnTo>
                <a:lnTo>
                  <a:pt x="1523" y="212"/>
                </a:lnTo>
                <a:lnTo>
                  <a:pt x="1523" y="212"/>
                </a:lnTo>
                <a:lnTo>
                  <a:pt x="1524" y="209"/>
                </a:lnTo>
                <a:lnTo>
                  <a:pt x="1524" y="209"/>
                </a:lnTo>
                <a:lnTo>
                  <a:pt x="1524" y="210"/>
                </a:lnTo>
                <a:lnTo>
                  <a:pt x="1525" y="213"/>
                </a:lnTo>
                <a:lnTo>
                  <a:pt x="1525" y="213"/>
                </a:lnTo>
                <a:lnTo>
                  <a:pt x="1526" y="218"/>
                </a:lnTo>
                <a:lnTo>
                  <a:pt x="1526" y="215"/>
                </a:lnTo>
                <a:lnTo>
                  <a:pt x="1526" y="215"/>
                </a:lnTo>
                <a:lnTo>
                  <a:pt x="1527" y="209"/>
                </a:lnTo>
                <a:lnTo>
                  <a:pt x="1527" y="208"/>
                </a:lnTo>
                <a:lnTo>
                  <a:pt x="1528" y="188"/>
                </a:lnTo>
                <a:lnTo>
                  <a:pt x="1528" y="187"/>
                </a:lnTo>
                <a:lnTo>
                  <a:pt x="1529" y="171"/>
                </a:lnTo>
                <a:lnTo>
                  <a:pt x="1529" y="170"/>
                </a:lnTo>
                <a:lnTo>
                  <a:pt x="1530" y="150"/>
                </a:lnTo>
                <a:lnTo>
                  <a:pt x="1530" y="149"/>
                </a:lnTo>
                <a:lnTo>
                  <a:pt x="1531" y="115"/>
                </a:lnTo>
                <a:lnTo>
                  <a:pt x="1532" y="113"/>
                </a:lnTo>
                <a:lnTo>
                  <a:pt x="1532" y="74"/>
                </a:lnTo>
                <a:lnTo>
                  <a:pt x="1533" y="73"/>
                </a:lnTo>
                <a:lnTo>
                  <a:pt x="1533" y="62"/>
                </a:lnTo>
                <a:lnTo>
                  <a:pt x="1534" y="62"/>
                </a:lnTo>
                <a:lnTo>
                  <a:pt x="1534" y="50"/>
                </a:lnTo>
                <a:lnTo>
                  <a:pt x="1535" y="50"/>
                </a:lnTo>
                <a:lnTo>
                  <a:pt x="1535" y="41"/>
                </a:lnTo>
                <a:lnTo>
                  <a:pt x="1535" y="54"/>
                </a:lnTo>
                <a:lnTo>
                  <a:pt x="1536" y="54"/>
                </a:lnTo>
                <a:lnTo>
                  <a:pt x="1537" y="63"/>
                </a:lnTo>
                <a:lnTo>
                  <a:pt x="1537" y="63"/>
                </a:lnTo>
                <a:lnTo>
                  <a:pt x="1538" y="73"/>
                </a:lnTo>
                <a:lnTo>
                  <a:pt x="1538" y="75"/>
                </a:lnTo>
                <a:lnTo>
                  <a:pt x="1538" y="84"/>
                </a:lnTo>
                <a:lnTo>
                  <a:pt x="1539" y="72"/>
                </a:lnTo>
                <a:lnTo>
                  <a:pt x="1539" y="72"/>
                </a:lnTo>
                <a:lnTo>
                  <a:pt x="1539" y="69"/>
                </a:lnTo>
                <a:lnTo>
                  <a:pt x="1540" y="72"/>
                </a:lnTo>
                <a:lnTo>
                  <a:pt x="1540" y="72"/>
                </a:lnTo>
                <a:lnTo>
                  <a:pt x="1540" y="72"/>
                </a:lnTo>
                <a:lnTo>
                  <a:pt x="1540" y="71"/>
                </a:lnTo>
                <a:lnTo>
                  <a:pt x="1541" y="89"/>
                </a:lnTo>
                <a:lnTo>
                  <a:pt x="1541" y="89"/>
                </a:lnTo>
                <a:lnTo>
                  <a:pt x="1542" y="119"/>
                </a:lnTo>
                <a:lnTo>
                  <a:pt x="1542" y="121"/>
                </a:lnTo>
                <a:lnTo>
                  <a:pt x="1543" y="150"/>
                </a:lnTo>
                <a:lnTo>
                  <a:pt x="1543" y="151"/>
                </a:lnTo>
                <a:lnTo>
                  <a:pt x="1544" y="168"/>
                </a:lnTo>
                <a:lnTo>
                  <a:pt x="1544" y="168"/>
                </a:lnTo>
                <a:lnTo>
                  <a:pt x="1545" y="168"/>
                </a:lnTo>
                <a:lnTo>
                  <a:pt x="1545" y="169"/>
                </a:lnTo>
                <a:lnTo>
                  <a:pt x="1545" y="169"/>
                </a:lnTo>
                <a:lnTo>
                  <a:pt x="1546" y="171"/>
                </a:lnTo>
                <a:lnTo>
                  <a:pt x="1546" y="165"/>
                </a:lnTo>
                <a:lnTo>
                  <a:pt x="1546" y="164"/>
                </a:lnTo>
                <a:lnTo>
                  <a:pt x="1547" y="148"/>
                </a:lnTo>
                <a:lnTo>
                  <a:pt x="1547" y="148"/>
                </a:lnTo>
                <a:lnTo>
                  <a:pt x="1547" y="148"/>
                </a:lnTo>
                <a:lnTo>
                  <a:pt x="1547" y="149"/>
                </a:lnTo>
                <a:lnTo>
                  <a:pt x="1548" y="137"/>
                </a:lnTo>
                <a:lnTo>
                  <a:pt x="1548" y="136"/>
                </a:lnTo>
                <a:lnTo>
                  <a:pt x="1549" y="129"/>
                </a:lnTo>
                <a:lnTo>
                  <a:pt x="1549" y="136"/>
                </a:lnTo>
                <a:lnTo>
                  <a:pt x="1550" y="136"/>
                </a:lnTo>
                <a:lnTo>
                  <a:pt x="1550" y="134"/>
                </a:lnTo>
                <a:lnTo>
                  <a:pt x="1550" y="136"/>
                </a:lnTo>
                <a:lnTo>
                  <a:pt x="1551" y="136"/>
                </a:lnTo>
                <a:lnTo>
                  <a:pt x="1551" y="136"/>
                </a:lnTo>
                <a:lnTo>
                  <a:pt x="1551" y="138"/>
                </a:lnTo>
                <a:lnTo>
                  <a:pt x="1551" y="136"/>
                </a:lnTo>
                <a:lnTo>
                  <a:pt x="1552" y="136"/>
                </a:lnTo>
                <a:lnTo>
                  <a:pt x="1552" y="140"/>
                </a:lnTo>
                <a:lnTo>
                  <a:pt x="1552" y="138"/>
                </a:lnTo>
                <a:lnTo>
                  <a:pt x="1553" y="138"/>
                </a:lnTo>
                <a:lnTo>
                  <a:pt x="1553" y="138"/>
                </a:lnTo>
                <a:lnTo>
                  <a:pt x="1554" y="108"/>
                </a:lnTo>
                <a:lnTo>
                  <a:pt x="1554" y="108"/>
                </a:lnTo>
                <a:lnTo>
                  <a:pt x="1554" y="112"/>
                </a:lnTo>
                <a:lnTo>
                  <a:pt x="1555" y="111"/>
                </a:lnTo>
                <a:lnTo>
                  <a:pt x="1555" y="111"/>
                </a:lnTo>
                <a:lnTo>
                  <a:pt x="1555" y="110"/>
                </a:lnTo>
                <a:lnTo>
                  <a:pt x="1556" y="124"/>
                </a:lnTo>
                <a:lnTo>
                  <a:pt x="1556" y="126"/>
                </a:lnTo>
                <a:lnTo>
                  <a:pt x="1557" y="136"/>
                </a:lnTo>
                <a:lnTo>
                  <a:pt x="1557" y="137"/>
                </a:lnTo>
                <a:lnTo>
                  <a:pt x="1557" y="137"/>
                </a:lnTo>
                <a:lnTo>
                  <a:pt x="1558" y="128"/>
                </a:lnTo>
                <a:lnTo>
                  <a:pt x="1558" y="127"/>
                </a:lnTo>
                <a:lnTo>
                  <a:pt x="1558" y="117"/>
                </a:lnTo>
                <a:lnTo>
                  <a:pt x="1559" y="127"/>
                </a:lnTo>
                <a:lnTo>
                  <a:pt x="1559" y="128"/>
                </a:lnTo>
                <a:lnTo>
                  <a:pt x="1560" y="141"/>
                </a:lnTo>
                <a:lnTo>
                  <a:pt x="1560" y="141"/>
                </a:lnTo>
                <a:lnTo>
                  <a:pt x="1561" y="149"/>
                </a:lnTo>
                <a:lnTo>
                  <a:pt x="1561" y="150"/>
                </a:lnTo>
                <a:lnTo>
                  <a:pt x="1561" y="152"/>
                </a:lnTo>
                <a:lnTo>
                  <a:pt x="1562" y="151"/>
                </a:lnTo>
                <a:lnTo>
                  <a:pt x="1562" y="151"/>
                </a:lnTo>
                <a:lnTo>
                  <a:pt x="1563" y="146"/>
                </a:lnTo>
                <a:lnTo>
                  <a:pt x="1563" y="145"/>
                </a:lnTo>
                <a:lnTo>
                  <a:pt x="1564" y="125"/>
                </a:lnTo>
                <a:lnTo>
                  <a:pt x="1564" y="125"/>
                </a:lnTo>
                <a:lnTo>
                  <a:pt x="1564" y="125"/>
                </a:lnTo>
                <a:lnTo>
                  <a:pt x="1565" y="123"/>
                </a:lnTo>
                <a:lnTo>
                  <a:pt x="1565" y="123"/>
                </a:lnTo>
                <a:lnTo>
                  <a:pt x="1566" y="111"/>
                </a:lnTo>
                <a:lnTo>
                  <a:pt x="1566" y="111"/>
                </a:lnTo>
                <a:lnTo>
                  <a:pt x="1567" y="101"/>
                </a:lnTo>
                <a:lnTo>
                  <a:pt x="1567" y="103"/>
                </a:lnTo>
                <a:lnTo>
                  <a:pt x="1568" y="104"/>
                </a:lnTo>
                <a:lnTo>
                  <a:pt x="1568" y="110"/>
                </a:lnTo>
                <a:lnTo>
                  <a:pt x="1569" y="111"/>
                </a:lnTo>
                <a:lnTo>
                  <a:pt x="1569" y="168"/>
                </a:lnTo>
                <a:lnTo>
                  <a:pt x="1570" y="168"/>
                </a:lnTo>
                <a:lnTo>
                  <a:pt x="1570" y="161"/>
                </a:lnTo>
                <a:lnTo>
                  <a:pt x="1570" y="161"/>
                </a:lnTo>
                <a:lnTo>
                  <a:pt x="1571" y="161"/>
                </a:lnTo>
                <a:lnTo>
                  <a:pt x="1572" y="138"/>
                </a:lnTo>
                <a:lnTo>
                  <a:pt x="1572" y="139"/>
                </a:lnTo>
                <a:lnTo>
                  <a:pt x="1572" y="140"/>
                </a:lnTo>
                <a:lnTo>
                  <a:pt x="1573" y="154"/>
                </a:lnTo>
                <a:lnTo>
                  <a:pt x="1573" y="154"/>
                </a:lnTo>
                <a:lnTo>
                  <a:pt x="1573" y="155"/>
                </a:lnTo>
                <a:lnTo>
                  <a:pt x="1574" y="151"/>
                </a:lnTo>
                <a:lnTo>
                  <a:pt x="1574" y="151"/>
                </a:lnTo>
                <a:lnTo>
                  <a:pt x="1574" y="148"/>
                </a:lnTo>
                <a:lnTo>
                  <a:pt x="1575" y="149"/>
                </a:lnTo>
                <a:lnTo>
                  <a:pt x="1575" y="149"/>
                </a:lnTo>
                <a:lnTo>
                  <a:pt x="1575" y="150"/>
                </a:lnTo>
                <a:lnTo>
                  <a:pt x="1575" y="145"/>
                </a:lnTo>
                <a:lnTo>
                  <a:pt x="1576" y="147"/>
                </a:lnTo>
                <a:lnTo>
                  <a:pt x="1576" y="147"/>
                </a:lnTo>
                <a:lnTo>
                  <a:pt x="1576" y="148"/>
                </a:lnTo>
                <a:lnTo>
                  <a:pt x="1577" y="146"/>
                </a:lnTo>
                <a:lnTo>
                  <a:pt x="1577" y="147"/>
                </a:lnTo>
                <a:lnTo>
                  <a:pt x="1577" y="147"/>
                </a:lnTo>
                <a:lnTo>
                  <a:pt x="1578" y="149"/>
                </a:lnTo>
                <a:lnTo>
                  <a:pt x="1578" y="147"/>
                </a:lnTo>
                <a:lnTo>
                  <a:pt x="1578" y="147"/>
                </a:lnTo>
                <a:lnTo>
                  <a:pt x="1579" y="122"/>
                </a:lnTo>
                <a:lnTo>
                  <a:pt x="1579" y="120"/>
                </a:lnTo>
                <a:lnTo>
                  <a:pt x="1580" y="114"/>
                </a:lnTo>
                <a:lnTo>
                  <a:pt x="1580" y="122"/>
                </a:lnTo>
                <a:lnTo>
                  <a:pt x="1580" y="122"/>
                </a:lnTo>
                <a:lnTo>
                  <a:pt x="1581" y="124"/>
                </a:lnTo>
                <a:lnTo>
                  <a:pt x="1581" y="110"/>
                </a:lnTo>
                <a:lnTo>
                  <a:pt x="1581" y="109"/>
                </a:lnTo>
                <a:lnTo>
                  <a:pt x="1582" y="91"/>
                </a:lnTo>
                <a:lnTo>
                  <a:pt x="1582" y="91"/>
                </a:lnTo>
                <a:lnTo>
                  <a:pt x="1583" y="84"/>
                </a:lnTo>
                <a:lnTo>
                  <a:pt x="1583" y="84"/>
                </a:lnTo>
                <a:lnTo>
                  <a:pt x="1583" y="84"/>
                </a:lnTo>
                <a:lnTo>
                  <a:pt x="1584" y="132"/>
                </a:lnTo>
                <a:lnTo>
                  <a:pt x="1584" y="134"/>
                </a:lnTo>
                <a:lnTo>
                  <a:pt x="1585" y="153"/>
                </a:lnTo>
                <a:lnTo>
                  <a:pt x="1586" y="153"/>
                </a:lnTo>
                <a:lnTo>
                  <a:pt x="1586" y="153"/>
                </a:lnTo>
                <a:lnTo>
                  <a:pt x="1586" y="158"/>
                </a:lnTo>
                <a:lnTo>
                  <a:pt x="1587" y="159"/>
                </a:lnTo>
                <a:lnTo>
                  <a:pt x="1587" y="173"/>
                </a:lnTo>
                <a:lnTo>
                  <a:pt x="1588" y="174"/>
                </a:lnTo>
                <a:lnTo>
                  <a:pt x="1588" y="179"/>
                </a:lnTo>
                <a:lnTo>
                  <a:pt x="1588" y="176"/>
                </a:lnTo>
                <a:lnTo>
                  <a:pt x="1589" y="176"/>
                </a:lnTo>
                <a:lnTo>
                  <a:pt x="1590" y="186"/>
                </a:lnTo>
                <a:lnTo>
                  <a:pt x="1590" y="187"/>
                </a:lnTo>
                <a:lnTo>
                  <a:pt x="1591" y="200"/>
                </a:lnTo>
                <a:lnTo>
                  <a:pt x="1591" y="200"/>
                </a:lnTo>
                <a:lnTo>
                  <a:pt x="1592" y="204"/>
                </a:lnTo>
                <a:lnTo>
                  <a:pt x="1592" y="204"/>
                </a:lnTo>
                <a:lnTo>
                  <a:pt x="1592" y="206"/>
                </a:lnTo>
                <a:lnTo>
                  <a:pt x="1593" y="205"/>
                </a:lnTo>
                <a:lnTo>
                  <a:pt x="1593" y="205"/>
                </a:lnTo>
                <a:lnTo>
                  <a:pt x="1593" y="204"/>
                </a:lnTo>
                <a:lnTo>
                  <a:pt x="1594" y="211"/>
                </a:lnTo>
                <a:lnTo>
                  <a:pt x="1594" y="212"/>
                </a:lnTo>
                <a:lnTo>
                  <a:pt x="1595" y="217"/>
                </a:lnTo>
                <a:lnTo>
                  <a:pt x="1595" y="217"/>
                </a:lnTo>
                <a:lnTo>
                  <a:pt x="1596" y="220"/>
                </a:lnTo>
                <a:lnTo>
                  <a:pt x="1596" y="220"/>
                </a:lnTo>
                <a:lnTo>
                  <a:pt x="1596" y="220"/>
                </a:lnTo>
                <a:lnTo>
                  <a:pt x="1597" y="218"/>
                </a:lnTo>
                <a:lnTo>
                  <a:pt x="1597" y="218"/>
                </a:lnTo>
                <a:lnTo>
                  <a:pt x="1597" y="218"/>
                </a:lnTo>
                <a:lnTo>
                  <a:pt x="1597" y="218"/>
                </a:lnTo>
                <a:lnTo>
                  <a:pt x="1598" y="219"/>
                </a:lnTo>
                <a:lnTo>
                  <a:pt x="1598" y="219"/>
                </a:lnTo>
                <a:lnTo>
                  <a:pt x="1598" y="219"/>
                </a:lnTo>
                <a:lnTo>
                  <a:pt x="1599" y="225"/>
                </a:lnTo>
                <a:lnTo>
                  <a:pt x="1599" y="225"/>
                </a:lnTo>
                <a:lnTo>
                  <a:pt x="1599" y="226"/>
                </a:lnTo>
                <a:lnTo>
                  <a:pt x="1600" y="223"/>
                </a:lnTo>
                <a:lnTo>
                  <a:pt x="1600" y="223"/>
                </a:lnTo>
                <a:lnTo>
                  <a:pt x="1601" y="212"/>
                </a:lnTo>
                <a:lnTo>
                  <a:pt x="1601" y="211"/>
                </a:lnTo>
                <a:lnTo>
                  <a:pt x="1602" y="197"/>
                </a:lnTo>
                <a:lnTo>
                  <a:pt x="1602" y="196"/>
                </a:lnTo>
                <a:lnTo>
                  <a:pt x="1603" y="191"/>
                </a:lnTo>
                <a:lnTo>
                  <a:pt x="1604" y="191"/>
                </a:lnTo>
                <a:lnTo>
                  <a:pt x="1604" y="182"/>
                </a:lnTo>
                <a:lnTo>
                  <a:pt x="1605" y="181"/>
                </a:lnTo>
                <a:lnTo>
                  <a:pt x="1605" y="169"/>
                </a:lnTo>
                <a:lnTo>
                  <a:pt x="1606" y="169"/>
                </a:lnTo>
                <a:lnTo>
                  <a:pt x="1606" y="144"/>
                </a:lnTo>
                <a:lnTo>
                  <a:pt x="1607" y="143"/>
                </a:lnTo>
                <a:lnTo>
                  <a:pt x="1608" y="126"/>
                </a:lnTo>
                <a:lnTo>
                  <a:pt x="1608" y="125"/>
                </a:lnTo>
                <a:lnTo>
                  <a:pt x="1608" y="125"/>
                </a:lnTo>
                <a:lnTo>
                  <a:pt x="1609" y="136"/>
                </a:lnTo>
                <a:lnTo>
                  <a:pt x="1609" y="136"/>
                </a:lnTo>
                <a:lnTo>
                  <a:pt x="1610" y="123"/>
                </a:lnTo>
                <a:lnTo>
                  <a:pt x="1610" y="122"/>
                </a:lnTo>
                <a:lnTo>
                  <a:pt x="1610" y="117"/>
                </a:lnTo>
                <a:lnTo>
                  <a:pt x="1611" y="124"/>
                </a:lnTo>
                <a:lnTo>
                  <a:pt x="1611" y="124"/>
                </a:lnTo>
                <a:lnTo>
                  <a:pt x="1611" y="123"/>
                </a:lnTo>
                <a:lnTo>
                  <a:pt x="1611" y="124"/>
                </a:lnTo>
                <a:lnTo>
                  <a:pt x="1612" y="99"/>
                </a:lnTo>
                <a:lnTo>
                  <a:pt x="1612" y="99"/>
                </a:lnTo>
                <a:lnTo>
                  <a:pt x="1612" y="97"/>
                </a:lnTo>
                <a:lnTo>
                  <a:pt x="1613" y="97"/>
                </a:lnTo>
                <a:lnTo>
                  <a:pt x="1613" y="97"/>
                </a:lnTo>
                <a:lnTo>
                  <a:pt x="1613" y="90"/>
                </a:lnTo>
                <a:lnTo>
                  <a:pt x="1614" y="115"/>
                </a:lnTo>
                <a:lnTo>
                  <a:pt x="1614" y="116"/>
                </a:lnTo>
                <a:lnTo>
                  <a:pt x="1615" y="133"/>
                </a:lnTo>
                <a:lnTo>
                  <a:pt x="1615" y="133"/>
                </a:lnTo>
                <a:lnTo>
                  <a:pt x="1615" y="133"/>
                </a:lnTo>
                <a:lnTo>
                  <a:pt x="1616" y="128"/>
                </a:lnTo>
                <a:lnTo>
                  <a:pt x="1616" y="128"/>
                </a:lnTo>
                <a:lnTo>
                  <a:pt x="1617" y="121"/>
                </a:lnTo>
                <a:lnTo>
                  <a:pt x="1617" y="125"/>
                </a:lnTo>
                <a:lnTo>
                  <a:pt x="1617" y="126"/>
                </a:lnTo>
                <a:lnTo>
                  <a:pt x="1618" y="138"/>
                </a:lnTo>
                <a:lnTo>
                  <a:pt x="1618" y="139"/>
                </a:lnTo>
                <a:lnTo>
                  <a:pt x="1619" y="150"/>
                </a:lnTo>
                <a:lnTo>
                  <a:pt x="1619" y="150"/>
                </a:lnTo>
                <a:lnTo>
                  <a:pt x="1619" y="150"/>
                </a:lnTo>
                <a:lnTo>
                  <a:pt x="1619" y="149"/>
                </a:lnTo>
                <a:lnTo>
                  <a:pt x="1620" y="151"/>
                </a:lnTo>
                <a:lnTo>
                  <a:pt x="1620" y="151"/>
                </a:lnTo>
                <a:lnTo>
                  <a:pt x="1620" y="152"/>
                </a:lnTo>
                <a:lnTo>
                  <a:pt x="1621" y="146"/>
                </a:lnTo>
                <a:lnTo>
                  <a:pt x="1622" y="145"/>
                </a:lnTo>
                <a:lnTo>
                  <a:pt x="1622" y="141"/>
                </a:lnTo>
                <a:lnTo>
                  <a:pt x="1623" y="140"/>
                </a:lnTo>
                <a:lnTo>
                  <a:pt x="1623" y="136"/>
                </a:lnTo>
                <a:lnTo>
                  <a:pt x="1623" y="136"/>
                </a:lnTo>
                <a:lnTo>
                  <a:pt x="1624" y="136"/>
                </a:lnTo>
                <a:lnTo>
                  <a:pt x="1624" y="133"/>
                </a:lnTo>
                <a:lnTo>
                  <a:pt x="1624" y="148"/>
                </a:lnTo>
                <a:lnTo>
                  <a:pt x="1625" y="148"/>
                </a:lnTo>
                <a:lnTo>
                  <a:pt x="1626" y="150"/>
                </a:lnTo>
                <a:lnTo>
                  <a:pt x="1626" y="150"/>
                </a:lnTo>
                <a:lnTo>
                  <a:pt x="1626" y="147"/>
                </a:lnTo>
                <a:lnTo>
                  <a:pt x="1627" y="155"/>
                </a:lnTo>
                <a:lnTo>
                  <a:pt x="1627" y="155"/>
                </a:lnTo>
                <a:lnTo>
                  <a:pt x="1627" y="149"/>
                </a:lnTo>
                <a:lnTo>
                  <a:pt x="1628" y="154"/>
                </a:lnTo>
                <a:lnTo>
                  <a:pt x="1628" y="154"/>
                </a:lnTo>
                <a:lnTo>
                  <a:pt x="1628" y="155"/>
                </a:lnTo>
                <a:lnTo>
                  <a:pt x="1628" y="149"/>
                </a:lnTo>
                <a:lnTo>
                  <a:pt x="1629" y="150"/>
                </a:lnTo>
                <a:lnTo>
                  <a:pt x="1629" y="149"/>
                </a:lnTo>
                <a:lnTo>
                  <a:pt x="1630" y="139"/>
                </a:lnTo>
                <a:lnTo>
                  <a:pt x="1630" y="139"/>
                </a:lnTo>
                <a:lnTo>
                  <a:pt x="1630" y="138"/>
                </a:lnTo>
                <a:lnTo>
                  <a:pt x="1631" y="138"/>
                </a:lnTo>
                <a:lnTo>
                  <a:pt x="1631" y="138"/>
                </a:lnTo>
                <a:lnTo>
                  <a:pt x="1631" y="138"/>
                </a:lnTo>
                <a:lnTo>
                  <a:pt x="1632" y="145"/>
                </a:lnTo>
                <a:lnTo>
                  <a:pt x="1632" y="145"/>
                </a:lnTo>
                <a:lnTo>
                  <a:pt x="1632" y="144"/>
                </a:lnTo>
                <a:lnTo>
                  <a:pt x="1633" y="140"/>
                </a:lnTo>
                <a:lnTo>
                  <a:pt x="1633" y="150"/>
                </a:lnTo>
                <a:lnTo>
                  <a:pt x="1633" y="151"/>
                </a:lnTo>
                <a:lnTo>
                  <a:pt x="1634" y="159"/>
                </a:lnTo>
                <a:lnTo>
                  <a:pt x="1634" y="159"/>
                </a:lnTo>
                <a:lnTo>
                  <a:pt x="1634" y="159"/>
                </a:lnTo>
                <a:lnTo>
                  <a:pt x="1635" y="156"/>
                </a:lnTo>
                <a:lnTo>
                  <a:pt x="1635" y="156"/>
                </a:lnTo>
                <a:lnTo>
                  <a:pt x="1635" y="154"/>
                </a:lnTo>
                <a:lnTo>
                  <a:pt x="1636" y="156"/>
                </a:lnTo>
                <a:lnTo>
                  <a:pt x="1636" y="156"/>
                </a:lnTo>
                <a:lnTo>
                  <a:pt x="1637" y="159"/>
                </a:lnTo>
                <a:lnTo>
                  <a:pt x="1637" y="159"/>
                </a:lnTo>
                <a:lnTo>
                  <a:pt x="1638" y="178"/>
                </a:lnTo>
                <a:lnTo>
                  <a:pt x="1638" y="178"/>
                </a:lnTo>
                <a:lnTo>
                  <a:pt x="1639" y="179"/>
                </a:lnTo>
                <a:lnTo>
                  <a:pt x="1639" y="173"/>
                </a:lnTo>
                <a:lnTo>
                  <a:pt x="1640" y="172"/>
                </a:lnTo>
                <a:lnTo>
                  <a:pt x="1640" y="153"/>
                </a:lnTo>
                <a:lnTo>
                  <a:pt x="1641" y="152"/>
                </a:lnTo>
                <a:lnTo>
                  <a:pt x="1641" y="122"/>
                </a:lnTo>
                <a:lnTo>
                  <a:pt x="1642" y="121"/>
                </a:lnTo>
                <a:lnTo>
                  <a:pt x="1642" y="89"/>
                </a:lnTo>
                <a:lnTo>
                  <a:pt x="1643" y="88"/>
                </a:lnTo>
                <a:lnTo>
                  <a:pt x="1644" y="72"/>
                </a:lnTo>
                <a:lnTo>
                  <a:pt x="1644" y="71"/>
                </a:lnTo>
                <a:lnTo>
                  <a:pt x="1645" y="65"/>
                </a:lnTo>
                <a:lnTo>
                  <a:pt x="1645" y="69"/>
                </a:lnTo>
                <a:lnTo>
                  <a:pt x="1645" y="70"/>
                </a:lnTo>
                <a:lnTo>
                  <a:pt x="1646" y="84"/>
                </a:lnTo>
                <a:lnTo>
                  <a:pt x="1646" y="85"/>
                </a:lnTo>
                <a:lnTo>
                  <a:pt x="1647" y="99"/>
                </a:lnTo>
                <a:lnTo>
                  <a:pt x="1647" y="100"/>
                </a:lnTo>
                <a:lnTo>
                  <a:pt x="1647" y="100"/>
                </a:lnTo>
                <a:lnTo>
                  <a:pt x="1648" y="95"/>
                </a:lnTo>
                <a:lnTo>
                  <a:pt x="1648" y="95"/>
                </a:lnTo>
                <a:lnTo>
                  <a:pt x="1649" y="89"/>
                </a:lnTo>
                <a:lnTo>
                  <a:pt x="1649" y="90"/>
                </a:lnTo>
                <a:lnTo>
                  <a:pt x="1649" y="89"/>
                </a:lnTo>
                <a:lnTo>
                  <a:pt x="1650" y="78"/>
                </a:lnTo>
                <a:lnTo>
                  <a:pt x="1650" y="77"/>
                </a:lnTo>
                <a:lnTo>
                  <a:pt x="1651" y="79"/>
                </a:lnTo>
                <a:lnTo>
                  <a:pt x="1651" y="70"/>
                </a:lnTo>
                <a:lnTo>
                  <a:pt x="1651" y="70"/>
                </a:lnTo>
                <a:lnTo>
                  <a:pt x="1652" y="42"/>
                </a:lnTo>
                <a:lnTo>
                  <a:pt x="1652" y="42"/>
                </a:lnTo>
                <a:lnTo>
                  <a:pt x="1652" y="42"/>
                </a:lnTo>
                <a:lnTo>
                  <a:pt x="1652" y="42"/>
                </a:lnTo>
                <a:lnTo>
                  <a:pt x="1653" y="30"/>
                </a:lnTo>
                <a:lnTo>
                  <a:pt x="1653" y="39"/>
                </a:lnTo>
                <a:lnTo>
                  <a:pt x="1653" y="41"/>
                </a:lnTo>
                <a:lnTo>
                  <a:pt x="1654" y="55"/>
                </a:lnTo>
                <a:lnTo>
                  <a:pt x="1654" y="54"/>
                </a:lnTo>
                <a:lnTo>
                  <a:pt x="1654" y="54"/>
                </a:lnTo>
                <a:lnTo>
                  <a:pt x="1655" y="42"/>
                </a:lnTo>
                <a:lnTo>
                  <a:pt x="1655" y="42"/>
                </a:lnTo>
                <a:lnTo>
                  <a:pt x="1655" y="43"/>
                </a:lnTo>
                <a:lnTo>
                  <a:pt x="1656" y="54"/>
                </a:lnTo>
                <a:lnTo>
                  <a:pt x="1656" y="56"/>
                </a:lnTo>
                <a:lnTo>
                  <a:pt x="1657" y="84"/>
                </a:lnTo>
                <a:lnTo>
                  <a:pt x="1658" y="85"/>
                </a:lnTo>
                <a:lnTo>
                  <a:pt x="1658" y="113"/>
                </a:lnTo>
                <a:lnTo>
                  <a:pt x="1659" y="114"/>
                </a:lnTo>
                <a:lnTo>
                  <a:pt x="1659" y="117"/>
                </a:lnTo>
                <a:lnTo>
                  <a:pt x="1659" y="103"/>
                </a:lnTo>
                <a:lnTo>
                  <a:pt x="1660" y="103"/>
                </a:lnTo>
                <a:lnTo>
                  <a:pt x="1660" y="102"/>
                </a:lnTo>
                <a:lnTo>
                  <a:pt x="1660" y="105"/>
                </a:lnTo>
                <a:lnTo>
                  <a:pt x="1661" y="105"/>
                </a:lnTo>
                <a:lnTo>
                  <a:pt x="1661" y="102"/>
                </a:lnTo>
                <a:lnTo>
                  <a:pt x="1662" y="112"/>
                </a:lnTo>
                <a:lnTo>
                  <a:pt x="1662" y="113"/>
                </a:lnTo>
                <a:lnTo>
                  <a:pt x="1662" y="121"/>
                </a:lnTo>
                <a:lnTo>
                  <a:pt x="1663" y="115"/>
                </a:lnTo>
                <a:lnTo>
                  <a:pt x="1663" y="115"/>
                </a:lnTo>
                <a:lnTo>
                  <a:pt x="1664" y="103"/>
                </a:lnTo>
                <a:lnTo>
                  <a:pt x="1664" y="102"/>
                </a:lnTo>
                <a:lnTo>
                  <a:pt x="1665" y="83"/>
                </a:lnTo>
                <a:lnTo>
                  <a:pt x="1665" y="82"/>
                </a:lnTo>
                <a:lnTo>
                  <a:pt x="1665" y="78"/>
                </a:lnTo>
                <a:lnTo>
                  <a:pt x="1665" y="88"/>
                </a:lnTo>
                <a:lnTo>
                  <a:pt x="1666" y="82"/>
                </a:lnTo>
                <a:lnTo>
                  <a:pt x="1666" y="81"/>
                </a:lnTo>
                <a:lnTo>
                  <a:pt x="1667" y="100"/>
                </a:lnTo>
                <a:lnTo>
                  <a:pt x="1667" y="100"/>
                </a:lnTo>
                <a:lnTo>
                  <a:pt x="1668" y="106"/>
                </a:lnTo>
                <a:lnTo>
                  <a:pt x="1668" y="107"/>
                </a:lnTo>
                <a:lnTo>
                  <a:pt x="1669" y="140"/>
                </a:lnTo>
                <a:lnTo>
                  <a:pt x="1669" y="140"/>
                </a:lnTo>
                <a:lnTo>
                  <a:pt x="1670" y="150"/>
                </a:lnTo>
                <a:lnTo>
                  <a:pt x="1670" y="150"/>
                </a:lnTo>
                <a:lnTo>
                  <a:pt x="1671" y="157"/>
                </a:lnTo>
                <a:lnTo>
                  <a:pt x="1671" y="157"/>
                </a:lnTo>
                <a:lnTo>
                  <a:pt x="1671" y="157"/>
                </a:lnTo>
                <a:lnTo>
                  <a:pt x="1672" y="155"/>
                </a:lnTo>
                <a:lnTo>
                  <a:pt x="1672" y="156"/>
                </a:lnTo>
                <a:lnTo>
                  <a:pt x="1672" y="156"/>
                </a:lnTo>
                <a:lnTo>
                  <a:pt x="1672" y="158"/>
                </a:lnTo>
                <a:lnTo>
                  <a:pt x="1673" y="156"/>
                </a:lnTo>
                <a:lnTo>
                  <a:pt x="1673" y="157"/>
                </a:lnTo>
                <a:lnTo>
                  <a:pt x="1673" y="157"/>
                </a:lnTo>
                <a:lnTo>
                  <a:pt x="1674" y="161"/>
                </a:lnTo>
                <a:lnTo>
                  <a:pt x="1674" y="162"/>
                </a:lnTo>
                <a:lnTo>
                  <a:pt x="1675" y="164"/>
                </a:lnTo>
                <a:lnTo>
                  <a:pt x="1675" y="158"/>
                </a:lnTo>
                <a:lnTo>
                  <a:pt x="1676" y="157"/>
                </a:lnTo>
                <a:lnTo>
                  <a:pt x="1676" y="147"/>
                </a:lnTo>
                <a:lnTo>
                  <a:pt x="1676" y="152"/>
                </a:lnTo>
                <a:lnTo>
                  <a:pt x="1677" y="152"/>
                </a:lnTo>
                <a:lnTo>
                  <a:pt x="1677" y="148"/>
                </a:lnTo>
                <a:lnTo>
                  <a:pt x="1678" y="148"/>
                </a:lnTo>
                <a:lnTo>
                  <a:pt x="1678" y="140"/>
                </a:lnTo>
                <a:lnTo>
                  <a:pt x="1679" y="140"/>
                </a:lnTo>
                <a:lnTo>
                  <a:pt x="1680" y="128"/>
                </a:lnTo>
                <a:lnTo>
                  <a:pt x="1680" y="128"/>
                </a:lnTo>
                <a:lnTo>
                  <a:pt x="1680" y="128"/>
                </a:lnTo>
                <a:lnTo>
                  <a:pt x="1681" y="122"/>
                </a:lnTo>
                <a:lnTo>
                  <a:pt x="1681" y="122"/>
                </a:lnTo>
                <a:lnTo>
                  <a:pt x="1682" y="111"/>
                </a:lnTo>
                <a:lnTo>
                  <a:pt x="1682" y="111"/>
                </a:lnTo>
                <a:lnTo>
                  <a:pt x="1682" y="114"/>
                </a:lnTo>
                <a:lnTo>
                  <a:pt x="1683" y="107"/>
                </a:lnTo>
                <a:lnTo>
                  <a:pt x="1683" y="106"/>
                </a:lnTo>
                <a:lnTo>
                  <a:pt x="1683" y="105"/>
                </a:lnTo>
                <a:lnTo>
                  <a:pt x="1684" y="107"/>
                </a:lnTo>
                <a:lnTo>
                  <a:pt x="1684" y="107"/>
                </a:lnTo>
                <a:lnTo>
                  <a:pt x="1685" y="101"/>
                </a:lnTo>
                <a:lnTo>
                  <a:pt x="1685" y="101"/>
                </a:lnTo>
                <a:lnTo>
                  <a:pt x="1685" y="101"/>
                </a:lnTo>
                <a:lnTo>
                  <a:pt x="1686" y="99"/>
                </a:lnTo>
                <a:lnTo>
                  <a:pt x="1686" y="112"/>
                </a:lnTo>
                <a:lnTo>
                  <a:pt x="1686" y="113"/>
                </a:lnTo>
                <a:lnTo>
                  <a:pt x="1687" y="150"/>
                </a:lnTo>
                <a:lnTo>
                  <a:pt x="1687" y="150"/>
                </a:lnTo>
                <a:lnTo>
                  <a:pt x="1688" y="163"/>
                </a:lnTo>
                <a:lnTo>
                  <a:pt x="1688" y="164"/>
                </a:lnTo>
                <a:lnTo>
                  <a:pt x="1689" y="167"/>
                </a:lnTo>
                <a:lnTo>
                  <a:pt x="1689" y="163"/>
                </a:lnTo>
                <a:lnTo>
                  <a:pt x="1689" y="163"/>
                </a:lnTo>
                <a:lnTo>
                  <a:pt x="1690" y="161"/>
                </a:lnTo>
                <a:lnTo>
                  <a:pt x="1690" y="168"/>
                </a:lnTo>
                <a:lnTo>
                  <a:pt x="1690" y="167"/>
                </a:lnTo>
                <a:lnTo>
                  <a:pt x="1690" y="166"/>
                </a:lnTo>
                <a:lnTo>
                  <a:pt x="1691" y="153"/>
                </a:lnTo>
                <a:lnTo>
                  <a:pt x="1691" y="154"/>
                </a:lnTo>
                <a:lnTo>
                  <a:pt x="1691" y="154"/>
                </a:lnTo>
                <a:lnTo>
                  <a:pt x="1692" y="131"/>
                </a:lnTo>
                <a:lnTo>
                  <a:pt x="1692" y="145"/>
                </a:lnTo>
                <a:lnTo>
                  <a:pt x="1693" y="146"/>
                </a:lnTo>
                <a:lnTo>
                  <a:pt x="1693" y="146"/>
                </a:lnTo>
                <a:lnTo>
                  <a:pt x="1693" y="154"/>
                </a:lnTo>
                <a:lnTo>
                  <a:pt x="1693" y="147"/>
                </a:lnTo>
                <a:lnTo>
                  <a:pt x="1694" y="147"/>
                </a:lnTo>
                <a:lnTo>
                  <a:pt x="1694" y="207"/>
                </a:lnTo>
                <a:lnTo>
                  <a:pt x="1695" y="207"/>
                </a:lnTo>
                <a:lnTo>
                  <a:pt x="1695" y="175"/>
                </a:lnTo>
                <a:lnTo>
                  <a:pt x="1696" y="172"/>
                </a:lnTo>
                <a:lnTo>
                  <a:pt x="1696" y="114"/>
                </a:lnTo>
                <a:lnTo>
                  <a:pt x="1697" y="114"/>
                </a:lnTo>
                <a:lnTo>
                  <a:pt x="1697" y="108"/>
                </a:lnTo>
                <a:lnTo>
                  <a:pt x="1698" y="109"/>
                </a:lnTo>
                <a:lnTo>
                  <a:pt x="1698" y="109"/>
                </a:lnTo>
                <a:lnTo>
                  <a:pt x="1698" y="110"/>
                </a:lnTo>
                <a:lnTo>
                  <a:pt x="1698" y="95"/>
                </a:lnTo>
                <a:lnTo>
                  <a:pt x="1699" y="106"/>
                </a:lnTo>
                <a:lnTo>
                  <a:pt x="1699" y="107"/>
                </a:lnTo>
                <a:lnTo>
                  <a:pt x="1699" y="99"/>
                </a:lnTo>
                <a:lnTo>
                  <a:pt x="1700" y="117"/>
                </a:lnTo>
                <a:lnTo>
                  <a:pt x="1700" y="119"/>
                </a:lnTo>
                <a:lnTo>
                  <a:pt x="1701" y="154"/>
                </a:lnTo>
                <a:lnTo>
                  <a:pt x="1701" y="155"/>
                </a:lnTo>
                <a:lnTo>
                  <a:pt x="1702" y="167"/>
                </a:lnTo>
                <a:lnTo>
                  <a:pt x="1702" y="166"/>
                </a:lnTo>
                <a:lnTo>
                  <a:pt x="1702" y="166"/>
                </a:lnTo>
                <a:lnTo>
                  <a:pt x="1702" y="165"/>
                </a:lnTo>
                <a:lnTo>
                  <a:pt x="1703" y="169"/>
                </a:lnTo>
                <a:lnTo>
                  <a:pt x="1703" y="170"/>
                </a:lnTo>
                <a:lnTo>
                  <a:pt x="1704" y="175"/>
                </a:lnTo>
                <a:lnTo>
                  <a:pt x="1704" y="175"/>
                </a:lnTo>
                <a:lnTo>
                  <a:pt x="1704" y="174"/>
                </a:lnTo>
                <a:lnTo>
                  <a:pt x="1704" y="174"/>
                </a:lnTo>
                <a:lnTo>
                  <a:pt x="1705" y="179"/>
                </a:lnTo>
                <a:lnTo>
                  <a:pt x="1705" y="179"/>
                </a:lnTo>
                <a:lnTo>
                  <a:pt x="1705" y="178"/>
                </a:lnTo>
                <a:lnTo>
                  <a:pt x="1706" y="165"/>
                </a:lnTo>
                <a:lnTo>
                  <a:pt x="1706" y="165"/>
                </a:lnTo>
                <a:lnTo>
                  <a:pt x="1706" y="165"/>
                </a:lnTo>
                <a:lnTo>
                  <a:pt x="1707" y="167"/>
                </a:lnTo>
                <a:lnTo>
                  <a:pt x="1707" y="165"/>
                </a:lnTo>
                <a:lnTo>
                  <a:pt x="1707" y="164"/>
                </a:lnTo>
                <a:lnTo>
                  <a:pt x="1708" y="147"/>
                </a:lnTo>
                <a:lnTo>
                  <a:pt x="1708" y="153"/>
                </a:lnTo>
                <a:lnTo>
                  <a:pt x="1708" y="153"/>
                </a:lnTo>
                <a:lnTo>
                  <a:pt x="1709" y="159"/>
                </a:lnTo>
                <a:lnTo>
                  <a:pt x="1709" y="159"/>
                </a:lnTo>
                <a:lnTo>
                  <a:pt x="1710" y="155"/>
                </a:lnTo>
                <a:lnTo>
                  <a:pt x="1711" y="155"/>
                </a:lnTo>
                <a:lnTo>
                  <a:pt x="1711" y="154"/>
                </a:lnTo>
                <a:lnTo>
                  <a:pt x="1711" y="156"/>
                </a:lnTo>
                <a:lnTo>
                  <a:pt x="1712" y="157"/>
                </a:lnTo>
                <a:lnTo>
                  <a:pt x="1712" y="165"/>
                </a:lnTo>
                <a:lnTo>
                  <a:pt x="1713" y="165"/>
                </a:lnTo>
                <a:lnTo>
                  <a:pt x="1713" y="168"/>
                </a:lnTo>
                <a:lnTo>
                  <a:pt x="1713" y="167"/>
                </a:lnTo>
                <a:lnTo>
                  <a:pt x="1714" y="166"/>
                </a:lnTo>
                <a:lnTo>
                  <a:pt x="1714" y="154"/>
                </a:lnTo>
                <a:lnTo>
                  <a:pt x="1715" y="153"/>
                </a:lnTo>
                <a:lnTo>
                  <a:pt x="1716" y="137"/>
                </a:lnTo>
                <a:lnTo>
                  <a:pt x="1716" y="136"/>
                </a:lnTo>
                <a:lnTo>
                  <a:pt x="1717" y="115"/>
                </a:lnTo>
                <a:lnTo>
                  <a:pt x="1717" y="114"/>
                </a:lnTo>
                <a:lnTo>
                  <a:pt x="1718" y="95"/>
                </a:lnTo>
                <a:lnTo>
                  <a:pt x="1718" y="94"/>
                </a:lnTo>
                <a:lnTo>
                  <a:pt x="1719" y="60"/>
                </a:lnTo>
                <a:lnTo>
                  <a:pt x="1719" y="58"/>
                </a:lnTo>
                <a:lnTo>
                  <a:pt x="1719" y="60"/>
                </a:lnTo>
                <a:lnTo>
                  <a:pt x="1720" y="55"/>
                </a:lnTo>
                <a:lnTo>
                  <a:pt x="1720" y="55"/>
                </a:lnTo>
                <a:lnTo>
                  <a:pt x="1720" y="54"/>
                </a:lnTo>
                <a:lnTo>
                  <a:pt x="1720" y="53"/>
                </a:lnTo>
                <a:lnTo>
                  <a:pt x="1721" y="56"/>
                </a:lnTo>
                <a:lnTo>
                  <a:pt x="1721" y="56"/>
                </a:lnTo>
                <a:lnTo>
                  <a:pt x="1722" y="74"/>
                </a:lnTo>
                <a:lnTo>
                  <a:pt x="1722" y="75"/>
                </a:lnTo>
                <a:lnTo>
                  <a:pt x="1723" y="88"/>
                </a:lnTo>
                <a:lnTo>
                  <a:pt x="1723" y="90"/>
                </a:lnTo>
                <a:lnTo>
                  <a:pt x="1724" y="112"/>
                </a:lnTo>
                <a:lnTo>
                  <a:pt x="1724" y="113"/>
                </a:lnTo>
                <a:lnTo>
                  <a:pt x="1725" y="146"/>
                </a:lnTo>
                <a:lnTo>
                  <a:pt x="1725" y="146"/>
                </a:lnTo>
                <a:lnTo>
                  <a:pt x="1725" y="147"/>
                </a:lnTo>
                <a:lnTo>
                  <a:pt x="1726" y="132"/>
                </a:lnTo>
                <a:lnTo>
                  <a:pt x="1726" y="131"/>
                </a:lnTo>
                <a:lnTo>
                  <a:pt x="1727" y="113"/>
                </a:lnTo>
                <a:lnTo>
                  <a:pt x="1727" y="112"/>
                </a:lnTo>
                <a:lnTo>
                  <a:pt x="1727" y="112"/>
                </a:lnTo>
                <a:lnTo>
                  <a:pt x="1728" y="107"/>
                </a:lnTo>
                <a:lnTo>
                  <a:pt x="1728" y="108"/>
                </a:lnTo>
                <a:lnTo>
                  <a:pt x="1729" y="108"/>
                </a:lnTo>
                <a:lnTo>
                  <a:pt x="1729" y="100"/>
                </a:lnTo>
                <a:lnTo>
                  <a:pt x="1730" y="100"/>
                </a:lnTo>
                <a:lnTo>
                  <a:pt x="1730" y="95"/>
                </a:lnTo>
                <a:lnTo>
                  <a:pt x="1731" y="95"/>
                </a:lnTo>
                <a:lnTo>
                  <a:pt x="1731" y="95"/>
                </a:lnTo>
                <a:lnTo>
                  <a:pt x="1731" y="96"/>
                </a:lnTo>
                <a:lnTo>
                  <a:pt x="1731" y="96"/>
                </a:lnTo>
                <a:lnTo>
                  <a:pt x="1732" y="96"/>
                </a:lnTo>
                <a:lnTo>
                  <a:pt x="1732" y="104"/>
                </a:lnTo>
                <a:lnTo>
                  <a:pt x="1733" y="105"/>
                </a:lnTo>
                <a:lnTo>
                  <a:pt x="1733" y="113"/>
                </a:lnTo>
                <a:lnTo>
                  <a:pt x="1734" y="108"/>
                </a:lnTo>
                <a:lnTo>
                  <a:pt x="1734" y="106"/>
                </a:lnTo>
                <a:lnTo>
                  <a:pt x="1734" y="106"/>
                </a:lnTo>
                <a:lnTo>
                  <a:pt x="1734" y="112"/>
                </a:lnTo>
                <a:lnTo>
                  <a:pt x="1735" y="112"/>
                </a:lnTo>
                <a:lnTo>
                  <a:pt x="1735" y="112"/>
                </a:lnTo>
                <a:lnTo>
                  <a:pt x="1736" y="111"/>
                </a:lnTo>
                <a:lnTo>
                  <a:pt x="1736" y="112"/>
                </a:lnTo>
                <a:lnTo>
                  <a:pt x="1736" y="112"/>
                </a:lnTo>
                <a:lnTo>
                  <a:pt x="1737" y="122"/>
                </a:lnTo>
                <a:lnTo>
                  <a:pt x="1737" y="122"/>
                </a:lnTo>
                <a:lnTo>
                  <a:pt x="1737" y="122"/>
                </a:lnTo>
                <a:lnTo>
                  <a:pt x="1738" y="102"/>
                </a:lnTo>
                <a:lnTo>
                  <a:pt x="1738" y="101"/>
                </a:lnTo>
                <a:lnTo>
                  <a:pt x="1738" y="101"/>
                </a:lnTo>
                <a:lnTo>
                  <a:pt x="1739" y="116"/>
                </a:lnTo>
                <a:lnTo>
                  <a:pt x="1739" y="117"/>
                </a:lnTo>
                <a:lnTo>
                  <a:pt x="1740" y="132"/>
                </a:lnTo>
                <a:lnTo>
                  <a:pt x="1740" y="133"/>
                </a:lnTo>
                <a:lnTo>
                  <a:pt x="1741" y="145"/>
                </a:lnTo>
                <a:lnTo>
                  <a:pt x="1741" y="145"/>
                </a:lnTo>
                <a:lnTo>
                  <a:pt x="1742" y="151"/>
                </a:lnTo>
                <a:lnTo>
                  <a:pt x="1742" y="152"/>
                </a:lnTo>
                <a:lnTo>
                  <a:pt x="1743" y="164"/>
                </a:lnTo>
                <a:lnTo>
                  <a:pt x="1743" y="165"/>
                </a:lnTo>
                <a:lnTo>
                  <a:pt x="1744" y="178"/>
                </a:lnTo>
                <a:lnTo>
                  <a:pt x="1744" y="179"/>
                </a:lnTo>
                <a:lnTo>
                  <a:pt x="1745" y="197"/>
                </a:lnTo>
                <a:lnTo>
                  <a:pt x="1745" y="197"/>
                </a:lnTo>
                <a:lnTo>
                  <a:pt x="1746" y="205"/>
                </a:lnTo>
                <a:lnTo>
                  <a:pt x="1747" y="205"/>
                </a:lnTo>
                <a:lnTo>
                  <a:pt x="1747" y="206"/>
                </a:lnTo>
                <a:lnTo>
                  <a:pt x="1747" y="200"/>
                </a:lnTo>
                <a:lnTo>
                  <a:pt x="1748" y="200"/>
                </a:lnTo>
                <a:lnTo>
                  <a:pt x="1748" y="200"/>
                </a:lnTo>
                <a:lnTo>
                  <a:pt x="1748" y="203"/>
                </a:lnTo>
                <a:lnTo>
                  <a:pt x="1749" y="204"/>
                </a:lnTo>
                <a:lnTo>
                  <a:pt x="1749" y="204"/>
                </a:lnTo>
                <a:lnTo>
                  <a:pt x="1749" y="201"/>
                </a:lnTo>
                <a:lnTo>
                  <a:pt x="1750" y="201"/>
                </a:lnTo>
                <a:lnTo>
                  <a:pt x="1750" y="200"/>
                </a:lnTo>
                <a:lnTo>
                  <a:pt x="1751" y="200"/>
                </a:lnTo>
                <a:lnTo>
                  <a:pt x="1752" y="198"/>
                </a:lnTo>
                <a:lnTo>
                  <a:pt x="1752" y="198"/>
                </a:lnTo>
                <a:lnTo>
                  <a:pt x="1753" y="191"/>
                </a:lnTo>
                <a:lnTo>
                  <a:pt x="1753" y="191"/>
                </a:lnTo>
                <a:lnTo>
                  <a:pt x="1754" y="186"/>
                </a:lnTo>
                <a:lnTo>
                  <a:pt x="1754" y="185"/>
                </a:lnTo>
                <a:lnTo>
                  <a:pt x="1755" y="170"/>
                </a:lnTo>
                <a:lnTo>
                  <a:pt x="1755" y="169"/>
                </a:lnTo>
                <a:lnTo>
                  <a:pt x="1756" y="161"/>
                </a:lnTo>
                <a:lnTo>
                  <a:pt x="1756" y="159"/>
                </a:lnTo>
                <a:lnTo>
                  <a:pt x="1757" y="139"/>
                </a:lnTo>
                <a:lnTo>
                  <a:pt x="1757" y="138"/>
                </a:lnTo>
                <a:lnTo>
                  <a:pt x="1758" y="114"/>
                </a:lnTo>
                <a:lnTo>
                  <a:pt x="1758" y="113"/>
                </a:lnTo>
                <a:lnTo>
                  <a:pt x="1759" y="93"/>
                </a:lnTo>
                <a:lnTo>
                  <a:pt x="1759" y="92"/>
                </a:lnTo>
                <a:lnTo>
                  <a:pt x="1760" y="76"/>
                </a:lnTo>
                <a:lnTo>
                  <a:pt x="1760" y="74"/>
                </a:lnTo>
                <a:lnTo>
                  <a:pt x="1760" y="69"/>
                </a:lnTo>
                <a:lnTo>
                  <a:pt x="1761" y="77"/>
                </a:lnTo>
                <a:lnTo>
                  <a:pt x="1761" y="77"/>
                </a:lnTo>
                <a:lnTo>
                  <a:pt x="1761" y="79"/>
                </a:lnTo>
                <a:lnTo>
                  <a:pt x="1762" y="70"/>
                </a:lnTo>
                <a:lnTo>
                  <a:pt x="1762" y="69"/>
                </a:lnTo>
                <a:lnTo>
                  <a:pt x="1763" y="67"/>
                </a:lnTo>
                <a:lnTo>
                  <a:pt x="1763" y="71"/>
                </a:lnTo>
                <a:lnTo>
                  <a:pt x="1763" y="70"/>
                </a:lnTo>
                <a:lnTo>
                  <a:pt x="1763" y="70"/>
                </a:lnTo>
                <a:lnTo>
                  <a:pt x="1764" y="50"/>
                </a:lnTo>
                <a:lnTo>
                  <a:pt x="1765" y="50"/>
                </a:lnTo>
                <a:lnTo>
                  <a:pt x="1765" y="69"/>
                </a:lnTo>
                <a:lnTo>
                  <a:pt x="1766" y="69"/>
                </a:lnTo>
                <a:lnTo>
                  <a:pt x="1766" y="69"/>
                </a:lnTo>
                <a:lnTo>
                  <a:pt x="1766" y="64"/>
                </a:lnTo>
                <a:lnTo>
                  <a:pt x="1766" y="64"/>
                </a:lnTo>
                <a:lnTo>
                  <a:pt x="1767" y="65"/>
                </a:lnTo>
                <a:lnTo>
                  <a:pt x="1767" y="78"/>
                </a:lnTo>
                <a:lnTo>
                  <a:pt x="1768" y="79"/>
                </a:lnTo>
                <a:lnTo>
                  <a:pt x="1768" y="118"/>
                </a:lnTo>
                <a:lnTo>
                  <a:pt x="1769" y="120"/>
                </a:lnTo>
                <a:lnTo>
                  <a:pt x="1770" y="142"/>
                </a:lnTo>
                <a:lnTo>
                  <a:pt x="1770" y="142"/>
                </a:lnTo>
                <a:lnTo>
                  <a:pt x="1770" y="145"/>
                </a:lnTo>
                <a:lnTo>
                  <a:pt x="1771" y="141"/>
                </a:lnTo>
                <a:lnTo>
                  <a:pt x="1771" y="141"/>
                </a:lnTo>
                <a:lnTo>
                  <a:pt x="1772" y="149"/>
                </a:lnTo>
                <a:lnTo>
                  <a:pt x="1772" y="149"/>
                </a:lnTo>
                <a:lnTo>
                  <a:pt x="1773" y="157"/>
                </a:lnTo>
                <a:lnTo>
                  <a:pt x="1773" y="157"/>
                </a:lnTo>
                <a:lnTo>
                  <a:pt x="1773" y="157"/>
                </a:lnTo>
                <a:lnTo>
                  <a:pt x="1773" y="157"/>
                </a:lnTo>
                <a:lnTo>
                  <a:pt x="1774" y="171"/>
                </a:lnTo>
                <a:lnTo>
                  <a:pt x="1774" y="172"/>
                </a:lnTo>
                <a:lnTo>
                  <a:pt x="1775" y="180"/>
                </a:lnTo>
                <a:lnTo>
                  <a:pt x="1775" y="180"/>
                </a:lnTo>
                <a:lnTo>
                  <a:pt x="1775" y="181"/>
                </a:lnTo>
                <a:lnTo>
                  <a:pt x="1776" y="180"/>
                </a:lnTo>
                <a:lnTo>
                  <a:pt x="1776" y="180"/>
                </a:lnTo>
                <a:lnTo>
                  <a:pt x="1776" y="180"/>
                </a:lnTo>
                <a:lnTo>
                  <a:pt x="1776" y="179"/>
                </a:lnTo>
                <a:lnTo>
                  <a:pt x="1777" y="182"/>
                </a:lnTo>
                <a:lnTo>
                  <a:pt x="1777" y="182"/>
                </a:lnTo>
                <a:lnTo>
                  <a:pt x="1778" y="187"/>
                </a:lnTo>
                <a:lnTo>
                  <a:pt x="1778" y="188"/>
                </a:lnTo>
                <a:lnTo>
                  <a:pt x="1779" y="192"/>
                </a:lnTo>
                <a:lnTo>
                  <a:pt x="1779" y="192"/>
                </a:lnTo>
                <a:lnTo>
                  <a:pt x="1780" y="193"/>
                </a:lnTo>
                <a:lnTo>
                  <a:pt x="1780" y="188"/>
                </a:lnTo>
                <a:lnTo>
                  <a:pt x="1780" y="189"/>
                </a:lnTo>
                <a:lnTo>
                  <a:pt x="1780" y="189"/>
                </a:lnTo>
                <a:lnTo>
                  <a:pt x="1781" y="190"/>
                </a:lnTo>
                <a:lnTo>
                  <a:pt x="1781" y="188"/>
                </a:lnTo>
                <a:lnTo>
                  <a:pt x="1781" y="187"/>
                </a:lnTo>
                <a:lnTo>
                  <a:pt x="1782" y="174"/>
                </a:lnTo>
                <a:lnTo>
                  <a:pt x="1783" y="174"/>
                </a:lnTo>
                <a:lnTo>
                  <a:pt x="1783" y="176"/>
                </a:lnTo>
                <a:lnTo>
                  <a:pt x="1783" y="174"/>
                </a:lnTo>
                <a:lnTo>
                  <a:pt x="1784" y="173"/>
                </a:lnTo>
                <a:lnTo>
                  <a:pt x="1784" y="168"/>
                </a:lnTo>
                <a:lnTo>
                  <a:pt x="1785" y="168"/>
                </a:lnTo>
                <a:lnTo>
                  <a:pt x="1785" y="160"/>
                </a:lnTo>
                <a:lnTo>
                  <a:pt x="1786" y="160"/>
                </a:lnTo>
                <a:lnTo>
                  <a:pt x="1786" y="147"/>
                </a:lnTo>
                <a:lnTo>
                  <a:pt x="1787" y="146"/>
                </a:lnTo>
                <a:lnTo>
                  <a:pt x="1788" y="127"/>
                </a:lnTo>
                <a:lnTo>
                  <a:pt x="1788" y="126"/>
                </a:lnTo>
                <a:lnTo>
                  <a:pt x="1789" y="106"/>
                </a:lnTo>
                <a:lnTo>
                  <a:pt x="1789" y="106"/>
                </a:lnTo>
                <a:lnTo>
                  <a:pt x="1789" y="100"/>
                </a:lnTo>
                <a:lnTo>
                  <a:pt x="1790" y="103"/>
                </a:lnTo>
                <a:lnTo>
                  <a:pt x="1790" y="104"/>
                </a:lnTo>
                <a:lnTo>
                  <a:pt x="1791" y="107"/>
                </a:lnTo>
                <a:lnTo>
                  <a:pt x="1791" y="108"/>
                </a:lnTo>
                <a:lnTo>
                  <a:pt x="1792" y="124"/>
                </a:lnTo>
                <a:lnTo>
                  <a:pt x="1792" y="126"/>
                </a:lnTo>
                <a:lnTo>
                  <a:pt x="1793" y="138"/>
                </a:lnTo>
                <a:lnTo>
                  <a:pt x="1793" y="138"/>
                </a:lnTo>
                <a:lnTo>
                  <a:pt x="1793" y="138"/>
                </a:lnTo>
                <a:lnTo>
                  <a:pt x="1794" y="157"/>
                </a:lnTo>
                <a:lnTo>
                  <a:pt x="1794" y="157"/>
                </a:lnTo>
                <a:lnTo>
                  <a:pt x="1795" y="162"/>
                </a:lnTo>
                <a:lnTo>
                  <a:pt x="1795" y="160"/>
                </a:lnTo>
                <a:lnTo>
                  <a:pt x="1795" y="159"/>
                </a:lnTo>
                <a:lnTo>
                  <a:pt x="1796" y="154"/>
                </a:lnTo>
                <a:lnTo>
                  <a:pt x="1796" y="154"/>
                </a:lnTo>
                <a:lnTo>
                  <a:pt x="1797" y="128"/>
                </a:lnTo>
                <a:lnTo>
                  <a:pt x="1797" y="128"/>
                </a:lnTo>
                <a:lnTo>
                  <a:pt x="1798" y="112"/>
                </a:lnTo>
                <a:lnTo>
                  <a:pt x="1798" y="118"/>
                </a:lnTo>
                <a:lnTo>
                  <a:pt x="1798" y="119"/>
                </a:lnTo>
                <a:lnTo>
                  <a:pt x="1798" y="121"/>
                </a:lnTo>
                <a:lnTo>
                  <a:pt x="1799" y="107"/>
                </a:lnTo>
                <a:lnTo>
                  <a:pt x="1799" y="116"/>
                </a:lnTo>
                <a:lnTo>
                  <a:pt x="1799" y="116"/>
                </a:lnTo>
                <a:lnTo>
                  <a:pt x="1800" y="110"/>
                </a:lnTo>
                <a:lnTo>
                  <a:pt x="1800" y="118"/>
                </a:lnTo>
                <a:lnTo>
                  <a:pt x="1801" y="120"/>
                </a:lnTo>
                <a:lnTo>
                  <a:pt x="1801" y="128"/>
                </a:lnTo>
                <a:lnTo>
                  <a:pt x="1801" y="126"/>
                </a:lnTo>
                <a:lnTo>
                  <a:pt x="1802" y="126"/>
                </a:lnTo>
                <a:lnTo>
                  <a:pt x="1802" y="126"/>
                </a:lnTo>
                <a:lnTo>
                  <a:pt x="1802" y="132"/>
                </a:lnTo>
                <a:lnTo>
                  <a:pt x="1803" y="132"/>
                </a:lnTo>
                <a:lnTo>
                  <a:pt x="1803" y="145"/>
                </a:lnTo>
                <a:lnTo>
                  <a:pt x="1804" y="146"/>
                </a:lnTo>
                <a:lnTo>
                  <a:pt x="1804" y="146"/>
                </a:lnTo>
                <a:lnTo>
                  <a:pt x="1804" y="144"/>
                </a:lnTo>
                <a:lnTo>
                  <a:pt x="1804" y="145"/>
                </a:lnTo>
                <a:lnTo>
                  <a:pt x="1805" y="146"/>
                </a:lnTo>
                <a:lnTo>
                  <a:pt x="1805" y="145"/>
                </a:lnTo>
                <a:lnTo>
                  <a:pt x="1806" y="146"/>
                </a:lnTo>
                <a:lnTo>
                  <a:pt x="1806" y="146"/>
                </a:lnTo>
                <a:lnTo>
                  <a:pt x="1807" y="150"/>
                </a:lnTo>
                <a:lnTo>
                  <a:pt x="1807" y="150"/>
                </a:lnTo>
                <a:lnTo>
                  <a:pt x="1808" y="166"/>
                </a:lnTo>
                <a:lnTo>
                  <a:pt x="1808" y="166"/>
                </a:lnTo>
                <a:lnTo>
                  <a:pt x="1809" y="197"/>
                </a:lnTo>
                <a:lnTo>
                  <a:pt x="1809" y="198"/>
                </a:lnTo>
                <a:lnTo>
                  <a:pt x="1810" y="203"/>
                </a:lnTo>
                <a:lnTo>
                  <a:pt x="1810" y="201"/>
                </a:lnTo>
                <a:lnTo>
                  <a:pt x="1810" y="201"/>
                </a:lnTo>
                <a:lnTo>
                  <a:pt x="1810" y="198"/>
                </a:lnTo>
                <a:lnTo>
                  <a:pt x="1811" y="202"/>
                </a:lnTo>
                <a:lnTo>
                  <a:pt x="1811" y="203"/>
                </a:lnTo>
                <a:lnTo>
                  <a:pt x="1812" y="206"/>
                </a:lnTo>
                <a:lnTo>
                  <a:pt x="1812" y="206"/>
                </a:lnTo>
                <a:lnTo>
                  <a:pt x="1812" y="206"/>
                </a:lnTo>
                <a:lnTo>
                  <a:pt x="1813" y="200"/>
                </a:lnTo>
                <a:lnTo>
                  <a:pt x="1813" y="200"/>
                </a:lnTo>
                <a:lnTo>
                  <a:pt x="1814" y="210"/>
                </a:lnTo>
                <a:lnTo>
                  <a:pt x="1814" y="211"/>
                </a:lnTo>
                <a:lnTo>
                  <a:pt x="1815" y="216"/>
                </a:lnTo>
                <a:lnTo>
                  <a:pt x="1815" y="216"/>
                </a:lnTo>
                <a:lnTo>
                  <a:pt x="1816" y="220"/>
                </a:lnTo>
                <a:lnTo>
                  <a:pt x="1816" y="220"/>
                </a:lnTo>
                <a:lnTo>
                  <a:pt x="1817" y="218"/>
                </a:lnTo>
                <a:lnTo>
                  <a:pt x="1817" y="218"/>
                </a:lnTo>
                <a:lnTo>
                  <a:pt x="1817" y="218"/>
                </a:lnTo>
                <a:lnTo>
                  <a:pt x="1818" y="218"/>
                </a:lnTo>
                <a:lnTo>
                  <a:pt x="1818" y="219"/>
                </a:lnTo>
                <a:lnTo>
                  <a:pt x="1818" y="219"/>
                </a:lnTo>
                <a:lnTo>
                  <a:pt x="1819" y="219"/>
                </a:lnTo>
                <a:lnTo>
                  <a:pt x="1819" y="219"/>
                </a:lnTo>
                <a:lnTo>
                  <a:pt x="1819" y="215"/>
                </a:lnTo>
                <a:lnTo>
                  <a:pt x="1820" y="215"/>
                </a:lnTo>
                <a:lnTo>
                  <a:pt x="1820" y="211"/>
                </a:lnTo>
                <a:lnTo>
                  <a:pt x="1821" y="210"/>
                </a:lnTo>
                <a:lnTo>
                  <a:pt x="1821" y="206"/>
                </a:lnTo>
                <a:lnTo>
                  <a:pt x="1821" y="209"/>
                </a:lnTo>
                <a:lnTo>
                  <a:pt x="1822" y="209"/>
                </a:lnTo>
                <a:lnTo>
                  <a:pt x="1822" y="209"/>
                </a:lnTo>
                <a:lnTo>
                  <a:pt x="1822" y="207"/>
                </a:lnTo>
                <a:lnTo>
                  <a:pt x="1823" y="208"/>
                </a:lnTo>
                <a:lnTo>
                  <a:pt x="1823" y="208"/>
                </a:lnTo>
                <a:lnTo>
                  <a:pt x="1824" y="215"/>
                </a:lnTo>
                <a:lnTo>
                  <a:pt x="1824" y="215"/>
                </a:lnTo>
                <a:lnTo>
                  <a:pt x="1824" y="215"/>
                </a:lnTo>
                <a:lnTo>
                  <a:pt x="1825" y="210"/>
                </a:lnTo>
                <a:lnTo>
                  <a:pt x="1825" y="210"/>
                </a:lnTo>
                <a:lnTo>
                  <a:pt x="1826" y="203"/>
                </a:lnTo>
                <a:lnTo>
                  <a:pt x="1826" y="203"/>
                </a:lnTo>
                <a:lnTo>
                  <a:pt x="1827" y="195"/>
                </a:lnTo>
                <a:lnTo>
                  <a:pt x="1827" y="194"/>
                </a:lnTo>
                <a:lnTo>
                  <a:pt x="1828" y="186"/>
                </a:lnTo>
                <a:lnTo>
                  <a:pt x="1828" y="186"/>
                </a:lnTo>
                <a:lnTo>
                  <a:pt x="1829" y="172"/>
                </a:lnTo>
                <a:lnTo>
                  <a:pt x="1829" y="172"/>
                </a:lnTo>
                <a:lnTo>
                  <a:pt x="1830" y="140"/>
                </a:lnTo>
                <a:lnTo>
                  <a:pt x="1830" y="138"/>
                </a:lnTo>
                <a:lnTo>
                  <a:pt x="1831" y="109"/>
                </a:lnTo>
                <a:lnTo>
                  <a:pt x="1831" y="109"/>
                </a:lnTo>
                <a:lnTo>
                  <a:pt x="1832" y="84"/>
                </a:lnTo>
                <a:lnTo>
                  <a:pt x="1832" y="86"/>
                </a:lnTo>
                <a:lnTo>
                  <a:pt x="1832" y="87"/>
                </a:lnTo>
                <a:lnTo>
                  <a:pt x="1833" y="91"/>
                </a:lnTo>
                <a:lnTo>
                  <a:pt x="1833" y="88"/>
                </a:lnTo>
                <a:lnTo>
                  <a:pt x="1833" y="88"/>
                </a:lnTo>
                <a:lnTo>
                  <a:pt x="1834" y="102"/>
                </a:lnTo>
                <a:lnTo>
                  <a:pt x="1834" y="103"/>
                </a:lnTo>
                <a:lnTo>
                  <a:pt x="1834" y="105"/>
                </a:lnTo>
                <a:lnTo>
                  <a:pt x="1835" y="101"/>
                </a:lnTo>
                <a:lnTo>
                  <a:pt x="1835" y="101"/>
                </a:lnTo>
                <a:lnTo>
                  <a:pt x="1836" y="99"/>
                </a:lnTo>
                <a:lnTo>
                  <a:pt x="1836" y="109"/>
                </a:lnTo>
                <a:lnTo>
                  <a:pt x="1837" y="110"/>
                </a:lnTo>
                <a:lnTo>
                  <a:pt x="1837" y="119"/>
                </a:lnTo>
                <a:lnTo>
                  <a:pt x="1837" y="116"/>
                </a:lnTo>
                <a:lnTo>
                  <a:pt x="1838" y="116"/>
                </a:lnTo>
                <a:lnTo>
                  <a:pt x="1838" y="104"/>
                </a:lnTo>
                <a:lnTo>
                  <a:pt x="1838" y="107"/>
                </a:lnTo>
                <a:lnTo>
                  <a:pt x="1839" y="108"/>
                </a:lnTo>
                <a:lnTo>
                  <a:pt x="1839" y="103"/>
                </a:lnTo>
                <a:lnTo>
                  <a:pt x="1839" y="113"/>
                </a:lnTo>
                <a:lnTo>
                  <a:pt x="1840" y="114"/>
                </a:lnTo>
                <a:lnTo>
                  <a:pt x="1840" y="114"/>
                </a:lnTo>
                <a:lnTo>
                  <a:pt x="1841" y="117"/>
                </a:lnTo>
                <a:lnTo>
                  <a:pt x="1841" y="118"/>
                </a:lnTo>
                <a:lnTo>
                  <a:pt x="1841" y="127"/>
                </a:lnTo>
                <a:lnTo>
                  <a:pt x="1842" y="124"/>
                </a:lnTo>
                <a:lnTo>
                  <a:pt x="1842" y="124"/>
                </a:lnTo>
                <a:lnTo>
                  <a:pt x="1842" y="123"/>
                </a:lnTo>
                <a:lnTo>
                  <a:pt x="1843" y="127"/>
                </a:lnTo>
                <a:lnTo>
                  <a:pt x="1843" y="127"/>
                </a:lnTo>
                <a:lnTo>
                  <a:pt x="1843" y="127"/>
                </a:lnTo>
                <a:lnTo>
                  <a:pt x="1844" y="120"/>
                </a:lnTo>
                <a:lnTo>
                  <a:pt x="1844" y="119"/>
                </a:lnTo>
                <a:lnTo>
                  <a:pt x="1845" y="117"/>
                </a:lnTo>
                <a:lnTo>
                  <a:pt x="1845" y="117"/>
                </a:lnTo>
                <a:lnTo>
                  <a:pt x="1845" y="118"/>
                </a:lnTo>
                <a:lnTo>
                  <a:pt x="1846" y="114"/>
                </a:lnTo>
                <a:lnTo>
                  <a:pt x="1846" y="114"/>
                </a:lnTo>
                <a:lnTo>
                  <a:pt x="1846" y="105"/>
                </a:lnTo>
                <a:lnTo>
                  <a:pt x="1847" y="117"/>
                </a:lnTo>
                <a:lnTo>
                  <a:pt x="1847" y="118"/>
                </a:lnTo>
                <a:lnTo>
                  <a:pt x="1847" y="120"/>
                </a:lnTo>
                <a:lnTo>
                  <a:pt x="1848" y="97"/>
                </a:lnTo>
                <a:lnTo>
                  <a:pt x="1848" y="95"/>
                </a:lnTo>
                <a:lnTo>
                  <a:pt x="1848" y="93"/>
                </a:lnTo>
                <a:lnTo>
                  <a:pt x="1849" y="112"/>
                </a:lnTo>
                <a:lnTo>
                  <a:pt x="1849" y="113"/>
                </a:lnTo>
                <a:lnTo>
                  <a:pt x="1850" y="133"/>
                </a:lnTo>
                <a:lnTo>
                  <a:pt x="1850" y="135"/>
                </a:lnTo>
                <a:lnTo>
                  <a:pt x="1851" y="143"/>
                </a:lnTo>
                <a:lnTo>
                  <a:pt x="1851" y="142"/>
                </a:lnTo>
                <a:lnTo>
                  <a:pt x="1851" y="141"/>
                </a:lnTo>
                <a:lnTo>
                  <a:pt x="1852" y="146"/>
                </a:lnTo>
                <a:lnTo>
                  <a:pt x="1852" y="138"/>
                </a:lnTo>
                <a:lnTo>
                  <a:pt x="1852" y="138"/>
                </a:lnTo>
                <a:lnTo>
                  <a:pt x="1853" y="132"/>
                </a:lnTo>
                <a:lnTo>
                  <a:pt x="1853" y="132"/>
                </a:lnTo>
                <a:lnTo>
                  <a:pt x="1854" y="133"/>
                </a:lnTo>
                <a:lnTo>
                  <a:pt x="1854" y="133"/>
                </a:lnTo>
                <a:lnTo>
                  <a:pt x="1855" y="132"/>
                </a:lnTo>
                <a:lnTo>
                  <a:pt x="1855" y="117"/>
                </a:lnTo>
                <a:lnTo>
                  <a:pt x="1855" y="124"/>
                </a:lnTo>
                <a:lnTo>
                  <a:pt x="1856" y="124"/>
                </a:lnTo>
                <a:lnTo>
                  <a:pt x="1856" y="129"/>
                </a:lnTo>
                <a:lnTo>
                  <a:pt x="1856" y="128"/>
                </a:lnTo>
                <a:lnTo>
                  <a:pt x="1857" y="128"/>
                </a:lnTo>
                <a:lnTo>
                  <a:pt x="1857" y="128"/>
                </a:lnTo>
                <a:lnTo>
                  <a:pt x="1857" y="127"/>
                </a:lnTo>
                <a:lnTo>
                  <a:pt x="1857" y="128"/>
                </a:lnTo>
                <a:lnTo>
                  <a:pt x="1858" y="129"/>
                </a:lnTo>
                <a:lnTo>
                  <a:pt x="1858" y="131"/>
                </a:lnTo>
                <a:lnTo>
                  <a:pt x="1859" y="127"/>
                </a:lnTo>
                <a:lnTo>
                  <a:pt x="1859" y="127"/>
                </a:lnTo>
                <a:lnTo>
                  <a:pt x="1859" y="128"/>
                </a:lnTo>
                <a:lnTo>
                  <a:pt x="1860" y="127"/>
                </a:lnTo>
                <a:lnTo>
                  <a:pt x="1860" y="127"/>
                </a:lnTo>
                <a:lnTo>
                  <a:pt x="1860" y="127"/>
                </a:lnTo>
                <a:lnTo>
                  <a:pt x="1861" y="129"/>
                </a:lnTo>
                <a:lnTo>
                  <a:pt x="1861" y="130"/>
                </a:lnTo>
                <a:lnTo>
                  <a:pt x="1862" y="138"/>
                </a:lnTo>
                <a:lnTo>
                  <a:pt x="1862" y="138"/>
                </a:lnTo>
                <a:lnTo>
                  <a:pt x="1863" y="169"/>
                </a:lnTo>
                <a:lnTo>
                  <a:pt x="1863" y="169"/>
                </a:lnTo>
                <a:lnTo>
                  <a:pt x="1864" y="172"/>
                </a:lnTo>
                <a:lnTo>
                  <a:pt x="1864" y="172"/>
                </a:lnTo>
                <a:lnTo>
                  <a:pt x="1864" y="172"/>
                </a:lnTo>
                <a:lnTo>
                  <a:pt x="1864" y="172"/>
                </a:lnTo>
                <a:lnTo>
                  <a:pt x="1865" y="171"/>
                </a:lnTo>
                <a:lnTo>
                  <a:pt x="1865" y="171"/>
                </a:lnTo>
                <a:lnTo>
                  <a:pt x="1866" y="165"/>
                </a:lnTo>
                <a:lnTo>
                  <a:pt x="1866" y="164"/>
                </a:lnTo>
                <a:lnTo>
                  <a:pt x="1867" y="142"/>
                </a:lnTo>
                <a:lnTo>
                  <a:pt x="1867" y="142"/>
                </a:lnTo>
                <a:lnTo>
                  <a:pt x="1868" y="127"/>
                </a:lnTo>
                <a:lnTo>
                  <a:pt x="1868" y="126"/>
                </a:lnTo>
                <a:lnTo>
                  <a:pt x="1869" y="124"/>
                </a:lnTo>
                <a:lnTo>
                  <a:pt x="1869" y="128"/>
                </a:lnTo>
                <a:lnTo>
                  <a:pt x="1869" y="128"/>
                </a:lnTo>
                <a:lnTo>
                  <a:pt x="1869" y="127"/>
                </a:lnTo>
                <a:lnTo>
                  <a:pt x="1870" y="114"/>
                </a:lnTo>
                <a:lnTo>
                  <a:pt x="1870" y="113"/>
                </a:lnTo>
                <a:lnTo>
                  <a:pt x="1871" y="102"/>
                </a:lnTo>
                <a:lnTo>
                  <a:pt x="1871" y="101"/>
                </a:lnTo>
                <a:lnTo>
                  <a:pt x="1872" y="80"/>
                </a:lnTo>
                <a:lnTo>
                  <a:pt x="1872" y="91"/>
                </a:lnTo>
                <a:lnTo>
                  <a:pt x="1873" y="94"/>
                </a:lnTo>
                <a:lnTo>
                  <a:pt x="1873" y="108"/>
                </a:lnTo>
                <a:lnTo>
                  <a:pt x="1873" y="107"/>
                </a:lnTo>
                <a:lnTo>
                  <a:pt x="1874" y="107"/>
                </a:lnTo>
                <a:lnTo>
                  <a:pt x="1874" y="100"/>
                </a:lnTo>
                <a:lnTo>
                  <a:pt x="1875" y="99"/>
                </a:lnTo>
                <a:lnTo>
                  <a:pt x="1875" y="94"/>
                </a:lnTo>
                <a:lnTo>
                  <a:pt x="1875" y="114"/>
                </a:lnTo>
                <a:lnTo>
                  <a:pt x="1876" y="114"/>
                </a:lnTo>
                <a:lnTo>
                  <a:pt x="1877" y="120"/>
                </a:lnTo>
                <a:lnTo>
                  <a:pt x="1877" y="120"/>
                </a:lnTo>
                <a:lnTo>
                  <a:pt x="1878" y="130"/>
                </a:lnTo>
                <a:lnTo>
                  <a:pt x="1878" y="130"/>
                </a:lnTo>
                <a:lnTo>
                  <a:pt x="1878" y="132"/>
                </a:lnTo>
                <a:lnTo>
                  <a:pt x="1879" y="128"/>
                </a:lnTo>
                <a:lnTo>
                  <a:pt x="1879" y="127"/>
                </a:lnTo>
                <a:lnTo>
                  <a:pt x="1880" y="119"/>
                </a:lnTo>
                <a:lnTo>
                  <a:pt x="1880" y="120"/>
                </a:lnTo>
                <a:lnTo>
                  <a:pt x="1880" y="121"/>
                </a:lnTo>
                <a:lnTo>
                  <a:pt x="1880" y="127"/>
                </a:lnTo>
                <a:lnTo>
                  <a:pt x="1881" y="113"/>
                </a:lnTo>
                <a:lnTo>
                  <a:pt x="1881" y="111"/>
                </a:lnTo>
                <a:lnTo>
                  <a:pt x="1881" y="111"/>
                </a:lnTo>
                <a:lnTo>
                  <a:pt x="1882" y="123"/>
                </a:lnTo>
                <a:lnTo>
                  <a:pt x="1882" y="123"/>
                </a:lnTo>
                <a:lnTo>
                  <a:pt x="1882" y="122"/>
                </a:lnTo>
                <a:lnTo>
                  <a:pt x="1883" y="127"/>
                </a:lnTo>
                <a:lnTo>
                  <a:pt x="1883" y="127"/>
                </a:lnTo>
                <a:lnTo>
                  <a:pt x="1883" y="127"/>
                </a:lnTo>
                <a:lnTo>
                  <a:pt x="1884" y="131"/>
                </a:lnTo>
                <a:lnTo>
                  <a:pt x="1884" y="130"/>
                </a:lnTo>
                <a:lnTo>
                  <a:pt x="1884" y="129"/>
                </a:lnTo>
                <a:lnTo>
                  <a:pt x="1885" y="122"/>
                </a:lnTo>
                <a:lnTo>
                  <a:pt x="1885" y="122"/>
                </a:lnTo>
                <a:lnTo>
                  <a:pt x="1886" y="122"/>
                </a:lnTo>
                <a:lnTo>
                  <a:pt x="1886" y="135"/>
                </a:lnTo>
                <a:lnTo>
                  <a:pt x="1886" y="136"/>
                </a:lnTo>
                <a:lnTo>
                  <a:pt x="1887" y="139"/>
                </a:lnTo>
                <a:lnTo>
                  <a:pt x="1887" y="135"/>
                </a:lnTo>
                <a:lnTo>
                  <a:pt x="1887" y="138"/>
                </a:lnTo>
                <a:lnTo>
                  <a:pt x="1887" y="139"/>
                </a:lnTo>
                <a:lnTo>
                  <a:pt x="1888" y="153"/>
                </a:lnTo>
                <a:lnTo>
                  <a:pt x="1888" y="152"/>
                </a:lnTo>
                <a:lnTo>
                  <a:pt x="1888" y="152"/>
                </a:lnTo>
                <a:lnTo>
                  <a:pt x="1889" y="147"/>
                </a:lnTo>
                <a:lnTo>
                  <a:pt x="1889" y="146"/>
                </a:lnTo>
                <a:lnTo>
                  <a:pt x="1890" y="145"/>
                </a:lnTo>
                <a:lnTo>
                  <a:pt x="1890" y="147"/>
                </a:lnTo>
                <a:lnTo>
                  <a:pt x="1891" y="147"/>
                </a:lnTo>
                <a:lnTo>
                  <a:pt x="1891" y="153"/>
                </a:lnTo>
                <a:lnTo>
                  <a:pt x="1892" y="153"/>
                </a:lnTo>
                <a:lnTo>
                  <a:pt x="1892" y="153"/>
                </a:lnTo>
                <a:lnTo>
                  <a:pt x="1892" y="157"/>
                </a:lnTo>
                <a:lnTo>
                  <a:pt x="1893" y="158"/>
                </a:lnTo>
                <a:lnTo>
                  <a:pt x="1893" y="164"/>
                </a:lnTo>
                <a:lnTo>
                  <a:pt x="1893" y="163"/>
                </a:lnTo>
                <a:lnTo>
                  <a:pt x="1894" y="163"/>
                </a:lnTo>
                <a:lnTo>
                  <a:pt x="1895" y="156"/>
                </a:lnTo>
                <a:lnTo>
                  <a:pt x="1895" y="156"/>
                </a:lnTo>
                <a:lnTo>
                  <a:pt x="1895" y="155"/>
                </a:lnTo>
                <a:lnTo>
                  <a:pt x="1896" y="163"/>
                </a:lnTo>
                <a:lnTo>
                  <a:pt x="1896" y="163"/>
                </a:lnTo>
                <a:lnTo>
                  <a:pt x="1897" y="165"/>
                </a:lnTo>
                <a:lnTo>
                  <a:pt x="1897" y="165"/>
                </a:lnTo>
                <a:lnTo>
                  <a:pt x="1897" y="165"/>
                </a:lnTo>
                <a:lnTo>
                  <a:pt x="1898" y="157"/>
                </a:lnTo>
                <a:lnTo>
                  <a:pt x="1898" y="157"/>
                </a:lnTo>
                <a:lnTo>
                  <a:pt x="1898" y="158"/>
                </a:lnTo>
                <a:lnTo>
                  <a:pt x="1898" y="157"/>
                </a:lnTo>
                <a:lnTo>
                  <a:pt x="1899" y="158"/>
                </a:lnTo>
                <a:lnTo>
                  <a:pt x="1899" y="158"/>
                </a:lnTo>
                <a:lnTo>
                  <a:pt x="1899" y="156"/>
                </a:lnTo>
                <a:lnTo>
                  <a:pt x="1900" y="161"/>
                </a:lnTo>
                <a:lnTo>
                  <a:pt x="1900" y="160"/>
                </a:lnTo>
                <a:lnTo>
                  <a:pt x="1900" y="160"/>
                </a:lnTo>
                <a:lnTo>
                  <a:pt x="1901" y="158"/>
                </a:lnTo>
                <a:lnTo>
                  <a:pt x="1901" y="171"/>
                </a:lnTo>
                <a:lnTo>
                  <a:pt x="1901" y="172"/>
                </a:lnTo>
                <a:lnTo>
                  <a:pt x="1902" y="182"/>
                </a:lnTo>
                <a:lnTo>
                  <a:pt x="1902" y="182"/>
                </a:lnTo>
                <a:lnTo>
                  <a:pt x="1903" y="185"/>
                </a:lnTo>
                <a:lnTo>
                  <a:pt x="1903" y="186"/>
                </a:lnTo>
                <a:lnTo>
                  <a:pt x="1903" y="186"/>
                </a:lnTo>
                <a:lnTo>
                  <a:pt x="1904" y="183"/>
                </a:lnTo>
                <a:lnTo>
                  <a:pt x="1904" y="183"/>
                </a:lnTo>
                <a:lnTo>
                  <a:pt x="1905" y="175"/>
                </a:lnTo>
                <a:lnTo>
                  <a:pt x="1905" y="174"/>
                </a:lnTo>
                <a:lnTo>
                  <a:pt x="1906" y="167"/>
                </a:lnTo>
                <a:lnTo>
                  <a:pt x="1906" y="168"/>
                </a:lnTo>
                <a:lnTo>
                  <a:pt x="1906" y="168"/>
                </a:lnTo>
                <a:lnTo>
                  <a:pt x="1907" y="162"/>
                </a:lnTo>
                <a:lnTo>
                  <a:pt x="1907" y="162"/>
                </a:lnTo>
                <a:lnTo>
                  <a:pt x="1908" y="160"/>
                </a:lnTo>
                <a:lnTo>
                  <a:pt x="1908" y="163"/>
                </a:lnTo>
                <a:lnTo>
                  <a:pt x="1909" y="163"/>
                </a:lnTo>
                <a:lnTo>
                  <a:pt x="1909" y="164"/>
                </a:lnTo>
                <a:lnTo>
                  <a:pt x="1909" y="160"/>
                </a:lnTo>
                <a:lnTo>
                  <a:pt x="1910" y="160"/>
                </a:lnTo>
                <a:lnTo>
                  <a:pt x="1910" y="156"/>
                </a:lnTo>
                <a:lnTo>
                  <a:pt x="1910" y="156"/>
                </a:lnTo>
                <a:lnTo>
                  <a:pt x="1911" y="156"/>
                </a:lnTo>
                <a:lnTo>
                  <a:pt x="1911" y="147"/>
                </a:lnTo>
                <a:lnTo>
                  <a:pt x="1912" y="146"/>
                </a:lnTo>
                <a:lnTo>
                  <a:pt x="1912" y="143"/>
                </a:lnTo>
                <a:lnTo>
                  <a:pt x="1913" y="143"/>
                </a:lnTo>
                <a:lnTo>
                  <a:pt x="1913" y="143"/>
                </a:lnTo>
                <a:lnTo>
                  <a:pt x="1914" y="137"/>
                </a:lnTo>
                <a:lnTo>
                  <a:pt x="1914" y="137"/>
                </a:lnTo>
                <a:lnTo>
                  <a:pt x="1914" y="137"/>
                </a:lnTo>
                <a:lnTo>
                  <a:pt x="1914" y="137"/>
                </a:lnTo>
                <a:lnTo>
                  <a:pt x="1915" y="135"/>
                </a:lnTo>
                <a:lnTo>
                  <a:pt x="1915" y="135"/>
                </a:lnTo>
                <a:lnTo>
                  <a:pt x="1916" y="142"/>
                </a:lnTo>
                <a:lnTo>
                  <a:pt x="1916" y="141"/>
                </a:lnTo>
                <a:lnTo>
                  <a:pt x="1916" y="141"/>
                </a:lnTo>
                <a:lnTo>
                  <a:pt x="1917" y="124"/>
                </a:lnTo>
                <a:lnTo>
                  <a:pt x="1917" y="124"/>
                </a:lnTo>
                <a:lnTo>
                  <a:pt x="1918" y="103"/>
                </a:lnTo>
                <a:lnTo>
                  <a:pt x="1918" y="101"/>
                </a:lnTo>
                <a:lnTo>
                  <a:pt x="1919" y="91"/>
                </a:lnTo>
                <a:lnTo>
                  <a:pt x="1919" y="91"/>
                </a:lnTo>
                <a:lnTo>
                  <a:pt x="1920" y="80"/>
                </a:lnTo>
                <a:lnTo>
                  <a:pt x="1920" y="79"/>
                </a:lnTo>
                <a:lnTo>
                  <a:pt x="1920" y="75"/>
                </a:lnTo>
                <a:lnTo>
                  <a:pt x="1921" y="86"/>
                </a:lnTo>
                <a:lnTo>
                  <a:pt x="1921" y="86"/>
                </a:lnTo>
                <a:lnTo>
                  <a:pt x="1921" y="86"/>
                </a:lnTo>
                <a:lnTo>
                  <a:pt x="1922" y="118"/>
                </a:lnTo>
                <a:lnTo>
                  <a:pt x="1922" y="119"/>
                </a:lnTo>
                <a:lnTo>
                  <a:pt x="1923" y="132"/>
                </a:lnTo>
                <a:lnTo>
                  <a:pt x="1923" y="132"/>
                </a:lnTo>
                <a:lnTo>
                  <a:pt x="1923" y="131"/>
                </a:lnTo>
                <a:lnTo>
                  <a:pt x="1924" y="115"/>
                </a:lnTo>
                <a:lnTo>
                  <a:pt x="1924" y="119"/>
                </a:lnTo>
                <a:lnTo>
                  <a:pt x="1924" y="119"/>
                </a:lnTo>
                <a:lnTo>
                  <a:pt x="1925" y="127"/>
                </a:lnTo>
                <a:lnTo>
                  <a:pt x="1925" y="127"/>
                </a:lnTo>
                <a:lnTo>
                  <a:pt x="1926" y="130"/>
                </a:lnTo>
                <a:lnTo>
                  <a:pt x="1926" y="128"/>
                </a:lnTo>
                <a:lnTo>
                  <a:pt x="1927" y="128"/>
                </a:lnTo>
                <a:lnTo>
                  <a:pt x="1927" y="115"/>
                </a:lnTo>
                <a:lnTo>
                  <a:pt x="1928" y="115"/>
                </a:lnTo>
                <a:lnTo>
                  <a:pt x="1928" y="109"/>
                </a:lnTo>
                <a:lnTo>
                  <a:pt x="1928" y="117"/>
                </a:lnTo>
                <a:lnTo>
                  <a:pt x="1929" y="118"/>
                </a:lnTo>
                <a:lnTo>
                  <a:pt x="1929" y="134"/>
                </a:lnTo>
                <a:lnTo>
                  <a:pt x="1930" y="135"/>
                </a:lnTo>
                <a:lnTo>
                  <a:pt x="1931" y="149"/>
                </a:lnTo>
                <a:lnTo>
                  <a:pt x="1931" y="149"/>
                </a:lnTo>
                <a:lnTo>
                  <a:pt x="1932" y="168"/>
                </a:lnTo>
                <a:lnTo>
                  <a:pt x="1932" y="168"/>
                </a:lnTo>
                <a:lnTo>
                  <a:pt x="1933" y="173"/>
                </a:lnTo>
                <a:lnTo>
                  <a:pt x="1933" y="173"/>
                </a:lnTo>
                <a:lnTo>
                  <a:pt x="1933" y="174"/>
                </a:lnTo>
                <a:lnTo>
                  <a:pt x="1933" y="172"/>
                </a:lnTo>
                <a:lnTo>
                  <a:pt x="1934" y="172"/>
                </a:lnTo>
                <a:lnTo>
                  <a:pt x="1934" y="173"/>
                </a:lnTo>
                <a:lnTo>
                  <a:pt x="1935" y="176"/>
                </a:lnTo>
                <a:lnTo>
                  <a:pt x="1935" y="176"/>
                </a:lnTo>
                <a:lnTo>
                  <a:pt x="1935" y="176"/>
                </a:lnTo>
                <a:lnTo>
                  <a:pt x="1936" y="169"/>
                </a:lnTo>
                <a:lnTo>
                  <a:pt x="1936" y="169"/>
                </a:lnTo>
                <a:lnTo>
                  <a:pt x="1936" y="170"/>
                </a:lnTo>
                <a:lnTo>
                  <a:pt x="1937" y="168"/>
                </a:lnTo>
                <a:lnTo>
                  <a:pt x="1937" y="169"/>
                </a:lnTo>
                <a:lnTo>
                  <a:pt x="1937" y="169"/>
                </a:lnTo>
                <a:lnTo>
                  <a:pt x="1938" y="177"/>
                </a:lnTo>
                <a:lnTo>
                  <a:pt x="1938" y="178"/>
                </a:lnTo>
                <a:lnTo>
                  <a:pt x="1938" y="179"/>
                </a:lnTo>
                <a:lnTo>
                  <a:pt x="1939" y="177"/>
                </a:lnTo>
                <a:lnTo>
                  <a:pt x="1939" y="178"/>
                </a:lnTo>
                <a:lnTo>
                  <a:pt x="1939" y="178"/>
                </a:lnTo>
                <a:lnTo>
                  <a:pt x="1940" y="181"/>
                </a:lnTo>
                <a:lnTo>
                  <a:pt x="1940" y="178"/>
                </a:lnTo>
                <a:lnTo>
                  <a:pt x="1940" y="177"/>
                </a:lnTo>
                <a:lnTo>
                  <a:pt x="1941" y="175"/>
                </a:lnTo>
                <a:lnTo>
                  <a:pt x="1941" y="177"/>
                </a:lnTo>
                <a:lnTo>
                  <a:pt x="1941" y="177"/>
                </a:lnTo>
                <a:lnTo>
                  <a:pt x="1942" y="186"/>
                </a:lnTo>
                <a:lnTo>
                  <a:pt x="1942" y="186"/>
                </a:lnTo>
                <a:lnTo>
                  <a:pt x="1943" y="188"/>
                </a:lnTo>
                <a:lnTo>
                  <a:pt x="1943" y="187"/>
                </a:lnTo>
                <a:lnTo>
                  <a:pt x="1944" y="188"/>
                </a:lnTo>
                <a:lnTo>
                  <a:pt x="1944" y="188"/>
                </a:lnTo>
                <a:lnTo>
                  <a:pt x="1944" y="185"/>
                </a:lnTo>
                <a:lnTo>
                  <a:pt x="1944" y="185"/>
                </a:lnTo>
                <a:lnTo>
                  <a:pt x="1945" y="185"/>
                </a:lnTo>
                <a:lnTo>
                  <a:pt x="1945" y="189"/>
                </a:lnTo>
                <a:lnTo>
                  <a:pt x="1945" y="188"/>
                </a:lnTo>
                <a:lnTo>
                  <a:pt x="1946" y="189"/>
                </a:lnTo>
                <a:lnTo>
                  <a:pt x="1946" y="197"/>
                </a:lnTo>
                <a:lnTo>
                  <a:pt x="1946" y="195"/>
                </a:lnTo>
                <a:lnTo>
                  <a:pt x="1947" y="195"/>
                </a:lnTo>
                <a:lnTo>
                  <a:pt x="1947" y="199"/>
                </a:lnTo>
                <a:lnTo>
                  <a:pt x="1948" y="199"/>
                </a:lnTo>
                <a:lnTo>
                  <a:pt x="1949" y="201"/>
                </a:lnTo>
                <a:lnTo>
                  <a:pt x="1949" y="201"/>
                </a:lnTo>
                <a:lnTo>
                  <a:pt x="1950" y="204"/>
                </a:lnTo>
                <a:lnTo>
                  <a:pt x="1950" y="205"/>
                </a:lnTo>
                <a:lnTo>
                  <a:pt x="1950" y="205"/>
                </a:lnTo>
                <a:lnTo>
                  <a:pt x="1951" y="198"/>
                </a:lnTo>
                <a:lnTo>
                  <a:pt x="1951" y="197"/>
                </a:lnTo>
                <a:lnTo>
                  <a:pt x="1952" y="186"/>
                </a:lnTo>
                <a:lnTo>
                  <a:pt x="1952" y="185"/>
                </a:lnTo>
                <a:lnTo>
                  <a:pt x="1953" y="173"/>
                </a:lnTo>
                <a:lnTo>
                  <a:pt x="1953" y="173"/>
                </a:lnTo>
                <a:lnTo>
                  <a:pt x="1954" y="159"/>
                </a:lnTo>
                <a:lnTo>
                  <a:pt x="1954" y="160"/>
                </a:lnTo>
                <a:lnTo>
                  <a:pt x="1954" y="160"/>
                </a:lnTo>
                <a:lnTo>
                  <a:pt x="1954" y="160"/>
                </a:lnTo>
                <a:lnTo>
                  <a:pt x="1955" y="149"/>
                </a:lnTo>
                <a:lnTo>
                  <a:pt x="1955" y="149"/>
                </a:lnTo>
                <a:lnTo>
                  <a:pt x="1956" y="119"/>
                </a:lnTo>
                <a:lnTo>
                  <a:pt x="1956" y="118"/>
                </a:lnTo>
                <a:lnTo>
                  <a:pt x="1956" y="120"/>
                </a:lnTo>
                <a:lnTo>
                  <a:pt x="1957" y="116"/>
                </a:lnTo>
                <a:lnTo>
                  <a:pt x="1957" y="119"/>
                </a:lnTo>
                <a:lnTo>
                  <a:pt x="1957" y="120"/>
                </a:lnTo>
                <a:lnTo>
                  <a:pt x="1958" y="128"/>
                </a:lnTo>
                <a:lnTo>
                  <a:pt x="1958" y="128"/>
                </a:lnTo>
                <a:lnTo>
                  <a:pt x="1959" y="131"/>
                </a:lnTo>
                <a:lnTo>
                  <a:pt x="1959" y="126"/>
                </a:lnTo>
                <a:lnTo>
                  <a:pt x="1959" y="126"/>
                </a:lnTo>
                <a:lnTo>
                  <a:pt x="1959" y="126"/>
                </a:lnTo>
                <a:lnTo>
                  <a:pt x="1960" y="120"/>
                </a:lnTo>
                <a:lnTo>
                  <a:pt x="1960" y="120"/>
                </a:lnTo>
                <a:lnTo>
                  <a:pt x="1961" y="119"/>
                </a:lnTo>
                <a:lnTo>
                  <a:pt x="1961" y="130"/>
                </a:lnTo>
                <a:lnTo>
                  <a:pt x="1962" y="131"/>
                </a:lnTo>
                <a:lnTo>
                  <a:pt x="1962" y="154"/>
                </a:lnTo>
                <a:lnTo>
                  <a:pt x="1963" y="154"/>
                </a:lnTo>
                <a:lnTo>
                  <a:pt x="1963" y="154"/>
                </a:lnTo>
                <a:lnTo>
                  <a:pt x="1963" y="158"/>
                </a:lnTo>
                <a:lnTo>
                  <a:pt x="1964" y="158"/>
                </a:lnTo>
                <a:lnTo>
                  <a:pt x="1964" y="160"/>
                </a:lnTo>
                <a:lnTo>
                  <a:pt x="1964" y="157"/>
                </a:lnTo>
                <a:lnTo>
                  <a:pt x="1965" y="156"/>
                </a:lnTo>
                <a:lnTo>
                  <a:pt x="1965" y="139"/>
                </a:lnTo>
                <a:lnTo>
                  <a:pt x="1965" y="140"/>
                </a:lnTo>
                <a:lnTo>
                  <a:pt x="1966" y="140"/>
                </a:lnTo>
                <a:lnTo>
                  <a:pt x="1966" y="142"/>
                </a:lnTo>
                <a:lnTo>
                  <a:pt x="1967" y="140"/>
                </a:lnTo>
                <a:lnTo>
                  <a:pt x="1967" y="139"/>
                </a:lnTo>
                <a:lnTo>
                  <a:pt x="1968" y="113"/>
                </a:lnTo>
                <a:lnTo>
                  <a:pt x="1968" y="112"/>
                </a:lnTo>
                <a:lnTo>
                  <a:pt x="1968" y="101"/>
                </a:lnTo>
                <a:lnTo>
                  <a:pt x="1969" y="104"/>
                </a:lnTo>
                <a:lnTo>
                  <a:pt x="1969" y="104"/>
                </a:lnTo>
                <a:lnTo>
                  <a:pt x="1969" y="104"/>
                </a:lnTo>
                <a:lnTo>
                  <a:pt x="1970" y="93"/>
                </a:lnTo>
                <a:lnTo>
                  <a:pt x="1970" y="93"/>
                </a:lnTo>
                <a:lnTo>
                  <a:pt x="1970" y="95"/>
                </a:lnTo>
                <a:lnTo>
                  <a:pt x="1971" y="86"/>
                </a:lnTo>
                <a:lnTo>
                  <a:pt x="1971" y="85"/>
                </a:lnTo>
                <a:lnTo>
                  <a:pt x="1971" y="85"/>
                </a:lnTo>
                <a:lnTo>
                  <a:pt x="1972" y="95"/>
                </a:lnTo>
                <a:lnTo>
                  <a:pt x="1972" y="95"/>
                </a:lnTo>
                <a:lnTo>
                  <a:pt x="1972" y="94"/>
                </a:lnTo>
                <a:lnTo>
                  <a:pt x="1973" y="106"/>
                </a:lnTo>
                <a:lnTo>
                  <a:pt x="1973" y="106"/>
                </a:lnTo>
                <a:lnTo>
                  <a:pt x="1973" y="106"/>
                </a:lnTo>
                <a:lnTo>
                  <a:pt x="1973" y="105"/>
                </a:lnTo>
                <a:lnTo>
                  <a:pt x="1974" y="106"/>
                </a:lnTo>
                <a:lnTo>
                  <a:pt x="1974" y="105"/>
                </a:lnTo>
                <a:lnTo>
                  <a:pt x="1974" y="105"/>
                </a:lnTo>
                <a:lnTo>
                  <a:pt x="1974" y="103"/>
                </a:lnTo>
                <a:lnTo>
                  <a:pt x="1975" y="113"/>
                </a:lnTo>
                <a:lnTo>
                  <a:pt x="1975" y="115"/>
                </a:lnTo>
                <a:lnTo>
                  <a:pt x="1976" y="143"/>
                </a:lnTo>
                <a:lnTo>
                  <a:pt x="1976" y="144"/>
                </a:lnTo>
                <a:lnTo>
                  <a:pt x="1977" y="172"/>
                </a:lnTo>
                <a:lnTo>
                  <a:pt x="1977" y="173"/>
                </a:lnTo>
                <a:lnTo>
                  <a:pt x="1978" y="190"/>
                </a:lnTo>
                <a:lnTo>
                  <a:pt x="1978" y="191"/>
                </a:lnTo>
                <a:lnTo>
                  <a:pt x="1979" y="198"/>
                </a:lnTo>
                <a:lnTo>
                  <a:pt x="1980" y="198"/>
                </a:lnTo>
                <a:lnTo>
                  <a:pt x="1980" y="201"/>
                </a:lnTo>
                <a:lnTo>
                  <a:pt x="1980" y="199"/>
                </a:lnTo>
                <a:lnTo>
                  <a:pt x="1981" y="198"/>
                </a:lnTo>
                <a:lnTo>
                  <a:pt x="1981" y="193"/>
                </a:lnTo>
                <a:lnTo>
                  <a:pt x="1981" y="195"/>
                </a:lnTo>
                <a:lnTo>
                  <a:pt x="1982" y="195"/>
                </a:lnTo>
                <a:lnTo>
                  <a:pt x="1982" y="200"/>
                </a:lnTo>
                <a:lnTo>
                  <a:pt x="1983" y="200"/>
                </a:lnTo>
                <a:lnTo>
                  <a:pt x="1983" y="205"/>
                </a:lnTo>
                <a:lnTo>
                  <a:pt x="1984" y="205"/>
                </a:lnTo>
                <a:lnTo>
                  <a:pt x="1984" y="206"/>
                </a:lnTo>
                <a:lnTo>
                  <a:pt x="1985" y="202"/>
                </a:lnTo>
                <a:lnTo>
                  <a:pt x="1985" y="202"/>
                </a:lnTo>
                <a:lnTo>
                  <a:pt x="1985" y="202"/>
                </a:lnTo>
                <a:lnTo>
                  <a:pt x="1986" y="204"/>
                </a:lnTo>
                <a:lnTo>
                  <a:pt x="1986" y="204"/>
                </a:lnTo>
                <a:lnTo>
                  <a:pt x="1986" y="204"/>
                </a:lnTo>
                <a:lnTo>
                  <a:pt x="1987" y="201"/>
                </a:lnTo>
                <a:lnTo>
                  <a:pt x="1987" y="201"/>
                </a:lnTo>
                <a:lnTo>
                  <a:pt x="1988" y="200"/>
                </a:lnTo>
                <a:lnTo>
                  <a:pt x="1988" y="200"/>
                </a:lnTo>
                <a:lnTo>
                  <a:pt x="1989" y="198"/>
                </a:lnTo>
                <a:lnTo>
                  <a:pt x="1989" y="198"/>
                </a:lnTo>
                <a:lnTo>
                  <a:pt x="1990" y="192"/>
                </a:lnTo>
                <a:lnTo>
                  <a:pt x="1990" y="192"/>
                </a:lnTo>
                <a:lnTo>
                  <a:pt x="1991" y="187"/>
                </a:lnTo>
                <a:lnTo>
                  <a:pt x="1991" y="187"/>
                </a:lnTo>
                <a:lnTo>
                  <a:pt x="1992" y="165"/>
                </a:lnTo>
                <a:lnTo>
                  <a:pt x="1992" y="164"/>
                </a:lnTo>
                <a:lnTo>
                  <a:pt x="1993" y="144"/>
                </a:lnTo>
                <a:lnTo>
                  <a:pt x="1993" y="143"/>
                </a:lnTo>
                <a:lnTo>
                  <a:pt x="1994" y="117"/>
                </a:lnTo>
                <a:lnTo>
                  <a:pt x="1994" y="116"/>
                </a:lnTo>
                <a:lnTo>
                  <a:pt x="1995" y="108"/>
                </a:lnTo>
                <a:lnTo>
                  <a:pt x="1995" y="116"/>
                </a:lnTo>
                <a:lnTo>
                  <a:pt x="1995" y="117"/>
                </a:lnTo>
                <a:lnTo>
                  <a:pt x="1995" y="118"/>
                </a:lnTo>
                <a:lnTo>
                  <a:pt x="1996" y="105"/>
                </a:lnTo>
                <a:lnTo>
                  <a:pt x="1996" y="104"/>
                </a:lnTo>
                <a:lnTo>
                  <a:pt x="1997" y="85"/>
                </a:lnTo>
                <a:lnTo>
                  <a:pt x="1997" y="90"/>
                </a:lnTo>
                <a:lnTo>
                  <a:pt x="1998" y="89"/>
                </a:lnTo>
                <a:lnTo>
                  <a:pt x="1998" y="88"/>
                </a:lnTo>
                <a:lnTo>
                  <a:pt x="1998" y="111"/>
                </a:lnTo>
                <a:lnTo>
                  <a:pt x="1999" y="111"/>
                </a:lnTo>
                <a:lnTo>
                  <a:pt x="1999" y="133"/>
                </a:lnTo>
                <a:lnTo>
                  <a:pt x="2000" y="133"/>
                </a:lnTo>
                <a:lnTo>
                  <a:pt x="2000" y="130"/>
                </a:lnTo>
                <a:lnTo>
                  <a:pt x="2000" y="147"/>
                </a:lnTo>
                <a:lnTo>
                  <a:pt x="2001" y="149"/>
                </a:lnTo>
                <a:lnTo>
                  <a:pt x="2001" y="171"/>
                </a:lnTo>
                <a:lnTo>
                  <a:pt x="2002" y="172"/>
                </a:lnTo>
                <a:lnTo>
                  <a:pt x="2002" y="176"/>
                </a:lnTo>
                <a:lnTo>
                  <a:pt x="2003" y="175"/>
                </a:lnTo>
                <a:lnTo>
                  <a:pt x="2003" y="175"/>
                </a:lnTo>
                <a:lnTo>
                  <a:pt x="2003" y="172"/>
                </a:lnTo>
                <a:lnTo>
                  <a:pt x="2004" y="180"/>
                </a:lnTo>
                <a:lnTo>
                  <a:pt x="2004" y="180"/>
                </a:lnTo>
                <a:lnTo>
                  <a:pt x="2005" y="189"/>
                </a:lnTo>
                <a:lnTo>
                  <a:pt x="2005" y="190"/>
                </a:lnTo>
                <a:lnTo>
                  <a:pt x="2006" y="195"/>
                </a:lnTo>
                <a:lnTo>
                  <a:pt x="2006" y="196"/>
                </a:lnTo>
                <a:lnTo>
                  <a:pt x="2007" y="205"/>
                </a:lnTo>
                <a:lnTo>
                  <a:pt x="2007" y="205"/>
                </a:lnTo>
                <a:lnTo>
                  <a:pt x="2008" y="207"/>
                </a:lnTo>
                <a:lnTo>
                  <a:pt x="2008" y="207"/>
                </a:lnTo>
                <a:lnTo>
                  <a:pt x="2009" y="218"/>
                </a:lnTo>
                <a:lnTo>
                  <a:pt x="2009" y="218"/>
                </a:lnTo>
                <a:lnTo>
                  <a:pt x="2010" y="225"/>
                </a:lnTo>
                <a:lnTo>
                  <a:pt x="2010" y="225"/>
                </a:lnTo>
                <a:lnTo>
                  <a:pt x="2010" y="226"/>
                </a:lnTo>
                <a:lnTo>
                  <a:pt x="2011" y="224"/>
                </a:lnTo>
                <a:lnTo>
                  <a:pt x="2011" y="223"/>
                </a:lnTo>
                <a:lnTo>
                  <a:pt x="2012" y="212"/>
                </a:lnTo>
                <a:lnTo>
                  <a:pt x="2012" y="211"/>
                </a:lnTo>
                <a:lnTo>
                  <a:pt x="2013" y="199"/>
                </a:lnTo>
                <a:lnTo>
                  <a:pt x="2013" y="198"/>
                </a:lnTo>
                <a:lnTo>
                  <a:pt x="2014" y="187"/>
                </a:lnTo>
                <a:lnTo>
                  <a:pt x="2014" y="187"/>
                </a:lnTo>
                <a:lnTo>
                  <a:pt x="2015" y="181"/>
                </a:lnTo>
                <a:lnTo>
                  <a:pt x="2016" y="180"/>
                </a:lnTo>
                <a:lnTo>
                  <a:pt x="2016" y="166"/>
                </a:lnTo>
                <a:lnTo>
                  <a:pt x="2017" y="165"/>
                </a:lnTo>
                <a:lnTo>
                  <a:pt x="2017" y="145"/>
                </a:lnTo>
                <a:lnTo>
                  <a:pt x="2018" y="144"/>
                </a:lnTo>
                <a:lnTo>
                  <a:pt x="2018" y="137"/>
                </a:lnTo>
                <a:lnTo>
                  <a:pt x="2019" y="136"/>
                </a:lnTo>
                <a:lnTo>
                  <a:pt x="2019" y="112"/>
                </a:lnTo>
                <a:lnTo>
                  <a:pt x="2020" y="111"/>
                </a:lnTo>
                <a:lnTo>
                  <a:pt x="2021" y="89"/>
                </a:lnTo>
                <a:lnTo>
                  <a:pt x="2021" y="90"/>
                </a:lnTo>
                <a:lnTo>
                  <a:pt x="2021" y="90"/>
                </a:lnTo>
                <a:lnTo>
                  <a:pt x="2022" y="96"/>
                </a:lnTo>
                <a:lnTo>
                  <a:pt x="2022" y="98"/>
                </a:lnTo>
                <a:lnTo>
                  <a:pt x="2023" y="123"/>
                </a:lnTo>
                <a:lnTo>
                  <a:pt x="2023" y="123"/>
                </a:lnTo>
                <a:lnTo>
                  <a:pt x="2023" y="123"/>
                </a:lnTo>
                <a:lnTo>
                  <a:pt x="2023" y="123"/>
                </a:lnTo>
                <a:lnTo>
                  <a:pt x="2023" y="117"/>
                </a:lnTo>
                <a:lnTo>
                  <a:pt x="2024" y="119"/>
                </a:lnTo>
                <a:lnTo>
                  <a:pt x="2024" y="119"/>
                </a:lnTo>
                <a:lnTo>
                  <a:pt x="2025" y="107"/>
                </a:lnTo>
                <a:lnTo>
                  <a:pt x="2025" y="106"/>
                </a:lnTo>
                <a:lnTo>
                  <a:pt x="2026" y="92"/>
                </a:lnTo>
                <a:lnTo>
                  <a:pt x="2026" y="91"/>
                </a:lnTo>
                <a:lnTo>
                  <a:pt x="2027" y="74"/>
                </a:lnTo>
                <a:lnTo>
                  <a:pt x="2027" y="77"/>
                </a:lnTo>
                <a:lnTo>
                  <a:pt x="2027" y="77"/>
                </a:lnTo>
                <a:lnTo>
                  <a:pt x="2028" y="95"/>
                </a:lnTo>
                <a:lnTo>
                  <a:pt x="2028" y="95"/>
                </a:lnTo>
                <a:lnTo>
                  <a:pt x="2029" y="118"/>
                </a:lnTo>
                <a:lnTo>
                  <a:pt x="2029" y="118"/>
                </a:lnTo>
                <a:lnTo>
                  <a:pt x="2030" y="123"/>
                </a:lnTo>
                <a:lnTo>
                  <a:pt x="2030" y="121"/>
                </a:lnTo>
                <a:lnTo>
                  <a:pt x="2030" y="121"/>
                </a:lnTo>
                <a:lnTo>
                  <a:pt x="2031" y="116"/>
                </a:lnTo>
                <a:lnTo>
                  <a:pt x="2031" y="122"/>
                </a:lnTo>
                <a:lnTo>
                  <a:pt x="2031" y="123"/>
                </a:lnTo>
                <a:lnTo>
                  <a:pt x="2032" y="132"/>
                </a:lnTo>
                <a:lnTo>
                  <a:pt x="2032" y="133"/>
                </a:lnTo>
                <a:lnTo>
                  <a:pt x="2032" y="136"/>
                </a:lnTo>
                <a:lnTo>
                  <a:pt x="2033" y="124"/>
                </a:lnTo>
                <a:lnTo>
                  <a:pt x="2034" y="123"/>
                </a:lnTo>
                <a:lnTo>
                  <a:pt x="2034" y="123"/>
                </a:lnTo>
                <a:lnTo>
                  <a:pt x="2034" y="124"/>
                </a:lnTo>
                <a:lnTo>
                  <a:pt x="2034" y="124"/>
                </a:lnTo>
                <a:lnTo>
                  <a:pt x="2035" y="124"/>
                </a:lnTo>
                <a:lnTo>
                  <a:pt x="2035" y="131"/>
                </a:lnTo>
                <a:lnTo>
                  <a:pt x="2036" y="132"/>
                </a:lnTo>
                <a:lnTo>
                  <a:pt x="2036" y="140"/>
                </a:lnTo>
                <a:lnTo>
                  <a:pt x="2037" y="141"/>
                </a:lnTo>
                <a:lnTo>
                  <a:pt x="2037" y="141"/>
                </a:lnTo>
                <a:lnTo>
                  <a:pt x="2037" y="138"/>
                </a:lnTo>
                <a:lnTo>
                  <a:pt x="2037" y="138"/>
                </a:lnTo>
                <a:lnTo>
                  <a:pt x="2038" y="139"/>
                </a:lnTo>
                <a:lnTo>
                  <a:pt x="2039" y="146"/>
                </a:lnTo>
                <a:lnTo>
                  <a:pt x="2039" y="146"/>
                </a:lnTo>
                <a:lnTo>
                  <a:pt x="2039" y="144"/>
                </a:lnTo>
                <a:lnTo>
                  <a:pt x="2040" y="150"/>
                </a:lnTo>
                <a:lnTo>
                  <a:pt x="2040" y="151"/>
                </a:lnTo>
                <a:lnTo>
                  <a:pt x="2040" y="153"/>
                </a:lnTo>
                <a:lnTo>
                  <a:pt x="2041" y="135"/>
                </a:lnTo>
                <a:lnTo>
                  <a:pt x="2041" y="134"/>
                </a:lnTo>
                <a:lnTo>
                  <a:pt x="2042" y="112"/>
                </a:lnTo>
                <a:lnTo>
                  <a:pt x="2042" y="111"/>
                </a:lnTo>
                <a:lnTo>
                  <a:pt x="2043" y="72"/>
                </a:lnTo>
                <a:lnTo>
                  <a:pt x="2043" y="72"/>
                </a:lnTo>
                <a:lnTo>
                  <a:pt x="2044" y="52"/>
                </a:lnTo>
                <a:lnTo>
                  <a:pt x="2044" y="58"/>
                </a:lnTo>
                <a:lnTo>
                  <a:pt x="2044" y="58"/>
                </a:lnTo>
                <a:lnTo>
                  <a:pt x="2044" y="58"/>
                </a:lnTo>
                <a:lnTo>
                  <a:pt x="2045" y="29"/>
                </a:lnTo>
                <a:lnTo>
                  <a:pt x="2045" y="25"/>
                </a:lnTo>
                <a:lnTo>
                  <a:pt x="2045" y="4"/>
                </a:lnTo>
                <a:lnTo>
                  <a:pt x="2046" y="31"/>
                </a:lnTo>
                <a:lnTo>
                  <a:pt x="2046" y="33"/>
                </a:lnTo>
                <a:lnTo>
                  <a:pt x="2047" y="78"/>
                </a:lnTo>
                <a:lnTo>
                  <a:pt x="2047" y="79"/>
                </a:lnTo>
                <a:lnTo>
                  <a:pt x="2048" y="105"/>
                </a:lnTo>
                <a:lnTo>
                  <a:pt x="2048" y="105"/>
                </a:lnTo>
                <a:lnTo>
                  <a:pt x="2049" y="124"/>
                </a:lnTo>
                <a:lnTo>
                  <a:pt x="2049" y="125"/>
                </a:lnTo>
                <a:lnTo>
                  <a:pt x="2049" y="124"/>
                </a:lnTo>
                <a:lnTo>
                  <a:pt x="2050" y="161"/>
                </a:lnTo>
                <a:lnTo>
                  <a:pt x="2050" y="162"/>
                </a:lnTo>
                <a:lnTo>
                  <a:pt x="2051" y="179"/>
                </a:lnTo>
                <a:lnTo>
                  <a:pt x="2052" y="179"/>
                </a:lnTo>
                <a:lnTo>
                  <a:pt x="2052" y="182"/>
                </a:lnTo>
                <a:lnTo>
                  <a:pt x="2052" y="181"/>
                </a:lnTo>
                <a:lnTo>
                  <a:pt x="2053" y="181"/>
                </a:lnTo>
                <a:lnTo>
                  <a:pt x="2053" y="186"/>
                </a:lnTo>
                <a:lnTo>
                  <a:pt x="2054" y="186"/>
                </a:lnTo>
                <a:lnTo>
                  <a:pt x="2054" y="188"/>
                </a:lnTo>
                <a:lnTo>
                  <a:pt x="2054" y="186"/>
                </a:lnTo>
                <a:lnTo>
                  <a:pt x="2054" y="186"/>
                </a:lnTo>
                <a:lnTo>
                  <a:pt x="2055" y="186"/>
                </a:lnTo>
                <a:lnTo>
                  <a:pt x="2055" y="189"/>
                </a:lnTo>
                <a:lnTo>
                  <a:pt x="2056" y="189"/>
                </a:lnTo>
                <a:lnTo>
                  <a:pt x="2056" y="190"/>
                </a:lnTo>
                <a:lnTo>
                  <a:pt x="2057" y="189"/>
                </a:lnTo>
                <a:lnTo>
                  <a:pt x="2057" y="189"/>
                </a:lnTo>
                <a:lnTo>
                  <a:pt x="2057" y="189"/>
                </a:lnTo>
                <a:lnTo>
                  <a:pt x="2058" y="185"/>
                </a:lnTo>
                <a:lnTo>
                  <a:pt x="2058" y="184"/>
                </a:lnTo>
                <a:lnTo>
                  <a:pt x="2058" y="183"/>
                </a:lnTo>
                <a:lnTo>
                  <a:pt x="2059" y="185"/>
                </a:lnTo>
                <a:lnTo>
                  <a:pt x="2059" y="186"/>
                </a:lnTo>
                <a:lnTo>
                  <a:pt x="2060" y="190"/>
                </a:lnTo>
                <a:lnTo>
                  <a:pt x="2060" y="190"/>
                </a:lnTo>
                <a:lnTo>
                  <a:pt x="2060" y="190"/>
                </a:lnTo>
                <a:lnTo>
                  <a:pt x="2061" y="189"/>
                </a:lnTo>
                <a:lnTo>
                  <a:pt x="2061" y="189"/>
                </a:lnTo>
                <a:lnTo>
                  <a:pt x="2062" y="184"/>
                </a:lnTo>
                <a:lnTo>
                  <a:pt x="2062" y="184"/>
                </a:lnTo>
                <a:lnTo>
                  <a:pt x="2063" y="179"/>
                </a:lnTo>
                <a:lnTo>
                  <a:pt x="2063" y="179"/>
                </a:lnTo>
                <a:lnTo>
                  <a:pt x="2064" y="157"/>
                </a:lnTo>
                <a:lnTo>
                  <a:pt x="2064" y="156"/>
                </a:lnTo>
                <a:lnTo>
                  <a:pt x="2065" y="142"/>
                </a:lnTo>
                <a:lnTo>
                  <a:pt x="2065" y="141"/>
                </a:lnTo>
                <a:lnTo>
                  <a:pt x="2066" y="126"/>
                </a:lnTo>
                <a:lnTo>
                  <a:pt x="2066" y="126"/>
                </a:lnTo>
                <a:lnTo>
                  <a:pt x="2067" y="119"/>
                </a:lnTo>
                <a:lnTo>
                  <a:pt x="2067" y="119"/>
                </a:lnTo>
                <a:lnTo>
                  <a:pt x="2068" y="118"/>
                </a:lnTo>
                <a:lnTo>
                  <a:pt x="2068" y="119"/>
                </a:lnTo>
                <a:lnTo>
                  <a:pt x="2068" y="119"/>
                </a:lnTo>
                <a:lnTo>
                  <a:pt x="2068" y="119"/>
                </a:lnTo>
                <a:lnTo>
                  <a:pt x="2069" y="109"/>
                </a:lnTo>
                <a:lnTo>
                  <a:pt x="2070" y="108"/>
                </a:lnTo>
                <a:lnTo>
                  <a:pt x="2070" y="103"/>
                </a:lnTo>
                <a:lnTo>
                  <a:pt x="2070" y="115"/>
                </a:lnTo>
                <a:lnTo>
                  <a:pt x="2070" y="113"/>
                </a:lnTo>
                <a:lnTo>
                  <a:pt x="2071" y="113"/>
                </a:lnTo>
                <a:lnTo>
                  <a:pt x="2071" y="105"/>
                </a:lnTo>
                <a:lnTo>
                  <a:pt x="2071" y="116"/>
                </a:lnTo>
                <a:lnTo>
                  <a:pt x="2072" y="117"/>
                </a:lnTo>
                <a:lnTo>
                  <a:pt x="2072" y="129"/>
                </a:lnTo>
                <a:lnTo>
                  <a:pt x="2073" y="129"/>
                </a:lnTo>
                <a:lnTo>
                  <a:pt x="2073" y="118"/>
                </a:lnTo>
                <a:lnTo>
                  <a:pt x="2074" y="130"/>
                </a:lnTo>
                <a:lnTo>
                  <a:pt x="2074" y="131"/>
                </a:lnTo>
                <a:lnTo>
                  <a:pt x="2075" y="138"/>
                </a:lnTo>
                <a:lnTo>
                  <a:pt x="2075" y="138"/>
                </a:lnTo>
                <a:lnTo>
                  <a:pt x="2075" y="138"/>
                </a:lnTo>
                <a:lnTo>
                  <a:pt x="2075" y="139"/>
                </a:lnTo>
                <a:lnTo>
                  <a:pt x="2075" y="136"/>
                </a:lnTo>
                <a:lnTo>
                  <a:pt x="2076" y="138"/>
                </a:lnTo>
                <a:lnTo>
                  <a:pt x="2076" y="138"/>
                </a:lnTo>
                <a:lnTo>
                  <a:pt x="2077" y="147"/>
                </a:lnTo>
                <a:lnTo>
                  <a:pt x="2077" y="146"/>
                </a:lnTo>
                <a:lnTo>
                  <a:pt x="2077" y="146"/>
                </a:lnTo>
                <a:lnTo>
                  <a:pt x="2078" y="141"/>
                </a:lnTo>
                <a:lnTo>
                  <a:pt x="2078" y="141"/>
                </a:lnTo>
                <a:lnTo>
                  <a:pt x="2078" y="144"/>
                </a:lnTo>
                <a:lnTo>
                  <a:pt x="2079" y="142"/>
                </a:lnTo>
                <a:lnTo>
                  <a:pt x="2079" y="142"/>
                </a:lnTo>
                <a:lnTo>
                  <a:pt x="2080" y="135"/>
                </a:lnTo>
                <a:lnTo>
                  <a:pt x="2080" y="135"/>
                </a:lnTo>
                <a:lnTo>
                  <a:pt x="2081" y="121"/>
                </a:lnTo>
                <a:lnTo>
                  <a:pt x="2081" y="121"/>
                </a:lnTo>
                <a:lnTo>
                  <a:pt x="2081" y="118"/>
                </a:lnTo>
                <a:lnTo>
                  <a:pt x="2082" y="119"/>
                </a:lnTo>
                <a:lnTo>
                  <a:pt x="2082" y="119"/>
                </a:lnTo>
                <a:lnTo>
                  <a:pt x="2083" y="120"/>
                </a:lnTo>
                <a:lnTo>
                  <a:pt x="2083" y="116"/>
                </a:lnTo>
                <a:lnTo>
                  <a:pt x="2083" y="115"/>
                </a:lnTo>
                <a:lnTo>
                  <a:pt x="2084" y="96"/>
                </a:lnTo>
                <a:lnTo>
                  <a:pt x="2084" y="95"/>
                </a:lnTo>
                <a:lnTo>
                  <a:pt x="2085" y="53"/>
                </a:lnTo>
                <a:lnTo>
                  <a:pt x="2085" y="53"/>
                </a:lnTo>
                <a:lnTo>
                  <a:pt x="2086" y="56"/>
                </a:lnTo>
                <a:lnTo>
                  <a:pt x="2086" y="50"/>
                </a:lnTo>
                <a:lnTo>
                  <a:pt x="2086" y="49"/>
                </a:lnTo>
                <a:lnTo>
                  <a:pt x="2087" y="49"/>
                </a:lnTo>
                <a:lnTo>
                  <a:pt x="2087" y="47"/>
                </a:lnTo>
                <a:lnTo>
                  <a:pt x="2088" y="46"/>
                </a:lnTo>
                <a:lnTo>
                  <a:pt x="2088" y="41"/>
                </a:lnTo>
                <a:lnTo>
                  <a:pt x="2088" y="42"/>
                </a:lnTo>
                <a:lnTo>
                  <a:pt x="2089" y="42"/>
                </a:lnTo>
                <a:lnTo>
                  <a:pt x="2089" y="50"/>
                </a:lnTo>
                <a:lnTo>
                  <a:pt x="2090" y="51"/>
                </a:lnTo>
                <a:lnTo>
                  <a:pt x="2090" y="53"/>
                </a:lnTo>
                <a:lnTo>
                  <a:pt x="2090" y="50"/>
                </a:lnTo>
                <a:lnTo>
                  <a:pt x="2090" y="51"/>
                </a:lnTo>
                <a:lnTo>
                  <a:pt x="2091" y="51"/>
                </a:lnTo>
                <a:lnTo>
                  <a:pt x="2092" y="51"/>
                </a:lnTo>
                <a:lnTo>
                  <a:pt x="2092" y="50"/>
                </a:lnTo>
                <a:lnTo>
                  <a:pt x="2092" y="50"/>
                </a:lnTo>
                <a:lnTo>
                  <a:pt x="2092" y="36"/>
                </a:lnTo>
                <a:lnTo>
                  <a:pt x="2093" y="50"/>
                </a:lnTo>
                <a:lnTo>
                  <a:pt x="2093" y="51"/>
                </a:lnTo>
                <a:lnTo>
                  <a:pt x="2093" y="53"/>
                </a:lnTo>
                <a:lnTo>
                  <a:pt x="2094" y="45"/>
                </a:lnTo>
                <a:lnTo>
                  <a:pt x="2094" y="45"/>
                </a:lnTo>
                <a:lnTo>
                  <a:pt x="2095" y="33"/>
                </a:lnTo>
                <a:lnTo>
                  <a:pt x="2095" y="33"/>
                </a:lnTo>
                <a:lnTo>
                  <a:pt x="2095" y="34"/>
                </a:lnTo>
                <a:lnTo>
                  <a:pt x="2095" y="34"/>
                </a:lnTo>
                <a:lnTo>
                  <a:pt x="2096" y="27"/>
                </a:lnTo>
                <a:lnTo>
                  <a:pt x="2096" y="27"/>
                </a:lnTo>
                <a:lnTo>
                  <a:pt x="2096" y="30"/>
                </a:lnTo>
                <a:lnTo>
                  <a:pt x="2097" y="22"/>
                </a:lnTo>
                <a:lnTo>
                  <a:pt x="2097" y="23"/>
                </a:lnTo>
                <a:lnTo>
                  <a:pt x="2097" y="23"/>
                </a:lnTo>
              </a:path>
            </a:pathLst>
          </a:custGeom>
          <a:noFill/>
          <a:ln w="4763"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Line 50">
            <a:extLst>
              <a:ext uri="{FF2B5EF4-FFF2-40B4-BE49-F238E27FC236}">
                <a16:creationId xmlns:a16="http://schemas.microsoft.com/office/drawing/2014/main" id="{37950917-9B1C-48CD-AF71-5CB4AF3CE739}"/>
              </a:ext>
            </a:extLst>
          </p:cNvPr>
          <p:cNvSpPr>
            <a:spLocks noChangeShapeType="1"/>
          </p:cNvSpPr>
          <p:nvPr/>
        </p:nvSpPr>
        <p:spPr bwMode="auto">
          <a:xfrm>
            <a:off x="233363" y="3300413"/>
            <a:ext cx="26892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Line 51">
            <a:extLst>
              <a:ext uri="{FF2B5EF4-FFF2-40B4-BE49-F238E27FC236}">
                <a16:creationId xmlns:a16="http://schemas.microsoft.com/office/drawing/2014/main" id="{799CF18D-4E24-465A-BA54-845D0F16D78B}"/>
              </a:ext>
            </a:extLst>
          </p:cNvPr>
          <p:cNvSpPr>
            <a:spLocks noChangeShapeType="1"/>
          </p:cNvSpPr>
          <p:nvPr/>
        </p:nvSpPr>
        <p:spPr bwMode="auto">
          <a:xfrm flipV="1">
            <a:off x="233363" y="3275013"/>
            <a:ext cx="0" cy="254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Line 52">
            <a:extLst>
              <a:ext uri="{FF2B5EF4-FFF2-40B4-BE49-F238E27FC236}">
                <a16:creationId xmlns:a16="http://schemas.microsoft.com/office/drawing/2014/main" id="{C37757DB-5427-4574-AE52-1AA478F05177}"/>
              </a:ext>
            </a:extLst>
          </p:cNvPr>
          <p:cNvSpPr>
            <a:spLocks noChangeShapeType="1"/>
          </p:cNvSpPr>
          <p:nvPr/>
        </p:nvSpPr>
        <p:spPr bwMode="auto">
          <a:xfrm flipV="1">
            <a:off x="2922588" y="3275013"/>
            <a:ext cx="0" cy="254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 name="Rectangle 53">
            <a:extLst>
              <a:ext uri="{FF2B5EF4-FFF2-40B4-BE49-F238E27FC236}">
                <a16:creationId xmlns:a16="http://schemas.microsoft.com/office/drawing/2014/main" id="{4565C8C0-79B4-4316-9044-3BD96D60231C}"/>
              </a:ext>
            </a:extLst>
          </p:cNvPr>
          <p:cNvSpPr>
            <a:spLocks noChangeArrowheads="1"/>
          </p:cNvSpPr>
          <p:nvPr/>
        </p:nvSpPr>
        <p:spPr bwMode="auto">
          <a:xfrm>
            <a:off x="206375" y="3348038"/>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65" name="Rectangle 54">
            <a:extLst>
              <a:ext uri="{FF2B5EF4-FFF2-40B4-BE49-F238E27FC236}">
                <a16:creationId xmlns:a16="http://schemas.microsoft.com/office/drawing/2014/main" id="{D51EE2A0-08E6-4DB3-B7C2-4B4028C5125E}"/>
              </a:ext>
            </a:extLst>
          </p:cNvPr>
          <p:cNvSpPr>
            <a:spLocks noChangeArrowheads="1"/>
          </p:cNvSpPr>
          <p:nvPr/>
        </p:nvSpPr>
        <p:spPr bwMode="auto">
          <a:xfrm>
            <a:off x="2849563" y="3348038"/>
            <a:ext cx="1889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66" name="Line 55">
            <a:extLst>
              <a:ext uri="{FF2B5EF4-FFF2-40B4-BE49-F238E27FC236}">
                <a16:creationId xmlns:a16="http://schemas.microsoft.com/office/drawing/2014/main" id="{A6C6F482-6DD4-4CA2-9145-F25EE8503584}"/>
              </a:ext>
            </a:extLst>
          </p:cNvPr>
          <p:cNvSpPr>
            <a:spLocks noChangeShapeType="1"/>
          </p:cNvSpPr>
          <p:nvPr/>
        </p:nvSpPr>
        <p:spPr bwMode="auto">
          <a:xfrm flipV="1">
            <a:off x="233363" y="2433638"/>
            <a:ext cx="0" cy="866775"/>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 name="Freeform 56">
            <a:extLst>
              <a:ext uri="{FF2B5EF4-FFF2-40B4-BE49-F238E27FC236}">
                <a16:creationId xmlns:a16="http://schemas.microsoft.com/office/drawing/2014/main" id="{03C60137-9AA8-4C85-BED3-039B43548953}"/>
              </a:ext>
            </a:extLst>
          </p:cNvPr>
          <p:cNvSpPr>
            <a:spLocks/>
          </p:cNvSpPr>
          <p:nvPr/>
        </p:nvSpPr>
        <p:spPr bwMode="auto">
          <a:xfrm>
            <a:off x="233363" y="2473325"/>
            <a:ext cx="2689225" cy="788988"/>
          </a:xfrm>
          <a:custGeom>
            <a:avLst/>
            <a:gdLst>
              <a:gd name="T0" fmla="*/ 24 w 1694"/>
              <a:gd name="T1" fmla="*/ 476 h 497"/>
              <a:gd name="T2" fmla="*/ 51 w 1694"/>
              <a:gd name="T3" fmla="*/ 481 h 497"/>
              <a:gd name="T4" fmla="*/ 78 w 1694"/>
              <a:gd name="T5" fmla="*/ 493 h 497"/>
              <a:gd name="T6" fmla="*/ 105 w 1694"/>
              <a:gd name="T7" fmla="*/ 464 h 497"/>
              <a:gd name="T8" fmla="*/ 132 w 1694"/>
              <a:gd name="T9" fmla="*/ 470 h 497"/>
              <a:gd name="T10" fmla="*/ 160 w 1694"/>
              <a:gd name="T11" fmla="*/ 470 h 497"/>
              <a:gd name="T12" fmla="*/ 187 w 1694"/>
              <a:gd name="T13" fmla="*/ 463 h 497"/>
              <a:gd name="T14" fmla="*/ 214 w 1694"/>
              <a:gd name="T15" fmla="*/ 471 h 497"/>
              <a:gd name="T16" fmla="*/ 241 w 1694"/>
              <a:gd name="T17" fmla="*/ 438 h 497"/>
              <a:gd name="T18" fmla="*/ 268 w 1694"/>
              <a:gd name="T19" fmla="*/ 448 h 497"/>
              <a:gd name="T20" fmla="*/ 295 w 1694"/>
              <a:gd name="T21" fmla="*/ 450 h 497"/>
              <a:gd name="T22" fmla="*/ 323 w 1694"/>
              <a:gd name="T23" fmla="*/ 433 h 497"/>
              <a:gd name="T24" fmla="*/ 350 w 1694"/>
              <a:gd name="T25" fmla="*/ 454 h 497"/>
              <a:gd name="T26" fmla="*/ 377 w 1694"/>
              <a:gd name="T27" fmla="*/ 402 h 497"/>
              <a:gd name="T28" fmla="*/ 404 w 1694"/>
              <a:gd name="T29" fmla="*/ 383 h 497"/>
              <a:gd name="T30" fmla="*/ 431 w 1694"/>
              <a:gd name="T31" fmla="*/ 368 h 497"/>
              <a:gd name="T32" fmla="*/ 458 w 1694"/>
              <a:gd name="T33" fmla="*/ 353 h 497"/>
              <a:gd name="T34" fmla="*/ 486 w 1694"/>
              <a:gd name="T35" fmla="*/ 290 h 497"/>
              <a:gd name="T36" fmla="*/ 513 w 1694"/>
              <a:gd name="T37" fmla="*/ 319 h 497"/>
              <a:gd name="T38" fmla="*/ 540 w 1694"/>
              <a:gd name="T39" fmla="*/ 291 h 497"/>
              <a:gd name="T40" fmla="*/ 567 w 1694"/>
              <a:gd name="T41" fmla="*/ 267 h 497"/>
              <a:gd name="T42" fmla="*/ 594 w 1694"/>
              <a:gd name="T43" fmla="*/ 219 h 497"/>
              <a:gd name="T44" fmla="*/ 622 w 1694"/>
              <a:gd name="T45" fmla="*/ 216 h 497"/>
              <a:gd name="T46" fmla="*/ 649 w 1694"/>
              <a:gd name="T47" fmla="*/ 260 h 497"/>
              <a:gd name="T48" fmla="*/ 676 w 1694"/>
              <a:gd name="T49" fmla="*/ 251 h 497"/>
              <a:gd name="T50" fmla="*/ 703 w 1694"/>
              <a:gd name="T51" fmla="*/ 249 h 497"/>
              <a:gd name="T52" fmla="*/ 730 w 1694"/>
              <a:gd name="T53" fmla="*/ 213 h 497"/>
              <a:gd name="T54" fmla="*/ 757 w 1694"/>
              <a:gd name="T55" fmla="*/ 229 h 497"/>
              <a:gd name="T56" fmla="*/ 784 w 1694"/>
              <a:gd name="T57" fmla="*/ 248 h 497"/>
              <a:gd name="T58" fmla="*/ 812 w 1694"/>
              <a:gd name="T59" fmla="*/ 206 h 497"/>
              <a:gd name="T60" fmla="*/ 839 w 1694"/>
              <a:gd name="T61" fmla="*/ 191 h 497"/>
              <a:gd name="T62" fmla="*/ 866 w 1694"/>
              <a:gd name="T63" fmla="*/ 186 h 497"/>
              <a:gd name="T64" fmla="*/ 893 w 1694"/>
              <a:gd name="T65" fmla="*/ 168 h 497"/>
              <a:gd name="T66" fmla="*/ 920 w 1694"/>
              <a:gd name="T67" fmla="*/ 167 h 497"/>
              <a:gd name="T68" fmla="*/ 947 w 1694"/>
              <a:gd name="T69" fmla="*/ 158 h 497"/>
              <a:gd name="T70" fmla="*/ 974 w 1694"/>
              <a:gd name="T71" fmla="*/ 150 h 497"/>
              <a:gd name="T72" fmla="*/ 1002 w 1694"/>
              <a:gd name="T73" fmla="*/ 137 h 497"/>
              <a:gd name="T74" fmla="*/ 1029 w 1694"/>
              <a:gd name="T75" fmla="*/ 155 h 497"/>
              <a:gd name="T76" fmla="*/ 1056 w 1694"/>
              <a:gd name="T77" fmla="*/ 161 h 497"/>
              <a:gd name="T78" fmla="*/ 1083 w 1694"/>
              <a:gd name="T79" fmla="*/ 190 h 497"/>
              <a:gd name="T80" fmla="*/ 1110 w 1694"/>
              <a:gd name="T81" fmla="*/ 135 h 497"/>
              <a:gd name="T82" fmla="*/ 1138 w 1694"/>
              <a:gd name="T83" fmla="*/ 157 h 497"/>
              <a:gd name="T84" fmla="*/ 1165 w 1694"/>
              <a:gd name="T85" fmla="*/ 148 h 497"/>
              <a:gd name="T86" fmla="*/ 1192 w 1694"/>
              <a:gd name="T87" fmla="*/ 156 h 497"/>
              <a:gd name="T88" fmla="*/ 1219 w 1694"/>
              <a:gd name="T89" fmla="*/ 109 h 497"/>
              <a:gd name="T90" fmla="*/ 1246 w 1694"/>
              <a:gd name="T91" fmla="*/ 81 h 497"/>
              <a:gd name="T92" fmla="*/ 1273 w 1694"/>
              <a:gd name="T93" fmla="*/ 73 h 497"/>
              <a:gd name="T94" fmla="*/ 1301 w 1694"/>
              <a:gd name="T95" fmla="*/ 65 h 497"/>
              <a:gd name="T96" fmla="*/ 1328 w 1694"/>
              <a:gd name="T97" fmla="*/ 67 h 497"/>
              <a:gd name="T98" fmla="*/ 1355 w 1694"/>
              <a:gd name="T99" fmla="*/ 31 h 497"/>
              <a:gd name="T100" fmla="*/ 1382 w 1694"/>
              <a:gd name="T101" fmla="*/ 49 h 497"/>
              <a:gd name="T102" fmla="*/ 1409 w 1694"/>
              <a:gd name="T103" fmla="*/ 5 h 497"/>
              <a:gd name="T104" fmla="*/ 1436 w 1694"/>
              <a:gd name="T105" fmla="*/ 50 h 497"/>
              <a:gd name="T106" fmla="*/ 1463 w 1694"/>
              <a:gd name="T107" fmla="*/ 93 h 497"/>
              <a:gd name="T108" fmla="*/ 1491 w 1694"/>
              <a:gd name="T109" fmla="*/ 99 h 497"/>
              <a:gd name="T110" fmla="*/ 1518 w 1694"/>
              <a:gd name="T111" fmla="*/ 109 h 497"/>
              <a:gd name="T112" fmla="*/ 1545 w 1694"/>
              <a:gd name="T113" fmla="*/ 105 h 497"/>
              <a:gd name="T114" fmla="*/ 1572 w 1694"/>
              <a:gd name="T115" fmla="*/ 121 h 497"/>
              <a:gd name="T116" fmla="*/ 1599 w 1694"/>
              <a:gd name="T117" fmla="*/ 97 h 497"/>
              <a:gd name="T118" fmla="*/ 1627 w 1694"/>
              <a:gd name="T119" fmla="*/ 70 h 497"/>
              <a:gd name="T120" fmla="*/ 1654 w 1694"/>
              <a:gd name="T121" fmla="*/ 78 h 497"/>
              <a:gd name="T122" fmla="*/ 1681 w 1694"/>
              <a:gd name="T123" fmla="*/ 48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7">
                <a:moveTo>
                  <a:pt x="0" y="441"/>
                </a:moveTo>
                <a:lnTo>
                  <a:pt x="3" y="444"/>
                </a:lnTo>
                <a:lnTo>
                  <a:pt x="7" y="446"/>
                </a:lnTo>
                <a:lnTo>
                  <a:pt x="10" y="452"/>
                </a:lnTo>
                <a:lnTo>
                  <a:pt x="14" y="459"/>
                </a:lnTo>
                <a:lnTo>
                  <a:pt x="17" y="471"/>
                </a:lnTo>
                <a:lnTo>
                  <a:pt x="20" y="476"/>
                </a:lnTo>
                <a:lnTo>
                  <a:pt x="24" y="476"/>
                </a:lnTo>
                <a:lnTo>
                  <a:pt x="27" y="477"/>
                </a:lnTo>
                <a:lnTo>
                  <a:pt x="31" y="482"/>
                </a:lnTo>
                <a:lnTo>
                  <a:pt x="34" y="494"/>
                </a:lnTo>
                <a:lnTo>
                  <a:pt x="37" y="495"/>
                </a:lnTo>
                <a:lnTo>
                  <a:pt x="41" y="496"/>
                </a:lnTo>
                <a:lnTo>
                  <a:pt x="44" y="488"/>
                </a:lnTo>
                <a:lnTo>
                  <a:pt x="48" y="486"/>
                </a:lnTo>
                <a:lnTo>
                  <a:pt x="51" y="481"/>
                </a:lnTo>
                <a:lnTo>
                  <a:pt x="54" y="487"/>
                </a:lnTo>
                <a:lnTo>
                  <a:pt x="58" y="484"/>
                </a:lnTo>
                <a:lnTo>
                  <a:pt x="61" y="490"/>
                </a:lnTo>
                <a:lnTo>
                  <a:pt x="64" y="485"/>
                </a:lnTo>
                <a:lnTo>
                  <a:pt x="68" y="486"/>
                </a:lnTo>
                <a:lnTo>
                  <a:pt x="71" y="485"/>
                </a:lnTo>
                <a:lnTo>
                  <a:pt x="75" y="489"/>
                </a:lnTo>
                <a:lnTo>
                  <a:pt x="78" y="493"/>
                </a:lnTo>
                <a:lnTo>
                  <a:pt x="81" y="494"/>
                </a:lnTo>
                <a:lnTo>
                  <a:pt x="85" y="497"/>
                </a:lnTo>
                <a:lnTo>
                  <a:pt x="88" y="487"/>
                </a:lnTo>
                <a:lnTo>
                  <a:pt x="92" y="484"/>
                </a:lnTo>
                <a:lnTo>
                  <a:pt x="95" y="473"/>
                </a:lnTo>
                <a:lnTo>
                  <a:pt x="98" y="467"/>
                </a:lnTo>
                <a:lnTo>
                  <a:pt x="102" y="465"/>
                </a:lnTo>
                <a:lnTo>
                  <a:pt x="105" y="464"/>
                </a:lnTo>
                <a:lnTo>
                  <a:pt x="109" y="469"/>
                </a:lnTo>
                <a:lnTo>
                  <a:pt x="112" y="467"/>
                </a:lnTo>
                <a:lnTo>
                  <a:pt x="116" y="465"/>
                </a:lnTo>
                <a:lnTo>
                  <a:pt x="119" y="458"/>
                </a:lnTo>
                <a:lnTo>
                  <a:pt x="122" y="458"/>
                </a:lnTo>
                <a:lnTo>
                  <a:pt x="126" y="465"/>
                </a:lnTo>
                <a:lnTo>
                  <a:pt x="129" y="473"/>
                </a:lnTo>
                <a:lnTo>
                  <a:pt x="132" y="470"/>
                </a:lnTo>
                <a:lnTo>
                  <a:pt x="136" y="470"/>
                </a:lnTo>
                <a:lnTo>
                  <a:pt x="139" y="465"/>
                </a:lnTo>
                <a:lnTo>
                  <a:pt x="143" y="462"/>
                </a:lnTo>
                <a:lnTo>
                  <a:pt x="146" y="461"/>
                </a:lnTo>
                <a:lnTo>
                  <a:pt x="149" y="470"/>
                </a:lnTo>
                <a:lnTo>
                  <a:pt x="153" y="476"/>
                </a:lnTo>
                <a:lnTo>
                  <a:pt x="156" y="478"/>
                </a:lnTo>
                <a:lnTo>
                  <a:pt x="160" y="470"/>
                </a:lnTo>
                <a:lnTo>
                  <a:pt x="163" y="463"/>
                </a:lnTo>
                <a:lnTo>
                  <a:pt x="166" y="453"/>
                </a:lnTo>
                <a:lnTo>
                  <a:pt x="170" y="449"/>
                </a:lnTo>
                <a:lnTo>
                  <a:pt x="173" y="452"/>
                </a:lnTo>
                <a:lnTo>
                  <a:pt x="176" y="463"/>
                </a:lnTo>
                <a:lnTo>
                  <a:pt x="180" y="466"/>
                </a:lnTo>
                <a:lnTo>
                  <a:pt x="183" y="468"/>
                </a:lnTo>
                <a:lnTo>
                  <a:pt x="187" y="463"/>
                </a:lnTo>
                <a:lnTo>
                  <a:pt x="190" y="470"/>
                </a:lnTo>
                <a:lnTo>
                  <a:pt x="194" y="476"/>
                </a:lnTo>
                <a:lnTo>
                  <a:pt x="197" y="478"/>
                </a:lnTo>
                <a:lnTo>
                  <a:pt x="200" y="480"/>
                </a:lnTo>
                <a:lnTo>
                  <a:pt x="204" y="482"/>
                </a:lnTo>
                <a:lnTo>
                  <a:pt x="207" y="486"/>
                </a:lnTo>
                <a:lnTo>
                  <a:pt x="211" y="480"/>
                </a:lnTo>
                <a:lnTo>
                  <a:pt x="214" y="471"/>
                </a:lnTo>
                <a:lnTo>
                  <a:pt x="217" y="464"/>
                </a:lnTo>
                <a:lnTo>
                  <a:pt x="221" y="467"/>
                </a:lnTo>
                <a:lnTo>
                  <a:pt x="224" y="469"/>
                </a:lnTo>
                <a:lnTo>
                  <a:pt x="228" y="467"/>
                </a:lnTo>
                <a:lnTo>
                  <a:pt x="231" y="461"/>
                </a:lnTo>
                <a:lnTo>
                  <a:pt x="234" y="454"/>
                </a:lnTo>
                <a:lnTo>
                  <a:pt x="238" y="447"/>
                </a:lnTo>
                <a:lnTo>
                  <a:pt x="241" y="438"/>
                </a:lnTo>
                <a:lnTo>
                  <a:pt x="244" y="439"/>
                </a:lnTo>
                <a:lnTo>
                  <a:pt x="248" y="442"/>
                </a:lnTo>
                <a:lnTo>
                  <a:pt x="251" y="449"/>
                </a:lnTo>
                <a:lnTo>
                  <a:pt x="255" y="444"/>
                </a:lnTo>
                <a:lnTo>
                  <a:pt x="258" y="444"/>
                </a:lnTo>
                <a:lnTo>
                  <a:pt x="261" y="439"/>
                </a:lnTo>
                <a:lnTo>
                  <a:pt x="265" y="445"/>
                </a:lnTo>
                <a:lnTo>
                  <a:pt x="268" y="448"/>
                </a:lnTo>
                <a:lnTo>
                  <a:pt x="272" y="451"/>
                </a:lnTo>
                <a:lnTo>
                  <a:pt x="275" y="452"/>
                </a:lnTo>
                <a:lnTo>
                  <a:pt x="278" y="457"/>
                </a:lnTo>
                <a:lnTo>
                  <a:pt x="282" y="462"/>
                </a:lnTo>
                <a:lnTo>
                  <a:pt x="285" y="465"/>
                </a:lnTo>
                <a:lnTo>
                  <a:pt x="289" y="460"/>
                </a:lnTo>
                <a:lnTo>
                  <a:pt x="292" y="455"/>
                </a:lnTo>
                <a:lnTo>
                  <a:pt x="295" y="450"/>
                </a:lnTo>
                <a:lnTo>
                  <a:pt x="299" y="448"/>
                </a:lnTo>
                <a:lnTo>
                  <a:pt x="302" y="449"/>
                </a:lnTo>
                <a:lnTo>
                  <a:pt x="306" y="447"/>
                </a:lnTo>
                <a:lnTo>
                  <a:pt x="309" y="449"/>
                </a:lnTo>
                <a:lnTo>
                  <a:pt x="312" y="451"/>
                </a:lnTo>
                <a:lnTo>
                  <a:pt x="316" y="450"/>
                </a:lnTo>
                <a:lnTo>
                  <a:pt x="319" y="441"/>
                </a:lnTo>
                <a:lnTo>
                  <a:pt x="323" y="433"/>
                </a:lnTo>
                <a:lnTo>
                  <a:pt x="326" y="425"/>
                </a:lnTo>
                <a:lnTo>
                  <a:pt x="329" y="423"/>
                </a:lnTo>
                <a:lnTo>
                  <a:pt x="333" y="429"/>
                </a:lnTo>
                <a:lnTo>
                  <a:pt x="336" y="438"/>
                </a:lnTo>
                <a:lnTo>
                  <a:pt x="340" y="449"/>
                </a:lnTo>
                <a:lnTo>
                  <a:pt x="343" y="453"/>
                </a:lnTo>
                <a:lnTo>
                  <a:pt x="346" y="450"/>
                </a:lnTo>
                <a:lnTo>
                  <a:pt x="350" y="454"/>
                </a:lnTo>
                <a:lnTo>
                  <a:pt x="353" y="455"/>
                </a:lnTo>
                <a:lnTo>
                  <a:pt x="356" y="460"/>
                </a:lnTo>
                <a:lnTo>
                  <a:pt x="360" y="455"/>
                </a:lnTo>
                <a:lnTo>
                  <a:pt x="363" y="449"/>
                </a:lnTo>
                <a:lnTo>
                  <a:pt x="367" y="441"/>
                </a:lnTo>
                <a:lnTo>
                  <a:pt x="370" y="425"/>
                </a:lnTo>
                <a:lnTo>
                  <a:pt x="373" y="413"/>
                </a:lnTo>
                <a:lnTo>
                  <a:pt x="377" y="402"/>
                </a:lnTo>
                <a:lnTo>
                  <a:pt x="380" y="400"/>
                </a:lnTo>
                <a:lnTo>
                  <a:pt x="384" y="397"/>
                </a:lnTo>
                <a:lnTo>
                  <a:pt x="387" y="394"/>
                </a:lnTo>
                <a:lnTo>
                  <a:pt x="390" y="397"/>
                </a:lnTo>
                <a:lnTo>
                  <a:pt x="394" y="401"/>
                </a:lnTo>
                <a:lnTo>
                  <a:pt x="397" y="400"/>
                </a:lnTo>
                <a:lnTo>
                  <a:pt x="401" y="391"/>
                </a:lnTo>
                <a:lnTo>
                  <a:pt x="404" y="383"/>
                </a:lnTo>
                <a:lnTo>
                  <a:pt x="408" y="375"/>
                </a:lnTo>
                <a:lnTo>
                  <a:pt x="411" y="379"/>
                </a:lnTo>
                <a:lnTo>
                  <a:pt x="414" y="381"/>
                </a:lnTo>
                <a:lnTo>
                  <a:pt x="418" y="380"/>
                </a:lnTo>
                <a:lnTo>
                  <a:pt x="421" y="382"/>
                </a:lnTo>
                <a:lnTo>
                  <a:pt x="425" y="379"/>
                </a:lnTo>
                <a:lnTo>
                  <a:pt x="428" y="379"/>
                </a:lnTo>
                <a:lnTo>
                  <a:pt x="431" y="368"/>
                </a:lnTo>
                <a:lnTo>
                  <a:pt x="435" y="364"/>
                </a:lnTo>
                <a:lnTo>
                  <a:pt x="438" y="362"/>
                </a:lnTo>
                <a:lnTo>
                  <a:pt x="441" y="363"/>
                </a:lnTo>
                <a:lnTo>
                  <a:pt x="445" y="360"/>
                </a:lnTo>
                <a:lnTo>
                  <a:pt x="448" y="361"/>
                </a:lnTo>
                <a:lnTo>
                  <a:pt x="452" y="360"/>
                </a:lnTo>
                <a:lnTo>
                  <a:pt x="455" y="353"/>
                </a:lnTo>
                <a:lnTo>
                  <a:pt x="458" y="353"/>
                </a:lnTo>
                <a:lnTo>
                  <a:pt x="462" y="361"/>
                </a:lnTo>
                <a:lnTo>
                  <a:pt x="465" y="370"/>
                </a:lnTo>
                <a:lnTo>
                  <a:pt x="468" y="358"/>
                </a:lnTo>
                <a:lnTo>
                  <a:pt x="472" y="338"/>
                </a:lnTo>
                <a:lnTo>
                  <a:pt x="475" y="318"/>
                </a:lnTo>
                <a:lnTo>
                  <a:pt x="479" y="303"/>
                </a:lnTo>
                <a:lnTo>
                  <a:pt x="482" y="294"/>
                </a:lnTo>
                <a:lnTo>
                  <a:pt x="486" y="290"/>
                </a:lnTo>
                <a:lnTo>
                  <a:pt x="489" y="289"/>
                </a:lnTo>
                <a:lnTo>
                  <a:pt x="492" y="285"/>
                </a:lnTo>
                <a:lnTo>
                  <a:pt x="496" y="280"/>
                </a:lnTo>
                <a:lnTo>
                  <a:pt x="499" y="287"/>
                </a:lnTo>
                <a:lnTo>
                  <a:pt x="503" y="298"/>
                </a:lnTo>
                <a:lnTo>
                  <a:pt x="506" y="312"/>
                </a:lnTo>
                <a:lnTo>
                  <a:pt x="509" y="320"/>
                </a:lnTo>
                <a:lnTo>
                  <a:pt x="513" y="319"/>
                </a:lnTo>
                <a:lnTo>
                  <a:pt x="516" y="319"/>
                </a:lnTo>
                <a:lnTo>
                  <a:pt x="520" y="309"/>
                </a:lnTo>
                <a:lnTo>
                  <a:pt x="523" y="299"/>
                </a:lnTo>
                <a:lnTo>
                  <a:pt x="526" y="288"/>
                </a:lnTo>
                <a:lnTo>
                  <a:pt x="530" y="281"/>
                </a:lnTo>
                <a:lnTo>
                  <a:pt x="533" y="281"/>
                </a:lnTo>
                <a:lnTo>
                  <a:pt x="537" y="287"/>
                </a:lnTo>
                <a:lnTo>
                  <a:pt x="540" y="291"/>
                </a:lnTo>
                <a:lnTo>
                  <a:pt x="543" y="285"/>
                </a:lnTo>
                <a:lnTo>
                  <a:pt x="547" y="271"/>
                </a:lnTo>
                <a:lnTo>
                  <a:pt x="550" y="263"/>
                </a:lnTo>
                <a:lnTo>
                  <a:pt x="553" y="264"/>
                </a:lnTo>
                <a:lnTo>
                  <a:pt x="557" y="270"/>
                </a:lnTo>
                <a:lnTo>
                  <a:pt x="560" y="273"/>
                </a:lnTo>
                <a:lnTo>
                  <a:pt x="564" y="274"/>
                </a:lnTo>
                <a:lnTo>
                  <a:pt x="567" y="267"/>
                </a:lnTo>
                <a:lnTo>
                  <a:pt x="570" y="258"/>
                </a:lnTo>
                <a:lnTo>
                  <a:pt x="574" y="247"/>
                </a:lnTo>
                <a:lnTo>
                  <a:pt x="577" y="242"/>
                </a:lnTo>
                <a:lnTo>
                  <a:pt x="581" y="232"/>
                </a:lnTo>
                <a:lnTo>
                  <a:pt x="584" y="224"/>
                </a:lnTo>
                <a:lnTo>
                  <a:pt x="587" y="210"/>
                </a:lnTo>
                <a:lnTo>
                  <a:pt x="591" y="213"/>
                </a:lnTo>
                <a:lnTo>
                  <a:pt x="594" y="219"/>
                </a:lnTo>
                <a:lnTo>
                  <a:pt x="598" y="232"/>
                </a:lnTo>
                <a:lnTo>
                  <a:pt x="601" y="232"/>
                </a:lnTo>
                <a:lnTo>
                  <a:pt x="604" y="225"/>
                </a:lnTo>
                <a:lnTo>
                  <a:pt x="608" y="225"/>
                </a:lnTo>
                <a:lnTo>
                  <a:pt x="611" y="227"/>
                </a:lnTo>
                <a:lnTo>
                  <a:pt x="615" y="227"/>
                </a:lnTo>
                <a:lnTo>
                  <a:pt x="618" y="222"/>
                </a:lnTo>
                <a:lnTo>
                  <a:pt x="622" y="216"/>
                </a:lnTo>
                <a:lnTo>
                  <a:pt x="625" y="212"/>
                </a:lnTo>
                <a:lnTo>
                  <a:pt x="628" y="211"/>
                </a:lnTo>
                <a:lnTo>
                  <a:pt x="632" y="220"/>
                </a:lnTo>
                <a:lnTo>
                  <a:pt x="635" y="232"/>
                </a:lnTo>
                <a:lnTo>
                  <a:pt x="638" y="239"/>
                </a:lnTo>
                <a:lnTo>
                  <a:pt x="642" y="246"/>
                </a:lnTo>
                <a:lnTo>
                  <a:pt x="645" y="254"/>
                </a:lnTo>
                <a:lnTo>
                  <a:pt x="649" y="260"/>
                </a:lnTo>
                <a:lnTo>
                  <a:pt x="652" y="255"/>
                </a:lnTo>
                <a:lnTo>
                  <a:pt x="655" y="248"/>
                </a:lnTo>
                <a:lnTo>
                  <a:pt x="659" y="238"/>
                </a:lnTo>
                <a:lnTo>
                  <a:pt x="662" y="238"/>
                </a:lnTo>
                <a:lnTo>
                  <a:pt x="665" y="236"/>
                </a:lnTo>
                <a:lnTo>
                  <a:pt x="669" y="242"/>
                </a:lnTo>
                <a:lnTo>
                  <a:pt x="672" y="247"/>
                </a:lnTo>
                <a:lnTo>
                  <a:pt x="676" y="251"/>
                </a:lnTo>
                <a:lnTo>
                  <a:pt x="679" y="257"/>
                </a:lnTo>
                <a:lnTo>
                  <a:pt x="682" y="257"/>
                </a:lnTo>
                <a:lnTo>
                  <a:pt x="686" y="264"/>
                </a:lnTo>
                <a:lnTo>
                  <a:pt x="689" y="263"/>
                </a:lnTo>
                <a:lnTo>
                  <a:pt x="693" y="262"/>
                </a:lnTo>
                <a:lnTo>
                  <a:pt x="696" y="257"/>
                </a:lnTo>
                <a:lnTo>
                  <a:pt x="700" y="251"/>
                </a:lnTo>
                <a:lnTo>
                  <a:pt x="703" y="249"/>
                </a:lnTo>
                <a:lnTo>
                  <a:pt x="706" y="243"/>
                </a:lnTo>
                <a:lnTo>
                  <a:pt x="710" y="238"/>
                </a:lnTo>
                <a:lnTo>
                  <a:pt x="713" y="233"/>
                </a:lnTo>
                <a:lnTo>
                  <a:pt x="717" y="235"/>
                </a:lnTo>
                <a:lnTo>
                  <a:pt x="720" y="234"/>
                </a:lnTo>
                <a:lnTo>
                  <a:pt x="723" y="227"/>
                </a:lnTo>
                <a:lnTo>
                  <a:pt x="727" y="217"/>
                </a:lnTo>
                <a:lnTo>
                  <a:pt x="730" y="213"/>
                </a:lnTo>
                <a:lnTo>
                  <a:pt x="734" y="224"/>
                </a:lnTo>
                <a:lnTo>
                  <a:pt x="737" y="222"/>
                </a:lnTo>
                <a:lnTo>
                  <a:pt x="740" y="218"/>
                </a:lnTo>
                <a:lnTo>
                  <a:pt x="744" y="210"/>
                </a:lnTo>
                <a:lnTo>
                  <a:pt x="747" y="216"/>
                </a:lnTo>
                <a:lnTo>
                  <a:pt x="750" y="221"/>
                </a:lnTo>
                <a:lnTo>
                  <a:pt x="754" y="225"/>
                </a:lnTo>
                <a:lnTo>
                  <a:pt x="757" y="229"/>
                </a:lnTo>
                <a:lnTo>
                  <a:pt x="761" y="236"/>
                </a:lnTo>
                <a:lnTo>
                  <a:pt x="764" y="242"/>
                </a:lnTo>
                <a:lnTo>
                  <a:pt x="767" y="242"/>
                </a:lnTo>
                <a:lnTo>
                  <a:pt x="771" y="246"/>
                </a:lnTo>
                <a:lnTo>
                  <a:pt x="774" y="244"/>
                </a:lnTo>
                <a:lnTo>
                  <a:pt x="778" y="241"/>
                </a:lnTo>
                <a:lnTo>
                  <a:pt x="781" y="242"/>
                </a:lnTo>
                <a:lnTo>
                  <a:pt x="784" y="248"/>
                </a:lnTo>
                <a:lnTo>
                  <a:pt x="788" y="260"/>
                </a:lnTo>
                <a:lnTo>
                  <a:pt x="791" y="257"/>
                </a:lnTo>
                <a:lnTo>
                  <a:pt x="795" y="246"/>
                </a:lnTo>
                <a:lnTo>
                  <a:pt x="798" y="233"/>
                </a:lnTo>
                <a:lnTo>
                  <a:pt x="801" y="219"/>
                </a:lnTo>
                <a:lnTo>
                  <a:pt x="805" y="210"/>
                </a:lnTo>
                <a:lnTo>
                  <a:pt x="808" y="206"/>
                </a:lnTo>
                <a:lnTo>
                  <a:pt x="812" y="206"/>
                </a:lnTo>
                <a:lnTo>
                  <a:pt x="815" y="204"/>
                </a:lnTo>
                <a:lnTo>
                  <a:pt x="818" y="201"/>
                </a:lnTo>
                <a:lnTo>
                  <a:pt x="822" y="197"/>
                </a:lnTo>
                <a:lnTo>
                  <a:pt x="825" y="199"/>
                </a:lnTo>
                <a:lnTo>
                  <a:pt x="829" y="197"/>
                </a:lnTo>
                <a:lnTo>
                  <a:pt x="832" y="196"/>
                </a:lnTo>
                <a:lnTo>
                  <a:pt x="835" y="193"/>
                </a:lnTo>
                <a:lnTo>
                  <a:pt x="839" y="191"/>
                </a:lnTo>
                <a:lnTo>
                  <a:pt x="842" y="190"/>
                </a:lnTo>
                <a:lnTo>
                  <a:pt x="846" y="189"/>
                </a:lnTo>
                <a:lnTo>
                  <a:pt x="849" y="187"/>
                </a:lnTo>
                <a:lnTo>
                  <a:pt x="852" y="185"/>
                </a:lnTo>
                <a:lnTo>
                  <a:pt x="856" y="185"/>
                </a:lnTo>
                <a:lnTo>
                  <a:pt x="859" y="185"/>
                </a:lnTo>
                <a:lnTo>
                  <a:pt x="862" y="184"/>
                </a:lnTo>
                <a:lnTo>
                  <a:pt x="866" y="186"/>
                </a:lnTo>
                <a:lnTo>
                  <a:pt x="869" y="186"/>
                </a:lnTo>
                <a:lnTo>
                  <a:pt x="873" y="188"/>
                </a:lnTo>
                <a:lnTo>
                  <a:pt x="876" y="186"/>
                </a:lnTo>
                <a:lnTo>
                  <a:pt x="879" y="181"/>
                </a:lnTo>
                <a:lnTo>
                  <a:pt x="883" y="175"/>
                </a:lnTo>
                <a:lnTo>
                  <a:pt x="886" y="165"/>
                </a:lnTo>
                <a:lnTo>
                  <a:pt x="890" y="158"/>
                </a:lnTo>
                <a:lnTo>
                  <a:pt x="893" y="168"/>
                </a:lnTo>
                <a:lnTo>
                  <a:pt x="896" y="176"/>
                </a:lnTo>
                <a:lnTo>
                  <a:pt x="900" y="185"/>
                </a:lnTo>
                <a:lnTo>
                  <a:pt x="903" y="176"/>
                </a:lnTo>
                <a:lnTo>
                  <a:pt x="907" y="172"/>
                </a:lnTo>
                <a:lnTo>
                  <a:pt x="910" y="167"/>
                </a:lnTo>
                <a:lnTo>
                  <a:pt x="914" y="166"/>
                </a:lnTo>
                <a:lnTo>
                  <a:pt x="917" y="165"/>
                </a:lnTo>
                <a:lnTo>
                  <a:pt x="920" y="167"/>
                </a:lnTo>
                <a:lnTo>
                  <a:pt x="924" y="174"/>
                </a:lnTo>
                <a:lnTo>
                  <a:pt x="927" y="174"/>
                </a:lnTo>
                <a:lnTo>
                  <a:pt x="931" y="174"/>
                </a:lnTo>
                <a:lnTo>
                  <a:pt x="934" y="171"/>
                </a:lnTo>
                <a:lnTo>
                  <a:pt x="937" y="167"/>
                </a:lnTo>
                <a:lnTo>
                  <a:pt x="941" y="164"/>
                </a:lnTo>
                <a:lnTo>
                  <a:pt x="944" y="159"/>
                </a:lnTo>
                <a:lnTo>
                  <a:pt x="947" y="158"/>
                </a:lnTo>
                <a:lnTo>
                  <a:pt x="951" y="156"/>
                </a:lnTo>
                <a:lnTo>
                  <a:pt x="954" y="151"/>
                </a:lnTo>
                <a:lnTo>
                  <a:pt x="958" y="152"/>
                </a:lnTo>
                <a:lnTo>
                  <a:pt x="961" y="150"/>
                </a:lnTo>
                <a:lnTo>
                  <a:pt x="964" y="154"/>
                </a:lnTo>
                <a:lnTo>
                  <a:pt x="968" y="154"/>
                </a:lnTo>
                <a:lnTo>
                  <a:pt x="971" y="156"/>
                </a:lnTo>
                <a:lnTo>
                  <a:pt x="974" y="150"/>
                </a:lnTo>
                <a:lnTo>
                  <a:pt x="978" y="145"/>
                </a:lnTo>
                <a:lnTo>
                  <a:pt x="981" y="135"/>
                </a:lnTo>
                <a:lnTo>
                  <a:pt x="985" y="131"/>
                </a:lnTo>
                <a:lnTo>
                  <a:pt x="988" y="122"/>
                </a:lnTo>
                <a:lnTo>
                  <a:pt x="992" y="120"/>
                </a:lnTo>
                <a:lnTo>
                  <a:pt x="995" y="125"/>
                </a:lnTo>
                <a:lnTo>
                  <a:pt x="998" y="131"/>
                </a:lnTo>
                <a:lnTo>
                  <a:pt x="1002" y="137"/>
                </a:lnTo>
                <a:lnTo>
                  <a:pt x="1005" y="140"/>
                </a:lnTo>
                <a:lnTo>
                  <a:pt x="1009" y="142"/>
                </a:lnTo>
                <a:lnTo>
                  <a:pt x="1012" y="148"/>
                </a:lnTo>
                <a:lnTo>
                  <a:pt x="1015" y="149"/>
                </a:lnTo>
                <a:lnTo>
                  <a:pt x="1019" y="146"/>
                </a:lnTo>
                <a:lnTo>
                  <a:pt x="1022" y="146"/>
                </a:lnTo>
                <a:lnTo>
                  <a:pt x="1026" y="148"/>
                </a:lnTo>
                <a:lnTo>
                  <a:pt x="1029" y="155"/>
                </a:lnTo>
                <a:lnTo>
                  <a:pt x="1032" y="158"/>
                </a:lnTo>
                <a:lnTo>
                  <a:pt x="1036" y="155"/>
                </a:lnTo>
                <a:lnTo>
                  <a:pt x="1039" y="154"/>
                </a:lnTo>
                <a:lnTo>
                  <a:pt x="1043" y="148"/>
                </a:lnTo>
                <a:lnTo>
                  <a:pt x="1046" y="147"/>
                </a:lnTo>
                <a:lnTo>
                  <a:pt x="1049" y="147"/>
                </a:lnTo>
                <a:lnTo>
                  <a:pt x="1053" y="157"/>
                </a:lnTo>
                <a:lnTo>
                  <a:pt x="1056" y="161"/>
                </a:lnTo>
                <a:lnTo>
                  <a:pt x="1059" y="169"/>
                </a:lnTo>
                <a:lnTo>
                  <a:pt x="1063" y="165"/>
                </a:lnTo>
                <a:lnTo>
                  <a:pt x="1066" y="169"/>
                </a:lnTo>
                <a:lnTo>
                  <a:pt x="1070" y="176"/>
                </a:lnTo>
                <a:lnTo>
                  <a:pt x="1073" y="186"/>
                </a:lnTo>
                <a:lnTo>
                  <a:pt x="1076" y="194"/>
                </a:lnTo>
                <a:lnTo>
                  <a:pt x="1080" y="191"/>
                </a:lnTo>
                <a:lnTo>
                  <a:pt x="1083" y="190"/>
                </a:lnTo>
                <a:lnTo>
                  <a:pt x="1087" y="186"/>
                </a:lnTo>
                <a:lnTo>
                  <a:pt x="1090" y="185"/>
                </a:lnTo>
                <a:lnTo>
                  <a:pt x="1093" y="181"/>
                </a:lnTo>
                <a:lnTo>
                  <a:pt x="1097" y="172"/>
                </a:lnTo>
                <a:lnTo>
                  <a:pt x="1100" y="164"/>
                </a:lnTo>
                <a:lnTo>
                  <a:pt x="1104" y="153"/>
                </a:lnTo>
                <a:lnTo>
                  <a:pt x="1107" y="146"/>
                </a:lnTo>
                <a:lnTo>
                  <a:pt x="1110" y="135"/>
                </a:lnTo>
                <a:lnTo>
                  <a:pt x="1114" y="136"/>
                </a:lnTo>
                <a:lnTo>
                  <a:pt x="1117" y="134"/>
                </a:lnTo>
                <a:lnTo>
                  <a:pt x="1121" y="137"/>
                </a:lnTo>
                <a:lnTo>
                  <a:pt x="1124" y="135"/>
                </a:lnTo>
                <a:lnTo>
                  <a:pt x="1127" y="140"/>
                </a:lnTo>
                <a:lnTo>
                  <a:pt x="1131" y="146"/>
                </a:lnTo>
                <a:lnTo>
                  <a:pt x="1134" y="153"/>
                </a:lnTo>
                <a:lnTo>
                  <a:pt x="1138" y="157"/>
                </a:lnTo>
                <a:lnTo>
                  <a:pt x="1141" y="164"/>
                </a:lnTo>
                <a:lnTo>
                  <a:pt x="1144" y="159"/>
                </a:lnTo>
                <a:lnTo>
                  <a:pt x="1148" y="158"/>
                </a:lnTo>
                <a:lnTo>
                  <a:pt x="1151" y="159"/>
                </a:lnTo>
                <a:lnTo>
                  <a:pt x="1154" y="169"/>
                </a:lnTo>
                <a:lnTo>
                  <a:pt x="1158" y="165"/>
                </a:lnTo>
                <a:lnTo>
                  <a:pt x="1161" y="157"/>
                </a:lnTo>
                <a:lnTo>
                  <a:pt x="1165" y="148"/>
                </a:lnTo>
                <a:lnTo>
                  <a:pt x="1168" y="141"/>
                </a:lnTo>
                <a:lnTo>
                  <a:pt x="1171" y="136"/>
                </a:lnTo>
                <a:lnTo>
                  <a:pt x="1175" y="132"/>
                </a:lnTo>
                <a:lnTo>
                  <a:pt x="1178" y="136"/>
                </a:lnTo>
                <a:lnTo>
                  <a:pt x="1182" y="137"/>
                </a:lnTo>
                <a:lnTo>
                  <a:pt x="1185" y="143"/>
                </a:lnTo>
                <a:lnTo>
                  <a:pt x="1188" y="150"/>
                </a:lnTo>
                <a:lnTo>
                  <a:pt x="1192" y="156"/>
                </a:lnTo>
                <a:lnTo>
                  <a:pt x="1195" y="153"/>
                </a:lnTo>
                <a:lnTo>
                  <a:pt x="1199" y="153"/>
                </a:lnTo>
                <a:lnTo>
                  <a:pt x="1202" y="146"/>
                </a:lnTo>
                <a:lnTo>
                  <a:pt x="1206" y="148"/>
                </a:lnTo>
                <a:lnTo>
                  <a:pt x="1209" y="137"/>
                </a:lnTo>
                <a:lnTo>
                  <a:pt x="1212" y="128"/>
                </a:lnTo>
                <a:lnTo>
                  <a:pt x="1216" y="119"/>
                </a:lnTo>
                <a:lnTo>
                  <a:pt x="1219" y="109"/>
                </a:lnTo>
                <a:lnTo>
                  <a:pt x="1223" y="105"/>
                </a:lnTo>
                <a:lnTo>
                  <a:pt x="1226" y="97"/>
                </a:lnTo>
                <a:lnTo>
                  <a:pt x="1229" y="95"/>
                </a:lnTo>
                <a:lnTo>
                  <a:pt x="1233" y="92"/>
                </a:lnTo>
                <a:lnTo>
                  <a:pt x="1236" y="91"/>
                </a:lnTo>
                <a:lnTo>
                  <a:pt x="1239" y="89"/>
                </a:lnTo>
                <a:lnTo>
                  <a:pt x="1243" y="90"/>
                </a:lnTo>
                <a:lnTo>
                  <a:pt x="1246" y="81"/>
                </a:lnTo>
                <a:lnTo>
                  <a:pt x="1250" y="84"/>
                </a:lnTo>
                <a:lnTo>
                  <a:pt x="1253" y="77"/>
                </a:lnTo>
                <a:lnTo>
                  <a:pt x="1256" y="85"/>
                </a:lnTo>
                <a:lnTo>
                  <a:pt x="1260" y="80"/>
                </a:lnTo>
                <a:lnTo>
                  <a:pt x="1263" y="80"/>
                </a:lnTo>
                <a:lnTo>
                  <a:pt x="1266" y="72"/>
                </a:lnTo>
                <a:lnTo>
                  <a:pt x="1270" y="69"/>
                </a:lnTo>
                <a:lnTo>
                  <a:pt x="1273" y="73"/>
                </a:lnTo>
                <a:lnTo>
                  <a:pt x="1277" y="78"/>
                </a:lnTo>
                <a:lnTo>
                  <a:pt x="1280" y="81"/>
                </a:lnTo>
                <a:lnTo>
                  <a:pt x="1284" y="81"/>
                </a:lnTo>
                <a:lnTo>
                  <a:pt x="1287" y="76"/>
                </a:lnTo>
                <a:lnTo>
                  <a:pt x="1290" y="74"/>
                </a:lnTo>
                <a:lnTo>
                  <a:pt x="1294" y="64"/>
                </a:lnTo>
                <a:lnTo>
                  <a:pt x="1297" y="66"/>
                </a:lnTo>
                <a:lnTo>
                  <a:pt x="1301" y="65"/>
                </a:lnTo>
                <a:lnTo>
                  <a:pt x="1304" y="68"/>
                </a:lnTo>
                <a:lnTo>
                  <a:pt x="1307" y="67"/>
                </a:lnTo>
                <a:lnTo>
                  <a:pt x="1311" y="67"/>
                </a:lnTo>
                <a:lnTo>
                  <a:pt x="1314" y="60"/>
                </a:lnTo>
                <a:lnTo>
                  <a:pt x="1318" y="53"/>
                </a:lnTo>
                <a:lnTo>
                  <a:pt x="1321" y="48"/>
                </a:lnTo>
                <a:lnTo>
                  <a:pt x="1324" y="58"/>
                </a:lnTo>
                <a:lnTo>
                  <a:pt x="1328" y="67"/>
                </a:lnTo>
                <a:lnTo>
                  <a:pt x="1331" y="72"/>
                </a:lnTo>
                <a:lnTo>
                  <a:pt x="1335" y="68"/>
                </a:lnTo>
                <a:lnTo>
                  <a:pt x="1338" y="64"/>
                </a:lnTo>
                <a:lnTo>
                  <a:pt x="1341" y="61"/>
                </a:lnTo>
                <a:lnTo>
                  <a:pt x="1345" y="61"/>
                </a:lnTo>
                <a:lnTo>
                  <a:pt x="1348" y="50"/>
                </a:lnTo>
                <a:lnTo>
                  <a:pt x="1351" y="42"/>
                </a:lnTo>
                <a:lnTo>
                  <a:pt x="1355" y="31"/>
                </a:lnTo>
                <a:lnTo>
                  <a:pt x="1358" y="30"/>
                </a:lnTo>
                <a:lnTo>
                  <a:pt x="1362" y="26"/>
                </a:lnTo>
                <a:lnTo>
                  <a:pt x="1365" y="30"/>
                </a:lnTo>
                <a:lnTo>
                  <a:pt x="1368" y="39"/>
                </a:lnTo>
                <a:lnTo>
                  <a:pt x="1372" y="50"/>
                </a:lnTo>
                <a:lnTo>
                  <a:pt x="1375" y="54"/>
                </a:lnTo>
                <a:lnTo>
                  <a:pt x="1379" y="55"/>
                </a:lnTo>
                <a:lnTo>
                  <a:pt x="1382" y="49"/>
                </a:lnTo>
                <a:lnTo>
                  <a:pt x="1385" y="40"/>
                </a:lnTo>
                <a:lnTo>
                  <a:pt x="1389" y="24"/>
                </a:lnTo>
                <a:lnTo>
                  <a:pt x="1392" y="14"/>
                </a:lnTo>
                <a:lnTo>
                  <a:pt x="1396" y="7"/>
                </a:lnTo>
                <a:lnTo>
                  <a:pt x="1399" y="4"/>
                </a:lnTo>
                <a:lnTo>
                  <a:pt x="1402" y="0"/>
                </a:lnTo>
                <a:lnTo>
                  <a:pt x="1406" y="0"/>
                </a:lnTo>
                <a:lnTo>
                  <a:pt x="1409" y="5"/>
                </a:lnTo>
                <a:lnTo>
                  <a:pt x="1413" y="21"/>
                </a:lnTo>
                <a:lnTo>
                  <a:pt x="1416" y="26"/>
                </a:lnTo>
                <a:lnTo>
                  <a:pt x="1420" y="28"/>
                </a:lnTo>
                <a:lnTo>
                  <a:pt x="1423" y="26"/>
                </a:lnTo>
                <a:lnTo>
                  <a:pt x="1426" y="33"/>
                </a:lnTo>
                <a:lnTo>
                  <a:pt x="1430" y="45"/>
                </a:lnTo>
                <a:lnTo>
                  <a:pt x="1433" y="48"/>
                </a:lnTo>
                <a:lnTo>
                  <a:pt x="1436" y="50"/>
                </a:lnTo>
                <a:lnTo>
                  <a:pt x="1440" y="51"/>
                </a:lnTo>
                <a:lnTo>
                  <a:pt x="1443" y="58"/>
                </a:lnTo>
                <a:lnTo>
                  <a:pt x="1447" y="67"/>
                </a:lnTo>
                <a:lnTo>
                  <a:pt x="1450" y="79"/>
                </a:lnTo>
                <a:lnTo>
                  <a:pt x="1453" y="83"/>
                </a:lnTo>
                <a:lnTo>
                  <a:pt x="1457" y="84"/>
                </a:lnTo>
                <a:lnTo>
                  <a:pt x="1460" y="87"/>
                </a:lnTo>
                <a:lnTo>
                  <a:pt x="1463" y="93"/>
                </a:lnTo>
                <a:lnTo>
                  <a:pt x="1467" y="100"/>
                </a:lnTo>
                <a:lnTo>
                  <a:pt x="1470" y="97"/>
                </a:lnTo>
                <a:lnTo>
                  <a:pt x="1474" y="96"/>
                </a:lnTo>
                <a:lnTo>
                  <a:pt x="1477" y="97"/>
                </a:lnTo>
                <a:lnTo>
                  <a:pt x="1480" y="101"/>
                </a:lnTo>
                <a:lnTo>
                  <a:pt x="1484" y="104"/>
                </a:lnTo>
                <a:lnTo>
                  <a:pt x="1487" y="101"/>
                </a:lnTo>
                <a:lnTo>
                  <a:pt x="1491" y="99"/>
                </a:lnTo>
                <a:lnTo>
                  <a:pt x="1494" y="95"/>
                </a:lnTo>
                <a:lnTo>
                  <a:pt x="1498" y="96"/>
                </a:lnTo>
                <a:lnTo>
                  <a:pt x="1501" y="96"/>
                </a:lnTo>
                <a:lnTo>
                  <a:pt x="1504" y="101"/>
                </a:lnTo>
                <a:lnTo>
                  <a:pt x="1508" y="108"/>
                </a:lnTo>
                <a:lnTo>
                  <a:pt x="1511" y="114"/>
                </a:lnTo>
                <a:lnTo>
                  <a:pt x="1515" y="113"/>
                </a:lnTo>
                <a:lnTo>
                  <a:pt x="1518" y="109"/>
                </a:lnTo>
                <a:lnTo>
                  <a:pt x="1521" y="100"/>
                </a:lnTo>
                <a:lnTo>
                  <a:pt x="1525" y="99"/>
                </a:lnTo>
                <a:lnTo>
                  <a:pt x="1528" y="93"/>
                </a:lnTo>
                <a:lnTo>
                  <a:pt x="1532" y="101"/>
                </a:lnTo>
                <a:lnTo>
                  <a:pt x="1535" y="104"/>
                </a:lnTo>
                <a:lnTo>
                  <a:pt x="1538" y="111"/>
                </a:lnTo>
                <a:lnTo>
                  <a:pt x="1542" y="109"/>
                </a:lnTo>
                <a:lnTo>
                  <a:pt x="1545" y="105"/>
                </a:lnTo>
                <a:lnTo>
                  <a:pt x="1548" y="101"/>
                </a:lnTo>
                <a:lnTo>
                  <a:pt x="1552" y="98"/>
                </a:lnTo>
                <a:lnTo>
                  <a:pt x="1555" y="100"/>
                </a:lnTo>
                <a:lnTo>
                  <a:pt x="1559" y="108"/>
                </a:lnTo>
                <a:lnTo>
                  <a:pt x="1562" y="109"/>
                </a:lnTo>
                <a:lnTo>
                  <a:pt x="1565" y="115"/>
                </a:lnTo>
                <a:lnTo>
                  <a:pt x="1569" y="114"/>
                </a:lnTo>
                <a:lnTo>
                  <a:pt x="1572" y="121"/>
                </a:lnTo>
                <a:lnTo>
                  <a:pt x="1576" y="118"/>
                </a:lnTo>
                <a:lnTo>
                  <a:pt x="1579" y="118"/>
                </a:lnTo>
                <a:lnTo>
                  <a:pt x="1582" y="113"/>
                </a:lnTo>
                <a:lnTo>
                  <a:pt x="1586" y="111"/>
                </a:lnTo>
                <a:lnTo>
                  <a:pt x="1589" y="108"/>
                </a:lnTo>
                <a:lnTo>
                  <a:pt x="1593" y="109"/>
                </a:lnTo>
                <a:lnTo>
                  <a:pt x="1596" y="105"/>
                </a:lnTo>
                <a:lnTo>
                  <a:pt x="1599" y="97"/>
                </a:lnTo>
                <a:lnTo>
                  <a:pt x="1603" y="88"/>
                </a:lnTo>
                <a:lnTo>
                  <a:pt x="1606" y="84"/>
                </a:lnTo>
                <a:lnTo>
                  <a:pt x="1610" y="85"/>
                </a:lnTo>
                <a:lnTo>
                  <a:pt x="1613" y="82"/>
                </a:lnTo>
                <a:lnTo>
                  <a:pt x="1616" y="83"/>
                </a:lnTo>
                <a:lnTo>
                  <a:pt x="1620" y="72"/>
                </a:lnTo>
                <a:lnTo>
                  <a:pt x="1623" y="72"/>
                </a:lnTo>
                <a:lnTo>
                  <a:pt x="1627" y="70"/>
                </a:lnTo>
                <a:lnTo>
                  <a:pt x="1630" y="76"/>
                </a:lnTo>
                <a:lnTo>
                  <a:pt x="1633" y="85"/>
                </a:lnTo>
                <a:lnTo>
                  <a:pt x="1637" y="95"/>
                </a:lnTo>
                <a:lnTo>
                  <a:pt x="1640" y="99"/>
                </a:lnTo>
                <a:lnTo>
                  <a:pt x="1644" y="90"/>
                </a:lnTo>
                <a:lnTo>
                  <a:pt x="1647" y="78"/>
                </a:lnTo>
                <a:lnTo>
                  <a:pt x="1650" y="76"/>
                </a:lnTo>
                <a:lnTo>
                  <a:pt x="1654" y="78"/>
                </a:lnTo>
                <a:lnTo>
                  <a:pt x="1657" y="75"/>
                </a:lnTo>
                <a:lnTo>
                  <a:pt x="1660" y="75"/>
                </a:lnTo>
                <a:lnTo>
                  <a:pt x="1664" y="68"/>
                </a:lnTo>
                <a:lnTo>
                  <a:pt x="1667" y="64"/>
                </a:lnTo>
                <a:lnTo>
                  <a:pt x="1671" y="57"/>
                </a:lnTo>
                <a:lnTo>
                  <a:pt x="1674" y="50"/>
                </a:lnTo>
                <a:lnTo>
                  <a:pt x="1677" y="49"/>
                </a:lnTo>
                <a:lnTo>
                  <a:pt x="1681" y="48"/>
                </a:lnTo>
                <a:lnTo>
                  <a:pt x="1684" y="47"/>
                </a:lnTo>
                <a:lnTo>
                  <a:pt x="1688" y="43"/>
                </a:lnTo>
                <a:lnTo>
                  <a:pt x="1691" y="36"/>
                </a:lnTo>
                <a:lnTo>
                  <a:pt x="1694" y="34"/>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 name="Freeform 57">
            <a:extLst>
              <a:ext uri="{FF2B5EF4-FFF2-40B4-BE49-F238E27FC236}">
                <a16:creationId xmlns:a16="http://schemas.microsoft.com/office/drawing/2014/main" id="{A47E778F-1933-4024-B195-5719F38191D3}"/>
              </a:ext>
            </a:extLst>
          </p:cNvPr>
          <p:cNvSpPr>
            <a:spLocks/>
          </p:cNvSpPr>
          <p:nvPr/>
        </p:nvSpPr>
        <p:spPr bwMode="auto">
          <a:xfrm>
            <a:off x="233363" y="2473325"/>
            <a:ext cx="2689225" cy="788988"/>
          </a:xfrm>
          <a:custGeom>
            <a:avLst/>
            <a:gdLst>
              <a:gd name="T0" fmla="*/ 24 w 1694"/>
              <a:gd name="T1" fmla="*/ 456 h 497"/>
              <a:gd name="T2" fmla="*/ 51 w 1694"/>
              <a:gd name="T3" fmla="*/ 428 h 497"/>
              <a:gd name="T4" fmla="*/ 78 w 1694"/>
              <a:gd name="T5" fmla="*/ 471 h 497"/>
              <a:gd name="T6" fmla="*/ 105 w 1694"/>
              <a:gd name="T7" fmla="*/ 470 h 497"/>
              <a:gd name="T8" fmla="*/ 132 w 1694"/>
              <a:gd name="T9" fmla="*/ 487 h 497"/>
              <a:gd name="T10" fmla="*/ 160 w 1694"/>
              <a:gd name="T11" fmla="*/ 481 h 497"/>
              <a:gd name="T12" fmla="*/ 187 w 1694"/>
              <a:gd name="T13" fmla="*/ 458 h 497"/>
              <a:gd name="T14" fmla="*/ 214 w 1694"/>
              <a:gd name="T15" fmla="*/ 432 h 497"/>
              <a:gd name="T16" fmla="*/ 241 w 1694"/>
              <a:gd name="T17" fmla="*/ 424 h 497"/>
              <a:gd name="T18" fmla="*/ 268 w 1694"/>
              <a:gd name="T19" fmla="*/ 412 h 497"/>
              <a:gd name="T20" fmla="*/ 295 w 1694"/>
              <a:gd name="T21" fmla="*/ 371 h 497"/>
              <a:gd name="T22" fmla="*/ 323 w 1694"/>
              <a:gd name="T23" fmla="*/ 381 h 497"/>
              <a:gd name="T24" fmla="*/ 350 w 1694"/>
              <a:gd name="T25" fmla="*/ 381 h 497"/>
              <a:gd name="T26" fmla="*/ 377 w 1694"/>
              <a:gd name="T27" fmla="*/ 392 h 497"/>
              <a:gd name="T28" fmla="*/ 404 w 1694"/>
              <a:gd name="T29" fmla="*/ 358 h 497"/>
              <a:gd name="T30" fmla="*/ 431 w 1694"/>
              <a:gd name="T31" fmla="*/ 311 h 497"/>
              <a:gd name="T32" fmla="*/ 458 w 1694"/>
              <a:gd name="T33" fmla="*/ 303 h 497"/>
              <a:gd name="T34" fmla="*/ 486 w 1694"/>
              <a:gd name="T35" fmla="*/ 281 h 497"/>
              <a:gd name="T36" fmla="*/ 513 w 1694"/>
              <a:gd name="T37" fmla="*/ 302 h 497"/>
              <a:gd name="T38" fmla="*/ 540 w 1694"/>
              <a:gd name="T39" fmla="*/ 316 h 497"/>
              <a:gd name="T40" fmla="*/ 567 w 1694"/>
              <a:gd name="T41" fmla="*/ 308 h 497"/>
              <a:gd name="T42" fmla="*/ 594 w 1694"/>
              <a:gd name="T43" fmla="*/ 299 h 497"/>
              <a:gd name="T44" fmla="*/ 622 w 1694"/>
              <a:gd name="T45" fmla="*/ 270 h 497"/>
              <a:gd name="T46" fmla="*/ 649 w 1694"/>
              <a:gd name="T47" fmla="*/ 259 h 497"/>
              <a:gd name="T48" fmla="*/ 676 w 1694"/>
              <a:gd name="T49" fmla="*/ 256 h 497"/>
              <a:gd name="T50" fmla="*/ 703 w 1694"/>
              <a:gd name="T51" fmla="*/ 269 h 497"/>
              <a:gd name="T52" fmla="*/ 730 w 1694"/>
              <a:gd name="T53" fmla="*/ 271 h 497"/>
              <a:gd name="T54" fmla="*/ 757 w 1694"/>
              <a:gd name="T55" fmla="*/ 230 h 497"/>
              <a:gd name="T56" fmla="*/ 784 w 1694"/>
              <a:gd name="T57" fmla="*/ 226 h 497"/>
              <a:gd name="T58" fmla="*/ 812 w 1694"/>
              <a:gd name="T59" fmla="*/ 218 h 497"/>
              <a:gd name="T60" fmla="*/ 839 w 1694"/>
              <a:gd name="T61" fmla="*/ 223 h 497"/>
              <a:gd name="T62" fmla="*/ 866 w 1694"/>
              <a:gd name="T63" fmla="*/ 221 h 497"/>
              <a:gd name="T64" fmla="*/ 893 w 1694"/>
              <a:gd name="T65" fmla="*/ 216 h 497"/>
              <a:gd name="T66" fmla="*/ 920 w 1694"/>
              <a:gd name="T67" fmla="*/ 174 h 497"/>
              <a:gd name="T68" fmla="*/ 947 w 1694"/>
              <a:gd name="T69" fmla="*/ 160 h 497"/>
              <a:gd name="T70" fmla="*/ 974 w 1694"/>
              <a:gd name="T71" fmla="*/ 177 h 497"/>
              <a:gd name="T72" fmla="*/ 1002 w 1694"/>
              <a:gd name="T73" fmla="*/ 177 h 497"/>
              <a:gd name="T74" fmla="*/ 1029 w 1694"/>
              <a:gd name="T75" fmla="*/ 126 h 497"/>
              <a:gd name="T76" fmla="*/ 1056 w 1694"/>
              <a:gd name="T77" fmla="*/ 117 h 497"/>
              <a:gd name="T78" fmla="*/ 1083 w 1694"/>
              <a:gd name="T79" fmla="*/ 112 h 497"/>
              <a:gd name="T80" fmla="*/ 1110 w 1694"/>
              <a:gd name="T81" fmla="*/ 128 h 497"/>
              <a:gd name="T82" fmla="*/ 1138 w 1694"/>
              <a:gd name="T83" fmla="*/ 147 h 497"/>
              <a:gd name="T84" fmla="*/ 1165 w 1694"/>
              <a:gd name="T85" fmla="*/ 133 h 497"/>
              <a:gd name="T86" fmla="*/ 1192 w 1694"/>
              <a:gd name="T87" fmla="*/ 121 h 497"/>
              <a:gd name="T88" fmla="*/ 1219 w 1694"/>
              <a:gd name="T89" fmla="*/ 99 h 497"/>
              <a:gd name="T90" fmla="*/ 1246 w 1694"/>
              <a:gd name="T91" fmla="*/ 69 h 497"/>
              <a:gd name="T92" fmla="*/ 1273 w 1694"/>
              <a:gd name="T93" fmla="*/ 73 h 497"/>
              <a:gd name="T94" fmla="*/ 1301 w 1694"/>
              <a:gd name="T95" fmla="*/ 14 h 497"/>
              <a:gd name="T96" fmla="*/ 1328 w 1694"/>
              <a:gd name="T97" fmla="*/ 26 h 497"/>
              <a:gd name="T98" fmla="*/ 1355 w 1694"/>
              <a:gd name="T99" fmla="*/ 7 h 497"/>
              <a:gd name="T100" fmla="*/ 1382 w 1694"/>
              <a:gd name="T101" fmla="*/ 41 h 497"/>
              <a:gd name="T102" fmla="*/ 1409 w 1694"/>
              <a:gd name="T103" fmla="*/ 28 h 497"/>
              <a:gd name="T104" fmla="*/ 1436 w 1694"/>
              <a:gd name="T105" fmla="*/ 26 h 497"/>
              <a:gd name="T106" fmla="*/ 1463 w 1694"/>
              <a:gd name="T107" fmla="*/ 68 h 497"/>
              <a:gd name="T108" fmla="*/ 1491 w 1694"/>
              <a:gd name="T109" fmla="*/ 61 h 497"/>
              <a:gd name="T110" fmla="*/ 1518 w 1694"/>
              <a:gd name="T111" fmla="*/ 88 h 497"/>
              <a:gd name="T112" fmla="*/ 1545 w 1694"/>
              <a:gd name="T113" fmla="*/ 74 h 497"/>
              <a:gd name="T114" fmla="*/ 1572 w 1694"/>
              <a:gd name="T115" fmla="*/ 24 h 497"/>
              <a:gd name="T116" fmla="*/ 1599 w 1694"/>
              <a:gd name="T117" fmla="*/ 60 h 497"/>
              <a:gd name="T118" fmla="*/ 1627 w 1694"/>
              <a:gd name="T119" fmla="*/ 63 h 497"/>
              <a:gd name="T120" fmla="*/ 1654 w 1694"/>
              <a:gd name="T121" fmla="*/ 41 h 497"/>
              <a:gd name="T122" fmla="*/ 1681 w 1694"/>
              <a:gd name="T123" fmla="*/ 12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7">
                <a:moveTo>
                  <a:pt x="0" y="484"/>
                </a:moveTo>
                <a:lnTo>
                  <a:pt x="3" y="483"/>
                </a:lnTo>
                <a:lnTo>
                  <a:pt x="7" y="480"/>
                </a:lnTo>
                <a:lnTo>
                  <a:pt x="10" y="477"/>
                </a:lnTo>
                <a:lnTo>
                  <a:pt x="14" y="477"/>
                </a:lnTo>
                <a:lnTo>
                  <a:pt x="17" y="470"/>
                </a:lnTo>
                <a:lnTo>
                  <a:pt x="20" y="464"/>
                </a:lnTo>
                <a:lnTo>
                  <a:pt x="24" y="456"/>
                </a:lnTo>
                <a:lnTo>
                  <a:pt x="27" y="449"/>
                </a:lnTo>
                <a:lnTo>
                  <a:pt x="31" y="440"/>
                </a:lnTo>
                <a:lnTo>
                  <a:pt x="34" y="435"/>
                </a:lnTo>
                <a:lnTo>
                  <a:pt x="37" y="439"/>
                </a:lnTo>
                <a:lnTo>
                  <a:pt x="41" y="437"/>
                </a:lnTo>
                <a:lnTo>
                  <a:pt x="44" y="432"/>
                </a:lnTo>
                <a:lnTo>
                  <a:pt x="48" y="427"/>
                </a:lnTo>
                <a:lnTo>
                  <a:pt x="51" y="428"/>
                </a:lnTo>
                <a:lnTo>
                  <a:pt x="54" y="440"/>
                </a:lnTo>
                <a:lnTo>
                  <a:pt x="58" y="452"/>
                </a:lnTo>
                <a:lnTo>
                  <a:pt x="61" y="465"/>
                </a:lnTo>
                <a:lnTo>
                  <a:pt x="64" y="472"/>
                </a:lnTo>
                <a:lnTo>
                  <a:pt x="68" y="476"/>
                </a:lnTo>
                <a:lnTo>
                  <a:pt x="71" y="480"/>
                </a:lnTo>
                <a:lnTo>
                  <a:pt x="75" y="478"/>
                </a:lnTo>
                <a:lnTo>
                  <a:pt x="78" y="471"/>
                </a:lnTo>
                <a:lnTo>
                  <a:pt x="81" y="459"/>
                </a:lnTo>
                <a:lnTo>
                  <a:pt x="85" y="455"/>
                </a:lnTo>
                <a:lnTo>
                  <a:pt x="88" y="456"/>
                </a:lnTo>
                <a:lnTo>
                  <a:pt x="92" y="462"/>
                </a:lnTo>
                <a:lnTo>
                  <a:pt x="95" y="464"/>
                </a:lnTo>
                <a:lnTo>
                  <a:pt x="98" y="466"/>
                </a:lnTo>
                <a:lnTo>
                  <a:pt x="102" y="465"/>
                </a:lnTo>
                <a:lnTo>
                  <a:pt x="105" y="470"/>
                </a:lnTo>
                <a:lnTo>
                  <a:pt x="109" y="474"/>
                </a:lnTo>
                <a:lnTo>
                  <a:pt x="112" y="484"/>
                </a:lnTo>
                <a:lnTo>
                  <a:pt x="116" y="486"/>
                </a:lnTo>
                <a:lnTo>
                  <a:pt x="119" y="485"/>
                </a:lnTo>
                <a:lnTo>
                  <a:pt x="122" y="483"/>
                </a:lnTo>
                <a:lnTo>
                  <a:pt x="126" y="482"/>
                </a:lnTo>
                <a:lnTo>
                  <a:pt x="129" y="485"/>
                </a:lnTo>
                <a:lnTo>
                  <a:pt x="132" y="487"/>
                </a:lnTo>
                <a:lnTo>
                  <a:pt x="136" y="493"/>
                </a:lnTo>
                <a:lnTo>
                  <a:pt x="139" y="495"/>
                </a:lnTo>
                <a:lnTo>
                  <a:pt x="143" y="497"/>
                </a:lnTo>
                <a:lnTo>
                  <a:pt x="146" y="495"/>
                </a:lnTo>
                <a:lnTo>
                  <a:pt x="149" y="488"/>
                </a:lnTo>
                <a:lnTo>
                  <a:pt x="153" y="484"/>
                </a:lnTo>
                <a:lnTo>
                  <a:pt x="156" y="482"/>
                </a:lnTo>
                <a:lnTo>
                  <a:pt x="160" y="481"/>
                </a:lnTo>
                <a:lnTo>
                  <a:pt x="163" y="479"/>
                </a:lnTo>
                <a:lnTo>
                  <a:pt x="166" y="479"/>
                </a:lnTo>
                <a:lnTo>
                  <a:pt x="170" y="478"/>
                </a:lnTo>
                <a:lnTo>
                  <a:pt x="173" y="472"/>
                </a:lnTo>
                <a:lnTo>
                  <a:pt x="176" y="466"/>
                </a:lnTo>
                <a:lnTo>
                  <a:pt x="180" y="463"/>
                </a:lnTo>
                <a:lnTo>
                  <a:pt x="183" y="461"/>
                </a:lnTo>
                <a:lnTo>
                  <a:pt x="187" y="458"/>
                </a:lnTo>
                <a:lnTo>
                  <a:pt x="190" y="455"/>
                </a:lnTo>
                <a:lnTo>
                  <a:pt x="194" y="456"/>
                </a:lnTo>
                <a:lnTo>
                  <a:pt x="197" y="450"/>
                </a:lnTo>
                <a:lnTo>
                  <a:pt x="200" y="440"/>
                </a:lnTo>
                <a:lnTo>
                  <a:pt x="204" y="435"/>
                </a:lnTo>
                <a:lnTo>
                  <a:pt x="207" y="435"/>
                </a:lnTo>
                <a:lnTo>
                  <a:pt x="211" y="436"/>
                </a:lnTo>
                <a:lnTo>
                  <a:pt x="214" y="432"/>
                </a:lnTo>
                <a:lnTo>
                  <a:pt x="217" y="428"/>
                </a:lnTo>
                <a:lnTo>
                  <a:pt x="221" y="430"/>
                </a:lnTo>
                <a:lnTo>
                  <a:pt x="224" y="432"/>
                </a:lnTo>
                <a:lnTo>
                  <a:pt x="228" y="430"/>
                </a:lnTo>
                <a:lnTo>
                  <a:pt x="231" y="427"/>
                </a:lnTo>
                <a:lnTo>
                  <a:pt x="234" y="424"/>
                </a:lnTo>
                <a:lnTo>
                  <a:pt x="238" y="423"/>
                </a:lnTo>
                <a:lnTo>
                  <a:pt x="241" y="424"/>
                </a:lnTo>
                <a:lnTo>
                  <a:pt x="244" y="422"/>
                </a:lnTo>
                <a:lnTo>
                  <a:pt x="248" y="424"/>
                </a:lnTo>
                <a:lnTo>
                  <a:pt x="251" y="422"/>
                </a:lnTo>
                <a:lnTo>
                  <a:pt x="255" y="426"/>
                </a:lnTo>
                <a:lnTo>
                  <a:pt x="258" y="420"/>
                </a:lnTo>
                <a:lnTo>
                  <a:pt x="261" y="419"/>
                </a:lnTo>
                <a:lnTo>
                  <a:pt x="265" y="416"/>
                </a:lnTo>
                <a:lnTo>
                  <a:pt x="268" y="412"/>
                </a:lnTo>
                <a:lnTo>
                  <a:pt x="272" y="403"/>
                </a:lnTo>
                <a:lnTo>
                  <a:pt x="275" y="397"/>
                </a:lnTo>
                <a:lnTo>
                  <a:pt x="278" y="393"/>
                </a:lnTo>
                <a:lnTo>
                  <a:pt x="282" y="389"/>
                </a:lnTo>
                <a:lnTo>
                  <a:pt x="285" y="380"/>
                </a:lnTo>
                <a:lnTo>
                  <a:pt x="289" y="374"/>
                </a:lnTo>
                <a:lnTo>
                  <a:pt x="292" y="371"/>
                </a:lnTo>
                <a:lnTo>
                  <a:pt x="295" y="371"/>
                </a:lnTo>
                <a:lnTo>
                  <a:pt x="299" y="370"/>
                </a:lnTo>
                <a:lnTo>
                  <a:pt x="302" y="361"/>
                </a:lnTo>
                <a:lnTo>
                  <a:pt x="306" y="358"/>
                </a:lnTo>
                <a:lnTo>
                  <a:pt x="309" y="361"/>
                </a:lnTo>
                <a:lnTo>
                  <a:pt x="312" y="372"/>
                </a:lnTo>
                <a:lnTo>
                  <a:pt x="316" y="380"/>
                </a:lnTo>
                <a:lnTo>
                  <a:pt x="319" y="382"/>
                </a:lnTo>
                <a:lnTo>
                  <a:pt x="323" y="381"/>
                </a:lnTo>
                <a:lnTo>
                  <a:pt x="326" y="383"/>
                </a:lnTo>
                <a:lnTo>
                  <a:pt x="329" y="386"/>
                </a:lnTo>
                <a:lnTo>
                  <a:pt x="333" y="390"/>
                </a:lnTo>
                <a:lnTo>
                  <a:pt x="336" y="395"/>
                </a:lnTo>
                <a:lnTo>
                  <a:pt x="340" y="392"/>
                </a:lnTo>
                <a:lnTo>
                  <a:pt x="343" y="388"/>
                </a:lnTo>
                <a:lnTo>
                  <a:pt x="346" y="381"/>
                </a:lnTo>
                <a:lnTo>
                  <a:pt x="350" y="381"/>
                </a:lnTo>
                <a:lnTo>
                  <a:pt x="353" y="381"/>
                </a:lnTo>
                <a:lnTo>
                  <a:pt x="356" y="386"/>
                </a:lnTo>
                <a:lnTo>
                  <a:pt x="360" y="389"/>
                </a:lnTo>
                <a:lnTo>
                  <a:pt x="363" y="390"/>
                </a:lnTo>
                <a:lnTo>
                  <a:pt x="367" y="390"/>
                </a:lnTo>
                <a:lnTo>
                  <a:pt x="370" y="392"/>
                </a:lnTo>
                <a:lnTo>
                  <a:pt x="373" y="393"/>
                </a:lnTo>
                <a:lnTo>
                  <a:pt x="377" y="392"/>
                </a:lnTo>
                <a:lnTo>
                  <a:pt x="380" y="391"/>
                </a:lnTo>
                <a:lnTo>
                  <a:pt x="384" y="388"/>
                </a:lnTo>
                <a:lnTo>
                  <a:pt x="387" y="385"/>
                </a:lnTo>
                <a:lnTo>
                  <a:pt x="390" y="380"/>
                </a:lnTo>
                <a:lnTo>
                  <a:pt x="394" y="374"/>
                </a:lnTo>
                <a:lnTo>
                  <a:pt x="397" y="366"/>
                </a:lnTo>
                <a:lnTo>
                  <a:pt x="401" y="361"/>
                </a:lnTo>
                <a:lnTo>
                  <a:pt x="404" y="358"/>
                </a:lnTo>
                <a:lnTo>
                  <a:pt x="408" y="358"/>
                </a:lnTo>
                <a:lnTo>
                  <a:pt x="411" y="350"/>
                </a:lnTo>
                <a:lnTo>
                  <a:pt x="414" y="346"/>
                </a:lnTo>
                <a:lnTo>
                  <a:pt x="418" y="334"/>
                </a:lnTo>
                <a:lnTo>
                  <a:pt x="421" y="325"/>
                </a:lnTo>
                <a:lnTo>
                  <a:pt x="425" y="316"/>
                </a:lnTo>
                <a:lnTo>
                  <a:pt x="428" y="313"/>
                </a:lnTo>
                <a:lnTo>
                  <a:pt x="431" y="311"/>
                </a:lnTo>
                <a:lnTo>
                  <a:pt x="435" y="307"/>
                </a:lnTo>
                <a:lnTo>
                  <a:pt x="438" y="308"/>
                </a:lnTo>
                <a:lnTo>
                  <a:pt x="441" y="310"/>
                </a:lnTo>
                <a:lnTo>
                  <a:pt x="445" y="305"/>
                </a:lnTo>
                <a:lnTo>
                  <a:pt x="448" y="302"/>
                </a:lnTo>
                <a:lnTo>
                  <a:pt x="452" y="300"/>
                </a:lnTo>
                <a:lnTo>
                  <a:pt x="455" y="302"/>
                </a:lnTo>
                <a:lnTo>
                  <a:pt x="458" y="303"/>
                </a:lnTo>
                <a:lnTo>
                  <a:pt x="462" y="303"/>
                </a:lnTo>
                <a:lnTo>
                  <a:pt x="465" y="304"/>
                </a:lnTo>
                <a:lnTo>
                  <a:pt x="468" y="303"/>
                </a:lnTo>
                <a:lnTo>
                  <a:pt x="472" y="299"/>
                </a:lnTo>
                <a:lnTo>
                  <a:pt x="475" y="293"/>
                </a:lnTo>
                <a:lnTo>
                  <a:pt x="479" y="286"/>
                </a:lnTo>
                <a:lnTo>
                  <a:pt x="482" y="282"/>
                </a:lnTo>
                <a:lnTo>
                  <a:pt x="486" y="281"/>
                </a:lnTo>
                <a:lnTo>
                  <a:pt x="489" y="279"/>
                </a:lnTo>
                <a:lnTo>
                  <a:pt x="492" y="281"/>
                </a:lnTo>
                <a:lnTo>
                  <a:pt x="496" y="284"/>
                </a:lnTo>
                <a:lnTo>
                  <a:pt x="499" y="296"/>
                </a:lnTo>
                <a:lnTo>
                  <a:pt x="503" y="301"/>
                </a:lnTo>
                <a:lnTo>
                  <a:pt x="506" y="304"/>
                </a:lnTo>
                <a:lnTo>
                  <a:pt x="509" y="301"/>
                </a:lnTo>
                <a:lnTo>
                  <a:pt x="513" y="302"/>
                </a:lnTo>
                <a:lnTo>
                  <a:pt x="516" y="305"/>
                </a:lnTo>
                <a:lnTo>
                  <a:pt x="520" y="305"/>
                </a:lnTo>
                <a:lnTo>
                  <a:pt x="523" y="305"/>
                </a:lnTo>
                <a:lnTo>
                  <a:pt x="526" y="304"/>
                </a:lnTo>
                <a:lnTo>
                  <a:pt x="530" y="301"/>
                </a:lnTo>
                <a:lnTo>
                  <a:pt x="533" y="302"/>
                </a:lnTo>
                <a:lnTo>
                  <a:pt x="537" y="305"/>
                </a:lnTo>
                <a:lnTo>
                  <a:pt x="540" y="316"/>
                </a:lnTo>
                <a:lnTo>
                  <a:pt x="543" y="321"/>
                </a:lnTo>
                <a:lnTo>
                  <a:pt x="547" y="318"/>
                </a:lnTo>
                <a:lnTo>
                  <a:pt x="550" y="311"/>
                </a:lnTo>
                <a:lnTo>
                  <a:pt x="553" y="302"/>
                </a:lnTo>
                <a:lnTo>
                  <a:pt x="557" y="294"/>
                </a:lnTo>
                <a:lnTo>
                  <a:pt x="560" y="296"/>
                </a:lnTo>
                <a:lnTo>
                  <a:pt x="564" y="302"/>
                </a:lnTo>
                <a:lnTo>
                  <a:pt x="567" y="308"/>
                </a:lnTo>
                <a:lnTo>
                  <a:pt x="570" y="306"/>
                </a:lnTo>
                <a:lnTo>
                  <a:pt x="574" y="302"/>
                </a:lnTo>
                <a:lnTo>
                  <a:pt x="577" y="298"/>
                </a:lnTo>
                <a:lnTo>
                  <a:pt x="581" y="299"/>
                </a:lnTo>
                <a:lnTo>
                  <a:pt x="584" y="302"/>
                </a:lnTo>
                <a:lnTo>
                  <a:pt x="587" y="303"/>
                </a:lnTo>
                <a:lnTo>
                  <a:pt x="591" y="302"/>
                </a:lnTo>
                <a:lnTo>
                  <a:pt x="594" y="299"/>
                </a:lnTo>
                <a:lnTo>
                  <a:pt x="598" y="295"/>
                </a:lnTo>
                <a:lnTo>
                  <a:pt x="601" y="290"/>
                </a:lnTo>
                <a:lnTo>
                  <a:pt x="604" y="283"/>
                </a:lnTo>
                <a:lnTo>
                  <a:pt x="608" y="278"/>
                </a:lnTo>
                <a:lnTo>
                  <a:pt x="611" y="266"/>
                </a:lnTo>
                <a:lnTo>
                  <a:pt x="615" y="260"/>
                </a:lnTo>
                <a:lnTo>
                  <a:pt x="618" y="258"/>
                </a:lnTo>
                <a:lnTo>
                  <a:pt x="622" y="270"/>
                </a:lnTo>
                <a:lnTo>
                  <a:pt x="625" y="279"/>
                </a:lnTo>
                <a:lnTo>
                  <a:pt x="628" y="282"/>
                </a:lnTo>
                <a:lnTo>
                  <a:pt x="632" y="275"/>
                </a:lnTo>
                <a:lnTo>
                  <a:pt x="635" y="261"/>
                </a:lnTo>
                <a:lnTo>
                  <a:pt x="638" y="257"/>
                </a:lnTo>
                <a:lnTo>
                  <a:pt x="642" y="260"/>
                </a:lnTo>
                <a:lnTo>
                  <a:pt x="645" y="261"/>
                </a:lnTo>
                <a:lnTo>
                  <a:pt x="649" y="259"/>
                </a:lnTo>
                <a:lnTo>
                  <a:pt x="652" y="259"/>
                </a:lnTo>
                <a:lnTo>
                  <a:pt x="655" y="262"/>
                </a:lnTo>
                <a:lnTo>
                  <a:pt x="659" y="260"/>
                </a:lnTo>
                <a:lnTo>
                  <a:pt x="662" y="249"/>
                </a:lnTo>
                <a:lnTo>
                  <a:pt x="665" y="240"/>
                </a:lnTo>
                <a:lnTo>
                  <a:pt x="669" y="239"/>
                </a:lnTo>
                <a:lnTo>
                  <a:pt x="672" y="248"/>
                </a:lnTo>
                <a:lnTo>
                  <a:pt x="676" y="256"/>
                </a:lnTo>
                <a:lnTo>
                  <a:pt x="679" y="258"/>
                </a:lnTo>
                <a:lnTo>
                  <a:pt x="682" y="255"/>
                </a:lnTo>
                <a:lnTo>
                  <a:pt x="686" y="252"/>
                </a:lnTo>
                <a:lnTo>
                  <a:pt x="689" y="254"/>
                </a:lnTo>
                <a:lnTo>
                  <a:pt x="693" y="259"/>
                </a:lnTo>
                <a:lnTo>
                  <a:pt x="696" y="266"/>
                </a:lnTo>
                <a:lnTo>
                  <a:pt x="700" y="267"/>
                </a:lnTo>
                <a:lnTo>
                  <a:pt x="703" y="269"/>
                </a:lnTo>
                <a:lnTo>
                  <a:pt x="706" y="269"/>
                </a:lnTo>
                <a:lnTo>
                  <a:pt x="710" y="273"/>
                </a:lnTo>
                <a:lnTo>
                  <a:pt x="713" y="272"/>
                </a:lnTo>
                <a:lnTo>
                  <a:pt x="717" y="273"/>
                </a:lnTo>
                <a:lnTo>
                  <a:pt x="720" y="274"/>
                </a:lnTo>
                <a:lnTo>
                  <a:pt x="723" y="275"/>
                </a:lnTo>
                <a:lnTo>
                  <a:pt x="727" y="275"/>
                </a:lnTo>
                <a:lnTo>
                  <a:pt x="730" y="271"/>
                </a:lnTo>
                <a:lnTo>
                  <a:pt x="734" y="263"/>
                </a:lnTo>
                <a:lnTo>
                  <a:pt x="737" y="254"/>
                </a:lnTo>
                <a:lnTo>
                  <a:pt x="740" y="241"/>
                </a:lnTo>
                <a:lnTo>
                  <a:pt x="744" y="235"/>
                </a:lnTo>
                <a:lnTo>
                  <a:pt x="747" y="223"/>
                </a:lnTo>
                <a:lnTo>
                  <a:pt x="750" y="219"/>
                </a:lnTo>
                <a:lnTo>
                  <a:pt x="754" y="221"/>
                </a:lnTo>
                <a:lnTo>
                  <a:pt x="757" y="230"/>
                </a:lnTo>
                <a:lnTo>
                  <a:pt x="761" y="234"/>
                </a:lnTo>
                <a:lnTo>
                  <a:pt x="764" y="233"/>
                </a:lnTo>
                <a:lnTo>
                  <a:pt x="767" y="235"/>
                </a:lnTo>
                <a:lnTo>
                  <a:pt x="771" y="237"/>
                </a:lnTo>
                <a:lnTo>
                  <a:pt x="774" y="244"/>
                </a:lnTo>
                <a:lnTo>
                  <a:pt x="778" y="240"/>
                </a:lnTo>
                <a:lnTo>
                  <a:pt x="781" y="236"/>
                </a:lnTo>
                <a:lnTo>
                  <a:pt x="784" y="226"/>
                </a:lnTo>
                <a:lnTo>
                  <a:pt x="788" y="223"/>
                </a:lnTo>
                <a:lnTo>
                  <a:pt x="791" y="222"/>
                </a:lnTo>
                <a:lnTo>
                  <a:pt x="795" y="222"/>
                </a:lnTo>
                <a:lnTo>
                  <a:pt x="798" y="224"/>
                </a:lnTo>
                <a:lnTo>
                  <a:pt x="801" y="227"/>
                </a:lnTo>
                <a:lnTo>
                  <a:pt x="805" y="228"/>
                </a:lnTo>
                <a:lnTo>
                  <a:pt x="808" y="224"/>
                </a:lnTo>
                <a:lnTo>
                  <a:pt x="812" y="218"/>
                </a:lnTo>
                <a:lnTo>
                  <a:pt x="815" y="216"/>
                </a:lnTo>
                <a:lnTo>
                  <a:pt x="818" y="220"/>
                </a:lnTo>
                <a:lnTo>
                  <a:pt x="822" y="225"/>
                </a:lnTo>
                <a:lnTo>
                  <a:pt x="825" y="226"/>
                </a:lnTo>
                <a:lnTo>
                  <a:pt x="829" y="228"/>
                </a:lnTo>
                <a:lnTo>
                  <a:pt x="832" y="227"/>
                </a:lnTo>
                <a:lnTo>
                  <a:pt x="835" y="227"/>
                </a:lnTo>
                <a:lnTo>
                  <a:pt x="839" y="223"/>
                </a:lnTo>
                <a:lnTo>
                  <a:pt x="842" y="220"/>
                </a:lnTo>
                <a:lnTo>
                  <a:pt x="846" y="219"/>
                </a:lnTo>
                <a:lnTo>
                  <a:pt x="849" y="225"/>
                </a:lnTo>
                <a:lnTo>
                  <a:pt x="852" y="237"/>
                </a:lnTo>
                <a:lnTo>
                  <a:pt x="856" y="250"/>
                </a:lnTo>
                <a:lnTo>
                  <a:pt x="859" y="245"/>
                </a:lnTo>
                <a:lnTo>
                  <a:pt x="862" y="235"/>
                </a:lnTo>
                <a:lnTo>
                  <a:pt x="866" y="221"/>
                </a:lnTo>
                <a:lnTo>
                  <a:pt x="869" y="225"/>
                </a:lnTo>
                <a:lnTo>
                  <a:pt x="873" y="226"/>
                </a:lnTo>
                <a:lnTo>
                  <a:pt x="876" y="228"/>
                </a:lnTo>
                <a:lnTo>
                  <a:pt x="879" y="218"/>
                </a:lnTo>
                <a:lnTo>
                  <a:pt x="883" y="216"/>
                </a:lnTo>
                <a:lnTo>
                  <a:pt x="886" y="216"/>
                </a:lnTo>
                <a:lnTo>
                  <a:pt x="890" y="215"/>
                </a:lnTo>
                <a:lnTo>
                  <a:pt x="893" y="216"/>
                </a:lnTo>
                <a:lnTo>
                  <a:pt x="896" y="218"/>
                </a:lnTo>
                <a:lnTo>
                  <a:pt x="900" y="218"/>
                </a:lnTo>
                <a:lnTo>
                  <a:pt x="903" y="204"/>
                </a:lnTo>
                <a:lnTo>
                  <a:pt x="907" y="186"/>
                </a:lnTo>
                <a:lnTo>
                  <a:pt x="910" y="174"/>
                </a:lnTo>
                <a:lnTo>
                  <a:pt x="914" y="173"/>
                </a:lnTo>
                <a:lnTo>
                  <a:pt x="917" y="173"/>
                </a:lnTo>
                <a:lnTo>
                  <a:pt x="920" y="174"/>
                </a:lnTo>
                <a:lnTo>
                  <a:pt x="924" y="176"/>
                </a:lnTo>
                <a:lnTo>
                  <a:pt x="927" y="180"/>
                </a:lnTo>
                <a:lnTo>
                  <a:pt x="931" y="179"/>
                </a:lnTo>
                <a:lnTo>
                  <a:pt x="934" y="169"/>
                </a:lnTo>
                <a:lnTo>
                  <a:pt x="937" y="160"/>
                </a:lnTo>
                <a:lnTo>
                  <a:pt x="941" y="155"/>
                </a:lnTo>
                <a:lnTo>
                  <a:pt x="944" y="158"/>
                </a:lnTo>
                <a:lnTo>
                  <a:pt x="947" y="160"/>
                </a:lnTo>
                <a:lnTo>
                  <a:pt x="951" y="165"/>
                </a:lnTo>
                <a:lnTo>
                  <a:pt x="954" y="162"/>
                </a:lnTo>
                <a:lnTo>
                  <a:pt x="958" y="155"/>
                </a:lnTo>
                <a:lnTo>
                  <a:pt x="961" y="150"/>
                </a:lnTo>
                <a:lnTo>
                  <a:pt x="964" y="154"/>
                </a:lnTo>
                <a:lnTo>
                  <a:pt x="968" y="164"/>
                </a:lnTo>
                <a:lnTo>
                  <a:pt x="971" y="172"/>
                </a:lnTo>
                <a:lnTo>
                  <a:pt x="974" y="177"/>
                </a:lnTo>
                <a:lnTo>
                  <a:pt x="978" y="183"/>
                </a:lnTo>
                <a:lnTo>
                  <a:pt x="981" y="183"/>
                </a:lnTo>
                <a:lnTo>
                  <a:pt x="985" y="186"/>
                </a:lnTo>
                <a:lnTo>
                  <a:pt x="988" y="189"/>
                </a:lnTo>
                <a:lnTo>
                  <a:pt x="992" y="191"/>
                </a:lnTo>
                <a:lnTo>
                  <a:pt x="995" y="186"/>
                </a:lnTo>
                <a:lnTo>
                  <a:pt x="998" y="182"/>
                </a:lnTo>
                <a:lnTo>
                  <a:pt x="1002" y="177"/>
                </a:lnTo>
                <a:lnTo>
                  <a:pt x="1005" y="173"/>
                </a:lnTo>
                <a:lnTo>
                  <a:pt x="1009" y="164"/>
                </a:lnTo>
                <a:lnTo>
                  <a:pt x="1012" y="153"/>
                </a:lnTo>
                <a:lnTo>
                  <a:pt x="1015" y="146"/>
                </a:lnTo>
                <a:lnTo>
                  <a:pt x="1019" y="137"/>
                </a:lnTo>
                <a:lnTo>
                  <a:pt x="1022" y="134"/>
                </a:lnTo>
                <a:lnTo>
                  <a:pt x="1026" y="130"/>
                </a:lnTo>
                <a:lnTo>
                  <a:pt x="1029" y="126"/>
                </a:lnTo>
                <a:lnTo>
                  <a:pt x="1032" y="126"/>
                </a:lnTo>
                <a:lnTo>
                  <a:pt x="1036" y="123"/>
                </a:lnTo>
                <a:lnTo>
                  <a:pt x="1039" y="124"/>
                </a:lnTo>
                <a:lnTo>
                  <a:pt x="1043" y="119"/>
                </a:lnTo>
                <a:lnTo>
                  <a:pt x="1046" y="118"/>
                </a:lnTo>
                <a:lnTo>
                  <a:pt x="1049" y="118"/>
                </a:lnTo>
                <a:lnTo>
                  <a:pt x="1053" y="115"/>
                </a:lnTo>
                <a:lnTo>
                  <a:pt x="1056" y="117"/>
                </a:lnTo>
                <a:lnTo>
                  <a:pt x="1059" y="112"/>
                </a:lnTo>
                <a:lnTo>
                  <a:pt x="1063" y="111"/>
                </a:lnTo>
                <a:lnTo>
                  <a:pt x="1066" y="112"/>
                </a:lnTo>
                <a:lnTo>
                  <a:pt x="1070" y="113"/>
                </a:lnTo>
                <a:lnTo>
                  <a:pt x="1073" y="114"/>
                </a:lnTo>
                <a:lnTo>
                  <a:pt x="1076" y="112"/>
                </a:lnTo>
                <a:lnTo>
                  <a:pt x="1080" y="114"/>
                </a:lnTo>
                <a:lnTo>
                  <a:pt x="1083" y="112"/>
                </a:lnTo>
                <a:lnTo>
                  <a:pt x="1087" y="115"/>
                </a:lnTo>
                <a:lnTo>
                  <a:pt x="1090" y="113"/>
                </a:lnTo>
                <a:lnTo>
                  <a:pt x="1093" y="120"/>
                </a:lnTo>
                <a:lnTo>
                  <a:pt x="1097" y="120"/>
                </a:lnTo>
                <a:lnTo>
                  <a:pt x="1100" y="119"/>
                </a:lnTo>
                <a:lnTo>
                  <a:pt x="1104" y="118"/>
                </a:lnTo>
                <a:lnTo>
                  <a:pt x="1107" y="118"/>
                </a:lnTo>
                <a:lnTo>
                  <a:pt x="1110" y="128"/>
                </a:lnTo>
                <a:lnTo>
                  <a:pt x="1114" y="134"/>
                </a:lnTo>
                <a:lnTo>
                  <a:pt x="1117" y="139"/>
                </a:lnTo>
                <a:lnTo>
                  <a:pt x="1121" y="138"/>
                </a:lnTo>
                <a:lnTo>
                  <a:pt x="1124" y="140"/>
                </a:lnTo>
                <a:lnTo>
                  <a:pt x="1127" y="144"/>
                </a:lnTo>
                <a:lnTo>
                  <a:pt x="1131" y="144"/>
                </a:lnTo>
                <a:lnTo>
                  <a:pt x="1134" y="142"/>
                </a:lnTo>
                <a:lnTo>
                  <a:pt x="1138" y="147"/>
                </a:lnTo>
                <a:lnTo>
                  <a:pt x="1141" y="149"/>
                </a:lnTo>
                <a:lnTo>
                  <a:pt x="1144" y="145"/>
                </a:lnTo>
                <a:lnTo>
                  <a:pt x="1148" y="138"/>
                </a:lnTo>
                <a:lnTo>
                  <a:pt x="1151" y="137"/>
                </a:lnTo>
                <a:lnTo>
                  <a:pt x="1154" y="136"/>
                </a:lnTo>
                <a:lnTo>
                  <a:pt x="1158" y="133"/>
                </a:lnTo>
                <a:lnTo>
                  <a:pt x="1161" y="131"/>
                </a:lnTo>
                <a:lnTo>
                  <a:pt x="1165" y="133"/>
                </a:lnTo>
                <a:lnTo>
                  <a:pt x="1168" y="130"/>
                </a:lnTo>
                <a:lnTo>
                  <a:pt x="1171" y="131"/>
                </a:lnTo>
                <a:lnTo>
                  <a:pt x="1175" y="124"/>
                </a:lnTo>
                <a:lnTo>
                  <a:pt x="1178" y="121"/>
                </a:lnTo>
                <a:lnTo>
                  <a:pt x="1182" y="117"/>
                </a:lnTo>
                <a:lnTo>
                  <a:pt x="1185" y="120"/>
                </a:lnTo>
                <a:lnTo>
                  <a:pt x="1188" y="121"/>
                </a:lnTo>
                <a:lnTo>
                  <a:pt x="1192" y="121"/>
                </a:lnTo>
                <a:lnTo>
                  <a:pt x="1195" y="124"/>
                </a:lnTo>
                <a:lnTo>
                  <a:pt x="1199" y="124"/>
                </a:lnTo>
                <a:lnTo>
                  <a:pt x="1202" y="123"/>
                </a:lnTo>
                <a:lnTo>
                  <a:pt x="1206" y="119"/>
                </a:lnTo>
                <a:lnTo>
                  <a:pt x="1209" y="115"/>
                </a:lnTo>
                <a:lnTo>
                  <a:pt x="1212" y="107"/>
                </a:lnTo>
                <a:lnTo>
                  <a:pt x="1216" y="102"/>
                </a:lnTo>
                <a:lnTo>
                  <a:pt x="1219" y="99"/>
                </a:lnTo>
                <a:lnTo>
                  <a:pt x="1223" y="99"/>
                </a:lnTo>
                <a:lnTo>
                  <a:pt x="1226" y="98"/>
                </a:lnTo>
                <a:lnTo>
                  <a:pt x="1229" y="92"/>
                </a:lnTo>
                <a:lnTo>
                  <a:pt x="1233" y="84"/>
                </a:lnTo>
                <a:lnTo>
                  <a:pt x="1236" y="77"/>
                </a:lnTo>
                <a:lnTo>
                  <a:pt x="1239" y="75"/>
                </a:lnTo>
                <a:lnTo>
                  <a:pt x="1243" y="75"/>
                </a:lnTo>
                <a:lnTo>
                  <a:pt x="1246" y="69"/>
                </a:lnTo>
                <a:lnTo>
                  <a:pt x="1250" y="66"/>
                </a:lnTo>
                <a:lnTo>
                  <a:pt x="1253" y="65"/>
                </a:lnTo>
                <a:lnTo>
                  <a:pt x="1256" y="69"/>
                </a:lnTo>
                <a:lnTo>
                  <a:pt x="1260" y="68"/>
                </a:lnTo>
                <a:lnTo>
                  <a:pt x="1263" y="66"/>
                </a:lnTo>
                <a:lnTo>
                  <a:pt x="1266" y="70"/>
                </a:lnTo>
                <a:lnTo>
                  <a:pt x="1270" y="71"/>
                </a:lnTo>
                <a:lnTo>
                  <a:pt x="1273" y="73"/>
                </a:lnTo>
                <a:lnTo>
                  <a:pt x="1277" y="66"/>
                </a:lnTo>
                <a:lnTo>
                  <a:pt x="1280" y="64"/>
                </a:lnTo>
                <a:lnTo>
                  <a:pt x="1284" y="57"/>
                </a:lnTo>
                <a:lnTo>
                  <a:pt x="1287" y="50"/>
                </a:lnTo>
                <a:lnTo>
                  <a:pt x="1290" y="39"/>
                </a:lnTo>
                <a:lnTo>
                  <a:pt x="1294" y="24"/>
                </a:lnTo>
                <a:lnTo>
                  <a:pt x="1297" y="17"/>
                </a:lnTo>
                <a:lnTo>
                  <a:pt x="1301" y="14"/>
                </a:lnTo>
                <a:lnTo>
                  <a:pt x="1304" y="17"/>
                </a:lnTo>
                <a:lnTo>
                  <a:pt x="1307" y="13"/>
                </a:lnTo>
                <a:lnTo>
                  <a:pt x="1311" y="12"/>
                </a:lnTo>
                <a:lnTo>
                  <a:pt x="1314" y="13"/>
                </a:lnTo>
                <a:lnTo>
                  <a:pt x="1318" y="18"/>
                </a:lnTo>
                <a:lnTo>
                  <a:pt x="1321" y="23"/>
                </a:lnTo>
                <a:lnTo>
                  <a:pt x="1324" y="24"/>
                </a:lnTo>
                <a:lnTo>
                  <a:pt x="1328" y="26"/>
                </a:lnTo>
                <a:lnTo>
                  <a:pt x="1331" y="26"/>
                </a:lnTo>
                <a:lnTo>
                  <a:pt x="1335" y="31"/>
                </a:lnTo>
                <a:lnTo>
                  <a:pt x="1338" y="33"/>
                </a:lnTo>
                <a:lnTo>
                  <a:pt x="1341" y="31"/>
                </a:lnTo>
                <a:lnTo>
                  <a:pt x="1345" y="20"/>
                </a:lnTo>
                <a:lnTo>
                  <a:pt x="1348" y="7"/>
                </a:lnTo>
                <a:lnTo>
                  <a:pt x="1351" y="3"/>
                </a:lnTo>
                <a:lnTo>
                  <a:pt x="1355" y="7"/>
                </a:lnTo>
                <a:lnTo>
                  <a:pt x="1358" y="14"/>
                </a:lnTo>
                <a:lnTo>
                  <a:pt x="1362" y="18"/>
                </a:lnTo>
                <a:lnTo>
                  <a:pt x="1365" y="23"/>
                </a:lnTo>
                <a:lnTo>
                  <a:pt x="1368" y="30"/>
                </a:lnTo>
                <a:lnTo>
                  <a:pt x="1372" y="39"/>
                </a:lnTo>
                <a:lnTo>
                  <a:pt x="1375" y="43"/>
                </a:lnTo>
                <a:lnTo>
                  <a:pt x="1379" y="44"/>
                </a:lnTo>
                <a:lnTo>
                  <a:pt x="1382" y="41"/>
                </a:lnTo>
                <a:lnTo>
                  <a:pt x="1385" y="36"/>
                </a:lnTo>
                <a:lnTo>
                  <a:pt x="1389" y="33"/>
                </a:lnTo>
                <a:lnTo>
                  <a:pt x="1392" y="28"/>
                </a:lnTo>
                <a:lnTo>
                  <a:pt x="1396" y="27"/>
                </a:lnTo>
                <a:lnTo>
                  <a:pt x="1399" y="25"/>
                </a:lnTo>
                <a:lnTo>
                  <a:pt x="1402" y="23"/>
                </a:lnTo>
                <a:lnTo>
                  <a:pt x="1406" y="25"/>
                </a:lnTo>
                <a:lnTo>
                  <a:pt x="1409" y="28"/>
                </a:lnTo>
                <a:lnTo>
                  <a:pt x="1413" y="28"/>
                </a:lnTo>
                <a:lnTo>
                  <a:pt x="1416" y="21"/>
                </a:lnTo>
                <a:lnTo>
                  <a:pt x="1420" y="16"/>
                </a:lnTo>
                <a:lnTo>
                  <a:pt x="1423" y="15"/>
                </a:lnTo>
                <a:lnTo>
                  <a:pt x="1426" y="17"/>
                </a:lnTo>
                <a:lnTo>
                  <a:pt x="1430" y="21"/>
                </a:lnTo>
                <a:lnTo>
                  <a:pt x="1433" y="25"/>
                </a:lnTo>
                <a:lnTo>
                  <a:pt x="1436" y="26"/>
                </a:lnTo>
                <a:lnTo>
                  <a:pt x="1440" y="27"/>
                </a:lnTo>
                <a:lnTo>
                  <a:pt x="1443" y="33"/>
                </a:lnTo>
                <a:lnTo>
                  <a:pt x="1447" y="40"/>
                </a:lnTo>
                <a:lnTo>
                  <a:pt x="1450" y="44"/>
                </a:lnTo>
                <a:lnTo>
                  <a:pt x="1453" y="46"/>
                </a:lnTo>
                <a:lnTo>
                  <a:pt x="1457" y="53"/>
                </a:lnTo>
                <a:lnTo>
                  <a:pt x="1460" y="65"/>
                </a:lnTo>
                <a:lnTo>
                  <a:pt x="1463" y="68"/>
                </a:lnTo>
                <a:lnTo>
                  <a:pt x="1467" y="61"/>
                </a:lnTo>
                <a:lnTo>
                  <a:pt x="1470" y="57"/>
                </a:lnTo>
                <a:lnTo>
                  <a:pt x="1474" y="57"/>
                </a:lnTo>
                <a:lnTo>
                  <a:pt x="1477" y="62"/>
                </a:lnTo>
                <a:lnTo>
                  <a:pt x="1480" y="60"/>
                </a:lnTo>
                <a:lnTo>
                  <a:pt x="1484" y="63"/>
                </a:lnTo>
                <a:lnTo>
                  <a:pt x="1487" y="62"/>
                </a:lnTo>
                <a:lnTo>
                  <a:pt x="1491" y="61"/>
                </a:lnTo>
                <a:lnTo>
                  <a:pt x="1494" y="56"/>
                </a:lnTo>
                <a:lnTo>
                  <a:pt x="1498" y="56"/>
                </a:lnTo>
                <a:lnTo>
                  <a:pt x="1501" y="61"/>
                </a:lnTo>
                <a:lnTo>
                  <a:pt x="1504" y="71"/>
                </a:lnTo>
                <a:lnTo>
                  <a:pt x="1508" y="85"/>
                </a:lnTo>
                <a:lnTo>
                  <a:pt x="1511" y="89"/>
                </a:lnTo>
                <a:lnTo>
                  <a:pt x="1515" y="90"/>
                </a:lnTo>
                <a:lnTo>
                  <a:pt x="1518" y="88"/>
                </a:lnTo>
                <a:lnTo>
                  <a:pt x="1521" y="85"/>
                </a:lnTo>
                <a:lnTo>
                  <a:pt x="1525" y="84"/>
                </a:lnTo>
                <a:lnTo>
                  <a:pt x="1528" y="80"/>
                </a:lnTo>
                <a:lnTo>
                  <a:pt x="1532" y="82"/>
                </a:lnTo>
                <a:lnTo>
                  <a:pt x="1535" y="80"/>
                </a:lnTo>
                <a:lnTo>
                  <a:pt x="1538" y="81"/>
                </a:lnTo>
                <a:lnTo>
                  <a:pt x="1542" y="76"/>
                </a:lnTo>
                <a:lnTo>
                  <a:pt x="1545" y="74"/>
                </a:lnTo>
                <a:lnTo>
                  <a:pt x="1548" y="68"/>
                </a:lnTo>
                <a:lnTo>
                  <a:pt x="1552" y="66"/>
                </a:lnTo>
                <a:lnTo>
                  <a:pt x="1555" y="62"/>
                </a:lnTo>
                <a:lnTo>
                  <a:pt x="1559" y="56"/>
                </a:lnTo>
                <a:lnTo>
                  <a:pt x="1562" y="43"/>
                </a:lnTo>
                <a:lnTo>
                  <a:pt x="1565" y="27"/>
                </a:lnTo>
                <a:lnTo>
                  <a:pt x="1569" y="23"/>
                </a:lnTo>
                <a:lnTo>
                  <a:pt x="1572" y="24"/>
                </a:lnTo>
                <a:lnTo>
                  <a:pt x="1576" y="28"/>
                </a:lnTo>
                <a:lnTo>
                  <a:pt x="1579" y="30"/>
                </a:lnTo>
                <a:lnTo>
                  <a:pt x="1582" y="31"/>
                </a:lnTo>
                <a:lnTo>
                  <a:pt x="1586" y="38"/>
                </a:lnTo>
                <a:lnTo>
                  <a:pt x="1589" y="47"/>
                </a:lnTo>
                <a:lnTo>
                  <a:pt x="1593" y="55"/>
                </a:lnTo>
                <a:lnTo>
                  <a:pt x="1596" y="58"/>
                </a:lnTo>
                <a:lnTo>
                  <a:pt x="1599" y="60"/>
                </a:lnTo>
                <a:lnTo>
                  <a:pt x="1603" y="62"/>
                </a:lnTo>
                <a:lnTo>
                  <a:pt x="1606" y="66"/>
                </a:lnTo>
                <a:lnTo>
                  <a:pt x="1610" y="68"/>
                </a:lnTo>
                <a:lnTo>
                  <a:pt x="1613" y="73"/>
                </a:lnTo>
                <a:lnTo>
                  <a:pt x="1616" y="76"/>
                </a:lnTo>
                <a:lnTo>
                  <a:pt x="1620" y="72"/>
                </a:lnTo>
                <a:lnTo>
                  <a:pt x="1623" y="68"/>
                </a:lnTo>
                <a:lnTo>
                  <a:pt x="1627" y="63"/>
                </a:lnTo>
                <a:lnTo>
                  <a:pt x="1630" y="58"/>
                </a:lnTo>
                <a:lnTo>
                  <a:pt x="1633" y="54"/>
                </a:lnTo>
                <a:lnTo>
                  <a:pt x="1637" y="52"/>
                </a:lnTo>
                <a:lnTo>
                  <a:pt x="1640" y="51"/>
                </a:lnTo>
                <a:lnTo>
                  <a:pt x="1644" y="45"/>
                </a:lnTo>
                <a:lnTo>
                  <a:pt x="1647" y="44"/>
                </a:lnTo>
                <a:lnTo>
                  <a:pt x="1650" y="40"/>
                </a:lnTo>
                <a:lnTo>
                  <a:pt x="1654" y="41"/>
                </a:lnTo>
                <a:lnTo>
                  <a:pt x="1657" y="33"/>
                </a:lnTo>
                <a:lnTo>
                  <a:pt x="1660" y="23"/>
                </a:lnTo>
                <a:lnTo>
                  <a:pt x="1664" y="15"/>
                </a:lnTo>
                <a:lnTo>
                  <a:pt x="1667" y="13"/>
                </a:lnTo>
                <a:lnTo>
                  <a:pt x="1671" y="12"/>
                </a:lnTo>
                <a:lnTo>
                  <a:pt x="1674" y="11"/>
                </a:lnTo>
                <a:lnTo>
                  <a:pt x="1677" y="11"/>
                </a:lnTo>
                <a:lnTo>
                  <a:pt x="1681" y="12"/>
                </a:lnTo>
                <a:lnTo>
                  <a:pt x="1684" y="12"/>
                </a:lnTo>
                <a:lnTo>
                  <a:pt x="1688" y="10"/>
                </a:lnTo>
                <a:lnTo>
                  <a:pt x="1691" y="7"/>
                </a:lnTo>
                <a:lnTo>
                  <a:pt x="1694" y="0"/>
                </a:lnTo>
              </a:path>
            </a:pathLst>
          </a:custGeom>
          <a:noFill/>
          <a:ln w="4763"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 name="Freeform 58">
            <a:extLst>
              <a:ext uri="{FF2B5EF4-FFF2-40B4-BE49-F238E27FC236}">
                <a16:creationId xmlns:a16="http://schemas.microsoft.com/office/drawing/2014/main" id="{7C23FAEA-333F-4972-A2B2-701AB878D174}"/>
              </a:ext>
            </a:extLst>
          </p:cNvPr>
          <p:cNvSpPr>
            <a:spLocks/>
          </p:cNvSpPr>
          <p:nvPr/>
        </p:nvSpPr>
        <p:spPr bwMode="auto">
          <a:xfrm>
            <a:off x="233363" y="2473325"/>
            <a:ext cx="2689225" cy="788988"/>
          </a:xfrm>
          <a:custGeom>
            <a:avLst/>
            <a:gdLst>
              <a:gd name="T0" fmla="*/ 24 w 1694"/>
              <a:gd name="T1" fmla="*/ 440 h 497"/>
              <a:gd name="T2" fmla="*/ 51 w 1694"/>
              <a:gd name="T3" fmla="*/ 441 h 497"/>
              <a:gd name="T4" fmla="*/ 78 w 1694"/>
              <a:gd name="T5" fmla="*/ 439 h 497"/>
              <a:gd name="T6" fmla="*/ 105 w 1694"/>
              <a:gd name="T7" fmla="*/ 458 h 497"/>
              <a:gd name="T8" fmla="*/ 132 w 1694"/>
              <a:gd name="T9" fmla="*/ 496 h 497"/>
              <a:gd name="T10" fmla="*/ 160 w 1694"/>
              <a:gd name="T11" fmla="*/ 480 h 497"/>
              <a:gd name="T12" fmla="*/ 187 w 1694"/>
              <a:gd name="T13" fmla="*/ 477 h 497"/>
              <a:gd name="T14" fmla="*/ 214 w 1694"/>
              <a:gd name="T15" fmla="*/ 464 h 497"/>
              <a:gd name="T16" fmla="*/ 241 w 1694"/>
              <a:gd name="T17" fmla="*/ 432 h 497"/>
              <a:gd name="T18" fmla="*/ 268 w 1694"/>
              <a:gd name="T19" fmla="*/ 433 h 497"/>
              <a:gd name="T20" fmla="*/ 295 w 1694"/>
              <a:gd name="T21" fmla="*/ 423 h 497"/>
              <a:gd name="T22" fmla="*/ 323 w 1694"/>
              <a:gd name="T23" fmla="*/ 401 h 497"/>
              <a:gd name="T24" fmla="*/ 350 w 1694"/>
              <a:gd name="T25" fmla="*/ 406 h 497"/>
              <a:gd name="T26" fmla="*/ 377 w 1694"/>
              <a:gd name="T27" fmla="*/ 387 h 497"/>
              <a:gd name="T28" fmla="*/ 404 w 1694"/>
              <a:gd name="T29" fmla="*/ 378 h 497"/>
              <a:gd name="T30" fmla="*/ 431 w 1694"/>
              <a:gd name="T31" fmla="*/ 363 h 497"/>
              <a:gd name="T32" fmla="*/ 458 w 1694"/>
              <a:gd name="T33" fmla="*/ 331 h 497"/>
              <a:gd name="T34" fmla="*/ 486 w 1694"/>
              <a:gd name="T35" fmla="*/ 329 h 497"/>
              <a:gd name="T36" fmla="*/ 513 w 1694"/>
              <a:gd name="T37" fmla="*/ 330 h 497"/>
              <a:gd name="T38" fmla="*/ 540 w 1694"/>
              <a:gd name="T39" fmla="*/ 344 h 497"/>
              <a:gd name="T40" fmla="*/ 567 w 1694"/>
              <a:gd name="T41" fmla="*/ 341 h 497"/>
              <a:gd name="T42" fmla="*/ 594 w 1694"/>
              <a:gd name="T43" fmla="*/ 324 h 497"/>
              <a:gd name="T44" fmla="*/ 622 w 1694"/>
              <a:gd name="T45" fmla="*/ 314 h 497"/>
              <a:gd name="T46" fmla="*/ 649 w 1694"/>
              <a:gd name="T47" fmla="*/ 300 h 497"/>
              <a:gd name="T48" fmla="*/ 676 w 1694"/>
              <a:gd name="T49" fmla="*/ 273 h 497"/>
              <a:gd name="T50" fmla="*/ 703 w 1694"/>
              <a:gd name="T51" fmla="*/ 248 h 497"/>
              <a:gd name="T52" fmla="*/ 730 w 1694"/>
              <a:gd name="T53" fmla="*/ 242 h 497"/>
              <a:gd name="T54" fmla="*/ 757 w 1694"/>
              <a:gd name="T55" fmla="*/ 245 h 497"/>
              <a:gd name="T56" fmla="*/ 784 w 1694"/>
              <a:gd name="T57" fmla="*/ 212 h 497"/>
              <a:gd name="T58" fmla="*/ 812 w 1694"/>
              <a:gd name="T59" fmla="*/ 208 h 497"/>
              <a:gd name="T60" fmla="*/ 839 w 1694"/>
              <a:gd name="T61" fmla="*/ 206 h 497"/>
              <a:gd name="T62" fmla="*/ 866 w 1694"/>
              <a:gd name="T63" fmla="*/ 204 h 497"/>
              <a:gd name="T64" fmla="*/ 893 w 1694"/>
              <a:gd name="T65" fmla="*/ 191 h 497"/>
              <a:gd name="T66" fmla="*/ 920 w 1694"/>
              <a:gd name="T67" fmla="*/ 164 h 497"/>
              <a:gd name="T68" fmla="*/ 947 w 1694"/>
              <a:gd name="T69" fmla="*/ 132 h 497"/>
              <a:gd name="T70" fmla="*/ 974 w 1694"/>
              <a:gd name="T71" fmla="*/ 154 h 497"/>
              <a:gd name="T72" fmla="*/ 1002 w 1694"/>
              <a:gd name="T73" fmla="*/ 158 h 497"/>
              <a:gd name="T74" fmla="*/ 1029 w 1694"/>
              <a:gd name="T75" fmla="*/ 123 h 497"/>
              <a:gd name="T76" fmla="*/ 1056 w 1694"/>
              <a:gd name="T77" fmla="*/ 125 h 497"/>
              <a:gd name="T78" fmla="*/ 1083 w 1694"/>
              <a:gd name="T79" fmla="*/ 123 h 497"/>
              <a:gd name="T80" fmla="*/ 1110 w 1694"/>
              <a:gd name="T81" fmla="*/ 140 h 497"/>
              <a:gd name="T82" fmla="*/ 1138 w 1694"/>
              <a:gd name="T83" fmla="*/ 138 h 497"/>
              <a:gd name="T84" fmla="*/ 1165 w 1694"/>
              <a:gd name="T85" fmla="*/ 114 h 497"/>
              <a:gd name="T86" fmla="*/ 1192 w 1694"/>
              <a:gd name="T87" fmla="*/ 93 h 497"/>
              <a:gd name="T88" fmla="*/ 1219 w 1694"/>
              <a:gd name="T89" fmla="*/ 81 h 497"/>
              <a:gd name="T90" fmla="*/ 1246 w 1694"/>
              <a:gd name="T91" fmla="*/ 56 h 497"/>
              <a:gd name="T92" fmla="*/ 1273 w 1694"/>
              <a:gd name="T93" fmla="*/ 21 h 497"/>
              <a:gd name="T94" fmla="*/ 1301 w 1694"/>
              <a:gd name="T95" fmla="*/ 22 h 497"/>
              <a:gd name="T96" fmla="*/ 1328 w 1694"/>
              <a:gd name="T97" fmla="*/ 43 h 497"/>
              <a:gd name="T98" fmla="*/ 1355 w 1694"/>
              <a:gd name="T99" fmla="*/ 18 h 497"/>
              <a:gd name="T100" fmla="*/ 1382 w 1694"/>
              <a:gd name="T101" fmla="*/ 6 h 497"/>
              <a:gd name="T102" fmla="*/ 1409 w 1694"/>
              <a:gd name="T103" fmla="*/ 12 h 497"/>
              <a:gd name="T104" fmla="*/ 1436 w 1694"/>
              <a:gd name="T105" fmla="*/ 16 h 497"/>
              <a:gd name="T106" fmla="*/ 1463 w 1694"/>
              <a:gd name="T107" fmla="*/ 40 h 497"/>
              <a:gd name="T108" fmla="*/ 1491 w 1694"/>
              <a:gd name="T109" fmla="*/ 70 h 497"/>
              <a:gd name="T110" fmla="*/ 1518 w 1694"/>
              <a:gd name="T111" fmla="*/ 89 h 497"/>
              <a:gd name="T112" fmla="*/ 1545 w 1694"/>
              <a:gd name="T113" fmla="*/ 77 h 497"/>
              <a:gd name="T114" fmla="*/ 1572 w 1694"/>
              <a:gd name="T115" fmla="*/ 81 h 497"/>
              <a:gd name="T116" fmla="*/ 1599 w 1694"/>
              <a:gd name="T117" fmla="*/ 100 h 497"/>
              <a:gd name="T118" fmla="*/ 1627 w 1694"/>
              <a:gd name="T119" fmla="*/ 70 h 497"/>
              <a:gd name="T120" fmla="*/ 1654 w 1694"/>
              <a:gd name="T121" fmla="*/ 58 h 497"/>
              <a:gd name="T122" fmla="*/ 1681 w 1694"/>
              <a:gd name="T123" fmla="*/ 65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7">
                <a:moveTo>
                  <a:pt x="0" y="419"/>
                </a:moveTo>
                <a:lnTo>
                  <a:pt x="3" y="427"/>
                </a:lnTo>
                <a:lnTo>
                  <a:pt x="7" y="437"/>
                </a:lnTo>
                <a:lnTo>
                  <a:pt x="10" y="444"/>
                </a:lnTo>
                <a:lnTo>
                  <a:pt x="14" y="448"/>
                </a:lnTo>
                <a:lnTo>
                  <a:pt x="17" y="449"/>
                </a:lnTo>
                <a:lnTo>
                  <a:pt x="20" y="445"/>
                </a:lnTo>
                <a:lnTo>
                  <a:pt x="24" y="440"/>
                </a:lnTo>
                <a:lnTo>
                  <a:pt x="27" y="434"/>
                </a:lnTo>
                <a:lnTo>
                  <a:pt x="31" y="429"/>
                </a:lnTo>
                <a:lnTo>
                  <a:pt x="34" y="428"/>
                </a:lnTo>
                <a:lnTo>
                  <a:pt x="37" y="429"/>
                </a:lnTo>
                <a:lnTo>
                  <a:pt x="41" y="433"/>
                </a:lnTo>
                <a:lnTo>
                  <a:pt x="44" y="437"/>
                </a:lnTo>
                <a:lnTo>
                  <a:pt x="48" y="440"/>
                </a:lnTo>
                <a:lnTo>
                  <a:pt x="51" y="441"/>
                </a:lnTo>
                <a:lnTo>
                  <a:pt x="54" y="442"/>
                </a:lnTo>
                <a:lnTo>
                  <a:pt x="58" y="440"/>
                </a:lnTo>
                <a:lnTo>
                  <a:pt x="61" y="440"/>
                </a:lnTo>
                <a:lnTo>
                  <a:pt x="64" y="442"/>
                </a:lnTo>
                <a:lnTo>
                  <a:pt x="68" y="443"/>
                </a:lnTo>
                <a:lnTo>
                  <a:pt x="71" y="440"/>
                </a:lnTo>
                <a:lnTo>
                  <a:pt x="75" y="438"/>
                </a:lnTo>
                <a:lnTo>
                  <a:pt x="78" y="439"/>
                </a:lnTo>
                <a:lnTo>
                  <a:pt x="81" y="446"/>
                </a:lnTo>
                <a:lnTo>
                  <a:pt x="85" y="451"/>
                </a:lnTo>
                <a:lnTo>
                  <a:pt x="88" y="458"/>
                </a:lnTo>
                <a:lnTo>
                  <a:pt x="92" y="459"/>
                </a:lnTo>
                <a:lnTo>
                  <a:pt x="95" y="460"/>
                </a:lnTo>
                <a:lnTo>
                  <a:pt x="98" y="458"/>
                </a:lnTo>
                <a:lnTo>
                  <a:pt x="102" y="458"/>
                </a:lnTo>
                <a:lnTo>
                  <a:pt x="105" y="458"/>
                </a:lnTo>
                <a:lnTo>
                  <a:pt x="109" y="455"/>
                </a:lnTo>
                <a:lnTo>
                  <a:pt x="112" y="456"/>
                </a:lnTo>
                <a:lnTo>
                  <a:pt x="116" y="457"/>
                </a:lnTo>
                <a:lnTo>
                  <a:pt x="119" y="469"/>
                </a:lnTo>
                <a:lnTo>
                  <a:pt x="122" y="481"/>
                </a:lnTo>
                <a:lnTo>
                  <a:pt x="126" y="491"/>
                </a:lnTo>
                <a:lnTo>
                  <a:pt x="129" y="497"/>
                </a:lnTo>
                <a:lnTo>
                  <a:pt x="132" y="496"/>
                </a:lnTo>
                <a:lnTo>
                  <a:pt x="136" y="492"/>
                </a:lnTo>
                <a:lnTo>
                  <a:pt x="139" y="490"/>
                </a:lnTo>
                <a:lnTo>
                  <a:pt x="143" y="491"/>
                </a:lnTo>
                <a:lnTo>
                  <a:pt x="146" y="490"/>
                </a:lnTo>
                <a:lnTo>
                  <a:pt x="149" y="491"/>
                </a:lnTo>
                <a:lnTo>
                  <a:pt x="153" y="486"/>
                </a:lnTo>
                <a:lnTo>
                  <a:pt x="156" y="487"/>
                </a:lnTo>
                <a:lnTo>
                  <a:pt x="160" y="480"/>
                </a:lnTo>
                <a:lnTo>
                  <a:pt x="163" y="478"/>
                </a:lnTo>
                <a:lnTo>
                  <a:pt x="166" y="475"/>
                </a:lnTo>
                <a:lnTo>
                  <a:pt x="170" y="476"/>
                </a:lnTo>
                <a:lnTo>
                  <a:pt x="173" y="478"/>
                </a:lnTo>
                <a:lnTo>
                  <a:pt x="176" y="477"/>
                </a:lnTo>
                <a:lnTo>
                  <a:pt x="180" y="475"/>
                </a:lnTo>
                <a:lnTo>
                  <a:pt x="183" y="474"/>
                </a:lnTo>
                <a:lnTo>
                  <a:pt x="187" y="477"/>
                </a:lnTo>
                <a:lnTo>
                  <a:pt x="190" y="478"/>
                </a:lnTo>
                <a:lnTo>
                  <a:pt x="194" y="480"/>
                </a:lnTo>
                <a:lnTo>
                  <a:pt x="197" y="478"/>
                </a:lnTo>
                <a:lnTo>
                  <a:pt x="200" y="475"/>
                </a:lnTo>
                <a:lnTo>
                  <a:pt x="204" y="471"/>
                </a:lnTo>
                <a:lnTo>
                  <a:pt x="207" y="466"/>
                </a:lnTo>
                <a:lnTo>
                  <a:pt x="211" y="465"/>
                </a:lnTo>
                <a:lnTo>
                  <a:pt x="214" y="464"/>
                </a:lnTo>
                <a:lnTo>
                  <a:pt x="217" y="465"/>
                </a:lnTo>
                <a:lnTo>
                  <a:pt x="221" y="459"/>
                </a:lnTo>
                <a:lnTo>
                  <a:pt x="224" y="454"/>
                </a:lnTo>
                <a:lnTo>
                  <a:pt x="228" y="444"/>
                </a:lnTo>
                <a:lnTo>
                  <a:pt x="231" y="439"/>
                </a:lnTo>
                <a:lnTo>
                  <a:pt x="234" y="436"/>
                </a:lnTo>
                <a:lnTo>
                  <a:pt x="238" y="432"/>
                </a:lnTo>
                <a:lnTo>
                  <a:pt x="241" y="432"/>
                </a:lnTo>
                <a:lnTo>
                  <a:pt x="244" y="431"/>
                </a:lnTo>
                <a:lnTo>
                  <a:pt x="248" y="431"/>
                </a:lnTo>
                <a:lnTo>
                  <a:pt x="251" y="433"/>
                </a:lnTo>
                <a:lnTo>
                  <a:pt x="255" y="433"/>
                </a:lnTo>
                <a:lnTo>
                  <a:pt x="258" y="432"/>
                </a:lnTo>
                <a:lnTo>
                  <a:pt x="261" y="428"/>
                </a:lnTo>
                <a:lnTo>
                  <a:pt x="265" y="429"/>
                </a:lnTo>
                <a:lnTo>
                  <a:pt x="268" y="433"/>
                </a:lnTo>
                <a:lnTo>
                  <a:pt x="272" y="432"/>
                </a:lnTo>
                <a:lnTo>
                  <a:pt x="275" y="430"/>
                </a:lnTo>
                <a:lnTo>
                  <a:pt x="278" y="428"/>
                </a:lnTo>
                <a:lnTo>
                  <a:pt x="282" y="426"/>
                </a:lnTo>
                <a:lnTo>
                  <a:pt x="285" y="421"/>
                </a:lnTo>
                <a:lnTo>
                  <a:pt x="289" y="417"/>
                </a:lnTo>
                <a:lnTo>
                  <a:pt x="292" y="419"/>
                </a:lnTo>
                <a:lnTo>
                  <a:pt x="295" y="423"/>
                </a:lnTo>
                <a:lnTo>
                  <a:pt x="299" y="422"/>
                </a:lnTo>
                <a:lnTo>
                  <a:pt x="302" y="419"/>
                </a:lnTo>
                <a:lnTo>
                  <a:pt x="306" y="417"/>
                </a:lnTo>
                <a:lnTo>
                  <a:pt x="309" y="413"/>
                </a:lnTo>
                <a:lnTo>
                  <a:pt x="312" y="407"/>
                </a:lnTo>
                <a:lnTo>
                  <a:pt x="316" y="399"/>
                </a:lnTo>
                <a:lnTo>
                  <a:pt x="319" y="401"/>
                </a:lnTo>
                <a:lnTo>
                  <a:pt x="323" y="401"/>
                </a:lnTo>
                <a:lnTo>
                  <a:pt x="326" y="401"/>
                </a:lnTo>
                <a:lnTo>
                  <a:pt x="329" y="399"/>
                </a:lnTo>
                <a:lnTo>
                  <a:pt x="333" y="403"/>
                </a:lnTo>
                <a:lnTo>
                  <a:pt x="336" y="406"/>
                </a:lnTo>
                <a:lnTo>
                  <a:pt x="340" y="405"/>
                </a:lnTo>
                <a:lnTo>
                  <a:pt x="343" y="402"/>
                </a:lnTo>
                <a:lnTo>
                  <a:pt x="346" y="404"/>
                </a:lnTo>
                <a:lnTo>
                  <a:pt x="350" y="406"/>
                </a:lnTo>
                <a:lnTo>
                  <a:pt x="353" y="408"/>
                </a:lnTo>
                <a:lnTo>
                  <a:pt x="356" y="404"/>
                </a:lnTo>
                <a:lnTo>
                  <a:pt x="360" y="404"/>
                </a:lnTo>
                <a:lnTo>
                  <a:pt x="363" y="405"/>
                </a:lnTo>
                <a:lnTo>
                  <a:pt x="367" y="406"/>
                </a:lnTo>
                <a:lnTo>
                  <a:pt x="370" y="401"/>
                </a:lnTo>
                <a:lnTo>
                  <a:pt x="373" y="394"/>
                </a:lnTo>
                <a:lnTo>
                  <a:pt x="377" y="387"/>
                </a:lnTo>
                <a:lnTo>
                  <a:pt x="380" y="381"/>
                </a:lnTo>
                <a:lnTo>
                  <a:pt x="384" y="378"/>
                </a:lnTo>
                <a:lnTo>
                  <a:pt x="387" y="374"/>
                </a:lnTo>
                <a:lnTo>
                  <a:pt x="390" y="373"/>
                </a:lnTo>
                <a:lnTo>
                  <a:pt x="394" y="375"/>
                </a:lnTo>
                <a:lnTo>
                  <a:pt x="397" y="379"/>
                </a:lnTo>
                <a:lnTo>
                  <a:pt x="401" y="381"/>
                </a:lnTo>
                <a:lnTo>
                  <a:pt x="404" y="378"/>
                </a:lnTo>
                <a:lnTo>
                  <a:pt x="408" y="376"/>
                </a:lnTo>
                <a:lnTo>
                  <a:pt x="411" y="370"/>
                </a:lnTo>
                <a:lnTo>
                  <a:pt x="414" y="363"/>
                </a:lnTo>
                <a:lnTo>
                  <a:pt x="418" y="359"/>
                </a:lnTo>
                <a:lnTo>
                  <a:pt x="421" y="359"/>
                </a:lnTo>
                <a:lnTo>
                  <a:pt x="425" y="362"/>
                </a:lnTo>
                <a:lnTo>
                  <a:pt x="428" y="363"/>
                </a:lnTo>
                <a:lnTo>
                  <a:pt x="431" y="363"/>
                </a:lnTo>
                <a:lnTo>
                  <a:pt x="435" y="363"/>
                </a:lnTo>
                <a:lnTo>
                  <a:pt x="438" y="362"/>
                </a:lnTo>
                <a:lnTo>
                  <a:pt x="441" y="361"/>
                </a:lnTo>
                <a:lnTo>
                  <a:pt x="445" y="352"/>
                </a:lnTo>
                <a:lnTo>
                  <a:pt x="448" y="346"/>
                </a:lnTo>
                <a:lnTo>
                  <a:pt x="452" y="340"/>
                </a:lnTo>
                <a:lnTo>
                  <a:pt x="455" y="336"/>
                </a:lnTo>
                <a:lnTo>
                  <a:pt x="458" y="331"/>
                </a:lnTo>
                <a:lnTo>
                  <a:pt x="462" y="323"/>
                </a:lnTo>
                <a:lnTo>
                  <a:pt x="465" y="320"/>
                </a:lnTo>
                <a:lnTo>
                  <a:pt x="468" y="321"/>
                </a:lnTo>
                <a:lnTo>
                  <a:pt x="472" y="322"/>
                </a:lnTo>
                <a:lnTo>
                  <a:pt x="475" y="324"/>
                </a:lnTo>
                <a:lnTo>
                  <a:pt x="479" y="325"/>
                </a:lnTo>
                <a:lnTo>
                  <a:pt x="482" y="327"/>
                </a:lnTo>
                <a:lnTo>
                  <a:pt x="486" y="329"/>
                </a:lnTo>
                <a:lnTo>
                  <a:pt x="489" y="324"/>
                </a:lnTo>
                <a:lnTo>
                  <a:pt x="492" y="325"/>
                </a:lnTo>
                <a:lnTo>
                  <a:pt x="496" y="325"/>
                </a:lnTo>
                <a:lnTo>
                  <a:pt x="499" y="325"/>
                </a:lnTo>
                <a:lnTo>
                  <a:pt x="503" y="323"/>
                </a:lnTo>
                <a:lnTo>
                  <a:pt x="506" y="323"/>
                </a:lnTo>
                <a:lnTo>
                  <a:pt x="509" y="326"/>
                </a:lnTo>
                <a:lnTo>
                  <a:pt x="513" y="330"/>
                </a:lnTo>
                <a:lnTo>
                  <a:pt x="516" y="331"/>
                </a:lnTo>
                <a:lnTo>
                  <a:pt x="520" y="332"/>
                </a:lnTo>
                <a:lnTo>
                  <a:pt x="523" y="332"/>
                </a:lnTo>
                <a:lnTo>
                  <a:pt x="526" y="335"/>
                </a:lnTo>
                <a:lnTo>
                  <a:pt x="530" y="335"/>
                </a:lnTo>
                <a:lnTo>
                  <a:pt x="533" y="338"/>
                </a:lnTo>
                <a:lnTo>
                  <a:pt x="537" y="341"/>
                </a:lnTo>
                <a:lnTo>
                  <a:pt x="540" y="344"/>
                </a:lnTo>
                <a:lnTo>
                  <a:pt x="543" y="346"/>
                </a:lnTo>
                <a:lnTo>
                  <a:pt x="547" y="344"/>
                </a:lnTo>
                <a:lnTo>
                  <a:pt x="550" y="347"/>
                </a:lnTo>
                <a:lnTo>
                  <a:pt x="553" y="345"/>
                </a:lnTo>
                <a:lnTo>
                  <a:pt x="557" y="345"/>
                </a:lnTo>
                <a:lnTo>
                  <a:pt x="560" y="341"/>
                </a:lnTo>
                <a:lnTo>
                  <a:pt x="564" y="344"/>
                </a:lnTo>
                <a:lnTo>
                  <a:pt x="567" y="341"/>
                </a:lnTo>
                <a:lnTo>
                  <a:pt x="570" y="340"/>
                </a:lnTo>
                <a:lnTo>
                  <a:pt x="574" y="338"/>
                </a:lnTo>
                <a:lnTo>
                  <a:pt x="577" y="339"/>
                </a:lnTo>
                <a:lnTo>
                  <a:pt x="581" y="342"/>
                </a:lnTo>
                <a:lnTo>
                  <a:pt x="584" y="340"/>
                </a:lnTo>
                <a:lnTo>
                  <a:pt x="587" y="336"/>
                </a:lnTo>
                <a:lnTo>
                  <a:pt x="591" y="331"/>
                </a:lnTo>
                <a:lnTo>
                  <a:pt x="594" y="324"/>
                </a:lnTo>
                <a:lnTo>
                  <a:pt x="598" y="318"/>
                </a:lnTo>
                <a:lnTo>
                  <a:pt x="601" y="312"/>
                </a:lnTo>
                <a:lnTo>
                  <a:pt x="604" y="310"/>
                </a:lnTo>
                <a:lnTo>
                  <a:pt x="608" y="308"/>
                </a:lnTo>
                <a:lnTo>
                  <a:pt x="611" y="309"/>
                </a:lnTo>
                <a:lnTo>
                  <a:pt x="615" y="311"/>
                </a:lnTo>
                <a:lnTo>
                  <a:pt x="618" y="315"/>
                </a:lnTo>
                <a:lnTo>
                  <a:pt x="622" y="314"/>
                </a:lnTo>
                <a:lnTo>
                  <a:pt x="625" y="315"/>
                </a:lnTo>
                <a:lnTo>
                  <a:pt x="628" y="314"/>
                </a:lnTo>
                <a:lnTo>
                  <a:pt x="632" y="317"/>
                </a:lnTo>
                <a:lnTo>
                  <a:pt x="635" y="313"/>
                </a:lnTo>
                <a:lnTo>
                  <a:pt x="638" y="309"/>
                </a:lnTo>
                <a:lnTo>
                  <a:pt x="642" y="307"/>
                </a:lnTo>
                <a:lnTo>
                  <a:pt x="645" y="304"/>
                </a:lnTo>
                <a:lnTo>
                  <a:pt x="649" y="300"/>
                </a:lnTo>
                <a:lnTo>
                  <a:pt x="652" y="292"/>
                </a:lnTo>
                <a:lnTo>
                  <a:pt x="655" y="284"/>
                </a:lnTo>
                <a:lnTo>
                  <a:pt x="659" y="278"/>
                </a:lnTo>
                <a:lnTo>
                  <a:pt x="662" y="274"/>
                </a:lnTo>
                <a:lnTo>
                  <a:pt x="665" y="273"/>
                </a:lnTo>
                <a:lnTo>
                  <a:pt x="669" y="274"/>
                </a:lnTo>
                <a:lnTo>
                  <a:pt x="672" y="276"/>
                </a:lnTo>
                <a:lnTo>
                  <a:pt x="676" y="273"/>
                </a:lnTo>
                <a:lnTo>
                  <a:pt x="679" y="273"/>
                </a:lnTo>
                <a:lnTo>
                  <a:pt x="682" y="275"/>
                </a:lnTo>
                <a:lnTo>
                  <a:pt x="686" y="276"/>
                </a:lnTo>
                <a:lnTo>
                  <a:pt x="689" y="267"/>
                </a:lnTo>
                <a:lnTo>
                  <a:pt x="693" y="259"/>
                </a:lnTo>
                <a:lnTo>
                  <a:pt x="696" y="251"/>
                </a:lnTo>
                <a:lnTo>
                  <a:pt x="700" y="250"/>
                </a:lnTo>
                <a:lnTo>
                  <a:pt x="703" y="248"/>
                </a:lnTo>
                <a:lnTo>
                  <a:pt x="706" y="251"/>
                </a:lnTo>
                <a:lnTo>
                  <a:pt x="710" y="250"/>
                </a:lnTo>
                <a:lnTo>
                  <a:pt x="713" y="249"/>
                </a:lnTo>
                <a:lnTo>
                  <a:pt x="717" y="246"/>
                </a:lnTo>
                <a:lnTo>
                  <a:pt x="720" y="244"/>
                </a:lnTo>
                <a:lnTo>
                  <a:pt x="723" y="242"/>
                </a:lnTo>
                <a:lnTo>
                  <a:pt x="727" y="241"/>
                </a:lnTo>
                <a:lnTo>
                  <a:pt x="730" y="242"/>
                </a:lnTo>
                <a:lnTo>
                  <a:pt x="734" y="246"/>
                </a:lnTo>
                <a:lnTo>
                  <a:pt x="737" y="246"/>
                </a:lnTo>
                <a:lnTo>
                  <a:pt x="740" y="245"/>
                </a:lnTo>
                <a:lnTo>
                  <a:pt x="744" y="242"/>
                </a:lnTo>
                <a:lnTo>
                  <a:pt x="747" y="244"/>
                </a:lnTo>
                <a:lnTo>
                  <a:pt x="750" y="244"/>
                </a:lnTo>
                <a:lnTo>
                  <a:pt x="754" y="244"/>
                </a:lnTo>
                <a:lnTo>
                  <a:pt x="757" y="245"/>
                </a:lnTo>
                <a:lnTo>
                  <a:pt x="761" y="240"/>
                </a:lnTo>
                <a:lnTo>
                  <a:pt x="764" y="235"/>
                </a:lnTo>
                <a:lnTo>
                  <a:pt x="767" y="226"/>
                </a:lnTo>
                <a:lnTo>
                  <a:pt x="771" y="222"/>
                </a:lnTo>
                <a:lnTo>
                  <a:pt x="774" y="223"/>
                </a:lnTo>
                <a:lnTo>
                  <a:pt x="778" y="219"/>
                </a:lnTo>
                <a:lnTo>
                  <a:pt x="781" y="216"/>
                </a:lnTo>
                <a:lnTo>
                  <a:pt x="784" y="212"/>
                </a:lnTo>
                <a:lnTo>
                  <a:pt x="788" y="214"/>
                </a:lnTo>
                <a:lnTo>
                  <a:pt x="791" y="217"/>
                </a:lnTo>
                <a:lnTo>
                  <a:pt x="795" y="217"/>
                </a:lnTo>
                <a:lnTo>
                  <a:pt x="798" y="216"/>
                </a:lnTo>
                <a:lnTo>
                  <a:pt x="801" y="213"/>
                </a:lnTo>
                <a:lnTo>
                  <a:pt x="805" y="213"/>
                </a:lnTo>
                <a:lnTo>
                  <a:pt x="808" y="210"/>
                </a:lnTo>
                <a:lnTo>
                  <a:pt x="812" y="208"/>
                </a:lnTo>
                <a:lnTo>
                  <a:pt x="815" y="198"/>
                </a:lnTo>
                <a:lnTo>
                  <a:pt x="818" y="194"/>
                </a:lnTo>
                <a:lnTo>
                  <a:pt x="822" y="193"/>
                </a:lnTo>
                <a:lnTo>
                  <a:pt x="825" y="198"/>
                </a:lnTo>
                <a:lnTo>
                  <a:pt x="829" y="201"/>
                </a:lnTo>
                <a:lnTo>
                  <a:pt x="832" y="201"/>
                </a:lnTo>
                <a:lnTo>
                  <a:pt x="835" y="204"/>
                </a:lnTo>
                <a:lnTo>
                  <a:pt x="839" y="206"/>
                </a:lnTo>
                <a:lnTo>
                  <a:pt x="842" y="210"/>
                </a:lnTo>
                <a:lnTo>
                  <a:pt x="846" y="205"/>
                </a:lnTo>
                <a:lnTo>
                  <a:pt x="849" y="203"/>
                </a:lnTo>
                <a:lnTo>
                  <a:pt x="852" y="203"/>
                </a:lnTo>
                <a:lnTo>
                  <a:pt x="856" y="205"/>
                </a:lnTo>
                <a:lnTo>
                  <a:pt x="859" y="205"/>
                </a:lnTo>
                <a:lnTo>
                  <a:pt x="862" y="207"/>
                </a:lnTo>
                <a:lnTo>
                  <a:pt x="866" y="204"/>
                </a:lnTo>
                <a:lnTo>
                  <a:pt x="869" y="203"/>
                </a:lnTo>
                <a:lnTo>
                  <a:pt x="873" y="205"/>
                </a:lnTo>
                <a:lnTo>
                  <a:pt x="876" y="209"/>
                </a:lnTo>
                <a:lnTo>
                  <a:pt x="879" y="209"/>
                </a:lnTo>
                <a:lnTo>
                  <a:pt x="883" y="207"/>
                </a:lnTo>
                <a:lnTo>
                  <a:pt x="886" y="204"/>
                </a:lnTo>
                <a:lnTo>
                  <a:pt x="890" y="199"/>
                </a:lnTo>
                <a:lnTo>
                  <a:pt x="893" y="191"/>
                </a:lnTo>
                <a:lnTo>
                  <a:pt x="896" y="187"/>
                </a:lnTo>
                <a:lnTo>
                  <a:pt x="900" y="187"/>
                </a:lnTo>
                <a:lnTo>
                  <a:pt x="903" y="186"/>
                </a:lnTo>
                <a:lnTo>
                  <a:pt x="907" y="185"/>
                </a:lnTo>
                <a:lnTo>
                  <a:pt x="910" y="186"/>
                </a:lnTo>
                <a:lnTo>
                  <a:pt x="914" y="182"/>
                </a:lnTo>
                <a:lnTo>
                  <a:pt x="917" y="174"/>
                </a:lnTo>
                <a:lnTo>
                  <a:pt x="920" y="164"/>
                </a:lnTo>
                <a:lnTo>
                  <a:pt x="924" y="156"/>
                </a:lnTo>
                <a:lnTo>
                  <a:pt x="927" y="151"/>
                </a:lnTo>
                <a:lnTo>
                  <a:pt x="931" y="142"/>
                </a:lnTo>
                <a:lnTo>
                  <a:pt x="934" y="138"/>
                </a:lnTo>
                <a:lnTo>
                  <a:pt x="937" y="134"/>
                </a:lnTo>
                <a:lnTo>
                  <a:pt x="941" y="134"/>
                </a:lnTo>
                <a:lnTo>
                  <a:pt x="944" y="133"/>
                </a:lnTo>
                <a:lnTo>
                  <a:pt x="947" y="132"/>
                </a:lnTo>
                <a:lnTo>
                  <a:pt x="951" y="130"/>
                </a:lnTo>
                <a:lnTo>
                  <a:pt x="954" y="131"/>
                </a:lnTo>
                <a:lnTo>
                  <a:pt x="958" y="131"/>
                </a:lnTo>
                <a:lnTo>
                  <a:pt x="961" y="136"/>
                </a:lnTo>
                <a:lnTo>
                  <a:pt x="964" y="141"/>
                </a:lnTo>
                <a:lnTo>
                  <a:pt x="968" y="150"/>
                </a:lnTo>
                <a:lnTo>
                  <a:pt x="971" y="154"/>
                </a:lnTo>
                <a:lnTo>
                  <a:pt x="974" y="154"/>
                </a:lnTo>
                <a:lnTo>
                  <a:pt x="978" y="150"/>
                </a:lnTo>
                <a:lnTo>
                  <a:pt x="981" y="148"/>
                </a:lnTo>
                <a:lnTo>
                  <a:pt x="985" y="149"/>
                </a:lnTo>
                <a:lnTo>
                  <a:pt x="988" y="154"/>
                </a:lnTo>
                <a:lnTo>
                  <a:pt x="992" y="156"/>
                </a:lnTo>
                <a:lnTo>
                  <a:pt x="995" y="157"/>
                </a:lnTo>
                <a:lnTo>
                  <a:pt x="998" y="154"/>
                </a:lnTo>
                <a:lnTo>
                  <a:pt x="1002" y="158"/>
                </a:lnTo>
                <a:lnTo>
                  <a:pt x="1005" y="160"/>
                </a:lnTo>
                <a:lnTo>
                  <a:pt x="1009" y="158"/>
                </a:lnTo>
                <a:lnTo>
                  <a:pt x="1012" y="154"/>
                </a:lnTo>
                <a:lnTo>
                  <a:pt x="1015" y="149"/>
                </a:lnTo>
                <a:lnTo>
                  <a:pt x="1019" y="143"/>
                </a:lnTo>
                <a:lnTo>
                  <a:pt x="1022" y="135"/>
                </a:lnTo>
                <a:lnTo>
                  <a:pt x="1026" y="126"/>
                </a:lnTo>
                <a:lnTo>
                  <a:pt x="1029" y="123"/>
                </a:lnTo>
                <a:lnTo>
                  <a:pt x="1032" y="117"/>
                </a:lnTo>
                <a:lnTo>
                  <a:pt x="1036" y="119"/>
                </a:lnTo>
                <a:lnTo>
                  <a:pt x="1039" y="122"/>
                </a:lnTo>
                <a:lnTo>
                  <a:pt x="1043" y="126"/>
                </a:lnTo>
                <a:lnTo>
                  <a:pt x="1046" y="123"/>
                </a:lnTo>
                <a:lnTo>
                  <a:pt x="1049" y="120"/>
                </a:lnTo>
                <a:lnTo>
                  <a:pt x="1053" y="121"/>
                </a:lnTo>
                <a:lnTo>
                  <a:pt x="1056" y="125"/>
                </a:lnTo>
                <a:lnTo>
                  <a:pt x="1059" y="126"/>
                </a:lnTo>
                <a:lnTo>
                  <a:pt x="1063" y="125"/>
                </a:lnTo>
                <a:lnTo>
                  <a:pt x="1066" y="122"/>
                </a:lnTo>
                <a:lnTo>
                  <a:pt x="1070" y="120"/>
                </a:lnTo>
                <a:lnTo>
                  <a:pt x="1073" y="119"/>
                </a:lnTo>
                <a:lnTo>
                  <a:pt x="1076" y="121"/>
                </a:lnTo>
                <a:lnTo>
                  <a:pt x="1080" y="123"/>
                </a:lnTo>
                <a:lnTo>
                  <a:pt x="1083" y="123"/>
                </a:lnTo>
                <a:lnTo>
                  <a:pt x="1087" y="120"/>
                </a:lnTo>
                <a:lnTo>
                  <a:pt x="1090" y="118"/>
                </a:lnTo>
                <a:lnTo>
                  <a:pt x="1093" y="114"/>
                </a:lnTo>
                <a:lnTo>
                  <a:pt x="1097" y="114"/>
                </a:lnTo>
                <a:lnTo>
                  <a:pt x="1100" y="115"/>
                </a:lnTo>
                <a:lnTo>
                  <a:pt x="1104" y="122"/>
                </a:lnTo>
                <a:lnTo>
                  <a:pt x="1107" y="129"/>
                </a:lnTo>
                <a:lnTo>
                  <a:pt x="1110" y="140"/>
                </a:lnTo>
                <a:lnTo>
                  <a:pt x="1114" y="147"/>
                </a:lnTo>
                <a:lnTo>
                  <a:pt x="1117" y="154"/>
                </a:lnTo>
                <a:lnTo>
                  <a:pt x="1121" y="158"/>
                </a:lnTo>
                <a:lnTo>
                  <a:pt x="1124" y="160"/>
                </a:lnTo>
                <a:lnTo>
                  <a:pt x="1127" y="159"/>
                </a:lnTo>
                <a:lnTo>
                  <a:pt x="1131" y="154"/>
                </a:lnTo>
                <a:lnTo>
                  <a:pt x="1134" y="150"/>
                </a:lnTo>
                <a:lnTo>
                  <a:pt x="1138" y="138"/>
                </a:lnTo>
                <a:lnTo>
                  <a:pt x="1141" y="124"/>
                </a:lnTo>
                <a:lnTo>
                  <a:pt x="1144" y="112"/>
                </a:lnTo>
                <a:lnTo>
                  <a:pt x="1148" y="112"/>
                </a:lnTo>
                <a:lnTo>
                  <a:pt x="1151" y="110"/>
                </a:lnTo>
                <a:lnTo>
                  <a:pt x="1154" y="113"/>
                </a:lnTo>
                <a:lnTo>
                  <a:pt x="1158" y="112"/>
                </a:lnTo>
                <a:lnTo>
                  <a:pt x="1161" y="116"/>
                </a:lnTo>
                <a:lnTo>
                  <a:pt x="1165" y="114"/>
                </a:lnTo>
                <a:lnTo>
                  <a:pt x="1168" y="116"/>
                </a:lnTo>
                <a:lnTo>
                  <a:pt x="1171" y="117"/>
                </a:lnTo>
                <a:lnTo>
                  <a:pt x="1175" y="118"/>
                </a:lnTo>
                <a:lnTo>
                  <a:pt x="1178" y="115"/>
                </a:lnTo>
                <a:lnTo>
                  <a:pt x="1182" y="110"/>
                </a:lnTo>
                <a:lnTo>
                  <a:pt x="1185" y="104"/>
                </a:lnTo>
                <a:lnTo>
                  <a:pt x="1188" y="99"/>
                </a:lnTo>
                <a:lnTo>
                  <a:pt x="1192" y="93"/>
                </a:lnTo>
                <a:lnTo>
                  <a:pt x="1195" y="89"/>
                </a:lnTo>
                <a:lnTo>
                  <a:pt x="1199" y="84"/>
                </a:lnTo>
                <a:lnTo>
                  <a:pt x="1202" y="79"/>
                </a:lnTo>
                <a:lnTo>
                  <a:pt x="1206" y="75"/>
                </a:lnTo>
                <a:lnTo>
                  <a:pt x="1209" y="75"/>
                </a:lnTo>
                <a:lnTo>
                  <a:pt x="1212" y="76"/>
                </a:lnTo>
                <a:lnTo>
                  <a:pt x="1216" y="78"/>
                </a:lnTo>
                <a:lnTo>
                  <a:pt x="1219" y="81"/>
                </a:lnTo>
                <a:lnTo>
                  <a:pt x="1223" y="81"/>
                </a:lnTo>
                <a:lnTo>
                  <a:pt x="1226" y="80"/>
                </a:lnTo>
                <a:lnTo>
                  <a:pt x="1229" y="77"/>
                </a:lnTo>
                <a:lnTo>
                  <a:pt x="1233" y="71"/>
                </a:lnTo>
                <a:lnTo>
                  <a:pt x="1236" y="64"/>
                </a:lnTo>
                <a:lnTo>
                  <a:pt x="1239" y="61"/>
                </a:lnTo>
                <a:lnTo>
                  <a:pt x="1243" y="63"/>
                </a:lnTo>
                <a:lnTo>
                  <a:pt x="1246" y="56"/>
                </a:lnTo>
                <a:lnTo>
                  <a:pt x="1250" y="44"/>
                </a:lnTo>
                <a:lnTo>
                  <a:pt x="1253" y="36"/>
                </a:lnTo>
                <a:lnTo>
                  <a:pt x="1256" y="41"/>
                </a:lnTo>
                <a:lnTo>
                  <a:pt x="1260" y="42"/>
                </a:lnTo>
                <a:lnTo>
                  <a:pt x="1263" y="36"/>
                </a:lnTo>
                <a:lnTo>
                  <a:pt x="1266" y="26"/>
                </a:lnTo>
                <a:lnTo>
                  <a:pt x="1270" y="20"/>
                </a:lnTo>
                <a:lnTo>
                  <a:pt x="1273" y="21"/>
                </a:lnTo>
                <a:lnTo>
                  <a:pt x="1277" y="25"/>
                </a:lnTo>
                <a:lnTo>
                  <a:pt x="1280" y="32"/>
                </a:lnTo>
                <a:lnTo>
                  <a:pt x="1284" y="34"/>
                </a:lnTo>
                <a:lnTo>
                  <a:pt x="1287" y="34"/>
                </a:lnTo>
                <a:lnTo>
                  <a:pt x="1290" y="33"/>
                </a:lnTo>
                <a:lnTo>
                  <a:pt x="1294" y="28"/>
                </a:lnTo>
                <a:lnTo>
                  <a:pt x="1297" y="26"/>
                </a:lnTo>
                <a:lnTo>
                  <a:pt x="1301" y="22"/>
                </a:lnTo>
                <a:lnTo>
                  <a:pt x="1304" y="22"/>
                </a:lnTo>
                <a:lnTo>
                  <a:pt x="1307" y="25"/>
                </a:lnTo>
                <a:lnTo>
                  <a:pt x="1311" y="33"/>
                </a:lnTo>
                <a:lnTo>
                  <a:pt x="1314" y="43"/>
                </a:lnTo>
                <a:lnTo>
                  <a:pt x="1318" y="45"/>
                </a:lnTo>
                <a:lnTo>
                  <a:pt x="1321" y="39"/>
                </a:lnTo>
                <a:lnTo>
                  <a:pt x="1324" y="39"/>
                </a:lnTo>
                <a:lnTo>
                  <a:pt x="1328" y="43"/>
                </a:lnTo>
                <a:lnTo>
                  <a:pt x="1331" y="46"/>
                </a:lnTo>
                <a:lnTo>
                  <a:pt x="1335" y="39"/>
                </a:lnTo>
                <a:lnTo>
                  <a:pt x="1338" y="27"/>
                </a:lnTo>
                <a:lnTo>
                  <a:pt x="1341" y="21"/>
                </a:lnTo>
                <a:lnTo>
                  <a:pt x="1345" y="14"/>
                </a:lnTo>
                <a:lnTo>
                  <a:pt x="1348" y="16"/>
                </a:lnTo>
                <a:lnTo>
                  <a:pt x="1351" y="15"/>
                </a:lnTo>
                <a:lnTo>
                  <a:pt x="1355" y="18"/>
                </a:lnTo>
                <a:lnTo>
                  <a:pt x="1358" y="15"/>
                </a:lnTo>
                <a:lnTo>
                  <a:pt x="1362" y="12"/>
                </a:lnTo>
                <a:lnTo>
                  <a:pt x="1365" y="10"/>
                </a:lnTo>
                <a:lnTo>
                  <a:pt x="1368" y="10"/>
                </a:lnTo>
                <a:lnTo>
                  <a:pt x="1372" y="12"/>
                </a:lnTo>
                <a:lnTo>
                  <a:pt x="1375" y="9"/>
                </a:lnTo>
                <a:lnTo>
                  <a:pt x="1379" y="9"/>
                </a:lnTo>
                <a:lnTo>
                  <a:pt x="1382" y="6"/>
                </a:lnTo>
                <a:lnTo>
                  <a:pt x="1385" y="7"/>
                </a:lnTo>
                <a:lnTo>
                  <a:pt x="1389" y="6"/>
                </a:lnTo>
                <a:lnTo>
                  <a:pt x="1392" y="8"/>
                </a:lnTo>
                <a:lnTo>
                  <a:pt x="1396" y="3"/>
                </a:lnTo>
                <a:lnTo>
                  <a:pt x="1399" y="0"/>
                </a:lnTo>
                <a:lnTo>
                  <a:pt x="1402" y="0"/>
                </a:lnTo>
                <a:lnTo>
                  <a:pt x="1406" y="8"/>
                </a:lnTo>
                <a:lnTo>
                  <a:pt x="1409" y="12"/>
                </a:lnTo>
                <a:lnTo>
                  <a:pt x="1413" y="16"/>
                </a:lnTo>
                <a:lnTo>
                  <a:pt x="1416" y="14"/>
                </a:lnTo>
                <a:lnTo>
                  <a:pt x="1420" y="15"/>
                </a:lnTo>
                <a:lnTo>
                  <a:pt x="1423" y="12"/>
                </a:lnTo>
                <a:lnTo>
                  <a:pt x="1426" y="14"/>
                </a:lnTo>
                <a:lnTo>
                  <a:pt x="1430" y="13"/>
                </a:lnTo>
                <a:lnTo>
                  <a:pt x="1433" y="16"/>
                </a:lnTo>
                <a:lnTo>
                  <a:pt x="1436" y="16"/>
                </a:lnTo>
                <a:lnTo>
                  <a:pt x="1440" y="19"/>
                </a:lnTo>
                <a:lnTo>
                  <a:pt x="1443" y="25"/>
                </a:lnTo>
                <a:lnTo>
                  <a:pt x="1447" y="28"/>
                </a:lnTo>
                <a:lnTo>
                  <a:pt x="1450" y="32"/>
                </a:lnTo>
                <a:lnTo>
                  <a:pt x="1453" y="34"/>
                </a:lnTo>
                <a:lnTo>
                  <a:pt x="1457" y="39"/>
                </a:lnTo>
                <a:lnTo>
                  <a:pt x="1460" y="40"/>
                </a:lnTo>
                <a:lnTo>
                  <a:pt x="1463" y="40"/>
                </a:lnTo>
                <a:lnTo>
                  <a:pt x="1467" y="40"/>
                </a:lnTo>
                <a:lnTo>
                  <a:pt x="1470" y="44"/>
                </a:lnTo>
                <a:lnTo>
                  <a:pt x="1474" y="51"/>
                </a:lnTo>
                <a:lnTo>
                  <a:pt x="1477" y="60"/>
                </a:lnTo>
                <a:lnTo>
                  <a:pt x="1480" y="63"/>
                </a:lnTo>
                <a:lnTo>
                  <a:pt x="1484" y="64"/>
                </a:lnTo>
                <a:lnTo>
                  <a:pt x="1487" y="67"/>
                </a:lnTo>
                <a:lnTo>
                  <a:pt x="1491" y="70"/>
                </a:lnTo>
                <a:lnTo>
                  <a:pt x="1494" y="71"/>
                </a:lnTo>
                <a:lnTo>
                  <a:pt x="1498" y="72"/>
                </a:lnTo>
                <a:lnTo>
                  <a:pt x="1501" y="75"/>
                </a:lnTo>
                <a:lnTo>
                  <a:pt x="1504" y="82"/>
                </a:lnTo>
                <a:lnTo>
                  <a:pt x="1508" y="83"/>
                </a:lnTo>
                <a:lnTo>
                  <a:pt x="1511" y="84"/>
                </a:lnTo>
                <a:lnTo>
                  <a:pt x="1515" y="86"/>
                </a:lnTo>
                <a:lnTo>
                  <a:pt x="1518" y="89"/>
                </a:lnTo>
                <a:lnTo>
                  <a:pt x="1521" y="88"/>
                </a:lnTo>
                <a:lnTo>
                  <a:pt x="1525" y="83"/>
                </a:lnTo>
                <a:lnTo>
                  <a:pt x="1528" y="81"/>
                </a:lnTo>
                <a:lnTo>
                  <a:pt x="1532" y="82"/>
                </a:lnTo>
                <a:lnTo>
                  <a:pt x="1535" y="85"/>
                </a:lnTo>
                <a:lnTo>
                  <a:pt x="1538" y="80"/>
                </a:lnTo>
                <a:lnTo>
                  <a:pt x="1542" y="79"/>
                </a:lnTo>
                <a:lnTo>
                  <a:pt x="1545" y="77"/>
                </a:lnTo>
                <a:lnTo>
                  <a:pt x="1548" y="80"/>
                </a:lnTo>
                <a:lnTo>
                  <a:pt x="1552" y="80"/>
                </a:lnTo>
                <a:lnTo>
                  <a:pt x="1555" y="76"/>
                </a:lnTo>
                <a:lnTo>
                  <a:pt x="1559" y="72"/>
                </a:lnTo>
                <a:lnTo>
                  <a:pt x="1562" y="70"/>
                </a:lnTo>
                <a:lnTo>
                  <a:pt x="1565" y="73"/>
                </a:lnTo>
                <a:lnTo>
                  <a:pt x="1569" y="78"/>
                </a:lnTo>
                <a:lnTo>
                  <a:pt x="1572" y="81"/>
                </a:lnTo>
                <a:lnTo>
                  <a:pt x="1576" y="88"/>
                </a:lnTo>
                <a:lnTo>
                  <a:pt x="1579" y="95"/>
                </a:lnTo>
                <a:lnTo>
                  <a:pt x="1582" y="102"/>
                </a:lnTo>
                <a:lnTo>
                  <a:pt x="1586" y="106"/>
                </a:lnTo>
                <a:lnTo>
                  <a:pt x="1589" y="109"/>
                </a:lnTo>
                <a:lnTo>
                  <a:pt x="1593" y="108"/>
                </a:lnTo>
                <a:lnTo>
                  <a:pt x="1596" y="105"/>
                </a:lnTo>
                <a:lnTo>
                  <a:pt x="1599" y="100"/>
                </a:lnTo>
                <a:lnTo>
                  <a:pt x="1603" y="96"/>
                </a:lnTo>
                <a:lnTo>
                  <a:pt x="1606" y="88"/>
                </a:lnTo>
                <a:lnTo>
                  <a:pt x="1610" y="84"/>
                </a:lnTo>
                <a:lnTo>
                  <a:pt x="1613" y="85"/>
                </a:lnTo>
                <a:lnTo>
                  <a:pt x="1616" y="86"/>
                </a:lnTo>
                <a:lnTo>
                  <a:pt x="1620" y="80"/>
                </a:lnTo>
                <a:lnTo>
                  <a:pt x="1623" y="73"/>
                </a:lnTo>
                <a:lnTo>
                  <a:pt x="1627" y="70"/>
                </a:lnTo>
                <a:lnTo>
                  <a:pt x="1630" y="67"/>
                </a:lnTo>
                <a:lnTo>
                  <a:pt x="1633" y="62"/>
                </a:lnTo>
                <a:lnTo>
                  <a:pt x="1637" y="62"/>
                </a:lnTo>
                <a:lnTo>
                  <a:pt x="1640" y="62"/>
                </a:lnTo>
                <a:lnTo>
                  <a:pt x="1644" y="65"/>
                </a:lnTo>
                <a:lnTo>
                  <a:pt x="1647" y="63"/>
                </a:lnTo>
                <a:lnTo>
                  <a:pt x="1650" y="61"/>
                </a:lnTo>
                <a:lnTo>
                  <a:pt x="1654" y="58"/>
                </a:lnTo>
                <a:lnTo>
                  <a:pt x="1657" y="60"/>
                </a:lnTo>
                <a:lnTo>
                  <a:pt x="1660" y="62"/>
                </a:lnTo>
                <a:lnTo>
                  <a:pt x="1664" y="67"/>
                </a:lnTo>
                <a:lnTo>
                  <a:pt x="1667" y="69"/>
                </a:lnTo>
                <a:lnTo>
                  <a:pt x="1671" y="73"/>
                </a:lnTo>
                <a:lnTo>
                  <a:pt x="1674" y="73"/>
                </a:lnTo>
                <a:lnTo>
                  <a:pt x="1677" y="70"/>
                </a:lnTo>
                <a:lnTo>
                  <a:pt x="1681" y="65"/>
                </a:lnTo>
                <a:lnTo>
                  <a:pt x="1684" y="61"/>
                </a:lnTo>
                <a:lnTo>
                  <a:pt x="1688" y="59"/>
                </a:lnTo>
                <a:lnTo>
                  <a:pt x="1691" y="63"/>
                </a:lnTo>
                <a:lnTo>
                  <a:pt x="1694" y="65"/>
                </a:lnTo>
              </a:path>
            </a:pathLst>
          </a:custGeom>
          <a:noFill/>
          <a:ln w="4763"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 name="Line 60">
            <a:extLst>
              <a:ext uri="{FF2B5EF4-FFF2-40B4-BE49-F238E27FC236}">
                <a16:creationId xmlns:a16="http://schemas.microsoft.com/office/drawing/2014/main" id="{194D42F0-C6F9-4F26-9DB3-292D554AC249}"/>
              </a:ext>
            </a:extLst>
          </p:cNvPr>
          <p:cNvSpPr>
            <a:spLocks noChangeShapeType="1"/>
          </p:cNvSpPr>
          <p:nvPr/>
        </p:nvSpPr>
        <p:spPr bwMode="auto">
          <a:xfrm>
            <a:off x="233363" y="4424363"/>
            <a:ext cx="26892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 name="Line 61">
            <a:extLst>
              <a:ext uri="{FF2B5EF4-FFF2-40B4-BE49-F238E27FC236}">
                <a16:creationId xmlns:a16="http://schemas.microsoft.com/office/drawing/2014/main" id="{304E8D48-286F-4887-8B08-7C50F516865D}"/>
              </a:ext>
            </a:extLst>
          </p:cNvPr>
          <p:cNvSpPr>
            <a:spLocks noChangeShapeType="1"/>
          </p:cNvSpPr>
          <p:nvPr/>
        </p:nvSpPr>
        <p:spPr bwMode="auto">
          <a:xfrm flipV="1">
            <a:off x="233363" y="4397375"/>
            <a:ext cx="0" cy="269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Line 62">
            <a:extLst>
              <a:ext uri="{FF2B5EF4-FFF2-40B4-BE49-F238E27FC236}">
                <a16:creationId xmlns:a16="http://schemas.microsoft.com/office/drawing/2014/main" id="{2848B1C4-A00A-4671-9EC8-24276D9D70F3}"/>
              </a:ext>
            </a:extLst>
          </p:cNvPr>
          <p:cNvSpPr>
            <a:spLocks noChangeShapeType="1"/>
          </p:cNvSpPr>
          <p:nvPr/>
        </p:nvSpPr>
        <p:spPr bwMode="auto">
          <a:xfrm flipV="1">
            <a:off x="2922588" y="4397375"/>
            <a:ext cx="0" cy="269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 name="Rectangle 63">
            <a:extLst>
              <a:ext uri="{FF2B5EF4-FFF2-40B4-BE49-F238E27FC236}">
                <a16:creationId xmlns:a16="http://schemas.microsoft.com/office/drawing/2014/main" id="{B7A6830D-DBB3-4BDF-B340-264EC5E7A83A}"/>
              </a:ext>
            </a:extLst>
          </p:cNvPr>
          <p:cNvSpPr>
            <a:spLocks noChangeArrowheads="1"/>
          </p:cNvSpPr>
          <p:nvPr/>
        </p:nvSpPr>
        <p:spPr bwMode="auto">
          <a:xfrm>
            <a:off x="206375" y="4470400"/>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75" name="Rectangle 64">
            <a:extLst>
              <a:ext uri="{FF2B5EF4-FFF2-40B4-BE49-F238E27FC236}">
                <a16:creationId xmlns:a16="http://schemas.microsoft.com/office/drawing/2014/main" id="{F39AE87B-9221-428B-9B5A-4F139C57616F}"/>
              </a:ext>
            </a:extLst>
          </p:cNvPr>
          <p:cNvSpPr>
            <a:spLocks noChangeArrowheads="1"/>
          </p:cNvSpPr>
          <p:nvPr/>
        </p:nvSpPr>
        <p:spPr bwMode="auto">
          <a:xfrm>
            <a:off x="2849563" y="4470400"/>
            <a:ext cx="1889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76" name="Line 65">
            <a:extLst>
              <a:ext uri="{FF2B5EF4-FFF2-40B4-BE49-F238E27FC236}">
                <a16:creationId xmlns:a16="http://schemas.microsoft.com/office/drawing/2014/main" id="{ADF221D0-A5E9-4EA6-B5AC-F577954EA529}"/>
              </a:ext>
            </a:extLst>
          </p:cNvPr>
          <p:cNvSpPr>
            <a:spLocks noChangeShapeType="1"/>
          </p:cNvSpPr>
          <p:nvPr/>
        </p:nvSpPr>
        <p:spPr bwMode="auto">
          <a:xfrm flipV="1">
            <a:off x="233363" y="3556000"/>
            <a:ext cx="0" cy="868363"/>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 name="Freeform 66">
            <a:extLst>
              <a:ext uri="{FF2B5EF4-FFF2-40B4-BE49-F238E27FC236}">
                <a16:creationId xmlns:a16="http://schemas.microsoft.com/office/drawing/2014/main" id="{6BC5AC5C-64B3-41E7-BE8C-217A9796937D}"/>
              </a:ext>
            </a:extLst>
          </p:cNvPr>
          <p:cNvSpPr>
            <a:spLocks/>
          </p:cNvSpPr>
          <p:nvPr/>
        </p:nvSpPr>
        <p:spPr bwMode="auto">
          <a:xfrm>
            <a:off x="233363" y="3595688"/>
            <a:ext cx="2689225" cy="788988"/>
          </a:xfrm>
          <a:custGeom>
            <a:avLst/>
            <a:gdLst>
              <a:gd name="T0" fmla="*/ 24 w 1694"/>
              <a:gd name="T1" fmla="*/ 413 h 497"/>
              <a:gd name="T2" fmla="*/ 51 w 1694"/>
              <a:gd name="T3" fmla="*/ 427 h 497"/>
              <a:gd name="T4" fmla="*/ 78 w 1694"/>
              <a:gd name="T5" fmla="*/ 420 h 497"/>
              <a:gd name="T6" fmla="*/ 105 w 1694"/>
              <a:gd name="T7" fmla="*/ 434 h 497"/>
              <a:gd name="T8" fmla="*/ 132 w 1694"/>
              <a:gd name="T9" fmla="*/ 442 h 497"/>
              <a:gd name="T10" fmla="*/ 160 w 1694"/>
              <a:gd name="T11" fmla="*/ 446 h 497"/>
              <a:gd name="T12" fmla="*/ 187 w 1694"/>
              <a:gd name="T13" fmla="*/ 456 h 497"/>
              <a:gd name="T14" fmla="*/ 214 w 1694"/>
              <a:gd name="T15" fmla="*/ 492 h 497"/>
              <a:gd name="T16" fmla="*/ 241 w 1694"/>
              <a:gd name="T17" fmla="*/ 478 h 497"/>
              <a:gd name="T18" fmla="*/ 268 w 1694"/>
              <a:gd name="T19" fmla="*/ 479 h 497"/>
              <a:gd name="T20" fmla="*/ 295 w 1694"/>
              <a:gd name="T21" fmla="*/ 465 h 497"/>
              <a:gd name="T22" fmla="*/ 323 w 1694"/>
              <a:gd name="T23" fmla="*/ 431 h 497"/>
              <a:gd name="T24" fmla="*/ 350 w 1694"/>
              <a:gd name="T25" fmla="*/ 432 h 497"/>
              <a:gd name="T26" fmla="*/ 377 w 1694"/>
              <a:gd name="T27" fmla="*/ 423 h 497"/>
              <a:gd name="T28" fmla="*/ 404 w 1694"/>
              <a:gd name="T29" fmla="*/ 401 h 497"/>
              <a:gd name="T30" fmla="*/ 431 w 1694"/>
              <a:gd name="T31" fmla="*/ 408 h 497"/>
              <a:gd name="T32" fmla="*/ 458 w 1694"/>
              <a:gd name="T33" fmla="*/ 381 h 497"/>
              <a:gd name="T34" fmla="*/ 486 w 1694"/>
              <a:gd name="T35" fmla="*/ 376 h 497"/>
              <a:gd name="T36" fmla="*/ 513 w 1694"/>
              <a:gd name="T37" fmla="*/ 363 h 497"/>
              <a:gd name="T38" fmla="*/ 540 w 1694"/>
              <a:gd name="T39" fmla="*/ 324 h 497"/>
              <a:gd name="T40" fmla="*/ 567 w 1694"/>
              <a:gd name="T41" fmla="*/ 325 h 497"/>
              <a:gd name="T42" fmla="*/ 594 w 1694"/>
              <a:gd name="T43" fmla="*/ 331 h 497"/>
              <a:gd name="T44" fmla="*/ 622 w 1694"/>
              <a:gd name="T45" fmla="*/ 346 h 497"/>
              <a:gd name="T46" fmla="*/ 649 w 1694"/>
              <a:gd name="T47" fmla="*/ 340 h 497"/>
              <a:gd name="T48" fmla="*/ 676 w 1694"/>
              <a:gd name="T49" fmla="*/ 318 h 497"/>
              <a:gd name="T50" fmla="*/ 703 w 1694"/>
              <a:gd name="T51" fmla="*/ 315 h 497"/>
              <a:gd name="T52" fmla="*/ 730 w 1694"/>
              <a:gd name="T53" fmla="*/ 293 h 497"/>
              <a:gd name="T54" fmla="*/ 757 w 1694"/>
              <a:gd name="T55" fmla="*/ 273 h 497"/>
              <a:gd name="T56" fmla="*/ 784 w 1694"/>
              <a:gd name="T57" fmla="*/ 251 h 497"/>
              <a:gd name="T58" fmla="*/ 812 w 1694"/>
              <a:gd name="T59" fmla="*/ 246 h 497"/>
              <a:gd name="T60" fmla="*/ 839 w 1694"/>
              <a:gd name="T61" fmla="*/ 240 h 497"/>
              <a:gd name="T62" fmla="*/ 866 w 1694"/>
              <a:gd name="T63" fmla="*/ 214 h 497"/>
              <a:gd name="T64" fmla="*/ 893 w 1694"/>
              <a:gd name="T65" fmla="*/ 198 h 497"/>
              <a:gd name="T66" fmla="*/ 920 w 1694"/>
              <a:gd name="T67" fmla="*/ 210 h 497"/>
              <a:gd name="T68" fmla="*/ 947 w 1694"/>
              <a:gd name="T69" fmla="*/ 203 h 497"/>
              <a:gd name="T70" fmla="*/ 974 w 1694"/>
              <a:gd name="T71" fmla="*/ 187 h 497"/>
              <a:gd name="T72" fmla="*/ 1002 w 1694"/>
              <a:gd name="T73" fmla="*/ 156 h 497"/>
              <a:gd name="T74" fmla="*/ 1029 w 1694"/>
              <a:gd name="T75" fmla="*/ 131 h 497"/>
              <a:gd name="T76" fmla="*/ 1056 w 1694"/>
              <a:gd name="T77" fmla="*/ 150 h 497"/>
              <a:gd name="T78" fmla="*/ 1083 w 1694"/>
              <a:gd name="T79" fmla="*/ 160 h 497"/>
              <a:gd name="T80" fmla="*/ 1110 w 1694"/>
              <a:gd name="T81" fmla="*/ 117 h 497"/>
              <a:gd name="T82" fmla="*/ 1138 w 1694"/>
              <a:gd name="T83" fmla="*/ 126 h 497"/>
              <a:gd name="T84" fmla="*/ 1165 w 1694"/>
              <a:gd name="T85" fmla="*/ 121 h 497"/>
              <a:gd name="T86" fmla="*/ 1192 w 1694"/>
              <a:gd name="T87" fmla="*/ 147 h 497"/>
              <a:gd name="T88" fmla="*/ 1219 w 1694"/>
              <a:gd name="T89" fmla="*/ 124 h 497"/>
              <a:gd name="T90" fmla="*/ 1246 w 1694"/>
              <a:gd name="T91" fmla="*/ 117 h 497"/>
              <a:gd name="T92" fmla="*/ 1273 w 1694"/>
              <a:gd name="T93" fmla="*/ 90 h 497"/>
              <a:gd name="T94" fmla="*/ 1301 w 1694"/>
              <a:gd name="T95" fmla="*/ 81 h 497"/>
              <a:gd name="T96" fmla="*/ 1328 w 1694"/>
              <a:gd name="T97" fmla="*/ 44 h 497"/>
              <a:gd name="T98" fmla="*/ 1355 w 1694"/>
              <a:gd name="T99" fmla="*/ 25 h 497"/>
              <a:gd name="T100" fmla="*/ 1382 w 1694"/>
              <a:gd name="T101" fmla="*/ 22 h 497"/>
              <a:gd name="T102" fmla="*/ 1409 w 1694"/>
              <a:gd name="T103" fmla="*/ 46 h 497"/>
              <a:gd name="T104" fmla="*/ 1436 w 1694"/>
              <a:gd name="T105" fmla="*/ 15 h 497"/>
              <a:gd name="T106" fmla="*/ 1463 w 1694"/>
              <a:gd name="T107" fmla="*/ 8 h 497"/>
              <a:gd name="T108" fmla="*/ 1491 w 1694"/>
              <a:gd name="T109" fmla="*/ 16 h 497"/>
              <a:gd name="T110" fmla="*/ 1518 w 1694"/>
              <a:gd name="T111" fmla="*/ 20 h 497"/>
              <a:gd name="T112" fmla="*/ 1545 w 1694"/>
              <a:gd name="T113" fmla="*/ 40 h 497"/>
              <a:gd name="T114" fmla="*/ 1572 w 1694"/>
              <a:gd name="T115" fmla="*/ 71 h 497"/>
              <a:gd name="T116" fmla="*/ 1599 w 1694"/>
              <a:gd name="T117" fmla="*/ 89 h 497"/>
              <a:gd name="T118" fmla="*/ 1627 w 1694"/>
              <a:gd name="T119" fmla="*/ 81 h 497"/>
              <a:gd name="T120" fmla="*/ 1654 w 1694"/>
              <a:gd name="T121" fmla="*/ 88 h 497"/>
              <a:gd name="T122" fmla="*/ 1681 w 1694"/>
              <a:gd name="T123" fmla="*/ 96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7">
                <a:moveTo>
                  <a:pt x="0" y="407"/>
                </a:moveTo>
                <a:lnTo>
                  <a:pt x="3" y="408"/>
                </a:lnTo>
                <a:lnTo>
                  <a:pt x="7" y="410"/>
                </a:lnTo>
                <a:lnTo>
                  <a:pt x="10" y="408"/>
                </a:lnTo>
                <a:lnTo>
                  <a:pt x="14" y="406"/>
                </a:lnTo>
                <a:lnTo>
                  <a:pt x="17" y="405"/>
                </a:lnTo>
                <a:lnTo>
                  <a:pt x="20" y="405"/>
                </a:lnTo>
                <a:lnTo>
                  <a:pt x="24" y="413"/>
                </a:lnTo>
                <a:lnTo>
                  <a:pt x="27" y="419"/>
                </a:lnTo>
                <a:lnTo>
                  <a:pt x="31" y="421"/>
                </a:lnTo>
                <a:lnTo>
                  <a:pt x="34" y="418"/>
                </a:lnTo>
                <a:lnTo>
                  <a:pt x="37" y="413"/>
                </a:lnTo>
                <a:lnTo>
                  <a:pt x="41" y="414"/>
                </a:lnTo>
                <a:lnTo>
                  <a:pt x="44" y="415"/>
                </a:lnTo>
                <a:lnTo>
                  <a:pt x="48" y="422"/>
                </a:lnTo>
                <a:lnTo>
                  <a:pt x="51" y="427"/>
                </a:lnTo>
                <a:lnTo>
                  <a:pt x="54" y="432"/>
                </a:lnTo>
                <a:lnTo>
                  <a:pt x="58" y="431"/>
                </a:lnTo>
                <a:lnTo>
                  <a:pt x="61" y="429"/>
                </a:lnTo>
                <a:lnTo>
                  <a:pt x="64" y="424"/>
                </a:lnTo>
                <a:lnTo>
                  <a:pt x="68" y="420"/>
                </a:lnTo>
                <a:lnTo>
                  <a:pt x="71" y="419"/>
                </a:lnTo>
                <a:lnTo>
                  <a:pt x="75" y="416"/>
                </a:lnTo>
                <a:lnTo>
                  <a:pt x="78" y="420"/>
                </a:lnTo>
                <a:lnTo>
                  <a:pt x="81" y="427"/>
                </a:lnTo>
                <a:lnTo>
                  <a:pt x="85" y="437"/>
                </a:lnTo>
                <a:lnTo>
                  <a:pt x="88" y="444"/>
                </a:lnTo>
                <a:lnTo>
                  <a:pt x="92" y="448"/>
                </a:lnTo>
                <a:lnTo>
                  <a:pt x="95" y="450"/>
                </a:lnTo>
                <a:lnTo>
                  <a:pt x="98" y="446"/>
                </a:lnTo>
                <a:lnTo>
                  <a:pt x="102" y="440"/>
                </a:lnTo>
                <a:lnTo>
                  <a:pt x="105" y="434"/>
                </a:lnTo>
                <a:lnTo>
                  <a:pt x="109" y="429"/>
                </a:lnTo>
                <a:lnTo>
                  <a:pt x="112" y="428"/>
                </a:lnTo>
                <a:lnTo>
                  <a:pt x="116" y="429"/>
                </a:lnTo>
                <a:lnTo>
                  <a:pt x="119" y="434"/>
                </a:lnTo>
                <a:lnTo>
                  <a:pt x="122" y="437"/>
                </a:lnTo>
                <a:lnTo>
                  <a:pt x="126" y="440"/>
                </a:lnTo>
                <a:lnTo>
                  <a:pt x="129" y="442"/>
                </a:lnTo>
                <a:lnTo>
                  <a:pt x="132" y="442"/>
                </a:lnTo>
                <a:lnTo>
                  <a:pt x="136" y="441"/>
                </a:lnTo>
                <a:lnTo>
                  <a:pt x="139" y="441"/>
                </a:lnTo>
                <a:lnTo>
                  <a:pt x="143" y="443"/>
                </a:lnTo>
                <a:lnTo>
                  <a:pt x="146" y="443"/>
                </a:lnTo>
                <a:lnTo>
                  <a:pt x="149" y="440"/>
                </a:lnTo>
                <a:lnTo>
                  <a:pt x="153" y="438"/>
                </a:lnTo>
                <a:lnTo>
                  <a:pt x="156" y="439"/>
                </a:lnTo>
                <a:lnTo>
                  <a:pt x="160" y="446"/>
                </a:lnTo>
                <a:lnTo>
                  <a:pt x="163" y="452"/>
                </a:lnTo>
                <a:lnTo>
                  <a:pt x="166" y="458"/>
                </a:lnTo>
                <a:lnTo>
                  <a:pt x="170" y="459"/>
                </a:lnTo>
                <a:lnTo>
                  <a:pt x="173" y="460"/>
                </a:lnTo>
                <a:lnTo>
                  <a:pt x="176" y="459"/>
                </a:lnTo>
                <a:lnTo>
                  <a:pt x="180" y="458"/>
                </a:lnTo>
                <a:lnTo>
                  <a:pt x="183" y="459"/>
                </a:lnTo>
                <a:lnTo>
                  <a:pt x="187" y="456"/>
                </a:lnTo>
                <a:lnTo>
                  <a:pt x="190" y="456"/>
                </a:lnTo>
                <a:lnTo>
                  <a:pt x="194" y="457"/>
                </a:lnTo>
                <a:lnTo>
                  <a:pt x="197" y="469"/>
                </a:lnTo>
                <a:lnTo>
                  <a:pt x="200" y="482"/>
                </a:lnTo>
                <a:lnTo>
                  <a:pt x="204" y="491"/>
                </a:lnTo>
                <a:lnTo>
                  <a:pt x="207" y="497"/>
                </a:lnTo>
                <a:lnTo>
                  <a:pt x="211" y="496"/>
                </a:lnTo>
                <a:lnTo>
                  <a:pt x="214" y="492"/>
                </a:lnTo>
                <a:lnTo>
                  <a:pt x="217" y="490"/>
                </a:lnTo>
                <a:lnTo>
                  <a:pt x="221" y="491"/>
                </a:lnTo>
                <a:lnTo>
                  <a:pt x="224" y="490"/>
                </a:lnTo>
                <a:lnTo>
                  <a:pt x="228" y="491"/>
                </a:lnTo>
                <a:lnTo>
                  <a:pt x="231" y="486"/>
                </a:lnTo>
                <a:lnTo>
                  <a:pt x="234" y="487"/>
                </a:lnTo>
                <a:lnTo>
                  <a:pt x="238" y="480"/>
                </a:lnTo>
                <a:lnTo>
                  <a:pt x="241" y="478"/>
                </a:lnTo>
                <a:lnTo>
                  <a:pt x="244" y="475"/>
                </a:lnTo>
                <a:lnTo>
                  <a:pt x="248" y="476"/>
                </a:lnTo>
                <a:lnTo>
                  <a:pt x="251" y="479"/>
                </a:lnTo>
                <a:lnTo>
                  <a:pt x="255" y="477"/>
                </a:lnTo>
                <a:lnTo>
                  <a:pt x="258" y="475"/>
                </a:lnTo>
                <a:lnTo>
                  <a:pt x="261" y="474"/>
                </a:lnTo>
                <a:lnTo>
                  <a:pt x="265" y="478"/>
                </a:lnTo>
                <a:lnTo>
                  <a:pt x="268" y="479"/>
                </a:lnTo>
                <a:lnTo>
                  <a:pt x="272" y="480"/>
                </a:lnTo>
                <a:lnTo>
                  <a:pt x="275" y="478"/>
                </a:lnTo>
                <a:lnTo>
                  <a:pt x="278" y="476"/>
                </a:lnTo>
                <a:lnTo>
                  <a:pt x="282" y="472"/>
                </a:lnTo>
                <a:lnTo>
                  <a:pt x="285" y="467"/>
                </a:lnTo>
                <a:lnTo>
                  <a:pt x="289" y="466"/>
                </a:lnTo>
                <a:lnTo>
                  <a:pt x="292" y="464"/>
                </a:lnTo>
                <a:lnTo>
                  <a:pt x="295" y="465"/>
                </a:lnTo>
                <a:lnTo>
                  <a:pt x="299" y="460"/>
                </a:lnTo>
                <a:lnTo>
                  <a:pt x="302" y="454"/>
                </a:lnTo>
                <a:lnTo>
                  <a:pt x="306" y="445"/>
                </a:lnTo>
                <a:lnTo>
                  <a:pt x="309" y="440"/>
                </a:lnTo>
                <a:lnTo>
                  <a:pt x="312" y="436"/>
                </a:lnTo>
                <a:lnTo>
                  <a:pt x="316" y="432"/>
                </a:lnTo>
                <a:lnTo>
                  <a:pt x="319" y="433"/>
                </a:lnTo>
                <a:lnTo>
                  <a:pt x="323" y="431"/>
                </a:lnTo>
                <a:lnTo>
                  <a:pt x="326" y="431"/>
                </a:lnTo>
                <a:lnTo>
                  <a:pt x="329" y="433"/>
                </a:lnTo>
                <a:lnTo>
                  <a:pt x="333" y="433"/>
                </a:lnTo>
                <a:lnTo>
                  <a:pt x="336" y="432"/>
                </a:lnTo>
                <a:lnTo>
                  <a:pt x="340" y="428"/>
                </a:lnTo>
                <a:lnTo>
                  <a:pt x="343" y="429"/>
                </a:lnTo>
                <a:lnTo>
                  <a:pt x="346" y="433"/>
                </a:lnTo>
                <a:lnTo>
                  <a:pt x="350" y="432"/>
                </a:lnTo>
                <a:lnTo>
                  <a:pt x="353" y="431"/>
                </a:lnTo>
                <a:lnTo>
                  <a:pt x="356" y="428"/>
                </a:lnTo>
                <a:lnTo>
                  <a:pt x="360" y="426"/>
                </a:lnTo>
                <a:lnTo>
                  <a:pt x="363" y="421"/>
                </a:lnTo>
                <a:lnTo>
                  <a:pt x="367" y="417"/>
                </a:lnTo>
                <a:lnTo>
                  <a:pt x="370" y="420"/>
                </a:lnTo>
                <a:lnTo>
                  <a:pt x="373" y="423"/>
                </a:lnTo>
                <a:lnTo>
                  <a:pt x="377" y="423"/>
                </a:lnTo>
                <a:lnTo>
                  <a:pt x="380" y="419"/>
                </a:lnTo>
                <a:lnTo>
                  <a:pt x="384" y="418"/>
                </a:lnTo>
                <a:lnTo>
                  <a:pt x="387" y="413"/>
                </a:lnTo>
                <a:lnTo>
                  <a:pt x="390" y="407"/>
                </a:lnTo>
                <a:lnTo>
                  <a:pt x="394" y="399"/>
                </a:lnTo>
                <a:lnTo>
                  <a:pt x="397" y="401"/>
                </a:lnTo>
                <a:lnTo>
                  <a:pt x="401" y="401"/>
                </a:lnTo>
                <a:lnTo>
                  <a:pt x="404" y="401"/>
                </a:lnTo>
                <a:lnTo>
                  <a:pt x="408" y="399"/>
                </a:lnTo>
                <a:lnTo>
                  <a:pt x="411" y="403"/>
                </a:lnTo>
                <a:lnTo>
                  <a:pt x="414" y="407"/>
                </a:lnTo>
                <a:lnTo>
                  <a:pt x="418" y="406"/>
                </a:lnTo>
                <a:lnTo>
                  <a:pt x="421" y="403"/>
                </a:lnTo>
                <a:lnTo>
                  <a:pt x="425" y="404"/>
                </a:lnTo>
                <a:lnTo>
                  <a:pt x="428" y="406"/>
                </a:lnTo>
                <a:lnTo>
                  <a:pt x="431" y="408"/>
                </a:lnTo>
                <a:lnTo>
                  <a:pt x="435" y="405"/>
                </a:lnTo>
                <a:lnTo>
                  <a:pt x="438" y="404"/>
                </a:lnTo>
                <a:lnTo>
                  <a:pt x="441" y="406"/>
                </a:lnTo>
                <a:lnTo>
                  <a:pt x="445" y="406"/>
                </a:lnTo>
                <a:lnTo>
                  <a:pt x="448" y="401"/>
                </a:lnTo>
                <a:lnTo>
                  <a:pt x="452" y="395"/>
                </a:lnTo>
                <a:lnTo>
                  <a:pt x="455" y="387"/>
                </a:lnTo>
                <a:lnTo>
                  <a:pt x="458" y="381"/>
                </a:lnTo>
                <a:lnTo>
                  <a:pt x="462" y="378"/>
                </a:lnTo>
                <a:lnTo>
                  <a:pt x="465" y="374"/>
                </a:lnTo>
                <a:lnTo>
                  <a:pt x="468" y="374"/>
                </a:lnTo>
                <a:lnTo>
                  <a:pt x="472" y="376"/>
                </a:lnTo>
                <a:lnTo>
                  <a:pt x="475" y="379"/>
                </a:lnTo>
                <a:lnTo>
                  <a:pt x="479" y="382"/>
                </a:lnTo>
                <a:lnTo>
                  <a:pt x="482" y="378"/>
                </a:lnTo>
                <a:lnTo>
                  <a:pt x="486" y="376"/>
                </a:lnTo>
                <a:lnTo>
                  <a:pt x="489" y="370"/>
                </a:lnTo>
                <a:lnTo>
                  <a:pt x="492" y="363"/>
                </a:lnTo>
                <a:lnTo>
                  <a:pt x="496" y="359"/>
                </a:lnTo>
                <a:lnTo>
                  <a:pt x="499" y="359"/>
                </a:lnTo>
                <a:lnTo>
                  <a:pt x="503" y="362"/>
                </a:lnTo>
                <a:lnTo>
                  <a:pt x="506" y="364"/>
                </a:lnTo>
                <a:lnTo>
                  <a:pt x="509" y="363"/>
                </a:lnTo>
                <a:lnTo>
                  <a:pt x="513" y="363"/>
                </a:lnTo>
                <a:lnTo>
                  <a:pt x="516" y="363"/>
                </a:lnTo>
                <a:lnTo>
                  <a:pt x="520" y="361"/>
                </a:lnTo>
                <a:lnTo>
                  <a:pt x="523" y="353"/>
                </a:lnTo>
                <a:lnTo>
                  <a:pt x="526" y="346"/>
                </a:lnTo>
                <a:lnTo>
                  <a:pt x="530" y="340"/>
                </a:lnTo>
                <a:lnTo>
                  <a:pt x="533" y="336"/>
                </a:lnTo>
                <a:lnTo>
                  <a:pt x="537" y="331"/>
                </a:lnTo>
                <a:lnTo>
                  <a:pt x="540" y="324"/>
                </a:lnTo>
                <a:lnTo>
                  <a:pt x="543" y="321"/>
                </a:lnTo>
                <a:lnTo>
                  <a:pt x="547" y="322"/>
                </a:lnTo>
                <a:lnTo>
                  <a:pt x="550" y="323"/>
                </a:lnTo>
                <a:lnTo>
                  <a:pt x="553" y="324"/>
                </a:lnTo>
                <a:lnTo>
                  <a:pt x="557" y="326"/>
                </a:lnTo>
                <a:lnTo>
                  <a:pt x="560" y="328"/>
                </a:lnTo>
                <a:lnTo>
                  <a:pt x="564" y="329"/>
                </a:lnTo>
                <a:lnTo>
                  <a:pt x="567" y="325"/>
                </a:lnTo>
                <a:lnTo>
                  <a:pt x="570" y="325"/>
                </a:lnTo>
                <a:lnTo>
                  <a:pt x="574" y="325"/>
                </a:lnTo>
                <a:lnTo>
                  <a:pt x="577" y="326"/>
                </a:lnTo>
                <a:lnTo>
                  <a:pt x="581" y="323"/>
                </a:lnTo>
                <a:lnTo>
                  <a:pt x="584" y="324"/>
                </a:lnTo>
                <a:lnTo>
                  <a:pt x="587" y="326"/>
                </a:lnTo>
                <a:lnTo>
                  <a:pt x="591" y="330"/>
                </a:lnTo>
                <a:lnTo>
                  <a:pt x="594" y="331"/>
                </a:lnTo>
                <a:lnTo>
                  <a:pt x="598" y="332"/>
                </a:lnTo>
                <a:lnTo>
                  <a:pt x="601" y="332"/>
                </a:lnTo>
                <a:lnTo>
                  <a:pt x="604" y="335"/>
                </a:lnTo>
                <a:lnTo>
                  <a:pt x="608" y="335"/>
                </a:lnTo>
                <a:lnTo>
                  <a:pt x="611" y="338"/>
                </a:lnTo>
                <a:lnTo>
                  <a:pt x="615" y="341"/>
                </a:lnTo>
                <a:lnTo>
                  <a:pt x="618" y="344"/>
                </a:lnTo>
                <a:lnTo>
                  <a:pt x="622" y="346"/>
                </a:lnTo>
                <a:lnTo>
                  <a:pt x="625" y="345"/>
                </a:lnTo>
                <a:lnTo>
                  <a:pt x="628" y="347"/>
                </a:lnTo>
                <a:lnTo>
                  <a:pt x="632" y="345"/>
                </a:lnTo>
                <a:lnTo>
                  <a:pt x="635" y="346"/>
                </a:lnTo>
                <a:lnTo>
                  <a:pt x="638" y="341"/>
                </a:lnTo>
                <a:lnTo>
                  <a:pt x="642" y="344"/>
                </a:lnTo>
                <a:lnTo>
                  <a:pt x="645" y="342"/>
                </a:lnTo>
                <a:lnTo>
                  <a:pt x="649" y="340"/>
                </a:lnTo>
                <a:lnTo>
                  <a:pt x="652" y="338"/>
                </a:lnTo>
                <a:lnTo>
                  <a:pt x="655" y="340"/>
                </a:lnTo>
                <a:lnTo>
                  <a:pt x="659" y="342"/>
                </a:lnTo>
                <a:lnTo>
                  <a:pt x="662" y="340"/>
                </a:lnTo>
                <a:lnTo>
                  <a:pt x="665" y="336"/>
                </a:lnTo>
                <a:lnTo>
                  <a:pt x="669" y="332"/>
                </a:lnTo>
                <a:lnTo>
                  <a:pt x="672" y="325"/>
                </a:lnTo>
                <a:lnTo>
                  <a:pt x="676" y="318"/>
                </a:lnTo>
                <a:lnTo>
                  <a:pt x="679" y="312"/>
                </a:lnTo>
                <a:lnTo>
                  <a:pt x="682" y="311"/>
                </a:lnTo>
                <a:lnTo>
                  <a:pt x="686" y="308"/>
                </a:lnTo>
                <a:lnTo>
                  <a:pt x="689" y="309"/>
                </a:lnTo>
                <a:lnTo>
                  <a:pt x="693" y="312"/>
                </a:lnTo>
                <a:lnTo>
                  <a:pt x="696" y="315"/>
                </a:lnTo>
                <a:lnTo>
                  <a:pt x="700" y="314"/>
                </a:lnTo>
                <a:lnTo>
                  <a:pt x="703" y="315"/>
                </a:lnTo>
                <a:lnTo>
                  <a:pt x="706" y="314"/>
                </a:lnTo>
                <a:lnTo>
                  <a:pt x="710" y="317"/>
                </a:lnTo>
                <a:lnTo>
                  <a:pt x="713" y="313"/>
                </a:lnTo>
                <a:lnTo>
                  <a:pt x="717" y="310"/>
                </a:lnTo>
                <a:lnTo>
                  <a:pt x="720" y="307"/>
                </a:lnTo>
                <a:lnTo>
                  <a:pt x="723" y="304"/>
                </a:lnTo>
                <a:lnTo>
                  <a:pt x="727" y="300"/>
                </a:lnTo>
                <a:lnTo>
                  <a:pt x="730" y="293"/>
                </a:lnTo>
                <a:lnTo>
                  <a:pt x="734" y="284"/>
                </a:lnTo>
                <a:lnTo>
                  <a:pt x="737" y="279"/>
                </a:lnTo>
                <a:lnTo>
                  <a:pt x="740" y="275"/>
                </a:lnTo>
                <a:lnTo>
                  <a:pt x="744" y="273"/>
                </a:lnTo>
                <a:lnTo>
                  <a:pt x="747" y="275"/>
                </a:lnTo>
                <a:lnTo>
                  <a:pt x="750" y="276"/>
                </a:lnTo>
                <a:lnTo>
                  <a:pt x="754" y="273"/>
                </a:lnTo>
                <a:lnTo>
                  <a:pt x="757" y="273"/>
                </a:lnTo>
                <a:lnTo>
                  <a:pt x="761" y="275"/>
                </a:lnTo>
                <a:lnTo>
                  <a:pt x="764" y="276"/>
                </a:lnTo>
                <a:lnTo>
                  <a:pt x="767" y="267"/>
                </a:lnTo>
                <a:lnTo>
                  <a:pt x="771" y="259"/>
                </a:lnTo>
                <a:lnTo>
                  <a:pt x="774" y="252"/>
                </a:lnTo>
                <a:lnTo>
                  <a:pt x="778" y="251"/>
                </a:lnTo>
                <a:lnTo>
                  <a:pt x="781" y="249"/>
                </a:lnTo>
                <a:lnTo>
                  <a:pt x="784" y="251"/>
                </a:lnTo>
                <a:lnTo>
                  <a:pt x="788" y="250"/>
                </a:lnTo>
                <a:lnTo>
                  <a:pt x="791" y="249"/>
                </a:lnTo>
                <a:lnTo>
                  <a:pt x="795" y="246"/>
                </a:lnTo>
                <a:lnTo>
                  <a:pt x="798" y="244"/>
                </a:lnTo>
                <a:lnTo>
                  <a:pt x="801" y="242"/>
                </a:lnTo>
                <a:lnTo>
                  <a:pt x="805" y="242"/>
                </a:lnTo>
                <a:lnTo>
                  <a:pt x="808" y="243"/>
                </a:lnTo>
                <a:lnTo>
                  <a:pt x="812" y="246"/>
                </a:lnTo>
                <a:lnTo>
                  <a:pt x="815" y="246"/>
                </a:lnTo>
                <a:lnTo>
                  <a:pt x="818" y="245"/>
                </a:lnTo>
                <a:lnTo>
                  <a:pt x="822" y="243"/>
                </a:lnTo>
                <a:lnTo>
                  <a:pt x="825" y="244"/>
                </a:lnTo>
                <a:lnTo>
                  <a:pt x="829" y="244"/>
                </a:lnTo>
                <a:lnTo>
                  <a:pt x="832" y="244"/>
                </a:lnTo>
                <a:lnTo>
                  <a:pt x="835" y="245"/>
                </a:lnTo>
                <a:lnTo>
                  <a:pt x="839" y="240"/>
                </a:lnTo>
                <a:lnTo>
                  <a:pt x="842" y="235"/>
                </a:lnTo>
                <a:lnTo>
                  <a:pt x="846" y="226"/>
                </a:lnTo>
                <a:lnTo>
                  <a:pt x="849" y="222"/>
                </a:lnTo>
                <a:lnTo>
                  <a:pt x="852" y="223"/>
                </a:lnTo>
                <a:lnTo>
                  <a:pt x="856" y="219"/>
                </a:lnTo>
                <a:lnTo>
                  <a:pt x="859" y="216"/>
                </a:lnTo>
                <a:lnTo>
                  <a:pt x="862" y="212"/>
                </a:lnTo>
                <a:lnTo>
                  <a:pt x="866" y="214"/>
                </a:lnTo>
                <a:lnTo>
                  <a:pt x="869" y="217"/>
                </a:lnTo>
                <a:lnTo>
                  <a:pt x="873" y="217"/>
                </a:lnTo>
                <a:lnTo>
                  <a:pt x="876" y="217"/>
                </a:lnTo>
                <a:lnTo>
                  <a:pt x="879" y="213"/>
                </a:lnTo>
                <a:lnTo>
                  <a:pt x="883" y="213"/>
                </a:lnTo>
                <a:lnTo>
                  <a:pt x="886" y="210"/>
                </a:lnTo>
                <a:lnTo>
                  <a:pt x="890" y="208"/>
                </a:lnTo>
                <a:lnTo>
                  <a:pt x="893" y="198"/>
                </a:lnTo>
                <a:lnTo>
                  <a:pt x="896" y="194"/>
                </a:lnTo>
                <a:lnTo>
                  <a:pt x="900" y="193"/>
                </a:lnTo>
                <a:lnTo>
                  <a:pt x="903" y="198"/>
                </a:lnTo>
                <a:lnTo>
                  <a:pt x="907" y="201"/>
                </a:lnTo>
                <a:lnTo>
                  <a:pt x="910" y="201"/>
                </a:lnTo>
                <a:lnTo>
                  <a:pt x="914" y="205"/>
                </a:lnTo>
                <a:lnTo>
                  <a:pt x="917" y="207"/>
                </a:lnTo>
                <a:lnTo>
                  <a:pt x="920" y="210"/>
                </a:lnTo>
                <a:lnTo>
                  <a:pt x="924" y="205"/>
                </a:lnTo>
                <a:lnTo>
                  <a:pt x="927" y="203"/>
                </a:lnTo>
                <a:lnTo>
                  <a:pt x="931" y="203"/>
                </a:lnTo>
                <a:lnTo>
                  <a:pt x="934" y="205"/>
                </a:lnTo>
                <a:lnTo>
                  <a:pt x="937" y="206"/>
                </a:lnTo>
                <a:lnTo>
                  <a:pt x="941" y="207"/>
                </a:lnTo>
                <a:lnTo>
                  <a:pt x="944" y="204"/>
                </a:lnTo>
                <a:lnTo>
                  <a:pt x="947" y="203"/>
                </a:lnTo>
                <a:lnTo>
                  <a:pt x="951" y="205"/>
                </a:lnTo>
                <a:lnTo>
                  <a:pt x="954" y="209"/>
                </a:lnTo>
                <a:lnTo>
                  <a:pt x="958" y="209"/>
                </a:lnTo>
                <a:lnTo>
                  <a:pt x="961" y="207"/>
                </a:lnTo>
                <a:lnTo>
                  <a:pt x="964" y="204"/>
                </a:lnTo>
                <a:lnTo>
                  <a:pt x="968" y="199"/>
                </a:lnTo>
                <a:lnTo>
                  <a:pt x="971" y="191"/>
                </a:lnTo>
                <a:lnTo>
                  <a:pt x="974" y="187"/>
                </a:lnTo>
                <a:lnTo>
                  <a:pt x="978" y="187"/>
                </a:lnTo>
                <a:lnTo>
                  <a:pt x="981" y="186"/>
                </a:lnTo>
                <a:lnTo>
                  <a:pt x="985" y="186"/>
                </a:lnTo>
                <a:lnTo>
                  <a:pt x="988" y="187"/>
                </a:lnTo>
                <a:lnTo>
                  <a:pt x="992" y="183"/>
                </a:lnTo>
                <a:lnTo>
                  <a:pt x="995" y="174"/>
                </a:lnTo>
                <a:lnTo>
                  <a:pt x="998" y="164"/>
                </a:lnTo>
                <a:lnTo>
                  <a:pt x="1002" y="156"/>
                </a:lnTo>
                <a:lnTo>
                  <a:pt x="1005" y="151"/>
                </a:lnTo>
                <a:lnTo>
                  <a:pt x="1009" y="142"/>
                </a:lnTo>
                <a:lnTo>
                  <a:pt x="1012" y="139"/>
                </a:lnTo>
                <a:lnTo>
                  <a:pt x="1015" y="134"/>
                </a:lnTo>
                <a:lnTo>
                  <a:pt x="1019" y="134"/>
                </a:lnTo>
                <a:lnTo>
                  <a:pt x="1022" y="133"/>
                </a:lnTo>
                <a:lnTo>
                  <a:pt x="1026" y="132"/>
                </a:lnTo>
                <a:lnTo>
                  <a:pt x="1029" y="131"/>
                </a:lnTo>
                <a:lnTo>
                  <a:pt x="1032" y="131"/>
                </a:lnTo>
                <a:lnTo>
                  <a:pt x="1036" y="132"/>
                </a:lnTo>
                <a:lnTo>
                  <a:pt x="1039" y="137"/>
                </a:lnTo>
                <a:lnTo>
                  <a:pt x="1043" y="141"/>
                </a:lnTo>
                <a:lnTo>
                  <a:pt x="1046" y="150"/>
                </a:lnTo>
                <a:lnTo>
                  <a:pt x="1049" y="154"/>
                </a:lnTo>
                <a:lnTo>
                  <a:pt x="1053" y="154"/>
                </a:lnTo>
                <a:lnTo>
                  <a:pt x="1056" y="150"/>
                </a:lnTo>
                <a:lnTo>
                  <a:pt x="1059" y="149"/>
                </a:lnTo>
                <a:lnTo>
                  <a:pt x="1063" y="149"/>
                </a:lnTo>
                <a:lnTo>
                  <a:pt x="1066" y="154"/>
                </a:lnTo>
                <a:lnTo>
                  <a:pt x="1070" y="156"/>
                </a:lnTo>
                <a:lnTo>
                  <a:pt x="1073" y="157"/>
                </a:lnTo>
                <a:lnTo>
                  <a:pt x="1076" y="155"/>
                </a:lnTo>
                <a:lnTo>
                  <a:pt x="1080" y="159"/>
                </a:lnTo>
                <a:lnTo>
                  <a:pt x="1083" y="160"/>
                </a:lnTo>
                <a:lnTo>
                  <a:pt x="1087" y="158"/>
                </a:lnTo>
                <a:lnTo>
                  <a:pt x="1090" y="154"/>
                </a:lnTo>
                <a:lnTo>
                  <a:pt x="1093" y="149"/>
                </a:lnTo>
                <a:lnTo>
                  <a:pt x="1097" y="143"/>
                </a:lnTo>
                <a:lnTo>
                  <a:pt x="1100" y="135"/>
                </a:lnTo>
                <a:lnTo>
                  <a:pt x="1104" y="126"/>
                </a:lnTo>
                <a:lnTo>
                  <a:pt x="1107" y="123"/>
                </a:lnTo>
                <a:lnTo>
                  <a:pt x="1110" y="117"/>
                </a:lnTo>
                <a:lnTo>
                  <a:pt x="1114" y="120"/>
                </a:lnTo>
                <a:lnTo>
                  <a:pt x="1117" y="122"/>
                </a:lnTo>
                <a:lnTo>
                  <a:pt x="1121" y="126"/>
                </a:lnTo>
                <a:lnTo>
                  <a:pt x="1124" y="123"/>
                </a:lnTo>
                <a:lnTo>
                  <a:pt x="1127" y="120"/>
                </a:lnTo>
                <a:lnTo>
                  <a:pt x="1131" y="121"/>
                </a:lnTo>
                <a:lnTo>
                  <a:pt x="1134" y="125"/>
                </a:lnTo>
                <a:lnTo>
                  <a:pt x="1138" y="126"/>
                </a:lnTo>
                <a:lnTo>
                  <a:pt x="1141" y="126"/>
                </a:lnTo>
                <a:lnTo>
                  <a:pt x="1144" y="122"/>
                </a:lnTo>
                <a:lnTo>
                  <a:pt x="1148" y="120"/>
                </a:lnTo>
                <a:lnTo>
                  <a:pt x="1151" y="119"/>
                </a:lnTo>
                <a:lnTo>
                  <a:pt x="1154" y="122"/>
                </a:lnTo>
                <a:lnTo>
                  <a:pt x="1158" y="124"/>
                </a:lnTo>
                <a:lnTo>
                  <a:pt x="1161" y="123"/>
                </a:lnTo>
                <a:lnTo>
                  <a:pt x="1165" y="121"/>
                </a:lnTo>
                <a:lnTo>
                  <a:pt x="1168" y="118"/>
                </a:lnTo>
                <a:lnTo>
                  <a:pt x="1171" y="114"/>
                </a:lnTo>
                <a:lnTo>
                  <a:pt x="1175" y="114"/>
                </a:lnTo>
                <a:lnTo>
                  <a:pt x="1178" y="116"/>
                </a:lnTo>
                <a:lnTo>
                  <a:pt x="1182" y="123"/>
                </a:lnTo>
                <a:lnTo>
                  <a:pt x="1185" y="130"/>
                </a:lnTo>
                <a:lnTo>
                  <a:pt x="1188" y="140"/>
                </a:lnTo>
                <a:lnTo>
                  <a:pt x="1192" y="147"/>
                </a:lnTo>
                <a:lnTo>
                  <a:pt x="1195" y="154"/>
                </a:lnTo>
                <a:lnTo>
                  <a:pt x="1199" y="158"/>
                </a:lnTo>
                <a:lnTo>
                  <a:pt x="1202" y="160"/>
                </a:lnTo>
                <a:lnTo>
                  <a:pt x="1206" y="159"/>
                </a:lnTo>
                <a:lnTo>
                  <a:pt x="1209" y="155"/>
                </a:lnTo>
                <a:lnTo>
                  <a:pt x="1212" y="150"/>
                </a:lnTo>
                <a:lnTo>
                  <a:pt x="1216" y="138"/>
                </a:lnTo>
                <a:lnTo>
                  <a:pt x="1219" y="124"/>
                </a:lnTo>
                <a:lnTo>
                  <a:pt x="1223" y="113"/>
                </a:lnTo>
                <a:lnTo>
                  <a:pt x="1226" y="112"/>
                </a:lnTo>
                <a:lnTo>
                  <a:pt x="1229" y="110"/>
                </a:lnTo>
                <a:lnTo>
                  <a:pt x="1233" y="113"/>
                </a:lnTo>
                <a:lnTo>
                  <a:pt x="1236" y="112"/>
                </a:lnTo>
                <a:lnTo>
                  <a:pt x="1239" y="116"/>
                </a:lnTo>
                <a:lnTo>
                  <a:pt x="1243" y="114"/>
                </a:lnTo>
                <a:lnTo>
                  <a:pt x="1246" y="117"/>
                </a:lnTo>
                <a:lnTo>
                  <a:pt x="1250" y="117"/>
                </a:lnTo>
                <a:lnTo>
                  <a:pt x="1253" y="118"/>
                </a:lnTo>
                <a:lnTo>
                  <a:pt x="1256" y="116"/>
                </a:lnTo>
                <a:lnTo>
                  <a:pt x="1260" y="110"/>
                </a:lnTo>
                <a:lnTo>
                  <a:pt x="1263" y="104"/>
                </a:lnTo>
                <a:lnTo>
                  <a:pt x="1266" y="99"/>
                </a:lnTo>
                <a:lnTo>
                  <a:pt x="1270" y="93"/>
                </a:lnTo>
                <a:lnTo>
                  <a:pt x="1273" y="90"/>
                </a:lnTo>
                <a:lnTo>
                  <a:pt x="1277" y="84"/>
                </a:lnTo>
                <a:lnTo>
                  <a:pt x="1280" y="80"/>
                </a:lnTo>
                <a:lnTo>
                  <a:pt x="1284" y="75"/>
                </a:lnTo>
                <a:lnTo>
                  <a:pt x="1287" y="75"/>
                </a:lnTo>
                <a:lnTo>
                  <a:pt x="1290" y="76"/>
                </a:lnTo>
                <a:lnTo>
                  <a:pt x="1294" y="78"/>
                </a:lnTo>
                <a:lnTo>
                  <a:pt x="1297" y="81"/>
                </a:lnTo>
                <a:lnTo>
                  <a:pt x="1301" y="81"/>
                </a:lnTo>
                <a:lnTo>
                  <a:pt x="1304" y="80"/>
                </a:lnTo>
                <a:lnTo>
                  <a:pt x="1307" y="77"/>
                </a:lnTo>
                <a:lnTo>
                  <a:pt x="1311" y="71"/>
                </a:lnTo>
                <a:lnTo>
                  <a:pt x="1314" y="64"/>
                </a:lnTo>
                <a:lnTo>
                  <a:pt x="1318" y="61"/>
                </a:lnTo>
                <a:lnTo>
                  <a:pt x="1321" y="64"/>
                </a:lnTo>
                <a:lnTo>
                  <a:pt x="1324" y="57"/>
                </a:lnTo>
                <a:lnTo>
                  <a:pt x="1328" y="44"/>
                </a:lnTo>
                <a:lnTo>
                  <a:pt x="1331" y="36"/>
                </a:lnTo>
                <a:lnTo>
                  <a:pt x="1335" y="41"/>
                </a:lnTo>
                <a:lnTo>
                  <a:pt x="1338" y="43"/>
                </a:lnTo>
                <a:lnTo>
                  <a:pt x="1341" y="36"/>
                </a:lnTo>
                <a:lnTo>
                  <a:pt x="1345" y="27"/>
                </a:lnTo>
                <a:lnTo>
                  <a:pt x="1348" y="20"/>
                </a:lnTo>
                <a:lnTo>
                  <a:pt x="1351" y="22"/>
                </a:lnTo>
                <a:lnTo>
                  <a:pt x="1355" y="25"/>
                </a:lnTo>
                <a:lnTo>
                  <a:pt x="1358" y="32"/>
                </a:lnTo>
                <a:lnTo>
                  <a:pt x="1362" y="34"/>
                </a:lnTo>
                <a:lnTo>
                  <a:pt x="1365" y="34"/>
                </a:lnTo>
                <a:lnTo>
                  <a:pt x="1368" y="33"/>
                </a:lnTo>
                <a:lnTo>
                  <a:pt x="1372" y="28"/>
                </a:lnTo>
                <a:lnTo>
                  <a:pt x="1375" y="26"/>
                </a:lnTo>
                <a:lnTo>
                  <a:pt x="1379" y="23"/>
                </a:lnTo>
                <a:lnTo>
                  <a:pt x="1382" y="22"/>
                </a:lnTo>
                <a:lnTo>
                  <a:pt x="1385" y="25"/>
                </a:lnTo>
                <a:lnTo>
                  <a:pt x="1389" y="34"/>
                </a:lnTo>
                <a:lnTo>
                  <a:pt x="1392" y="44"/>
                </a:lnTo>
                <a:lnTo>
                  <a:pt x="1396" y="45"/>
                </a:lnTo>
                <a:lnTo>
                  <a:pt x="1399" y="40"/>
                </a:lnTo>
                <a:lnTo>
                  <a:pt x="1402" y="39"/>
                </a:lnTo>
                <a:lnTo>
                  <a:pt x="1406" y="43"/>
                </a:lnTo>
                <a:lnTo>
                  <a:pt x="1409" y="46"/>
                </a:lnTo>
                <a:lnTo>
                  <a:pt x="1413" y="39"/>
                </a:lnTo>
                <a:lnTo>
                  <a:pt x="1416" y="28"/>
                </a:lnTo>
                <a:lnTo>
                  <a:pt x="1420" y="21"/>
                </a:lnTo>
                <a:lnTo>
                  <a:pt x="1423" y="15"/>
                </a:lnTo>
                <a:lnTo>
                  <a:pt x="1426" y="16"/>
                </a:lnTo>
                <a:lnTo>
                  <a:pt x="1430" y="15"/>
                </a:lnTo>
                <a:lnTo>
                  <a:pt x="1433" y="18"/>
                </a:lnTo>
                <a:lnTo>
                  <a:pt x="1436" y="15"/>
                </a:lnTo>
                <a:lnTo>
                  <a:pt x="1440" y="12"/>
                </a:lnTo>
                <a:lnTo>
                  <a:pt x="1443" y="10"/>
                </a:lnTo>
                <a:lnTo>
                  <a:pt x="1447" y="11"/>
                </a:lnTo>
                <a:lnTo>
                  <a:pt x="1450" y="12"/>
                </a:lnTo>
                <a:lnTo>
                  <a:pt x="1453" y="9"/>
                </a:lnTo>
                <a:lnTo>
                  <a:pt x="1457" y="9"/>
                </a:lnTo>
                <a:lnTo>
                  <a:pt x="1460" y="7"/>
                </a:lnTo>
                <a:lnTo>
                  <a:pt x="1463" y="8"/>
                </a:lnTo>
                <a:lnTo>
                  <a:pt x="1467" y="7"/>
                </a:lnTo>
                <a:lnTo>
                  <a:pt x="1470" y="8"/>
                </a:lnTo>
                <a:lnTo>
                  <a:pt x="1474" y="3"/>
                </a:lnTo>
                <a:lnTo>
                  <a:pt x="1477" y="0"/>
                </a:lnTo>
                <a:lnTo>
                  <a:pt x="1480" y="1"/>
                </a:lnTo>
                <a:lnTo>
                  <a:pt x="1484" y="8"/>
                </a:lnTo>
                <a:lnTo>
                  <a:pt x="1487" y="13"/>
                </a:lnTo>
                <a:lnTo>
                  <a:pt x="1491" y="16"/>
                </a:lnTo>
                <a:lnTo>
                  <a:pt x="1494" y="14"/>
                </a:lnTo>
                <a:lnTo>
                  <a:pt x="1498" y="15"/>
                </a:lnTo>
                <a:lnTo>
                  <a:pt x="1501" y="13"/>
                </a:lnTo>
                <a:lnTo>
                  <a:pt x="1504" y="14"/>
                </a:lnTo>
                <a:lnTo>
                  <a:pt x="1508" y="14"/>
                </a:lnTo>
                <a:lnTo>
                  <a:pt x="1511" y="16"/>
                </a:lnTo>
                <a:lnTo>
                  <a:pt x="1515" y="17"/>
                </a:lnTo>
                <a:lnTo>
                  <a:pt x="1518" y="20"/>
                </a:lnTo>
                <a:lnTo>
                  <a:pt x="1521" y="26"/>
                </a:lnTo>
                <a:lnTo>
                  <a:pt x="1525" y="28"/>
                </a:lnTo>
                <a:lnTo>
                  <a:pt x="1528" y="32"/>
                </a:lnTo>
                <a:lnTo>
                  <a:pt x="1532" y="34"/>
                </a:lnTo>
                <a:lnTo>
                  <a:pt x="1535" y="40"/>
                </a:lnTo>
                <a:lnTo>
                  <a:pt x="1538" y="40"/>
                </a:lnTo>
                <a:lnTo>
                  <a:pt x="1542" y="40"/>
                </a:lnTo>
                <a:lnTo>
                  <a:pt x="1545" y="40"/>
                </a:lnTo>
                <a:lnTo>
                  <a:pt x="1548" y="45"/>
                </a:lnTo>
                <a:lnTo>
                  <a:pt x="1552" y="51"/>
                </a:lnTo>
                <a:lnTo>
                  <a:pt x="1555" y="60"/>
                </a:lnTo>
                <a:lnTo>
                  <a:pt x="1559" y="63"/>
                </a:lnTo>
                <a:lnTo>
                  <a:pt x="1562" y="64"/>
                </a:lnTo>
                <a:lnTo>
                  <a:pt x="1565" y="68"/>
                </a:lnTo>
                <a:lnTo>
                  <a:pt x="1569" y="70"/>
                </a:lnTo>
                <a:lnTo>
                  <a:pt x="1572" y="71"/>
                </a:lnTo>
                <a:lnTo>
                  <a:pt x="1576" y="72"/>
                </a:lnTo>
                <a:lnTo>
                  <a:pt x="1579" y="76"/>
                </a:lnTo>
                <a:lnTo>
                  <a:pt x="1582" y="83"/>
                </a:lnTo>
                <a:lnTo>
                  <a:pt x="1586" y="83"/>
                </a:lnTo>
                <a:lnTo>
                  <a:pt x="1589" y="84"/>
                </a:lnTo>
                <a:lnTo>
                  <a:pt x="1593" y="86"/>
                </a:lnTo>
                <a:lnTo>
                  <a:pt x="1596" y="90"/>
                </a:lnTo>
                <a:lnTo>
                  <a:pt x="1599" y="89"/>
                </a:lnTo>
                <a:lnTo>
                  <a:pt x="1603" y="83"/>
                </a:lnTo>
                <a:lnTo>
                  <a:pt x="1606" y="82"/>
                </a:lnTo>
                <a:lnTo>
                  <a:pt x="1610" y="82"/>
                </a:lnTo>
                <a:lnTo>
                  <a:pt x="1613" y="85"/>
                </a:lnTo>
                <a:lnTo>
                  <a:pt x="1616" y="80"/>
                </a:lnTo>
                <a:lnTo>
                  <a:pt x="1620" y="79"/>
                </a:lnTo>
                <a:lnTo>
                  <a:pt x="1623" y="78"/>
                </a:lnTo>
                <a:lnTo>
                  <a:pt x="1627" y="81"/>
                </a:lnTo>
                <a:lnTo>
                  <a:pt x="1630" y="80"/>
                </a:lnTo>
                <a:lnTo>
                  <a:pt x="1633" y="77"/>
                </a:lnTo>
                <a:lnTo>
                  <a:pt x="1637" y="72"/>
                </a:lnTo>
                <a:lnTo>
                  <a:pt x="1640" y="70"/>
                </a:lnTo>
                <a:lnTo>
                  <a:pt x="1644" y="73"/>
                </a:lnTo>
                <a:lnTo>
                  <a:pt x="1647" y="78"/>
                </a:lnTo>
                <a:lnTo>
                  <a:pt x="1650" y="81"/>
                </a:lnTo>
                <a:lnTo>
                  <a:pt x="1654" y="88"/>
                </a:lnTo>
                <a:lnTo>
                  <a:pt x="1657" y="95"/>
                </a:lnTo>
                <a:lnTo>
                  <a:pt x="1660" y="102"/>
                </a:lnTo>
                <a:lnTo>
                  <a:pt x="1664" y="106"/>
                </a:lnTo>
                <a:lnTo>
                  <a:pt x="1667" y="109"/>
                </a:lnTo>
                <a:lnTo>
                  <a:pt x="1671" y="108"/>
                </a:lnTo>
                <a:lnTo>
                  <a:pt x="1674" y="106"/>
                </a:lnTo>
                <a:lnTo>
                  <a:pt x="1677" y="101"/>
                </a:lnTo>
                <a:lnTo>
                  <a:pt x="1681" y="96"/>
                </a:lnTo>
                <a:lnTo>
                  <a:pt x="1684" y="88"/>
                </a:lnTo>
                <a:lnTo>
                  <a:pt x="1688" y="84"/>
                </a:lnTo>
                <a:lnTo>
                  <a:pt x="1691" y="86"/>
                </a:lnTo>
                <a:lnTo>
                  <a:pt x="1694" y="86"/>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 name="Freeform 67">
            <a:extLst>
              <a:ext uri="{FF2B5EF4-FFF2-40B4-BE49-F238E27FC236}">
                <a16:creationId xmlns:a16="http://schemas.microsoft.com/office/drawing/2014/main" id="{792A03F9-FAED-4CCF-B52A-28BB0F716230}"/>
              </a:ext>
            </a:extLst>
          </p:cNvPr>
          <p:cNvSpPr>
            <a:spLocks/>
          </p:cNvSpPr>
          <p:nvPr/>
        </p:nvSpPr>
        <p:spPr bwMode="auto">
          <a:xfrm>
            <a:off x="233363" y="3595688"/>
            <a:ext cx="2689225" cy="788988"/>
          </a:xfrm>
          <a:custGeom>
            <a:avLst/>
            <a:gdLst>
              <a:gd name="T0" fmla="*/ 24 w 1694"/>
              <a:gd name="T1" fmla="*/ 486 h 497"/>
              <a:gd name="T2" fmla="*/ 51 w 1694"/>
              <a:gd name="T3" fmla="*/ 497 h 497"/>
              <a:gd name="T4" fmla="*/ 78 w 1694"/>
              <a:gd name="T5" fmla="*/ 467 h 497"/>
              <a:gd name="T6" fmla="*/ 105 w 1694"/>
              <a:gd name="T7" fmla="*/ 446 h 497"/>
              <a:gd name="T8" fmla="*/ 132 w 1694"/>
              <a:gd name="T9" fmla="*/ 402 h 497"/>
              <a:gd name="T10" fmla="*/ 160 w 1694"/>
              <a:gd name="T11" fmla="*/ 375 h 497"/>
              <a:gd name="T12" fmla="*/ 187 w 1694"/>
              <a:gd name="T13" fmla="*/ 401 h 497"/>
              <a:gd name="T14" fmla="*/ 214 w 1694"/>
              <a:gd name="T15" fmla="*/ 425 h 497"/>
              <a:gd name="T16" fmla="*/ 241 w 1694"/>
              <a:gd name="T17" fmla="*/ 399 h 497"/>
              <a:gd name="T18" fmla="*/ 268 w 1694"/>
              <a:gd name="T19" fmla="*/ 432 h 497"/>
              <a:gd name="T20" fmla="*/ 295 w 1694"/>
              <a:gd name="T21" fmla="*/ 443 h 497"/>
              <a:gd name="T22" fmla="*/ 323 w 1694"/>
              <a:gd name="T23" fmla="*/ 403 h 497"/>
              <a:gd name="T24" fmla="*/ 350 w 1694"/>
              <a:gd name="T25" fmla="*/ 407 h 497"/>
              <a:gd name="T26" fmla="*/ 377 w 1694"/>
              <a:gd name="T27" fmla="*/ 397 h 497"/>
              <a:gd name="T28" fmla="*/ 404 w 1694"/>
              <a:gd name="T29" fmla="*/ 398 h 497"/>
              <a:gd name="T30" fmla="*/ 431 w 1694"/>
              <a:gd name="T31" fmla="*/ 370 h 497"/>
              <a:gd name="T32" fmla="*/ 458 w 1694"/>
              <a:gd name="T33" fmla="*/ 417 h 497"/>
              <a:gd name="T34" fmla="*/ 486 w 1694"/>
              <a:gd name="T35" fmla="*/ 425 h 497"/>
              <a:gd name="T36" fmla="*/ 513 w 1694"/>
              <a:gd name="T37" fmla="*/ 409 h 497"/>
              <a:gd name="T38" fmla="*/ 540 w 1694"/>
              <a:gd name="T39" fmla="*/ 389 h 497"/>
              <a:gd name="T40" fmla="*/ 567 w 1694"/>
              <a:gd name="T41" fmla="*/ 351 h 497"/>
              <a:gd name="T42" fmla="*/ 594 w 1694"/>
              <a:gd name="T43" fmla="*/ 306 h 497"/>
              <a:gd name="T44" fmla="*/ 622 w 1694"/>
              <a:gd name="T45" fmla="*/ 302 h 497"/>
              <a:gd name="T46" fmla="*/ 649 w 1694"/>
              <a:gd name="T47" fmla="*/ 268 h 497"/>
              <a:gd name="T48" fmla="*/ 676 w 1694"/>
              <a:gd name="T49" fmla="*/ 264 h 497"/>
              <a:gd name="T50" fmla="*/ 703 w 1694"/>
              <a:gd name="T51" fmla="*/ 268 h 497"/>
              <a:gd name="T52" fmla="*/ 730 w 1694"/>
              <a:gd name="T53" fmla="*/ 254 h 497"/>
              <a:gd name="T54" fmla="*/ 757 w 1694"/>
              <a:gd name="T55" fmla="*/ 257 h 497"/>
              <a:gd name="T56" fmla="*/ 784 w 1694"/>
              <a:gd name="T57" fmla="*/ 245 h 497"/>
              <a:gd name="T58" fmla="*/ 812 w 1694"/>
              <a:gd name="T59" fmla="*/ 266 h 497"/>
              <a:gd name="T60" fmla="*/ 839 w 1694"/>
              <a:gd name="T61" fmla="*/ 248 h 497"/>
              <a:gd name="T62" fmla="*/ 866 w 1694"/>
              <a:gd name="T63" fmla="*/ 225 h 497"/>
              <a:gd name="T64" fmla="*/ 893 w 1694"/>
              <a:gd name="T65" fmla="*/ 210 h 497"/>
              <a:gd name="T66" fmla="*/ 920 w 1694"/>
              <a:gd name="T67" fmla="*/ 213 h 497"/>
              <a:gd name="T68" fmla="*/ 947 w 1694"/>
              <a:gd name="T69" fmla="*/ 172 h 497"/>
              <a:gd name="T70" fmla="*/ 974 w 1694"/>
              <a:gd name="T71" fmla="*/ 173 h 497"/>
              <a:gd name="T72" fmla="*/ 1002 w 1694"/>
              <a:gd name="T73" fmla="*/ 141 h 497"/>
              <a:gd name="T74" fmla="*/ 1029 w 1694"/>
              <a:gd name="T75" fmla="*/ 145 h 497"/>
              <a:gd name="T76" fmla="*/ 1056 w 1694"/>
              <a:gd name="T77" fmla="*/ 62 h 497"/>
              <a:gd name="T78" fmla="*/ 1083 w 1694"/>
              <a:gd name="T79" fmla="*/ 57 h 497"/>
              <a:gd name="T80" fmla="*/ 1110 w 1694"/>
              <a:gd name="T81" fmla="*/ 43 h 497"/>
              <a:gd name="T82" fmla="*/ 1138 w 1694"/>
              <a:gd name="T83" fmla="*/ 80 h 497"/>
              <a:gd name="T84" fmla="*/ 1165 w 1694"/>
              <a:gd name="T85" fmla="*/ 92 h 497"/>
              <a:gd name="T86" fmla="*/ 1192 w 1694"/>
              <a:gd name="T87" fmla="*/ 84 h 497"/>
              <a:gd name="T88" fmla="*/ 1219 w 1694"/>
              <a:gd name="T89" fmla="*/ 18 h 497"/>
              <a:gd name="T90" fmla="*/ 1246 w 1694"/>
              <a:gd name="T91" fmla="*/ 27 h 497"/>
              <a:gd name="T92" fmla="*/ 1273 w 1694"/>
              <a:gd name="T93" fmla="*/ 40 h 497"/>
              <a:gd name="T94" fmla="*/ 1301 w 1694"/>
              <a:gd name="T95" fmla="*/ 59 h 497"/>
              <a:gd name="T96" fmla="*/ 1328 w 1694"/>
              <a:gd name="T97" fmla="*/ 66 h 497"/>
              <a:gd name="T98" fmla="*/ 1355 w 1694"/>
              <a:gd name="T99" fmla="*/ 94 h 497"/>
              <a:gd name="T100" fmla="*/ 1382 w 1694"/>
              <a:gd name="T101" fmla="*/ 120 h 497"/>
              <a:gd name="T102" fmla="*/ 1409 w 1694"/>
              <a:gd name="T103" fmla="*/ 102 h 497"/>
              <a:gd name="T104" fmla="*/ 1436 w 1694"/>
              <a:gd name="T105" fmla="*/ 70 h 497"/>
              <a:gd name="T106" fmla="*/ 1463 w 1694"/>
              <a:gd name="T107" fmla="*/ 49 h 497"/>
              <a:gd name="T108" fmla="*/ 1491 w 1694"/>
              <a:gd name="T109" fmla="*/ 15 h 497"/>
              <a:gd name="T110" fmla="*/ 1518 w 1694"/>
              <a:gd name="T111" fmla="*/ 66 h 497"/>
              <a:gd name="T112" fmla="*/ 1545 w 1694"/>
              <a:gd name="T113" fmla="*/ 73 h 497"/>
              <a:gd name="T114" fmla="*/ 1572 w 1694"/>
              <a:gd name="T115" fmla="*/ 21 h 497"/>
              <a:gd name="T116" fmla="*/ 1599 w 1694"/>
              <a:gd name="T117" fmla="*/ 26 h 497"/>
              <a:gd name="T118" fmla="*/ 1627 w 1694"/>
              <a:gd name="T119" fmla="*/ 40 h 497"/>
              <a:gd name="T120" fmla="*/ 1654 w 1694"/>
              <a:gd name="T121" fmla="*/ 72 h 497"/>
              <a:gd name="T122" fmla="*/ 1681 w 1694"/>
              <a:gd name="T123" fmla="*/ 56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7">
                <a:moveTo>
                  <a:pt x="0" y="462"/>
                </a:moveTo>
                <a:lnTo>
                  <a:pt x="3" y="464"/>
                </a:lnTo>
                <a:lnTo>
                  <a:pt x="7" y="472"/>
                </a:lnTo>
                <a:lnTo>
                  <a:pt x="10" y="478"/>
                </a:lnTo>
                <a:lnTo>
                  <a:pt x="14" y="485"/>
                </a:lnTo>
                <a:lnTo>
                  <a:pt x="17" y="486"/>
                </a:lnTo>
                <a:lnTo>
                  <a:pt x="20" y="486"/>
                </a:lnTo>
                <a:lnTo>
                  <a:pt x="24" y="486"/>
                </a:lnTo>
                <a:lnTo>
                  <a:pt x="27" y="491"/>
                </a:lnTo>
                <a:lnTo>
                  <a:pt x="31" y="494"/>
                </a:lnTo>
                <a:lnTo>
                  <a:pt x="34" y="497"/>
                </a:lnTo>
                <a:lnTo>
                  <a:pt x="37" y="497"/>
                </a:lnTo>
                <a:lnTo>
                  <a:pt x="41" y="493"/>
                </a:lnTo>
                <a:lnTo>
                  <a:pt x="44" y="494"/>
                </a:lnTo>
                <a:lnTo>
                  <a:pt x="48" y="496"/>
                </a:lnTo>
                <a:lnTo>
                  <a:pt x="51" y="497"/>
                </a:lnTo>
                <a:lnTo>
                  <a:pt x="54" y="484"/>
                </a:lnTo>
                <a:lnTo>
                  <a:pt x="58" y="468"/>
                </a:lnTo>
                <a:lnTo>
                  <a:pt x="61" y="459"/>
                </a:lnTo>
                <a:lnTo>
                  <a:pt x="64" y="456"/>
                </a:lnTo>
                <a:lnTo>
                  <a:pt x="68" y="456"/>
                </a:lnTo>
                <a:lnTo>
                  <a:pt x="71" y="456"/>
                </a:lnTo>
                <a:lnTo>
                  <a:pt x="75" y="461"/>
                </a:lnTo>
                <a:lnTo>
                  <a:pt x="78" y="467"/>
                </a:lnTo>
                <a:lnTo>
                  <a:pt x="81" y="471"/>
                </a:lnTo>
                <a:lnTo>
                  <a:pt x="85" y="471"/>
                </a:lnTo>
                <a:lnTo>
                  <a:pt x="88" y="475"/>
                </a:lnTo>
                <a:lnTo>
                  <a:pt x="92" y="472"/>
                </a:lnTo>
                <a:lnTo>
                  <a:pt x="95" y="468"/>
                </a:lnTo>
                <a:lnTo>
                  <a:pt x="98" y="457"/>
                </a:lnTo>
                <a:lnTo>
                  <a:pt x="102" y="451"/>
                </a:lnTo>
                <a:lnTo>
                  <a:pt x="105" y="446"/>
                </a:lnTo>
                <a:lnTo>
                  <a:pt x="109" y="436"/>
                </a:lnTo>
                <a:lnTo>
                  <a:pt x="112" y="420"/>
                </a:lnTo>
                <a:lnTo>
                  <a:pt x="116" y="407"/>
                </a:lnTo>
                <a:lnTo>
                  <a:pt x="119" y="401"/>
                </a:lnTo>
                <a:lnTo>
                  <a:pt x="122" y="395"/>
                </a:lnTo>
                <a:lnTo>
                  <a:pt x="126" y="398"/>
                </a:lnTo>
                <a:lnTo>
                  <a:pt x="129" y="396"/>
                </a:lnTo>
                <a:lnTo>
                  <a:pt x="132" y="402"/>
                </a:lnTo>
                <a:lnTo>
                  <a:pt x="136" y="401"/>
                </a:lnTo>
                <a:lnTo>
                  <a:pt x="139" y="396"/>
                </a:lnTo>
                <a:lnTo>
                  <a:pt x="143" y="387"/>
                </a:lnTo>
                <a:lnTo>
                  <a:pt x="146" y="373"/>
                </a:lnTo>
                <a:lnTo>
                  <a:pt x="149" y="373"/>
                </a:lnTo>
                <a:lnTo>
                  <a:pt x="153" y="371"/>
                </a:lnTo>
                <a:lnTo>
                  <a:pt x="156" y="375"/>
                </a:lnTo>
                <a:lnTo>
                  <a:pt x="160" y="375"/>
                </a:lnTo>
                <a:lnTo>
                  <a:pt x="163" y="381"/>
                </a:lnTo>
                <a:lnTo>
                  <a:pt x="166" y="387"/>
                </a:lnTo>
                <a:lnTo>
                  <a:pt x="170" y="395"/>
                </a:lnTo>
                <a:lnTo>
                  <a:pt x="173" y="405"/>
                </a:lnTo>
                <a:lnTo>
                  <a:pt x="176" y="408"/>
                </a:lnTo>
                <a:lnTo>
                  <a:pt x="180" y="403"/>
                </a:lnTo>
                <a:lnTo>
                  <a:pt x="183" y="398"/>
                </a:lnTo>
                <a:lnTo>
                  <a:pt x="187" y="401"/>
                </a:lnTo>
                <a:lnTo>
                  <a:pt x="190" y="409"/>
                </a:lnTo>
                <a:lnTo>
                  <a:pt x="194" y="411"/>
                </a:lnTo>
                <a:lnTo>
                  <a:pt x="197" y="414"/>
                </a:lnTo>
                <a:lnTo>
                  <a:pt x="200" y="424"/>
                </a:lnTo>
                <a:lnTo>
                  <a:pt x="204" y="433"/>
                </a:lnTo>
                <a:lnTo>
                  <a:pt x="207" y="436"/>
                </a:lnTo>
                <a:lnTo>
                  <a:pt x="211" y="431"/>
                </a:lnTo>
                <a:lnTo>
                  <a:pt x="214" y="425"/>
                </a:lnTo>
                <a:lnTo>
                  <a:pt x="217" y="427"/>
                </a:lnTo>
                <a:lnTo>
                  <a:pt x="221" y="428"/>
                </a:lnTo>
                <a:lnTo>
                  <a:pt x="224" y="431"/>
                </a:lnTo>
                <a:lnTo>
                  <a:pt x="228" y="425"/>
                </a:lnTo>
                <a:lnTo>
                  <a:pt x="231" y="422"/>
                </a:lnTo>
                <a:lnTo>
                  <a:pt x="234" y="415"/>
                </a:lnTo>
                <a:lnTo>
                  <a:pt x="238" y="407"/>
                </a:lnTo>
                <a:lnTo>
                  <a:pt x="241" y="399"/>
                </a:lnTo>
                <a:lnTo>
                  <a:pt x="244" y="393"/>
                </a:lnTo>
                <a:lnTo>
                  <a:pt x="248" y="395"/>
                </a:lnTo>
                <a:lnTo>
                  <a:pt x="251" y="398"/>
                </a:lnTo>
                <a:lnTo>
                  <a:pt x="255" y="410"/>
                </a:lnTo>
                <a:lnTo>
                  <a:pt x="258" y="419"/>
                </a:lnTo>
                <a:lnTo>
                  <a:pt x="261" y="430"/>
                </a:lnTo>
                <a:lnTo>
                  <a:pt x="265" y="431"/>
                </a:lnTo>
                <a:lnTo>
                  <a:pt x="268" y="432"/>
                </a:lnTo>
                <a:lnTo>
                  <a:pt x="272" y="435"/>
                </a:lnTo>
                <a:lnTo>
                  <a:pt x="275" y="444"/>
                </a:lnTo>
                <a:lnTo>
                  <a:pt x="278" y="447"/>
                </a:lnTo>
                <a:lnTo>
                  <a:pt x="282" y="453"/>
                </a:lnTo>
                <a:lnTo>
                  <a:pt x="285" y="450"/>
                </a:lnTo>
                <a:lnTo>
                  <a:pt x="289" y="447"/>
                </a:lnTo>
                <a:lnTo>
                  <a:pt x="292" y="443"/>
                </a:lnTo>
                <a:lnTo>
                  <a:pt x="295" y="443"/>
                </a:lnTo>
                <a:lnTo>
                  <a:pt x="299" y="444"/>
                </a:lnTo>
                <a:lnTo>
                  <a:pt x="302" y="443"/>
                </a:lnTo>
                <a:lnTo>
                  <a:pt x="306" y="439"/>
                </a:lnTo>
                <a:lnTo>
                  <a:pt x="309" y="429"/>
                </a:lnTo>
                <a:lnTo>
                  <a:pt x="312" y="415"/>
                </a:lnTo>
                <a:lnTo>
                  <a:pt x="316" y="402"/>
                </a:lnTo>
                <a:lnTo>
                  <a:pt x="319" y="400"/>
                </a:lnTo>
                <a:lnTo>
                  <a:pt x="323" y="403"/>
                </a:lnTo>
                <a:lnTo>
                  <a:pt x="326" y="413"/>
                </a:lnTo>
                <a:lnTo>
                  <a:pt x="329" y="411"/>
                </a:lnTo>
                <a:lnTo>
                  <a:pt x="333" y="407"/>
                </a:lnTo>
                <a:lnTo>
                  <a:pt x="336" y="404"/>
                </a:lnTo>
                <a:lnTo>
                  <a:pt x="340" y="407"/>
                </a:lnTo>
                <a:lnTo>
                  <a:pt x="343" y="411"/>
                </a:lnTo>
                <a:lnTo>
                  <a:pt x="346" y="410"/>
                </a:lnTo>
                <a:lnTo>
                  <a:pt x="350" y="407"/>
                </a:lnTo>
                <a:lnTo>
                  <a:pt x="353" y="401"/>
                </a:lnTo>
                <a:lnTo>
                  <a:pt x="356" y="407"/>
                </a:lnTo>
                <a:lnTo>
                  <a:pt x="360" y="414"/>
                </a:lnTo>
                <a:lnTo>
                  <a:pt x="363" y="416"/>
                </a:lnTo>
                <a:lnTo>
                  <a:pt x="367" y="406"/>
                </a:lnTo>
                <a:lnTo>
                  <a:pt x="370" y="398"/>
                </a:lnTo>
                <a:lnTo>
                  <a:pt x="373" y="393"/>
                </a:lnTo>
                <a:lnTo>
                  <a:pt x="377" y="397"/>
                </a:lnTo>
                <a:lnTo>
                  <a:pt x="380" y="407"/>
                </a:lnTo>
                <a:lnTo>
                  <a:pt x="384" y="409"/>
                </a:lnTo>
                <a:lnTo>
                  <a:pt x="387" y="406"/>
                </a:lnTo>
                <a:lnTo>
                  <a:pt x="390" y="403"/>
                </a:lnTo>
                <a:lnTo>
                  <a:pt x="394" y="403"/>
                </a:lnTo>
                <a:lnTo>
                  <a:pt x="397" y="408"/>
                </a:lnTo>
                <a:lnTo>
                  <a:pt x="401" y="402"/>
                </a:lnTo>
                <a:lnTo>
                  <a:pt x="404" y="398"/>
                </a:lnTo>
                <a:lnTo>
                  <a:pt x="408" y="393"/>
                </a:lnTo>
                <a:lnTo>
                  <a:pt x="411" y="389"/>
                </a:lnTo>
                <a:lnTo>
                  <a:pt x="414" y="389"/>
                </a:lnTo>
                <a:lnTo>
                  <a:pt x="418" y="380"/>
                </a:lnTo>
                <a:lnTo>
                  <a:pt x="421" y="370"/>
                </a:lnTo>
                <a:lnTo>
                  <a:pt x="425" y="364"/>
                </a:lnTo>
                <a:lnTo>
                  <a:pt x="428" y="363"/>
                </a:lnTo>
                <a:lnTo>
                  <a:pt x="431" y="370"/>
                </a:lnTo>
                <a:lnTo>
                  <a:pt x="435" y="378"/>
                </a:lnTo>
                <a:lnTo>
                  <a:pt x="438" y="378"/>
                </a:lnTo>
                <a:lnTo>
                  <a:pt x="441" y="380"/>
                </a:lnTo>
                <a:lnTo>
                  <a:pt x="445" y="384"/>
                </a:lnTo>
                <a:lnTo>
                  <a:pt x="448" y="399"/>
                </a:lnTo>
                <a:lnTo>
                  <a:pt x="452" y="412"/>
                </a:lnTo>
                <a:lnTo>
                  <a:pt x="455" y="419"/>
                </a:lnTo>
                <a:lnTo>
                  <a:pt x="458" y="417"/>
                </a:lnTo>
                <a:lnTo>
                  <a:pt x="462" y="413"/>
                </a:lnTo>
                <a:lnTo>
                  <a:pt x="465" y="413"/>
                </a:lnTo>
                <a:lnTo>
                  <a:pt x="468" y="411"/>
                </a:lnTo>
                <a:lnTo>
                  <a:pt x="472" y="414"/>
                </a:lnTo>
                <a:lnTo>
                  <a:pt x="475" y="414"/>
                </a:lnTo>
                <a:lnTo>
                  <a:pt x="479" y="419"/>
                </a:lnTo>
                <a:lnTo>
                  <a:pt x="482" y="423"/>
                </a:lnTo>
                <a:lnTo>
                  <a:pt x="486" y="425"/>
                </a:lnTo>
                <a:lnTo>
                  <a:pt x="489" y="425"/>
                </a:lnTo>
                <a:lnTo>
                  <a:pt x="492" y="423"/>
                </a:lnTo>
                <a:lnTo>
                  <a:pt x="496" y="413"/>
                </a:lnTo>
                <a:lnTo>
                  <a:pt x="499" y="402"/>
                </a:lnTo>
                <a:lnTo>
                  <a:pt x="503" y="392"/>
                </a:lnTo>
                <a:lnTo>
                  <a:pt x="506" y="394"/>
                </a:lnTo>
                <a:lnTo>
                  <a:pt x="509" y="403"/>
                </a:lnTo>
                <a:lnTo>
                  <a:pt x="513" y="409"/>
                </a:lnTo>
                <a:lnTo>
                  <a:pt x="516" y="411"/>
                </a:lnTo>
                <a:lnTo>
                  <a:pt x="520" y="407"/>
                </a:lnTo>
                <a:lnTo>
                  <a:pt x="523" y="400"/>
                </a:lnTo>
                <a:lnTo>
                  <a:pt x="526" y="398"/>
                </a:lnTo>
                <a:lnTo>
                  <a:pt x="530" y="396"/>
                </a:lnTo>
                <a:lnTo>
                  <a:pt x="533" y="396"/>
                </a:lnTo>
                <a:lnTo>
                  <a:pt x="537" y="390"/>
                </a:lnTo>
                <a:lnTo>
                  <a:pt x="540" y="389"/>
                </a:lnTo>
                <a:lnTo>
                  <a:pt x="543" y="390"/>
                </a:lnTo>
                <a:lnTo>
                  <a:pt x="547" y="396"/>
                </a:lnTo>
                <a:lnTo>
                  <a:pt x="550" y="397"/>
                </a:lnTo>
                <a:lnTo>
                  <a:pt x="553" y="398"/>
                </a:lnTo>
                <a:lnTo>
                  <a:pt x="557" y="388"/>
                </a:lnTo>
                <a:lnTo>
                  <a:pt x="560" y="378"/>
                </a:lnTo>
                <a:lnTo>
                  <a:pt x="564" y="361"/>
                </a:lnTo>
                <a:lnTo>
                  <a:pt x="567" y="351"/>
                </a:lnTo>
                <a:lnTo>
                  <a:pt x="570" y="334"/>
                </a:lnTo>
                <a:lnTo>
                  <a:pt x="574" y="327"/>
                </a:lnTo>
                <a:lnTo>
                  <a:pt x="577" y="320"/>
                </a:lnTo>
                <a:lnTo>
                  <a:pt x="581" y="315"/>
                </a:lnTo>
                <a:lnTo>
                  <a:pt x="584" y="316"/>
                </a:lnTo>
                <a:lnTo>
                  <a:pt x="587" y="315"/>
                </a:lnTo>
                <a:lnTo>
                  <a:pt x="591" y="313"/>
                </a:lnTo>
                <a:lnTo>
                  <a:pt x="594" y="306"/>
                </a:lnTo>
                <a:lnTo>
                  <a:pt x="598" y="308"/>
                </a:lnTo>
                <a:lnTo>
                  <a:pt x="601" y="309"/>
                </a:lnTo>
                <a:lnTo>
                  <a:pt x="604" y="311"/>
                </a:lnTo>
                <a:lnTo>
                  <a:pt x="608" y="307"/>
                </a:lnTo>
                <a:lnTo>
                  <a:pt x="611" y="306"/>
                </a:lnTo>
                <a:lnTo>
                  <a:pt x="615" y="303"/>
                </a:lnTo>
                <a:lnTo>
                  <a:pt x="618" y="301"/>
                </a:lnTo>
                <a:lnTo>
                  <a:pt x="622" y="302"/>
                </a:lnTo>
                <a:lnTo>
                  <a:pt x="625" y="298"/>
                </a:lnTo>
                <a:lnTo>
                  <a:pt x="628" y="290"/>
                </a:lnTo>
                <a:lnTo>
                  <a:pt x="632" y="279"/>
                </a:lnTo>
                <a:lnTo>
                  <a:pt x="635" y="271"/>
                </a:lnTo>
                <a:lnTo>
                  <a:pt x="638" y="270"/>
                </a:lnTo>
                <a:lnTo>
                  <a:pt x="642" y="269"/>
                </a:lnTo>
                <a:lnTo>
                  <a:pt x="645" y="271"/>
                </a:lnTo>
                <a:lnTo>
                  <a:pt x="649" y="268"/>
                </a:lnTo>
                <a:lnTo>
                  <a:pt x="652" y="272"/>
                </a:lnTo>
                <a:lnTo>
                  <a:pt x="655" y="277"/>
                </a:lnTo>
                <a:lnTo>
                  <a:pt x="659" y="284"/>
                </a:lnTo>
                <a:lnTo>
                  <a:pt x="662" y="291"/>
                </a:lnTo>
                <a:lnTo>
                  <a:pt x="665" y="294"/>
                </a:lnTo>
                <a:lnTo>
                  <a:pt x="669" y="291"/>
                </a:lnTo>
                <a:lnTo>
                  <a:pt x="672" y="280"/>
                </a:lnTo>
                <a:lnTo>
                  <a:pt x="676" y="264"/>
                </a:lnTo>
                <a:lnTo>
                  <a:pt x="679" y="261"/>
                </a:lnTo>
                <a:lnTo>
                  <a:pt x="682" y="260"/>
                </a:lnTo>
                <a:lnTo>
                  <a:pt x="686" y="268"/>
                </a:lnTo>
                <a:lnTo>
                  <a:pt x="689" y="268"/>
                </a:lnTo>
                <a:lnTo>
                  <a:pt x="693" y="264"/>
                </a:lnTo>
                <a:lnTo>
                  <a:pt x="696" y="262"/>
                </a:lnTo>
                <a:lnTo>
                  <a:pt x="700" y="258"/>
                </a:lnTo>
                <a:lnTo>
                  <a:pt x="703" y="268"/>
                </a:lnTo>
                <a:lnTo>
                  <a:pt x="706" y="272"/>
                </a:lnTo>
                <a:lnTo>
                  <a:pt x="710" y="270"/>
                </a:lnTo>
                <a:lnTo>
                  <a:pt x="713" y="257"/>
                </a:lnTo>
                <a:lnTo>
                  <a:pt x="717" y="245"/>
                </a:lnTo>
                <a:lnTo>
                  <a:pt x="720" y="245"/>
                </a:lnTo>
                <a:lnTo>
                  <a:pt x="723" y="243"/>
                </a:lnTo>
                <a:lnTo>
                  <a:pt x="727" y="248"/>
                </a:lnTo>
                <a:lnTo>
                  <a:pt x="730" y="254"/>
                </a:lnTo>
                <a:lnTo>
                  <a:pt x="734" y="260"/>
                </a:lnTo>
                <a:lnTo>
                  <a:pt x="737" y="267"/>
                </a:lnTo>
                <a:lnTo>
                  <a:pt x="740" y="265"/>
                </a:lnTo>
                <a:lnTo>
                  <a:pt x="744" y="269"/>
                </a:lnTo>
                <a:lnTo>
                  <a:pt x="747" y="265"/>
                </a:lnTo>
                <a:lnTo>
                  <a:pt x="750" y="266"/>
                </a:lnTo>
                <a:lnTo>
                  <a:pt x="754" y="262"/>
                </a:lnTo>
                <a:lnTo>
                  <a:pt x="757" y="257"/>
                </a:lnTo>
                <a:lnTo>
                  <a:pt x="761" y="248"/>
                </a:lnTo>
                <a:lnTo>
                  <a:pt x="764" y="247"/>
                </a:lnTo>
                <a:lnTo>
                  <a:pt x="767" y="253"/>
                </a:lnTo>
                <a:lnTo>
                  <a:pt x="771" y="261"/>
                </a:lnTo>
                <a:lnTo>
                  <a:pt x="774" y="262"/>
                </a:lnTo>
                <a:lnTo>
                  <a:pt x="778" y="254"/>
                </a:lnTo>
                <a:lnTo>
                  <a:pt x="781" y="251"/>
                </a:lnTo>
                <a:lnTo>
                  <a:pt x="784" y="245"/>
                </a:lnTo>
                <a:lnTo>
                  <a:pt x="788" y="250"/>
                </a:lnTo>
                <a:lnTo>
                  <a:pt x="791" y="246"/>
                </a:lnTo>
                <a:lnTo>
                  <a:pt x="795" y="242"/>
                </a:lnTo>
                <a:lnTo>
                  <a:pt x="798" y="236"/>
                </a:lnTo>
                <a:lnTo>
                  <a:pt x="801" y="245"/>
                </a:lnTo>
                <a:lnTo>
                  <a:pt x="805" y="254"/>
                </a:lnTo>
                <a:lnTo>
                  <a:pt x="808" y="263"/>
                </a:lnTo>
                <a:lnTo>
                  <a:pt x="812" y="266"/>
                </a:lnTo>
                <a:lnTo>
                  <a:pt x="815" y="267"/>
                </a:lnTo>
                <a:lnTo>
                  <a:pt x="818" y="260"/>
                </a:lnTo>
                <a:lnTo>
                  <a:pt x="822" y="246"/>
                </a:lnTo>
                <a:lnTo>
                  <a:pt x="825" y="242"/>
                </a:lnTo>
                <a:lnTo>
                  <a:pt x="829" y="243"/>
                </a:lnTo>
                <a:lnTo>
                  <a:pt x="832" y="249"/>
                </a:lnTo>
                <a:lnTo>
                  <a:pt x="835" y="246"/>
                </a:lnTo>
                <a:lnTo>
                  <a:pt x="839" y="248"/>
                </a:lnTo>
                <a:lnTo>
                  <a:pt x="842" y="250"/>
                </a:lnTo>
                <a:lnTo>
                  <a:pt x="846" y="249"/>
                </a:lnTo>
                <a:lnTo>
                  <a:pt x="849" y="240"/>
                </a:lnTo>
                <a:lnTo>
                  <a:pt x="852" y="232"/>
                </a:lnTo>
                <a:lnTo>
                  <a:pt x="856" y="225"/>
                </a:lnTo>
                <a:lnTo>
                  <a:pt x="859" y="229"/>
                </a:lnTo>
                <a:lnTo>
                  <a:pt x="862" y="229"/>
                </a:lnTo>
                <a:lnTo>
                  <a:pt x="866" y="225"/>
                </a:lnTo>
                <a:lnTo>
                  <a:pt x="869" y="206"/>
                </a:lnTo>
                <a:lnTo>
                  <a:pt x="873" y="199"/>
                </a:lnTo>
                <a:lnTo>
                  <a:pt x="876" y="193"/>
                </a:lnTo>
                <a:lnTo>
                  <a:pt x="879" y="195"/>
                </a:lnTo>
                <a:lnTo>
                  <a:pt x="883" y="194"/>
                </a:lnTo>
                <a:lnTo>
                  <a:pt x="886" y="201"/>
                </a:lnTo>
                <a:lnTo>
                  <a:pt x="890" y="209"/>
                </a:lnTo>
                <a:lnTo>
                  <a:pt x="893" y="210"/>
                </a:lnTo>
                <a:lnTo>
                  <a:pt x="896" y="206"/>
                </a:lnTo>
                <a:lnTo>
                  <a:pt x="900" y="211"/>
                </a:lnTo>
                <a:lnTo>
                  <a:pt x="903" y="219"/>
                </a:lnTo>
                <a:lnTo>
                  <a:pt x="907" y="230"/>
                </a:lnTo>
                <a:lnTo>
                  <a:pt x="910" y="227"/>
                </a:lnTo>
                <a:lnTo>
                  <a:pt x="914" y="224"/>
                </a:lnTo>
                <a:lnTo>
                  <a:pt x="917" y="223"/>
                </a:lnTo>
                <a:lnTo>
                  <a:pt x="920" y="213"/>
                </a:lnTo>
                <a:lnTo>
                  <a:pt x="924" y="202"/>
                </a:lnTo>
                <a:lnTo>
                  <a:pt x="927" y="187"/>
                </a:lnTo>
                <a:lnTo>
                  <a:pt x="931" y="183"/>
                </a:lnTo>
                <a:lnTo>
                  <a:pt x="934" y="178"/>
                </a:lnTo>
                <a:lnTo>
                  <a:pt x="937" y="171"/>
                </a:lnTo>
                <a:lnTo>
                  <a:pt x="941" y="167"/>
                </a:lnTo>
                <a:lnTo>
                  <a:pt x="944" y="165"/>
                </a:lnTo>
                <a:lnTo>
                  <a:pt x="947" y="172"/>
                </a:lnTo>
                <a:lnTo>
                  <a:pt x="951" y="181"/>
                </a:lnTo>
                <a:lnTo>
                  <a:pt x="954" y="184"/>
                </a:lnTo>
                <a:lnTo>
                  <a:pt x="958" y="183"/>
                </a:lnTo>
                <a:lnTo>
                  <a:pt x="961" y="177"/>
                </a:lnTo>
                <a:lnTo>
                  <a:pt x="964" y="179"/>
                </a:lnTo>
                <a:lnTo>
                  <a:pt x="968" y="177"/>
                </a:lnTo>
                <a:lnTo>
                  <a:pt x="971" y="177"/>
                </a:lnTo>
                <a:lnTo>
                  <a:pt x="974" y="173"/>
                </a:lnTo>
                <a:lnTo>
                  <a:pt x="978" y="171"/>
                </a:lnTo>
                <a:lnTo>
                  <a:pt x="981" y="174"/>
                </a:lnTo>
                <a:lnTo>
                  <a:pt x="985" y="171"/>
                </a:lnTo>
                <a:lnTo>
                  <a:pt x="988" y="168"/>
                </a:lnTo>
                <a:lnTo>
                  <a:pt x="992" y="161"/>
                </a:lnTo>
                <a:lnTo>
                  <a:pt x="995" y="153"/>
                </a:lnTo>
                <a:lnTo>
                  <a:pt x="998" y="144"/>
                </a:lnTo>
                <a:lnTo>
                  <a:pt x="1002" y="141"/>
                </a:lnTo>
                <a:lnTo>
                  <a:pt x="1005" y="139"/>
                </a:lnTo>
                <a:lnTo>
                  <a:pt x="1009" y="144"/>
                </a:lnTo>
                <a:lnTo>
                  <a:pt x="1012" y="145"/>
                </a:lnTo>
                <a:lnTo>
                  <a:pt x="1015" y="151"/>
                </a:lnTo>
                <a:lnTo>
                  <a:pt x="1019" y="159"/>
                </a:lnTo>
                <a:lnTo>
                  <a:pt x="1022" y="160"/>
                </a:lnTo>
                <a:lnTo>
                  <a:pt x="1026" y="154"/>
                </a:lnTo>
                <a:lnTo>
                  <a:pt x="1029" y="145"/>
                </a:lnTo>
                <a:lnTo>
                  <a:pt x="1032" y="138"/>
                </a:lnTo>
                <a:lnTo>
                  <a:pt x="1036" y="134"/>
                </a:lnTo>
                <a:lnTo>
                  <a:pt x="1039" y="124"/>
                </a:lnTo>
                <a:lnTo>
                  <a:pt x="1043" y="117"/>
                </a:lnTo>
                <a:lnTo>
                  <a:pt x="1046" y="112"/>
                </a:lnTo>
                <a:lnTo>
                  <a:pt x="1049" y="99"/>
                </a:lnTo>
                <a:lnTo>
                  <a:pt x="1053" y="80"/>
                </a:lnTo>
                <a:lnTo>
                  <a:pt x="1056" y="62"/>
                </a:lnTo>
                <a:lnTo>
                  <a:pt x="1059" y="57"/>
                </a:lnTo>
                <a:lnTo>
                  <a:pt x="1063" y="59"/>
                </a:lnTo>
                <a:lnTo>
                  <a:pt x="1066" y="61"/>
                </a:lnTo>
                <a:lnTo>
                  <a:pt x="1070" y="68"/>
                </a:lnTo>
                <a:lnTo>
                  <a:pt x="1073" y="65"/>
                </a:lnTo>
                <a:lnTo>
                  <a:pt x="1076" y="62"/>
                </a:lnTo>
                <a:lnTo>
                  <a:pt x="1080" y="52"/>
                </a:lnTo>
                <a:lnTo>
                  <a:pt x="1083" y="57"/>
                </a:lnTo>
                <a:lnTo>
                  <a:pt x="1087" y="58"/>
                </a:lnTo>
                <a:lnTo>
                  <a:pt x="1090" y="61"/>
                </a:lnTo>
                <a:lnTo>
                  <a:pt x="1093" y="52"/>
                </a:lnTo>
                <a:lnTo>
                  <a:pt x="1097" y="48"/>
                </a:lnTo>
                <a:lnTo>
                  <a:pt x="1100" y="44"/>
                </a:lnTo>
                <a:lnTo>
                  <a:pt x="1104" y="47"/>
                </a:lnTo>
                <a:lnTo>
                  <a:pt x="1107" y="47"/>
                </a:lnTo>
                <a:lnTo>
                  <a:pt x="1110" y="43"/>
                </a:lnTo>
                <a:lnTo>
                  <a:pt x="1114" y="36"/>
                </a:lnTo>
                <a:lnTo>
                  <a:pt x="1117" y="41"/>
                </a:lnTo>
                <a:lnTo>
                  <a:pt x="1121" y="44"/>
                </a:lnTo>
                <a:lnTo>
                  <a:pt x="1124" y="51"/>
                </a:lnTo>
                <a:lnTo>
                  <a:pt x="1127" y="52"/>
                </a:lnTo>
                <a:lnTo>
                  <a:pt x="1131" y="62"/>
                </a:lnTo>
                <a:lnTo>
                  <a:pt x="1134" y="72"/>
                </a:lnTo>
                <a:lnTo>
                  <a:pt x="1138" y="80"/>
                </a:lnTo>
                <a:lnTo>
                  <a:pt x="1141" y="79"/>
                </a:lnTo>
                <a:lnTo>
                  <a:pt x="1144" y="78"/>
                </a:lnTo>
                <a:lnTo>
                  <a:pt x="1148" y="84"/>
                </a:lnTo>
                <a:lnTo>
                  <a:pt x="1151" y="88"/>
                </a:lnTo>
                <a:lnTo>
                  <a:pt x="1154" y="89"/>
                </a:lnTo>
                <a:lnTo>
                  <a:pt x="1158" y="84"/>
                </a:lnTo>
                <a:lnTo>
                  <a:pt x="1161" y="84"/>
                </a:lnTo>
                <a:lnTo>
                  <a:pt x="1165" y="92"/>
                </a:lnTo>
                <a:lnTo>
                  <a:pt x="1168" y="93"/>
                </a:lnTo>
                <a:lnTo>
                  <a:pt x="1171" y="91"/>
                </a:lnTo>
                <a:lnTo>
                  <a:pt x="1175" y="81"/>
                </a:lnTo>
                <a:lnTo>
                  <a:pt x="1178" y="82"/>
                </a:lnTo>
                <a:lnTo>
                  <a:pt x="1182" y="84"/>
                </a:lnTo>
                <a:lnTo>
                  <a:pt x="1185" y="88"/>
                </a:lnTo>
                <a:lnTo>
                  <a:pt x="1188" y="87"/>
                </a:lnTo>
                <a:lnTo>
                  <a:pt x="1192" y="84"/>
                </a:lnTo>
                <a:lnTo>
                  <a:pt x="1195" y="79"/>
                </a:lnTo>
                <a:lnTo>
                  <a:pt x="1199" y="70"/>
                </a:lnTo>
                <a:lnTo>
                  <a:pt x="1202" y="57"/>
                </a:lnTo>
                <a:lnTo>
                  <a:pt x="1206" y="47"/>
                </a:lnTo>
                <a:lnTo>
                  <a:pt x="1209" y="43"/>
                </a:lnTo>
                <a:lnTo>
                  <a:pt x="1212" y="39"/>
                </a:lnTo>
                <a:lnTo>
                  <a:pt x="1216" y="32"/>
                </a:lnTo>
                <a:lnTo>
                  <a:pt x="1219" y="18"/>
                </a:lnTo>
                <a:lnTo>
                  <a:pt x="1223" y="12"/>
                </a:lnTo>
                <a:lnTo>
                  <a:pt x="1226" y="3"/>
                </a:lnTo>
                <a:lnTo>
                  <a:pt x="1229" y="0"/>
                </a:lnTo>
                <a:lnTo>
                  <a:pt x="1233" y="3"/>
                </a:lnTo>
                <a:lnTo>
                  <a:pt x="1236" y="14"/>
                </a:lnTo>
                <a:lnTo>
                  <a:pt x="1239" y="15"/>
                </a:lnTo>
                <a:lnTo>
                  <a:pt x="1243" y="20"/>
                </a:lnTo>
                <a:lnTo>
                  <a:pt x="1246" y="27"/>
                </a:lnTo>
                <a:lnTo>
                  <a:pt x="1250" y="45"/>
                </a:lnTo>
                <a:lnTo>
                  <a:pt x="1253" y="57"/>
                </a:lnTo>
                <a:lnTo>
                  <a:pt x="1256" y="65"/>
                </a:lnTo>
                <a:lnTo>
                  <a:pt x="1260" y="70"/>
                </a:lnTo>
                <a:lnTo>
                  <a:pt x="1263" y="66"/>
                </a:lnTo>
                <a:lnTo>
                  <a:pt x="1266" y="63"/>
                </a:lnTo>
                <a:lnTo>
                  <a:pt x="1270" y="46"/>
                </a:lnTo>
                <a:lnTo>
                  <a:pt x="1273" y="40"/>
                </a:lnTo>
                <a:lnTo>
                  <a:pt x="1277" y="35"/>
                </a:lnTo>
                <a:lnTo>
                  <a:pt x="1280" y="37"/>
                </a:lnTo>
                <a:lnTo>
                  <a:pt x="1284" y="32"/>
                </a:lnTo>
                <a:lnTo>
                  <a:pt x="1287" y="30"/>
                </a:lnTo>
                <a:lnTo>
                  <a:pt x="1290" y="33"/>
                </a:lnTo>
                <a:lnTo>
                  <a:pt x="1294" y="42"/>
                </a:lnTo>
                <a:lnTo>
                  <a:pt x="1297" y="53"/>
                </a:lnTo>
                <a:lnTo>
                  <a:pt x="1301" y="59"/>
                </a:lnTo>
                <a:lnTo>
                  <a:pt x="1304" y="61"/>
                </a:lnTo>
                <a:lnTo>
                  <a:pt x="1307" y="57"/>
                </a:lnTo>
                <a:lnTo>
                  <a:pt x="1311" y="55"/>
                </a:lnTo>
                <a:lnTo>
                  <a:pt x="1314" y="57"/>
                </a:lnTo>
                <a:lnTo>
                  <a:pt x="1318" y="59"/>
                </a:lnTo>
                <a:lnTo>
                  <a:pt x="1321" y="59"/>
                </a:lnTo>
                <a:lnTo>
                  <a:pt x="1324" y="60"/>
                </a:lnTo>
                <a:lnTo>
                  <a:pt x="1328" y="66"/>
                </a:lnTo>
                <a:lnTo>
                  <a:pt x="1331" y="77"/>
                </a:lnTo>
                <a:lnTo>
                  <a:pt x="1335" y="88"/>
                </a:lnTo>
                <a:lnTo>
                  <a:pt x="1338" y="97"/>
                </a:lnTo>
                <a:lnTo>
                  <a:pt x="1341" y="99"/>
                </a:lnTo>
                <a:lnTo>
                  <a:pt x="1345" y="91"/>
                </a:lnTo>
                <a:lnTo>
                  <a:pt x="1348" y="85"/>
                </a:lnTo>
                <a:lnTo>
                  <a:pt x="1351" y="89"/>
                </a:lnTo>
                <a:lnTo>
                  <a:pt x="1355" y="94"/>
                </a:lnTo>
                <a:lnTo>
                  <a:pt x="1358" y="103"/>
                </a:lnTo>
                <a:lnTo>
                  <a:pt x="1362" y="102"/>
                </a:lnTo>
                <a:lnTo>
                  <a:pt x="1365" y="111"/>
                </a:lnTo>
                <a:lnTo>
                  <a:pt x="1368" y="115"/>
                </a:lnTo>
                <a:lnTo>
                  <a:pt x="1372" y="124"/>
                </a:lnTo>
                <a:lnTo>
                  <a:pt x="1375" y="126"/>
                </a:lnTo>
                <a:lnTo>
                  <a:pt x="1379" y="124"/>
                </a:lnTo>
                <a:lnTo>
                  <a:pt x="1382" y="120"/>
                </a:lnTo>
                <a:lnTo>
                  <a:pt x="1385" y="119"/>
                </a:lnTo>
                <a:lnTo>
                  <a:pt x="1389" y="121"/>
                </a:lnTo>
                <a:lnTo>
                  <a:pt x="1392" y="118"/>
                </a:lnTo>
                <a:lnTo>
                  <a:pt x="1396" y="114"/>
                </a:lnTo>
                <a:lnTo>
                  <a:pt x="1399" y="111"/>
                </a:lnTo>
                <a:lnTo>
                  <a:pt x="1402" y="110"/>
                </a:lnTo>
                <a:lnTo>
                  <a:pt x="1406" y="107"/>
                </a:lnTo>
                <a:lnTo>
                  <a:pt x="1409" y="102"/>
                </a:lnTo>
                <a:lnTo>
                  <a:pt x="1413" y="102"/>
                </a:lnTo>
                <a:lnTo>
                  <a:pt x="1416" y="102"/>
                </a:lnTo>
                <a:lnTo>
                  <a:pt x="1420" y="99"/>
                </a:lnTo>
                <a:lnTo>
                  <a:pt x="1423" y="99"/>
                </a:lnTo>
                <a:lnTo>
                  <a:pt x="1426" y="94"/>
                </a:lnTo>
                <a:lnTo>
                  <a:pt x="1430" y="94"/>
                </a:lnTo>
                <a:lnTo>
                  <a:pt x="1433" y="84"/>
                </a:lnTo>
                <a:lnTo>
                  <a:pt x="1436" y="70"/>
                </a:lnTo>
                <a:lnTo>
                  <a:pt x="1440" y="59"/>
                </a:lnTo>
                <a:lnTo>
                  <a:pt x="1443" y="52"/>
                </a:lnTo>
                <a:lnTo>
                  <a:pt x="1447" y="53"/>
                </a:lnTo>
                <a:lnTo>
                  <a:pt x="1450" y="54"/>
                </a:lnTo>
                <a:lnTo>
                  <a:pt x="1453" y="56"/>
                </a:lnTo>
                <a:lnTo>
                  <a:pt x="1457" y="53"/>
                </a:lnTo>
                <a:lnTo>
                  <a:pt x="1460" y="51"/>
                </a:lnTo>
                <a:lnTo>
                  <a:pt x="1463" y="49"/>
                </a:lnTo>
                <a:lnTo>
                  <a:pt x="1467" y="42"/>
                </a:lnTo>
                <a:lnTo>
                  <a:pt x="1470" y="32"/>
                </a:lnTo>
                <a:lnTo>
                  <a:pt x="1474" y="21"/>
                </a:lnTo>
                <a:lnTo>
                  <a:pt x="1477" y="16"/>
                </a:lnTo>
                <a:lnTo>
                  <a:pt x="1480" y="15"/>
                </a:lnTo>
                <a:lnTo>
                  <a:pt x="1484" y="14"/>
                </a:lnTo>
                <a:lnTo>
                  <a:pt x="1487" y="18"/>
                </a:lnTo>
                <a:lnTo>
                  <a:pt x="1491" y="15"/>
                </a:lnTo>
                <a:lnTo>
                  <a:pt x="1494" y="15"/>
                </a:lnTo>
                <a:lnTo>
                  <a:pt x="1498" y="10"/>
                </a:lnTo>
                <a:lnTo>
                  <a:pt x="1501" y="12"/>
                </a:lnTo>
                <a:lnTo>
                  <a:pt x="1504" y="13"/>
                </a:lnTo>
                <a:lnTo>
                  <a:pt x="1508" y="21"/>
                </a:lnTo>
                <a:lnTo>
                  <a:pt x="1511" y="32"/>
                </a:lnTo>
                <a:lnTo>
                  <a:pt x="1515" y="53"/>
                </a:lnTo>
                <a:lnTo>
                  <a:pt x="1518" y="66"/>
                </a:lnTo>
                <a:lnTo>
                  <a:pt x="1521" y="72"/>
                </a:lnTo>
                <a:lnTo>
                  <a:pt x="1525" y="71"/>
                </a:lnTo>
                <a:lnTo>
                  <a:pt x="1528" y="68"/>
                </a:lnTo>
                <a:lnTo>
                  <a:pt x="1532" y="67"/>
                </a:lnTo>
                <a:lnTo>
                  <a:pt x="1535" y="70"/>
                </a:lnTo>
                <a:lnTo>
                  <a:pt x="1538" y="76"/>
                </a:lnTo>
                <a:lnTo>
                  <a:pt x="1542" y="78"/>
                </a:lnTo>
                <a:lnTo>
                  <a:pt x="1545" y="73"/>
                </a:lnTo>
                <a:lnTo>
                  <a:pt x="1548" y="68"/>
                </a:lnTo>
                <a:lnTo>
                  <a:pt x="1552" y="57"/>
                </a:lnTo>
                <a:lnTo>
                  <a:pt x="1555" y="44"/>
                </a:lnTo>
                <a:lnTo>
                  <a:pt x="1559" y="28"/>
                </a:lnTo>
                <a:lnTo>
                  <a:pt x="1562" y="22"/>
                </a:lnTo>
                <a:lnTo>
                  <a:pt x="1565" y="23"/>
                </a:lnTo>
                <a:lnTo>
                  <a:pt x="1569" y="25"/>
                </a:lnTo>
                <a:lnTo>
                  <a:pt x="1572" y="21"/>
                </a:lnTo>
                <a:lnTo>
                  <a:pt x="1576" y="18"/>
                </a:lnTo>
                <a:lnTo>
                  <a:pt x="1579" y="21"/>
                </a:lnTo>
                <a:lnTo>
                  <a:pt x="1582" y="30"/>
                </a:lnTo>
                <a:lnTo>
                  <a:pt x="1586" y="33"/>
                </a:lnTo>
                <a:lnTo>
                  <a:pt x="1589" y="30"/>
                </a:lnTo>
                <a:lnTo>
                  <a:pt x="1593" y="23"/>
                </a:lnTo>
                <a:lnTo>
                  <a:pt x="1596" y="24"/>
                </a:lnTo>
                <a:lnTo>
                  <a:pt x="1599" y="26"/>
                </a:lnTo>
                <a:lnTo>
                  <a:pt x="1603" y="28"/>
                </a:lnTo>
                <a:lnTo>
                  <a:pt x="1606" y="26"/>
                </a:lnTo>
                <a:lnTo>
                  <a:pt x="1610" y="25"/>
                </a:lnTo>
                <a:lnTo>
                  <a:pt x="1613" y="30"/>
                </a:lnTo>
                <a:lnTo>
                  <a:pt x="1616" y="39"/>
                </a:lnTo>
                <a:lnTo>
                  <a:pt x="1620" y="43"/>
                </a:lnTo>
                <a:lnTo>
                  <a:pt x="1623" y="40"/>
                </a:lnTo>
                <a:lnTo>
                  <a:pt x="1627" y="40"/>
                </a:lnTo>
                <a:lnTo>
                  <a:pt x="1630" y="40"/>
                </a:lnTo>
                <a:lnTo>
                  <a:pt x="1633" y="42"/>
                </a:lnTo>
                <a:lnTo>
                  <a:pt x="1637" y="44"/>
                </a:lnTo>
                <a:lnTo>
                  <a:pt x="1640" y="56"/>
                </a:lnTo>
                <a:lnTo>
                  <a:pt x="1644" y="67"/>
                </a:lnTo>
                <a:lnTo>
                  <a:pt x="1647" y="71"/>
                </a:lnTo>
                <a:lnTo>
                  <a:pt x="1650" y="72"/>
                </a:lnTo>
                <a:lnTo>
                  <a:pt x="1654" y="72"/>
                </a:lnTo>
                <a:lnTo>
                  <a:pt x="1657" y="67"/>
                </a:lnTo>
                <a:lnTo>
                  <a:pt x="1660" y="67"/>
                </a:lnTo>
                <a:lnTo>
                  <a:pt x="1664" y="74"/>
                </a:lnTo>
                <a:lnTo>
                  <a:pt x="1667" y="80"/>
                </a:lnTo>
                <a:lnTo>
                  <a:pt x="1671" y="76"/>
                </a:lnTo>
                <a:lnTo>
                  <a:pt x="1674" y="65"/>
                </a:lnTo>
                <a:lnTo>
                  <a:pt x="1677" y="60"/>
                </a:lnTo>
                <a:lnTo>
                  <a:pt x="1681" y="56"/>
                </a:lnTo>
                <a:lnTo>
                  <a:pt x="1684" y="51"/>
                </a:lnTo>
                <a:lnTo>
                  <a:pt x="1688" y="43"/>
                </a:lnTo>
                <a:lnTo>
                  <a:pt x="1691" y="39"/>
                </a:lnTo>
                <a:lnTo>
                  <a:pt x="1694" y="38"/>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 name="Freeform 68">
            <a:extLst>
              <a:ext uri="{FF2B5EF4-FFF2-40B4-BE49-F238E27FC236}">
                <a16:creationId xmlns:a16="http://schemas.microsoft.com/office/drawing/2014/main" id="{5E1DCF05-2DF7-4E7E-B0BC-1332BD7115C2}"/>
              </a:ext>
            </a:extLst>
          </p:cNvPr>
          <p:cNvSpPr>
            <a:spLocks/>
          </p:cNvSpPr>
          <p:nvPr/>
        </p:nvSpPr>
        <p:spPr bwMode="auto">
          <a:xfrm>
            <a:off x="233363" y="3595688"/>
            <a:ext cx="2689225" cy="788988"/>
          </a:xfrm>
          <a:custGeom>
            <a:avLst/>
            <a:gdLst>
              <a:gd name="T0" fmla="*/ 24 w 1694"/>
              <a:gd name="T1" fmla="*/ 438 h 497"/>
              <a:gd name="T2" fmla="*/ 51 w 1694"/>
              <a:gd name="T3" fmla="*/ 437 h 497"/>
              <a:gd name="T4" fmla="*/ 78 w 1694"/>
              <a:gd name="T5" fmla="*/ 417 h 497"/>
              <a:gd name="T6" fmla="*/ 105 w 1694"/>
              <a:gd name="T7" fmla="*/ 439 h 497"/>
              <a:gd name="T8" fmla="*/ 132 w 1694"/>
              <a:gd name="T9" fmla="*/ 419 h 497"/>
              <a:gd name="T10" fmla="*/ 160 w 1694"/>
              <a:gd name="T11" fmla="*/ 407 h 497"/>
              <a:gd name="T12" fmla="*/ 187 w 1694"/>
              <a:gd name="T13" fmla="*/ 422 h 497"/>
              <a:gd name="T14" fmla="*/ 214 w 1694"/>
              <a:gd name="T15" fmla="*/ 422 h 497"/>
              <a:gd name="T16" fmla="*/ 241 w 1694"/>
              <a:gd name="T17" fmla="*/ 449 h 497"/>
              <a:gd name="T18" fmla="*/ 268 w 1694"/>
              <a:gd name="T19" fmla="*/ 444 h 497"/>
              <a:gd name="T20" fmla="*/ 295 w 1694"/>
              <a:gd name="T21" fmla="*/ 419 h 497"/>
              <a:gd name="T22" fmla="*/ 323 w 1694"/>
              <a:gd name="T23" fmla="*/ 388 h 497"/>
              <a:gd name="T24" fmla="*/ 350 w 1694"/>
              <a:gd name="T25" fmla="*/ 389 h 497"/>
              <a:gd name="T26" fmla="*/ 377 w 1694"/>
              <a:gd name="T27" fmla="*/ 397 h 497"/>
              <a:gd name="T28" fmla="*/ 404 w 1694"/>
              <a:gd name="T29" fmla="*/ 376 h 497"/>
              <a:gd name="T30" fmla="*/ 431 w 1694"/>
              <a:gd name="T31" fmla="*/ 357 h 497"/>
              <a:gd name="T32" fmla="*/ 458 w 1694"/>
              <a:gd name="T33" fmla="*/ 358 h 497"/>
              <a:gd name="T34" fmla="*/ 486 w 1694"/>
              <a:gd name="T35" fmla="*/ 360 h 497"/>
              <a:gd name="T36" fmla="*/ 513 w 1694"/>
              <a:gd name="T37" fmla="*/ 356 h 497"/>
              <a:gd name="T38" fmla="*/ 540 w 1694"/>
              <a:gd name="T39" fmla="*/ 330 h 497"/>
              <a:gd name="T40" fmla="*/ 567 w 1694"/>
              <a:gd name="T41" fmla="*/ 367 h 497"/>
              <a:gd name="T42" fmla="*/ 594 w 1694"/>
              <a:gd name="T43" fmla="*/ 354 h 497"/>
              <a:gd name="T44" fmla="*/ 622 w 1694"/>
              <a:gd name="T45" fmla="*/ 326 h 497"/>
              <a:gd name="T46" fmla="*/ 649 w 1694"/>
              <a:gd name="T47" fmla="*/ 317 h 497"/>
              <a:gd name="T48" fmla="*/ 676 w 1694"/>
              <a:gd name="T49" fmla="*/ 289 h 497"/>
              <a:gd name="T50" fmla="*/ 703 w 1694"/>
              <a:gd name="T51" fmla="*/ 275 h 497"/>
              <a:gd name="T52" fmla="*/ 730 w 1694"/>
              <a:gd name="T53" fmla="*/ 301 h 497"/>
              <a:gd name="T54" fmla="*/ 757 w 1694"/>
              <a:gd name="T55" fmla="*/ 285 h 497"/>
              <a:gd name="T56" fmla="*/ 784 w 1694"/>
              <a:gd name="T57" fmla="*/ 268 h 497"/>
              <a:gd name="T58" fmla="*/ 812 w 1694"/>
              <a:gd name="T59" fmla="*/ 224 h 497"/>
              <a:gd name="T60" fmla="*/ 839 w 1694"/>
              <a:gd name="T61" fmla="*/ 235 h 497"/>
              <a:gd name="T62" fmla="*/ 866 w 1694"/>
              <a:gd name="T63" fmla="*/ 210 h 497"/>
              <a:gd name="T64" fmla="*/ 893 w 1694"/>
              <a:gd name="T65" fmla="*/ 223 h 497"/>
              <a:gd name="T66" fmla="*/ 920 w 1694"/>
              <a:gd name="T67" fmla="*/ 144 h 497"/>
              <a:gd name="T68" fmla="*/ 947 w 1694"/>
              <a:gd name="T69" fmla="*/ 210 h 497"/>
              <a:gd name="T70" fmla="*/ 974 w 1694"/>
              <a:gd name="T71" fmla="*/ 168 h 497"/>
              <a:gd name="T72" fmla="*/ 1002 w 1694"/>
              <a:gd name="T73" fmla="*/ 130 h 497"/>
              <a:gd name="T74" fmla="*/ 1029 w 1694"/>
              <a:gd name="T75" fmla="*/ 126 h 497"/>
              <a:gd name="T76" fmla="*/ 1056 w 1694"/>
              <a:gd name="T77" fmla="*/ 101 h 497"/>
              <a:gd name="T78" fmla="*/ 1083 w 1694"/>
              <a:gd name="T79" fmla="*/ 107 h 497"/>
              <a:gd name="T80" fmla="*/ 1110 w 1694"/>
              <a:gd name="T81" fmla="*/ 78 h 497"/>
              <a:gd name="T82" fmla="*/ 1138 w 1694"/>
              <a:gd name="T83" fmla="*/ 79 h 497"/>
              <a:gd name="T84" fmla="*/ 1165 w 1694"/>
              <a:gd name="T85" fmla="*/ 70 h 497"/>
              <a:gd name="T86" fmla="*/ 1192 w 1694"/>
              <a:gd name="T87" fmla="*/ 72 h 497"/>
              <a:gd name="T88" fmla="*/ 1219 w 1694"/>
              <a:gd name="T89" fmla="*/ 60 h 497"/>
              <a:gd name="T90" fmla="*/ 1246 w 1694"/>
              <a:gd name="T91" fmla="*/ 59 h 497"/>
              <a:gd name="T92" fmla="*/ 1273 w 1694"/>
              <a:gd name="T93" fmla="*/ 42 h 497"/>
              <a:gd name="T94" fmla="*/ 1301 w 1694"/>
              <a:gd name="T95" fmla="*/ 71 h 497"/>
              <a:gd name="T96" fmla="*/ 1328 w 1694"/>
              <a:gd name="T97" fmla="*/ 64 h 497"/>
              <a:gd name="T98" fmla="*/ 1355 w 1694"/>
              <a:gd name="T99" fmla="*/ 69 h 497"/>
              <a:gd name="T100" fmla="*/ 1382 w 1694"/>
              <a:gd name="T101" fmla="*/ 52 h 497"/>
              <a:gd name="T102" fmla="*/ 1409 w 1694"/>
              <a:gd name="T103" fmla="*/ 60 h 497"/>
              <a:gd name="T104" fmla="*/ 1436 w 1694"/>
              <a:gd name="T105" fmla="*/ 48 h 497"/>
              <a:gd name="T106" fmla="*/ 1463 w 1694"/>
              <a:gd name="T107" fmla="*/ 12 h 497"/>
              <a:gd name="T108" fmla="*/ 1491 w 1694"/>
              <a:gd name="T109" fmla="*/ 27 h 497"/>
              <a:gd name="T110" fmla="*/ 1518 w 1694"/>
              <a:gd name="T111" fmla="*/ 10 h 497"/>
              <a:gd name="T112" fmla="*/ 1545 w 1694"/>
              <a:gd name="T113" fmla="*/ 23 h 497"/>
              <a:gd name="T114" fmla="*/ 1572 w 1694"/>
              <a:gd name="T115" fmla="*/ 28 h 497"/>
              <a:gd name="T116" fmla="*/ 1599 w 1694"/>
              <a:gd name="T117" fmla="*/ 69 h 497"/>
              <a:gd name="T118" fmla="*/ 1627 w 1694"/>
              <a:gd name="T119" fmla="*/ 105 h 497"/>
              <a:gd name="T120" fmla="*/ 1654 w 1694"/>
              <a:gd name="T121" fmla="*/ 110 h 497"/>
              <a:gd name="T122" fmla="*/ 1681 w 1694"/>
              <a:gd name="T123" fmla="*/ 13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7">
                <a:moveTo>
                  <a:pt x="0" y="497"/>
                </a:moveTo>
                <a:lnTo>
                  <a:pt x="3" y="489"/>
                </a:lnTo>
                <a:lnTo>
                  <a:pt x="7" y="481"/>
                </a:lnTo>
                <a:lnTo>
                  <a:pt x="10" y="472"/>
                </a:lnTo>
                <a:lnTo>
                  <a:pt x="14" y="466"/>
                </a:lnTo>
                <a:lnTo>
                  <a:pt x="17" y="454"/>
                </a:lnTo>
                <a:lnTo>
                  <a:pt x="20" y="443"/>
                </a:lnTo>
                <a:lnTo>
                  <a:pt x="24" y="438"/>
                </a:lnTo>
                <a:lnTo>
                  <a:pt x="27" y="437"/>
                </a:lnTo>
                <a:lnTo>
                  <a:pt x="31" y="442"/>
                </a:lnTo>
                <a:lnTo>
                  <a:pt x="34" y="444"/>
                </a:lnTo>
                <a:lnTo>
                  <a:pt x="37" y="449"/>
                </a:lnTo>
                <a:lnTo>
                  <a:pt x="41" y="451"/>
                </a:lnTo>
                <a:lnTo>
                  <a:pt x="44" y="447"/>
                </a:lnTo>
                <a:lnTo>
                  <a:pt x="48" y="445"/>
                </a:lnTo>
                <a:lnTo>
                  <a:pt x="51" y="437"/>
                </a:lnTo>
                <a:lnTo>
                  <a:pt x="54" y="439"/>
                </a:lnTo>
                <a:lnTo>
                  <a:pt x="58" y="431"/>
                </a:lnTo>
                <a:lnTo>
                  <a:pt x="61" y="425"/>
                </a:lnTo>
                <a:lnTo>
                  <a:pt x="64" y="416"/>
                </a:lnTo>
                <a:lnTo>
                  <a:pt x="68" y="419"/>
                </a:lnTo>
                <a:lnTo>
                  <a:pt x="71" y="421"/>
                </a:lnTo>
                <a:lnTo>
                  <a:pt x="75" y="422"/>
                </a:lnTo>
                <a:lnTo>
                  <a:pt x="78" y="417"/>
                </a:lnTo>
                <a:lnTo>
                  <a:pt x="81" y="419"/>
                </a:lnTo>
                <a:lnTo>
                  <a:pt x="85" y="418"/>
                </a:lnTo>
                <a:lnTo>
                  <a:pt x="88" y="424"/>
                </a:lnTo>
                <a:lnTo>
                  <a:pt x="92" y="430"/>
                </a:lnTo>
                <a:lnTo>
                  <a:pt x="95" y="445"/>
                </a:lnTo>
                <a:lnTo>
                  <a:pt x="98" y="447"/>
                </a:lnTo>
                <a:lnTo>
                  <a:pt x="102" y="446"/>
                </a:lnTo>
                <a:lnTo>
                  <a:pt x="105" y="439"/>
                </a:lnTo>
                <a:lnTo>
                  <a:pt x="109" y="437"/>
                </a:lnTo>
                <a:lnTo>
                  <a:pt x="112" y="428"/>
                </a:lnTo>
                <a:lnTo>
                  <a:pt x="116" y="423"/>
                </a:lnTo>
                <a:lnTo>
                  <a:pt x="119" y="420"/>
                </a:lnTo>
                <a:lnTo>
                  <a:pt x="122" y="420"/>
                </a:lnTo>
                <a:lnTo>
                  <a:pt x="126" y="415"/>
                </a:lnTo>
                <a:lnTo>
                  <a:pt x="129" y="413"/>
                </a:lnTo>
                <a:lnTo>
                  <a:pt x="132" y="419"/>
                </a:lnTo>
                <a:lnTo>
                  <a:pt x="136" y="428"/>
                </a:lnTo>
                <a:lnTo>
                  <a:pt x="139" y="427"/>
                </a:lnTo>
                <a:lnTo>
                  <a:pt x="143" y="425"/>
                </a:lnTo>
                <a:lnTo>
                  <a:pt x="146" y="425"/>
                </a:lnTo>
                <a:lnTo>
                  <a:pt x="149" y="424"/>
                </a:lnTo>
                <a:lnTo>
                  <a:pt x="153" y="420"/>
                </a:lnTo>
                <a:lnTo>
                  <a:pt x="156" y="411"/>
                </a:lnTo>
                <a:lnTo>
                  <a:pt x="160" y="407"/>
                </a:lnTo>
                <a:lnTo>
                  <a:pt x="163" y="400"/>
                </a:lnTo>
                <a:lnTo>
                  <a:pt x="166" y="393"/>
                </a:lnTo>
                <a:lnTo>
                  <a:pt x="170" y="395"/>
                </a:lnTo>
                <a:lnTo>
                  <a:pt x="173" y="407"/>
                </a:lnTo>
                <a:lnTo>
                  <a:pt x="176" y="417"/>
                </a:lnTo>
                <a:lnTo>
                  <a:pt x="180" y="417"/>
                </a:lnTo>
                <a:lnTo>
                  <a:pt x="183" y="414"/>
                </a:lnTo>
                <a:lnTo>
                  <a:pt x="187" y="422"/>
                </a:lnTo>
                <a:lnTo>
                  <a:pt x="190" y="430"/>
                </a:lnTo>
                <a:lnTo>
                  <a:pt x="194" y="438"/>
                </a:lnTo>
                <a:lnTo>
                  <a:pt x="197" y="441"/>
                </a:lnTo>
                <a:lnTo>
                  <a:pt x="200" y="445"/>
                </a:lnTo>
                <a:lnTo>
                  <a:pt x="204" y="445"/>
                </a:lnTo>
                <a:lnTo>
                  <a:pt x="207" y="438"/>
                </a:lnTo>
                <a:lnTo>
                  <a:pt x="211" y="432"/>
                </a:lnTo>
                <a:lnTo>
                  <a:pt x="214" y="422"/>
                </a:lnTo>
                <a:lnTo>
                  <a:pt x="217" y="418"/>
                </a:lnTo>
                <a:lnTo>
                  <a:pt x="221" y="415"/>
                </a:lnTo>
                <a:lnTo>
                  <a:pt x="224" y="420"/>
                </a:lnTo>
                <a:lnTo>
                  <a:pt x="228" y="430"/>
                </a:lnTo>
                <a:lnTo>
                  <a:pt x="231" y="439"/>
                </a:lnTo>
                <a:lnTo>
                  <a:pt x="234" y="443"/>
                </a:lnTo>
                <a:lnTo>
                  <a:pt x="238" y="445"/>
                </a:lnTo>
                <a:lnTo>
                  <a:pt x="241" y="449"/>
                </a:lnTo>
                <a:lnTo>
                  <a:pt x="244" y="456"/>
                </a:lnTo>
                <a:lnTo>
                  <a:pt x="248" y="457"/>
                </a:lnTo>
                <a:lnTo>
                  <a:pt x="251" y="459"/>
                </a:lnTo>
                <a:lnTo>
                  <a:pt x="255" y="455"/>
                </a:lnTo>
                <a:lnTo>
                  <a:pt x="258" y="453"/>
                </a:lnTo>
                <a:lnTo>
                  <a:pt x="261" y="446"/>
                </a:lnTo>
                <a:lnTo>
                  <a:pt x="265" y="444"/>
                </a:lnTo>
                <a:lnTo>
                  <a:pt x="268" y="444"/>
                </a:lnTo>
                <a:lnTo>
                  <a:pt x="272" y="445"/>
                </a:lnTo>
                <a:lnTo>
                  <a:pt x="275" y="448"/>
                </a:lnTo>
                <a:lnTo>
                  <a:pt x="278" y="444"/>
                </a:lnTo>
                <a:lnTo>
                  <a:pt x="282" y="441"/>
                </a:lnTo>
                <a:lnTo>
                  <a:pt x="285" y="429"/>
                </a:lnTo>
                <a:lnTo>
                  <a:pt x="289" y="418"/>
                </a:lnTo>
                <a:lnTo>
                  <a:pt x="292" y="416"/>
                </a:lnTo>
                <a:lnTo>
                  <a:pt x="295" y="419"/>
                </a:lnTo>
                <a:lnTo>
                  <a:pt x="299" y="430"/>
                </a:lnTo>
                <a:lnTo>
                  <a:pt x="302" y="430"/>
                </a:lnTo>
                <a:lnTo>
                  <a:pt x="306" y="428"/>
                </a:lnTo>
                <a:lnTo>
                  <a:pt x="309" y="415"/>
                </a:lnTo>
                <a:lnTo>
                  <a:pt x="312" y="407"/>
                </a:lnTo>
                <a:lnTo>
                  <a:pt x="316" y="402"/>
                </a:lnTo>
                <a:lnTo>
                  <a:pt x="319" y="392"/>
                </a:lnTo>
                <a:lnTo>
                  <a:pt x="323" y="388"/>
                </a:lnTo>
                <a:lnTo>
                  <a:pt x="326" y="385"/>
                </a:lnTo>
                <a:lnTo>
                  <a:pt x="329" y="390"/>
                </a:lnTo>
                <a:lnTo>
                  <a:pt x="333" y="389"/>
                </a:lnTo>
                <a:lnTo>
                  <a:pt x="336" y="385"/>
                </a:lnTo>
                <a:lnTo>
                  <a:pt x="340" y="385"/>
                </a:lnTo>
                <a:lnTo>
                  <a:pt x="343" y="381"/>
                </a:lnTo>
                <a:lnTo>
                  <a:pt x="346" y="382"/>
                </a:lnTo>
                <a:lnTo>
                  <a:pt x="350" y="389"/>
                </a:lnTo>
                <a:lnTo>
                  <a:pt x="353" y="402"/>
                </a:lnTo>
                <a:lnTo>
                  <a:pt x="356" y="411"/>
                </a:lnTo>
                <a:lnTo>
                  <a:pt x="360" y="411"/>
                </a:lnTo>
                <a:lnTo>
                  <a:pt x="363" y="407"/>
                </a:lnTo>
                <a:lnTo>
                  <a:pt x="367" y="403"/>
                </a:lnTo>
                <a:lnTo>
                  <a:pt x="370" y="403"/>
                </a:lnTo>
                <a:lnTo>
                  <a:pt x="373" y="401"/>
                </a:lnTo>
                <a:lnTo>
                  <a:pt x="377" y="397"/>
                </a:lnTo>
                <a:lnTo>
                  <a:pt x="380" y="387"/>
                </a:lnTo>
                <a:lnTo>
                  <a:pt x="384" y="383"/>
                </a:lnTo>
                <a:lnTo>
                  <a:pt x="387" y="381"/>
                </a:lnTo>
                <a:lnTo>
                  <a:pt x="390" y="377"/>
                </a:lnTo>
                <a:lnTo>
                  <a:pt x="394" y="377"/>
                </a:lnTo>
                <a:lnTo>
                  <a:pt x="397" y="377"/>
                </a:lnTo>
                <a:lnTo>
                  <a:pt x="401" y="382"/>
                </a:lnTo>
                <a:lnTo>
                  <a:pt x="404" y="376"/>
                </a:lnTo>
                <a:lnTo>
                  <a:pt x="408" y="376"/>
                </a:lnTo>
                <a:lnTo>
                  <a:pt x="411" y="374"/>
                </a:lnTo>
                <a:lnTo>
                  <a:pt x="414" y="376"/>
                </a:lnTo>
                <a:lnTo>
                  <a:pt x="418" y="373"/>
                </a:lnTo>
                <a:lnTo>
                  <a:pt x="421" y="361"/>
                </a:lnTo>
                <a:lnTo>
                  <a:pt x="425" y="360"/>
                </a:lnTo>
                <a:lnTo>
                  <a:pt x="428" y="351"/>
                </a:lnTo>
                <a:lnTo>
                  <a:pt x="431" y="357"/>
                </a:lnTo>
                <a:lnTo>
                  <a:pt x="435" y="351"/>
                </a:lnTo>
                <a:lnTo>
                  <a:pt x="438" y="351"/>
                </a:lnTo>
                <a:lnTo>
                  <a:pt x="441" y="347"/>
                </a:lnTo>
                <a:lnTo>
                  <a:pt x="445" y="349"/>
                </a:lnTo>
                <a:lnTo>
                  <a:pt x="448" y="353"/>
                </a:lnTo>
                <a:lnTo>
                  <a:pt x="452" y="358"/>
                </a:lnTo>
                <a:lnTo>
                  <a:pt x="455" y="360"/>
                </a:lnTo>
                <a:lnTo>
                  <a:pt x="458" y="358"/>
                </a:lnTo>
                <a:lnTo>
                  <a:pt x="462" y="348"/>
                </a:lnTo>
                <a:lnTo>
                  <a:pt x="465" y="341"/>
                </a:lnTo>
                <a:lnTo>
                  <a:pt x="468" y="343"/>
                </a:lnTo>
                <a:lnTo>
                  <a:pt x="472" y="353"/>
                </a:lnTo>
                <a:lnTo>
                  <a:pt x="475" y="355"/>
                </a:lnTo>
                <a:lnTo>
                  <a:pt x="479" y="358"/>
                </a:lnTo>
                <a:lnTo>
                  <a:pt x="482" y="356"/>
                </a:lnTo>
                <a:lnTo>
                  <a:pt x="486" y="360"/>
                </a:lnTo>
                <a:lnTo>
                  <a:pt x="489" y="363"/>
                </a:lnTo>
                <a:lnTo>
                  <a:pt x="492" y="369"/>
                </a:lnTo>
                <a:lnTo>
                  <a:pt x="496" y="374"/>
                </a:lnTo>
                <a:lnTo>
                  <a:pt x="499" y="378"/>
                </a:lnTo>
                <a:lnTo>
                  <a:pt x="503" y="369"/>
                </a:lnTo>
                <a:lnTo>
                  <a:pt x="506" y="362"/>
                </a:lnTo>
                <a:lnTo>
                  <a:pt x="509" y="351"/>
                </a:lnTo>
                <a:lnTo>
                  <a:pt x="513" y="356"/>
                </a:lnTo>
                <a:lnTo>
                  <a:pt x="516" y="352"/>
                </a:lnTo>
                <a:lnTo>
                  <a:pt x="520" y="346"/>
                </a:lnTo>
                <a:lnTo>
                  <a:pt x="523" y="340"/>
                </a:lnTo>
                <a:lnTo>
                  <a:pt x="526" y="337"/>
                </a:lnTo>
                <a:lnTo>
                  <a:pt x="530" y="327"/>
                </a:lnTo>
                <a:lnTo>
                  <a:pt x="533" y="325"/>
                </a:lnTo>
                <a:lnTo>
                  <a:pt x="537" y="322"/>
                </a:lnTo>
                <a:lnTo>
                  <a:pt x="540" y="330"/>
                </a:lnTo>
                <a:lnTo>
                  <a:pt x="543" y="334"/>
                </a:lnTo>
                <a:lnTo>
                  <a:pt x="547" y="343"/>
                </a:lnTo>
                <a:lnTo>
                  <a:pt x="550" y="343"/>
                </a:lnTo>
                <a:lnTo>
                  <a:pt x="553" y="345"/>
                </a:lnTo>
                <a:lnTo>
                  <a:pt x="557" y="343"/>
                </a:lnTo>
                <a:lnTo>
                  <a:pt x="560" y="357"/>
                </a:lnTo>
                <a:lnTo>
                  <a:pt x="564" y="361"/>
                </a:lnTo>
                <a:lnTo>
                  <a:pt x="567" y="367"/>
                </a:lnTo>
                <a:lnTo>
                  <a:pt x="570" y="355"/>
                </a:lnTo>
                <a:lnTo>
                  <a:pt x="574" y="345"/>
                </a:lnTo>
                <a:lnTo>
                  <a:pt x="577" y="337"/>
                </a:lnTo>
                <a:lnTo>
                  <a:pt x="581" y="333"/>
                </a:lnTo>
                <a:lnTo>
                  <a:pt x="584" y="339"/>
                </a:lnTo>
                <a:lnTo>
                  <a:pt x="587" y="345"/>
                </a:lnTo>
                <a:lnTo>
                  <a:pt x="591" y="353"/>
                </a:lnTo>
                <a:lnTo>
                  <a:pt x="594" y="354"/>
                </a:lnTo>
                <a:lnTo>
                  <a:pt x="598" y="354"/>
                </a:lnTo>
                <a:lnTo>
                  <a:pt x="601" y="349"/>
                </a:lnTo>
                <a:lnTo>
                  <a:pt x="604" y="344"/>
                </a:lnTo>
                <a:lnTo>
                  <a:pt x="608" y="340"/>
                </a:lnTo>
                <a:lnTo>
                  <a:pt x="611" y="339"/>
                </a:lnTo>
                <a:lnTo>
                  <a:pt x="615" y="335"/>
                </a:lnTo>
                <a:lnTo>
                  <a:pt x="618" y="330"/>
                </a:lnTo>
                <a:lnTo>
                  <a:pt x="622" y="326"/>
                </a:lnTo>
                <a:lnTo>
                  <a:pt x="625" y="320"/>
                </a:lnTo>
                <a:lnTo>
                  <a:pt x="628" y="317"/>
                </a:lnTo>
                <a:lnTo>
                  <a:pt x="632" y="312"/>
                </a:lnTo>
                <a:lnTo>
                  <a:pt x="635" y="312"/>
                </a:lnTo>
                <a:lnTo>
                  <a:pt x="638" y="312"/>
                </a:lnTo>
                <a:lnTo>
                  <a:pt x="642" y="317"/>
                </a:lnTo>
                <a:lnTo>
                  <a:pt x="645" y="318"/>
                </a:lnTo>
                <a:lnTo>
                  <a:pt x="649" y="317"/>
                </a:lnTo>
                <a:lnTo>
                  <a:pt x="652" y="317"/>
                </a:lnTo>
                <a:lnTo>
                  <a:pt x="655" y="325"/>
                </a:lnTo>
                <a:lnTo>
                  <a:pt x="659" y="334"/>
                </a:lnTo>
                <a:lnTo>
                  <a:pt x="662" y="333"/>
                </a:lnTo>
                <a:lnTo>
                  <a:pt x="665" y="331"/>
                </a:lnTo>
                <a:lnTo>
                  <a:pt x="669" y="322"/>
                </a:lnTo>
                <a:lnTo>
                  <a:pt x="672" y="313"/>
                </a:lnTo>
                <a:lnTo>
                  <a:pt x="676" y="289"/>
                </a:lnTo>
                <a:lnTo>
                  <a:pt x="679" y="277"/>
                </a:lnTo>
                <a:lnTo>
                  <a:pt x="682" y="276"/>
                </a:lnTo>
                <a:lnTo>
                  <a:pt x="686" y="283"/>
                </a:lnTo>
                <a:lnTo>
                  <a:pt x="689" y="280"/>
                </a:lnTo>
                <a:lnTo>
                  <a:pt x="693" y="271"/>
                </a:lnTo>
                <a:lnTo>
                  <a:pt x="696" y="266"/>
                </a:lnTo>
                <a:lnTo>
                  <a:pt x="700" y="264"/>
                </a:lnTo>
                <a:lnTo>
                  <a:pt x="703" y="275"/>
                </a:lnTo>
                <a:lnTo>
                  <a:pt x="706" y="284"/>
                </a:lnTo>
                <a:lnTo>
                  <a:pt x="710" y="296"/>
                </a:lnTo>
                <a:lnTo>
                  <a:pt x="713" y="304"/>
                </a:lnTo>
                <a:lnTo>
                  <a:pt x="717" y="305"/>
                </a:lnTo>
                <a:lnTo>
                  <a:pt x="720" y="304"/>
                </a:lnTo>
                <a:lnTo>
                  <a:pt x="723" y="304"/>
                </a:lnTo>
                <a:lnTo>
                  <a:pt x="727" y="303"/>
                </a:lnTo>
                <a:lnTo>
                  <a:pt x="730" y="301"/>
                </a:lnTo>
                <a:lnTo>
                  <a:pt x="734" y="296"/>
                </a:lnTo>
                <a:lnTo>
                  <a:pt x="737" y="287"/>
                </a:lnTo>
                <a:lnTo>
                  <a:pt x="740" y="281"/>
                </a:lnTo>
                <a:lnTo>
                  <a:pt x="744" y="279"/>
                </a:lnTo>
                <a:lnTo>
                  <a:pt x="747" y="284"/>
                </a:lnTo>
                <a:lnTo>
                  <a:pt x="750" y="282"/>
                </a:lnTo>
                <a:lnTo>
                  <a:pt x="754" y="285"/>
                </a:lnTo>
                <a:lnTo>
                  <a:pt x="757" y="285"/>
                </a:lnTo>
                <a:lnTo>
                  <a:pt x="761" y="287"/>
                </a:lnTo>
                <a:lnTo>
                  <a:pt x="764" y="285"/>
                </a:lnTo>
                <a:lnTo>
                  <a:pt x="767" y="282"/>
                </a:lnTo>
                <a:lnTo>
                  <a:pt x="771" y="286"/>
                </a:lnTo>
                <a:lnTo>
                  <a:pt x="774" y="290"/>
                </a:lnTo>
                <a:lnTo>
                  <a:pt x="778" y="291"/>
                </a:lnTo>
                <a:lnTo>
                  <a:pt x="781" y="282"/>
                </a:lnTo>
                <a:lnTo>
                  <a:pt x="784" y="268"/>
                </a:lnTo>
                <a:lnTo>
                  <a:pt x="788" y="246"/>
                </a:lnTo>
                <a:lnTo>
                  <a:pt x="791" y="237"/>
                </a:lnTo>
                <a:lnTo>
                  <a:pt x="795" y="234"/>
                </a:lnTo>
                <a:lnTo>
                  <a:pt x="798" y="236"/>
                </a:lnTo>
                <a:lnTo>
                  <a:pt x="801" y="228"/>
                </a:lnTo>
                <a:lnTo>
                  <a:pt x="805" y="222"/>
                </a:lnTo>
                <a:lnTo>
                  <a:pt x="808" y="222"/>
                </a:lnTo>
                <a:lnTo>
                  <a:pt x="812" y="224"/>
                </a:lnTo>
                <a:lnTo>
                  <a:pt x="815" y="226"/>
                </a:lnTo>
                <a:lnTo>
                  <a:pt x="818" y="233"/>
                </a:lnTo>
                <a:lnTo>
                  <a:pt x="822" y="234"/>
                </a:lnTo>
                <a:lnTo>
                  <a:pt x="825" y="233"/>
                </a:lnTo>
                <a:lnTo>
                  <a:pt x="829" y="225"/>
                </a:lnTo>
                <a:lnTo>
                  <a:pt x="832" y="232"/>
                </a:lnTo>
                <a:lnTo>
                  <a:pt x="835" y="232"/>
                </a:lnTo>
                <a:lnTo>
                  <a:pt x="839" y="235"/>
                </a:lnTo>
                <a:lnTo>
                  <a:pt x="842" y="231"/>
                </a:lnTo>
                <a:lnTo>
                  <a:pt x="846" y="231"/>
                </a:lnTo>
                <a:lnTo>
                  <a:pt x="849" y="230"/>
                </a:lnTo>
                <a:lnTo>
                  <a:pt x="852" y="222"/>
                </a:lnTo>
                <a:lnTo>
                  <a:pt x="856" y="212"/>
                </a:lnTo>
                <a:lnTo>
                  <a:pt x="859" y="199"/>
                </a:lnTo>
                <a:lnTo>
                  <a:pt x="862" y="203"/>
                </a:lnTo>
                <a:lnTo>
                  <a:pt x="866" y="210"/>
                </a:lnTo>
                <a:lnTo>
                  <a:pt x="869" y="225"/>
                </a:lnTo>
                <a:lnTo>
                  <a:pt x="873" y="224"/>
                </a:lnTo>
                <a:lnTo>
                  <a:pt x="876" y="226"/>
                </a:lnTo>
                <a:lnTo>
                  <a:pt x="879" y="227"/>
                </a:lnTo>
                <a:lnTo>
                  <a:pt x="883" y="226"/>
                </a:lnTo>
                <a:lnTo>
                  <a:pt x="886" y="225"/>
                </a:lnTo>
                <a:lnTo>
                  <a:pt x="890" y="220"/>
                </a:lnTo>
                <a:lnTo>
                  <a:pt x="893" y="223"/>
                </a:lnTo>
                <a:lnTo>
                  <a:pt x="896" y="217"/>
                </a:lnTo>
                <a:lnTo>
                  <a:pt x="900" y="207"/>
                </a:lnTo>
                <a:lnTo>
                  <a:pt x="903" y="195"/>
                </a:lnTo>
                <a:lnTo>
                  <a:pt x="907" y="190"/>
                </a:lnTo>
                <a:lnTo>
                  <a:pt x="910" y="183"/>
                </a:lnTo>
                <a:lnTo>
                  <a:pt x="914" y="168"/>
                </a:lnTo>
                <a:lnTo>
                  <a:pt x="917" y="151"/>
                </a:lnTo>
                <a:lnTo>
                  <a:pt x="920" y="144"/>
                </a:lnTo>
                <a:lnTo>
                  <a:pt x="924" y="156"/>
                </a:lnTo>
                <a:lnTo>
                  <a:pt x="927" y="168"/>
                </a:lnTo>
                <a:lnTo>
                  <a:pt x="931" y="183"/>
                </a:lnTo>
                <a:lnTo>
                  <a:pt x="934" y="188"/>
                </a:lnTo>
                <a:lnTo>
                  <a:pt x="937" y="193"/>
                </a:lnTo>
                <a:lnTo>
                  <a:pt x="941" y="198"/>
                </a:lnTo>
                <a:lnTo>
                  <a:pt x="944" y="204"/>
                </a:lnTo>
                <a:lnTo>
                  <a:pt x="947" y="210"/>
                </a:lnTo>
                <a:lnTo>
                  <a:pt x="951" y="205"/>
                </a:lnTo>
                <a:lnTo>
                  <a:pt x="954" y="199"/>
                </a:lnTo>
                <a:lnTo>
                  <a:pt x="958" y="191"/>
                </a:lnTo>
                <a:lnTo>
                  <a:pt x="961" y="184"/>
                </a:lnTo>
                <a:lnTo>
                  <a:pt x="964" y="177"/>
                </a:lnTo>
                <a:lnTo>
                  <a:pt x="968" y="172"/>
                </a:lnTo>
                <a:lnTo>
                  <a:pt x="971" y="169"/>
                </a:lnTo>
                <a:lnTo>
                  <a:pt x="974" y="168"/>
                </a:lnTo>
                <a:lnTo>
                  <a:pt x="978" y="167"/>
                </a:lnTo>
                <a:lnTo>
                  <a:pt x="981" y="168"/>
                </a:lnTo>
                <a:lnTo>
                  <a:pt x="985" y="168"/>
                </a:lnTo>
                <a:lnTo>
                  <a:pt x="988" y="166"/>
                </a:lnTo>
                <a:lnTo>
                  <a:pt x="992" y="154"/>
                </a:lnTo>
                <a:lnTo>
                  <a:pt x="995" y="142"/>
                </a:lnTo>
                <a:lnTo>
                  <a:pt x="998" y="134"/>
                </a:lnTo>
                <a:lnTo>
                  <a:pt x="1002" y="130"/>
                </a:lnTo>
                <a:lnTo>
                  <a:pt x="1005" y="130"/>
                </a:lnTo>
                <a:lnTo>
                  <a:pt x="1009" y="128"/>
                </a:lnTo>
                <a:lnTo>
                  <a:pt x="1012" y="132"/>
                </a:lnTo>
                <a:lnTo>
                  <a:pt x="1015" y="129"/>
                </a:lnTo>
                <a:lnTo>
                  <a:pt x="1019" y="123"/>
                </a:lnTo>
                <a:lnTo>
                  <a:pt x="1022" y="125"/>
                </a:lnTo>
                <a:lnTo>
                  <a:pt x="1026" y="125"/>
                </a:lnTo>
                <a:lnTo>
                  <a:pt x="1029" y="126"/>
                </a:lnTo>
                <a:lnTo>
                  <a:pt x="1032" y="124"/>
                </a:lnTo>
                <a:lnTo>
                  <a:pt x="1036" y="123"/>
                </a:lnTo>
                <a:lnTo>
                  <a:pt x="1039" y="119"/>
                </a:lnTo>
                <a:lnTo>
                  <a:pt x="1043" y="112"/>
                </a:lnTo>
                <a:lnTo>
                  <a:pt x="1046" y="107"/>
                </a:lnTo>
                <a:lnTo>
                  <a:pt x="1049" y="101"/>
                </a:lnTo>
                <a:lnTo>
                  <a:pt x="1053" y="99"/>
                </a:lnTo>
                <a:lnTo>
                  <a:pt x="1056" y="101"/>
                </a:lnTo>
                <a:lnTo>
                  <a:pt x="1059" y="110"/>
                </a:lnTo>
                <a:lnTo>
                  <a:pt x="1063" y="109"/>
                </a:lnTo>
                <a:lnTo>
                  <a:pt x="1066" y="105"/>
                </a:lnTo>
                <a:lnTo>
                  <a:pt x="1070" y="95"/>
                </a:lnTo>
                <a:lnTo>
                  <a:pt x="1073" y="93"/>
                </a:lnTo>
                <a:lnTo>
                  <a:pt x="1076" y="92"/>
                </a:lnTo>
                <a:lnTo>
                  <a:pt x="1080" y="99"/>
                </a:lnTo>
                <a:lnTo>
                  <a:pt x="1083" y="107"/>
                </a:lnTo>
                <a:lnTo>
                  <a:pt x="1087" y="116"/>
                </a:lnTo>
                <a:lnTo>
                  <a:pt x="1090" y="115"/>
                </a:lnTo>
                <a:lnTo>
                  <a:pt x="1093" y="112"/>
                </a:lnTo>
                <a:lnTo>
                  <a:pt x="1097" y="105"/>
                </a:lnTo>
                <a:lnTo>
                  <a:pt x="1100" y="95"/>
                </a:lnTo>
                <a:lnTo>
                  <a:pt x="1104" y="84"/>
                </a:lnTo>
                <a:lnTo>
                  <a:pt x="1107" y="79"/>
                </a:lnTo>
                <a:lnTo>
                  <a:pt x="1110" y="78"/>
                </a:lnTo>
                <a:lnTo>
                  <a:pt x="1114" y="77"/>
                </a:lnTo>
                <a:lnTo>
                  <a:pt x="1117" y="69"/>
                </a:lnTo>
                <a:lnTo>
                  <a:pt x="1121" y="64"/>
                </a:lnTo>
                <a:lnTo>
                  <a:pt x="1124" y="64"/>
                </a:lnTo>
                <a:lnTo>
                  <a:pt x="1127" y="62"/>
                </a:lnTo>
                <a:lnTo>
                  <a:pt x="1131" y="65"/>
                </a:lnTo>
                <a:lnTo>
                  <a:pt x="1134" y="75"/>
                </a:lnTo>
                <a:lnTo>
                  <a:pt x="1138" y="79"/>
                </a:lnTo>
                <a:lnTo>
                  <a:pt x="1141" y="76"/>
                </a:lnTo>
                <a:lnTo>
                  <a:pt x="1144" y="62"/>
                </a:lnTo>
                <a:lnTo>
                  <a:pt x="1148" y="61"/>
                </a:lnTo>
                <a:lnTo>
                  <a:pt x="1151" y="63"/>
                </a:lnTo>
                <a:lnTo>
                  <a:pt x="1154" y="63"/>
                </a:lnTo>
                <a:lnTo>
                  <a:pt x="1158" y="66"/>
                </a:lnTo>
                <a:lnTo>
                  <a:pt x="1161" y="69"/>
                </a:lnTo>
                <a:lnTo>
                  <a:pt x="1165" y="70"/>
                </a:lnTo>
                <a:lnTo>
                  <a:pt x="1168" y="63"/>
                </a:lnTo>
                <a:lnTo>
                  <a:pt x="1171" y="57"/>
                </a:lnTo>
                <a:lnTo>
                  <a:pt x="1175" y="49"/>
                </a:lnTo>
                <a:lnTo>
                  <a:pt x="1178" y="49"/>
                </a:lnTo>
                <a:lnTo>
                  <a:pt x="1182" y="52"/>
                </a:lnTo>
                <a:lnTo>
                  <a:pt x="1185" y="65"/>
                </a:lnTo>
                <a:lnTo>
                  <a:pt x="1188" y="71"/>
                </a:lnTo>
                <a:lnTo>
                  <a:pt x="1192" y="72"/>
                </a:lnTo>
                <a:lnTo>
                  <a:pt x="1195" y="72"/>
                </a:lnTo>
                <a:lnTo>
                  <a:pt x="1199" y="72"/>
                </a:lnTo>
                <a:lnTo>
                  <a:pt x="1202" y="77"/>
                </a:lnTo>
                <a:lnTo>
                  <a:pt x="1206" y="69"/>
                </a:lnTo>
                <a:lnTo>
                  <a:pt x="1209" y="59"/>
                </a:lnTo>
                <a:lnTo>
                  <a:pt x="1212" y="49"/>
                </a:lnTo>
                <a:lnTo>
                  <a:pt x="1216" y="52"/>
                </a:lnTo>
                <a:lnTo>
                  <a:pt x="1219" y="60"/>
                </a:lnTo>
                <a:lnTo>
                  <a:pt x="1223" y="69"/>
                </a:lnTo>
                <a:lnTo>
                  <a:pt x="1226" y="72"/>
                </a:lnTo>
                <a:lnTo>
                  <a:pt x="1229" y="64"/>
                </a:lnTo>
                <a:lnTo>
                  <a:pt x="1233" y="56"/>
                </a:lnTo>
                <a:lnTo>
                  <a:pt x="1236" y="51"/>
                </a:lnTo>
                <a:lnTo>
                  <a:pt x="1239" y="50"/>
                </a:lnTo>
                <a:lnTo>
                  <a:pt x="1243" y="55"/>
                </a:lnTo>
                <a:lnTo>
                  <a:pt x="1246" y="59"/>
                </a:lnTo>
                <a:lnTo>
                  <a:pt x="1250" y="63"/>
                </a:lnTo>
                <a:lnTo>
                  <a:pt x="1253" y="57"/>
                </a:lnTo>
                <a:lnTo>
                  <a:pt x="1256" y="49"/>
                </a:lnTo>
                <a:lnTo>
                  <a:pt x="1260" y="44"/>
                </a:lnTo>
                <a:lnTo>
                  <a:pt x="1263" y="35"/>
                </a:lnTo>
                <a:lnTo>
                  <a:pt x="1266" y="33"/>
                </a:lnTo>
                <a:lnTo>
                  <a:pt x="1270" y="37"/>
                </a:lnTo>
                <a:lnTo>
                  <a:pt x="1273" y="42"/>
                </a:lnTo>
                <a:lnTo>
                  <a:pt x="1277" y="43"/>
                </a:lnTo>
                <a:lnTo>
                  <a:pt x="1280" y="29"/>
                </a:lnTo>
                <a:lnTo>
                  <a:pt x="1284" y="25"/>
                </a:lnTo>
                <a:lnTo>
                  <a:pt x="1287" y="30"/>
                </a:lnTo>
                <a:lnTo>
                  <a:pt x="1290" y="53"/>
                </a:lnTo>
                <a:lnTo>
                  <a:pt x="1294" y="73"/>
                </a:lnTo>
                <a:lnTo>
                  <a:pt x="1297" y="82"/>
                </a:lnTo>
                <a:lnTo>
                  <a:pt x="1301" y="71"/>
                </a:lnTo>
                <a:lnTo>
                  <a:pt x="1304" y="55"/>
                </a:lnTo>
                <a:lnTo>
                  <a:pt x="1307" y="39"/>
                </a:lnTo>
                <a:lnTo>
                  <a:pt x="1311" y="36"/>
                </a:lnTo>
                <a:lnTo>
                  <a:pt x="1314" y="40"/>
                </a:lnTo>
                <a:lnTo>
                  <a:pt x="1318" y="47"/>
                </a:lnTo>
                <a:lnTo>
                  <a:pt x="1321" y="54"/>
                </a:lnTo>
                <a:lnTo>
                  <a:pt x="1324" y="63"/>
                </a:lnTo>
                <a:lnTo>
                  <a:pt x="1328" y="64"/>
                </a:lnTo>
                <a:lnTo>
                  <a:pt x="1331" y="71"/>
                </a:lnTo>
                <a:lnTo>
                  <a:pt x="1335" y="72"/>
                </a:lnTo>
                <a:lnTo>
                  <a:pt x="1338" y="80"/>
                </a:lnTo>
                <a:lnTo>
                  <a:pt x="1341" y="74"/>
                </a:lnTo>
                <a:lnTo>
                  <a:pt x="1345" y="69"/>
                </a:lnTo>
                <a:lnTo>
                  <a:pt x="1348" y="68"/>
                </a:lnTo>
                <a:lnTo>
                  <a:pt x="1351" y="69"/>
                </a:lnTo>
                <a:lnTo>
                  <a:pt x="1355" y="69"/>
                </a:lnTo>
                <a:lnTo>
                  <a:pt x="1358" y="64"/>
                </a:lnTo>
                <a:lnTo>
                  <a:pt x="1362" y="62"/>
                </a:lnTo>
                <a:lnTo>
                  <a:pt x="1365" y="57"/>
                </a:lnTo>
                <a:lnTo>
                  <a:pt x="1368" y="58"/>
                </a:lnTo>
                <a:lnTo>
                  <a:pt x="1372" y="57"/>
                </a:lnTo>
                <a:lnTo>
                  <a:pt x="1375" y="59"/>
                </a:lnTo>
                <a:lnTo>
                  <a:pt x="1379" y="53"/>
                </a:lnTo>
                <a:lnTo>
                  <a:pt x="1382" y="52"/>
                </a:lnTo>
                <a:lnTo>
                  <a:pt x="1385" y="48"/>
                </a:lnTo>
                <a:lnTo>
                  <a:pt x="1389" y="52"/>
                </a:lnTo>
                <a:lnTo>
                  <a:pt x="1392" y="54"/>
                </a:lnTo>
                <a:lnTo>
                  <a:pt x="1396" y="50"/>
                </a:lnTo>
                <a:lnTo>
                  <a:pt x="1399" y="46"/>
                </a:lnTo>
                <a:lnTo>
                  <a:pt x="1402" y="43"/>
                </a:lnTo>
                <a:lnTo>
                  <a:pt x="1406" y="53"/>
                </a:lnTo>
                <a:lnTo>
                  <a:pt x="1409" y="60"/>
                </a:lnTo>
                <a:lnTo>
                  <a:pt x="1413" y="64"/>
                </a:lnTo>
                <a:lnTo>
                  <a:pt x="1416" y="60"/>
                </a:lnTo>
                <a:lnTo>
                  <a:pt x="1420" y="56"/>
                </a:lnTo>
                <a:lnTo>
                  <a:pt x="1423" y="49"/>
                </a:lnTo>
                <a:lnTo>
                  <a:pt x="1426" y="50"/>
                </a:lnTo>
                <a:lnTo>
                  <a:pt x="1430" y="51"/>
                </a:lnTo>
                <a:lnTo>
                  <a:pt x="1433" y="49"/>
                </a:lnTo>
                <a:lnTo>
                  <a:pt x="1436" y="48"/>
                </a:lnTo>
                <a:lnTo>
                  <a:pt x="1440" y="46"/>
                </a:lnTo>
                <a:lnTo>
                  <a:pt x="1443" y="50"/>
                </a:lnTo>
                <a:lnTo>
                  <a:pt x="1447" y="47"/>
                </a:lnTo>
                <a:lnTo>
                  <a:pt x="1450" y="35"/>
                </a:lnTo>
                <a:lnTo>
                  <a:pt x="1453" y="18"/>
                </a:lnTo>
                <a:lnTo>
                  <a:pt x="1457" y="6"/>
                </a:lnTo>
                <a:lnTo>
                  <a:pt x="1460" y="6"/>
                </a:lnTo>
                <a:lnTo>
                  <a:pt x="1463" y="12"/>
                </a:lnTo>
                <a:lnTo>
                  <a:pt x="1467" y="11"/>
                </a:lnTo>
                <a:lnTo>
                  <a:pt x="1470" y="9"/>
                </a:lnTo>
                <a:lnTo>
                  <a:pt x="1474" y="11"/>
                </a:lnTo>
                <a:lnTo>
                  <a:pt x="1477" y="13"/>
                </a:lnTo>
                <a:lnTo>
                  <a:pt x="1480" y="21"/>
                </a:lnTo>
                <a:lnTo>
                  <a:pt x="1484" y="21"/>
                </a:lnTo>
                <a:lnTo>
                  <a:pt x="1487" y="25"/>
                </a:lnTo>
                <a:lnTo>
                  <a:pt x="1491" y="27"/>
                </a:lnTo>
                <a:lnTo>
                  <a:pt x="1494" y="27"/>
                </a:lnTo>
                <a:lnTo>
                  <a:pt x="1498" y="25"/>
                </a:lnTo>
                <a:lnTo>
                  <a:pt x="1501" y="18"/>
                </a:lnTo>
                <a:lnTo>
                  <a:pt x="1504" y="19"/>
                </a:lnTo>
                <a:lnTo>
                  <a:pt x="1508" y="20"/>
                </a:lnTo>
                <a:lnTo>
                  <a:pt x="1511" y="21"/>
                </a:lnTo>
                <a:lnTo>
                  <a:pt x="1515" y="15"/>
                </a:lnTo>
                <a:lnTo>
                  <a:pt x="1518" y="10"/>
                </a:lnTo>
                <a:lnTo>
                  <a:pt x="1521" y="9"/>
                </a:lnTo>
                <a:lnTo>
                  <a:pt x="1525" y="7"/>
                </a:lnTo>
                <a:lnTo>
                  <a:pt x="1528" y="0"/>
                </a:lnTo>
                <a:lnTo>
                  <a:pt x="1532" y="0"/>
                </a:lnTo>
                <a:lnTo>
                  <a:pt x="1535" y="5"/>
                </a:lnTo>
                <a:lnTo>
                  <a:pt x="1538" y="12"/>
                </a:lnTo>
                <a:lnTo>
                  <a:pt x="1542" y="12"/>
                </a:lnTo>
                <a:lnTo>
                  <a:pt x="1545" y="23"/>
                </a:lnTo>
                <a:lnTo>
                  <a:pt x="1548" y="32"/>
                </a:lnTo>
                <a:lnTo>
                  <a:pt x="1552" y="41"/>
                </a:lnTo>
                <a:lnTo>
                  <a:pt x="1555" y="37"/>
                </a:lnTo>
                <a:lnTo>
                  <a:pt x="1559" y="40"/>
                </a:lnTo>
                <a:lnTo>
                  <a:pt x="1562" y="43"/>
                </a:lnTo>
                <a:lnTo>
                  <a:pt x="1565" y="41"/>
                </a:lnTo>
                <a:lnTo>
                  <a:pt x="1569" y="36"/>
                </a:lnTo>
                <a:lnTo>
                  <a:pt x="1572" y="28"/>
                </a:lnTo>
                <a:lnTo>
                  <a:pt x="1576" y="32"/>
                </a:lnTo>
                <a:lnTo>
                  <a:pt x="1579" y="34"/>
                </a:lnTo>
                <a:lnTo>
                  <a:pt x="1582" y="38"/>
                </a:lnTo>
                <a:lnTo>
                  <a:pt x="1586" y="36"/>
                </a:lnTo>
                <a:lnTo>
                  <a:pt x="1589" y="38"/>
                </a:lnTo>
                <a:lnTo>
                  <a:pt x="1593" y="48"/>
                </a:lnTo>
                <a:lnTo>
                  <a:pt x="1596" y="61"/>
                </a:lnTo>
                <a:lnTo>
                  <a:pt x="1599" y="69"/>
                </a:lnTo>
                <a:lnTo>
                  <a:pt x="1603" y="70"/>
                </a:lnTo>
                <a:lnTo>
                  <a:pt x="1606" y="77"/>
                </a:lnTo>
                <a:lnTo>
                  <a:pt x="1610" y="84"/>
                </a:lnTo>
                <a:lnTo>
                  <a:pt x="1613" y="86"/>
                </a:lnTo>
                <a:lnTo>
                  <a:pt x="1616" y="86"/>
                </a:lnTo>
                <a:lnTo>
                  <a:pt x="1620" y="89"/>
                </a:lnTo>
                <a:lnTo>
                  <a:pt x="1623" y="103"/>
                </a:lnTo>
                <a:lnTo>
                  <a:pt x="1627" y="105"/>
                </a:lnTo>
                <a:lnTo>
                  <a:pt x="1630" y="106"/>
                </a:lnTo>
                <a:lnTo>
                  <a:pt x="1633" y="111"/>
                </a:lnTo>
                <a:lnTo>
                  <a:pt x="1637" y="116"/>
                </a:lnTo>
                <a:lnTo>
                  <a:pt x="1640" y="116"/>
                </a:lnTo>
                <a:lnTo>
                  <a:pt x="1644" y="110"/>
                </a:lnTo>
                <a:lnTo>
                  <a:pt x="1647" y="111"/>
                </a:lnTo>
                <a:lnTo>
                  <a:pt x="1650" y="108"/>
                </a:lnTo>
                <a:lnTo>
                  <a:pt x="1654" y="110"/>
                </a:lnTo>
                <a:lnTo>
                  <a:pt x="1657" y="97"/>
                </a:lnTo>
                <a:lnTo>
                  <a:pt x="1660" y="93"/>
                </a:lnTo>
                <a:lnTo>
                  <a:pt x="1664" y="87"/>
                </a:lnTo>
                <a:lnTo>
                  <a:pt x="1667" y="101"/>
                </a:lnTo>
                <a:lnTo>
                  <a:pt x="1671" y="117"/>
                </a:lnTo>
                <a:lnTo>
                  <a:pt x="1674" y="131"/>
                </a:lnTo>
                <a:lnTo>
                  <a:pt x="1677" y="137"/>
                </a:lnTo>
                <a:lnTo>
                  <a:pt x="1681" y="139"/>
                </a:lnTo>
                <a:lnTo>
                  <a:pt x="1684" y="137"/>
                </a:lnTo>
                <a:lnTo>
                  <a:pt x="1688" y="139"/>
                </a:lnTo>
                <a:lnTo>
                  <a:pt x="1691" y="139"/>
                </a:lnTo>
                <a:lnTo>
                  <a:pt x="1694" y="147"/>
                </a:lnTo>
              </a:path>
            </a:pathLst>
          </a:custGeom>
          <a:noFill/>
          <a:ln w="4763"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 name="Freeform 69">
            <a:extLst>
              <a:ext uri="{FF2B5EF4-FFF2-40B4-BE49-F238E27FC236}">
                <a16:creationId xmlns:a16="http://schemas.microsoft.com/office/drawing/2014/main" id="{E2F96CE7-301C-4CD7-B08D-04F4C11288B2}"/>
              </a:ext>
            </a:extLst>
          </p:cNvPr>
          <p:cNvSpPr>
            <a:spLocks/>
          </p:cNvSpPr>
          <p:nvPr/>
        </p:nvSpPr>
        <p:spPr bwMode="auto">
          <a:xfrm>
            <a:off x="233363" y="3595688"/>
            <a:ext cx="2689225" cy="788988"/>
          </a:xfrm>
          <a:custGeom>
            <a:avLst/>
            <a:gdLst>
              <a:gd name="T0" fmla="*/ 24 w 1694"/>
              <a:gd name="T1" fmla="*/ 473 h 497"/>
              <a:gd name="T2" fmla="*/ 51 w 1694"/>
              <a:gd name="T3" fmla="*/ 451 h 497"/>
              <a:gd name="T4" fmla="*/ 78 w 1694"/>
              <a:gd name="T5" fmla="*/ 439 h 497"/>
              <a:gd name="T6" fmla="*/ 105 w 1694"/>
              <a:gd name="T7" fmla="*/ 467 h 497"/>
              <a:gd name="T8" fmla="*/ 132 w 1694"/>
              <a:gd name="T9" fmla="*/ 463 h 497"/>
              <a:gd name="T10" fmla="*/ 160 w 1694"/>
              <a:gd name="T11" fmla="*/ 435 h 497"/>
              <a:gd name="T12" fmla="*/ 187 w 1694"/>
              <a:gd name="T13" fmla="*/ 433 h 497"/>
              <a:gd name="T14" fmla="*/ 214 w 1694"/>
              <a:gd name="T15" fmla="*/ 438 h 497"/>
              <a:gd name="T16" fmla="*/ 241 w 1694"/>
              <a:gd name="T17" fmla="*/ 440 h 497"/>
              <a:gd name="T18" fmla="*/ 268 w 1694"/>
              <a:gd name="T19" fmla="*/ 455 h 497"/>
              <a:gd name="T20" fmla="*/ 295 w 1694"/>
              <a:gd name="T21" fmla="*/ 443 h 497"/>
              <a:gd name="T22" fmla="*/ 323 w 1694"/>
              <a:gd name="T23" fmla="*/ 424 h 497"/>
              <a:gd name="T24" fmla="*/ 350 w 1694"/>
              <a:gd name="T25" fmla="*/ 410 h 497"/>
              <a:gd name="T26" fmla="*/ 377 w 1694"/>
              <a:gd name="T27" fmla="*/ 402 h 497"/>
              <a:gd name="T28" fmla="*/ 404 w 1694"/>
              <a:gd name="T29" fmla="*/ 421 h 497"/>
              <a:gd name="T30" fmla="*/ 431 w 1694"/>
              <a:gd name="T31" fmla="*/ 411 h 497"/>
              <a:gd name="T32" fmla="*/ 458 w 1694"/>
              <a:gd name="T33" fmla="*/ 389 h 497"/>
              <a:gd name="T34" fmla="*/ 486 w 1694"/>
              <a:gd name="T35" fmla="*/ 407 h 497"/>
              <a:gd name="T36" fmla="*/ 513 w 1694"/>
              <a:gd name="T37" fmla="*/ 420 h 497"/>
              <a:gd name="T38" fmla="*/ 540 w 1694"/>
              <a:gd name="T39" fmla="*/ 401 h 497"/>
              <a:gd name="T40" fmla="*/ 567 w 1694"/>
              <a:gd name="T41" fmla="*/ 401 h 497"/>
              <a:gd name="T42" fmla="*/ 594 w 1694"/>
              <a:gd name="T43" fmla="*/ 350 h 497"/>
              <a:gd name="T44" fmla="*/ 622 w 1694"/>
              <a:gd name="T45" fmla="*/ 331 h 497"/>
              <a:gd name="T46" fmla="*/ 649 w 1694"/>
              <a:gd name="T47" fmla="*/ 379 h 497"/>
              <a:gd name="T48" fmla="*/ 676 w 1694"/>
              <a:gd name="T49" fmla="*/ 366 h 497"/>
              <a:gd name="T50" fmla="*/ 703 w 1694"/>
              <a:gd name="T51" fmla="*/ 354 h 497"/>
              <a:gd name="T52" fmla="*/ 730 w 1694"/>
              <a:gd name="T53" fmla="*/ 358 h 497"/>
              <a:gd name="T54" fmla="*/ 757 w 1694"/>
              <a:gd name="T55" fmla="*/ 358 h 497"/>
              <a:gd name="T56" fmla="*/ 784 w 1694"/>
              <a:gd name="T57" fmla="*/ 303 h 497"/>
              <a:gd name="T58" fmla="*/ 812 w 1694"/>
              <a:gd name="T59" fmla="*/ 305 h 497"/>
              <a:gd name="T60" fmla="*/ 839 w 1694"/>
              <a:gd name="T61" fmla="*/ 253 h 497"/>
              <a:gd name="T62" fmla="*/ 866 w 1694"/>
              <a:gd name="T63" fmla="*/ 204 h 497"/>
              <a:gd name="T64" fmla="*/ 893 w 1694"/>
              <a:gd name="T65" fmla="*/ 183 h 497"/>
              <a:gd name="T66" fmla="*/ 920 w 1694"/>
              <a:gd name="T67" fmla="*/ 202 h 497"/>
              <a:gd name="T68" fmla="*/ 947 w 1694"/>
              <a:gd name="T69" fmla="*/ 186 h 497"/>
              <a:gd name="T70" fmla="*/ 974 w 1694"/>
              <a:gd name="T71" fmla="*/ 150 h 497"/>
              <a:gd name="T72" fmla="*/ 1002 w 1694"/>
              <a:gd name="T73" fmla="*/ 131 h 497"/>
              <a:gd name="T74" fmla="*/ 1029 w 1694"/>
              <a:gd name="T75" fmla="*/ 117 h 497"/>
              <a:gd name="T76" fmla="*/ 1056 w 1694"/>
              <a:gd name="T77" fmla="*/ 99 h 497"/>
              <a:gd name="T78" fmla="*/ 1083 w 1694"/>
              <a:gd name="T79" fmla="*/ 96 h 497"/>
              <a:gd name="T80" fmla="*/ 1110 w 1694"/>
              <a:gd name="T81" fmla="*/ 52 h 497"/>
              <a:gd name="T82" fmla="*/ 1138 w 1694"/>
              <a:gd name="T83" fmla="*/ 60 h 497"/>
              <a:gd name="T84" fmla="*/ 1165 w 1694"/>
              <a:gd name="T85" fmla="*/ 26 h 497"/>
              <a:gd name="T86" fmla="*/ 1192 w 1694"/>
              <a:gd name="T87" fmla="*/ 30 h 497"/>
              <a:gd name="T88" fmla="*/ 1219 w 1694"/>
              <a:gd name="T89" fmla="*/ 47 h 497"/>
              <a:gd name="T90" fmla="*/ 1246 w 1694"/>
              <a:gd name="T91" fmla="*/ 74 h 497"/>
              <a:gd name="T92" fmla="*/ 1273 w 1694"/>
              <a:gd name="T93" fmla="*/ 82 h 497"/>
              <a:gd name="T94" fmla="*/ 1301 w 1694"/>
              <a:gd name="T95" fmla="*/ 79 h 497"/>
              <a:gd name="T96" fmla="*/ 1328 w 1694"/>
              <a:gd name="T97" fmla="*/ 81 h 497"/>
              <a:gd name="T98" fmla="*/ 1355 w 1694"/>
              <a:gd name="T99" fmla="*/ 110 h 497"/>
              <a:gd name="T100" fmla="*/ 1382 w 1694"/>
              <a:gd name="T101" fmla="*/ 56 h 497"/>
              <a:gd name="T102" fmla="*/ 1409 w 1694"/>
              <a:gd name="T103" fmla="*/ 74 h 497"/>
              <a:gd name="T104" fmla="*/ 1436 w 1694"/>
              <a:gd name="T105" fmla="*/ 51 h 497"/>
              <a:gd name="T106" fmla="*/ 1463 w 1694"/>
              <a:gd name="T107" fmla="*/ 26 h 497"/>
              <a:gd name="T108" fmla="*/ 1491 w 1694"/>
              <a:gd name="T109" fmla="*/ 16 h 497"/>
              <a:gd name="T110" fmla="*/ 1518 w 1694"/>
              <a:gd name="T111" fmla="*/ 44 h 497"/>
              <a:gd name="T112" fmla="*/ 1545 w 1694"/>
              <a:gd name="T113" fmla="*/ 49 h 497"/>
              <a:gd name="T114" fmla="*/ 1572 w 1694"/>
              <a:gd name="T115" fmla="*/ 54 h 497"/>
              <a:gd name="T116" fmla="*/ 1599 w 1694"/>
              <a:gd name="T117" fmla="*/ 57 h 497"/>
              <a:gd name="T118" fmla="*/ 1627 w 1694"/>
              <a:gd name="T119" fmla="*/ 67 h 497"/>
              <a:gd name="T120" fmla="*/ 1654 w 1694"/>
              <a:gd name="T121" fmla="*/ 105 h 497"/>
              <a:gd name="T122" fmla="*/ 1681 w 1694"/>
              <a:gd name="T123" fmla="*/ 12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7">
                <a:moveTo>
                  <a:pt x="0" y="497"/>
                </a:moveTo>
                <a:lnTo>
                  <a:pt x="3" y="489"/>
                </a:lnTo>
                <a:lnTo>
                  <a:pt x="7" y="483"/>
                </a:lnTo>
                <a:lnTo>
                  <a:pt x="10" y="478"/>
                </a:lnTo>
                <a:lnTo>
                  <a:pt x="14" y="475"/>
                </a:lnTo>
                <a:lnTo>
                  <a:pt x="17" y="472"/>
                </a:lnTo>
                <a:lnTo>
                  <a:pt x="20" y="474"/>
                </a:lnTo>
                <a:lnTo>
                  <a:pt x="24" y="473"/>
                </a:lnTo>
                <a:lnTo>
                  <a:pt x="27" y="470"/>
                </a:lnTo>
                <a:lnTo>
                  <a:pt x="31" y="465"/>
                </a:lnTo>
                <a:lnTo>
                  <a:pt x="34" y="462"/>
                </a:lnTo>
                <a:lnTo>
                  <a:pt x="37" y="463"/>
                </a:lnTo>
                <a:lnTo>
                  <a:pt x="41" y="463"/>
                </a:lnTo>
                <a:lnTo>
                  <a:pt x="44" y="464"/>
                </a:lnTo>
                <a:lnTo>
                  <a:pt x="48" y="460"/>
                </a:lnTo>
                <a:lnTo>
                  <a:pt x="51" y="451"/>
                </a:lnTo>
                <a:lnTo>
                  <a:pt x="54" y="446"/>
                </a:lnTo>
                <a:lnTo>
                  <a:pt x="58" y="446"/>
                </a:lnTo>
                <a:lnTo>
                  <a:pt x="61" y="449"/>
                </a:lnTo>
                <a:lnTo>
                  <a:pt x="64" y="444"/>
                </a:lnTo>
                <a:lnTo>
                  <a:pt x="68" y="439"/>
                </a:lnTo>
                <a:lnTo>
                  <a:pt x="71" y="437"/>
                </a:lnTo>
                <a:lnTo>
                  <a:pt x="75" y="437"/>
                </a:lnTo>
                <a:lnTo>
                  <a:pt x="78" y="439"/>
                </a:lnTo>
                <a:lnTo>
                  <a:pt x="81" y="442"/>
                </a:lnTo>
                <a:lnTo>
                  <a:pt x="85" y="451"/>
                </a:lnTo>
                <a:lnTo>
                  <a:pt x="88" y="459"/>
                </a:lnTo>
                <a:lnTo>
                  <a:pt x="92" y="462"/>
                </a:lnTo>
                <a:lnTo>
                  <a:pt x="95" y="461"/>
                </a:lnTo>
                <a:lnTo>
                  <a:pt x="98" y="462"/>
                </a:lnTo>
                <a:lnTo>
                  <a:pt x="102" y="462"/>
                </a:lnTo>
                <a:lnTo>
                  <a:pt x="105" y="467"/>
                </a:lnTo>
                <a:lnTo>
                  <a:pt x="109" y="464"/>
                </a:lnTo>
                <a:lnTo>
                  <a:pt x="112" y="471"/>
                </a:lnTo>
                <a:lnTo>
                  <a:pt x="116" y="473"/>
                </a:lnTo>
                <a:lnTo>
                  <a:pt x="119" y="477"/>
                </a:lnTo>
                <a:lnTo>
                  <a:pt x="122" y="474"/>
                </a:lnTo>
                <a:lnTo>
                  <a:pt x="126" y="471"/>
                </a:lnTo>
                <a:lnTo>
                  <a:pt x="129" y="467"/>
                </a:lnTo>
                <a:lnTo>
                  <a:pt x="132" y="463"/>
                </a:lnTo>
                <a:lnTo>
                  <a:pt x="136" y="455"/>
                </a:lnTo>
                <a:lnTo>
                  <a:pt x="139" y="450"/>
                </a:lnTo>
                <a:lnTo>
                  <a:pt x="143" y="444"/>
                </a:lnTo>
                <a:lnTo>
                  <a:pt x="146" y="441"/>
                </a:lnTo>
                <a:lnTo>
                  <a:pt x="149" y="439"/>
                </a:lnTo>
                <a:lnTo>
                  <a:pt x="153" y="438"/>
                </a:lnTo>
                <a:lnTo>
                  <a:pt x="156" y="438"/>
                </a:lnTo>
                <a:lnTo>
                  <a:pt x="160" y="435"/>
                </a:lnTo>
                <a:lnTo>
                  <a:pt x="163" y="429"/>
                </a:lnTo>
                <a:lnTo>
                  <a:pt x="166" y="423"/>
                </a:lnTo>
                <a:lnTo>
                  <a:pt x="170" y="428"/>
                </a:lnTo>
                <a:lnTo>
                  <a:pt x="173" y="433"/>
                </a:lnTo>
                <a:lnTo>
                  <a:pt x="176" y="439"/>
                </a:lnTo>
                <a:lnTo>
                  <a:pt x="180" y="438"/>
                </a:lnTo>
                <a:lnTo>
                  <a:pt x="183" y="438"/>
                </a:lnTo>
                <a:lnTo>
                  <a:pt x="187" y="433"/>
                </a:lnTo>
                <a:lnTo>
                  <a:pt x="190" y="430"/>
                </a:lnTo>
                <a:lnTo>
                  <a:pt x="194" y="432"/>
                </a:lnTo>
                <a:lnTo>
                  <a:pt x="197" y="438"/>
                </a:lnTo>
                <a:lnTo>
                  <a:pt x="200" y="440"/>
                </a:lnTo>
                <a:lnTo>
                  <a:pt x="204" y="435"/>
                </a:lnTo>
                <a:lnTo>
                  <a:pt x="207" y="432"/>
                </a:lnTo>
                <a:lnTo>
                  <a:pt x="211" y="432"/>
                </a:lnTo>
                <a:lnTo>
                  <a:pt x="214" y="438"/>
                </a:lnTo>
                <a:lnTo>
                  <a:pt x="217" y="444"/>
                </a:lnTo>
                <a:lnTo>
                  <a:pt x="221" y="446"/>
                </a:lnTo>
                <a:lnTo>
                  <a:pt x="224" y="446"/>
                </a:lnTo>
                <a:lnTo>
                  <a:pt x="228" y="443"/>
                </a:lnTo>
                <a:lnTo>
                  <a:pt x="231" y="443"/>
                </a:lnTo>
                <a:lnTo>
                  <a:pt x="234" y="443"/>
                </a:lnTo>
                <a:lnTo>
                  <a:pt x="238" y="440"/>
                </a:lnTo>
                <a:lnTo>
                  <a:pt x="241" y="440"/>
                </a:lnTo>
                <a:lnTo>
                  <a:pt x="244" y="445"/>
                </a:lnTo>
                <a:lnTo>
                  <a:pt x="248" y="448"/>
                </a:lnTo>
                <a:lnTo>
                  <a:pt x="251" y="453"/>
                </a:lnTo>
                <a:lnTo>
                  <a:pt x="255" y="450"/>
                </a:lnTo>
                <a:lnTo>
                  <a:pt x="258" y="448"/>
                </a:lnTo>
                <a:lnTo>
                  <a:pt x="261" y="444"/>
                </a:lnTo>
                <a:lnTo>
                  <a:pt x="265" y="447"/>
                </a:lnTo>
                <a:lnTo>
                  <a:pt x="268" y="455"/>
                </a:lnTo>
                <a:lnTo>
                  <a:pt x="272" y="462"/>
                </a:lnTo>
                <a:lnTo>
                  <a:pt x="275" y="463"/>
                </a:lnTo>
                <a:lnTo>
                  <a:pt x="278" y="465"/>
                </a:lnTo>
                <a:lnTo>
                  <a:pt x="282" y="464"/>
                </a:lnTo>
                <a:lnTo>
                  <a:pt x="285" y="459"/>
                </a:lnTo>
                <a:lnTo>
                  <a:pt x="289" y="453"/>
                </a:lnTo>
                <a:lnTo>
                  <a:pt x="292" y="442"/>
                </a:lnTo>
                <a:lnTo>
                  <a:pt x="295" y="443"/>
                </a:lnTo>
                <a:lnTo>
                  <a:pt x="299" y="445"/>
                </a:lnTo>
                <a:lnTo>
                  <a:pt x="302" y="448"/>
                </a:lnTo>
                <a:lnTo>
                  <a:pt x="306" y="446"/>
                </a:lnTo>
                <a:lnTo>
                  <a:pt x="309" y="437"/>
                </a:lnTo>
                <a:lnTo>
                  <a:pt x="312" y="437"/>
                </a:lnTo>
                <a:lnTo>
                  <a:pt x="316" y="428"/>
                </a:lnTo>
                <a:lnTo>
                  <a:pt x="319" y="425"/>
                </a:lnTo>
                <a:lnTo>
                  <a:pt x="323" y="424"/>
                </a:lnTo>
                <a:lnTo>
                  <a:pt x="326" y="426"/>
                </a:lnTo>
                <a:lnTo>
                  <a:pt x="329" y="432"/>
                </a:lnTo>
                <a:lnTo>
                  <a:pt x="333" y="432"/>
                </a:lnTo>
                <a:lnTo>
                  <a:pt x="336" y="435"/>
                </a:lnTo>
                <a:lnTo>
                  <a:pt x="340" y="427"/>
                </a:lnTo>
                <a:lnTo>
                  <a:pt x="343" y="423"/>
                </a:lnTo>
                <a:lnTo>
                  <a:pt x="346" y="414"/>
                </a:lnTo>
                <a:lnTo>
                  <a:pt x="350" y="410"/>
                </a:lnTo>
                <a:lnTo>
                  <a:pt x="353" y="410"/>
                </a:lnTo>
                <a:lnTo>
                  <a:pt x="356" y="413"/>
                </a:lnTo>
                <a:lnTo>
                  <a:pt x="360" y="415"/>
                </a:lnTo>
                <a:lnTo>
                  <a:pt x="363" y="407"/>
                </a:lnTo>
                <a:lnTo>
                  <a:pt x="367" y="407"/>
                </a:lnTo>
                <a:lnTo>
                  <a:pt x="370" y="404"/>
                </a:lnTo>
                <a:lnTo>
                  <a:pt x="373" y="404"/>
                </a:lnTo>
                <a:lnTo>
                  <a:pt x="377" y="402"/>
                </a:lnTo>
                <a:lnTo>
                  <a:pt x="380" y="410"/>
                </a:lnTo>
                <a:lnTo>
                  <a:pt x="384" y="416"/>
                </a:lnTo>
                <a:lnTo>
                  <a:pt x="387" y="422"/>
                </a:lnTo>
                <a:lnTo>
                  <a:pt x="390" y="420"/>
                </a:lnTo>
                <a:lnTo>
                  <a:pt x="394" y="421"/>
                </a:lnTo>
                <a:lnTo>
                  <a:pt x="397" y="420"/>
                </a:lnTo>
                <a:lnTo>
                  <a:pt x="401" y="422"/>
                </a:lnTo>
                <a:lnTo>
                  <a:pt x="404" y="421"/>
                </a:lnTo>
                <a:lnTo>
                  <a:pt x="408" y="427"/>
                </a:lnTo>
                <a:lnTo>
                  <a:pt x="411" y="432"/>
                </a:lnTo>
                <a:lnTo>
                  <a:pt x="414" y="433"/>
                </a:lnTo>
                <a:lnTo>
                  <a:pt x="418" y="432"/>
                </a:lnTo>
                <a:lnTo>
                  <a:pt x="421" y="430"/>
                </a:lnTo>
                <a:lnTo>
                  <a:pt x="425" y="425"/>
                </a:lnTo>
                <a:lnTo>
                  <a:pt x="428" y="422"/>
                </a:lnTo>
                <a:lnTo>
                  <a:pt x="431" y="411"/>
                </a:lnTo>
                <a:lnTo>
                  <a:pt x="435" y="410"/>
                </a:lnTo>
                <a:lnTo>
                  <a:pt x="438" y="410"/>
                </a:lnTo>
                <a:lnTo>
                  <a:pt x="441" y="410"/>
                </a:lnTo>
                <a:lnTo>
                  <a:pt x="445" y="403"/>
                </a:lnTo>
                <a:lnTo>
                  <a:pt x="448" y="393"/>
                </a:lnTo>
                <a:lnTo>
                  <a:pt x="452" y="390"/>
                </a:lnTo>
                <a:lnTo>
                  <a:pt x="455" y="390"/>
                </a:lnTo>
                <a:lnTo>
                  <a:pt x="458" y="389"/>
                </a:lnTo>
                <a:lnTo>
                  <a:pt x="462" y="389"/>
                </a:lnTo>
                <a:lnTo>
                  <a:pt x="465" y="396"/>
                </a:lnTo>
                <a:lnTo>
                  <a:pt x="468" y="402"/>
                </a:lnTo>
                <a:lnTo>
                  <a:pt x="472" y="405"/>
                </a:lnTo>
                <a:lnTo>
                  <a:pt x="475" y="404"/>
                </a:lnTo>
                <a:lnTo>
                  <a:pt x="479" y="404"/>
                </a:lnTo>
                <a:lnTo>
                  <a:pt x="482" y="406"/>
                </a:lnTo>
                <a:lnTo>
                  <a:pt x="486" y="407"/>
                </a:lnTo>
                <a:lnTo>
                  <a:pt x="489" y="410"/>
                </a:lnTo>
                <a:lnTo>
                  <a:pt x="492" y="411"/>
                </a:lnTo>
                <a:lnTo>
                  <a:pt x="496" y="407"/>
                </a:lnTo>
                <a:lnTo>
                  <a:pt x="499" y="405"/>
                </a:lnTo>
                <a:lnTo>
                  <a:pt x="503" y="405"/>
                </a:lnTo>
                <a:lnTo>
                  <a:pt x="506" y="414"/>
                </a:lnTo>
                <a:lnTo>
                  <a:pt x="509" y="418"/>
                </a:lnTo>
                <a:lnTo>
                  <a:pt x="513" y="420"/>
                </a:lnTo>
                <a:lnTo>
                  <a:pt x="516" y="418"/>
                </a:lnTo>
                <a:lnTo>
                  <a:pt x="520" y="418"/>
                </a:lnTo>
                <a:lnTo>
                  <a:pt x="523" y="415"/>
                </a:lnTo>
                <a:lnTo>
                  <a:pt x="526" y="408"/>
                </a:lnTo>
                <a:lnTo>
                  <a:pt x="530" y="404"/>
                </a:lnTo>
                <a:lnTo>
                  <a:pt x="533" y="401"/>
                </a:lnTo>
                <a:lnTo>
                  <a:pt x="537" y="404"/>
                </a:lnTo>
                <a:lnTo>
                  <a:pt x="540" y="401"/>
                </a:lnTo>
                <a:lnTo>
                  <a:pt x="543" y="395"/>
                </a:lnTo>
                <a:lnTo>
                  <a:pt x="547" y="395"/>
                </a:lnTo>
                <a:lnTo>
                  <a:pt x="550" y="394"/>
                </a:lnTo>
                <a:lnTo>
                  <a:pt x="553" y="395"/>
                </a:lnTo>
                <a:lnTo>
                  <a:pt x="557" y="389"/>
                </a:lnTo>
                <a:lnTo>
                  <a:pt x="560" y="390"/>
                </a:lnTo>
                <a:lnTo>
                  <a:pt x="564" y="395"/>
                </a:lnTo>
                <a:lnTo>
                  <a:pt x="567" y="401"/>
                </a:lnTo>
                <a:lnTo>
                  <a:pt x="570" y="399"/>
                </a:lnTo>
                <a:lnTo>
                  <a:pt x="574" y="392"/>
                </a:lnTo>
                <a:lnTo>
                  <a:pt x="577" y="387"/>
                </a:lnTo>
                <a:lnTo>
                  <a:pt x="581" y="384"/>
                </a:lnTo>
                <a:lnTo>
                  <a:pt x="584" y="378"/>
                </a:lnTo>
                <a:lnTo>
                  <a:pt x="587" y="370"/>
                </a:lnTo>
                <a:lnTo>
                  <a:pt x="591" y="358"/>
                </a:lnTo>
                <a:lnTo>
                  <a:pt x="594" y="350"/>
                </a:lnTo>
                <a:lnTo>
                  <a:pt x="598" y="345"/>
                </a:lnTo>
                <a:lnTo>
                  <a:pt x="601" y="344"/>
                </a:lnTo>
                <a:lnTo>
                  <a:pt x="604" y="346"/>
                </a:lnTo>
                <a:lnTo>
                  <a:pt x="608" y="344"/>
                </a:lnTo>
                <a:lnTo>
                  <a:pt x="611" y="344"/>
                </a:lnTo>
                <a:lnTo>
                  <a:pt x="615" y="341"/>
                </a:lnTo>
                <a:lnTo>
                  <a:pt x="618" y="336"/>
                </a:lnTo>
                <a:lnTo>
                  <a:pt x="622" y="331"/>
                </a:lnTo>
                <a:lnTo>
                  <a:pt x="625" y="329"/>
                </a:lnTo>
                <a:lnTo>
                  <a:pt x="628" y="331"/>
                </a:lnTo>
                <a:lnTo>
                  <a:pt x="632" y="341"/>
                </a:lnTo>
                <a:lnTo>
                  <a:pt x="635" y="353"/>
                </a:lnTo>
                <a:lnTo>
                  <a:pt x="638" y="363"/>
                </a:lnTo>
                <a:lnTo>
                  <a:pt x="642" y="371"/>
                </a:lnTo>
                <a:lnTo>
                  <a:pt x="645" y="376"/>
                </a:lnTo>
                <a:lnTo>
                  <a:pt x="649" y="379"/>
                </a:lnTo>
                <a:lnTo>
                  <a:pt x="652" y="379"/>
                </a:lnTo>
                <a:lnTo>
                  <a:pt x="655" y="376"/>
                </a:lnTo>
                <a:lnTo>
                  <a:pt x="659" y="376"/>
                </a:lnTo>
                <a:lnTo>
                  <a:pt x="662" y="378"/>
                </a:lnTo>
                <a:lnTo>
                  <a:pt x="665" y="378"/>
                </a:lnTo>
                <a:lnTo>
                  <a:pt x="669" y="377"/>
                </a:lnTo>
                <a:lnTo>
                  <a:pt x="672" y="370"/>
                </a:lnTo>
                <a:lnTo>
                  <a:pt x="676" y="366"/>
                </a:lnTo>
                <a:lnTo>
                  <a:pt x="679" y="359"/>
                </a:lnTo>
                <a:lnTo>
                  <a:pt x="682" y="354"/>
                </a:lnTo>
                <a:lnTo>
                  <a:pt x="686" y="353"/>
                </a:lnTo>
                <a:lnTo>
                  <a:pt x="689" y="354"/>
                </a:lnTo>
                <a:lnTo>
                  <a:pt x="693" y="356"/>
                </a:lnTo>
                <a:lnTo>
                  <a:pt x="696" y="355"/>
                </a:lnTo>
                <a:lnTo>
                  <a:pt x="700" y="356"/>
                </a:lnTo>
                <a:lnTo>
                  <a:pt x="703" y="354"/>
                </a:lnTo>
                <a:lnTo>
                  <a:pt x="706" y="351"/>
                </a:lnTo>
                <a:lnTo>
                  <a:pt x="710" y="348"/>
                </a:lnTo>
                <a:lnTo>
                  <a:pt x="713" y="345"/>
                </a:lnTo>
                <a:lnTo>
                  <a:pt x="717" y="351"/>
                </a:lnTo>
                <a:lnTo>
                  <a:pt x="720" y="355"/>
                </a:lnTo>
                <a:lnTo>
                  <a:pt x="723" y="360"/>
                </a:lnTo>
                <a:lnTo>
                  <a:pt x="727" y="359"/>
                </a:lnTo>
                <a:lnTo>
                  <a:pt x="730" y="358"/>
                </a:lnTo>
                <a:lnTo>
                  <a:pt x="734" y="357"/>
                </a:lnTo>
                <a:lnTo>
                  <a:pt x="737" y="357"/>
                </a:lnTo>
                <a:lnTo>
                  <a:pt x="740" y="356"/>
                </a:lnTo>
                <a:lnTo>
                  <a:pt x="744" y="359"/>
                </a:lnTo>
                <a:lnTo>
                  <a:pt x="747" y="361"/>
                </a:lnTo>
                <a:lnTo>
                  <a:pt x="750" y="365"/>
                </a:lnTo>
                <a:lnTo>
                  <a:pt x="754" y="361"/>
                </a:lnTo>
                <a:lnTo>
                  <a:pt x="757" y="358"/>
                </a:lnTo>
                <a:lnTo>
                  <a:pt x="761" y="352"/>
                </a:lnTo>
                <a:lnTo>
                  <a:pt x="764" y="346"/>
                </a:lnTo>
                <a:lnTo>
                  <a:pt x="767" y="336"/>
                </a:lnTo>
                <a:lnTo>
                  <a:pt x="771" y="329"/>
                </a:lnTo>
                <a:lnTo>
                  <a:pt x="774" y="325"/>
                </a:lnTo>
                <a:lnTo>
                  <a:pt x="778" y="317"/>
                </a:lnTo>
                <a:lnTo>
                  <a:pt x="781" y="311"/>
                </a:lnTo>
                <a:lnTo>
                  <a:pt x="784" y="303"/>
                </a:lnTo>
                <a:lnTo>
                  <a:pt x="788" y="302"/>
                </a:lnTo>
                <a:lnTo>
                  <a:pt x="791" y="294"/>
                </a:lnTo>
                <a:lnTo>
                  <a:pt x="795" y="292"/>
                </a:lnTo>
                <a:lnTo>
                  <a:pt x="798" y="291"/>
                </a:lnTo>
                <a:lnTo>
                  <a:pt x="801" y="295"/>
                </a:lnTo>
                <a:lnTo>
                  <a:pt x="805" y="298"/>
                </a:lnTo>
                <a:lnTo>
                  <a:pt x="808" y="300"/>
                </a:lnTo>
                <a:lnTo>
                  <a:pt x="812" y="305"/>
                </a:lnTo>
                <a:lnTo>
                  <a:pt x="815" y="306"/>
                </a:lnTo>
                <a:lnTo>
                  <a:pt x="818" y="305"/>
                </a:lnTo>
                <a:lnTo>
                  <a:pt x="822" y="305"/>
                </a:lnTo>
                <a:lnTo>
                  <a:pt x="825" y="306"/>
                </a:lnTo>
                <a:lnTo>
                  <a:pt x="829" y="297"/>
                </a:lnTo>
                <a:lnTo>
                  <a:pt x="832" y="284"/>
                </a:lnTo>
                <a:lnTo>
                  <a:pt x="835" y="264"/>
                </a:lnTo>
                <a:lnTo>
                  <a:pt x="839" y="253"/>
                </a:lnTo>
                <a:lnTo>
                  <a:pt x="842" y="243"/>
                </a:lnTo>
                <a:lnTo>
                  <a:pt x="846" y="239"/>
                </a:lnTo>
                <a:lnTo>
                  <a:pt x="849" y="232"/>
                </a:lnTo>
                <a:lnTo>
                  <a:pt x="852" y="227"/>
                </a:lnTo>
                <a:lnTo>
                  <a:pt x="856" y="223"/>
                </a:lnTo>
                <a:lnTo>
                  <a:pt x="859" y="219"/>
                </a:lnTo>
                <a:lnTo>
                  <a:pt x="862" y="214"/>
                </a:lnTo>
                <a:lnTo>
                  <a:pt x="866" y="204"/>
                </a:lnTo>
                <a:lnTo>
                  <a:pt x="869" y="197"/>
                </a:lnTo>
                <a:lnTo>
                  <a:pt x="873" y="191"/>
                </a:lnTo>
                <a:lnTo>
                  <a:pt x="876" y="192"/>
                </a:lnTo>
                <a:lnTo>
                  <a:pt x="879" y="189"/>
                </a:lnTo>
                <a:lnTo>
                  <a:pt x="883" y="189"/>
                </a:lnTo>
                <a:lnTo>
                  <a:pt x="886" y="183"/>
                </a:lnTo>
                <a:lnTo>
                  <a:pt x="890" y="184"/>
                </a:lnTo>
                <a:lnTo>
                  <a:pt x="893" y="183"/>
                </a:lnTo>
                <a:lnTo>
                  <a:pt x="896" y="183"/>
                </a:lnTo>
                <a:lnTo>
                  <a:pt x="900" y="181"/>
                </a:lnTo>
                <a:lnTo>
                  <a:pt x="903" y="185"/>
                </a:lnTo>
                <a:lnTo>
                  <a:pt x="907" y="195"/>
                </a:lnTo>
                <a:lnTo>
                  <a:pt x="910" y="205"/>
                </a:lnTo>
                <a:lnTo>
                  <a:pt x="914" y="210"/>
                </a:lnTo>
                <a:lnTo>
                  <a:pt x="917" y="207"/>
                </a:lnTo>
                <a:lnTo>
                  <a:pt x="920" y="202"/>
                </a:lnTo>
                <a:lnTo>
                  <a:pt x="924" y="199"/>
                </a:lnTo>
                <a:lnTo>
                  <a:pt x="927" y="200"/>
                </a:lnTo>
                <a:lnTo>
                  <a:pt x="931" y="199"/>
                </a:lnTo>
                <a:lnTo>
                  <a:pt x="934" y="198"/>
                </a:lnTo>
                <a:lnTo>
                  <a:pt x="937" y="197"/>
                </a:lnTo>
                <a:lnTo>
                  <a:pt x="941" y="198"/>
                </a:lnTo>
                <a:lnTo>
                  <a:pt x="944" y="192"/>
                </a:lnTo>
                <a:lnTo>
                  <a:pt x="947" y="186"/>
                </a:lnTo>
                <a:lnTo>
                  <a:pt x="951" y="173"/>
                </a:lnTo>
                <a:lnTo>
                  <a:pt x="954" y="163"/>
                </a:lnTo>
                <a:lnTo>
                  <a:pt x="958" y="151"/>
                </a:lnTo>
                <a:lnTo>
                  <a:pt x="961" y="152"/>
                </a:lnTo>
                <a:lnTo>
                  <a:pt x="964" y="153"/>
                </a:lnTo>
                <a:lnTo>
                  <a:pt x="968" y="154"/>
                </a:lnTo>
                <a:lnTo>
                  <a:pt x="971" y="152"/>
                </a:lnTo>
                <a:lnTo>
                  <a:pt x="974" y="150"/>
                </a:lnTo>
                <a:lnTo>
                  <a:pt x="978" y="152"/>
                </a:lnTo>
                <a:lnTo>
                  <a:pt x="981" y="151"/>
                </a:lnTo>
                <a:lnTo>
                  <a:pt x="985" y="153"/>
                </a:lnTo>
                <a:lnTo>
                  <a:pt x="988" y="150"/>
                </a:lnTo>
                <a:lnTo>
                  <a:pt x="992" y="144"/>
                </a:lnTo>
                <a:lnTo>
                  <a:pt x="995" y="140"/>
                </a:lnTo>
                <a:lnTo>
                  <a:pt x="998" y="136"/>
                </a:lnTo>
                <a:lnTo>
                  <a:pt x="1002" y="131"/>
                </a:lnTo>
                <a:lnTo>
                  <a:pt x="1005" y="121"/>
                </a:lnTo>
                <a:lnTo>
                  <a:pt x="1009" y="115"/>
                </a:lnTo>
                <a:lnTo>
                  <a:pt x="1012" y="115"/>
                </a:lnTo>
                <a:lnTo>
                  <a:pt x="1015" y="117"/>
                </a:lnTo>
                <a:lnTo>
                  <a:pt x="1019" y="117"/>
                </a:lnTo>
                <a:lnTo>
                  <a:pt x="1022" y="115"/>
                </a:lnTo>
                <a:lnTo>
                  <a:pt x="1026" y="119"/>
                </a:lnTo>
                <a:lnTo>
                  <a:pt x="1029" y="117"/>
                </a:lnTo>
                <a:lnTo>
                  <a:pt x="1032" y="114"/>
                </a:lnTo>
                <a:lnTo>
                  <a:pt x="1036" y="108"/>
                </a:lnTo>
                <a:lnTo>
                  <a:pt x="1039" y="103"/>
                </a:lnTo>
                <a:lnTo>
                  <a:pt x="1043" y="100"/>
                </a:lnTo>
                <a:lnTo>
                  <a:pt x="1046" y="96"/>
                </a:lnTo>
                <a:lnTo>
                  <a:pt x="1049" y="93"/>
                </a:lnTo>
                <a:lnTo>
                  <a:pt x="1053" y="93"/>
                </a:lnTo>
                <a:lnTo>
                  <a:pt x="1056" y="99"/>
                </a:lnTo>
                <a:lnTo>
                  <a:pt x="1059" y="101"/>
                </a:lnTo>
                <a:lnTo>
                  <a:pt x="1063" y="103"/>
                </a:lnTo>
                <a:lnTo>
                  <a:pt x="1066" y="93"/>
                </a:lnTo>
                <a:lnTo>
                  <a:pt x="1070" y="93"/>
                </a:lnTo>
                <a:lnTo>
                  <a:pt x="1073" y="88"/>
                </a:lnTo>
                <a:lnTo>
                  <a:pt x="1076" y="93"/>
                </a:lnTo>
                <a:lnTo>
                  <a:pt x="1080" y="94"/>
                </a:lnTo>
                <a:lnTo>
                  <a:pt x="1083" y="96"/>
                </a:lnTo>
                <a:lnTo>
                  <a:pt x="1087" y="91"/>
                </a:lnTo>
                <a:lnTo>
                  <a:pt x="1090" y="87"/>
                </a:lnTo>
                <a:lnTo>
                  <a:pt x="1093" y="79"/>
                </a:lnTo>
                <a:lnTo>
                  <a:pt x="1097" y="69"/>
                </a:lnTo>
                <a:lnTo>
                  <a:pt x="1100" y="55"/>
                </a:lnTo>
                <a:lnTo>
                  <a:pt x="1104" y="46"/>
                </a:lnTo>
                <a:lnTo>
                  <a:pt x="1107" y="47"/>
                </a:lnTo>
                <a:lnTo>
                  <a:pt x="1110" y="52"/>
                </a:lnTo>
                <a:lnTo>
                  <a:pt x="1114" y="58"/>
                </a:lnTo>
                <a:lnTo>
                  <a:pt x="1117" y="62"/>
                </a:lnTo>
                <a:lnTo>
                  <a:pt x="1121" y="64"/>
                </a:lnTo>
                <a:lnTo>
                  <a:pt x="1124" y="61"/>
                </a:lnTo>
                <a:lnTo>
                  <a:pt x="1127" y="59"/>
                </a:lnTo>
                <a:lnTo>
                  <a:pt x="1131" y="58"/>
                </a:lnTo>
                <a:lnTo>
                  <a:pt x="1134" y="58"/>
                </a:lnTo>
                <a:lnTo>
                  <a:pt x="1138" y="60"/>
                </a:lnTo>
                <a:lnTo>
                  <a:pt x="1141" y="62"/>
                </a:lnTo>
                <a:lnTo>
                  <a:pt x="1144" y="65"/>
                </a:lnTo>
                <a:lnTo>
                  <a:pt x="1148" y="66"/>
                </a:lnTo>
                <a:lnTo>
                  <a:pt x="1151" y="66"/>
                </a:lnTo>
                <a:lnTo>
                  <a:pt x="1154" y="63"/>
                </a:lnTo>
                <a:lnTo>
                  <a:pt x="1158" y="51"/>
                </a:lnTo>
                <a:lnTo>
                  <a:pt x="1161" y="36"/>
                </a:lnTo>
                <a:lnTo>
                  <a:pt x="1165" y="26"/>
                </a:lnTo>
                <a:lnTo>
                  <a:pt x="1168" y="27"/>
                </a:lnTo>
                <a:lnTo>
                  <a:pt x="1171" y="35"/>
                </a:lnTo>
                <a:lnTo>
                  <a:pt x="1175" y="43"/>
                </a:lnTo>
                <a:lnTo>
                  <a:pt x="1178" y="44"/>
                </a:lnTo>
                <a:lnTo>
                  <a:pt x="1182" y="39"/>
                </a:lnTo>
                <a:lnTo>
                  <a:pt x="1185" y="33"/>
                </a:lnTo>
                <a:lnTo>
                  <a:pt x="1188" y="30"/>
                </a:lnTo>
                <a:lnTo>
                  <a:pt x="1192" y="30"/>
                </a:lnTo>
                <a:lnTo>
                  <a:pt x="1195" y="28"/>
                </a:lnTo>
                <a:lnTo>
                  <a:pt x="1199" y="27"/>
                </a:lnTo>
                <a:lnTo>
                  <a:pt x="1202" y="27"/>
                </a:lnTo>
                <a:lnTo>
                  <a:pt x="1206" y="30"/>
                </a:lnTo>
                <a:lnTo>
                  <a:pt x="1209" y="33"/>
                </a:lnTo>
                <a:lnTo>
                  <a:pt x="1212" y="37"/>
                </a:lnTo>
                <a:lnTo>
                  <a:pt x="1216" y="41"/>
                </a:lnTo>
                <a:lnTo>
                  <a:pt x="1219" y="47"/>
                </a:lnTo>
                <a:lnTo>
                  <a:pt x="1223" y="54"/>
                </a:lnTo>
                <a:lnTo>
                  <a:pt x="1226" y="58"/>
                </a:lnTo>
                <a:lnTo>
                  <a:pt x="1229" y="63"/>
                </a:lnTo>
                <a:lnTo>
                  <a:pt x="1233" y="67"/>
                </a:lnTo>
                <a:lnTo>
                  <a:pt x="1236" y="74"/>
                </a:lnTo>
                <a:lnTo>
                  <a:pt x="1239" y="74"/>
                </a:lnTo>
                <a:lnTo>
                  <a:pt x="1243" y="75"/>
                </a:lnTo>
                <a:lnTo>
                  <a:pt x="1246" y="74"/>
                </a:lnTo>
                <a:lnTo>
                  <a:pt x="1250" y="70"/>
                </a:lnTo>
                <a:lnTo>
                  <a:pt x="1253" y="70"/>
                </a:lnTo>
                <a:lnTo>
                  <a:pt x="1256" y="71"/>
                </a:lnTo>
                <a:lnTo>
                  <a:pt x="1260" y="81"/>
                </a:lnTo>
                <a:lnTo>
                  <a:pt x="1263" y="81"/>
                </a:lnTo>
                <a:lnTo>
                  <a:pt x="1266" y="83"/>
                </a:lnTo>
                <a:lnTo>
                  <a:pt x="1270" y="80"/>
                </a:lnTo>
                <a:lnTo>
                  <a:pt x="1273" y="82"/>
                </a:lnTo>
                <a:lnTo>
                  <a:pt x="1277" y="80"/>
                </a:lnTo>
                <a:lnTo>
                  <a:pt x="1280" y="73"/>
                </a:lnTo>
                <a:lnTo>
                  <a:pt x="1284" y="64"/>
                </a:lnTo>
                <a:lnTo>
                  <a:pt x="1287" y="64"/>
                </a:lnTo>
                <a:lnTo>
                  <a:pt x="1290" y="71"/>
                </a:lnTo>
                <a:lnTo>
                  <a:pt x="1294" y="77"/>
                </a:lnTo>
                <a:lnTo>
                  <a:pt x="1297" y="82"/>
                </a:lnTo>
                <a:lnTo>
                  <a:pt x="1301" y="79"/>
                </a:lnTo>
                <a:lnTo>
                  <a:pt x="1304" y="74"/>
                </a:lnTo>
                <a:lnTo>
                  <a:pt x="1307" y="66"/>
                </a:lnTo>
                <a:lnTo>
                  <a:pt x="1311" y="66"/>
                </a:lnTo>
                <a:lnTo>
                  <a:pt x="1314" y="75"/>
                </a:lnTo>
                <a:lnTo>
                  <a:pt x="1318" y="76"/>
                </a:lnTo>
                <a:lnTo>
                  <a:pt x="1321" y="76"/>
                </a:lnTo>
                <a:lnTo>
                  <a:pt x="1324" y="72"/>
                </a:lnTo>
                <a:lnTo>
                  <a:pt x="1328" y="81"/>
                </a:lnTo>
                <a:lnTo>
                  <a:pt x="1331" y="89"/>
                </a:lnTo>
                <a:lnTo>
                  <a:pt x="1335" y="101"/>
                </a:lnTo>
                <a:lnTo>
                  <a:pt x="1338" y="100"/>
                </a:lnTo>
                <a:lnTo>
                  <a:pt x="1341" y="99"/>
                </a:lnTo>
                <a:lnTo>
                  <a:pt x="1345" y="98"/>
                </a:lnTo>
                <a:lnTo>
                  <a:pt x="1348" y="102"/>
                </a:lnTo>
                <a:lnTo>
                  <a:pt x="1351" y="106"/>
                </a:lnTo>
                <a:lnTo>
                  <a:pt x="1355" y="110"/>
                </a:lnTo>
                <a:lnTo>
                  <a:pt x="1358" y="112"/>
                </a:lnTo>
                <a:lnTo>
                  <a:pt x="1362" y="109"/>
                </a:lnTo>
                <a:lnTo>
                  <a:pt x="1365" y="101"/>
                </a:lnTo>
                <a:lnTo>
                  <a:pt x="1368" y="84"/>
                </a:lnTo>
                <a:lnTo>
                  <a:pt x="1372" y="77"/>
                </a:lnTo>
                <a:lnTo>
                  <a:pt x="1375" y="68"/>
                </a:lnTo>
                <a:lnTo>
                  <a:pt x="1379" y="64"/>
                </a:lnTo>
                <a:lnTo>
                  <a:pt x="1382" y="56"/>
                </a:lnTo>
                <a:lnTo>
                  <a:pt x="1385" y="56"/>
                </a:lnTo>
                <a:lnTo>
                  <a:pt x="1389" y="60"/>
                </a:lnTo>
                <a:lnTo>
                  <a:pt x="1392" y="67"/>
                </a:lnTo>
                <a:lnTo>
                  <a:pt x="1396" y="72"/>
                </a:lnTo>
                <a:lnTo>
                  <a:pt x="1399" y="74"/>
                </a:lnTo>
                <a:lnTo>
                  <a:pt x="1402" y="76"/>
                </a:lnTo>
                <a:lnTo>
                  <a:pt x="1406" y="76"/>
                </a:lnTo>
                <a:lnTo>
                  <a:pt x="1409" y="74"/>
                </a:lnTo>
                <a:lnTo>
                  <a:pt x="1413" y="73"/>
                </a:lnTo>
                <a:lnTo>
                  <a:pt x="1416" y="74"/>
                </a:lnTo>
                <a:lnTo>
                  <a:pt x="1420" y="73"/>
                </a:lnTo>
                <a:lnTo>
                  <a:pt x="1423" y="66"/>
                </a:lnTo>
                <a:lnTo>
                  <a:pt x="1426" y="58"/>
                </a:lnTo>
                <a:lnTo>
                  <a:pt x="1430" y="55"/>
                </a:lnTo>
                <a:lnTo>
                  <a:pt x="1433" y="52"/>
                </a:lnTo>
                <a:lnTo>
                  <a:pt x="1436" y="51"/>
                </a:lnTo>
                <a:lnTo>
                  <a:pt x="1440" y="47"/>
                </a:lnTo>
                <a:lnTo>
                  <a:pt x="1443" y="46"/>
                </a:lnTo>
                <a:lnTo>
                  <a:pt x="1447" y="45"/>
                </a:lnTo>
                <a:lnTo>
                  <a:pt x="1450" y="43"/>
                </a:lnTo>
                <a:lnTo>
                  <a:pt x="1453" y="43"/>
                </a:lnTo>
                <a:lnTo>
                  <a:pt x="1457" y="42"/>
                </a:lnTo>
                <a:lnTo>
                  <a:pt x="1460" y="37"/>
                </a:lnTo>
                <a:lnTo>
                  <a:pt x="1463" y="26"/>
                </a:lnTo>
                <a:lnTo>
                  <a:pt x="1467" y="14"/>
                </a:lnTo>
                <a:lnTo>
                  <a:pt x="1470" y="6"/>
                </a:lnTo>
                <a:lnTo>
                  <a:pt x="1474" y="3"/>
                </a:lnTo>
                <a:lnTo>
                  <a:pt x="1477" y="0"/>
                </a:lnTo>
                <a:lnTo>
                  <a:pt x="1480" y="1"/>
                </a:lnTo>
                <a:lnTo>
                  <a:pt x="1484" y="2"/>
                </a:lnTo>
                <a:lnTo>
                  <a:pt x="1487" y="7"/>
                </a:lnTo>
                <a:lnTo>
                  <a:pt x="1491" y="16"/>
                </a:lnTo>
                <a:lnTo>
                  <a:pt x="1494" y="24"/>
                </a:lnTo>
                <a:lnTo>
                  <a:pt x="1498" y="28"/>
                </a:lnTo>
                <a:lnTo>
                  <a:pt x="1501" y="27"/>
                </a:lnTo>
                <a:lnTo>
                  <a:pt x="1504" y="31"/>
                </a:lnTo>
                <a:lnTo>
                  <a:pt x="1508" y="37"/>
                </a:lnTo>
                <a:lnTo>
                  <a:pt x="1511" y="40"/>
                </a:lnTo>
                <a:lnTo>
                  <a:pt x="1515" y="42"/>
                </a:lnTo>
                <a:lnTo>
                  <a:pt x="1518" y="44"/>
                </a:lnTo>
                <a:lnTo>
                  <a:pt x="1521" y="48"/>
                </a:lnTo>
                <a:lnTo>
                  <a:pt x="1525" y="52"/>
                </a:lnTo>
                <a:lnTo>
                  <a:pt x="1528" y="54"/>
                </a:lnTo>
                <a:lnTo>
                  <a:pt x="1532" y="53"/>
                </a:lnTo>
                <a:lnTo>
                  <a:pt x="1535" y="52"/>
                </a:lnTo>
                <a:lnTo>
                  <a:pt x="1538" y="49"/>
                </a:lnTo>
                <a:lnTo>
                  <a:pt x="1542" y="49"/>
                </a:lnTo>
                <a:lnTo>
                  <a:pt x="1545" y="49"/>
                </a:lnTo>
                <a:lnTo>
                  <a:pt x="1548" y="53"/>
                </a:lnTo>
                <a:lnTo>
                  <a:pt x="1552" y="55"/>
                </a:lnTo>
                <a:lnTo>
                  <a:pt x="1555" y="61"/>
                </a:lnTo>
                <a:lnTo>
                  <a:pt x="1559" y="63"/>
                </a:lnTo>
                <a:lnTo>
                  <a:pt x="1562" y="66"/>
                </a:lnTo>
                <a:lnTo>
                  <a:pt x="1565" y="61"/>
                </a:lnTo>
                <a:lnTo>
                  <a:pt x="1569" y="59"/>
                </a:lnTo>
                <a:lnTo>
                  <a:pt x="1572" y="54"/>
                </a:lnTo>
                <a:lnTo>
                  <a:pt x="1576" y="51"/>
                </a:lnTo>
                <a:lnTo>
                  <a:pt x="1579" y="54"/>
                </a:lnTo>
                <a:lnTo>
                  <a:pt x="1582" y="49"/>
                </a:lnTo>
                <a:lnTo>
                  <a:pt x="1586" y="48"/>
                </a:lnTo>
                <a:lnTo>
                  <a:pt x="1589" y="49"/>
                </a:lnTo>
                <a:lnTo>
                  <a:pt x="1593" y="55"/>
                </a:lnTo>
                <a:lnTo>
                  <a:pt x="1596" y="59"/>
                </a:lnTo>
                <a:lnTo>
                  <a:pt x="1599" y="57"/>
                </a:lnTo>
                <a:lnTo>
                  <a:pt x="1603" y="58"/>
                </a:lnTo>
                <a:lnTo>
                  <a:pt x="1606" y="54"/>
                </a:lnTo>
                <a:lnTo>
                  <a:pt x="1610" y="49"/>
                </a:lnTo>
                <a:lnTo>
                  <a:pt x="1613" y="49"/>
                </a:lnTo>
                <a:lnTo>
                  <a:pt x="1616" y="55"/>
                </a:lnTo>
                <a:lnTo>
                  <a:pt x="1620" y="59"/>
                </a:lnTo>
                <a:lnTo>
                  <a:pt x="1623" y="63"/>
                </a:lnTo>
                <a:lnTo>
                  <a:pt x="1627" y="67"/>
                </a:lnTo>
                <a:lnTo>
                  <a:pt x="1630" y="74"/>
                </a:lnTo>
                <a:lnTo>
                  <a:pt x="1633" y="80"/>
                </a:lnTo>
                <a:lnTo>
                  <a:pt x="1637" y="84"/>
                </a:lnTo>
                <a:lnTo>
                  <a:pt x="1640" y="83"/>
                </a:lnTo>
                <a:lnTo>
                  <a:pt x="1644" y="86"/>
                </a:lnTo>
                <a:lnTo>
                  <a:pt x="1647" y="88"/>
                </a:lnTo>
                <a:lnTo>
                  <a:pt x="1650" y="100"/>
                </a:lnTo>
                <a:lnTo>
                  <a:pt x="1654" y="105"/>
                </a:lnTo>
                <a:lnTo>
                  <a:pt x="1657" y="114"/>
                </a:lnTo>
                <a:lnTo>
                  <a:pt x="1660" y="115"/>
                </a:lnTo>
                <a:lnTo>
                  <a:pt x="1664" y="115"/>
                </a:lnTo>
                <a:lnTo>
                  <a:pt x="1667" y="115"/>
                </a:lnTo>
                <a:lnTo>
                  <a:pt x="1671" y="118"/>
                </a:lnTo>
                <a:lnTo>
                  <a:pt x="1674" y="128"/>
                </a:lnTo>
                <a:lnTo>
                  <a:pt x="1677" y="128"/>
                </a:lnTo>
                <a:lnTo>
                  <a:pt x="1681" y="129"/>
                </a:lnTo>
                <a:lnTo>
                  <a:pt x="1684" y="127"/>
                </a:lnTo>
                <a:lnTo>
                  <a:pt x="1688" y="138"/>
                </a:lnTo>
                <a:lnTo>
                  <a:pt x="1691" y="146"/>
                </a:lnTo>
                <a:lnTo>
                  <a:pt x="1694" y="154"/>
                </a:lnTo>
              </a:path>
            </a:pathLst>
          </a:custGeom>
          <a:noFill/>
          <a:ln w="4763"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Line 71">
            <a:extLst>
              <a:ext uri="{FF2B5EF4-FFF2-40B4-BE49-F238E27FC236}">
                <a16:creationId xmlns:a16="http://schemas.microsoft.com/office/drawing/2014/main" id="{44886F00-E231-41A4-832A-044E45A0501E}"/>
              </a:ext>
            </a:extLst>
          </p:cNvPr>
          <p:cNvSpPr>
            <a:spLocks noChangeShapeType="1"/>
          </p:cNvSpPr>
          <p:nvPr/>
        </p:nvSpPr>
        <p:spPr bwMode="auto">
          <a:xfrm>
            <a:off x="233363" y="5546725"/>
            <a:ext cx="26892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 name="Line 72">
            <a:extLst>
              <a:ext uri="{FF2B5EF4-FFF2-40B4-BE49-F238E27FC236}">
                <a16:creationId xmlns:a16="http://schemas.microsoft.com/office/drawing/2014/main" id="{B9389C79-2929-4926-AC55-79A56DCE38F9}"/>
              </a:ext>
            </a:extLst>
          </p:cNvPr>
          <p:cNvSpPr>
            <a:spLocks noChangeShapeType="1"/>
          </p:cNvSpPr>
          <p:nvPr/>
        </p:nvSpPr>
        <p:spPr bwMode="auto">
          <a:xfrm flipV="1">
            <a:off x="233363" y="5519738"/>
            <a:ext cx="0" cy="269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 name="Line 73">
            <a:extLst>
              <a:ext uri="{FF2B5EF4-FFF2-40B4-BE49-F238E27FC236}">
                <a16:creationId xmlns:a16="http://schemas.microsoft.com/office/drawing/2014/main" id="{A611D039-DF90-4244-AE11-6839713C9CBC}"/>
              </a:ext>
            </a:extLst>
          </p:cNvPr>
          <p:cNvSpPr>
            <a:spLocks noChangeShapeType="1"/>
          </p:cNvSpPr>
          <p:nvPr/>
        </p:nvSpPr>
        <p:spPr bwMode="auto">
          <a:xfrm flipV="1">
            <a:off x="2922588" y="5519738"/>
            <a:ext cx="0" cy="269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 name="Rectangle 74">
            <a:extLst>
              <a:ext uri="{FF2B5EF4-FFF2-40B4-BE49-F238E27FC236}">
                <a16:creationId xmlns:a16="http://schemas.microsoft.com/office/drawing/2014/main" id="{9EBF5857-A4B2-4F84-BA06-E84497FD9E06}"/>
              </a:ext>
            </a:extLst>
          </p:cNvPr>
          <p:cNvSpPr>
            <a:spLocks noChangeArrowheads="1"/>
          </p:cNvSpPr>
          <p:nvPr/>
        </p:nvSpPr>
        <p:spPr bwMode="auto">
          <a:xfrm>
            <a:off x="206375" y="5594350"/>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86" name="Rectangle 75">
            <a:extLst>
              <a:ext uri="{FF2B5EF4-FFF2-40B4-BE49-F238E27FC236}">
                <a16:creationId xmlns:a16="http://schemas.microsoft.com/office/drawing/2014/main" id="{37701879-F901-40B3-A79E-1500EC1BC2C3}"/>
              </a:ext>
            </a:extLst>
          </p:cNvPr>
          <p:cNvSpPr>
            <a:spLocks noChangeArrowheads="1"/>
          </p:cNvSpPr>
          <p:nvPr/>
        </p:nvSpPr>
        <p:spPr bwMode="auto">
          <a:xfrm>
            <a:off x="2849563" y="5594350"/>
            <a:ext cx="1889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87" name="Line 76">
            <a:extLst>
              <a:ext uri="{FF2B5EF4-FFF2-40B4-BE49-F238E27FC236}">
                <a16:creationId xmlns:a16="http://schemas.microsoft.com/office/drawing/2014/main" id="{D2CCE4C9-18AE-45B1-891C-FBD38D70AD6C}"/>
              </a:ext>
            </a:extLst>
          </p:cNvPr>
          <p:cNvSpPr>
            <a:spLocks noChangeShapeType="1"/>
          </p:cNvSpPr>
          <p:nvPr/>
        </p:nvSpPr>
        <p:spPr bwMode="auto">
          <a:xfrm flipV="1">
            <a:off x="233363" y="4679950"/>
            <a:ext cx="0" cy="866775"/>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 name="Freeform 77">
            <a:extLst>
              <a:ext uri="{FF2B5EF4-FFF2-40B4-BE49-F238E27FC236}">
                <a16:creationId xmlns:a16="http://schemas.microsoft.com/office/drawing/2014/main" id="{42AF8B7C-1ADB-4198-8133-6ADA238FDAB9}"/>
              </a:ext>
            </a:extLst>
          </p:cNvPr>
          <p:cNvSpPr>
            <a:spLocks/>
          </p:cNvSpPr>
          <p:nvPr/>
        </p:nvSpPr>
        <p:spPr bwMode="auto">
          <a:xfrm>
            <a:off x="233363" y="4719638"/>
            <a:ext cx="2689225" cy="787400"/>
          </a:xfrm>
          <a:custGeom>
            <a:avLst/>
            <a:gdLst>
              <a:gd name="T0" fmla="*/ 24 w 1694"/>
              <a:gd name="T1" fmla="*/ 20 h 496"/>
              <a:gd name="T2" fmla="*/ 51 w 1694"/>
              <a:gd name="T3" fmla="*/ 31 h 496"/>
              <a:gd name="T4" fmla="*/ 78 w 1694"/>
              <a:gd name="T5" fmla="*/ 4 h 496"/>
              <a:gd name="T6" fmla="*/ 105 w 1694"/>
              <a:gd name="T7" fmla="*/ 17 h 496"/>
              <a:gd name="T8" fmla="*/ 132 w 1694"/>
              <a:gd name="T9" fmla="*/ 4 h 496"/>
              <a:gd name="T10" fmla="*/ 160 w 1694"/>
              <a:gd name="T11" fmla="*/ 13 h 496"/>
              <a:gd name="T12" fmla="*/ 187 w 1694"/>
              <a:gd name="T13" fmla="*/ 63 h 496"/>
              <a:gd name="T14" fmla="*/ 214 w 1694"/>
              <a:gd name="T15" fmla="*/ 81 h 496"/>
              <a:gd name="T16" fmla="*/ 241 w 1694"/>
              <a:gd name="T17" fmla="*/ 94 h 496"/>
              <a:gd name="T18" fmla="*/ 268 w 1694"/>
              <a:gd name="T19" fmla="*/ 93 h 496"/>
              <a:gd name="T20" fmla="*/ 295 w 1694"/>
              <a:gd name="T21" fmla="*/ 144 h 496"/>
              <a:gd name="T22" fmla="*/ 323 w 1694"/>
              <a:gd name="T23" fmla="*/ 154 h 496"/>
              <a:gd name="T24" fmla="*/ 350 w 1694"/>
              <a:gd name="T25" fmla="*/ 183 h 496"/>
              <a:gd name="T26" fmla="*/ 377 w 1694"/>
              <a:gd name="T27" fmla="*/ 153 h 496"/>
              <a:gd name="T28" fmla="*/ 404 w 1694"/>
              <a:gd name="T29" fmla="*/ 219 h 496"/>
              <a:gd name="T30" fmla="*/ 431 w 1694"/>
              <a:gd name="T31" fmla="*/ 211 h 496"/>
              <a:gd name="T32" fmla="*/ 458 w 1694"/>
              <a:gd name="T33" fmla="*/ 244 h 496"/>
              <a:gd name="T34" fmla="*/ 486 w 1694"/>
              <a:gd name="T35" fmla="*/ 252 h 496"/>
              <a:gd name="T36" fmla="*/ 513 w 1694"/>
              <a:gd name="T37" fmla="*/ 239 h 496"/>
              <a:gd name="T38" fmla="*/ 540 w 1694"/>
              <a:gd name="T39" fmla="*/ 260 h 496"/>
              <a:gd name="T40" fmla="*/ 567 w 1694"/>
              <a:gd name="T41" fmla="*/ 324 h 496"/>
              <a:gd name="T42" fmla="*/ 594 w 1694"/>
              <a:gd name="T43" fmla="*/ 349 h 496"/>
              <a:gd name="T44" fmla="*/ 622 w 1694"/>
              <a:gd name="T45" fmla="*/ 380 h 496"/>
              <a:gd name="T46" fmla="*/ 649 w 1694"/>
              <a:gd name="T47" fmla="*/ 396 h 496"/>
              <a:gd name="T48" fmla="*/ 676 w 1694"/>
              <a:gd name="T49" fmla="*/ 409 h 496"/>
              <a:gd name="T50" fmla="*/ 703 w 1694"/>
              <a:gd name="T51" fmla="*/ 442 h 496"/>
              <a:gd name="T52" fmla="*/ 730 w 1694"/>
              <a:gd name="T53" fmla="*/ 415 h 496"/>
              <a:gd name="T54" fmla="*/ 757 w 1694"/>
              <a:gd name="T55" fmla="*/ 472 h 496"/>
              <a:gd name="T56" fmla="*/ 784 w 1694"/>
              <a:gd name="T57" fmla="*/ 476 h 496"/>
              <a:gd name="T58" fmla="*/ 812 w 1694"/>
              <a:gd name="T59" fmla="*/ 452 h 496"/>
              <a:gd name="T60" fmla="*/ 839 w 1694"/>
              <a:gd name="T61" fmla="*/ 420 h 496"/>
              <a:gd name="T62" fmla="*/ 866 w 1694"/>
              <a:gd name="T63" fmla="*/ 434 h 496"/>
              <a:gd name="T64" fmla="*/ 893 w 1694"/>
              <a:gd name="T65" fmla="*/ 411 h 496"/>
              <a:gd name="T66" fmla="*/ 920 w 1694"/>
              <a:gd name="T67" fmla="*/ 390 h 496"/>
              <a:gd name="T68" fmla="*/ 947 w 1694"/>
              <a:gd name="T69" fmla="*/ 383 h 496"/>
              <a:gd name="T70" fmla="*/ 974 w 1694"/>
              <a:gd name="T71" fmla="*/ 381 h 496"/>
              <a:gd name="T72" fmla="*/ 1002 w 1694"/>
              <a:gd name="T73" fmla="*/ 408 h 496"/>
              <a:gd name="T74" fmla="*/ 1029 w 1694"/>
              <a:gd name="T75" fmla="*/ 422 h 496"/>
              <a:gd name="T76" fmla="*/ 1056 w 1694"/>
              <a:gd name="T77" fmla="*/ 410 h 496"/>
              <a:gd name="T78" fmla="*/ 1083 w 1694"/>
              <a:gd name="T79" fmla="*/ 434 h 496"/>
              <a:gd name="T80" fmla="*/ 1110 w 1694"/>
              <a:gd name="T81" fmla="*/ 410 h 496"/>
              <a:gd name="T82" fmla="*/ 1138 w 1694"/>
              <a:gd name="T83" fmla="*/ 452 h 496"/>
              <a:gd name="T84" fmla="*/ 1165 w 1694"/>
              <a:gd name="T85" fmla="*/ 432 h 496"/>
              <a:gd name="T86" fmla="*/ 1192 w 1694"/>
              <a:gd name="T87" fmla="*/ 416 h 496"/>
              <a:gd name="T88" fmla="*/ 1219 w 1694"/>
              <a:gd name="T89" fmla="*/ 427 h 496"/>
              <a:gd name="T90" fmla="*/ 1246 w 1694"/>
              <a:gd name="T91" fmla="*/ 468 h 496"/>
              <a:gd name="T92" fmla="*/ 1273 w 1694"/>
              <a:gd name="T93" fmla="*/ 446 h 496"/>
              <a:gd name="T94" fmla="*/ 1301 w 1694"/>
              <a:gd name="T95" fmla="*/ 419 h 496"/>
              <a:gd name="T96" fmla="*/ 1328 w 1694"/>
              <a:gd name="T97" fmla="*/ 414 h 496"/>
              <a:gd name="T98" fmla="*/ 1355 w 1694"/>
              <a:gd name="T99" fmla="*/ 372 h 496"/>
              <a:gd name="T100" fmla="*/ 1382 w 1694"/>
              <a:gd name="T101" fmla="*/ 363 h 496"/>
              <a:gd name="T102" fmla="*/ 1409 w 1694"/>
              <a:gd name="T103" fmla="*/ 365 h 496"/>
              <a:gd name="T104" fmla="*/ 1436 w 1694"/>
              <a:gd name="T105" fmla="*/ 337 h 496"/>
              <a:gd name="T106" fmla="*/ 1463 w 1694"/>
              <a:gd name="T107" fmla="*/ 314 h 496"/>
              <a:gd name="T108" fmla="*/ 1491 w 1694"/>
              <a:gd name="T109" fmla="*/ 307 h 496"/>
              <a:gd name="T110" fmla="*/ 1518 w 1694"/>
              <a:gd name="T111" fmla="*/ 310 h 496"/>
              <a:gd name="T112" fmla="*/ 1545 w 1694"/>
              <a:gd name="T113" fmla="*/ 298 h 496"/>
              <a:gd name="T114" fmla="*/ 1572 w 1694"/>
              <a:gd name="T115" fmla="*/ 299 h 496"/>
              <a:gd name="T116" fmla="*/ 1599 w 1694"/>
              <a:gd name="T117" fmla="*/ 302 h 496"/>
              <a:gd name="T118" fmla="*/ 1627 w 1694"/>
              <a:gd name="T119" fmla="*/ 281 h 496"/>
              <a:gd name="T120" fmla="*/ 1654 w 1694"/>
              <a:gd name="T121" fmla="*/ 311 h 496"/>
              <a:gd name="T122" fmla="*/ 1681 w 1694"/>
              <a:gd name="T123" fmla="*/ 31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6">
                <a:moveTo>
                  <a:pt x="0" y="37"/>
                </a:moveTo>
                <a:lnTo>
                  <a:pt x="3" y="39"/>
                </a:lnTo>
                <a:lnTo>
                  <a:pt x="7" y="45"/>
                </a:lnTo>
                <a:lnTo>
                  <a:pt x="10" y="46"/>
                </a:lnTo>
                <a:lnTo>
                  <a:pt x="14" y="40"/>
                </a:lnTo>
                <a:lnTo>
                  <a:pt x="17" y="29"/>
                </a:lnTo>
                <a:lnTo>
                  <a:pt x="20" y="23"/>
                </a:lnTo>
                <a:lnTo>
                  <a:pt x="24" y="20"/>
                </a:lnTo>
                <a:lnTo>
                  <a:pt x="27" y="28"/>
                </a:lnTo>
                <a:lnTo>
                  <a:pt x="31" y="37"/>
                </a:lnTo>
                <a:lnTo>
                  <a:pt x="34" y="42"/>
                </a:lnTo>
                <a:lnTo>
                  <a:pt x="37" y="39"/>
                </a:lnTo>
                <a:lnTo>
                  <a:pt x="41" y="39"/>
                </a:lnTo>
                <a:lnTo>
                  <a:pt x="44" y="39"/>
                </a:lnTo>
                <a:lnTo>
                  <a:pt x="48" y="37"/>
                </a:lnTo>
                <a:lnTo>
                  <a:pt x="51" y="31"/>
                </a:lnTo>
                <a:lnTo>
                  <a:pt x="54" y="29"/>
                </a:lnTo>
                <a:lnTo>
                  <a:pt x="58" y="24"/>
                </a:lnTo>
                <a:lnTo>
                  <a:pt x="61" y="21"/>
                </a:lnTo>
                <a:lnTo>
                  <a:pt x="64" y="15"/>
                </a:lnTo>
                <a:lnTo>
                  <a:pt x="68" y="14"/>
                </a:lnTo>
                <a:lnTo>
                  <a:pt x="71" y="12"/>
                </a:lnTo>
                <a:lnTo>
                  <a:pt x="75" y="8"/>
                </a:lnTo>
                <a:lnTo>
                  <a:pt x="78" y="4"/>
                </a:lnTo>
                <a:lnTo>
                  <a:pt x="81" y="5"/>
                </a:lnTo>
                <a:lnTo>
                  <a:pt x="85" y="5"/>
                </a:lnTo>
                <a:lnTo>
                  <a:pt x="88" y="6"/>
                </a:lnTo>
                <a:lnTo>
                  <a:pt x="92" y="5"/>
                </a:lnTo>
                <a:lnTo>
                  <a:pt x="95" y="4"/>
                </a:lnTo>
                <a:lnTo>
                  <a:pt x="98" y="6"/>
                </a:lnTo>
                <a:lnTo>
                  <a:pt x="102" y="10"/>
                </a:lnTo>
                <a:lnTo>
                  <a:pt x="105" y="17"/>
                </a:lnTo>
                <a:lnTo>
                  <a:pt x="109" y="20"/>
                </a:lnTo>
                <a:lnTo>
                  <a:pt x="112" y="15"/>
                </a:lnTo>
                <a:lnTo>
                  <a:pt x="116" y="6"/>
                </a:lnTo>
                <a:lnTo>
                  <a:pt x="119" y="3"/>
                </a:lnTo>
                <a:lnTo>
                  <a:pt x="122" y="8"/>
                </a:lnTo>
                <a:lnTo>
                  <a:pt x="126" y="13"/>
                </a:lnTo>
                <a:lnTo>
                  <a:pt x="129" y="13"/>
                </a:lnTo>
                <a:lnTo>
                  <a:pt x="132" y="4"/>
                </a:lnTo>
                <a:lnTo>
                  <a:pt x="136" y="0"/>
                </a:lnTo>
                <a:lnTo>
                  <a:pt x="139" y="4"/>
                </a:lnTo>
                <a:lnTo>
                  <a:pt x="143" y="6"/>
                </a:lnTo>
                <a:lnTo>
                  <a:pt x="146" y="14"/>
                </a:lnTo>
                <a:lnTo>
                  <a:pt x="149" y="9"/>
                </a:lnTo>
                <a:lnTo>
                  <a:pt x="153" y="13"/>
                </a:lnTo>
                <a:lnTo>
                  <a:pt x="156" y="9"/>
                </a:lnTo>
                <a:lnTo>
                  <a:pt x="160" y="13"/>
                </a:lnTo>
                <a:lnTo>
                  <a:pt x="163" y="11"/>
                </a:lnTo>
                <a:lnTo>
                  <a:pt x="166" y="16"/>
                </a:lnTo>
                <a:lnTo>
                  <a:pt x="170" y="21"/>
                </a:lnTo>
                <a:lnTo>
                  <a:pt x="173" y="29"/>
                </a:lnTo>
                <a:lnTo>
                  <a:pt x="176" y="33"/>
                </a:lnTo>
                <a:lnTo>
                  <a:pt x="180" y="38"/>
                </a:lnTo>
                <a:lnTo>
                  <a:pt x="183" y="46"/>
                </a:lnTo>
                <a:lnTo>
                  <a:pt x="187" y="63"/>
                </a:lnTo>
                <a:lnTo>
                  <a:pt x="190" y="66"/>
                </a:lnTo>
                <a:lnTo>
                  <a:pt x="194" y="64"/>
                </a:lnTo>
                <a:lnTo>
                  <a:pt x="197" y="54"/>
                </a:lnTo>
                <a:lnTo>
                  <a:pt x="200" y="61"/>
                </a:lnTo>
                <a:lnTo>
                  <a:pt x="204" y="70"/>
                </a:lnTo>
                <a:lnTo>
                  <a:pt x="207" y="80"/>
                </a:lnTo>
                <a:lnTo>
                  <a:pt x="211" y="78"/>
                </a:lnTo>
                <a:lnTo>
                  <a:pt x="214" y="81"/>
                </a:lnTo>
                <a:lnTo>
                  <a:pt x="217" y="80"/>
                </a:lnTo>
                <a:lnTo>
                  <a:pt x="221" y="81"/>
                </a:lnTo>
                <a:lnTo>
                  <a:pt x="224" y="71"/>
                </a:lnTo>
                <a:lnTo>
                  <a:pt x="228" y="67"/>
                </a:lnTo>
                <a:lnTo>
                  <a:pt x="231" y="64"/>
                </a:lnTo>
                <a:lnTo>
                  <a:pt x="234" y="69"/>
                </a:lnTo>
                <a:lnTo>
                  <a:pt x="238" y="81"/>
                </a:lnTo>
                <a:lnTo>
                  <a:pt x="241" y="94"/>
                </a:lnTo>
                <a:lnTo>
                  <a:pt x="244" y="103"/>
                </a:lnTo>
                <a:lnTo>
                  <a:pt x="248" y="103"/>
                </a:lnTo>
                <a:lnTo>
                  <a:pt x="251" y="103"/>
                </a:lnTo>
                <a:lnTo>
                  <a:pt x="255" y="104"/>
                </a:lnTo>
                <a:lnTo>
                  <a:pt x="258" y="100"/>
                </a:lnTo>
                <a:lnTo>
                  <a:pt x="261" y="92"/>
                </a:lnTo>
                <a:lnTo>
                  <a:pt x="265" y="85"/>
                </a:lnTo>
                <a:lnTo>
                  <a:pt x="268" y="93"/>
                </a:lnTo>
                <a:lnTo>
                  <a:pt x="272" y="106"/>
                </a:lnTo>
                <a:lnTo>
                  <a:pt x="275" y="120"/>
                </a:lnTo>
                <a:lnTo>
                  <a:pt x="278" y="117"/>
                </a:lnTo>
                <a:lnTo>
                  <a:pt x="282" y="114"/>
                </a:lnTo>
                <a:lnTo>
                  <a:pt x="285" y="110"/>
                </a:lnTo>
                <a:lnTo>
                  <a:pt x="289" y="120"/>
                </a:lnTo>
                <a:lnTo>
                  <a:pt x="292" y="133"/>
                </a:lnTo>
                <a:lnTo>
                  <a:pt x="295" y="144"/>
                </a:lnTo>
                <a:lnTo>
                  <a:pt x="299" y="150"/>
                </a:lnTo>
                <a:lnTo>
                  <a:pt x="302" y="146"/>
                </a:lnTo>
                <a:lnTo>
                  <a:pt x="306" y="145"/>
                </a:lnTo>
                <a:lnTo>
                  <a:pt x="309" y="154"/>
                </a:lnTo>
                <a:lnTo>
                  <a:pt x="312" y="159"/>
                </a:lnTo>
                <a:lnTo>
                  <a:pt x="316" y="162"/>
                </a:lnTo>
                <a:lnTo>
                  <a:pt x="319" y="157"/>
                </a:lnTo>
                <a:lnTo>
                  <a:pt x="323" y="154"/>
                </a:lnTo>
                <a:lnTo>
                  <a:pt x="326" y="154"/>
                </a:lnTo>
                <a:lnTo>
                  <a:pt x="329" y="151"/>
                </a:lnTo>
                <a:lnTo>
                  <a:pt x="333" y="157"/>
                </a:lnTo>
                <a:lnTo>
                  <a:pt x="336" y="164"/>
                </a:lnTo>
                <a:lnTo>
                  <a:pt x="340" y="167"/>
                </a:lnTo>
                <a:lnTo>
                  <a:pt x="343" y="171"/>
                </a:lnTo>
                <a:lnTo>
                  <a:pt x="346" y="174"/>
                </a:lnTo>
                <a:lnTo>
                  <a:pt x="350" y="183"/>
                </a:lnTo>
                <a:lnTo>
                  <a:pt x="353" y="177"/>
                </a:lnTo>
                <a:lnTo>
                  <a:pt x="356" y="166"/>
                </a:lnTo>
                <a:lnTo>
                  <a:pt x="360" y="150"/>
                </a:lnTo>
                <a:lnTo>
                  <a:pt x="363" y="140"/>
                </a:lnTo>
                <a:lnTo>
                  <a:pt x="367" y="136"/>
                </a:lnTo>
                <a:lnTo>
                  <a:pt x="370" y="138"/>
                </a:lnTo>
                <a:lnTo>
                  <a:pt x="373" y="143"/>
                </a:lnTo>
                <a:lnTo>
                  <a:pt x="377" y="153"/>
                </a:lnTo>
                <a:lnTo>
                  <a:pt x="380" y="167"/>
                </a:lnTo>
                <a:lnTo>
                  <a:pt x="384" y="181"/>
                </a:lnTo>
                <a:lnTo>
                  <a:pt x="387" y="191"/>
                </a:lnTo>
                <a:lnTo>
                  <a:pt x="390" y="194"/>
                </a:lnTo>
                <a:lnTo>
                  <a:pt x="394" y="193"/>
                </a:lnTo>
                <a:lnTo>
                  <a:pt x="397" y="197"/>
                </a:lnTo>
                <a:lnTo>
                  <a:pt x="401" y="207"/>
                </a:lnTo>
                <a:lnTo>
                  <a:pt x="404" y="219"/>
                </a:lnTo>
                <a:lnTo>
                  <a:pt x="408" y="220"/>
                </a:lnTo>
                <a:lnTo>
                  <a:pt x="411" y="216"/>
                </a:lnTo>
                <a:lnTo>
                  <a:pt x="414" y="212"/>
                </a:lnTo>
                <a:lnTo>
                  <a:pt x="418" y="213"/>
                </a:lnTo>
                <a:lnTo>
                  <a:pt x="421" y="207"/>
                </a:lnTo>
                <a:lnTo>
                  <a:pt x="425" y="208"/>
                </a:lnTo>
                <a:lnTo>
                  <a:pt x="428" y="207"/>
                </a:lnTo>
                <a:lnTo>
                  <a:pt x="431" y="211"/>
                </a:lnTo>
                <a:lnTo>
                  <a:pt x="435" y="204"/>
                </a:lnTo>
                <a:lnTo>
                  <a:pt x="438" y="212"/>
                </a:lnTo>
                <a:lnTo>
                  <a:pt x="441" y="220"/>
                </a:lnTo>
                <a:lnTo>
                  <a:pt x="445" y="231"/>
                </a:lnTo>
                <a:lnTo>
                  <a:pt x="448" y="238"/>
                </a:lnTo>
                <a:lnTo>
                  <a:pt x="452" y="242"/>
                </a:lnTo>
                <a:lnTo>
                  <a:pt x="455" y="246"/>
                </a:lnTo>
                <a:lnTo>
                  <a:pt x="458" y="244"/>
                </a:lnTo>
                <a:lnTo>
                  <a:pt x="462" y="241"/>
                </a:lnTo>
                <a:lnTo>
                  <a:pt x="465" y="240"/>
                </a:lnTo>
                <a:lnTo>
                  <a:pt x="468" y="241"/>
                </a:lnTo>
                <a:lnTo>
                  <a:pt x="472" y="247"/>
                </a:lnTo>
                <a:lnTo>
                  <a:pt x="475" y="241"/>
                </a:lnTo>
                <a:lnTo>
                  <a:pt x="479" y="241"/>
                </a:lnTo>
                <a:lnTo>
                  <a:pt x="482" y="242"/>
                </a:lnTo>
                <a:lnTo>
                  <a:pt x="486" y="252"/>
                </a:lnTo>
                <a:lnTo>
                  <a:pt x="489" y="259"/>
                </a:lnTo>
                <a:lnTo>
                  <a:pt x="492" y="259"/>
                </a:lnTo>
                <a:lnTo>
                  <a:pt x="496" y="257"/>
                </a:lnTo>
                <a:lnTo>
                  <a:pt x="499" y="247"/>
                </a:lnTo>
                <a:lnTo>
                  <a:pt x="503" y="243"/>
                </a:lnTo>
                <a:lnTo>
                  <a:pt x="506" y="240"/>
                </a:lnTo>
                <a:lnTo>
                  <a:pt x="509" y="245"/>
                </a:lnTo>
                <a:lnTo>
                  <a:pt x="513" y="239"/>
                </a:lnTo>
                <a:lnTo>
                  <a:pt x="516" y="237"/>
                </a:lnTo>
                <a:lnTo>
                  <a:pt x="520" y="237"/>
                </a:lnTo>
                <a:lnTo>
                  <a:pt x="523" y="241"/>
                </a:lnTo>
                <a:lnTo>
                  <a:pt x="526" y="244"/>
                </a:lnTo>
                <a:lnTo>
                  <a:pt x="530" y="240"/>
                </a:lnTo>
                <a:lnTo>
                  <a:pt x="533" y="242"/>
                </a:lnTo>
                <a:lnTo>
                  <a:pt x="537" y="249"/>
                </a:lnTo>
                <a:lnTo>
                  <a:pt x="540" y="260"/>
                </a:lnTo>
                <a:lnTo>
                  <a:pt x="543" y="265"/>
                </a:lnTo>
                <a:lnTo>
                  <a:pt x="547" y="274"/>
                </a:lnTo>
                <a:lnTo>
                  <a:pt x="550" y="286"/>
                </a:lnTo>
                <a:lnTo>
                  <a:pt x="553" y="305"/>
                </a:lnTo>
                <a:lnTo>
                  <a:pt x="557" y="311"/>
                </a:lnTo>
                <a:lnTo>
                  <a:pt x="560" y="314"/>
                </a:lnTo>
                <a:lnTo>
                  <a:pt x="564" y="317"/>
                </a:lnTo>
                <a:lnTo>
                  <a:pt x="567" y="324"/>
                </a:lnTo>
                <a:lnTo>
                  <a:pt x="570" y="330"/>
                </a:lnTo>
                <a:lnTo>
                  <a:pt x="574" y="327"/>
                </a:lnTo>
                <a:lnTo>
                  <a:pt x="577" y="326"/>
                </a:lnTo>
                <a:lnTo>
                  <a:pt x="581" y="325"/>
                </a:lnTo>
                <a:lnTo>
                  <a:pt x="584" y="329"/>
                </a:lnTo>
                <a:lnTo>
                  <a:pt x="587" y="332"/>
                </a:lnTo>
                <a:lnTo>
                  <a:pt x="591" y="338"/>
                </a:lnTo>
                <a:lnTo>
                  <a:pt x="594" y="349"/>
                </a:lnTo>
                <a:lnTo>
                  <a:pt x="598" y="360"/>
                </a:lnTo>
                <a:lnTo>
                  <a:pt x="601" y="367"/>
                </a:lnTo>
                <a:lnTo>
                  <a:pt x="604" y="369"/>
                </a:lnTo>
                <a:lnTo>
                  <a:pt x="608" y="369"/>
                </a:lnTo>
                <a:lnTo>
                  <a:pt x="611" y="379"/>
                </a:lnTo>
                <a:lnTo>
                  <a:pt x="615" y="383"/>
                </a:lnTo>
                <a:lnTo>
                  <a:pt x="618" y="386"/>
                </a:lnTo>
                <a:lnTo>
                  <a:pt x="622" y="380"/>
                </a:lnTo>
                <a:lnTo>
                  <a:pt x="625" y="379"/>
                </a:lnTo>
                <a:lnTo>
                  <a:pt x="628" y="381"/>
                </a:lnTo>
                <a:lnTo>
                  <a:pt x="632" y="383"/>
                </a:lnTo>
                <a:lnTo>
                  <a:pt x="635" y="384"/>
                </a:lnTo>
                <a:lnTo>
                  <a:pt x="638" y="388"/>
                </a:lnTo>
                <a:lnTo>
                  <a:pt x="642" y="389"/>
                </a:lnTo>
                <a:lnTo>
                  <a:pt x="645" y="388"/>
                </a:lnTo>
                <a:lnTo>
                  <a:pt x="649" y="396"/>
                </a:lnTo>
                <a:lnTo>
                  <a:pt x="652" y="403"/>
                </a:lnTo>
                <a:lnTo>
                  <a:pt x="655" y="405"/>
                </a:lnTo>
                <a:lnTo>
                  <a:pt x="659" y="395"/>
                </a:lnTo>
                <a:lnTo>
                  <a:pt x="662" y="395"/>
                </a:lnTo>
                <a:lnTo>
                  <a:pt x="665" y="402"/>
                </a:lnTo>
                <a:lnTo>
                  <a:pt x="669" y="412"/>
                </a:lnTo>
                <a:lnTo>
                  <a:pt x="672" y="414"/>
                </a:lnTo>
                <a:lnTo>
                  <a:pt x="676" y="409"/>
                </a:lnTo>
                <a:lnTo>
                  <a:pt x="679" y="399"/>
                </a:lnTo>
                <a:lnTo>
                  <a:pt x="682" y="402"/>
                </a:lnTo>
                <a:lnTo>
                  <a:pt x="686" y="412"/>
                </a:lnTo>
                <a:lnTo>
                  <a:pt x="689" y="424"/>
                </a:lnTo>
                <a:lnTo>
                  <a:pt x="693" y="427"/>
                </a:lnTo>
                <a:lnTo>
                  <a:pt x="696" y="429"/>
                </a:lnTo>
                <a:lnTo>
                  <a:pt x="700" y="435"/>
                </a:lnTo>
                <a:lnTo>
                  <a:pt x="703" y="442"/>
                </a:lnTo>
                <a:lnTo>
                  <a:pt x="706" y="436"/>
                </a:lnTo>
                <a:lnTo>
                  <a:pt x="710" y="431"/>
                </a:lnTo>
                <a:lnTo>
                  <a:pt x="713" y="421"/>
                </a:lnTo>
                <a:lnTo>
                  <a:pt x="717" y="427"/>
                </a:lnTo>
                <a:lnTo>
                  <a:pt x="720" y="424"/>
                </a:lnTo>
                <a:lnTo>
                  <a:pt x="723" y="420"/>
                </a:lnTo>
                <a:lnTo>
                  <a:pt x="727" y="414"/>
                </a:lnTo>
                <a:lnTo>
                  <a:pt x="730" y="415"/>
                </a:lnTo>
                <a:lnTo>
                  <a:pt x="734" y="421"/>
                </a:lnTo>
                <a:lnTo>
                  <a:pt x="737" y="421"/>
                </a:lnTo>
                <a:lnTo>
                  <a:pt x="740" y="420"/>
                </a:lnTo>
                <a:lnTo>
                  <a:pt x="744" y="422"/>
                </a:lnTo>
                <a:lnTo>
                  <a:pt x="747" y="431"/>
                </a:lnTo>
                <a:lnTo>
                  <a:pt x="750" y="444"/>
                </a:lnTo>
                <a:lnTo>
                  <a:pt x="754" y="461"/>
                </a:lnTo>
                <a:lnTo>
                  <a:pt x="757" y="472"/>
                </a:lnTo>
                <a:lnTo>
                  <a:pt x="761" y="481"/>
                </a:lnTo>
                <a:lnTo>
                  <a:pt x="764" y="482"/>
                </a:lnTo>
                <a:lnTo>
                  <a:pt x="767" y="486"/>
                </a:lnTo>
                <a:lnTo>
                  <a:pt x="771" y="492"/>
                </a:lnTo>
                <a:lnTo>
                  <a:pt x="774" y="494"/>
                </a:lnTo>
                <a:lnTo>
                  <a:pt x="778" y="496"/>
                </a:lnTo>
                <a:lnTo>
                  <a:pt x="781" y="486"/>
                </a:lnTo>
                <a:lnTo>
                  <a:pt x="784" y="476"/>
                </a:lnTo>
                <a:lnTo>
                  <a:pt x="788" y="465"/>
                </a:lnTo>
                <a:lnTo>
                  <a:pt x="791" y="456"/>
                </a:lnTo>
                <a:lnTo>
                  <a:pt x="795" y="457"/>
                </a:lnTo>
                <a:lnTo>
                  <a:pt x="798" y="461"/>
                </a:lnTo>
                <a:lnTo>
                  <a:pt x="801" y="465"/>
                </a:lnTo>
                <a:lnTo>
                  <a:pt x="805" y="463"/>
                </a:lnTo>
                <a:lnTo>
                  <a:pt x="808" y="457"/>
                </a:lnTo>
                <a:lnTo>
                  <a:pt x="812" y="452"/>
                </a:lnTo>
                <a:lnTo>
                  <a:pt x="815" y="448"/>
                </a:lnTo>
                <a:lnTo>
                  <a:pt x="818" y="438"/>
                </a:lnTo>
                <a:lnTo>
                  <a:pt x="822" y="428"/>
                </a:lnTo>
                <a:lnTo>
                  <a:pt x="825" y="420"/>
                </a:lnTo>
                <a:lnTo>
                  <a:pt x="829" y="417"/>
                </a:lnTo>
                <a:lnTo>
                  <a:pt x="832" y="417"/>
                </a:lnTo>
                <a:lnTo>
                  <a:pt x="835" y="417"/>
                </a:lnTo>
                <a:lnTo>
                  <a:pt x="839" y="420"/>
                </a:lnTo>
                <a:lnTo>
                  <a:pt x="842" y="424"/>
                </a:lnTo>
                <a:lnTo>
                  <a:pt x="846" y="427"/>
                </a:lnTo>
                <a:lnTo>
                  <a:pt x="849" y="432"/>
                </a:lnTo>
                <a:lnTo>
                  <a:pt x="852" y="435"/>
                </a:lnTo>
                <a:lnTo>
                  <a:pt x="856" y="435"/>
                </a:lnTo>
                <a:lnTo>
                  <a:pt x="859" y="434"/>
                </a:lnTo>
                <a:lnTo>
                  <a:pt x="862" y="432"/>
                </a:lnTo>
                <a:lnTo>
                  <a:pt x="866" y="434"/>
                </a:lnTo>
                <a:lnTo>
                  <a:pt x="869" y="433"/>
                </a:lnTo>
                <a:lnTo>
                  <a:pt x="873" y="433"/>
                </a:lnTo>
                <a:lnTo>
                  <a:pt x="876" y="435"/>
                </a:lnTo>
                <a:lnTo>
                  <a:pt x="879" y="431"/>
                </a:lnTo>
                <a:lnTo>
                  <a:pt x="883" y="422"/>
                </a:lnTo>
                <a:lnTo>
                  <a:pt x="886" y="412"/>
                </a:lnTo>
                <a:lnTo>
                  <a:pt x="890" y="410"/>
                </a:lnTo>
                <a:lnTo>
                  <a:pt x="893" y="411"/>
                </a:lnTo>
                <a:lnTo>
                  <a:pt x="896" y="411"/>
                </a:lnTo>
                <a:lnTo>
                  <a:pt x="900" y="406"/>
                </a:lnTo>
                <a:lnTo>
                  <a:pt x="903" y="407"/>
                </a:lnTo>
                <a:lnTo>
                  <a:pt x="907" y="404"/>
                </a:lnTo>
                <a:lnTo>
                  <a:pt x="910" y="399"/>
                </a:lnTo>
                <a:lnTo>
                  <a:pt x="914" y="393"/>
                </a:lnTo>
                <a:lnTo>
                  <a:pt x="917" y="388"/>
                </a:lnTo>
                <a:lnTo>
                  <a:pt x="920" y="390"/>
                </a:lnTo>
                <a:lnTo>
                  <a:pt x="924" y="393"/>
                </a:lnTo>
                <a:lnTo>
                  <a:pt x="927" y="392"/>
                </a:lnTo>
                <a:lnTo>
                  <a:pt x="931" y="386"/>
                </a:lnTo>
                <a:lnTo>
                  <a:pt x="934" y="372"/>
                </a:lnTo>
                <a:lnTo>
                  <a:pt x="937" y="372"/>
                </a:lnTo>
                <a:lnTo>
                  <a:pt x="941" y="374"/>
                </a:lnTo>
                <a:lnTo>
                  <a:pt x="944" y="378"/>
                </a:lnTo>
                <a:lnTo>
                  <a:pt x="947" y="383"/>
                </a:lnTo>
                <a:lnTo>
                  <a:pt x="951" y="389"/>
                </a:lnTo>
                <a:lnTo>
                  <a:pt x="954" y="397"/>
                </a:lnTo>
                <a:lnTo>
                  <a:pt x="958" y="395"/>
                </a:lnTo>
                <a:lnTo>
                  <a:pt x="961" y="389"/>
                </a:lnTo>
                <a:lnTo>
                  <a:pt x="964" y="384"/>
                </a:lnTo>
                <a:lnTo>
                  <a:pt x="968" y="378"/>
                </a:lnTo>
                <a:lnTo>
                  <a:pt x="971" y="378"/>
                </a:lnTo>
                <a:lnTo>
                  <a:pt x="974" y="381"/>
                </a:lnTo>
                <a:lnTo>
                  <a:pt x="978" y="380"/>
                </a:lnTo>
                <a:lnTo>
                  <a:pt x="981" y="381"/>
                </a:lnTo>
                <a:lnTo>
                  <a:pt x="985" y="384"/>
                </a:lnTo>
                <a:lnTo>
                  <a:pt x="988" y="395"/>
                </a:lnTo>
                <a:lnTo>
                  <a:pt x="992" y="404"/>
                </a:lnTo>
                <a:lnTo>
                  <a:pt x="995" y="405"/>
                </a:lnTo>
                <a:lnTo>
                  <a:pt x="998" y="408"/>
                </a:lnTo>
                <a:lnTo>
                  <a:pt x="1002" y="408"/>
                </a:lnTo>
                <a:lnTo>
                  <a:pt x="1005" y="415"/>
                </a:lnTo>
                <a:lnTo>
                  <a:pt x="1009" y="420"/>
                </a:lnTo>
                <a:lnTo>
                  <a:pt x="1012" y="424"/>
                </a:lnTo>
                <a:lnTo>
                  <a:pt x="1015" y="426"/>
                </a:lnTo>
                <a:lnTo>
                  <a:pt x="1019" y="429"/>
                </a:lnTo>
                <a:lnTo>
                  <a:pt x="1022" y="430"/>
                </a:lnTo>
                <a:lnTo>
                  <a:pt x="1026" y="427"/>
                </a:lnTo>
                <a:lnTo>
                  <a:pt x="1029" y="422"/>
                </a:lnTo>
                <a:lnTo>
                  <a:pt x="1032" y="418"/>
                </a:lnTo>
                <a:lnTo>
                  <a:pt x="1036" y="410"/>
                </a:lnTo>
                <a:lnTo>
                  <a:pt x="1039" y="406"/>
                </a:lnTo>
                <a:lnTo>
                  <a:pt x="1043" y="403"/>
                </a:lnTo>
                <a:lnTo>
                  <a:pt x="1046" y="407"/>
                </a:lnTo>
                <a:lnTo>
                  <a:pt x="1049" y="405"/>
                </a:lnTo>
                <a:lnTo>
                  <a:pt x="1053" y="411"/>
                </a:lnTo>
                <a:lnTo>
                  <a:pt x="1056" y="410"/>
                </a:lnTo>
                <a:lnTo>
                  <a:pt x="1059" y="412"/>
                </a:lnTo>
                <a:lnTo>
                  <a:pt x="1063" y="411"/>
                </a:lnTo>
                <a:lnTo>
                  <a:pt x="1066" y="418"/>
                </a:lnTo>
                <a:lnTo>
                  <a:pt x="1070" y="424"/>
                </a:lnTo>
                <a:lnTo>
                  <a:pt x="1073" y="434"/>
                </a:lnTo>
                <a:lnTo>
                  <a:pt x="1076" y="435"/>
                </a:lnTo>
                <a:lnTo>
                  <a:pt x="1080" y="439"/>
                </a:lnTo>
                <a:lnTo>
                  <a:pt x="1083" y="434"/>
                </a:lnTo>
                <a:lnTo>
                  <a:pt x="1087" y="445"/>
                </a:lnTo>
                <a:lnTo>
                  <a:pt x="1090" y="440"/>
                </a:lnTo>
                <a:lnTo>
                  <a:pt x="1093" y="434"/>
                </a:lnTo>
                <a:lnTo>
                  <a:pt x="1097" y="421"/>
                </a:lnTo>
                <a:lnTo>
                  <a:pt x="1100" y="419"/>
                </a:lnTo>
                <a:lnTo>
                  <a:pt x="1104" y="416"/>
                </a:lnTo>
                <a:lnTo>
                  <a:pt x="1107" y="411"/>
                </a:lnTo>
                <a:lnTo>
                  <a:pt x="1110" y="410"/>
                </a:lnTo>
                <a:lnTo>
                  <a:pt x="1114" y="417"/>
                </a:lnTo>
                <a:lnTo>
                  <a:pt x="1117" y="430"/>
                </a:lnTo>
                <a:lnTo>
                  <a:pt x="1121" y="441"/>
                </a:lnTo>
                <a:lnTo>
                  <a:pt x="1124" y="450"/>
                </a:lnTo>
                <a:lnTo>
                  <a:pt x="1127" y="452"/>
                </a:lnTo>
                <a:lnTo>
                  <a:pt x="1131" y="449"/>
                </a:lnTo>
                <a:lnTo>
                  <a:pt x="1134" y="451"/>
                </a:lnTo>
                <a:lnTo>
                  <a:pt x="1138" y="452"/>
                </a:lnTo>
                <a:lnTo>
                  <a:pt x="1141" y="452"/>
                </a:lnTo>
                <a:lnTo>
                  <a:pt x="1144" y="449"/>
                </a:lnTo>
                <a:lnTo>
                  <a:pt x="1148" y="440"/>
                </a:lnTo>
                <a:lnTo>
                  <a:pt x="1151" y="438"/>
                </a:lnTo>
                <a:lnTo>
                  <a:pt x="1154" y="433"/>
                </a:lnTo>
                <a:lnTo>
                  <a:pt x="1158" y="435"/>
                </a:lnTo>
                <a:lnTo>
                  <a:pt x="1161" y="434"/>
                </a:lnTo>
                <a:lnTo>
                  <a:pt x="1165" y="432"/>
                </a:lnTo>
                <a:lnTo>
                  <a:pt x="1168" y="423"/>
                </a:lnTo>
                <a:lnTo>
                  <a:pt x="1171" y="418"/>
                </a:lnTo>
                <a:lnTo>
                  <a:pt x="1175" y="415"/>
                </a:lnTo>
                <a:lnTo>
                  <a:pt x="1178" y="415"/>
                </a:lnTo>
                <a:lnTo>
                  <a:pt x="1182" y="416"/>
                </a:lnTo>
                <a:lnTo>
                  <a:pt x="1185" y="416"/>
                </a:lnTo>
                <a:lnTo>
                  <a:pt x="1188" y="417"/>
                </a:lnTo>
                <a:lnTo>
                  <a:pt x="1192" y="416"/>
                </a:lnTo>
                <a:lnTo>
                  <a:pt x="1195" y="419"/>
                </a:lnTo>
                <a:lnTo>
                  <a:pt x="1199" y="420"/>
                </a:lnTo>
                <a:lnTo>
                  <a:pt x="1202" y="418"/>
                </a:lnTo>
                <a:lnTo>
                  <a:pt x="1206" y="416"/>
                </a:lnTo>
                <a:lnTo>
                  <a:pt x="1209" y="421"/>
                </a:lnTo>
                <a:lnTo>
                  <a:pt x="1212" y="428"/>
                </a:lnTo>
                <a:lnTo>
                  <a:pt x="1216" y="429"/>
                </a:lnTo>
                <a:lnTo>
                  <a:pt x="1219" y="427"/>
                </a:lnTo>
                <a:lnTo>
                  <a:pt x="1223" y="425"/>
                </a:lnTo>
                <a:lnTo>
                  <a:pt x="1226" y="430"/>
                </a:lnTo>
                <a:lnTo>
                  <a:pt x="1229" y="438"/>
                </a:lnTo>
                <a:lnTo>
                  <a:pt x="1233" y="442"/>
                </a:lnTo>
                <a:lnTo>
                  <a:pt x="1236" y="446"/>
                </a:lnTo>
                <a:lnTo>
                  <a:pt x="1239" y="451"/>
                </a:lnTo>
                <a:lnTo>
                  <a:pt x="1243" y="464"/>
                </a:lnTo>
                <a:lnTo>
                  <a:pt x="1246" y="468"/>
                </a:lnTo>
                <a:lnTo>
                  <a:pt x="1250" y="465"/>
                </a:lnTo>
                <a:lnTo>
                  <a:pt x="1253" y="453"/>
                </a:lnTo>
                <a:lnTo>
                  <a:pt x="1256" y="449"/>
                </a:lnTo>
                <a:lnTo>
                  <a:pt x="1260" y="447"/>
                </a:lnTo>
                <a:lnTo>
                  <a:pt x="1263" y="450"/>
                </a:lnTo>
                <a:lnTo>
                  <a:pt x="1266" y="447"/>
                </a:lnTo>
                <a:lnTo>
                  <a:pt x="1270" y="447"/>
                </a:lnTo>
                <a:lnTo>
                  <a:pt x="1273" y="446"/>
                </a:lnTo>
                <a:lnTo>
                  <a:pt x="1277" y="441"/>
                </a:lnTo>
                <a:lnTo>
                  <a:pt x="1280" y="425"/>
                </a:lnTo>
                <a:lnTo>
                  <a:pt x="1284" y="414"/>
                </a:lnTo>
                <a:lnTo>
                  <a:pt x="1287" y="411"/>
                </a:lnTo>
                <a:lnTo>
                  <a:pt x="1290" y="420"/>
                </a:lnTo>
                <a:lnTo>
                  <a:pt x="1294" y="423"/>
                </a:lnTo>
                <a:lnTo>
                  <a:pt x="1297" y="421"/>
                </a:lnTo>
                <a:lnTo>
                  <a:pt x="1301" y="419"/>
                </a:lnTo>
                <a:lnTo>
                  <a:pt x="1304" y="418"/>
                </a:lnTo>
                <a:lnTo>
                  <a:pt x="1307" y="420"/>
                </a:lnTo>
                <a:lnTo>
                  <a:pt x="1311" y="417"/>
                </a:lnTo>
                <a:lnTo>
                  <a:pt x="1314" y="415"/>
                </a:lnTo>
                <a:lnTo>
                  <a:pt x="1318" y="411"/>
                </a:lnTo>
                <a:lnTo>
                  <a:pt x="1321" y="407"/>
                </a:lnTo>
                <a:lnTo>
                  <a:pt x="1324" y="408"/>
                </a:lnTo>
                <a:lnTo>
                  <a:pt x="1328" y="414"/>
                </a:lnTo>
                <a:lnTo>
                  <a:pt x="1331" y="413"/>
                </a:lnTo>
                <a:lnTo>
                  <a:pt x="1335" y="404"/>
                </a:lnTo>
                <a:lnTo>
                  <a:pt x="1338" y="385"/>
                </a:lnTo>
                <a:lnTo>
                  <a:pt x="1341" y="380"/>
                </a:lnTo>
                <a:lnTo>
                  <a:pt x="1345" y="376"/>
                </a:lnTo>
                <a:lnTo>
                  <a:pt x="1348" y="377"/>
                </a:lnTo>
                <a:lnTo>
                  <a:pt x="1351" y="369"/>
                </a:lnTo>
                <a:lnTo>
                  <a:pt x="1355" y="372"/>
                </a:lnTo>
                <a:lnTo>
                  <a:pt x="1358" y="376"/>
                </a:lnTo>
                <a:lnTo>
                  <a:pt x="1362" y="381"/>
                </a:lnTo>
                <a:lnTo>
                  <a:pt x="1365" y="379"/>
                </a:lnTo>
                <a:lnTo>
                  <a:pt x="1368" y="375"/>
                </a:lnTo>
                <a:lnTo>
                  <a:pt x="1372" y="375"/>
                </a:lnTo>
                <a:lnTo>
                  <a:pt x="1375" y="370"/>
                </a:lnTo>
                <a:lnTo>
                  <a:pt x="1379" y="369"/>
                </a:lnTo>
                <a:lnTo>
                  <a:pt x="1382" y="363"/>
                </a:lnTo>
                <a:lnTo>
                  <a:pt x="1385" y="354"/>
                </a:lnTo>
                <a:lnTo>
                  <a:pt x="1389" y="343"/>
                </a:lnTo>
                <a:lnTo>
                  <a:pt x="1392" y="338"/>
                </a:lnTo>
                <a:lnTo>
                  <a:pt x="1396" y="344"/>
                </a:lnTo>
                <a:lnTo>
                  <a:pt x="1399" y="349"/>
                </a:lnTo>
                <a:lnTo>
                  <a:pt x="1402" y="357"/>
                </a:lnTo>
                <a:lnTo>
                  <a:pt x="1406" y="362"/>
                </a:lnTo>
                <a:lnTo>
                  <a:pt x="1409" y="365"/>
                </a:lnTo>
                <a:lnTo>
                  <a:pt x="1413" y="362"/>
                </a:lnTo>
                <a:lnTo>
                  <a:pt x="1416" y="359"/>
                </a:lnTo>
                <a:lnTo>
                  <a:pt x="1420" y="357"/>
                </a:lnTo>
                <a:lnTo>
                  <a:pt x="1423" y="351"/>
                </a:lnTo>
                <a:lnTo>
                  <a:pt x="1426" y="347"/>
                </a:lnTo>
                <a:lnTo>
                  <a:pt x="1430" y="341"/>
                </a:lnTo>
                <a:lnTo>
                  <a:pt x="1433" y="339"/>
                </a:lnTo>
                <a:lnTo>
                  <a:pt x="1436" y="337"/>
                </a:lnTo>
                <a:lnTo>
                  <a:pt x="1440" y="339"/>
                </a:lnTo>
                <a:lnTo>
                  <a:pt x="1443" y="339"/>
                </a:lnTo>
                <a:lnTo>
                  <a:pt x="1447" y="332"/>
                </a:lnTo>
                <a:lnTo>
                  <a:pt x="1450" y="324"/>
                </a:lnTo>
                <a:lnTo>
                  <a:pt x="1453" y="318"/>
                </a:lnTo>
                <a:lnTo>
                  <a:pt x="1457" y="315"/>
                </a:lnTo>
                <a:lnTo>
                  <a:pt x="1460" y="313"/>
                </a:lnTo>
                <a:lnTo>
                  <a:pt x="1463" y="314"/>
                </a:lnTo>
                <a:lnTo>
                  <a:pt x="1467" y="319"/>
                </a:lnTo>
                <a:lnTo>
                  <a:pt x="1470" y="318"/>
                </a:lnTo>
                <a:lnTo>
                  <a:pt x="1474" y="312"/>
                </a:lnTo>
                <a:lnTo>
                  <a:pt x="1477" y="298"/>
                </a:lnTo>
                <a:lnTo>
                  <a:pt x="1480" y="294"/>
                </a:lnTo>
                <a:lnTo>
                  <a:pt x="1484" y="293"/>
                </a:lnTo>
                <a:lnTo>
                  <a:pt x="1487" y="302"/>
                </a:lnTo>
                <a:lnTo>
                  <a:pt x="1491" y="307"/>
                </a:lnTo>
                <a:lnTo>
                  <a:pt x="1494" y="312"/>
                </a:lnTo>
                <a:lnTo>
                  <a:pt x="1498" y="317"/>
                </a:lnTo>
                <a:lnTo>
                  <a:pt x="1501" y="321"/>
                </a:lnTo>
                <a:lnTo>
                  <a:pt x="1504" y="327"/>
                </a:lnTo>
                <a:lnTo>
                  <a:pt x="1508" y="324"/>
                </a:lnTo>
                <a:lnTo>
                  <a:pt x="1511" y="323"/>
                </a:lnTo>
                <a:lnTo>
                  <a:pt x="1515" y="312"/>
                </a:lnTo>
                <a:lnTo>
                  <a:pt x="1518" y="310"/>
                </a:lnTo>
                <a:lnTo>
                  <a:pt x="1521" y="301"/>
                </a:lnTo>
                <a:lnTo>
                  <a:pt x="1525" y="303"/>
                </a:lnTo>
                <a:lnTo>
                  <a:pt x="1528" y="306"/>
                </a:lnTo>
                <a:lnTo>
                  <a:pt x="1532" y="317"/>
                </a:lnTo>
                <a:lnTo>
                  <a:pt x="1535" y="317"/>
                </a:lnTo>
                <a:lnTo>
                  <a:pt x="1538" y="308"/>
                </a:lnTo>
                <a:lnTo>
                  <a:pt x="1542" y="301"/>
                </a:lnTo>
                <a:lnTo>
                  <a:pt x="1545" y="298"/>
                </a:lnTo>
                <a:lnTo>
                  <a:pt x="1548" y="297"/>
                </a:lnTo>
                <a:lnTo>
                  <a:pt x="1552" y="297"/>
                </a:lnTo>
                <a:lnTo>
                  <a:pt x="1555" y="299"/>
                </a:lnTo>
                <a:lnTo>
                  <a:pt x="1559" y="301"/>
                </a:lnTo>
                <a:lnTo>
                  <a:pt x="1562" y="297"/>
                </a:lnTo>
                <a:lnTo>
                  <a:pt x="1565" y="298"/>
                </a:lnTo>
                <a:lnTo>
                  <a:pt x="1569" y="298"/>
                </a:lnTo>
                <a:lnTo>
                  <a:pt x="1572" y="299"/>
                </a:lnTo>
                <a:lnTo>
                  <a:pt x="1576" y="292"/>
                </a:lnTo>
                <a:lnTo>
                  <a:pt x="1579" y="291"/>
                </a:lnTo>
                <a:lnTo>
                  <a:pt x="1582" y="291"/>
                </a:lnTo>
                <a:lnTo>
                  <a:pt x="1586" y="295"/>
                </a:lnTo>
                <a:lnTo>
                  <a:pt x="1589" y="296"/>
                </a:lnTo>
                <a:lnTo>
                  <a:pt x="1593" y="301"/>
                </a:lnTo>
                <a:lnTo>
                  <a:pt x="1596" y="299"/>
                </a:lnTo>
                <a:lnTo>
                  <a:pt x="1599" y="302"/>
                </a:lnTo>
                <a:lnTo>
                  <a:pt x="1603" y="301"/>
                </a:lnTo>
                <a:lnTo>
                  <a:pt x="1606" y="298"/>
                </a:lnTo>
                <a:lnTo>
                  <a:pt x="1610" y="287"/>
                </a:lnTo>
                <a:lnTo>
                  <a:pt x="1613" y="275"/>
                </a:lnTo>
                <a:lnTo>
                  <a:pt x="1616" y="272"/>
                </a:lnTo>
                <a:lnTo>
                  <a:pt x="1620" y="277"/>
                </a:lnTo>
                <a:lnTo>
                  <a:pt x="1623" y="279"/>
                </a:lnTo>
                <a:lnTo>
                  <a:pt x="1627" y="281"/>
                </a:lnTo>
                <a:lnTo>
                  <a:pt x="1630" y="278"/>
                </a:lnTo>
                <a:lnTo>
                  <a:pt x="1633" y="276"/>
                </a:lnTo>
                <a:lnTo>
                  <a:pt x="1637" y="281"/>
                </a:lnTo>
                <a:lnTo>
                  <a:pt x="1640" y="292"/>
                </a:lnTo>
                <a:lnTo>
                  <a:pt x="1644" y="303"/>
                </a:lnTo>
                <a:lnTo>
                  <a:pt x="1647" y="308"/>
                </a:lnTo>
                <a:lnTo>
                  <a:pt x="1650" y="310"/>
                </a:lnTo>
                <a:lnTo>
                  <a:pt x="1654" y="311"/>
                </a:lnTo>
                <a:lnTo>
                  <a:pt x="1657" y="311"/>
                </a:lnTo>
                <a:lnTo>
                  <a:pt x="1660" y="307"/>
                </a:lnTo>
                <a:lnTo>
                  <a:pt x="1664" y="307"/>
                </a:lnTo>
                <a:lnTo>
                  <a:pt x="1667" y="302"/>
                </a:lnTo>
                <a:lnTo>
                  <a:pt x="1671" y="300"/>
                </a:lnTo>
                <a:lnTo>
                  <a:pt x="1674" y="301"/>
                </a:lnTo>
                <a:lnTo>
                  <a:pt x="1677" y="311"/>
                </a:lnTo>
                <a:lnTo>
                  <a:pt x="1681" y="316"/>
                </a:lnTo>
                <a:lnTo>
                  <a:pt x="1684" y="316"/>
                </a:lnTo>
                <a:lnTo>
                  <a:pt x="1688" y="315"/>
                </a:lnTo>
                <a:lnTo>
                  <a:pt x="1691" y="316"/>
                </a:lnTo>
                <a:lnTo>
                  <a:pt x="1694" y="320"/>
                </a:lnTo>
              </a:path>
            </a:pathLst>
          </a:custGeom>
          <a:noFill/>
          <a:ln w="4763"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 name="Freeform 78">
            <a:extLst>
              <a:ext uri="{FF2B5EF4-FFF2-40B4-BE49-F238E27FC236}">
                <a16:creationId xmlns:a16="http://schemas.microsoft.com/office/drawing/2014/main" id="{057A15B7-4DC2-4F2E-8E0A-6A99C672A5A4}"/>
              </a:ext>
            </a:extLst>
          </p:cNvPr>
          <p:cNvSpPr>
            <a:spLocks/>
          </p:cNvSpPr>
          <p:nvPr/>
        </p:nvSpPr>
        <p:spPr bwMode="auto">
          <a:xfrm>
            <a:off x="233363" y="4719638"/>
            <a:ext cx="2689225" cy="787400"/>
          </a:xfrm>
          <a:custGeom>
            <a:avLst/>
            <a:gdLst>
              <a:gd name="T0" fmla="*/ 24 w 1694"/>
              <a:gd name="T1" fmla="*/ 13 h 496"/>
              <a:gd name="T2" fmla="*/ 51 w 1694"/>
              <a:gd name="T3" fmla="*/ 42 h 496"/>
              <a:gd name="T4" fmla="*/ 78 w 1694"/>
              <a:gd name="T5" fmla="*/ 45 h 496"/>
              <a:gd name="T6" fmla="*/ 105 w 1694"/>
              <a:gd name="T7" fmla="*/ 80 h 496"/>
              <a:gd name="T8" fmla="*/ 132 w 1694"/>
              <a:gd name="T9" fmla="*/ 67 h 496"/>
              <a:gd name="T10" fmla="*/ 160 w 1694"/>
              <a:gd name="T11" fmla="*/ 72 h 496"/>
              <a:gd name="T12" fmla="*/ 187 w 1694"/>
              <a:gd name="T13" fmla="*/ 60 h 496"/>
              <a:gd name="T14" fmla="*/ 214 w 1694"/>
              <a:gd name="T15" fmla="*/ 43 h 496"/>
              <a:gd name="T16" fmla="*/ 241 w 1694"/>
              <a:gd name="T17" fmla="*/ 87 h 496"/>
              <a:gd name="T18" fmla="*/ 268 w 1694"/>
              <a:gd name="T19" fmla="*/ 161 h 496"/>
              <a:gd name="T20" fmla="*/ 295 w 1694"/>
              <a:gd name="T21" fmla="*/ 190 h 496"/>
              <a:gd name="T22" fmla="*/ 323 w 1694"/>
              <a:gd name="T23" fmla="*/ 172 h 496"/>
              <a:gd name="T24" fmla="*/ 350 w 1694"/>
              <a:gd name="T25" fmla="*/ 186 h 496"/>
              <a:gd name="T26" fmla="*/ 377 w 1694"/>
              <a:gd name="T27" fmla="*/ 193 h 496"/>
              <a:gd name="T28" fmla="*/ 404 w 1694"/>
              <a:gd name="T29" fmla="*/ 225 h 496"/>
              <a:gd name="T30" fmla="*/ 431 w 1694"/>
              <a:gd name="T31" fmla="*/ 231 h 496"/>
              <a:gd name="T32" fmla="*/ 458 w 1694"/>
              <a:gd name="T33" fmla="*/ 195 h 496"/>
              <a:gd name="T34" fmla="*/ 486 w 1694"/>
              <a:gd name="T35" fmla="*/ 257 h 496"/>
              <a:gd name="T36" fmla="*/ 513 w 1694"/>
              <a:gd name="T37" fmla="*/ 307 h 496"/>
              <a:gd name="T38" fmla="*/ 540 w 1694"/>
              <a:gd name="T39" fmla="*/ 334 h 496"/>
              <a:gd name="T40" fmla="*/ 567 w 1694"/>
              <a:gd name="T41" fmla="*/ 353 h 496"/>
              <a:gd name="T42" fmla="*/ 594 w 1694"/>
              <a:gd name="T43" fmla="*/ 373 h 496"/>
              <a:gd name="T44" fmla="*/ 622 w 1694"/>
              <a:gd name="T45" fmla="*/ 359 h 496"/>
              <a:gd name="T46" fmla="*/ 649 w 1694"/>
              <a:gd name="T47" fmla="*/ 366 h 496"/>
              <a:gd name="T48" fmla="*/ 676 w 1694"/>
              <a:gd name="T49" fmla="*/ 401 h 496"/>
              <a:gd name="T50" fmla="*/ 703 w 1694"/>
              <a:gd name="T51" fmla="*/ 429 h 496"/>
              <a:gd name="T52" fmla="*/ 730 w 1694"/>
              <a:gd name="T53" fmla="*/ 430 h 496"/>
              <a:gd name="T54" fmla="*/ 757 w 1694"/>
              <a:gd name="T55" fmla="*/ 459 h 496"/>
              <a:gd name="T56" fmla="*/ 784 w 1694"/>
              <a:gd name="T57" fmla="*/ 494 h 496"/>
              <a:gd name="T58" fmla="*/ 812 w 1694"/>
              <a:gd name="T59" fmla="*/ 462 h 496"/>
              <a:gd name="T60" fmla="*/ 839 w 1694"/>
              <a:gd name="T61" fmla="*/ 433 h 496"/>
              <a:gd name="T62" fmla="*/ 866 w 1694"/>
              <a:gd name="T63" fmla="*/ 417 h 496"/>
              <a:gd name="T64" fmla="*/ 893 w 1694"/>
              <a:gd name="T65" fmla="*/ 421 h 496"/>
              <a:gd name="T66" fmla="*/ 920 w 1694"/>
              <a:gd name="T67" fmla="*/ 416 h 496"/>
              <a:gd name="T68" fmla="*/ 947 w 1694"/>
              <a:gd name="T69" fmla="*/ 399 h 496"/>
              <a:gd name="T70" fmla="*/ 974 w 1694"/>
              <a:gd name="T71" fmla="*/ 405 h 496"/>
              <a:gd name="T72" fmla="*/ 1002 w 1694"/>
              <a:gd name="T73" fmla="*/ 422 h 496"/>
              <a:gd name="T74" fmla="*/ 1029 w 1694"/>
              <a:gd name="T75" fmla="*/ 387 h 496"/>
              <a:gd name="T76" fmla="*/ 1056 w 1694"/>
              <a:gd name="T77" fmla="*/ 442 h 496"/>
              <a:gd name="T78" fmla="*/ 1083 w 1694"/>
              <a:gd name="T79" fmla="*/ 413 h 496"/>
              <a:gd name="T80" fmla="*/ 1110 w 1694"/>
              <a:gd name="T81" fmla="*/ 437 h 496"/>
              <a:gd name="T82" fmla="*/ 1138 w 1694"/>
              <a:gd name="T83" fmla="*/ 425 h 496"/>
              <a:gd name="T84" fmla="*/ 1165 w 1694"/>
              <a:gd name="T85" fmla="*/ 437 h 496"/>
              <a:gd name="T86" fmla="*/ 1192 w 1694"/>
              <a:gd name="T87" fmla="*/ 442 h 496"/>
              <a:gd name="T88" fmla="*/ 1219 w 1694"/>
              <a:gd name="T89" fmla="*/ 441 h 496"/>
              <a:gd name="T90" fmla="*/ 1246 w 1694"/>
              <a:gd name="T91" fmla="*/ 485 h 496"/>
              <a:gd name="T92" fmla="*/ 1273 w 1694"/>
              <a:gd name="T93" fmla="*/ 447 h 496"/>
              <a:gd name="T94" fmla="*/ 1301 w 1694"/>
              <a:gd name="T95" fmla="*/ 440 h 496"/>
              <a:gd name="T96" fmla="*/ 1328 w 1694"/>
              <a:gd name="T97" fmla="*/ 422 h 496"/>
              <a:gd name="T98" fmla="*/ 1355 w 1694"/>
              <a:gd name="T99" fmla="*/ 430 h 496"/>
              <a:gd name="T100" fmla="*/ 1382 w 1694"/>
              <a:gd name="T101" fmla="*/ 416 h 496"/>
              <a:gd name="T102" fmla="*/ 1409 w 1694"/>
              <a:gd name="T103" fmla="*/ 398 h 496"/>
              <a:gd name="T104" fmla="*/ 1436 w 1694"/>
              <a:gd name="T105" fmla="*/ 384 h 496"/>
              <a:gd name="T106" fmla="*/ 1463 w 1694"/>
              <a:gd name="T107" fmla="*/ 362 h 496"/>
              <a:gd name="T108" fmla="*/ 1491 w 1694"/>
              <a:gd name="T109" fmla="*/ 333 h 496"/>
              <a:gd name="T110" fmla="*/ 1518 w 1694"/>
              <a:gd name="T111" fmla="*/ 333 h 496"/>
              <a:gd name="T112" fmla="*/ 1545 w 1694"/>
              <a:gd name="T113" fmla="*/ 339 h 496"/>
              <a:gd name="T114" fmla="*/ 1572 w 1694"/>
              <a:gd name="T115" fmla="*/ 328 h 496"/>
              <a:gd name="T116" fmla="*/ 1599 w 1694"/>
              <a:gd name="T117" fmla="*/ 347 h 496"/>
              <a:gd name="T118" fmla="*/ 1627 w 1694"/>
              <a:gd name="T119" fmla="*/ 297 h 496"/>
              <a:gd name="T120" fmla="*/ 1654 w 1694"/>
              <a:gd name="T121" fmla="*/ 347 h 496"/>
              <a:gd name="T122" fmla="*/ 1681 w 1694"/>
              <a:gd name="T123" fmla="*/ 387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6">
                <a:moveTo>
                  <a:pt x="0" y="0"/>
                </a:moveTo>
                <a:lnTo>
                  <a:pt x="3" y="16"/>
                </a:lnTo>
                <a:lnTo>
                  <a:pt x="7" y="30"/>
                </a:lnTo>
                <a:lnTo>
                  <a:pt x="10" y="31"/>
                </a:lnTo>
                <a:lnTo>
                  <a:pt x="14" y="28"/>
                </a:lnTo>
                <a:lnTo>
                  <a:pt x="17" y="26"/>
                </a:lnTo>
                <a:lnTo>
                  <a:pt x="20" y="15"/>
                </a:lnTo>
                <a:lnTo>
                  <a:pt x="24" y="13"/>
                </a:lnTo>
                <a:lnTo>
                  <a:pt x="27" y="13"/>
                </a:lnTo>
                <a:lnTo>
                  <a:pt x="31" y="26"/>
                </a:lnTo>
                <a:lnTo>
                  <a:pt x="34" y="31"/>
                </a:lnTo>
                <a:lnTo>
                  <a:pt x="37" y="31"/>
                </a:lnTo>
                <a:lnTo>
                  <a:pt x="41" y="38"/>
                </a:lnTo>
                <a:lnTo>
                  <a:pt x="44" y="43"/>
                </a:lnTo>
                <a:lnTo>
                  <a:pt x="48" y="44"/>
                </a:lnTo>
                <a:lnTo>
                  <a:pt x="51" y="42"/>
                </a:lnTo>
                <a:lnTo>
                  <a:pt x="54" y="43"/>
                </a:lnTo>
                <a:lnTo>
                  <a:pt x="58" y="47"/>
                </a:lnTo>
                <a:lnTo>
                  <a:pt x="61" y="42"/>
                </a:lnTo>
                <a:lnTo>
                  <a:pt x="64" y="36"/>
                </a:lnTo>
                <a:lnTo>
                  <a:pt x="68" y="36"/>
                </a:lnTo>
                <a:lnTo>
                  <a:pt x="71" y="41"/>
                </a:lnTo>
                <a:lnTo>
                  <a:pt x="75" y="49"/>
                </a:lnTo>
                <a:lnTo>
                  <a:pt x="78" y="45"/>
                </a:lnTo>
                <a:lnTo>
                  <a:pt x="81" y="47"/>
                </a:lnTo>
                <a:lnTo>
                  <a:pt x="85" y="50"/>
                </a:lnTo>
                <a:lnTo>
                  <a:pt x="88" y="58"/>
                </a:lnTo>
                <a:lnTo>
                  <a:pt x="92" y="65"/>
                </a:lnTo>
                <a:lnTo>
                  <a:pt x="95" y="62"/>
                </a:lnTo>
                <a:lnTo>
                  <a:pt x="98" y="63"/>
                </a:lnTo>
                <a:lnTo>
                  <a:pt x="102" y="71"/>
                </a:lnTo>
                <a:lnTo>
                  <a:pt x="105" y="80"/>
                </a:lnTo>
                <a:lnTo>
                  <a:pt x="109" y="86"/>
                </a:lnTo>
                <a:lnTo>
                  <a:pt x="112" y="81"/>
                </a:lnTo>
                <a:lnTo>
                  <a:pt x="116" y="77"/>
                </a:lnTo>
                <a:lnTo>
                  <a:pt x="119" y="74"/>
                </a:lnTo>
                <a:lnTo>
                  <a:pt x="122" y="70"/>
                </a:lnTo>
                <a:lnTo>
                  <a:pt x="126" y="69"/>
                </a:lnTo>
                <a:lnTo>
                  <a:pt x="129" y="66"/>
                </a:lnTo>
                <a:lnTo>
                  <a:pt x="132" y="67"/>
                </a:lnTo>
                <a:lnTo>
                  <a:pt x="136" y="72"/>
                </a:lnTo>
                <a:lnTo>
                  <a:pt x="139" y="72"/>
                </a:lnTo>
                <a:lnTo>
                  <a:pt x="143" y="72"/>
                </a:lnTo>
                <a:lnTo>
                  <a:pt x="146" y="64"/>
                </a:lnTo>
                <a:lnTo>
                  <a:pt x="149" y="68"/>
                </a:lnTo>
                <a:lnTo>
                  <a:pt x="153" y="77"/>
                </a:lnTo>
                <a:lnTo>
                  <a:pt x="156" y="78"/>
                </a:lnTo>
                <a:lnTo>
                  <a:pt x="160" y="72"/>
                </a:lnTo>
                <a:lnTo>
                  <a:pt x="163" y="60"/>
                </a:lnTo>
                <a:lnTo>
                  <a:pt x="166" y="55"/>
                </a:lnTo>
                <a:lnTo>
                  <a:pt x="170" y="57"/>
                </a:lnTo>
                <a:lnTo>
                  <a:pt x="173" y="61"/>
                </a:lnTo>
                <a:lnTo>
                  <a:pt x="176" y="61"/>
                </a:lnTo>
                <a:lnTo>
                  <a:pt x="180" y="58"/>
                </a:lnTo>
                <a:lnTo>
                  <a:pt x="183" y="54"/>
                </a:lnTo>
                <a:lnTo>
                  <a:pt x="187" y="60"/>
                </a:lnTo>
                <a:lnTo>
                  <a:pt x="190" y="67"/>
                </a:lnTo>
                <a:lnTo>
                  <a:pt x="194" y="66"/>
                </a:lnTo>
                <a:lnTo>
                  <a:pt x="197" y="61"/>
                </a:lnTo>
                <a:lnTo>
                  <a:pt x="200" y="51"/>
                </a:lnTo>
                <a:lnTo>
                  <a:pt x="204" y="50"/>
                </a:lnTo>
                <a:lnTo>
                  <a:pt x="207" y="46"/>
                </a:lnTo>
                <a:lnTo>
                  <a:pt x="211" y="46"/>
                </a:lnTo>
                <a:lnTo>
                  <a:pt x="214" y="43"/>
                </a:lnTo>
                <a:lnTo>
                  <a:pt x="217" y="52"/>
                </a:lnTo>
                <a:lnTo>
                  <a:pt x="221" y="68"/>
                </a:lnTo>
                <a:lnTo>
                  <a:pt x="224" y="83"/>
                </a:lnTo>
                <a:lnTo>
                  <a:pt x="228" y="84"/>
                </a:lnTo>
                <a:lnTo>
                  <a:pt x="231" y="87"/>
                </a:lnTo>
                <a:lnTo>
                  <a:pt x="234" y="94"/>
                </a:lnTo>
                <a:lnTo>
                  <a:pt x="238" y="97"/>
                </a:lnTo>
                <a:lnTo>
                  <a:pt x="241" y="87"/>
                </a:lnTo>
                <a:lnTo>
                  <a:pt x="244" y="79"/>
                </a:lnTo>
                <a:lnTo>
                  <a:pt x="248" y="88"/>
                </a:lnTo>
                <a:lnTo>
                  <a:pt x="251" y="104"/>
                </a:lnTo>
                <a:lnTo>
                  <a:pt x="255" y="115"/>
                </a:lnTo>
                <a:lnTo>
                  <a:pt x="258" y="132"/>
                </a:lnTo>
                <a:lnTo>
                  <a:pt x="261" y="147"/>
                </a:lnTo>
                <a:lnTo>
                  <a:pt x="265" y="161"/>
                </a:lnTo>
                <a:lnTo>
                  <a:pt x="268" y="161"/>
                </a:lnTo>
                <a:lnTo>
                  <a:pt x="272" y="161"/>
                </a:lnTo>
                <a:lnTo>
                  <a:pt x="275" y="166"/>
                </a:lnTo>
                <a:lnTo>
                  <a:pt x="278" y="174"/>
                </a:lnTo>
                <a:lnTo>
                  <a:pt x="282" y="184"/>
                </a:lnTo>
                <a:lnTo>
                  <a:pt x="285" y="189"/>
                </a:lnTo>
                <a:lnTo>
                  <a:pt x="289" y="191"/>
                </a:lnTo>
                <a:lnTo>
                  <a:pt x="292" y="194"/>
                </a:lnTo>
                <a:lnTo>
                  <a:pt x="295" y="190"/>
                </a:lnTo>
                <a:lnTo>
                  <a:pt x="299" y="186"/>
                </a:lnTo>
                <a:lnTo>
                  <a:pt x="302" y="171"/>
                </a:lnTo>
                <a:lnTo>
                  <a:pt x="306" y="167"/>
                </a:lnTo>
                <a:lnTo>
                  <a:pt x="309" y="161"/>
                </a:lnTo>
                <a:lnTo>
                  <a:pt x="312" y="167"/>
                </a:lnTo>
                <a:lnTo>
                  <a:pt x="316" y="175"/>
                </a:lnTo>
                <a:lnTo>
                  <a:pt x="319" y="174"/>
                </a:lnTo>
                <a:lnTo>
                  <a:pt x="323" y="172"/>
                </a:lnTo>
                <a:lnTo>
                  <a:pt x="326" y="165"/>
                </a:lnTo>
                <a:lnTo>
                  <a:pt x="329" y="163"/>
                </a:lnTo>
                <a:lnTo>
                  <a:pt x="333" y="160"/>
                </a:lnTo>
                <a:lnTo>
                  <a:pt x="336" y="162"/>
                </a:lnTo>
                <a:lnTo>
                  <a:pt x="340" y="170"/>
                </a:lnTo>
                <a:lnTo>
                  <a:pt x="343" y="178"/>
                </a:lnTo>
                <a:lnTo>
                  <a:pt x="346" y="183"/>
                </a:lnTo>
                <a:lnTo>
                  <a:pt x="350" y="186"/>
                </a:lnTo>
                <a:lnTo>
                  <a:pt x="353" y="183"/>
                </a:lnTo>
                <a:lnTo>
                  <a:pt x="356" y="174"/>
                </a:lnTo>
                <a:lnTo>
                  <a:pt x="360" y="167"/>
                </a:lnTo>
                <a:lnTo>
                  <a:pt x="363" y="168"/>
                </a:lnTo>
                <a:lnTo>
                  <a:pt x="367" y="173"/>
                </a:lnTo>
                <a:lnTo>
                  <a:pt x="370" y="176"/>
                </a:lnTo>
                <a:lnTo>
                  <a:pt x="373" y="184"/>
                </a:lnTo>
                <a:lnTo>
                  <a:pt x="377" y="193"/>
                </a:lnTo>
                <a:lnTo>
                  <a:pt x="380" y="205"/>
                </a:lnTo>
                <a:lnTo>
                  <a:pt x="384" y="215"/>
                </a:lnTo>
                <a:lnTo>
                  <a:pt x="387" y="223"/>
                </a:lnTo>
                <a:lnTo>
                  <a:pt x="390" y="229"/>
                </a:lnTo>
                <a:lnTo>
                  <a:pt x="394" y="227"/>
                </a:lnTo>
                <a:lnTo>
                  <a:pt x="397" y="221"/>
                </a:lnTo>
                <a:lnTo>
                  <a:pt x="401" y="224"/>
                </a:lnTo>
                <a:lnTo>
                  <a:pt x="404" y="225"/>
                </a:lnTo>
                <a:lnTo>
                  <a:pt x="408" y="231"/>
                </a:lnTo>
                <a:lnTo>
                  <a:pt x="411" y="236"/>
                </a:lnTo>
                <a:lnTo>
                  <a:pt x="414" y="249"/>
                </a:lnTo>
                <a:lnTo>
                  <a:pt x="418" y="257"/>
                </a:lnTo>
                <a:lnTo>
                  <a:pt x="421" y="259"/>
                </a:lnTo>
                <a:lnTo>
                  <a:pt x="425" y="248"/>
                </a:lnTo>
                <a:lnTo>
                  <a:pt x="428" y="242"/>
                </a:lnTo>
                <a:lnTo>
                  <a:pt x="431" y="231"/>
                </a:lnTo>
                <a:lnTo>
                  <a:pt x="435" y="229"/>
                </a:lnTo>
                <a:lnTo>
                  <a:pt x="438" y="226"/>
                </a:lnTo>
                <a:lnTo>
                  <a:pt x="441" y="228"/>
                </a:lnTo>
                <a:lnTo>
                  <a:pt x="445" y="219"/>
                </a:lnTo>
                <a:lnTo>
                  <a:pt x="448" y="207"/>
                </a:lnTo>
                <a:lnTo>
                  <a:pt x="452" y="195"/>
                </a:lnTo>
                <a:lnTo>
                  <a:pt x="455" y="193"/>
                </a:lnTo>
                <a:lnTo>
                  <a:pt x="458" y="195"/>
                </a:lnTo>
                <a:lnTo>
                  <a:pt x="462" y="204"/>
                </a:lnTo>
                <a:lnTo>
                  <a:pt x="465" y="213"/>
                </a:lnTo>
                <a:lnTo>
                  <a:pt x="468" y="223"/>
                </a:lnTo>
                <a:lnTo>
                  <a:pt x="472" y="236"/>
                </a:lnTo>
                <a:lnTo>
                  <a:pt x="475" y="252"/>
                </a:lnTo>
                <a:lnTo>
                  <a:pt x="479" y="263"/>
                </a:lnTo>
                <a:lnTo>
                  <a:pt x="482" y="264"/>
                </a:lnTo>
                <a:lnTo>
                  <a:pt x="486" y="257"/>
                </a:lnTo>
                <a:lnTo>
                  <a:pt x="489" y="249"/>
                </a:lnTo>
                <a:lnTo>
                  <a:pt x="492" y="247"/>
                </a:lnTo>
                <a:lnTo>
                  <a:pt x="496" y="254"/>
                </a:lnTo>
                <a:lnTo>
                  <a:pt x="499" y="266"/>
                </a:lnTo>
                <a:lnTo>
                  <a:pt x="503" y="276"/>
                </a:lnTo>
                <a:lnTo>
                  <a:pt x="506" y="288"/>
                </a:lnTo>
                <a:lnTo>
                  <a:pt x="509" y="302"/>
                </a:lnTo>
                <a:lnTo>
                  <a:pt x="513" y="307"/>
                </a:lnTo>
                <a:lnTo>
                  <a:pt x="516" y="316"/>
                </a:lnTo>
                <a:lnTo>
                  <a:pt x="520" y="324"/>
                </a:lnTo>
                <a:lnTo>
                  <a:pt x="523" y="336"/>
                </a:lnTo>
                <a:lnTo>
                  <a:pt x="526" y="329"/>
                </a:lnTo>
                <a:lnTo>
                  <a:pt x="530" y="321"/>
                </a:lnTo>
                <a:lnTo>
                  <a:pt x="533" y="315"/>
                </a:lnTo>
                <a:lnTo>
                  <a:pt x="537" y="323"/>
                </a:lnTo>
                <a:lnTo>
                  <a:pt x="540" y="334"/>
                </a:lnTo>
                <a:lnTo>
                  <a:pt x="543" y="338"/>
                </a:lnTo>
                <a:lnTo>
                  <a:pt x="547" y="341"/>
                </a:lnTo>
                <a:lnTo>
                  <a:pt x="550" y="339"/>
                </a:lnTo>
                <a:lnTo>
                  <a:pt x="553" y="341"/>
                </a:lnTo>
                <a:lnTo>
                  <a:pt x="557" y="343"/>
                </a:lnTo>
                <a:lnTo>
                  <a:pt x="560" y="340"/>
                </a:lnTo>
                <a:lnTo>
                  <a:pt x="564" y="344"/>
                </a:lnTo>
                <a:lnTo>
                  <a:pt x="567" y="353"/>
                </a:lnTo>
                <a:lnTo>
                  <a:pt x="570" y="369"/>
                </a:lnTo>
                <a:lnTo>
                  <a:pt x="574" y="369"/>
                </a:lnTo>
                <a:lnTo>
                  <a:pt x="577" y="366"/>
                </a:lnTo>
                <a:lnTo>
                  <a:pt x="581" y="356"/>
                </a:lnTo>
                <a:lnTo>
                  <a:pt x="584" y="363"/>
                </a:lnTo>
                <a:lnTo>
                  <a:pt x="587" y="368"/>
                </a:lnTo>
                <a:lnTo>
                  <a:pt x="591" y="373"/>
                </a:lnTo>
                <a:lnTo>
                  <a:pt x="594" y="373"/>
                </a:lnTo>
                <a:lnTo>
                  <a:pt x="598" y="372"/>
                </a:lnTo>
                <a:lnTo>
                  <a:pt x="601" y="372"/>
                </a:lnTo>
                <a:lnTo>
                  <a:pt x="604" y="374"/>
                </a:lnTo>
                <a:lnTo>
                  <a:pt x="608" y="372"/>
                </a:lnTo>
                <a:lnTo>
                  <a:pt x="611" y="373"/>
                </a:lnTo>
                <a:lnTo>
                  <a:pt x="615" y="369"/>
                </a:lnTo>
                <a:lnTo>
                  <a:pt x="618" y="364"/>
                </a:lnTo>
                <a:lnTo>
                  <a:pt x="622" y="359"/>
                </a:lnTo>
                <a:lnTo>
                  <a:pt x="625" y="359"/>
                </a:lnTo>
                <a:lnTo>
                  <a:pt x="628" y="357"/>
                </a:lnTo>
                <a:lnTo>
                  <a:pt x="632" y="354"/>
                </a:lnTo>
                <a:lnTo>
                  <a:pt x="635" y="350"/>
                </a:lnTo>
                <a:lnTo>
                  <a:pt x="638" y="357"/>
                </a:lnTo>
                <a:lnTo>
                  <a:pt x="642" y="361"/>
                </a:lnTo>
                <a:lnTo>
                  <a:pt x="645" y="364"/>
                </a:lnTo>
                <a:lnTo>
                  <a:pt x="649" y="366"/>
                </a:lnTo>
                <a:lnTo>
                  <a:pt x="652" y="367"/>
                </a:lnTo>
                <a:lnTo>
                  <a:pt x="655" y="373"/>
                </a:lnTo>
                <a:lnTo>
                  <a:pt x="659" y="384"/>
                </a:lnTo>
                <a:lnTo>
                  <a:pt x="662" y="404"/>
                </a:lnTo>
                <a:lnTo>
                  <a:pt x="665" y="417"/>
                </a:lnTo>
                <a:lnTo>
                  <a:pt x="669" y="418"/>
                </a:lnTo>
                <a:lnTo>
                  <a:pt x="672" y="413"/>
                </a:lnTo>
                <a:lnTo>
                  <a:pt x="676" y="401"/>
                </a:lnTo>
                <a:lnTo>
                  <a:pt x="679" y="399"/>
                </a:lnTo>
                <a:lnTo>
                  <a:pt x="682" y="402"/>
                </a:lnTo>
                <a:lnTo>
                  <a:pt x="686" y="411"/>
                </a:lnTo>
                <a:lnTo>
                  <a:pt x="689" y="414"/>
                </a:lnTo>
                <a:lnTo>
                  <a:pt x="693" y="416"/>
                </a:lnTo>
                <a:lnTo>
                  <a:pt x="696" y="420"/>
                </a:lnTo>
                <a:lnTo>
                  <a:pt x="700" y="431"/>
                </a:lnTo>
                <a:lnTo>
                  <a:pt x="703" y="429"/>
                </a:lnTo>
                <a:lnTo>
                  <a:pt x="706" y="427"/>
                </a:lnTo>
                <a:lnTo>
                  <a:pt x="710" y="418"/>
                </a:lnTo>
                <a:lnTo>
                  <a:pt x="713" y="416"/>
                </a:lnTo>
                <a:lnTo>
                  <a:pt x="717" y="416"/>
                </a:lnTo>
                <a:lnTo>
                  <a:pt x="720" y="416"/>
                </a:lnTo>
                <a:lnTo>
                  <a:pt x="723" y="424"/>
                </a:lnTo>
                <a:lnTo>
                  <a:pt x="727" y="425"/>
                </a:lnTo>
                <a:lnTo>
                  <a:pt x="730" y="430"/>
                </a:lnTo>
                <a:lnTo>
                  <a:pt x="734" y="436"/>
                </a:lnTo>
                <a:lnTo>
                  <a:pt x="737" y="440"/>
                </a:lnTo>
                <a:lnTo>
                  <a:pt x="740" y="443"/>
                </a:lnTo>
                <a:lnTo>
                  <a:pt x="744" y="442"/>
                </a:lnTo>
                <a:lnTo>
                  <a:pt x="747" y="448"/>
                </a:lnTo>
                <a:lnTo>
                  <a:pt x="750" y="454"/>
                </a:lnTo>
                <a:lnTo>
                  <a:pt x="754" y="457"/>
                </a:lnTo>
                <a:lnTo>
                  <a:pt x="757" y="459"/>
                </a:lnTo>
                <a:lnTo>
                  <a:pt x="761" y="458"/>
                </a:lnTo>
                <a:lnTo>
                  <a:pt x="764" y="457"/>
                </a:lnTo>
                <a:lnTo>
                  <a:pt x="767" y="462"/>
                </a:lnTo>
                <a:lnTo>
                  <a:pt x="771" y="467"/>
                </a:lnTo>
                <a:lnTo>
                  <a:pt x="774" y="478"/>
                </a:lnTo>
                <a:lnTo>
                  <a:pt x="778" y="479"/>
                </a:lnTo>
                <a:lnTo>
                  <a:pt x="781" y="492"/>
                </a:lnTo>
                <a:lnTo>
                  <a:pt x="784" y="494"/>
                </a:lnTo>
                <a:lnTo>
                  <a:pt x="788" y="496"/>
                </a:lnTo>
                <a:lnTo>
                  <a:pt x="791" y="483"/>
                </a:lnTo>
                <a:lnTo>
                  <a:pt x="795" y="470"/>
                </a:lnTo>
                <a:lnTo>
                  <a:pt x="798" y="458"/>
                </a:lnTo>
                <a:lnTo>
                  <a:pt x="801" y="456"/>
                </a:lnTo>
                <a:lnTo>
                  <a:pt x="805" y="459"/>
                </a:lnTo>
                <a:lnTo>
                  <a:pt x="808" y="462"/>
                </a:lnTo>
                <a:lnTo>
                  <a:pt x="812" y="462"/>
                </a:lnTo>
                <a:lnTo>
                  <a:pt x="815" y="463"/>
                </a:lnTo>
                <a:lnTo>
                  <a:pt x="818" y="462"/>
                </a:lnTo>
                <a:lnTo>
                  <a:pt x="822" y="458"/>
                </a:lnTo>
                <a:lnTo>
                  <a:pt x="825" y="451"/>
                </a:lnTo>
                <a:lnTo>
                  <a:pt x="829" y="442"/>
                </a:lnTo>
                <a:lnTo>
                  <a:pt x="832" y="438"/>
                </a:lnTo>
                <a:lnTo>
                  <a:pt x="835" y="434"/>
                </a:lnTo>
                <a:lnTo>
                  <a:pt x="839" y="433"/>
                </a:lnTo>
                <a:lnTo>
                  <a:pt x="842" y="429"/>
                </a:lnTo>
                <a:lnTo>
                  <a:pt x="846" y="427"/>
                </a:lnTo>
                <a:lnTo>
                  <a:pt x="849" y="424"/>
                </a:lnTo>
                <a:lnTo>
                  <a:pt x="852" y="422"/>
                </a:lnTo>
                <a:lnTo>
                  <a:pt x="856" y="420"/>
                </a:lnTo>
                <a:lnTo>
                  <a:pt x="859" y="417"/>
                </a:lnTo>
                <a:lnTo>
                  <a:pt x="862" y="416"/>
                </a:lnTo>
                <a:lnTo>
                  <a:pt x="866" y="417"/>
                </a:lnTo>
                <a:lnTo>
                  <a:pt x="869" y="412"/>
                </a:lnTo>
                <a:lnTo>
                  <a:pt x="873" y="414"/>
                </a:lnTo>
                <a:lnTo>
                  <a:pt x="876" y="415"/>
                </a:lnTo>
                <a:lnTo>
                  <a:pt x="879" y="420"/>
                </a:lnTo>
                <a:lnTo>
                  <a:pt x="883" y="416"/>
                </a:lnTo>
                <a:lnTo>
                  <a:pt x="886" y="418"/>
                </a:lnTo>
                <a:lnTo>
                  <a:pt x="890" y="422"/>
                </a:lnTo>
                <a:lnTo>
                  <a:pt x="893" y="421"/>
                </a:lnTo>
                <a:lnTo>
                  <a:pt x="896" y="418"/>
                </a:lnTo>
                <a:lnTo>
                  <a:pt x="900" y="419"/>
                </a:lnTo>
                <a:lnTo>
                  <a:pt x="903" y="428"/>
                </a:lnTo>
                <a:lnTo>
                  <a:pt x="907" y="424"/>
                </a:lnTo>
                <a:lnTo>
                  <a:pt x="910" y="422"/>
                </a:lnTo>
                <a:lnTo>
                  <a:pt x="914" y="415"/>
                </a:lnTo>
                <a:lnTo>
                  <a:pt x="917" y="415"/>
                </a:lnTo>
                <a:lnTo>
                  <a:pt x="920" y="416"/>
                </a:lnTo>
                <a:lnTo>
                  <a:pt x="924" y="417"/>
                </a:lnTo>
                <a:lnTo>
                  <a:pt x="927" y="414"/>
                </a:lnTo>
                <a:lnTo>
                  <a:pt x="931" y="407"/>
                </a:lnTo>
                <a:lnTo>
                  <a:pt x="934" y="399"/>
                </a:lnTo>
                <a:lnTo>
                  <a:pt x="937" y="391"/>
                </a:lnTo>
                <a:lnTo>
                  <a:pt x="941" y="387"/>
                </a:lnTo>
                <a:lnTo>
                  <a:pt x="944" y="389"/>
                </a:lnTo>
                <a:lnTo>
                  <a:pt x="947" y="399"/>
                </a:lnTo>
                <a:lnTo>
                  <a:pt x="951" y="411"/>
                </a:lnTo>
                <a:lnTo>
                  <a:pt x="954" y="413"/>
                </a:lnTo>
                <a:lnTo>
                  <a:pt x="958" y="411"/>
                </a:lnTo>
                <a:lnTo>
                  <a:pt x="961" y="405"/>
                </a:lnTo>
                <a:lnTo>
                  <a:pt x="964" y="406"/>
                </a:lnTo>
                <a:lnTo>
                  <a:pt x="968" y="409"/>
                </a:lnTo>
                <a:lnTo>
                  <a:pt x="971" y="408"/>
                </a:lnTo>
                <a:lnTo>
                  <a:pt x="974" y="405"/>
                </a:lnTo>
                <a:lnTo>
                  <a:pt x="978" y="405"/>
                </a:lnTo>
                <a:lnTo>
                  <a:pt x="981" y="416"/>
                </a:lnTo>
                <a:lnTo>
                  <a:pt x="985" y="423"/>
                </a:lnTo>
                <a:lnTo>
                  <a:pt x="988" y="423"/>
                </a:lnTo>
                <a:lnTo>
                  <a:pt x="992" y="413"/>
                </a:lnTo>
                <a:lnTo>
                  <a:pt x="995" y="408"/>
                </a:lnTo>
                <a:lnTo>
                  <a:pt x="998" y="412"/>
                </a:lnTo>
                <a:lnTo>
                  <a:pt x="1002" y="422"/>
                </a:lnTo>
                <a:lnTo>
                  <a:pt x="1005" y="422"/>
                </a:lnTo>
                <a:lnTo>
                  <a:pt x="1009" y="425"/>
                </a:lnTo>
                <a:lnTo>
                  <a:pt x="1012" y="418"/>
                </a:lnTo>
                <a:lnTo>
                  <a:pt x="1015" y="416"/>
                </a:lnTo>
                <a:lnTo>
                  <a:pt x="1019" y="401"/>
                </a:lnTo>
                <a:lnTo>
                  <a:pt x="1022" y="388"/>
                </a:lnTo>
                <a:lnTo>
                  <a:pt x="1026" y="383"/>
                </a:lnTo>
                <a:lnTo>
                  <a:pt x="1029" y="387"/>
                </a:lnTo>
                <a:lnTo>
                  <a:pt x="1032" y="398"/>
                </a:lnTo>
                <a:lnTo>
                  <a:pt x="1036" y="398"/>
                </a:lnTo>
                <a:lnTo>
                  <a:pt x="1039" y="401"/>
                </a:lnTo>
                <a:lnTo>
                  <a:pt x="1043" y="410"/>
                </a:lnTo>
                <a:lnTo>
                  <a:pt x="1046" y="428"/>
                </a:lnTo>
                <a:lnTo>
                  <a:pt x="1049" y="441"/>
                </a:lnTo>
                <a:lnTo>
                  <a:pt x="1053" y="442"/>
                </a:lnTo>
                <a:lnTo>
                  <a:pt x="1056" y="442"/>
                </a:lnTo>
                <a:lnTo>
                  <a:pt x="1059" y="436"/>
                </a:lnTo>
                <a:lnTo>
                  <a:pt x="1063" y="434"/>
                </a:lnTo>
                <a:lnTo>
                  <a:pt x="1066" y="429"/>
                </a:lnTo>
                <a:lnTo>
                  <a:pt x="1070" y="433"/>
                </a:lnTo>
                <a:lnTo>
                  <a:pt x="1073" y="431"/>
                </a:lnTo>
                <a:lnTo>
                  <a:pt x="1076" y="427"/>
                </a:lnTo>
                <a:lnTo>
                  <a:pt x="1080" y="415"/>
                </a:lnTo>
                <a:lnTo>
                  <a:pt x="1083" y="413"/>
                </a:lnTo>
                <a:lnTo>
                  <a:pt x="1087" y="416"/>
                </a:lnTo>
                <a:lnTo>
                  <a:pt x="1090" y="420"/>
                </a:lnTo>
                <a:lnTo>
                  <a:pt x="1093" y="425"/>
                </a:lnTo>
                <a:lnTo>
                  <a:pt x="1097" y="429"/>
                </a:lnTo>
                <a:lnTo>
                  <a:pt x="1100" y="437"/>
                </a:lnTo>
                <a:lnTo>
                  <a:pt x="1104" y="437"/>
                </a:lnTo>
                <a:lnTo>
                  <a:pt x="1107" y="436"/>
                </a:lnTo>
                <a:lnTo>
                  <a:pt x="1110" y="437"/>
                </a:lnTo>
                <a:lnTo>
                  <a:pt x="1114" y="446"/>
                </a:lnTo>
                <a:lnTo>
                  <a:pt x="1117" y="447"/>
                </a:lnTo>
                <a:lnTo>
                  <a:pt x="1121" y="442"/>
                </a:lnTo>
                <a:lnTo>
                  <a:pt x="1124" y="433"/>
                </a:lnTo>
                <a:lnTo>
                  <a:pt x="1127" y="432"/>
                </a:lnTo>
                <a:lnTo>
                  <a:pt x="1131" y="434"/>
                </a:lnTo>
                <a:lnTo>
                  <a:pt x="1134" y="432"/>
                </a:lnTo>
                <a:lnTo>
                  <a:pt x="1138" y="425"/>
                </a:lnTo>
                <a:lnTo>
                  <a:pt x="1141" y="418"/>
                </a:lnTo>
                <a:lnTo>
                  <a:pt x="1144" y="416"/>
                </a:lnTo>
                <a:lnTo>
                  <a:pt x="1148" y="420"/>
                </a:lnTo>
                <a:lnTo>
                  <a:pt x="1151" y="425"/>
                </a:lnTo>
                <a:lnTo>
                  <a:pt x="1154" y="427"/>
                </a:lnTo>
                <a:lnTo>
                  <a:pt x="1158" y="431"/>
                </a:lnTo>
                <a:lnTo>
                  <a:pt x="1161" y="434"/>
                </a:lnTo>
                <a:lnTo>
                  <a:pt x="1165" y="437"/>
                </a:lnTo>
                <a:lnTo>
                  <a:pt x="1168" y="441"/>
                </a:lnTo>
                <a:lnTo>
                  <a:pt x="1171" y="444"/>
                </a:lnTo>
                <a:lnTo>
                  <a:pt x="1175" y="447"/>
                </a:lnTo>
                <a:lnTo>
                  <a:pt x="1178" y="442"/>
                </a:lnTo>
                <a:lnTo>
                  <a:pt x="1182" y="438"/>
                </a:lnTo>
                <a:lnTo>
                  <a:pt x="1185" y="433"/>
                </a:lnTo>
                <a:lnTo>
                  <a:pt x="1188" y="438"/>
                </a:lnTo>
                <a:lnTo>
                  <a:pt x="1192" y="442"/>
                </a:lnTo>
                <a:lnTo>
                  <a:pt x="1195" y="449"/>
                </a:lnTo>
                <a:lnTo>
                  <a:pt x="1199" y="451"/>
                </a:lnTo>
                <a:lnTo>
                  <a:pt x="1202" y="462"/>
                </a:lnTo>
                <a:lnTo>
                  <a:pt x="1206" y="463"/>
                </a:lnTo>
                <a:lnTo>
                  <a:pt x="1209" y="461"/>
                </a:lnTo>
                <a:lnTo>
                  <a:pt x="1212" y="456"/>
                </a:lnTo>
                <a:lnTo>
                  <a:pt x="1216" y="450"/>
                </a:lnTo>
                <a:lnTo>
                  <a:pt x="1219" y="441"/>
                </a:lnTo>
                <a:lnTo>
                  <a:pt x="1223" y="431"/>
                </a:lnTo>
                <a:lnTo>
                  <a:pt x="1226" y="432"/>
                </a:lnTo>
                <a:lnTo>
                  <a:pt x="1229" y="445"/>
                </a:lnTo>
                <a:lnTo>
                  <a:pt x="1233" y="457"/>
                </a:lnTo>
                <a:lnTo>
                  <a:pt x="1236" y="475"/>
                </a:lnTo>
                <a:lnTo>
                  <a:pt x="1239" y="479"/>
                </a:lnTo>
                <a:lnTo>
                  <a:pt x="1243" y="486"/>
                </a:lnTo>
                <a:lnTo>
                  <a:pt x="1246" y="485"/>
                </a:lnTo>
                <a:lnTo>
                  <a:pt x="1250" y="490"/>
                </a:lnTo>
                <a:lnTo>
                  <a:pt x="1253" y="490"/>
                </a:lnTo>
                <a:lnTo>
                  <a:pt x="1256" y="485"/>
                </a:lnTo>
                <a:lnTo>
                  <a:pt x="1260" y="476"/>
                </a:lnTo>
                <a:lnTo>
                  <a:pt x="1263" y="467"/>
                </a:lnTo>
                <a:lnTo>
                  <a:pt x="1266" y="458"/>
                </a:lnTo>
                <a:lnTo>
                  <a:pt x="1270" y="454"/>
                </a:lnTo>
                <a:lnTo>
                  <a:pt x="1273" y="447"/>
                </a:lnTo>
                <a:lnTo>
                  <a:pt x="1277" y="448"/>
                </a:lnTo>
                <a:lnTo>
                  <a:pt x="1280" y="454"/>
                </a:lnTo>
                <a:lnTo>
                  <a:pt x="1284" y="460"/>
                </a:lnTo>
                <a:lnTo>
                  <a:pt x="1287" y="462"/>
                </a:lnTo>
                <a:lnTo>
                  <a:pt x="1290" y="452"/>
                </a:lnTo>
                <a:lnTo>
                  <a:pt x="1294" y="444"/>
                </a:lnTo>
                <a:lnTo>
                  <a:pt x="1297" y="441"/>
                </a:lnTo>
                <a:lnTo>
                  <a:pt x="1301" y="440"/>
                </a:lnTo>
                <a:lnTo>
                  <a:pt x="1304" y="445"/>
                </a:lnTo>
                <a:lnTo>
                  <a:pt x="1307" y="445"/>
                </a:lnTo>
                <a:lnTo>
                  <a:pt x="1311" y="455"/>
                </a:lnTo>
                <a:lnTo>
                  <a:pt x="1314" y="451"/>
                </a:lnTo>
                <a:lnTo>
                  <a:pt x="1318" y="441"/>
                </a:lnTo>
                <a:lnTo>
                  <a:pt x="1321" y="429"/>
                </a:lnTo>
                <a:lnTo>
                  <a:pt x="1324" y="423"/>
                </a:lnTo>
                <a:lnTo>
                  <a:pt x="1328" y="422"/>
                </a:lnTo>
                <a:lnTo>
                  <a:pt x="1331" y="418"/>
                </a:lnTo>
                <a:lnTo>
                  <a:pt x="1335" y="418"/>
                </a:lnTo>
                <a:lnTo>
                  <a:pt x="1338" y="424"/>
                </a:lnTo>
                <a:lnTo>
                  <a:pt x="1341" y="426"/>
                </a:lnTo>
                <a:lnTo>
                  <a:pt x="1345" y="427"/>
                </a:lnTo>
                <a:lnTo>
                  <a:pt x="1348" y="429"/>
                </a:lnTo>
                <a:lnTo>
                  <a:pt x="1351" y="433"/>
                </a:lnTo>
                <a:lnTo>
                  <a:pt x="1355" y="430"/>
                </a:lnTo>
                <a:lnTo>
                  <a:pt x="1358" y="429"/>
                </a:lnTo>
                <a:lnTo>
                  <a:pt x="1362" y="423"/>
                </a:lnTo>
                <a:lnTo>
                  <a:pt x="1365" y="418"/>
                </a:lnTo>
                <a:lnTo>
                  <a:pt x="1368" y="413"/>
                </a:lnTo>
                <a:lnTo>
                  <a:pt x="1372" y="410"/>
                </a:lnTo>
                <a:lnTo>
                  <a:pt x="1375" y="411"/>
                </a:lnTo>
                <a:lnTo>
                  <a:pt x="1379" y="411"/>
                </a:lnTo>
                <a:lnTo>
                  <a:pt x="1382" y="416"/>
                </a:lnTo>
                <a:lnTo>
                  <a:pt x="1385" y="421"/>
                </a:lnTo>
                <a:lnTo>
                  <a:pt x="1389" y="426"/>
                </a:lnTo>
                <a:lnTo>
                  <a:pt x="1392" y="425"/>
                </a:lnTo>
                <a:lnTo>
                  <a:pt x="1396" y="423"/>
                </a:lnTo>
                <a:lnTo>
                  <a:pt x="1399" y="419"/>
                </a:lnTo>
                <a:lnTo>
                  <a:pt x="1402" y="415"/>
                </a:lnTo>
                <a:lnTo>
                  <a:pt x="1406" y="407"/>
                </a:lnTo>
                <a:lnTo>
                  <a:pt x="1409" y="398"/>
                </a:lnTo>
                <a:lnTo>
                  <a:pt x="1413" y="396"/>
                </a:lnTo>
                <a:lnTo>
                  <a:pt x="1416" y="397"/>
                </a:lnTo>
                <a:lnTo>
                  <a:pt x="1420" y="394"/>
                </a:lnTo>
                <a:lnTo>
                  <a:pt x="1423" y="385"/>
                </a:lnTo>
                <a:lnTo>
                  <a:pt x="1426" y="385"/>
                </a:lnTo>
                <a:lnTo>
                  <a:pt x="1430" y="384"/>
                </a:lnTo>
                <a:lnTo>
                  <a:pt x="1433" y="390"/>
                </a:lnTo>
                <a:lnTo>
                  <a:pt x="1436" y="384"/>
                </a:lnTo>
                <a:lnTo>
                  <a:pt x="1440" y="379"/>
                </a:lnTo>
                <a:lnTo>
                  <a:pt x="1443" y="365"/>
                </a:lnTo>
                <a:lnTo>
                  <a:pt x="1447" y="361"/>
                </a:lnTo>
                <a:lnTo>
                  <a:pt x="1450" y="361"/>
                </a:lnTo>
                <a:lnTo>
                  <a:pt x="1453" y="365"/>
                </a:lnTo>
                <a:lnTo>
                  <a:pt x="1457" y="366"/>
                </a:lnTo>
                <a:lnTo>
                  <a:pt x="1460" y="364"/>
                </a:lnTo>
                <a:lnTo>
                  <a:pt x="1463" y="362"/>
                </a:lnTo>
                <a:lnTo>
                  <a:pt x="1467" y="355"/>
                </a:lnTo>
                <a:lnTo>
                  <a:pt x="1470" y="343"/>
                </a:lnTo>
                <a:lnTo>
                  <a:pt x="1474" y="333"/>
                </a:lnTo>
                <a:lnTo>
                  <a:pt x="1477" y="325"/>
                </a:lnTo>
                <a:lnTo>
                  <a:pt x="1480" y="328"/>
                </a:lnTo>
                <a:lnTo>
                  <a:pt x="1484" y="329"/>
                </a:lnTo>
                <a:lnTo>
                  <a:pt x="1487" y="335"/>
                </a:lnTo>
                <a:lnTo>
                  <a:pt x="1491" y="333"/>
                </a:lnTo>
                <a:lnTo>
                  <a:pt x="1494" y="333"/>
                </a:lnTo>
                <a:lnTo>
                  <a:pt x="1498" y="331"/>
                </a:lnTo>
                <a:lnTo>
                  <a:pt x="1501" y="336"/>
                </a:lnTo>
                <a:lnTo>
                  <a:pt x="1504" y="336"/>
                </a:lnTo>
                <a:lnTo>
                  <a:pt x="1508" y="332"/>
                </a:lnTo>
                <a:lnTo>
                  <a:pt x="1511" y="326"/>
                </a:lnTo>
                <a:lnTo>
                  <a:pt x="1515" y="327"/>
                </a:lnTo>
                <a:lnTo>
                  <a:pt x="1518" y="333"/>
                </a:lnTo>
                <a:lnTo>
                  <a:pt x="1521" y="336"/>
                </a:lnTo>
                <a:lnTo>
                  <a:pt x="1525" y="335"/>
                </a:lnTo>
                <a:lnTo>
                  <a:pt x="1528" y="331"/>
                </a:lnTo>
                <a:lnTo>
                  <a:pt x="1532" y="332"/>
                </a:lnTo>
                <a:lnTo>
                  <a:pt x="1535" y="335"/>
                </a:lnTo>
                <a:lnTo>
                  <a:pt x="1538" y="337"/>
                </a:lnTo>
                <a:lnTo>
                  <a:pt x="1542" y="339"/>
                </a:lnTo>
                <a:lnTo>
                  <a:pt x="1545" y="339"/>
                </a:lnTo>
                <a:lnTo>
                  <a:pt x="1548" y="345"/>
                </a:lnTo>
                <a:lnTo>
                  <a:pt x="1552" y="354"/>
                </a:lnTo>
                <a:lnTo>
                  <a:pt x="1555" y="360"/>
                </a:lnTo>
                <a:lnTo>
                  <a:pt x="1559" y="359"/>
                </a:lnTo>
                <a:lnTo>
                  <a:pt x="1562" y="351"/>
                </a:lnTo>
                <a:lnTo>
                  <a:pt x="1565" y="342"/>
                </a:lnTo>
                <a:lnTo>
                  <a:pt x="1569" y="336"/>
                </a:lnTo>
                <a:lnTo>
                  <a:pt x="1572" y="328"/>
                </a:lnTo>
                <a:lnTo>
                  <a:pt x="1576" y="325"/>
                </a:lnTo>
                <a:lnTo>
                  <a:pt x="1579" y="332"/>
                </a:lnTo>
                <a:lnTo>
                  <a:pt x="1582" y="335"/>
                </a:lnTo>
                <a:lnTo>
                  <a:pt x="1586" y="336"/>
                </a:lnTo>
                <a:lnTo>
                  <a:pt x="1589" y="333"/>
                </a:lnTo>
                <a:lnTo>
                  <a:pt x="1593" y="338"/>
                </a:lnTo>
                <a:lnTo>
                  <a:pt x="1596" y="345"/>
                </a:lnTo>
                <a:lnTo>
                  <a:pt x="1599" y="347"/>
                </a:lnTo>
                <a:lnTo>
                  <a:pt x="1603" y="338"/>
                </a:lnTo>
                <a:lnTo>
                  <a:pt x="1606" y="329"/>
                </a:lnTo>
                <a:lnTo>
                  <a:pt x="1610" y="319"/>
                </a:lnTo>
                <a:lnTo>
                  <a:pt x="1613" y="319"/>
                </a:lnTo>
                <a:lnTo>
                  <a:pt x="1616" y="314"/>
                </a:lnTo>
                <a:lnTo>
                  <a:pt x="1620" y="306"/>
                </a:lnTo>
                <a:lnTo>
                  <a:pt x="1623" y="298"/>
                </a:lnTo>
                <a:lnTo>
                  <a:pt x="1627" y="297"/>
                </a:lnTo>
                <a:lnTo>
                  <a:pt x="1630" y="299"/>
                </a:lnTo>
                <a:lnTo>
                  <a:pt x="1633" y="305"/>
                </a:lnTo>
                <a:lnTo>
                  <a:pt x="1637" y="313"/>
                </a:lnTo>
                <a:lnTo>
                  <a:pt x="1640" y="325"/>
                </a:lnTo>
                <a:lnTo>
                  <a:pt x="1644" y="331"/>
                </a:lnTo>
                <a:lnTo>
                  <a:pt x="1647" y="333"/>
                </a:lnTo>
                <a:lnTo>
                  <a:pt x="1650" y="337"/>
                </a:lnTo>
                <a:lnTo>
                  <a:pt x="1654" y="347"/>
                </a:lnTo>
                <a:lnTo>
                  <a:pt x="1657" y="360"/>
                </a:lnTo>
                <a:lnTo>
                  <a:pt x="1660" y="366"/>
                </a:lnTo>
                <a:lnTo>
                  <a:pt x="1664" y="378"/>
                </a:lnTo>
                <a:lnTo>
                  <a:pt x="1667" y="387"/>
                </a:lnTo>
                <a:lnTo>
                  <a:pt x="1671" y="398"/>
                </a:lnTo>
                <a:lnTo>
                  <a:pt x="1674" y="395"/>
                </a:lnTo>
                <a:lnTo>
                  <a:pt x="1677" y="390"/>
                </a:lnTo>
                <a:lnTo>
                  <a:pt x="1681" y="387"/>
                </a:lnTo>
                <a:lnTo>
                  <a:pt x="1684" y="384"/>
                </a:lnTo>
                <a:lnTo>
                  <a:pt x="1688" y="384"/>
                </a:lnTo>
                <a:lnTo>
                  <a:pt x="1691" y="388"/>
                </a:lnTo>
                <a:lnTo>
                  <a:pt x="1694" y="395"/>
                </a:lnTo>
              </a:path>
            </a:pathLst>
          </a:custGeom>
          <a:noFill/>
          <a:ln w="4763"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2" name="Rectangle 83">
            <a:extLst>
              <a:ext uri="{FF2B5EF4-FFF2-40B4-BE49-F238E27FC236}">
                <a16:creationId xmlns:a16="http://schemas.microsoft.com/office/drawing/2014/main" id="{2C1B6CD4-E0FB-4952-9414-79F6703C3354}"/>
              </a:ext>
            </a:extLst>
          </p:cNvPr>
          <p:cNvSpPr>
            <a:spLocks noChangeArrowheads="1"/>
          </p:cNvSpPr>
          <p:nvPr/>
        </p:nvSpPr>
        <p:spPr bwMode="auto">
          <a:xfrm>
            <a:off x="233363" y="66675"/>
            <a:ext cx="3362325" cy="122238"/>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Rectangle 84">
            <a:extLst>
              <a:ext uri="{FF2B5EF4-FFF2-40B4-BE49-F238E27FC236}">
                <a16:creationId xmlns:a16="http://schemas.microsoft.com/office/drawing/2014/main" id="{5F789B9E-C82E-45BF-B30A-F5086C0F2FBF}"/>
              </a:ext>
            </a:extLst>
          </p:cNvPr>
          <p:cNvSpPr>
            <a:spLocks noChangeArrowheads="1"/>
          </p:cNvSpPr>
          <p:nvPr/>
        </p:nvSpPr>
        <p:spPr bwMode="auto">
          <a:xfrm>
            <a:off x="239713" y="73025"/>
            <a:ext cx="32750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We are 100.0% done: The input time series: The best-so-far motifs are color coded </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94" name="Rectangle 85">
            <a:extLst>
              <a:ext uri="{FF2B5EF4-FFF2-40B4-BE49-F238E27FC236}">
                <a16:creationId xmlns:a16="http://schemas.microsoft.com/office/drawing/2014/main" id="{AB411E24-F6C6-4571-B482-106C4E73CFBD}"/>
              </a:ext>
            </a:extLst>
          </p:cNvPr>
          <p:cNvSpPr>
            <a:spLocks noChangeArrowheads="1"/>
          </p:cNvSpPr>
          <p:nvPr/>
        </p:nvSpPr>
        <p:spPr bwMode="auto">
          <a:xfrm>
            <a:off x="239713" y="180975"/>
            <a:ext cx="7731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(see bottom panel)</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95" name="Rectangle 86">
            <a:extLst>
              <a:ext uri="{FF2B5EF4-FFF2-40B4-BE49-F238E27FC236}">
                <a16:creationId xmlns:a16="http://schemas.microsoft.com/office/drawing/2014/main" id="{00D49A9A-F4D8-4C2D-9D36-9086A0D64E0F}"/>
              </a:ext>
            </a:extLst>
          </p:cNvPr>
          <p:cNvSpPr>
            <a:spLocks noChangeArrowheads="1"/>
          </p:cNvSpPr>
          <p:nvPr/>
        </p:nvSpPr>
        <p:spPr bwMode="auto">
          <a:xfrm>
            <a:off x="233363" y="1190625"/>
            <a:ext cx="3362325" cy="120650"/>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0" name="Rectangle 87">
            <a:extLst>
              <a:ext uri="{FF2B5EF4-FFF2-40B4-BE49-F238E27FC236}">
                <a16:creationId xmlns:a16="http://schemas.microsoft.com/office/drawing/2014/main" id="{CAC50B86-722D-47BA-B032-98AC07BD32CD}"/>
              </a:ext>
            </a:extLst>
          </p:cNvPr>
          <p:cNvSpPr>
            <a:spLocks noChangeArrowheads="1"/>
          </p:cNvSpPr>
          <p:nvPr/>
        </p:nvSpPr>
        <p:spPr bwMode="auto">
          <a:xfrm>
            <a:off x="239713" y="1196975"/>
            <a:ext cx="1546225"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The best-so-far corrected matrix profile</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63" name="Rectangle 90">
            <a:extLst>
              <a:ext uri="{FF2B5EF4-FFF2-40B4-BE49-F238E27FC236}">
                <a16:creationId xmlns:a16="http://schemas.microsoft.com/office/drawing/2014/main" id="{9071D6DF-5CA5-4691-9031-1F5892A89F68}"/>
              </a:ext>
            </a:extLst>
          </p:cNvPr>
          <p:cNvSpPr>
            <a:spLocks noChangeArrowheads="1"/>
          </p:cNvSpPr>
          <p:nvPr/>
        </p:nvSpPr>
        <p:spPr bwMode="auto">
          <a:xfrm>
            <a:off x="233363" y="2312988"/>
            <a:ext cx="2689225" cy="120650"/>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4" name="Rectangle 91">
            <a:extLst>
              <a:ext uri="{FF2B5EF4-FFF2-40B4-BE49-F238E27FC236}">
                <a16:creationId xmlns:a16="http://schemas.microsoft.com/office/drawing/2014/main" id="{30B50670-C9C5-4E68-B2BB-7535D177ED9C}"/>
              </a:ext>
            </a:extLst>
          </p:cNvPr>
          <p:cNvSpPr>
            <a:spLocks noChangeArrowheads="1"/>
          </p:cNvSpPr>
          <p:nvPr/>
        </p:nvSpPr>
        <p:spPr bwMode="auto">
          <a:xfrm>
            <a:off x="239713" y="2319338"/>
            <a:ext cx="2574925"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The best-so-far 1st motifs are located at 5503 (green) and 14051 </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65" name="Rectangle 92">
            <a:extLst>
              <a:ext uri="{FF2B5EF4-FFF2-40B4-BE49-F238E27FC236}">
                <a16:creationId xmlns:a16="http://schemas.microsoft.com/office/drawing/2014/main" id="{53B7EC23-2DB8-48ED-8E24-01061B77AD67}"/>
              </a:ext>
            </a:extLst>
          </p:cNvPr>
          <p:cNvSpPr>
            <a:spLocks noChangeArrowheads="1"/>
          </p:cNvSpPr>
          <p:nvPr/>
        </p:nvSpPr>
        <p:spPr bwMode="auto">
          <a:xfrm>
            <a:off x="239713" y="2427288"/>
            <a:ext cx="282575"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(cyan)</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66" name="Rectangle 93">
            <a:extLst>
              <a:ext uri="{FF2B5EF4-FFF2-40B4-BE49-F238E27FC236}">
                <a16:creationId xmlns:a16="http://schemas.microsoft.com/office/drawing/2014/main" id="{1D178093-D637-4CE0-A2F8-F0E982778B89}"/>
              </a:ext>
            </a:extLst>
          </p:cNvPr>
          <p:cNvSpPr>
            <a:spLocks noChangeArrowheads="1"/>
          </p:cNvSpPr>
          <p:nvPr/>
        </p:nvSpPr>
        <p:spPr bwMode="auto">
          <a:xfrm>
            <a:off x="233363" y="3435350"/>
            <a:ext cx="2689225" cy="120650"/>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7" name="Rectangle 94">
            <a:extLst>
              <a:ext uri="{FF2B5EF4-FFF2-40B4-BE49-F238E27FC236}">
                <a16:creationId xmlns:a16="http://schemas.microsoft.com/office/drawing/2014/main" id="{E983B820-B932-4CCB-9707-FF7ED658DBFD}"/>
              </a:ext>
            </a:extLst>
          </p:cNvPr>
          <p:cNvSpPr>
            <a:spLocks noChangeArrowheads="1"/>
          </p:cNvSpPr>
          <p:nvPr/>
        </p:nvSpPr>
        <p:spPr bwMode="auto">
          <a:xfrm>
            <a:off x="239713" y="3441700"/>
            <a:ext cx="265588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The best-so-far 2nd motifs are located at 37756 (green) and 47458 </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68" name="Rectangle 95">
            <a:extLst>
              <a:ext uri="{FF2B5EF4-FFF2-40B4-BE49-F238E27FC236}">
                <a16:creationId xmlns:a16="http://schemas.microsoft.com/office/drawing/2014/main" id="{42499429-E2AC-4442-BD85-B744D85F242C}"/>
              </a:ext>
            </a:extLst>
          </p:cNvPr>
          <p:cNvSpPr>
            <a:spLocks noChangeArrowheads="1"/>
          </p:cNvSpPr>
          <p:nvPr/>
        </p:nvSpPr>
        <p:spPr bwMode="auto">
          <a:xfrm>
            <a:off x="239713" y="3549650"/>
            <a:ext cx="282575"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(cyan)</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69" name="Rectangle 96">
            <a:extLst>
              <a:ext uri="{FF2B5EF4-FFF2-40B4-BE49-F238E27FC236}">
                <a16:creationId xmlns:a16="http://schemas.microsoft.com/office/drawing/2014/main" id="{49D56A2C-69E5-4D13-A391-823AF97B7163}"/>
              </a:ext>
            </a:extLst>
          </p:cNvPr>
          <p:cNvSpPr>
            <a:spLocks noChangeArrowheads="1"/>
          </p:cNvSpPr>
          <p:nvPr/>
        </p:nvSpPr>
        <p:spPr bwMode="auto">
          <a:xfrm>
            <a:off x="233363" y="4557713"/>
            <a:ext cx="2689225" cy="122238"/>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0" name="Rectangle 97">
            <a:extLst>
              <a:ext uri="{FF2B5EF4-FFF2-40B4-BE49-F238E27FC236}">
                <a16:creationId xmlns:a16="http://schemas.microsoft.com/office/drawing/2014/main" id="{9A3427E4-79E8-4BF7-B617-C45825D8948C}"/>
              </a:ext>
            </a:extLst>
          </p:cNvPr>
          <p:cNvSpPr>
            <a:spLocks noChangeArrowheads="1"/>
          </p:cNvSpPr>
          <p:nvPr/>
        </p:nvSpPr>
        <p:spPr bwMode="auto">
          <a:xfrm>
            <a:off x="239713" y="4565650"/>
            <a:ext cx="263683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The best-so-far 3rd motifs are located at 19769 (green) and 36016 </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71" name="Rectangle 98">
            <a:extLst>
              <a:ext uri="{FF2B5EF4-FFF2-40B4-BE49-F238E27FC236}">
                <a16:creationId xmlns:a16="http://schemas.microsoft.com/office/drawing/2014/main" id="{A0B7A0C1-8B8D-4596-9A4A-756465D38272}"/>
              </a:ext>
            </a:extLst>
          </p:cNvPr>
          <p:cNvSpPr>
            <a:spLocks noChangeArrowheads="1"/>
          </p:cNvSpPr>
          <p:nvPr/>
        </p:nvSpPr>
        <p:spPr bwMode="auto">
          <a:xfrm>
            <a:off x="239713" y="4672013"/>
            <a:ext cx="282575"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(cyan)</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72" name="Rectangle 99">
            <a:extLst>
              <a:ext uri="{FF2B5EF4-FFF2-40B4-BE49-F238E27FC236}">
                <a16:creationId xmlns:a16="http://schemas.microsoft.com/office/drawing/2014/main" id="{6355FB95-2A0E-4D05-8287-A247197F402D}"/>
              </a:ext>
            </a:extLst>
          </p:cNvPr>
          <p:cNvSpPr>
            <a:spLocks noChangeArrowheads="1"/>
          </p:cNvSpPr>
          <p:nvPr/>
        </p:nvSpPr>
        <p:spPr bwMode="auto">
          <a:xfrm>
            <a:off x="2990850" y="3167063"/>
            <a:ext cx="604838" cy="133350"/>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pic>
        <p:nvPicPr>
          <p:cNvPr id="4196" name="Picture 100">
            <a:extLst>
              <a:ext uri="{FF2B5EF4-FFF2-40B4-BE49-F238E27FC236}">
                <a16:creationId xmlns:a16="http://schemas.microsoft.com/office/drawing/2014/main" id="{29A8F362-BA2F-42CA-95BC-DDDB8185BAA6}"/>
              </a:ext>
            </a:extLst>
          </p:cNvPr>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2990850" y="3167063"/>
            <a:ext cx="604838" cy="13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7" name="Picture 101">
            <a:extLst>
              <a:ext uri="{FF2B5EF4-FFF2-40B4-BE49-F238E27FC236}">
                <a16:creationId xmlns:a16="http://schemas.microsoft.com/office/drawing/2014/main" id="{031DD2B4-1DDA-4CB7-9347-D80B8D678981}"/>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2990850" y="3167063"/>
            <a:ext cx="604838" cy="13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73" name="Rectangle 102">
            <a:extLst>
              <a:ext uri="{FF2B5EF4-FFF2-40B4-BE49-F238E27FC236}">
                <a16:creationId xmlns:a16="http://schemas.microsoft.com/office/drawing/2014/main" id="{25FBC517-3E4A-461B-8EA2-177B0790BEB9}"/>
              </a:ext>
            </a:extLst>
          </p:cNvPr>
          <p:cNvSpPr>
            <a:spLocks noChangeArrowheads="1"/>
          </p:cNvSpPr>
          <p:nvPr/>
        </p:nvSpPr>
        <p:spPr bwMode="auto">
          <a:xfrm>
            <a:off x="3144838" y="3186113"/>
            <a:ext cx="3365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838383"/>
                </a:solidFill>
                <a:effectLst/>
                <a:latin typeface="Arial" panose="020B0604020202020204" pitchFamily="34" charset="0"/>
              </a:rPr>
              <a:t>Discard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74" name="Rectangle 103">
            <a:extLst>
              <a:ext uri="{FF2B5EF4-FFF2-40B4-BE49-F238E27FC236}">
                <a16:creationId xmlns:a16="http://schemas.microsoft.com/office/drawing/2014/main" id="{0FE67D5D-C89F-4FB1-9375-9FAF17585898}"/>
              </a:ext>
            </a:extLst>
          </p:cNvPr>
          <p:cNvSpPr>
            <a:spLocks noChangeArrowheads="1"/>
          </p:cNvSpPr>
          <p:nvPr/>
        </p:nvSpPr>
        <p:spPr bwMode="auto">
          <a:xfrm>
            <a:off x="2990850" y="4289425"/>
            <a:ext cx="604838" cy="134938"/>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pic>
        <p:nvPicPr>
          <p:cNvPr id="4200" name="Picture 104">
            <a:extLst>
              <a:ext uri="{FF2B5EF4-FFF2-40B4-BE49-F238E27FC236}">
                <a16:creationId xmlns:a16="http://schemas.microsoft.com/office/drawing/2014/main" id="{FB3239C0-A3A1-4B63-BC8F-67E24ADC155B}"/>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2990850" y="4289425"/>
            <a:ext cx="604838"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01" name="Picture 105">
            <a:extLst>
              <a:ext uri="{FF2B5EF4-FFF2-40B4-BE49-F238E27FC236}">
                <a16:creationId xmlns:a16="http://schemas.microsoft.com/office/drawing/2014/main" id="{2666D644-DB4D-41E3-8E1E-B755B4C9DA76}"/>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2990850" y="4289425"/>
            <a:ext cx="604838"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75" name="Rectangle 106">
            <a:extLst>
              <a:ext uri="{FF2B5EF4-FFF2-40B4-BE49-F238E27FC236}">
                <a16:creationId xmlns:a16="http://schemas.microsoft.com/office/drawing/2014/main" id="{8414AF1F-B34E-4F02-A2A1-13D5444ED546}"/>
              </a:ext>
            </a:extLst>
          </p:cNvPr>
          <p:cNvSpPr>
            <a:spLocks noChangeArrowheads="1"/>
          </p:cNvSpPr>
          <p:nvPr/>
        </p:nvSpPr>
        <p:spPr bwMode="auto">
          <a:xfrm>
            <a:off x="3144838" y="4310063"/>
            <a:ext cx="3365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838383"/>
                </a:solidFill>
                <a:effectLst/>
                <a:latin typeface="Arial" panose="020B0604020202020204" pitchFamily="34" charset="0"/>
              </a:rPr>
              <a:t>Discard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78" name="Rectangle 107">
            <a:extLst>
              <a:ext uri="{FF2B5EF4-FFF2-40B4-BE49-F238E27FC236}">
                <a16:creationId xmlns:a16="http://schemas.microsoft.com/office/drawing/2014/main" id="{F95F4F2A-8D16-49EF-AE89-DBA6DA705C48}"/>
              </a:ext>
            </a:extLst>
          </p:cNvPr>
          <p:cNvSpPr>
            <a:spLocks noChangeArrowheads="1"/>
          </p:cNvSpPr>
          <p:nvPr/>
        </p:nvSpPr>
        <p:spPr bwMode="auto">
          <a:xfrm>
            <a:off x="2990850" y="5411788"/>
            <a:ext cx="604838" cy="134938"/>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pic>
        <p:nvPicPr>
          <p:cNvPr id="4204" name="Picture 108">
            <a:extLst>
              <a:ext uri="{FF2B5EF4-FFF2-40B4-BE49-F238E27FC236}">
                <a16:creationId xmlns:a16="http://schemas.microsoft.com/office/drawing/2014/main" id="{170CEAAA-0177-452D-A390-1E323756B983}"/>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2990850" y="5411788"/>
            <a:ext cx="604838"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05" name="Picture 109">
            <a:extLst>
              <a:ext uri="{FF2B5EF4-FFF2-40B4-BE49-F238E27FC236}">
                <a16:creationId xmlns:a16="http://schemas.microsoft.com/office/drawing/2014/main" id="{FCF948E2-DBAB-4179-8DFD-81DA487FE7AC}"/>
              </a:ext>
            </a:extLst>
          </p:cNvPr>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2990850" y="5411788"/>
            <a:ext cx="604838"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79" name="Rectangle 110">
            <a:extLst>
              <a:ext uri="{FF2B5EF4-FFF2-40B4-BE49-F238E27FC236}">
                <a16:creationId xmlns:a16="http://schemas.microsoft.com/office/drawing/2014/main" id="{4A03A4C7-2552-47FA-A02D-50E064DFD76D}"/>
              </a:ext>
            </a:extLst>
          </p:cNvPr>
          <p:cNvSpPr>
            <a:spLocks noChangeArrowheads="1"/>
          </p:cNvSpPr>
          <p:nvPr/>
        </p:nvSpPr>
        <p:spPr bwMode="auto">
          <a:xfrm>
            <a:off x="3144838" y="5432425"/>
            <a:ext cx="3365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838383"/>
                </a:solidFill>
                <a:effectLst/>
                <a:latin typeface="Arial" panose="020B0604020202020204" pitchFamily="34" charset="0"/>
              </a:rPr>
              <a:t>Discard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81" name="AutoShape 112">
            <a:extLst>
              <a:ext uri="{FF2B5EF4-FFF2-40B4-BE49-F238E27FC236}">
                <a16:creationId xmlns:a16="http://schemas.microsoft.com/office/drawing/2014/main" id="{EEF206F9-60FF-44A5-A82F-956519E3D097}"/>
              </a:ext>
            </a:extLst>
          </p:cNvPr>
          <p:cNvSpPr>
            <a:spLocks noChangeAspect="1" noChangeArrowheads="1" noTextEdit="1"/>
          </p:cNvSpPr>
          <p:nvPr/>
        </p:nvSpPr>
        <p:spPr bwMode="auto">
          <a:xfrm>
            <a:off x="8582025" y="0"/>
            <a:ext cx="37719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2" name="Rectangle 114">
            <a:extLst>
              <a:ext uri="{FF2B5EF4-FFF2-40B4-BE49-F238E27FC236}">
                <a16:creationId xmlns:a16="http://schemas.microsoft.com/office/drawing/2014/main" id="{C2ADCFC9-6264-45E4-A258-C3AA76D550CC}"/>
              </a:ext>
            </a:extLst>
          </p:cNvPr>
          <p:cNvSpPr>
            <a:spLocks noChangeArrowheads="1"/>
          </p:cNvSpPr>
          <p:nvPr/>
        </p:nvSpPr>
        <p:spPr bwMode="auto">
          <a:xfrm>
            <a:off x="8691563" y="209550"/>
            <a:ext cx="3375025" cy="8620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3" name="Line 115">
            <a:extLst>
              <a:ext uri="{FF2B5EF4-FFF2-40B4-BE49-F238E27FC236}">
                <a16:creationId xmlns:a16="http://schemas.microsoft.com/office/drawing/2014/main" id="{EAEFA4D9-B815-441E-AA33-E7397EDAC067}"/>
              </a:ext>
            </a:extLst>
          </p:cNvPr>
          <p:cNvSpPr>
            <a:spLocks noChangeShapeType="1"/>
          </p:cNvSpPr>
          <p:nvPr/>
        </p:nvSpPr>
        <p:spPr bwMode="auto">
          <a:xfrm>
            <a:off x="8691563" y="1071563"/>
            <a:ext cx="33750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84" name="Line 116">
            <a:extLst>
              <a:ext uri="{FF2B5EF4-FFF2-40B4-BE49-F238E27FC236}">
                <a16:creationId xmlns:a16="http://schemas.microsoft.com/office/drawing/2014/main" id="{DAC4C845-C8A9-43A9-8571-A01AF484A046}"/>
              </a:ext>
            </a:extLst>
          </p:cNvPr>
          <p:cNvSpPr>
            <a:spLocks noChangeShapeType="1"/>
          </p:cNvSpPr>
          <p:nvPr/>
        </p:nvSpPr>
        <p:spPr bwMode="auto">
          <a:xfrm flipV="1">
            <a:off x="8691563" y="1038225"/>
            <a:ext cx="0" cy="333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85" name="Line 117">
            <a:extLst>
              <a:ext uri="{FF2B5EF4-FFF2-40B4-BE49-F238E27FC236}">
                <a16:creationId xmlns:a16="http://schemas.microsoft.com/office/drawing/2014/main" id="{9BECF8EA-2817-4133-AEE2-2C56A0A7D5B1}"/>
              </a:ext>
            </a:extLst>
          </p:cNvPr>
          <p:cNvSpPr>
            <a:spLocks noChangeShapeType="1"/>
          </p:cNvSpPr>
          <p:nvPr/>
        </p:nvSpPr>
        <p:spPr bwMode="auto">
          <a:xfrm flipV="1">
            <a:off x="12066588" y="1038225"/>
            <a:ext cx="0" cy="333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86" name="Rectangle 118">
            <a:extLst>
              <a:ext uri="{FF2B5EF4-FFF2-40B4-BE49-F238E27FC236}">
                <a16:creationId xmlns:a16="http://schemas.microsoft.com/office/drawing/2014/main" id="{BC684C4F-3386-4402-8236-91903132361B}"/>
              </a:ext>
            </a:extLst>
          </p:cNvPr>
          <p:cNvSpPr>
            <a:spLocks noChangeArrowheads="1"/>
          </p:cNvSpPr>
          <p:nvPr/>
        </p:nvSpPr>
        <p:spPr bwMode="auto">
          <a:xfrm>
            <a:off x="8556625" y="1119188"/>
            <a:ext cx="3111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0.0001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87" name="Rectangle 119">
            <a:extLst>
              <a:ext uri="{FF2B5EF4-FFF2-40B4-BE49-F238E27FC236}">
                <a16:creationId xmlns:a16="http://schemas.microsoft.com/office/drawing/2014/main" id="{34B03FD1-CEC0-4F2F-AF73-E8BCE154B035}"/>
              </a:ext>
            </a:extLst>
          </p:cNvPr>
          <p:cNvSpPr>
            <a:spLocks noChangeArrowheads="1"/>
          </p:cNvSpPr>
          <p:nvPr/>
        </p:nvSpPr>
        <p:spPr bwMode="auto">
          <a:xfrm>
            <a:off x="12039600" y="1119188"/>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88" name="Freeform 120">
            <a:extLst>
              <a:ext uri="{FF2B5EF4-FFF2-40B4-BE49-F238E27FC236}">
                <a16:creationId xmlns:a16="http://schemas.microsoft.com/office/drawing/2014/main" id="{04EE44B6-13BE-45AD-BDEC-0BDA504D0D17}"/>
              </a:ext>
            </a:extLst>
          </p:cNvPr>
          <p:cNvSpPr>
            <a:spLocks/>
          </p:cNvSpPr>
          <p:nvPr/>
        </p:nvSpPr>
        <p:spPr bwMode="auto">
          <a:xfrm>
            <a:off x="11855450" y="1312863"/>
            <a:ext cx="42863" cy="42863"/>
          </a:xfrm>
          <a:custGeom>
            <a:avLst/>
            <a:gdLst>
              <a:gd name="T0" fmla="*/ 0 w 99"/>
              <a:gd name="T1" fmla="*/ 95 h 99"/>
              <a:gd name="T2" fmla="*/ 1 w 99"/>
              <a:gd name="T3" fmla="*/ 92 h 99"/>
              <a:gd name="T4" fmla="*/ 44 w 99"/>
              <a:gd name="T5" fmla="*/ 49 h 99"/>
              <a:gd name="T6" fmla="*/ 1 w 99"/>
              <a:gd name="T7" fmla="*/ 7 h 99"/>
              <a:gd name="T8" fmla="*/ 0 w 99"/>
              <a:gd name="T9" fmla="*/ 4 h 99"/>
              <a:gd name="T10" fmla="*/ 2 w 99"/>
              <a:gd name="T11" fmla="*/ 2 h 99"/>
              <a:gd name="T12" fmla="*/ 5 w 99"/>
              <a:gd name="T13" fmla="*/ 0 h 99"/>
              <a:gd name="T14" fmla="*/ 8 w 99"/>
              <a:gd name="T15" fmla="*/ 1 h 99"/>
              <a:gd name="T16" fmla="*/ 50 w 99"/>
              <a:gd name="T17" fmla="*/ 44 h 99"/>
              <a:gd name="T18" fmla="*/ 92 w 99"/>
              <a:gd name="T19" fmla="*/ 1 h 99"/>
              <a:gd name="T20" fmla="*/ 95 w 99"/>
              <a:gd name="T21" fmla="*/ 0 h 99"/>
              <a:gd name="T22" fmla="*/ 98 w 99"/>
              <a:gd name="T23" fmla="*/ 1 h 99"/>
              <a:gd name="T24" fmla="*/ 99 w 99"/>
              <a:gd name="T25" fmla="*/ 4 h 99"/>
              <a:gd name="T26" fmla="*/ 98 w 99"/>
              <a:gd name="T27" fmla="*/ 7 h 99"/>
              <a:gd name="T28" fmla="*/ 56 w 99"/>
              <a:gd name="T29" fmla="*/ 49 h 99"/>
              <a:gd name="T30" fmla="*/ 98 w 99"/>
              <a:gd name="T31" fmla="*/ 92 h 99"/>
              <a:gd name="T32" fmla="*/ 99 w 99"/>
              <a:gd name="T33" fmla="*/ 95 h 99"/>
              <a:gd name="T34" fmla="*/ 98 w 99"/>
              <a:gd name="T35" fmla="*/ 97 h 99"/>
              <a:gd name="T36" fmla="*/ 95 w 99"/>
              <a:gd name="T37" fmla="*/ 99 h 99"/>
              <a:gd name="T38" fmla="*/ 92 w 99"/>
              <a:gd name="T39" fmla="*/ 97 h 99"/>
              <a:gd name="T40" fmla="*/ 50 w 99"/>
              <a:gd name="T41" fmla="*/ 55 h 99"/>
              <a:gd name="T42" fmla="*/ 8 w 99"/>
              <a:gd name="T43" fmla="*/ 97 h 99"/>
              <a:gd name="T44" fmla="*/ 5 w 99"/>
              <a:gd name="T45" fmla="*/ 99 h 99"/>
              <a:gd name="T46" fmla="*/ 2 w 99"/>
              <a:gd name="T47" fmla="*/ 97 h 99"/>
              <a:gd name="T48" fmla="*/ 0 w 99"/>
              <a:gd name="T49" fmla="*/ 9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99">
                <a:moveTo>
                  <a:pt x="0" y="95"/>
                </a:moveTo>
                <a:cubicBezTo>
                  <a:pt x="0" y="94"/>
                  <a:pt x="1" y="93"/>
                  <a:pt x="1" y="92"/>
                </a:cubicBezTo>
                <a:lnTo>
                  <a:pt x="44" y="49"/>
                </a:lnTo>
                <a:lnTo>
                  <a:pt x="1" y="7"/>
                </a:lnTo>
                <a:cubicBezTo>
                  <a:pt x="1" y="6"/>
                  <a:pt x="0" y="5"/>
                  <a:pt x="0" y="4"/>
                </a:cubicBezTo>
                <a:cubicBezTo>
                  <a:pt x="0" y="3"/>
                  <a:pt x="1" y="2"/>
                  <a:pt x="2" y="2"/>
                </a:cubicBezTo>
                <a:cubicBezTo>
                  <a:pt x="3" y="1"/>
                  <a:pt x="3" y="0"/>
                  <a:pt x="5" y="0"/>
                </a:cubicBezTo>
                <a:cubicBezTo>
                  <a:pt x="5" y="0"/>
                  <a:pt x="6" y="1"/>
                  <a:pt x="8" y="1"/>
                </a:cubicBezTo>
                <a:lnTo>
                  <a:pt x="50" y="44"/>
                </a:lnTo>
                <a:lnTo>
                  <a:pt x="92" y="1"/>
                </a:lnTo>
                <a:cubicBezTo>
                  <a:pt x="93" y="1"/>
                  <a:pt x="94" y="0"/>
                  <a:pt x="95" y="0"/>
                </a:cubicBezTo>
                <a:cubicBezTo>
                  <a:pt x="96" y="0"/>
                  <a:pt x="97" y="1"/>
                  <a:pt x="98" y="1"/>
                </a:cubicBezTo>
                <a:cubicBezTo>
                  <a:pt x="99" y="2"/>
                  <a:pt x="99" y="3"/>
                  <a:pt x="99" y="4"/>
                </a:cubicBezTo>
                <a:cubicBezTo>
                  <a:pt x="99" y="5"/>
                  <a:pt x="99" y="6"/>
                  <a:pt x="98" y="7"/>
                </a:cubicBezTo>
                <a:lnTo>
                  <a:pt x="56" y="49"/>
                </a:lnTo>
                <a:lnTo>
                  <a:pt x="98" y="92"/>
                </a:lnTo>
                <a:cubicBezTo>
                  <a:pt x="99" y="93"/>
                  <a:pt x="99" y="94"/>
                  <a:pt x="99" y="95"/>
                </a:cubicBezTo>
                <a:cubicBezTo>
                  <a:pt x="99" y="96"/>
                  <a:pt x="99" y="97"/>
                  <a:pt x="98" y="97"/>
                </a:cubicBezTo>
                <a:cubicBezTo>
                  <a:pt x="97" y="98"/>
                  <a:pt x="96" y="99"/>
                  <a:pt x="95" y="99"/>
                </a:cubicBezTo>
                <a:cubicBezTo>
                  <a:pt x="94" y="99"/>
                  <a:pt x="93" y="98"/>
                  <a:pt x="92" y="97"/>
                </a:cubicBezTo>
                <a:lnTo>
                  <a:pt x="50" y="55"/>
                </a:lnTo>
                <a:lnTo>
                  <a:pt x="8" y="97"/>
                </a:lnTo>
                <a:cubicBezTo>
                  <a:pt x="7" y="98"/>
                  <a:pt x="6" y="99"/>
                  <a:pt x="5" y="99"/>
                </a:cubicBezTo>
                <a:cubicBezTo>
                  <a:pt x="3" y="99"/>
                  <a:pt x="3" y="98"/>
                  <a:pt x="2" y="97"/>
                </a:cubicBezTo>
                <a:cubicBezTo>
                  <a:pt x="1" y="97"/>
                  <a:pt x="0" y="96"/>
                  <a:pt x="0" y="95"/>
                </a:cubicBezTo>
                <a:close/>
              </a:path>
            </a:pathLst>
          </a:custGeom>
          <a:solidFill>
            <a:srgbClr val="262626"/>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89" name="Rectangle 121">
            <a:extLst>
              <a:ext uri="{FF2B5EF4-FFF2-40B4-BE49-F238E27FC236}">
                <a16:creationId xmlns:a16="http://schemas.microsoft.com/office/drawing/2014/main" id="{40F7D296-413B-4C58-89AC-B6E70CF0305D}"/>
              </a:ext>
            </a:extLst>
          </p:cNvPr>
          <p:cNvSpPr>
            <a:spLocks noChangeArrowheads="1"/>
          </p:cNvSpPr>
          <p:nvPr/>
        </p:nvSpPr>
        <p:spPr bwMode="auto">
          <a:xfrm>
            <a:off x="11917363" y="1274763"/>
            <a:ext cx="14128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90" name="Rectangle 122">
            <a:extLst>
              <a:ext uri="{FF2B5EF4-FFF2-40B4-BE49-F238E27FC236}">
                <a16:creationId xmlns:a16="http://schemas.microsoft.com/office/drawing/2014/main" id="{F09026BE-24BD-4E2D-B675-1688A2B89311}"/>
              </a:ext>
            </a:extLst>
          </p:cNvPr>
          <p:cNvSpPr>
            <a:spLocks noChangeArrowheads="1"/>
          </p:cNvSpPr>
          <p:nvPr/>
        </p:nvSpPr>
        <p:spPr bwMode="auto">
          <a:xfrm>
            <a:off x="12018963" y="1247775"/>
            <a:ext cx="74613" cy="93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600" b="0" i="0" u="none" strike="noStrike" cap="none" normalizeH="0" baseline="0">
                <a:ln>
                  <a:noFill/>
                </a:ln>
                <a:solidFill>
                  <a:srgbClr val="262626"/>
                </a:solidFill>
                <a:effectLst/>
                <a:latin typeface="Arial" panose="020B0604020202020204" pitchFamily="34" charset="0"/>
              </a:rPr>
              <a:t>4</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91" name="Line 123">
            <a:extLst>
              <a:ext uri="{FF2B5EF4-FFF2-40B4-BE49-F238E27FC236}">
                <a16:creationId xmlns:a16="http://schemas.microsoft.com/office/drawing/2014/main" id="{409B4656-E152-4211-9A80-1EF068320C01}"/>
              </a:ext>
            </a:extLst>
          </p:cNvPr>
          <p:cNvSpPr>
            <a:spLocks noChangeShapeType="1"/>
          </p:cNvSpPr>
          <p:nvPr/>
        </p:nvSpPr>
        <p:spPr bwMode="auto">
          <a:xfrm flipV="1">
            <a:off x="8691563" y="209550"/>
            <a:ext cx="0" cy="862013"/>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92" name="Freeform 124">
            <a:extLst>
              <a:ext uri="{FF2B5EF4-FFF2-40B4-BE49-F238E27FC236}">
                <a16:creationId xmlns:a16="http://schemas.microsoft.com/office/drawing/2014/main" id="{23D2DD42-42D3-4213-AD31-2E66B39DA6C6}"/>
              </a:ext>
            </a:extLst>
          </p:cNvPr>
          <p:cNvSpPr>
            <a:spLocks/>
          </p:cNvSpPr>
          <p:nvPr/>
        </p:nvSpPr>
        <p:spPr bwMode="auto">
          <a:xfrm>
            <a:off x="8691563" y="249238"/>
            <a:ext cx="3375025" cy="784225"/>
          </a:xfrm>
          <a:custGeom>
            <a:avLst/>
            <a:gdLst>
              <a:gd name="T0" fmla="*/ 32 w 2126"/>
              <a:gd name="T1" fmla="*/ 477 h 494"/>
              <a:gd name="T2" fmla="*/ 66 w 2126"/>
              <a:gd name="T3" fmla="*/ 445 h 494"/>
              <a:gd name="T4" fmla="*/ 100 w 2126"/>
              <a:gd name="T5" fmla="*/ 474 h 494"/>
              <a:gd name="T6" fmla="*/ 135 w 2126"/>
              <a:gd name="T7" fmla="*/ 400 h 494"/>
              <a:gd name="T8" fmla="*/ 169 w 2126"/>
              <a:gd name="T9" fmla="*/ 334 h 494"/>
              <a:gd name="T10" fmla="*/ 202 w 2126"/>
              <a:gd name="T11" fmla="*/ 369 h 494"/>
              <a:gd name="T12" fmla="*/ 237 w 2126"/>
              <a:gd name="T13" fmla="*/ 311 h 494"/>
              <a:gd name="T14" fmla="*/ 270 w 2126"/>
              <a:gd name="T15" fmla="*/ 261 h 494"/>
              <a:gd name="T16" fmla="*/ 303 w 2126"/>
              <a:gd name="T17" fmla="*/ 265 h 494"/>
              <a:gd name="T18" fmla="*/ 337 w 2126"/>
              <a:gd name="T19" fmla="*/ 199 h 494"/>
              <a:gd name="T20" fmla="*/ 371 w 2126"/>
              <a:gd name="T21" fmla="*/ 174 h 494"/>
              <a:gd name="T22" fmla="*/ 405 w 2126"/>
              <a:gd name="T23" fmla="*/ 98 h 494"/>
              <a:gd name="T24" fmla="*/ 438 w 2126"/>
              <a:gd name="T25" fmla="*/ 151 h 494"/>
              <a:gd name="T26" fmla="*/ 471 w 2126"/>
              <a:gd name="T27" fmla="*/ 158 h 494"/>
              <a:gd name="T28" fmla="*/ 505 w 2126"/>
              <a:gd name="T29" fmla="*/ 170 h 494"/>
              <a:gd name="T30" fmla="*/ 538 w 2126"/>
              <a:gd name="T31" fmla="*/ 191 h 494"/>
              <a:gd name="T32" fmla="*/ 572 w 2126"/>
              <a:gd name="T33" fmla="*/ 205 h 494"/>
              <a:gd name="T34" fmla="*/ 604 w 2126"/>
              <a:gd name="T35" fmla="*/ 210 h 494"/>
              <a:gd name="T36" fmla="*/ 638 w 2126"/>
              <a:gd name="T37" fmla="*/ 93 h 494"/>
              <a:gd name="T38" fmla="*/ 672 w 2126"/>
              <a:gd name="T39" fmla="*/ 86 h 494"/>
              <a:gd name="T40" fmla="*/ 705 w 2126"/>
              <a:gd name="T41" fmla="*/ 118 h 494"/>
              <a:gd name="T42" fmla="*/ 739 w 2126"/>
              <a:gd name="T43" fmla="*/ 122 h 494"/>
              <a:gd name="T44" fmla="*/ 774 w 2126"/>
              <a:gd name="T45" fmla="*/ 165 h 494"/>
              <a:gd name="T46" fmla="*/ 808 w 2126"/>
              <a:gd name="T47" fmla="*/ 225 h 494"/>
              <a:gd name="T48" fmla="*/ 842 w 2126"/>
              <a:gd name="T49" fmla="*/ 220 h 494"/>
              <a:gd name="T50" fmla="*/ 874 w 2126"/>
              <a:gd name="T51" fmla="*/ 248 h 494"/>
              <a:gd name="T52" fmla="*/ 907 w 2126"/>
              <a:gd name="T53" fmla="*/ 291 h 494"/>
              <a:gd name="T54" fmla="*/ 942 w 2126"/>
              <a:gd name="T55" fmla="*/ 307 h 494"/>
              <a:gd name="T56" fmla="*/ 975 w 2126"/>
              <a:gd name="T57" fmla="*/ 259 h 494"/>
              <a:gd name="T58" fmla="*/ 1010 w 2126"/>
              <a:gd name="T59" fmla="*/ 183 h 494"/>
              <a:gd name="T60" fmla="*/ 1043 w 2126"/>
              <a:gd name="T61" fmla="*/ 134 h 494"/>
              <a:gd name="T62" fmla="*/ 1075 w 2126"/>
              <a:gd name="T63" fmla="*/ 128 h 494"/>
              <a:gd name="T64" fmla="*/ 1108 w 2126"/>
              <a:gd name="T65" fmla="*/ 161 h 494"/>
              <a:gd name="T66" fmla="*/ 1140 w 2126"/>
              <a:gd name="T67" fmla="*/ 118 h 494"/>
              <a:gd name="T68" fmla="*/ 1174 w 2126"/>
              <a:gd name="T69" fmla="*/ 72 h 494"/>
              <a:gd name="T70" fmla="*/ 1210 w 2126"/>
              <a:gd name="T71" fmla="*/ 77 h 494"/>
              <a:gd name="T72" fmla="*/ 1241 w 2126"/>
              <a:gd name="T73" fmla="*/ 80 h 494"/>
              <a:gd name="T74" fmla="*/ 1275 w 2126"/>
              <a:gd name="T75" fmla="*/ 38 h 494"/>
              <a:gd name="T76" fmla="*/ 1308 w 2126"/>
              <a:gd name="T77" fmla="*/ 92 h 494"/>
              <a:gd name="T78" fmla="*/ 1341 w 2126"/>
              <a:gd name="T79" fmla="*/ 155 h 494"/>
              <a:gd name="T80" fmla="*/ 1373 w 2126"/>
              <a:gd name="T81" fmla="*/ 220 h 494"/>
              <a:gd name="T82" fmla="*/ 1406 w 2126"/>
              <a:gd name="T83" fmla="*/ 148 h 494"/>
              <a:gd name="T84" fmla="*/ 1440 w 2126"/>
              <a:gd name="T85" fmla="*/ 152 h 494"/>
              <a:gd name="T86" fmla="*/ 1473 w 2126"/>
              <a:gd name="T87" fmla="*/ 205 h 494"/>
              <a:gd name="T88" fmla="*/ 1503 w 2126"/>
              <a:gd name="T89" fmla="*/ 236 h 494"/>
              <a:gd name="T90" fmla="*/ 1536 w 2126"/>
              <a:gd name="T91" fmla="*/ 251 h 494"/>
              <a:gd name="T92" fmla="*/ 1570 w 2126"/>
              <a:gd name="T93" fmla="*/ 256 h 494"/>
              <a:gd name="T94" fmla="*/ 1604 w 2126"/>
              <a:gd name="T95" fmla="*/ 337 h 494"/>
              <a:gd name="T96" fmla="*/ 1636 w 2126"/>
              <a:gd name="T97" fmla="*/ 244 h 494"/>
              <a:gd name="T98" fmla="*/ 1670 w 2126"/>
              <a:gd name="T99" fmla="*/ 245 h 494"/>
              <a:gd name="T100" fmla="*/ 1703 w 2126"/>
              <a:gd name="T101" fmla="*/ 237 h 494"/>
              <a:gd name="T102" fmla="*/ 1737 w 2126"/>
              <a:gd name="T103" fmla="*/ 213 h 494"/>
              <a:gd name="T104" fmla="*/ 1769 w 2126"/>
              <a:gd name="T105" fmla="*/ 167 h 494"/>
              <a:gd name="T106" fmla="*/ 1803 w 2126"/>
              <a:gd name="T107" fmla="*/ 204 h 494"/>
              <a:gd name="T108" fmla="*/ 1835 w 2126"/>
              <a:gd name="T109" fmla="*/ 190 h 494"/>
              <a:gd name="T110" fmla="*/ 1869 w 2126"/>
              <a:gd name="T111" fmla="*/ 122 h 494"/>
              <a:gd name="T112" fmla="*/ 1903 w 2126"/>
              <a:gd name="T113" fmla="*/ 141 h 494"/>
              <a:gd name="T114" fmla="*/ 1937 w 2126"/>
              <a:gd name="T115" fmla="*/ 200 h 494"/>
              <a:gd name="T116" fmla="*/ 1971 w 2126"/>
              <a:gd name="T117" fmla="*/ 169 h 494"/>
              <a:gd name="T118" fmla="*/ 2003 w 2126"/>
              <a:gd name="T119" fmla="*/ 136 h 494"/>
              <a:gd name="T120" fmla="*/ 2037 w 2126"/>
              <a:gd name="T121" fmla="*/ 13 h 494"/>
              <a:gd name="T122" fmla="*/ 2069 w 2126"/>
              <a:gd name="T123" fmla="*/ 54 h 494"/>
              <a:gd name="T124" fmla="*/ 2102 w 2126"/>
              <a:gd name="T125" fmla="*/ 44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26" h="494">
                <a:moveTo>
                  <a:pt x="0" y="411"/>
                </a:moveTo>
                <a:lnTo>
                  <a:pt x="1" y="410"/>
                </a:lnTo>
                <a:lnTo>
                  <a:pt x="1" y="402"/>
                </a:lnTo>
                <a:lnTo>
                  <a:pt x="1" y="411"/>
                </a:lnTo>
                <a:lnTo>
                  <a:pt x="1" y="410"/>
                </a:lnTo>
                <a:lnTo>
                  <a:pt x="1" y="409"/>
                </a:lnTo>
                <a:lnTo>
                  <a:pt x="2" y="406"/>
                </a:lnTo>
                <a:lnTo>
                  <a:pt x="2" y="414"/>
                </a:lnTo>
                <a:lnTo>
                  <a:pt x="2" y="412"/>
                </a:lnTo>
                <a:lnTo>
                  <a:pt x="2" y="412"/>
                </a:lnTo>
                <a:lnTo>
                  <a:pt x="3" y="408"/>
                </a:lnTo>
                <a:lnTo>
                  <a:pt x="3" y="420"/>
                </a:lnTo>
                <a:lnTo>
                  <a:pt x="3" y="420"/>
                </a:lnTo>
                <a:lnTo>
                  <a:pt x="4" y="415"/>
                </a:lnTo>
                <a:lnTo>
                  <a:pt x="5" y="425"/>
                </a:lnTo>
                <a:lnTo>
                  <a:pt x="5" y="424"/>
                </a:lnTo>
                <a:lnTo>
                  <a:pt x="5" y="425"/>
                </a:lnTo>
                <a:lnTo>
                  <a:pt x="5" y="427"/>
                </a:lnTo>
                <a:lnTo>
                  <a:pt x="6" y="415"/>
                </a:lnTo>
                <a:lnTo>
                  <a:pt x="6" y="414"/>
                </a:lnTo>
                <a:lnTo>
                  <a:pt x="6" y="408"/>
                </a:lnTo>
                <a:lnTo>
                  <a:pt x="6" y="415"/>
                </a:lnTo>
                <a:lnTo>
                  <a:pt x="7" y="409"/>
                </a:lnTo>
                <a:lnTo>
                  <a:pt x="7" y="408"/>
                </a:lnTo>
                <a:lnTo>
                  <a:pt x="7" y="405"/>
                </a:lnTo>
                <a:lnTo>
                  <a:pt x="7" y="419"/>
                </a:lnTo>
                <a:lnTo>
                  <a:pt x="8" y="416"/>
                </a:lnTo>
                <a:lnTo>
                  <a:pt x="8" y="415"/>
                </a:lnTo>
                <a:lnTo>
                  <a:pt x="8" y="418"/>
                </a:lnTo>
                <a:lnTo>
                  <a:pt x="9" y="410"/>
                </a:lnTo>
                <a:lnTo>
                  <a:pt x="9" y="414"/>
                </a:lnTo>
                <a:lnTo>
                  <a:pt x="9" y="412"/>
                </a:lnTo>
                <a:lnTo>
                  <a:pt x="9" y="417"/>
                </a:lnTo>
                <a:lnTo>
                  <a:pt x="10" y="409"/>
                </a:lnTo>
                <a:lnTo>
                  <a:pt x="10" y="414"/>
                </a:lnTo>
                <a:lnTo>
                  <a:pt x="10" y="414"/>
                </a:lnTo>
                <a:lnTo>
                  <a:pt x="10" y="410"/>
                </a:lnTo>
                <a:lnTo>
                  <a:pt x="11" y="422"/>
                </a:lnTo>
                <a:lnTo>
                  <a:pt x="11" y="419"/>
                </a:lnTo>
                <a:lnTo>
                  <a:pt x="11" y="419"/>
                </a:lnTo>
                <a:lnTo>
                  <a:pt x="11" y="428"/>
                </a:lnTo>
                <a:lnTo>
                  <a:pt x="12" y="423"/>
                </a:lnTo>
                <a:lnTo>
                  <a:pt x="12" y="424"/>
                </a:lnTo>
                <a:lnTo>
                  <a:pt x="13" y="435"/>
                </a:lnTo>
                <a:lnTo>
                  <a:pt x="13" y="435"/>
                </a:lnTo>
                <a:lnTo>
                  <a:pt x="14" y="452"/>
                </a:lnTo>
                <a:lnTo>
                  <a:pt x="14" y="444"/>
                </a:lnTo>
                <a:lnTo>
                  <a:pt x="14" y="443"/>
                </a:lnTo>
                <a:lnTo>
                  <a:pt x="14" y="440"/>
                </a:lnTo>
                <a:lnTo>
                  <a:pt x="15" y="446"/>
                </a:lnTo>
                <a:lnTo>
                  <a:pt x="15" y="444"/>
                </a:lnTo>
                <a:lnTo>
                  <a:pt x="15" y="446"/>
                </a:lnTo>
                <a:lnTo>
                  <a:pt x="16" y="451"/>
                </a:lnTo>
                <a:lnTo>
                  <a:pt x="16" y="441"/>
                </a:lnTo>
                <a:lnTo>
                  <a:pt x="16" y="442"/>
                </a:lnTo>
                <a:lnTo>
                  <a:pt x="17" y="430"/>
                </a:lnTo>
                <a:lnTo>
                  <a:pt x="17" y="430"/>
                </a:lnTo>
                <a:lnTo>
                  <a:pt x="18" y="438"/>
                </a:lnTo>
                <a:lnTo>
                  <a:pt x="18" y="433"/>
                </a:lnTo>
                <a:lnTo>
                  <a:pt x="18" y="431"/>
                </a:lnTo>
                <a:lnTo>
                  <a:pt x="19" y="429"/>
                </a:lnTo>
                <a:lnTo>
                  <a:pt x="19" y="446"/>
                </a:lnTo>
                <a:lnTo>
                  <a:pt x="19" y="445"/>
                </a:lnTo>
                <a:lnTo>
                  <a:pt x="19" y="445"/>
                </a:lnTo>
                <a:lnTo>
                  <a:pt x="20" y="448"/>
                </a:lnTo>
                <a:lnTo>
                  <a:pt x="20" y="436"/>
                </a:lnTo>
                <a:lnTo>
                  <a:pt x="20" y="436"/>
                </a:lnTo>
                <a:lnTo>
                  <a:pt x="20" y="436"/>
                </a:lnTo>
                <a:lnTo>
                  <a:pt x="21" y="436"/>
                </a:lnTo>
                <a:lnTo>
                  <a:pt x="22" y="455"/>
                </a:lnTo>
                <a:lnTo>
                  <a:pt x="22" y="455"/>
                </a:lnTo>
                <a:lnTo>
                  <a:pt x="22" y="454"/>
                </a:lnTo>
                <a:lnTo>
                  <a:pt x="22" y="448"/>
                </a:lnTo>
                <a:lnTo>
                  <a:pt x="23" y="458"/>
                </a:lnTo>
                <a:lnTo>
                  <a:pt x="23" y="457"/>
                </a:lnTo>
                <a:lnTo>
                  <a:pt x="23" y="457"/>
                </a:lnTo>
                <a:lnTo>
                  <a:pt x="23" y="461"/>
                </a:lnTo>
                <a:lnTo>
                  <a:pt x="24" y="451"/>
                </a:lnTo>
                <a:lnTo>
                  <a:pt x="24" y="451"/>
                </a:lnTo>
                <a:lnTo>
                  <a:pt x="24" y="452"/>
                </a:lnTo>
                <a:lnTo>
                  <a:pt x="24" y="460"/>
                </a:lnTo>
                <a:lnTo>
                  <a:pt x="25" y="452"/>
                </a:lnTo>
                <a:lnTo>
                  <a:pt x="25" y="450"/>
                </a:lnTo>
                <a:lnTo>
                  <a:pt x="25" y="444"/>
                </a:lnTo>
                <a:lnTo>
                  <a:pt x="26" y="457"/>
                </a:lnTo>
                <a:lnTo>
                  <a:pt x="26" y="457"/>
                </a:lnTo>
                <a:lnTo>
                  <a:pt x="26" y="449"/>
                </a:lnTo>
                <a:lnTo>
                  <a:pt x="27" y="458"/>
                </a:lnTo>
                <a:lnTo>
                  <a:pt x="27" y="459"/>
                </a:lnTo>
                <a:lnTo>
                  <a:pt x="27" y="456"/>
                </a:lnTo>
                <a:lnTo>
                  <a:pt x="28" y="465"/>
                </a:lnTo>
                <a:lnTo>
                  <a:pt x="28" y="465"/>
                </a:lnTo>
                <a:lnTo>
                  <a:pt x="28" y="462"/>
                </a:lnTo>
                <a:lnTo>
                  <a:pt x="29" y="468"/>
                </a:lnTo>
                <a:lnTo>
                  <a:pt x="29" y="468"/>
                </a:lnTo>
                <a:lnTo>
                  <a:pt x="29" y="463"/>
                </a:lnTo>
                <a:lnTo>
                  <a:pt x="30" y="473"/>
                </a:lnTo>
                <a:lnTo>
                  <a:pt x="30" y="471"/>
                </a:lnTo>
                <a:lnTo>
                  <a:pt x="30" y="473"/>
                </a:lnTo>
                <a:lnTo>
                  <a:pt x="31" y="486"/>
                </a:lnTo>
                <a:lnTo>
                  <a:pt x="31" y="478"/>
                </a:lnTo>
                <a:lnTo>
                  <a:pt x="31" y="477"/>
                </a:lnTo>
                <a:lnTo>
                  <a:pt x="31" y="472"/>
                </a:lnTo>
                <a:lnTo>
                  <a:pt x="32" y="477"/>
                </a:lnTo>
                <a:lnTo>
                  <a:pt x="32" y="477"/>
                </a:lnTo>
                <a:lnTo>
                  <a:pt x="32" y="477"/>
                </a:lnTo>
                <a:lnTo>
                  <a:pt x="33" y="466"/>
                </a:lnTo>
                <a:lnTo>
                  <a:pt x="33" y="465"/>
                </a:lnTo>
                <a:lnTo>
                  <a:pt x="34" y="453"/>
                </a:lnTo>
                <a:lnTo>
                  <a:pt x="34" y="453"/>
                </a:lnTo>
                <a:lnTo>
                  <a:pt x="35" y="442"/>
                </a:lnTo>
                <a:lnTo>
                  <a:pt x="35" y="443"/>
                </a:lnTo>
                <a:lnTo>
                  <a:pt x="35" y="441"/>
                </a:lnTo>
                <a:lnTo>
                  <a:pt x="36" y="448"/>
                </a:lnTo>
                <a:lnTo>
                  <a:pt x="36" y="435"/>
                </a:lnTo>
                <a:lnTo>
                  <a:pt x="36" y="435"/>
                </a:lnTo>
                <a:lnTo>
                  <a:pt x="37" y="440"/>
                </a:lnTo>
                <a:lnTo>
                  <a:pt x="37" y="421"/>
                </a:lnTo>
                <a:lnTo>
                  <a:pt x="37" y="420"/>
                </a:lnTo>
                <a:lnTo>
                  <a:pt x="39" y="436"/>
                </a:lnTo>
                <a:lnTo>
                  <a:pt x="39" y="437"/>
                </a:lnTo>
                <a:lnTo>
                  <a:pt x="39" y="440"/>
                </a:lnTo>
                <a:lnTo>
                  <a:pt x="40" y="428"/>
                </a:lnTo>
                <a:lnTo>
                  <a:pt x="40" y="427"/>
                </a:lnTo>
                <a:lnTo>
                  <a:pt x="40" y="429"/>
                </a:lnTo>
                <a:lnTo>
                  <a:pt x="41" y="414"/>
                </a:lnTo>
                <a:lnTo>
                  <a:pt x="41" y="416"/>
                </a:lnTo>
                <a:lnTo>
                  <a:pt x="41" y="417"/>
                </a:lnTo>
                <a:lnTo>
                  <a:pt x="41" y="410"/>
                </a:lnTo>
                <a:lnTo>
                  <a:pt x="42" y="419"/>
                </a:lnTo>
                <a:lnTo>
                  <a:pt x="42" y="419"/>
                </a:lnTo>
                <a:lnTo>
                  <a:pt x="42" y="419"/>
                </a:lnTo>
                <a:lnTo>
                  <a:pt x="43" y="415"/>
                </a:lnTo>
                <a:lnTo>
                  <a:pt x="43" y="430"/>
                </a:lnTo>
                <a:lnTo>
                  <a:pt x="43" y="430"/>
                </a:lnTo>
                <a:lnTo>
                  <a:pt x="44" y="444"/>
                </a:lnTo>
                <a:lnTo>
                  <a:pt x="44" y="444"/>
                </a:lnTo>
                <a:lnTo>
                  <a:pt x="44" y="444"/>
                </a:lnTo>
                <a:lnTo>
                  <a:pt x="44" y="447"/>
                </a:lnTo>
                <a:lnTo>
                  <a:pt x="44" y="437"/>
                </a:lnTo>
                <a:lnTo>
                  <a:pt x="45" y="441"/>
                </a:lnTo>
                <a:lnTo>
                  <a:pt x="45" y="441"/>
                </a:lnTo>
                <a:lnTo>
                  <a:pt x="46" y="436"/>
                </a:lnTo>
                <a:lnTo>
                  <a:pt x="46" y="444"/>
                </a:lnTo>
                <a:lnTo>
                  <a:pt x="46" y="443"/>
                </a:lnTo>
                <a:lnTo>
                  <a:pt x="47" y="445"/>
                </a:lnTo>
                <a:lnTo>
                  <a:pt x="47" y="439"/>
                </a:lnTo>
                <a:lnTo>
                  <a:pt x="47" y="440"/>
                </a:lnTo>
                <a:lnTo>
                  <a:pt x="47" y="440"/>
                </a:lnTo>
                <a:lnTo>
                  <a:pt x="47" y="440"/>
                </a:lnTo>
                <a:lnTo>
                  <a:pt x="48" y="424"/>
                </a:lnTo>
                <a:lnTo>
                  <a:pt x="48" y="426"/>
                </a:lnTo>
                <a:lnTo>
                  <a:pt x="48" y="426"/>
                </a:lnTo>
                <a:lnTo>
                  <a:pt x="49" y="418"/>
                </a:lnTo>
                <a:lnTo>
                  <a:pt x="49" y="419"/>
                </a:lnTo>
                <a:lnTo>
                  <a:pt x="49" y="418"/>
                </a:lnTo>
                <a:lnTo>
                  <a:pt x="50" y="419"/>
                </a:lnTo>
                <a:lnTo>
                  <a:pt x="50" y="409"/>
                </a:lnTo>
                <a:lnTo>
                  <a:pt x="50" y="414"/>
                </a:lnTo>
                <a:lnTo>
                  <a:pt x="50" y="414"/>
                </a:lnTo>
                <a:lnTo>
                  <a:pt x="50" y="420"/>
                </a:lnTo>
                <a:lnTo>
                  <a:pt x="51" y="411"/>
                </a:lnTo>
                <a:lnTo>
                  <a:pt x="51" y="412"/>
                </a:lnTo>
                <a:lnTo>
                  <a:pt x="51" y="413"/>
                </a:lnTo>
                <a:lnTo>
                  <a:pt x="52" y="424"/>
                </a:lnTo>
                <a:lnTo>
                  <a:pt x="52" y="418"/>
                </a:lnTo>
                <a:lnTo>
                  <a:pt x="52" y="419"/>
                </a:lnTo>
                <a:lnTo>
                  <a:pt x="53" y="412"/>
                </a:lnTo>
                <a:lnTo>
                  <a:pt x="53" y="425"/>
                </a:lnTo>
                <a:lnTo>
                  <a:pt x="53" y="427"/>
                </a:lnTo>
                <a:lnTo>
                  <a:pt x="54" y="429"/>
                </a:lnTo>
                <a:lnTo>
                  <a:pt x="54" y="423"/>
                </a:lnTo>
                <a:lnTo>
                  <a:pt x="54" y="428"/>
                </a:lnTo>
                <a:lnTo>
                  <a:pt x="54" y="430"/>
                </a:lnTo>
                <a:lnTo>
                  <a:pt x="55" y="423"/>
                </a:lnTo>
                <a:lnTo>
                  <a:pt x="56" y="439"/>
                </a:lnTo>
                <a:lnTo>
                  <a:pt x="56" y="440"/>
                </a:lnTo>
                <a:lnTo>
                  <a:pt x="56" y="438"/>
                </a:lnTo>
                <a:lnTo>
                  <a:pt x="57" y="447"/>
                </a:lnTo>
                <a:lnTo>
                  <a:pt x="57" y="442"/>
                </a:lnTo>
                <a:lnTo>
                  <a:pt x="57" y="441"/>
                </a:lnTo>
                <a:lnTo>
                  <a:pt x="57" y="439"/>
                </a:lnTo>
                <a:lnTo>
                  <a:pt x="57" y="449"/>
                </a:lnTo>
                <a:lnTo>
                  <a:pt x="58" y="447"/>
                </a:lnTo>
                <a:lnTo>
                  <a:pt x="58" y="447"/>
                </a:lnTo>
                <a:lnTo>
                  <a:pt x="58" y="446"/>
                </a:lnTo>
                <a:lnTo>
                  <a:pt x="59" y="458"/>
                </a:lnTo>
                <a:lnTo>
                  <a:pt x="59" y="458"/>
                </a:lnTo>
                <a:lnTo>
                  <a:pt x="59" y="456"/>
                </a:lnTo>
                <a:lnTo>
                  <a:pt x="60" y="443"/>
                </a:lnTo>
                <a:lnTo>
                  <a:pt x="60" y="451"/>
                </a:lnTo>
                <a:lnTo>
                  <a:pt x="60" y="451"/>
                </a:lnTo>
                <a:lnTo>
                  <a:pt x="60" y="447"/>
                </a:lnTo>
                <a:lnTo>
                  <a:pt x="61" y="454"/>
                </a:lnTo>
                <a:lnTo>
                  <a:pt x="61" y="449"/>
                </a:lnTo>
                <a:lnTo>
                  <a:pt x="61" y="450"/>
                </a:lnTo>
                <a:lnTo>
                  <a:pt x="61" y="451"/>
                </a:lnTo>
                <a:lnTo>
                  <a:pt x="61" y="441"/>
                </a:lnTo>
                <a:lnTo>
                  <a:pt x="62" y="446"/>
                </a:lnTo>
                <a:lnTo>
                  <a:pt x="62" y="447"/>
                </a:lnTo>
                <a:lnTo>
                  <a:pt x="62" y="437"/>
                </a:lnTo>
                <a:lnTo>
                  <a:pt x="63" y="442"/>
                </a:lnTo>
                <a:lnTo>
                  <a:pt x="63" y="442"/>
                </a:lnTo>
                <a:lnTo>
                  <a:pt x="63" y="442"/>
                </a:lnTo>
                <a:lnTo>
                  <a:pt x="64" y="435"/>
                </a:lnTo>
                <a:lnTo>
                  <a:pt x="64" y="435"/>
                </a:lnTo>
                <a:lnTo>
                  <a:pt x="64" y="432"/>
                </a:lnTo>
                <a:lnTo>
                  <a:pt x="64" y="429"/>
                </a:lnTo>
                <a:lnTo>
                  <a:pt x="65" y="438"/>
                </a:lnTo>
                <a:lnTo>
                  <a:pt x="65" y="435"/>
                </a:lnTo>
                <a:lnTo>
                  <a:pt x="65" y="434"/>
                </a:lnTo>
                <a:lnTo>
                  <a:pt x="66" y="445"/>
                </a:lnTo>
                <a:lnTo>
                  <a:pt x="66" y="441"/>
                </a:lnTo>
                <a:lnTo>
                  <a:pt x="66" y="440"/>
                </a:lnTo>
                <a:lnTo>
                  <a:pt x="67" y="435"/>
                </a:lnTo>
                <a:lnTo>
                  <a:pt x="67" y="444"/>
                </a:lnTo>
                <a:lnTo>
                  <a:pt x="67" y="444"/>
                </a:lnTo>
                <a:lnTo>
                  <a:pt x="68" y="423"/>
                </a:lnTo>
                <a:lnTo>
                  <a:pt x="68" y="436"/>
                </a:lnTo>
                <a:lnTo>
                  <a:pt x="68" y="437"/>
                </a:lnTo>
                <a:lnTo>
                  <a:pt x="69" y="437"/>
                </a:lnTo>
                <a:lnTo>
                  <a:pt x="69" y="443"/>
                </a:lnTo>
                <a:lnTo>
                  <a:pt x="69" y="442"/>
                </a:lnTo>
                <a:lnTo>
                  <a:pt x="69" y="442"/>
                </a:lnTo>
                <a:lnTo>
                  <a:pt x="70" y="446"/>
                </a:lnTo>
                <a:lnTo>
                  <a:pt x="70" y="437"/>
                </a:lnTo>
                <a:lnTo>
                  <a:pt x="70" y="440"/>
                </a:lnTo>
                <a:lnTo>
                  <a:pt x="70" y="441"/>
                </a:lnTo>
                <a:lnTo>
                  <a:pt x="71" y="436"/>
                </a:lnTo>
                <a:lnTo>
                  <a:pt x="71" y="436"/>
                </a:lnTo>
                <a:lnTo>
                  <a:pt x="72" y="439"/>
                </a:lnTo>
                <a:lnTo>
                  <a:pt x="73" y="429"/>
                </a:lnTo>
                <a:lnTo>
                  <a:pt x="73" y="428"/>
                </a:lnTo>
                <a:lnTo>
                  <a:pt x="74" y="441"/>
                </a:lnTo>
                <a:lnTo>
                  <a:pt x="74" y="434"/>
                </a:lnTo>
                <a:lnTo>
                  <a:pt x="74" y="432"/>
                </a:lnTo>
                <a:lnTo>
                  <a:pt x="74" y="423"/>
                </a:lnTo>
                <a:lnTo>
                  <a:pt x="75" y="426"/>
                </a:lnTo>
                <a:lnTo>
                  <a:pt x="75" y="427"/>
                </a:lnTo>
                <a:lnTo>
                  <a:pt x="75" y="429"/>
                </a:lnTo>
                <a:lnTo>
                  <a:pt x="75" y="424"/>
                </a:lnTo>
                <a:lnTo>
                  <a:pt x="76" y="427"/>
                </a:lnTo>
                <a:lnTo>
                  <a:pt x="76" y="427"/>
                </a:lnTo>
                <a:lnTo>
                  <a:pt x="77" y="419"/>
                </a:lnTo>
                <a:lnTo>
                  <a:pt x="77" y="421"/>
                </a:lnTo>
                <a:lnTo>
                  <a:pt x="77" y="422"/>
                </a:lnTo>
                <a:lnTo>
                  <a:pt x="77" y="425"/>
                </a:lnTo>
                <a:lnTo>
                  <a:pt x="78" y="414"/>
                </a:lnTo>
                <a:lnTo>
                  <a:pt x="78" y="413"/>
                </a:lnTo>
                <a:lnTo>
                  <a:pt x="78" y="419"/>
                </a:lnTo>
                <a:lnTo>
                  <a:pt x="79" y="406"/>
                </a:lnTo>
                <a:lnTo>
                  <a:pt x="79" y="408"/>
                </a:lnTo>
                <a:lnTo>
                  <a:pt x="79" y="409"/>
                </a:lnTo>
                <a:lnTo>
                  <a:pt x="79" y="409"/>
                </a:lnTo>
                <a:lnTo>
                  <a:pt x="80" y="421"/>
                </a:lnTo>
                <a:lnTo>
                  <a:pt x="80" y="418"/>
                </a:lnTo>
                <a:lnTo>
                  <a:pt x="80" y="418"/>
                </a:lnTo>
                <a:lnTo>
                  <a:pt x="80" y="418"/>
                </a:lnTo>
                <a:lnTo>
                  <a:pt x="81" y="435"/>
                </a:lnTo>
                <a:lnTo>
                  <a:pt x="81" y="429"/>
                </a:lnTo>
                <a:lnTo>
                  <a:pt x="81" y="430"/>
                </a:lnTo>
                <a:lnTo>
                  <a:pt x="82" y="440"/>
                </a:lnTo>
                <a:lnTo>
                  <a:pt x="82" y="439"/>
                </a:lnTo>
                <a:lnTo>
                  <a:pt x="82" y="440"/>
                </a:lnTo>
                <a:lnTo>
                  <a:pt x="82" y="440"/>
                </a:lnTo>
                <a:lnTo>
                  <a:pt x="83" y="455"/>
                </a:lnTo>
                <a:lnTo>
                  <a:pt x="83" y="457"/>
                </a:lnTo>
                <a:lnTo>
                  <a:pt x="83" y="460"/>
                </a:lnTo>
                <a:lnTo>
                  <a:pt x="84" y="447"/>
                </a:lnTo>
                <a:lnTo>
                  <a:pt x="84" y="448"/>
                </a:lnTo>
                <a:lnTo>
                  <a:pt x="84" y="450"/>
                </a:lnTo>
                <a:lnTo>
                  <a:pt x="85" y="455"/>
                </a:lnTo>
                <a:lnTo>
                  <a:pt x="85" y="450"/>
                </a:lnTo>
                <a:lnTo>
                  <a:pt x="85" y="449"/>
                </a:lnTo>
                <a:lnTo>
                  <a:pt x="86" y="452"/>
                </a:lnTo>
                <a:lnTo>
                  <a:pt x="86" y="441"/>
                </a:lnTo>
                <a:lnTo>
                  <a:pt x="86" y="447"/>
                </a:lnTo>
                <a:lnTo>
                  <a:pt x="86" y="448"/>
                </a:lnTo>
                <a:lnTo>
                  <a:pt x="87" y="437"/>
                </a:lnTo>
                <a:lnTo>
                  <a:pt x="87" y="437"/>
                </a:lnTo>
                <a:lnTo>
                  <a:pt x="88" y="435"/>
                </a:lnTo>
                <a:lnTo>
                  <a:pt x="88" y="449"/>
                </a:lnTo>
                <a:lnTo>
                  <a:pt x="88" y="451"/>
                </a:lnTo>
                <a:lnTo>
                  <a:pt x="90" y="459"/>
                </a:lnTo>
                <a:lnTo>
                  <a:pt x="90" y="461"/>
                </a:lnTo>
                <a:lnTo>
                  <a:pt x="90" y="476"/>
                </a:lnTo>
                <a:lnTo>
                  <a:pt x="91" y="471"/>
                </a:lnTo>
                <a:lnTo>
                  <a:pt x="91" y="472"/>
                </a:lnTo>
                <a:lnTo>
                  <a:pt x="91" y="456"/>
                </a:lnTo>
                <a:lnTo>
                  <a:pt x="92" y="461"/>
                </a:lnTo>
                <a:lnTo>
                  <a:pt x="92" y="462"/>
                </a:lnTo>
                <a:lnTo>
                  <a:pt x="92" y="465"/>
                </a:lnTo>
                <a:lnTo>
                  <a:pt x="93" y="458"/>
                </a:lnTo>
                <a:lnTo>
                  <a:pt x="93" y="463"/>
                </a:lnTo>
                <a:lnTo>
                  <a:pt x="93" y="464"/>
                </a:lnTo>
                <a:lnTo>
                  <a:pt x="94" y="477"/>
                </a:lnTo>
                <a:lnTo>
                  <a:pt x="94" y="476"/>
                </a:lnTo>
                <a:lnTo>
                  <a:pt x="94" y="476"/>
                </a:lnTo>
                <a:lnTo>
                  <a:pt x="94" y="476"/>
                </a:lnTo>
                <a:lnTo>
                  <a:pt x="95" y="465"/>
                </a:lnTo>
                <a:lnTo>
                  <a:pt x="95" y="465"/>
                </a:lnTo>
                <a:lnTo>
                  <a:pt x="95" y="467"/>
                </a:lnTo>
                <a:lnTo>
                  <a:pt x="95" y="476"/>
                </a:lnTo>
                <a:lnTo>
                  <a:pt x="96" y="474"/>
                </a:lnTo>
                <a:lnTo>
                  <a:pt x="96" y="474"/>
                </a:lnTo>
                <a:lnTo>
                  <a:pt x="96" y="474"/>
                </a:lnTo>
                <a:lnTo>
                  <a:pt x="97" y="484"/>
                </a:lnTo>
                <a:lnTo>
                  <a:pt x="97" y="484"/>
                </a:lnTo>
                <a:lnTo>
                  <a:pt x="98" y="481"/>
                </a:lnTo>
                <a:lnTo>
                  <a:pt x="98" y="485"/>
                </a:lnTo>
                <a:lnTo>
                  <a:pt x="98" y="485"/>
                </a:lnTo>
                <a:lnTo>
                  <a:pt x="98" y="485"/>
                </a:lnTo>
                <a:lnTo>
                  <a:pt x="98" y="487"/>
                </a:lnTo>
                <a:lnTo>
                  <a:pt x="99" y="478"/>
                </a:lnTo>
                <a:lnTo>
                  <a:pt x="99" y="480"/>
                </a:lnTo>
                <a:lnTo>
                  <a:pt x="99" y="480"/>
                </a:lnTo>
                <a:lnTo>
                  <a:pt x="100" y="486"/>
                </a:lnTo>
                <a:lnTo>
                  <a:pt x="100" y="474"/>
                </a:lnTo>
                <a:lnTo>
                  <a:pt x="100" y="476"/>
                </a:lnTo>
                <a:lnTo>
                  <a:pt x="100" y="477"/>
                </a:lnTo>
                <a:lnTo>
                  <a:pt x="101" y="488"/>
                </a:lnTo>
                <a:lnTo>
                  <a:pt x="101" y="487"/>
                </a:lnTo>
                <a:lnTo>
                  <a:pt x="102" y="494"/>
                </a:lnTo>
                <a:lnTo>
                  <a:pt x="102" y="483"/>
                </a:lnTo>
                <a:lnTo>
                  <a:pt x="102" y="483"/>
                </a:lnTo>
                <a:lnTo>
                  <a:pt x="103" y="485"/>
                </a:lnTo>
                <a:lnTo>
                  <a:pt x="103" y="478"/>
                </a:lnTo>
                <a:lnTo>
                  <a:pt x="103" y="479"/>
                </a:lnTo>
                <a:lnTo>
                  <a:pt x="103" y="481"/>
                </a:lnTo>
                <a:lnTo>
                  <a:pt x="104" y="481"/>
                </a:lnTo>
                <a:lnTo>
                  <a:pt x="104" y="465"/>
                </a:lnTo>
                <a:lnTo>
                  <a:pt x="104" y="472"/>
                </a:lnTo>
                <a:lnTo>
                  <a:pt x="104" y="472"/>
                </a:lnTo>
                <a:lnTo>
                  <a:pt x="105" y="484"/>
                </a:lnTo>
                <a:lnTo>
                  <a:pt x="105" y="474"/>
                </a:lnTo>
                <a:lnTo>
                  <a:pt x="105" y="472"/>
                </a:lnTo>
                <a:lnTo>
                  <a:pt x="107" y="462"/>
                </a:lnTo>
                <a:lnTo>
                  <a:pt x="107" y="462"/>
                </a:lnTo>
                <a:lnTo>
                  <a:pt x="107" y="463"/>
                </a:lnTo>
                <a:lnTo>
                  <a:pt x="107" y="474"/>
                </a:lnTo>
                <a:lnTo>
                  <a:pt x="108" y="471"/>
                </a:lnTo>
                <a:lnTo>
                  <a:pt x="108" y="471"/>
                </a:lnTo>
                <a:lnTo>
                  <a:pt x="108" y="470"/>
                </a:lnTo>
                <a:lnTo>
                  <a:pt x="108" y="476"/>
                </a:lnTo>
                <a:lnTo>
                  <a:pt x="109" y="474"/>
                </a:lnTo>
                <a:lnTo>
                  <a:pt x="109" y="473"/>
                </a:lnTo>
                <a:lnTo>
                  <a:pt x="110" y="457"/>
                </a:lnTo>
                <a:lnTo>
                  <a:pt x="110" y="457"/>
                </a:lnTo>
                <a:lnTo>
                  <a:pt x="110" y="459"/>
                </a:lnTo>
                <a:lnTo>
                  <a:pt x="111" y="461"/>
                </a:lnTo>
                <a:lnTo>
                  <a:pt x="111" y="455"/>
                </a:lnTo>
                <a:lnTo>
                  <a:pt x="111" y="454"/>
                </a:lnTo>
                <a:lnTo>
                  <a:pt x="111" y="455"/>
                </a:lnTo>
                <a:lnTo>
                  <a:pt x="112" y="437"/>
                </a:lnTo>
                <a:lnTo>
                  <a:pt x="112" y="438"/>
                </a:lnTo>
                <a:lnTo>
                  <a:pt x="113" y="454"/>
                </a:lnTo>
                <a:lnTo>
                  <a:pt x="113" y="457"/>
                </a:lnTo>
                <a:lnTo>
                  <a:pt x="113" y="466"/>
                </a:lnTo>
                <a:lnTo>
                  <a:pt x="114" y="461"/>
                </a:lnTo>
                <a:lnTo>
                  <a:pt x="114" y="461"/>
                </a:lnTo>
                <a:lnTo>
                  <a:pt x="114" y="461"/>
                </a:lnTo>
                <a:lnTo>
                  <a:pt x="115" y="468"/>
                </a:lnTo>
                <a:lnTo>
                  <a:pt x="115" y="462"/>
                </a:lnTo>
                <a:lnTo>
                  <a:pt x="115" y="461"/>
                </a:lnTo>
                <a:lnTo>
                  <a:pt x="116" y="452"/>
                </a:lnTo>
                <a:lnTo>
                  <a:pt x="116" y="456"/>
                </a:lnTo>
                <a:lnTo>
                  <a:pt x="116" y="456"/>
                </a:lnTo>
                <a:lnTo>
                  <a:pt x="117" y="473"/>
                </a:lnTo>
                <a:lnTo>
                  <a:pt x="117" y="470"/>
                </a:lnTo>
                <a:lnTo>
                  <a:pt x="117" y="470"/>
                </a:lnTo>
                <a:lnTo>
                  <a:pt x="118" y="474"/>
                </a:lnTo>
                <a:lnTo>
                  <a:pt x="118" y="470"/>
                </a:lnTo>
                <a:lnTo>
                  <a:pt x="118" y="470"/>
                </a:lnTo>
                <a:lnTo>
                  <a:pt x="119" y="465"/>
                </a:lnTo>
                <a:lnTo>
                  <a:pt x="119" y="468"/>
                </a:lnTo>
                <a:lnTo>
                  <a:pt x="119" y="469"/>
                </a:lnTo>
                <a:lnTo>
                  <a:pt x="120" y="471"/>
                </a:lnTo>
                <a:lnTo>
                  <a:pt x="120" y="462"/>
                </a:lnTo>
                <a:lnTo>
                  <a:pt x="120" y="461"/>
                </a:lnTo>
                <a:lnTo>
                  <a:pt x="121" y="463"/>
                </a:lnTo>
                <a:lnTo>
                  <a:pt x="121" y="450"/>
                </a:lnTo>
                <a:lnTo>
                  <a:pt x="121" y="452"/>
                </a:lnTo>
                <a:lnTo>
                  <a:pt x="121" y="452"/>
                </a:lnTo>
                <a:lnTo>
                  <a:pt x="122" y="453"/>
                </a:lnTo>
                <a:lnTo>
                  <a:pt x="122" y="445"/>
                </a:lnTo>
                <a:lnTo>
                  <a:pt x="122" y="450"/>
                </a:lnTo>
                <a:lnTo>
                  <a:pt x="122" y="450"/>
                </a:lnTo>
                <a:lnTo>
                  <a:pt x="123" y="451"/>
                </a:lnTo>
                <a:lnTo>
                  <a:pt x="123" y="445"/>
                </a:lnTo>
                <a:lnTo>
                  <a:pt x="124" y="448"/>
                </a:lnTo>
                <a:lnTo>
                  <a:pt x="124" y="448"/>
                </a:lnTo>
                <a:lnTo>
                  <a:pt x="124" y="449"/>
                </a:lnTo>
                <a:lnTo>
                  <a:pt x="124" y="429"/>
                </a:lnTo>
                <a:lnTo>
                  <a:pt x="125" y="437"/>
                </a:lnTo>
                <a:lnTo>
                  <a:pt x="125" y="436"/>
                </a:lnTo>
                <a:lnTo>
                  <a:pt x="125" y="440"/>
                </a:lnTo>
                <a:lnTo>
                  <a:pt x="126" y="426"/>
                </a:lnTo>
                <a:lnTo>
                  <a:pt x="126" y="427"/>
                </a:lnTo>
                <a:lnTo>
                  <a:pt x="126" y="428"/>
                </a:lnTo>
                <a:lnTo>
                  <a:pt x="127" y="423"/>
                </a:lnTo>
                <a:lnTo>
                  <a:pt x="127" y="422"/>
                </a:lnTo>
                <a:lnTo>
                  <a:pt x="127" y="407"/>
                </a:lnTo>
                <a:lnTo>
                  <a:pt x="128" y="411"/>
                </a:lnTo>
                <a:lnTo>
                  <a:pt x="128" y="409"/>
                </a:lnTo>
                <a:lnTo>
                  <a:pt x="129" y="405"/>
                </a:lnTo>
                <a:lnTo>
                  <a:pt x="129" y="411"/>
                </a:lnTo>
                <a:lnTo>
                  <a:pt x="129" y="412"/>
                </a:lnTo>
                <a:lnTo>
                  <a:pt x="129" y="408"/>
                </a:lnTo>
                <a:lnTo>
                  <a:pt x="130" y="427"/>
                </a:lnTo>
                <a:lnTo>
                  <a:pt x="130" y="427"/>
                </a:lnTo>
                <a:lnTo>
                  <a:pt x="130" y="428"/>
                </a:lnTo>
                <a:lnTo>
                  <a:pt x="131" y="417"/>
                </a:lnTo>
                <a:lnTo>
                  <a:pt x="131" y="416"/>
                </a:lnTo>
                <a:lnTo>
                  <a:pt x="131" y="410"/>
                </a:lnTo>
                <a:lnTo>
                  <a:pt x="132" y="413"/>
                </a:lnTo>
                <a:lnTo>
                  <a:pt x="132" y="414"/>
                </a:lnTo>
                <a:lnTo>
                  <a:pt x="133" y="414"/>
                </a:lnTo>
                <a:lnTo>
                  <a:pt x="133" y="397"/>
                </a:lnTo>
                <a:lnTo>
                  <a:pt x="133" y="396"/>
                </a:lnTo>
                <a:lnTo>
                  <a:pt x="134" y="410"/>
                </a:lnTo>
                <a:lnTo>
                  <a:pt x="134" y="404"/>
                </a:lnTo>
                <a:lnTo>
                  <a:pt x="134" y="405"/>
                </a:lnTo>
                <a:lnTo>
                  <a:pt x="135" y="410"/>
                </a:lnTo>
                <a:lnTo>
                  <a:pt x="135" y="400"/>
                </a:lnTo>
                <a:lnTo>
                  <a:pt x="135" y="400"/>
                </a:lnTo>
                <a:lnTo>
                  <a:pt x="136" y="410"/>
                </a:lnTo>
                <a:lnTo>
                  <a:pt x="136" y="407"/>
                </a:lnTo>
                <a:lnTo>
                  <a:pt x="136" y="405"/>
                </a:lnTo>
                <a:lnTo>
                  <a:pt x="137" y="399"/>
                </a:lnTo>
                <a:lnTo>
                  <a:pt x="137" y="406"/>
                </a:lnTo>
                <a:lnTo>
                  <a:pt x="137" y="405"/>
                </a:lnTo>
                <a:lnTo>
                  <a:pt x="137" y="405"/>
                </a:lnTo>
                <a:lnTo>
                  <a:pt x="138" y="400"/>
                </a:lnTo>
                <a:lnTo>
                  <a:pt x="138" y="409"/>
                </a:lnTo>
                <a:lnTo>
                  <a:pt x="138" y="408"/>
                </a:lnTo>
                <a:lnTo>
                  <a:pt x="139" y="412"/>
                </a:lnTo>
                <a:lnTo>
                  <a:pt x="139" y="402"/>
                </a:lnTo>
                <a:lnTo>
                  <a:pt x="139" y="401"/>
                </a:lnTo>
                <a:lnTo>
                  <a:pt x="140" y="395"/>
                </a:lnTo>
                <a:lnTo>
                  <a:pt x="141" y="410"/>
                </a:lnTo>
                <a:lnTo>
                  <a:pt x="141" y="407"/>
                </a:lnTo>
                <a:lnTo>
                  <a:pt x="141" y="406"/>
                </a:lnTo>
                <a:lnTo>
                  <a:pt x="142" y="389"/>
                </a:lnTo>
                <a:lnTo>
                  <a:pt x="142" y="389"/>
                </a:lnTo>
                <a:lnTo>
                  <a:pt x="142" y="388"/>
                </a:lnTo>
                <a:lnTo>
                  <a:pt x="142" y="394"/>
                </a:lnTo>
                <a:lnTo>
                  <a:pt x="143" y="394"/>
                </a:lnTo>
                <a:lnTo>
                  <a:pt x="143" y="394"/>
                </a:lnTo>
                <a:lnTo>
                  <a:pt x="144" y="412"/>
                </a:lnTo>
                <a:lnTo>
                  <a:pt x="144" y="413"/>
                </a:lnTo>
                <a:lnTo>
                  <a:pt x="144" y="401"/>
                </a:lnTo>
                <a:lnTo>
                  <a:pt x="145" y="410"/>
                </a:lnTo>
                <a:lnTo>
                  <a:pt x="145" y="411"/>
                </a:lnTo>
                <a:lnTo>
                  <a:pt x="145" y="409"/>
                </a:lnTo>
                <a:lnTo>
                  <a:pt x="146" y="418"/>
                </a:lnTo>
                <a:lnTo>
                  <a:pt x="146" y="414"/>
                </a:lnTo>
                <a:lnTo>
                  <a:pt x="146" y="414"/>
                </a:lnTo>
                <a:lnTo>
                  <a:pt x="146" y="412"/>
                </a:lnTo>
                <a:lnTo>
                  <a:pt x="147" y="423"/>
                </a:lnTo>
                <a:lnTo>
                  <a:pt x="147" y="424"/>
                </a:lnTo>
                <a:lnTo>
                  <a:pt x="148" y="409"/>
                </a:lnTo>
                <a:lnTo>
                  <a:pt x="148" y="414"/>
                </a:lnTo>
                <a:lnTo>
                  <a:pt x="148" y="415"/>
                </a:lnTo>
                <a:lnTo>
                  <a:pt x="149" y="420"/>
                </a:lnTo>
                <a:lnTo>
                  <a:pt x="149" y="404"/>
                </a:lnTo>
                <a:lnTo>
                  <a:pt x="149" y="409"/>
                </a:lnTo>
                <a:lnTo>
                  <a:pt x="149" y="408"/>
                </a:lnTo>
                <a:lnTo>
                  <a:pt x="150" y="415"/>
                </a:lnTo>
                <a:lnTo>
                  <a:pt x="150" y="401"/>
                </a:lnTo>
                <a:lnTo>
                  <a:pt x="150" y="401"/>
                </a:lnTo>
                <a:lnTo>
                  <a:pt x="150" y="404"/>
                </a:lnTo>
                <a:lnTo>
                  <a:pt x="151" y="389"/>
                </a:lnTo>
                <a:lnTo>
                  <a:pt x="151" y="390"/>
                </a:lnTo>
                <a:lnTo>
                  <a:pt x="151" y="388"/>
                </a:lnTo>
                <a:lnTo>
                  <a:pt x="152" y="403"/>
                </a:lnTo>
                <a:lnTo>
                  <a:pt x="152" y="404"/>
                </a:lnTo>
                <a:lnTo>
                  <a:pt x="153" y="381"/>
                </a:lnTo>
                <a:lnTo>
                  <a:pt x="153" y="381"/>
                </a:lnTo>
                <a:lnTo>
                  <a:pt x="153" y="381"/>
                </a:lnTo>
                <a:lnTo>
                  <a:pt x="154" y="383"/>
                </a:lnTo>
                <a:lnTo>
                  <a:pt x="154" y="373"/>
                </a:lnTo>
                <a:lnTo>
                  <a:pt x="154" y="373"/>
                </a:lnTo>
                <a:lnTo>
                  <a:pt x="154" y="375"/>
                </a:lnTo>
                <a:lnTo>
                  <a:pt x="155" y="368"/>
                </a:lnTo>
                <a:lnTo>
                  <a:pt x="155" y="376"/>
                </a:lnTo>
                <a:lnTo>
                  <a:pt x="155" y="371"/>
                </a:lnTo>
                <a:lnTo>
                  <a:pt x="155" y="371"/>
                </a:lnTo>
                <a:lnTo>
                  <a:pt x="156" y="372"/>
                </a:lnTo>
                <a:lnTo>
                  <a:pt x="156" y="364"/>
                </a:lnTo>
                <a:lnTo>
                  <a:pt x="156" y="365"/>
                </a:lnTo>
                <a:lnTo>
                  <a:pt x="156" y="366"/>
                </a:lnTo>
                <a:lnTo>
                  <a:pt x="157" y="362"/>
                </a:lnTo>
                <a:lnTo>
                  <a:pt x="158" y="375"/>
                </a:lnTo>
                <a:lnTo>
                  <a:pt x="158" y="374"/>
                </a:lnTo>
                <a:lnTo>
                  <a:pt x="158" y="373"/>
                </a:lnTo>
                <a:lnTo>
                  <a:pt x="158" y="376"/>
                </a:lnTo>
                <a:lnTo>
                  <a:pt x="159" y="363"/>
                </a:lnTo>
                <a:lnTo>
                  <a:pt x="159" y="365"/>
                </a:lnTo>
                <a:lnTo>
                  <a:pt x="159" y="367"/>
                </a:lnTo>
                <a:lnTo>
                  <a:pt x="159" y="359"/>
                </a:lnTo>
                <a:lnTo>
                  <a:pt x="160" y="363"/>
                </a:lnTo>
                <a:lnTo>
                  <a:pt x="160" y="363"/>
                </a:lnTo>
                <a:lnTo>
                  <a:pt x="161" y="371"/>
                </a:lnTo>
                <a:lnTo>
                  <a:pt x="161" y="368"/>
                </a:lnTo>
                <a:lnTo>
                  <a:pt x="161" y="367"/>
                </a:lnTo>
                <a:lnTo>
                  <a:pt x="162" y="369"/>
                </a:lnTo>
                <a:lnTo>
                  <a:pt x="162" y="359"/>
                </a:lnTo>
                <a:lnTo>
                  <a:pt x="162" y="359"/>
                </a:lnTo>
                <a:lnTo>
                  <a:pt x="162" y="360"/>
                </a:lnTo>
                <a:lnTo>
                  <a:pt x="162" y="361"/>
                </a:lnTo>
                <a:lnTo>
                  <a:pt x="163" y="346"/>
                </a:lnTo>
                <a:lnTo>
                  <a:pt x="163" y="350"/>
                </a:lnTo>
                <a:lnTo>
                  <a:pt x="163" y="350"/>
                </a:lnTo>
                <a:lnTo>
                  <a:pt x="163" y="350"/>
                </a:lnTo>
                <a:lnTo>
                  <a:pt x="164" y="357"/>
                </a:lnTo>
                <a:lnTo>
                  <a:pt x="164" y="359"/>
                </a:lnTo>
                <a:lnTo>
                  <a:pt x="164" y="369"/>
                </a:lnTo>
                <a:lnTo>
                  <a:pt x="165" y="369"/>
                </a:lnTo>
                <a:lnTo>
                  <a:pt x="165" y="367"/>
                </a:lnTo>
                <a:lnTo>
                  <a:pt x="166" y="359"/>
                </a:lnTo>
                <a:lnTo>
                  <a:pt x="166" y="363"/>
                </a:lnTo>
                <a:lnTo>
                  <a:pt x="166" y="363"/>
                </a:lnTo>
                <a:lnTo>
                  <a:pt x="166" y="364"/>
                </a:lnTo>
                <a:lnTo>
                  <a:pt x="167" y="350"/>
                </a:lnTo>
                <a:lnTo>
                  <a:pt x="167" y="347"/>
                </a:lnTo>
                <a:lnTo>
                  <a:pt x="168" y="338"/>
                </a:lnTo>
                <a:lnTo>
                  <a:pt x="168" y="337"/>
                </a:lnTo>
                <a:lnTo>
                  <a:pt x="168" y="340"/>
                </a:lnTo>
                <a:lnTo>
                  <a:pt x="169" y="331"/>
                </a:lnTo>
                <a:lnTo>
                  <a:pt x="169" y="334"/>
                </a:lnTo>
                <a:lnTo>
                  <a:pt x="169" y="335"/>
                </a:lnTo>
                <a:lnTo>
                  <a:pt x="170" y="362"/>
                </a:lnTo>
                <a:lnTo>
                  <a:pt x="170" y="359"/>
                </a:lnTo>
                <a:lnTo>
                  <a:pt x="170" y="357"/>
                </a:lnTo>
                <a:lnTo>
                  <a:pt x="171" y="350"/>
                </a:lnTo>
                <a:lnTo>
                  <a:pt x="171" y="360"/>
                </a:lnTo>
                <a:lnTo>
                  <a:pt x="171" y="360"/>
                </a:lnTo>
                <a:lnTo>
                  <a:pt x="171" y="361"/>
                </a:lnTo>
                <a:lnTo>
                  <a:pt x="172" y="355"/>
                </a:lnTo>
                <a:lnTo>
                  <a:pt x="172" y="355"/>
                </a:lnTo>
                <a:lnTo>
                  <a:pt x="172" y="355"/>
                </a:lnTo>
                <a:lnTo>
                  <a:pt x="173" y="355"/>
                </a:lnTo>
                <a:lnTo>
                  <a:pt x="173" y="346"/>
                </a:lnTo>
                <a:lnTo>
                  <a:pt x="173" y="345"/>
                </a:lnTo>
                <a:lnTo>
                  <a:pt x="174" y="345"/>
                </a:lnTo>
                <a:lnTo>
                  <a:pt x="175" y="323"/>
                </a:lnTo>
                <a:lnTo>
                  <a:pt x="175" y="325"/>
                </a:lnTo>
                <a:lnTo>
                  <a:pt x="175" y="323"/>
                </a:lnTo>
                <a:lnTo>
                  <a:pt x="175" y="318"/>
                </a:lnTo>
                <a:lnTo>
                  <a:pt x="176" y="331"/>
                </a:lnTo>
                <a:lnTo>
                  <a:pt x="176" y="332"/>
                </a:lnTo>
                <a:lnTo>
                  <a:pt x="176" y="327"/>
                </a:lnTo>
                <a:lnTo>
                  <a:pt x="177" y="339"/>
                </a:lnTo>
                <a:lnTo>
                  <a:pt x="177" y="337"/>
                </a:lnTo>
                <a:lnTo>
                  <a:pt x="177" y="336"/>
                </a:lnTo>
                <a:lnTo>
                  <a:pt x="177" y="335"/>
                </a:lnTo>
                <a:lnTo>
                  <a:pt x="178" y="350"/>
                </a:lnTo>
                <a:lnTo>
                  <a:pt x="178" y="347"/>
                </a:lnTo>
                <a:lnTo>
                  <a:pt x="178" y="347"/>
                </a:lnTo>
                <a:lnTo>
                  <a:pt x="179" y="339"/>
                </a:lnTo>
                <a:lnTo>
                  <a:pt x="179" y="342"/>
                </a:lnTo>
                <a:lnTo>
                  <a:pt x="179" y="342"/>
                </a:lnTo>
                <a:lnTo>
                  <a:pt x="180" y="365"/>
                </a:lnTo>
                <a:lnTo>
                  <a:pt x="180" y="362"/>
                </a:lnTo>
                <a:lnTo>
                  <a:pt x="180" y="359"/>
                </a:lnTo>
                <a:lnTo>
                  <a:pt x="180" y="357"/>
                </a:lnTo>
                <a:lnTo>
                  <a:pt x="180" y="361"/>
                </a:lnTo>
                <a:lnTo>
                  <a:pt x="181" y="357"/>
                </a:lnTo>
                <a:lnTo>
                  <a:pt x="181" y="359"/>
                </a:lnTo>
                <a:lnTo>
                  <a:pt x="181" y="363"/>
                </a:lnTo>
                <a:lnTo>
                  <a:pt x="182" y="357"/>
                </a:lnTo>
                <a:lnTo>
                  <a:pt x="182" y="362"/>
                </a:lnTo>
                <a:lnTo>
                  <a:pt x="182" y="363"/>
                </a:lnTo>
                <a:lnTo>
                  <a:pt x="182" y="364"/>
                </a:lnTo>
                <a:lnTo>
                  <a:pt x="183" y="349"/>
                </a:lnTo>
                <a:lnTo>
                  <a:pt x="183" y="352"/>
                </a:lnTo>
                <a:lnTo>
                  <a:pt x="183" y="350"/>
                </a:lnTo>
                <a:lnTo>
                  <a:pt x="183" y="343"/>
                </a:lnTo>
                <a:lnTo>
                  <a:pt x="184" y="364"/>
                </a:lnTo>
                <a:lnTo>
                  <a:pt x="184" y="364"/>
                </a:lnTo>
                <a:lnTo>
                  <a:pt x="184" y="367"/>
                </a:lnTo>
                <a:lnTo>
                  <a:pt x="185" y="360"/>
                </a:lnTo>
                <a:lnTo>
                  <a:pt x="185" y="360"/>
                </a:lnTo>
                <a:lnTo>
                  <a:pt x="185" y="360"/>
                </a:lnTo>
                <a:lnTo>
                  <a:pt x="186" y="346"/>
                </a:lnTo>
                <a:lnTo>
                  <a:pt x="186" y="352"/>
                </a:lnTo>
                <a:lnTo>
                  <a:pt x="186" y="352"/>
                </a:lnTo>
                <a:lnTo>
                  <a:pt x="186" y="351"/>
                </a:lnTo>
                <a:lnTo>
                  <a:pt x="187" y="362"/>
                </a:lnTo>
                <a:lnTo>
                  <a:pt x="187" y="355"/>
                </a:lnTo>
                <a:lnTo>
                  <a:pt x="187" y="352"/>
                </a:lnTo>
                <a:lnTo>
                  <a:pt x="188" y="328"/>
                </a:lnTo>
                <a:lnTo>
                  <a:pt x="188" y="326"/>
                </a:lnTo>
                <a:lnTo>
                  <a:pt x="189" y="319"/>
                </a:lnTo>
                <a:lnTo>
                  <a:pt x="189" y="326"/>
                </a:lnTo>
                <a:lnTo>
                  <a:pt x="189" y="327"/>
                </a:lnTo>
                <a:lnTo>
                  <a:pt x="190" y="334"/>
                </a:lnTo>
                <a:lnTo>
                  <a:pt x="190" y="314"/>
                </a:lnTo>
                <a:lnTo>
                  <a:pt x="190" y="318"/>
                </a:lnTo>
                <a:lnTo>
                  <a:pt x="190" y="320"/>
                </a:lnTo>
                <a:lnTo>
                  <a:pt x="191" y="326"/>
                </a:lnTo>
                <a:lnTo>
                  <a:pt x="192" y="316"/>
                </a:lnTo>
                <a:lnTo>
                  <a:pt x="192" y="318"/>
                </a:lnTo>
                <a:lnTo>
                  <a:pt x="192" y="318"/>
                </a:lnTo>
                <a:lnTo>
                  <a:pt x="192" y="316"/>
                </a:lnTo>
                <a:lnTo>
                  <a:pt x="193" y="332"/>
                </a:lnTo>
                <a:lnTo>
                  <a:pt x="193" y="331"/>
                </a:lnTo>
                <a:lnTo>
                  <a:pt x="193" y="330"/>
                </a:lnTo>
                <a:lnTo>
                  <a:pt x="193" y="329"/>
                </a:lnTo>
                <a:lnTo>
                  <a:pt x="193" y="341"/>
                </a:lnTo>
                <a:lnTo>
                  <a:pt x="194" y="338"/>
                </a:lnTo>
                <a:lnTo>
                  <a:pt x="194" y="337"/>
                </a:lnTo>
                <a:lnTo>
                  <a:pt x="195" y="328"/>
                </a:lnTo>
                <a:lnTo>
                  <a:pt x="195" y="329"/>
                </a:lnTo>
                <a:lnTo>
                  <a:pt x="195" y="330"/>
                </a:lnTo>
                <a:lnTo>
                  <a:pt x="195" y="337"/>
                </a:lnTo>
                <a:lnTo>
                  <a:pt x="196" y="328"/>
                </a:lnTo>
                <a:lnTo>
                  <a:pt x="196" y="332"/>
                </a:lnTo>
                <a:lnTo>
                  <a:pt x="196" y="332"/>
                </a:lnTo>
                <a:lnTo>
                  <a:pt x="197" y="346"/>
                </a:lnTo>
                <a:lnTo>
                  <a:pt x="197" y="345"/>
                </a:lnTo>
                <a:lnTo>
                  <a:pt x="197" y="345"/>
                </a:lnTo>
                <a:lnTo>
                  <a:pt x="197" y="341"/>
                </a:lnTo>
                <a:lnTo>
                  <a:pt x="197" y="346"/>
                </a:lnTo>
                <a:lnTo>
                  <a:pt x="198" y="342"/>
                </a:lnTo>
                <a:lnTo>
                  <a:pt x="198" y="344"/>
                </a:lnTo>
                <a:lnTo>
                  <a:pt x="198" y="353"/>
                </a:lnTo>
                <a:lnTo>
                  <a:pt x="199" y="349"/>
                </a:lnTo>
                <a:lnTo>
                  <a:pt x="199" y="350"/>
                </a:lnTo>
                <a:lnTo>
                  <a:pt x="200" y="363"/>
                </a:lnTo>
                <a:lnTo>
                  <a:pt x="200" y="362"/>
                </a:lnTo>
                <a:lnTo>
                  <a:pt x="200" y="361"/>
                </a:lnTo>
                <a:lnTo>
                  <a:pt x="201" y="375"/>
                </a:lnTo>
                <a:lnTo>
                  <a:pt x="201" y="370"/>
                </a:lnTo>
                <a:lnTo>
                  <a:pt x="201" y="367"/>
                </a:lnTo>
                <a:lnTo>
                  <a:pt x="202" y="369"/>
                </a:lnTo>
                <a:lnTo>
                  <a:pt x="202" y="355"/>
                </a:lnTo>
                <a:lnTo>
                  <a:pt x="202" y="354"/>
                </a:lnTo>
                <a:lnTo>
                  <a:pt x="203" y="347"/>
                </a:lnTo>
                <a:lnTo>
                  <a:pt x="203" y="356"/>
                </a:lnTo>
                <a:lnTo>
                  <a:pt x="203" y="356"/>
                </a:lnTo>
                <a:lnTo>
                  <a:pt x="203" y="354"/>
                </a:lnTo>
                <a:lnTo>
                  <a:pt x="204" y="370"/>
                </a:lnTo>
                <a:lnTo>
                  <a:pt x="204" y="369"/>
                </a:lnTo>
                <a:lnTo>
                  <a:pt x="205" y="353"/>
                </a:lnTo>
                <a:lnTo>
                  <a:pt x="205" y="353"/>
                </a:lnTo>
                <a:lnTo>
                  <a:pt x="205" y="354"/>
                </a:lnTo>
                <a:lnTo>
                  <a:pt x="206" y="359"/>
                </a:lnTo>
                <a:lnTo>
                  <a:pt x="206" y="355"/>
                </a:lnTo>
                <a:lnTo>
                  <a:pt x="206" y="355"/>
                </a:lnTo>
                <a:lnTo>
                  <a:pt x="207" y="352"/>
                </a:lnTo>
                <a:lnTo>
                  <a:pt x="207" y="358"/>
                </a:lnTo>
                <a:lnTo>
                  <a:pt x="207" y="359"/>
                </a:lnTo>
                <a:lnTo>
                  <a:pt x="208" y="357"/>
                </a:lnTo>
                <a:lnTo>
                  <a:pt x="209" y="365"/>
                </a:lnTo>
                <a:lnTo>
                  <a:pt x="209" y="362"/>
                </a:lnTo>
                <a:lnTo>
                  <a:pt x="209" y="361"/>
                </a:lnTo>
                <a:lnTo>
                  <a:pt x="209" y="374"/>
                </a:lnTo>
                <a:lnTo>
                  <a:pt x="210" y="373"/>
                </a:lnTo>
                <a:lnTo>
                  <a:pt x="210" y="373"/>
                </a:lnTo>
                <a:lnTo>
                  <a:pt x="210" y="374"/>
                </a:lnTo>
                <a:lnTo>
                  <a:pt x="210" y="368"/>
                </a:lnTo>
                <a:lnTo>
                  <a:pt x="211" y="372"/>
                </a:lnTo>
                <a:lnTo>
                  <a:pt x="211" y="372"/>
                </a:lnTo>
                <a:lnTo>
                  <a:pt x="212" y="361"/>
                </a:lnTo>
                <a:lnTo>
                  <a:pt x="212" y="359"/>
                </a:lnTo>
                <a:lnTo>
                  <a:pt x="213" y="349"/>
                </a:lnTo>
                <a:lnTo>
                  <a:pt x="213" y="349"/>
                </a:lnTo>
                <a:lnTo>
                  <a:pt x="213" y="351"/>
                </a:lnTo>
                <a:lnTo>
                  <a:pt x="213" y="353"/>
                </a:lnTo>
                <a:lnTo>
                  <a:pt x="214" y="338"/>
                </a:lnTo>
                <a:lnTo>
                  <a:pt x="214" y="336"/>
                </a:lnTo>
                <a:lnTo>
                  <a:pt x="214" y="332"/>
                </a:lnTo>
                <a:lnTo>
                  <a:pt x="215" y="340"/>
                </a:lnTo>
                <a:lnTo>
                  <a:pt x="215" y="342"/>
                </a:lnTo>
                <a:lnTo>
                  <a:pt x="216" y="343"/>
                </a:lnTo>
                <a:lnTo>
                  <a:pt x="216" y="338"/>
                </a:lnTo>
                <a:lnTo>
                  <a:pt x="216" y="339"/>
                </a:lnTo>
                <a:lnTo>
                  <a:pt x="217" y="354"/>
                </a:lnTo>
                <a:lnTo>
                  <a:pt x="217" y="354"/>
                </a:lnTo>
                <a:lnTo>
                  <a:pt x="217" y="356"/>
                </a:lnTo>
                <a:lnTo>
                  <a:pt x="218" y="349"/>
                </a:lnTo>
                <a:lnTo>
                  <a:pt x="218" y="350"/>
                </a:lnTo>
                <a:lnTo>
                  <a:pt x="218" y="349"/>
                </a:lnTo>
                <a:lnTo>
                  <a:pt x="219" y="364"/>
                </a:lnTo>
                <a:lnTo>
                  <a:pt x="219" y="359"/>
                </a:lnTo>
                <a:lnTo>
                  <a:pt x="219" y="358"/>
                </a:lnTo>
                <a:lnTo>
                  <a:pt x="220" y="349"/>
                </a:lnTo>
                <a:lnTo>
                  <a:pt x="220" y="353"/>
                </a:lnTo>
                <a:lnTo>
                  <a:pt x="220" y="353"/>
                </a:lnTo>
                <a:lnTo>
                  <a:pt x="220" y="354"/>
                </a:lnTo>
                <a:lnTo>
                  <a:pt x="221" y="344"/>
                </a:lnTo>
                <a:lnTo>
                  <a:pt x="221" y="345"/>
                </a:lnTo>
                <a:lnTo>
                  <a:pt x="222" y="342"/>
                </a:lnTo>
                <a:lnTo>
                  <a:pt x="222" y="348"/>
                </a:lnTo>
                <a:lnTo>
                  <a:pt x="222" y="343"/>
                </a:lnTo>
                <a:lnTo>
                  <a:pt x="222" y="342"/>
                </a:lnTo>
                <a:lnTo>
                  <a:pt x="223" y="345"/>
                </a:lnTo>
                <a:lnTo>
                  <a:pt x="223" y="327"/>
                </a:lnTo>
                <a:lnTo>
                  <a:pt x="223" y="324"/>
                </a:lnTo>
                <a:lnTo>
                  <a:pt x="224" y="321"/>
                </a:lnTo>
                <a:lnTo>
                  <a:pt x="224" y="332"/>
                </a:lnTo>
                <a:lnTo>
                  <a:pt x="224" y="330"/>
                </a:lnTo>
                <a:lnTo>
                  <a:pt x="224" y="330"/>
                </a:lnTo>
                <a:lnTo>
                  <a:pt x="225" y="329"/>
                </a:lnTo>
                <a:lnTo>
                  <a:pt x="225" y="338"/>
                </a:lnTo>
                <a:lnTo>
                  <a:pt x="226" y="336"/>
                </a:lnTo>
                <a:lnTo>
                  <a:pt x="226" y="336"/>
                </a:lnTo>
                <a:lnTo>
                  <a:pt x="226" y="338"/>
                </a:lnTo>
                <a:lnTo>
                  <a:pt x="226" y="332"/>
                </a:lnTo>
                <a:lnTo>
                  <a:pt x="227" y="336"/>
                </a:lnTo>
                <a:lnTo>
                  <a:pt x="227" y="335"/>
                </a:lnTo>
                <a:lnTo>
                  <a:pt x="228" y="319"/>
                </a:lnTo>
                <a:lnTo>
                  <a:pt x="228" y="319"/>
                </a:lnTo>
                <a:lnTo>
                  <a:pt x="228" y="315"/>
                </a:lnTo>
                <a:lnTo>
                  <a:pt x="229" y="327"/>
                </a:lnTo>
                <a:lnTo>
                  <a:pt x="229" y="326"/>
                </a:lnTo>
                <a:lnTo>
                  <a:pt x="229" y="325"/>
                </a:lnTo>
                <a:lnTo>
                  <a:pt x="229" y="330"/>
                </a:lnTo>
                <a:lnTo>
                  <a:pt x="230" y="321"/>
                </a:lnTo>
                <a:lnTo>
                  <a:pt x="230" y="322"/>
                </a:lnTo>
                <a:lnTo>
                  <a:pt x="230" y="324"/>
                </a:lnTo>
                <a:lnTo>
                  <a:pt x="231" y="319"/>
                </a:lnTo>
                <a:lnTo>
                  <a:pt x="231" y="322"/>
                </a:lnTo>
                <a:lnTo>
                  <a:pt x="231" y="320"/>
                </a:lnTo>
                <a:lnTo>
                  <a:pt x="232" y="303"/>
                </a:lnTo>
                <a:lnTo>
                  <a:pt x="232" y="301"/>
                </a:lnTo>
                <a:lnTo>
                  <a:pt x="232" y="295"/>
                </a:lnTo>
                <a:lnTo>
                  <a:pt x="233" y="313"/>
                </a:lnTo>
                <a:lnTo>
                  <a:pt x="233" y="314"/>
                </a:lnTo>
                <a:lnTo>
                  <a:pt x="234" y="327"/>
                </a:lnTo>
                <a:lnTo>
                  <a:pt x="234" y="324"/>
                </a:lnTo>
                <a:lnTo>
                  <a:pt x="234" y="324"/>
                </a:lnTo>
                <a:lnTo>
                  <a:pt x="234" y="324"/>
                </a:lnTo>
                <a:lnTo>
                  <a:pt x="235" y="312"/>
                </a:lnTo>
                <a:lnTo>
                  <a:pt x="235" y="323"/>
                </a:lnTo>
                <a:lnTo>
                  <a:pt x="235" y="321"/>
                </a:lnTo>
                <a:lnTo>
                  <a:pt x="235" y="318"/>
                </a:lnTo>
                <a:lnTo>
                  <a:pt x="236" y="327"/>
                </a:lnTo>
                <a:lnTo>
                  <a:pt x="236" y="324"/>
                </a:lnTo>
                <a:lnTo>
                  <a:pt x="236" y="323"/>
                </a:lnTo>
                <a:lnTo>
                  <a:pt x="237" y="311"/>
                </a:lnTo>
                <a:lnTo>
                  <a:pt x="237" y="311"/>
                </a:lnTo>
                <a:lnTo>
                  <a:pt x="238" y="312"/>
                </a:lnTo>
                <a:lnTo>
                  <a:pt x="238" y="297"/>
                </a:lnTo>
                <a:lnTo>
                  <a:pt x="238" y="303"/>
                </a:lnTo>
                <a:lnTo>
                  <a:pt x="238" y="304"/>
                </a:lnTo>
                <a:lnTo>
                  <a:pt x="239" y="305"/>
                </a:lnTo>
                <a:lnTo>
                  <a:pt x="239" y="294"/>
                </a:lnTo>
                <a:lnTo>
                  <a:pt x="239" y="291"/>
                </a:lnTo>
                <a:lnTo>
                  <a:pt x="240" y="279"/>
                </a:lnTo>
                <a:lnTo>
                  <a:pt x="240" y="283"/>
                </a:lnTo>
                <a:lnTo>
                  <a:pt x="240" y="284"/>
                </a:lnTo>
                <a:lnTo>
                  <a:pt x="241" y="288"/>
                </a:lnTo>
                <a:lnTo>
                  <a:pt x="241" y="283"/>
                </a:lnTo>
                <a:lnTo>
                  <a:pt x="241" y="284"/>
                </a:lnTo>
                <a:lnTo>
                  <a:pt x="241" y="285"/>
                </a:lnTo>
                <a:lnTo>
                  <a:pt x="243" y="270"/>
                </a:lnTo>
                <a:lnTo>
                  <a:pt x="243" y="272"/>
                </a:lnTo>
                <a:lnTo>
                  <a:pt x="243" y="278"/>
                </a:lnTo>
                <a:lnTo>
                  <a:pt x="244" y="266"/>
                </a:lnTo>
                <a:lnTo>
                  <a:pt x="244" y="266"/>
                </a:lnTo>
                <a:lnTo>
                  <a:pt x="244" y="269"/>
                </a:lnTo>
                <a:lnTo>
                  <a:pt x="244" y="271"/>
                </a:lnTo>
                <a:lnTo>
                  <a:pt x="244" y="265"/>
                </a:lnTo>
                <a:lnTo>
                  <a:pt x="245" y="267"/>
                </a:lnTo>
                <a:lnTo>
                  <a:pt x="245" y="266"/>
                </a:lnTo>
                <a:lnTo>
                  <a:pt x="245" y="273"/>
                </a:lnTo>
                <a:lnTo>
                  <a:pt x="246" y="256"/>
                </a:lnTo>
                <a:lnTo>
                  <a:pt x="246" y="257"/>
                </a:lnTo>
                <a:lnTo>
                  <a:pt x="246" y="257"/>
                </a:lnTo>
                <a:lnTo>
                  <a:pt x="246" y="251"/>
                </a:lnTo>
                <a:lnTo>
                  <a:pt x="247" y="260"/>
                </a:lnTo>
                <a:lnTo>
                  <a:pt x="247" y="254"/>
                </a:lnTo>
                <a:lnTo>
                  <a:pt x="247" y="251"/>
                </a:lnTo>
                <a:lnTo>
                  <a:pt x="248" y="242"/>
                </a:lnTo>
                <a:lnTo>
                  <a:pt x="248" y="244"/>
                </a:lnTo>
                <a:lnTo>
                  <a:pt x="248" y="244"/>
                </a:lnTo>
                <a:lnTo>
                  <a:pt x="248" y="244"/>
                </a:lnTo>
                <a:lnTo>
                  <a:pt x="249" y="251"/>
                </a:lnTo>
                <a:lnTo>
                  <a:pt x="249" y="245"/>
                </a:lnTo>
                <a:lnTo>
                  <a:pt x="249" y="244"/>
                </a:lnTo>
                <a:lnTo>
                  <a:pt x="249" y="245"/>
                </a:lnTo>
                <a:lnTo>
                  <a:pt x="250" y="232"/>
                </a:lnTo>
                <a:lnTo>
                  <a:pt x="250" y="232"/>
                </a:lnTo>
                <a:lnTo>
                  <a:pt x="250" y="233"/>
                </a:lnTo>
                <a:lnTo>
                  <a:pt x="250" y="234"/>
                </a:lnTo>
                <a:lnTo>
                  <a:pt x="251" y="219"/>
                </a:lnTo>
                <a:lnTo>
                  <a:pt x="251" y="219"/>
                </a:lnTo>
                <a:lnTo>
                  <a:pt x="252" y="227"/>
                </a:lnTo>
                <a:lnTo>
                  <a:pt x="252" y="223"/>
                </a:lnTo>
                <a:lnTo>
                  <a:pt x="252" y="224"/>
                </a:lnTo>
                <a:lnTo>
                  <a:pt x="253" y="238"/>
                </a:lnTo>
                <a:lnTo>
                  <a:pt x="253" y="237"/>
                </a:lnTo>
                <a:lnTo>
                  <a:pt x="253" y="237"/>
                </a:lnTo>
                <a:lnTo>
                  <a:pt x="254" y="223"/>
                </a:lnTo>
                <a:lnTo>
                  <a:pt x="254" y="232"/>
                </a:lnTo>
                <a:lnTo>
                  <a:pt x="254" y="232"/>
                </a:lnTo>
                <a:lnTo>
                  <a:pt x="255" y="235"/>
                </a:lnTo>
                <a:lnTo>
                  <a:pt x="255" y="220"/>
                </a:lnTo>
                <a:lnTo>
                  <a:pt x="255" y="219"/>
                </a:lnTo>
                <a:lnTo>
                  <a:pt x="256" y="214"/>
                </a:lnTo>
                <a:lnTo>
                  <a:pt x="256" y="229"/>
                </a:lnTo>
                <a:lnTo>
                  <a:pt x="256" y="228"/>
                </a:lnTo>
                <a:lnTo>
                  <a:pt x="256" y="229"/>
                </a:lnTo>
                <a:lnTo>
                  <a:pt x="257" y="229"/>
                </a:lnTo>
                <a:lnTo>
                  <a:pt x="257" y="236"/>
                </a:lnTo>
                <a:lnTo>
                  <a:pt x="257" y="230"/>
                </a:lnTo>
                <a:lnTo>
                  <a:pt x="257" y="228"/>
                </a:lnTo>
                <a:lnTo>
                  <a:pt x="258" y="225"/>
                </a:lnTo>
                <a:lnTo>
                  <a:pt x="258" y="230"/>
                </a:lnTo>
                <a:lnTo>
                  <a:pt x="258" y="229"/>
                </a:lnTo>
                <a:lnTo>
                  <a:pt x="258" y="228"/>
                </a:lnTo>
                <a:lnTo>
                  <a:pt x="259" y="235"/>
                </a:lnTo>
                <a:lnTo>
                  <a:pt x="260" y="223"/>
                </a:lnTo>
                <a:lnTo>
                  <a:pt x="260" y="224"/>
                </a:lnTo>
                <a:lnTo>
                  <a:pt x="260" y="224"/>
                </a:lnTo>
                <a:lnTo>
                  <a:pt x="260" y="241"/>
                </a:lnTo>
                <a:lnTo>
                  <a:pt x="261" y="241"/>
                </a:lnTo>
                <a:lnTo>
                  <a:pt x="261" y="240"/>
                </a:lnTo>
                <a:lnTo>
                  <a:pt x="261" y="234"/>
                </a:lnTo>
                <a:lnTo>
                  <a:pt x="262" y="246"/>
                </a:lnTo>
                <a:lnTo>
                  <a:pt x="262" y="247"/>
                </a:lnTo>
                <a:lnTo>
                  <a:pt x="263" y="262"/>
                </a:lnTo>
                <a:lnTo>
                  <a:pt x="263" y="260"/>
                </a:lnTo>
                <a:lnTo>
                  <a:pt x="263" y="260"/>
                </a:lnTo>
                <a:lnTo>
                  <a:pt x="264" y="270"/>
                </a:lnTo>
                <a:lnTo>
                  <a:pt x="264" y="272"/>
                </a:lnTo>
                <a:lnTo>
                  <a:pt x="264" y="277"/>
                </a:lnTo>
                <a:lnTo>
                  <a:pt x="265" y="271"/>
                </a:lnTo>
                <a:lnTo>
                  <a:pt x="265" y="273"/>
                </a:lnTo>
                <a:lnTo>
                  <a:pt x="265" y="275"/>
                </a:lnTo>
                <a:lnTo>
                  <a:pt x="266" y="261"/>
                </a:lnTo>
                <a:lnTo>
                  <a:pt x="266" y="262"/>
                </a:lnTo>
                <a:lnTo>
                  <a:pt x="266" y="261"/>
                </a:lnTo>
                <a:lnTo>
                  <a:pt x="266" y="252"/>
                </a:lnTo>
                <a:lnTo>
                  <a:pt x="267" y="262"/>
                </a:lnTo>
                <a:lnTo>
                  <a:pt x="267" y="260"/>
                </a:lnTo>
                <a:lnTo>
                  <a:pt x="267" y="261"/>
                </a:lnTo>
                <a:lnTo>
                  <a:pt x="267" y="263"/>
                </a:lnTo>
                <a:lnTo>
                  <a:pt x="268" y="250"/>
                </a:lnTo>
                <a:lnTo>
                  <a:pt x="268" y="251"/>
                </a:lnTo>
                <a:lnTo>
                  <a:pt x="268" y="249"/>
                </a:lnTo>
                <a:lnTo>
                  <a:pt x="269" y="248"/>
                </a:lnTo>
                <a:lnTo>
                  <a:pt x="269" y="257"/>
                </a:lnTo>
                <a:lnTo>
                  <a:pt x="269" y="253"/>
                </a:lnTo>
                <a:lnTo>
                  <a:pt x="269" y="254"/>
                </a:lnTo>
                <a:lnTo>
                  <a:pt x="270" y="261"/>
                </a:lnTo>
                <a:lnTo>
                  <a:pt x="270" y="251"/>
                </a:lnTo>
                <a:lnTo>
                  <a:pt x="270" y="251"/>
                </a:lnTo>
                <a:lnTo>
                  <a:pt x="270" y="254"/>
                </a:lnTo>
                <a:lnTo>
                  <a:pt x="271" y="241"/>
                </a:lnTo>
                <a:lnTo>
                  <a:pt x="271" y="239"/>
                </a:lnTo>
                <a:lnTo>
                  <a:pt x="272" y="239"/>
                </a:lnTo>
                <a:lnTo>
                  <a:pt x="272" y="219"/>
                </a:lnTo>
                <a:lnTo>
                  <a:pt x="272" y="221"/>
                </a:lnTo>
                <a:lnTo>
                  <a:pt x="273" y="234"/>
                </a:lnTo>
                <a:lnTo>
                  <a:pt x="273" y="226"/>
                </a:lnTo>
                <a:lnTo>
                  <a:pt x="273" y="225"/>
                </a:lnTo>
                <a:lnTo>
                  <a:pt x="274" y="236"/>
                </a:lnTo>
                <a:lnTo>
                  <a:pt x="274" y="236"/>
                </a:lnTo>
                <a:lnTo>
                  <a:pt x="275" y="240"/>
                </a:lnTo>
                <a:lnTo>
                  <a:pt x="275" y="230"/>
                </a:lnTo>
                <a:lnTo>
                  <a:pt x="275" y="232"/>
                </a:lnTo>
                <a:lnTo>
                  <a:pt x="275" y="231"/>
                </a:lnTo>
                <a:lnTo>
                  <a:pt x="276" y="233"/>
                </a:lnTo>
                <a:lnTo>
                  <a:pt x="277" y="227"/>
                </a:lnTo>
                <a:lnTo>
                  <a:pt x="277" y="228"/>
                </a:lnTo>
                <a:lnTo>
                  <a:pt x="277" y="228"/>
                </a:lnTo>
                <a:lnTo>
                  <a:pt x="278" y="244"/>
                </a:lnTo>
                <a:lnTo>
                  <a:pt x="278" y="244"/>
                </a:lnTo>
                <a:lnTo>
                  <a:pt x="278" y="241"/>
                </a:lnTo>
                <a:lnTo>
                  <a:pt x="279" y="246"/>
                </a:lnTo>
                <a:lnTo>
                  <a:pt x="279" y="247"/>
                </a:lnTo>
                <a:lnTo>
                  <a:pt x="279" y="253"/>
                </a:lnTo>
                <a:lnTo>
                  <a:pt x="280" y="244"/>
                </a:lnTo>
                <a:lnTo>
                  <a:pt x="280" y="244"/>
                </a:lnTo>
                <a:lnTo>
                  <a:pt x="281" y="239"/>
                </a:lnTo>
                <a:lnTo>
                  <a:pt x="281" y="247"/>
                </a:lnTo>
                <a:lnTo>
                  <a:pt x="281" y="247"/>
                </a:lnTo>
                <a:lnTo>
                  <a:pt x="281" y="249"/>
                </a:lnTo>
                <a:lnTo>
                  <a:pt x="282" y="243"/>
                </a:lnTo>
                <a:lnTo>
                  <a:pt x="282" y="242"/>
                </a:lnTo>
                <a:lnTo>
                  <a:pt x="282" y="241"/>
                </a:lnTo>
                <a:lnTo>
                  <a:pt x="283" y="249"/>
                </a:lnTo>
                <a:lnTo>
                  <a:pt x="283" y="246"/>
                </a:lnTo>
                <a:lnTo>
                  <a:pt x="283" y="246"/>
                </a:lnTo>
                <a:lnTo>
                  <a:pt x="283" y="245"/>
                </a:lnTo>
                <a:lnTo>
                  <a:pt x="284" y="253"/>
                </a:lnTo>
                <a:lnTo>
                  <a:pt x="284" y="251"/>
                </a:lnTo>
                <a:lnTo>
                  <a:pt x="284" y="251"/>
                </a:lnTo>
                <a:lnTo>
                  <a:pt x="285" y="245"/>
                </a:lnTo>
                <a:lnTo>
                  <a:pt x="285" y="254"/>
                </a:lnTo>
                <a:lnTo>
                  <a:pt x="285" y="246"/>
                </a:lnTo>
                <a:lnTo>
                  <a:pt x="285" y="246"/>
                </a:lnTo>
                <a:lnTo>
                  <a:pt x="285" y="245"/>
                </a:lnTo>
                <a:lnTo>
                  <a:pt x="286" y="260"/>
                </a:lnTo>
                <a:lnTo>
                  <a:pt x="286" y="257"/>
                </a:lnTo>
                <a:lnTo>
                  <a:pt x="286" y="256"/>
                </a:lnTo>
                <a:lnTo>
                  <a:pt x="286" y="256"/>
                </a:lnTo>
                <a:lnTo>
                  <a:pt x="287" y="248"/>
                </a:lnTo>
                <a:lnTo>
                  <a:pt x="287" y="251"/>
                </a:lnTo>
                <a:lnTo>
                  <a:pt x="287" y="252"/>
                </a:lnTo>
                <a:lnTo>
                  <a:pt x="287" y="249"/>
                </a:lnTo>
                <a:lnTo>
                  <a:pt x="288" y="261"/>
                </a:lnTo>
                <a:lnTo>
                  <a:pt x="288" y="261"/>
                </a:lnTo>
                <a:lnTo>
                  <a:pt x="288" y="261"/>
                </a:lnTo>
                <a:lnTo>
                  <a:pt x="289" y="260"/>
                </a:lnTo>
                <a:lnTo>
                  <a:pt x="289" y="268"/>
                </a:lnTo>
                <a:lnTo>
                  <a:pt x="289" y="269"/>
                </a:lnTo>
                <a:lnTo>
                  <a:pt x="290" y="269"/>
                </a:lnTo>
                <a:lnTo>
                  <a:pt x="290" y="262"/>
                </a:lnTo>
                <a:lnTo>
                  <a:pt x="290" y="264"/>
                </a:lnTo>
                <a:lnTo>
                  <a:pt x="290" y="266"/>
                </a:lnTo>
                <a:lnTo>
                  <a:pt x="291" y="283"/>
                </a:lnTo>
                <a:lnTo>
                  <a:pt x="291" y="281"/>
                </a:lnTo>
                <a:lnTo>
                  <a:pt x="291" y="280"/>
                </a:lnTo>
                <a:lnTo>
                  <a:pt x="292" y="279"/>
                </a:lnTo>
                <a:lnTo>
                  <a:pt x="292" y="288"/>
                </a:lnTo>
                <a:lnTo>
                  <a:pt x="292" y="280"/>
                </a:lnTo>
                <a:lnTo>
                  <a:pt x="292" y="281"/>
                </a:lnTo>
                <a:lnTo>
                  <a:pt x="294" y="267"/>
                </a:lnTo>
                <a:lnTo>
                  <a:pt x="294" y="268"/>
                </a:lnTo>
                <a:lnTo>
                  <a:pt x="294" y="269"/>
                </a:lnTo>
                <a:lnTo>
                  <a:pt x="294" y="267"/>
                </a:lnTo>
                <a:lnTo>
                  <a:pt x="294" y="273"/>
                </a:lnTo>
                <a:lnTo>
                  <a:pt x="295" y="270"/>
                </a:lnTo>
                <a:lnTo>
                  <a:pt x="295" y="268"/>
                </a:lnTo>
                <a:lnTo>
                  <a:pt x="295" y="263"/>
                </a:lnTo>
                <a:lnTo>
                  <a:pt x="296" y="278"/>
                </a:lnTo>
                <a:lnTo>
                  <a:pt x="296" y="278"/>
                </a:lnTo>
                <a:lnTo>
                  <a:pt x="296" y="278"/>
                </a:lnTo>
                <a:lnTo>
                  <a:pt x="297" y="265"/>
                </a:lnTo>
                <a:lnTo>
                  <a:pt x="297" y="266"/>
                </a:lnTo>
                <a:lnTo>
                  <a:pt x="297" y="265"/>
                </a:lnTo>
                <a:lnTo>
                  <a:pt x="297" y="265"/>
                </a:lnTo>
                <a:lnTo>
                  <a:pt x="298" y="277"/>
                </a:lnTo>
                <a:lnTo>
                  <a:pt x="298" y="267"/>
                </a:lnTo>
                <a:lnTo>
                  <a:pt x="298" y="266"/>
                </a:lnTo>
                <a:lnTo>
                  <a:pt x="298" y="270"/>
                </a:lnTo>
                <a:lnTo>
                  <a:pt x="299" y="257"/>
                </a:lnTo>
                <a:lnTo>
                  <a:pt x="299" y="256"/>
                </a:lnTo>
                <a:lnTo>
                  <a:pt x="300" y="263"/>
                </a:lnTo>
                <a:lnTo>
                  <a:pt x="300" y="258"/>
                </a:lnTo>
                <a:lnTo>
                  <a:pt x="300" y="260"/>
                </a:lnTo>
                <a:lnTo>
                  <a:pt x="300" y="284"/>
                </a:lnTo>
                <a:lnTo>
                  <a:pt x="301" y="276"/>
                </a:lnTo>
                <a:lnTo>
                  <a:pt x="301" y="276"/>
                </a:lnTo>
                <a:lnTo>
                  <a:pt x="302" y="280"/>
                </a:lnTo>
                <a:lnTo>
                  <a:pt x="302" y="271"/>
                </a:lnTo>
                <a:lnTo>
                  <a:pt x="302" y="271"/>
                </a:lnTo>
                <a:lnTo>
                  <a:pt x="302" y="271"/>
                </a:lnTo>
                <a:lnTo>
                  <a:pt x="302" y="275"/>
                </a:lnTo>
                <a:lnTo>
                  <a:pt x="303" y="265"/>
                </a:lnTo>
                <a:lnTo>
                  <a:pt x="303" y="265"/>
                </a:lnTo>
                <a:lnTo>
                  <a:pt x="303" y="266"/>
                </a:lnTo>
                <a:lnTo>
                  <a:pt x="304" y="248"/>
                </a:lnTo>
                <a:lnTo>
                  <a:pt x="304" y="248"/>
                </a:lnTo>
                <a:lnTo>
                  <a:pt x="304" y="249"/>
                </a:lnTo>
                <a:lnTo>
                  <a:pt x="305" y="248"/>
                </a:lnTo>
                <a:lnTo>
                  <a:pt x="305" y="254"/>
                </a:lnTo>
                <a:lnTo>
                  <a:pt x="305" y="250"/>
                </a:lnTo>
                <a:lnTo>
                  <a:pt x="305" y="250"/>
                </a:lnTo>
                <a:lnTo>
                  <a:pt x="306" y="245"/>
                </a:lnTo>
                <a:lnTo>
                  <a:pt x="306" y="250"/>
                </a:lnTo>
                <a:lnTo>
                  <a:pt x="306" y="250"/>
                </a:lnTo>
                <a:lnTo>
                  <a:pt x="306" y="251"/>
                </a:lnTo>
                <a:lnTo>
                  <a:pt x="307" y="258"/>
                </a:lnTo>
                <a:lnTo>
                  <a:pt x="307" y="255"/>
                </a:lnTo>
                <a:lnTo>
                  <a:pt x="307" y="255"/>
                </a:lnTo>
                <a:lnTo>
                  <a:pt x="308" y="248"/>
                </a:lnTo>
                <a:lnTo>
                  <a:pt x="308" y="255"/>
                </a:lnTo>
                <a:lnTo>
                  <a:pt x="308" y="255"/>
                </a:lnTo>
                <a:lnTo>
                  <a:pt x="309" y="261"/>
                </a:lnTo>
                <a:lnTo>
                  <a:pt x="309" y="255"/>
                </a:lnTo>
                <a:lnTo>
                  <a:pt x="309" y="256"/>
                </a:lnTo>
                <a:lnTo>
                  <a:pt x="310" y="254"/>
                </a:lnTo>
                <a:lnTo>
                  <a:pt x="311" y="267"/>
                </a:lnTo>
                <a:lnTo>
                  <a:pt x="311" y="267"/>
                </a:lnTo>
                <a:lnTo>
                  <a:pt x="311" y="266"/>
                </a:lnTo>
                <a:lnTo>
                  <a:pt x="312" y="273"/>
                </a:lnTo>
                <a:lnTo>
                  <a:pt x="312" y="272"/>
                </a:lnTo>
                <a:lnTo>
                  <a:pt x="312" y="272"/>
                </a:lnTo>
                <a:lnTo>
                  <a:pt x="312" y="274"/>
                </a:lnTo>
                <a:lnTo>
                  <a:pt x="313" y="261"/>
                </a:lnTo>
                <a:lnTo>
                  <a:pt x="313" y="262"/>
                </a:lnTo>
                <a:lnTo>
                  <a:pt x="313" y="262"/>
                </a:lnTo>
                <a:lnTo>
                  <a:pt x="313" y="262"/>
                </a:lnTo>
                <a:lnTo>
                  <a:pt x="314" y="251"/>
                </a:lnTo>
                <a:lnTo>
                  <a:pt x="314" y="252"/>
                </a:lnTo>
                <a:lnTo>
                  <a:pt x="314" y="248"/>
                </a:lnTo>
                <a:lnTo>
                  <a:pt x="315" y="255"/>
                </a:lnTo>
                <a:lnTo>
                  <a:pt x="315" y="256"/>
                </a:lnTo>
                <a:lnTo>
                  <a:pt x="315" y="249"/>
                </a:lnTo>
                <a:lnTo>
                  <a:pt x="316" y="257"/>
                </a:lnTo>
                <a:lnTo>
                  <a:pt x="316" y="252"/>
                </a:lnTo>
                <a:lnTo>
                  <a:pt x="316" y="252"/>
                </a:lnTo>
                <a:lnTo>
                  <a:pt x="317" y="241"/>
                </a:lnTo>
                <a:lnTo>
                  <a:pt x="317" y="244"/>
                </a:lnTo>
                <a:lnTo>
                  <a:pt x="317" y="245"/>
                </a:lnTo>
                <a:lnTo>
                  <a:pt x="318" y="252"/>
                </a:lnTo>
                <a:lnTo>
                  <a:pt x="318" y="252"/>
                </a:lnTo>
                <a:lnTo>
                  <a:pt x="318" y="259"/>
                </a:lnTo>
                <a:lnTo>
                  <a:pt x="319" y="241"/>
                </a:lnTo>
                <a:lnTo>
                  <a:pt x="319" y="245"/>
                </a:lnTo>
                <a:lnTo>
                  <a:pt x="319" y="245"/>
                </a:lnTo>
                <a:lnTo>
                  <a:pt x="320" y="242"/>
                </a:lnTo>
                <a:lnTo>
                  <a:pt x="320" y="247"/>
                </a:lnTo>
                <a:lnTo>
                  <a:pt x="320" y="247"/>
                </a:lnTo>
                <a:lnTo>
                  <a:pt x="321" y="230"/>
                </a:lnTo>
                <a:lnTo>
                  <a:pt x="321" y="233"/>
                </a:lnTo>
                <a:lnTo>
                  <a:pt x="321" y="235"/>
                </a:lnTo>
                <a:lnTo>
                  <a:pt x="322" y="248"/>
                </a:lnTo>
                <a:lnTo>
                  <a:pt x="322" y="249"/>
                </a:lnTo>
                <a:lnTo>
                  <a:pt x="323" y="253"/>
                </a:lnTo>
                <a:lnTo>
                  <a:pt x="323" y="247"/>
                </a:lnTo>
                <a:lnTo>
                  <a:pt x="323" y="249"/>
                </a:lnTo>
                <a:lnTo>
                  <a:pt x="323" y="248"/>
                </a:lnTo>
                <a:lnTo>
                  <a:pt x="324" y="249"/>
                </a:lnTo>
                <a:lnTo>
                  <a:pt x="324" y="239"/>
                </a:lnTo>
                <a:lnTo>
                  <a:pt x="324" y="239"/>
                </a:lnTo>
                <a:lnTo>
                  <a:pt x="325" y="245"/>
                </a:lnTo>
                <a:lnTo>
                  <a:pt x="325" y="239"/>
                </a:lnTo>
                <a:lnTo>
                  <a:pt x="325" y="241"/>
                </a:lnTo>
                <a:lnTo>
                  <a:pt x="325" y="241"/>
                </a:lnTo>
                <a:lnTo>
                  <a:pt x="326" y="241"/>
                </a:lnTo>
                <a:lnTo>
                  <a:pt x="326" y="228"/>
                </a:lnTo>
                <a:lnTo>
                  <a:pt x="326" y="228"/>
                </a:lnTo>
                <a:lnTo>
                  <a:pt x="327" y="239"/>
                </a:lnTo>
                <a:lnTo>
                  <a:pt x="328" y="236"/>
                </a:lnTo>
                <a:lnTo>
                  <a:pt x="328" y="237"/>
                </a:lnTo>
                <a:lnTo>
                  <a:pt x="328" y="237"/>
                </a:lnTo>
                <a:lnTo>
                  <a:pt x="328" y="220"/>
                </a:lnTo>
                <a:lnTo>
                  <a:pt x="329" y="229"/>
                </a:lnTo>
                <a:lnTo>
                  <a:pt x="329" y="229"/>
                </a:lnTo>
                <a:lnTo>
                  <a:pt x="330" y="215"/>
                </a:lnTo>
                <a:lnTo>
                  <a:pt x="330" y="217"/>
                </a:lnTo>
                <a:lnTo>
                  <a:pt x="330" y="217"/>
                </a:lnTo>
                <a:lnTo>
                  <a:pt x="330" y="224"/>
                </a:lnTo>
                <a:lnTo>
                  <a:pt x="331" y="224"/>
                </a:lnTo>
                <a:lnTo>
                  <a:pt x="331" y="224"/>
                </a:lnTo>
                <a:lnTo>
                  <a:pt x="332" y="234"/>
                </a:lnTo>
                <a:lnTo>
                  <a:pt x="332" y="233"/>
                </a:lnTo>
                <a:lnTo>
                  <a:pt x="332" y="233"/>
                </a:lnTo>
                <a:lnTo>
                  <a:pt x="332" y="221"/>
                </a:lnTo>
                <a:lnTo>
                  <a:pt x="333" y="227"/>
                </a:lnTo>
                <a:lnTo>
                  <a:pt x="333" y="225"/>
                </a:lnTo>
                <a:lnTo>
                  <a:pt x="333" y="229"/>
                </a:lnTo>
                <a:lnTo>
                  <a:pt x="334" y="222"/>
                </a:lnTo>
                <a:lnTo>
                  <a:pt x="334" y="223"/>
                </a:lnTo>
                <a:lnTo>
                  <a:pt x="334" y="215"/>
                </a:lnTo>
                <a:lnTo>
                  <a:pt x="335" y="226"/>
                </a:lnTo>
                <a:lnTo>
                  <a:pt x="335" y="227"/>
                </a:lnTo>
                <a:lnTo>
                  <a:pt x="335" y="229"/>
                </a:lnTo>
                <a:lnTo>
                  <a:pt x="336" y="214"/>
                </a:lnTo>
                <a:lnTo>
                  <a:pt x="336" y="215"/>
                </a:lnTo>
                <a:lnTo>
                  <a:pt x="336" y="215"/>
                </a:lnTo>
                <a:lnTo>
                  <a:pt x="337" y="204"/>
                </a:lnTo>
                <a:lnTo>
                  <a:pt x="337" y="201"/>
                </a:lnTo>
                <a:lnTo>
                  <a:pt x="337" y="199"/>
                </a:lnTo>
                <a:lnTo>
                  <a:pt x="338" y="208"/>
                </a:lnTo>
                <a:lnTo>
                  <a:pt x="338" y="206"/>
                </a:lnTo>
                <a:lnTo>
                  <a:pt x="339" y="208"/>
                </a:lnTo>
                <a:lnTo>
                  <a:pt x="339" y="202"/>
                </a:lnTo>
                <a:lnTo>
                  <a:pt x="339" y="203"/>
                </a:lnTo>
                <a:lnTo>
                  <a:pt x="339" y="202"/>
                </a:lnTo>
                <a:lnTo>
                  <a:pt x="340" y="200"/>
                </a:lnTo>
                <a:lnTo>
                  <a:pt x="340" y="206"/>
                </a:lnTo>
                <a:lnTo>
                  <a:pt x="340" y="203"/>
                </a:lnTo>
                <a:lnTo>
                  <a:pt x="340" y="202"/>
                </a:lnTo>
                <a:lnTo>
                  <a:pt x="341" y="206"/>
                </a:lnTo>
                <a:lnTo>
                  <a:pt x="341" y="200"/>
                </a:lnTo>
                <a:lnTo>
                  <a:pt x="341" y="206"/>
                </a:lnTo>
                <a:lnTo>
                  <a:pt x="341" y="206"/>
                </a:lnTo>
                <a:lnTo>
                  <a:pt x="342" y="207"/>
                </a:lnTo>
                <a:lnTo>
                  <a:pt x="342" y="199"/>
                </a:lnTo>
                <a:lnTo>
                  <a:pt x="342" y="206"/>
                </a:lnTo>
                <a:lnTo>
                  <a:pt x="342" y="205"/>
                </a:lnTo>
                <a:lnTo>
                  <a:pt x="343" y="202"/>
                </a:lnTo>
                <a:lnTo>
                  <a:pt x="344" y="213"/>
                </a:lnTo>
                <a:lnTo>
                  <a:pt x="344" y="212"/>
                </a:lnTo>
                <a:lnTo>
                  <a:pt x="344" y="212"/>
                </a:lnTo>
                <a:lnTo>
                  <a:pt x="344" y="213"/>
                </a:lnTo>
                <a:lnTo>
                  <a:pt x="345" y="204"/>
                </a:lnTo>
                <a:lnTo>
                  <a:pt x="345" y="205"/>
                </a:lnTo>
                <a:lnTo>
                  <a:pt x="345" y="204"/>
                </a:lnTo>
                <a:lnTo>
                  <a:pt x="345" y="206"/>
                </a:lnTo>
                <a:lnTo>
                  <a:pt x="346" y="193"/>
                </a:lnTo>
                <a:lnTo>
                  <a:pt x="346" y="193"/>
                </a:lnTo>
                <a:lnTo>
                  <a:pt x="346" y="192"/>
                </a:lnTo>
                <a:lnTo>
                  <a:pt x="347" y="204"/>
                </a:lnTo>
                <a:lnTo>
                  <a:pt x="347" y="204"/>
                </a:lnTo>
                <a:lnTo>
                  <a:pt x="348" y="209"/>
                </a:lnTo>
                <a:lnTo>
                  <a:pt x="348" y="209"/>
                </a:lnTo>
                <a:lnTo>
                  <a:pt x="349" y="188"/>
                </a:lnTo>
                <a:lnTo>
                  <a:pt x="349" y="193"/>
                </a:lnTo>
                <a:lnTo>
                  <a:pt x="349" y="194"/>
                </a:lnTo>
                <a:lnTo>
                  <a:pt x="350" y="209"/>
                </a:lnTo>
                <a:lnTo>
                  <a:pt x="350" y="212"/>
                </a:lnTo>
                <a:lnTo>
                  <a:pt x="350" y="209"/>
                </a:lnTo>
                <a:lnTo>
                  <a:pt x="351" y="219"/>
                </a:lnTo>
                <a:lnTo>
                  <a:pt x="351" y="220"/>
                </a:lnTo>
                <a:lnTo>
                  <a:pt x="351" y="215"/>
                </a:lnTo>
                <a:lnTo>
                  <a:pt x="352" y="224"/>
                </a:lnTo>
                <a:lnTo>
                  <a:pt x="352" y="222"/>
                </a:lnTo>
                <a:lnTo>
                  <a:pt x="352" y="221"/>
                </a:lnTo>
                <a:lnTo>
                  <a:pt x="353" y="215"/>
                </a:lnTo>
                <a:lnTo>
                  <a:pt x="353" y="217"/>
                </a:lnTo>
                <a:lnTo>
                  <a:pt x="353" y="218"/>
                </a:lnTo>
                <a:lnTo>
                  <a:pt x="354" y="211"/>
                </a:lnTo>
                <a:lnTo>
                  <a:pt x="354" y="219"/>
                </a:lnTo>
                <a:lnTo>
                  <a:pt x="354" y="218"/>
                </a:lnTo>
                <a:lnTo>
                  <a:pt x="354" y="220"/>
                </a:lnTo>
                <a:lnTo>
                  <a:pt x="355" y="227"/>
                </a:lnTo>
                <a:lnTo>
                  <a:pt x="355" y="226"/>
                </a:lnTo>
                <a:lnTo>
                  <a:pt x="355" y="224"/>
                </a:lnTo>
                <a:lnTo>
                  <a:pt x="356" y="219"/>
                </a:lnTo>
                <a:lnTo>
                  <a:pt x="356" y="226"/>
                </a:lnTo>
                <a:lnTo>
                  <a:pt x="356" y="227"/>
                </a:lnTo>
                <a:lnTo>
                  <a:pt x="357" y="224"/>
                </a:lnTo>
                <a:lnTo>
                  <a:pt x="357" y="232"/>
                </a:lnTo>
                <a:lnTo>
                  <a:pt x="357" y="228"/>
                </a:lnTo>
                <a:lnTo>
                  <a:pt x="357" y="227"/>
                </a:lnTo>
                <a:lnTo>
                  <a:pt x="358" y="235"/>
                </a:lnTo>
                <a:lnTo>
                  <a:pt x="358" y="224"/>
                </a:lnTo>
                <a:lnTo>
                  <a:pt x="358" y="227"/>
                </a:lnTo>
                <a:lnTo>
                  <a:pt x="358" y="227"/>
                </a:lnTo>
                <a:lnTo>
                  <a:pt x="359" y="230"/>
                </a:lnTo>
                <a:lnTo>
                  <a:pt x="359" y="223"/>
                </a:lnTo>
                <a:lnTo>
                  <a:pt x="359" y="227"/>
                </a:lnTo>
                <a:lnTo>
                  <a:pt x="359" y="228"/>
                </a:lnTo>
                <a:lnTo>
                  <a:pt x="360" y="230"/>
                </a:lnTo>
                <a:lnTo>
                  <a:pt x="361" y="220"/>
                </a:lnTo>
                <a:lnTo>
                  <a:pt x="361" y="221"/>
                </a:lnTo>
                <a:lnTo>
                  <a:pt x="361" y="222"/>
                </a:lnTo>
                <a:lnTo>
                  <a:pt x="361" y="227"/>
                </a:lnTo>
                <a:lnTo>
                  <a:pt x="362" y="211"/>
                </a:lnTo>
                <a:lnTo>
                  <a:pt x="362" y="209"/>
                </a:lnTo>
                <a:lnTo>
                  <a:pt x="362" y="202"/>
                </a:lnTo>
                <a:lnTo>
                  <a:pt x="363" y="214"/>
                </a:lnTo>
                <a:lnTo>
                  <a:pt x="363" y="213"/>
                </a:lnTo>
                <a:lnTo>
                  <a:pt x="363" y="213"/>
                </a:lnTo>
                <a:lnTo>
                  <a:pt x="364" y="224"/>
                </a:lnTo>
                <a:lnTo>
                  <a:pt x="364" y="218"/>
                </a:lnTo>
                <a:lnTo>
                  <a:pt x="364" y="218"/>
                </a:lnTo>
                <a:lnTo>
                  <a:pt x="365" y="204"/>
                </a:lnTo>
                <a:lnTo>
                  <a:pt x="365" y="204"/>
                </a:lnTo>
                <a:lnTo>
                  <a:pt x="365" y="204"/>
                </a:lnTo>
                <a:lnTo>
                  <a:pt x="366" y="187"/>
                </a:lnTo>
                <a:lnTo>
                  <a:pt x="366" y="188"/>
                </a:lnTo>
                <a:lnTo>
                  <a:pt x="366" y="188"/>
                </a:lnTo>
                <a:lnTo>
                  <a:pt x="366" y="191"/>
                </a:lnTo>
                <a:lnTo>
                  <a:pt x="367" y="183"/>
                </a:lnTo>
                <a:lnTo>
                  <a:pt x="367" y="184"/>
                </a:lnTo>
                <a:lnTo>
                  <a:pt x="367" y="184"/>
                </a:lnTo>
                <a:lnTo>
                  <a:pt x="368" y="170"/>
                </a:lnTo>
                <a:lnTo>
                  <a:pt x="368" y="170"/>
                </a:lnTo>
                <a:lnTo>
                  <a:pt x="368" y="171"/>
                </a:lnTo>
                <a:lnTo>
                  <a:pt x="369" y="160"/>
                </a:lnTo>
                <a:lnTo>
                  <a:pt x="369" y="164"/>
                </a:lnTo>
                <a:lnTo>
                  <a:pt x="369" y="165"/>
                </a:lnTo>
                <a:lnTo>
                  <a:pt x="369" y="165"/>
                </a:lnTo>
                <a:lnTo>
                  <a:pt x="370" y="157"/>
                </a:lnTo>
                <a:lnTo>
                  <a:pt x="370" y="161"/>
                </a:lnTo>
                <a:lnTo>
                  <a:pt x="370" y="161"/>
                </a:lnTo>
                <a:lnTo>
                  <a:pt x="371" y="174"/>
                </a:lnTo>
                <a:lnTo>
                  <a:pt x="371" y="174"/>
                </a:lnTo>
                <a:lnTo>
                  <a:pt x="371" y="173"/>
                </a:lnTo>
                <a:lnTo>
                  <a:pt x="372" y="160"/>
                </a:lnTo>
                <a:lnTo>
                  <a:pt x="372" y="175"/>
                </a:lnTo>
                <a:lnTo>
                  <a:pt x="372" y="176"/>
                </a:lnTo>
                <a:lnTo>
                  <a:pt x="372" y="179"/>
                </a:lnTo>
                <a:lnTo>
                  <a:pt x="373" y="172"/>
                </a:lnTo>
                <a:lnTo>
                  <a:pt x="373" y="175"/>
                </a:lnTo>
                <a:lnTo>
                  <a:pt x="373" y="175"/>
                </a:lnTo>
                <a:lnTo>
                  <a:pt x="374" y="180"/>
                </a:lnTo>
                <a:lnTo>
                  <a:pt x="374" y="178"/>
                </a:lnTo>
                <a:lnTo>
                  <a:pt x="374" y="178"/>
                </a:lnTo>
                <a:lnTo>
                  <a:pt x="375" y="174"/>
                </a:lnTo>
                <a:lnTo>
                  <a:pt x="375" y="181"/>
                </a:lnTo>
                <a:lnTo>
                  <a:pt x="375" y="174"/>
                </a:lnTo>
                <a:lnTo>
                  <a:pt x="375" y="174"/>
                </a:lnTo>
                <a:lnTo>
                  <a:pt x="376" y="155"/>
                </a:lnTo>
                <a:lnTo>
                  <a:pt x="376" y="156"/>
                </a:lnTo>
                <a:lnTo>
                  <a:pt x="377" y="160"/>
                </a:lnTo>
                <a:lnTo>
                  <a:pt x="377" y="155"/>
                </a:lnTo>
                <a:lnTo>
                  <a:pt x="378" y="158"/>
                </a:lnTo>
                <a:lnTo>
                  <a:pt x="378" y="158"/>
                </a:lnTo>
                <a:lnTo>
                  <a:pt x="378" y="158"/>
                </a:lnTo>
                <a:lnTo>
                  <a:pt x="379" y="148"/>
                </a:lnTo>
                <a:lnTo>
                  <a:pt x="379" y="146"/>
                </a:lnTo>
                <a:lnTo>
                  <a:pt x="379" y="144"/>
                </a:lnTo>
                <a:lnTo>
                  <a:pt x="380" y="152"/>
                </a:lnTo>
                <a:lnTo>
                  <a:pt x="380" y="152"/>
                </a:lnTo>
                <a:lnTo>
                  <a:pt x="380" y="151"/>
                </a:lnTo>
                <a:lnTo>
                  <a:pt x="381" y="139"/>
                </a:lnTo>
                <a:lnTo>
                  <a:pt x="381" y="138"/>
                </a:lnTo>
                <a:lnTo>
                  <a:pt x="381" y="137"/>
                </a:lnTo>
                <a:lnTo>
                  <a:pt x="382" y="149"/>
                </a:lnTo>
                <a:lnTo>
                  <a:pt x="382" y="149"/>
                </a:lnTo>
                <a:lnTo>
                  <a:pt x="382" y="147"/>
                </a:lnTo>
                <a:lnTo>
                  <a:pt x="383" y="138"/>
                </a:lnTo>
                <a:lnTo>
                  <a:pt x="383" y="138"/>
                </a:lnTo>
                <a:lnTo>
                  <a:pt x="384" y="157"/>
                </a:lnTo>
                <a:lnTo>
                  <a:pt x="384" y="155"/>
                </a:lnTo>
                <a:lnTo>
                  <a:pt x="384" y="155"/>
                </a:lnTo>
                <a:lnTo>
                  <a:pt x="385" y="145"/>
                </a:lnTo>
                <a:lnTo>
                  <a:pt x="385" y="150"/>
                </a:lnTo>
                <a:lnTo>
                  <a:pt x="385" y="151"/>
                </a:lnTo>
                <a:lnTo>
                  <a:pt x="385" y="153"/>
                </a:lnTo>
                <a:lnTo>
                  <a:pt x="386" y="140"/>
                </a:lnTo>
                <a:lnTo>
                  <a:pt x="386" y="138"/>
                </a:lnTo>
                <a:lnTo>
                  <a:pt x="387" y="129"/>
                </a:lnTo>
                <a:lnTo>
                  <a:pt x="387" y="128"/>
                </a:lnTo>
                <a:lnTo>
                  <a:pt x="388" y="128"/>
                </a:lnTo>
                <a:lnTo>
                  <a:pt x="388" y="118"/>
                </a:lnTo>
                <a:lnTo>
                  <a:pt x="388" y="118"/>
                </a:lnTo>
                <a:lnTo>
                  <a:pt x="388" y="118"/>
                </a:lnTo>
                <a:lnTo>
                  <a:pt x="389" y="111"/>
                </a:lnTo>
                <a:lnTo>
                  <a:pt x="389" y="122"/>
                </a:lnTo>
                <a:lnTo>
                  <a:pt x="389" y="123"/>
                </a:lnTo>
                <a:lnTo>
                  <a:pt x="390" y="132"/>
                </a:lnTo>
                <a:lnTo>
                  <a:pt x="390" y="129"/>
                </a:lnTo>
                <a:lnTo>
                  <a:pt x="390" y="130"/>
                </a:lnTo>
                <a:lnTo>
                  <a:pt x="391" y="128"/>
                </a:lnTo>
                <a:lnTo>
                  <a:pt x="391" y="141"/>
                </a:lnTo>
                <a:lnTo>
                  <a:pt x="391" y="142"/>
                </a:lnTo>
                <a:lnTo>
                  <a:pt x="392" y="150"/>
                </a:lnTo>
                <a:lnTo>
                  <a:pt x="392" y="149"/>
                </a:lnTo>
                <a:lnTo>
                  <a:pt x="392" y="148"/>
                </a:lnTo>
                <a:lnTo>
                  <a:pt x="393" y="151"/>
                </a:lnTo>
                <a:lnTo>
                  <a:pt x="393" y="141"/>
                </a:lnTo>
                <a:lnTo>
                  <a:pt x="393" y="142"/>
                </a:lnTo>
                <a:lnTo>
                  <a:pt x="394" y="145"/>
                </a:lnTo>
                <a:lnTo>
                  <a:pt x="395" y="129"/>
                </a:lnTo>
                <a:lnTo>
                  <a:pt x="395" y="129"/>
                </a:lnTo>
                <a:lnTo>
                  <a:pt x="395" y="130"/>
                </a:lnTo>
                <a:lnTo>
                  <a:pt x="395" y="130"/>
                </a:lnTo>
                <a:lnTo>
                  <a:pt x="395" y="120"/>
                </a:lnTo>
                <a:lnTo>
                  <a:pt x="396" y="126"/>
                </a:lnTo>
                <a:lnTo>
                  <a:pt x="396" y="127"/>
                </a:lnTo>
                <a:lnTo>
                  <a:pt x="396" y="126"/>
                </a:lnTo>
                <a:lnTo>
                  <a:pt x="397" y="134"/>
                </a:lnTo>
                <a:lnTo>
                  <a:pt x="397" y="133"/>
                </a:lnTo>
                <a:lnTo>
                  <a:pt x="397" y="133"/>
                </a:lnTo>
                <a:lnTo>
                  <a:pt x="397" y="136"/>
                </a:lnTo>
                <a:lnTo>
                  <a:pt x="398" y="122"/>
                </a:lnTo>
                <a:lnTo>
                  <a:pt x="398" y="121"/>
                </a:lnTo>
                <a:lnTo>
                  <a:pt x="398" y="124"/>
                </a:lnTo>
                <a:lnTo>
                  <a:pt x="398" y="120"/>
                </a:lnTo>
                <a:lnTo>
                  <a:pt x="399" y="121"/>
                </a:lnTo>
                <a:lnTo>
                  <a:pt x="399" y="121"/>
                </a:lnTo>
                <a:lnTo>
                  <a:pt x="399" y="116"/>
                </a:lnTo>
                <a:lnTo>
                  <a:pt x="400" y="123"/>
                </a:lnTo>
                <a:lnTo>
                  <a:pt x="400" y="122"/>
                </a:lnTo>
                <a:lnTo>
                  <a:pt x="400" y="121"/>
                </a:lnTo>
                <a:lnTo>
                  <a:pt x="400" y="120"/>
                </a:lnTo>
                <a:lnTo>
                  <a:pt x="401" y="128"/>
                </a:lnTo>
                <a:lnTo>
                  <a:pt x="401" y="129"/>
                </a:lnTo>
                <a:lnTo>
                  <a:pt x="401" y="129"/>
                </a:lnTo>
                <a:lnTo>
                  <a:pt x="402" y="115"/>
                </a:lnTo>
                <a:lnTo>
                  <a:pt x="402" y="117"/>
                </a:lnTo>
                <a:lnTo>
                  <a:pt x="402" y="116"/>
                </a:lnTo>
                <a:lnTo>
                  <a:pt x="402" y="116"/>
                </a:lnTo>
                <a:lnTo>
                  <a:pt x="403" y="102"/>
                </a:lnTo>
                <a:lnTo>
                  <a:pt x="403" y="101"/>
                </a:lnTo>
                <a:lnTo>
                  <a:pt x="404" y="91"/>
                </a:lnTo>
                <a:lnTo>
                  <a:pt x="404" y="96"/>
                </a:lnTo>
                <a:lnTo>
                  <a:pt x="404" y="98"/>
                </a:lnTo>
                <a:lnTo>
                  <a:pt x="405" y="93"/>
                </a:lnTo>
                <a:lnTo>
                  <a:pt x="405" y="98"/>
                </a:lnTo>
                <a:lnTo>
                  <a:pt x="405" y="98"/>
                </a:lnTo>
                <a:lnTo>
                  <a:pt x="405" y="98"/>
                </a:lnTo>
                <a:lnTo>
                  <a:pt x="405" y="100"/>
                </a:lnTo>
                <a:lnTo>
                  <a:pt x="406" y="86"/>
                </a:lnTo>
                <a:lnTo>
                  <a:pt x="406" y="88"/>
                </a:lnTo>
                <a:lnTo>
                  <a:pt x="406" y="93"/>
                </a:lnTo>
                <a:lnTo>
                  <a:pt x="407" y="86"/>
                </a:lnTo>
                <a:lnTo>
                  <a:pt x="407" y="91"/>
                </a:lnTo>
                <a:lnTo>
                  <a:pt x="407" y="93"/>
                </a:lnTo>
                <a:lnTo>
                  <a:pt x="408" y="100"/>
                </a:lnTo>
                <a:lnTo>
                  <a:pt x="408" y="91"/>
                </a:lnTo>
                <a:lnTo>
                  <a:pt x="408" y="90"/>
                </a:lnTo>
                <a:lnTo>
                  <a:pt x="409" y="105"/>
                </a:lnTo>
                <a:lnTo>
                  <a:pt x="409" y="107"/>
                </a:lnTo>
                <a:lnTo>
                  <a:pt x="410" y="108"/>
                </a:lnTo>
                <a:lnTo>
                  <a:pt x="410" y="98"/>
                </a:lnTo>
                <a:lnTo>
                  <a:pt x="410" y="102"/>
                </a:lnTo>
                <a:lnTo>
                  <a:pt x="410" y="102"/>
                </a:lnTo>
                <a:lnTo>
                  <a:pt x="411" y="91"/>
                </a:lnTo>
                <a:lnTo>
                  <a:pt x="412" y="104"/>
                </a:lnTo>
                <a:lnTo>
                  <a:pt x="412" y="99"/>
                </a:lnTo>
                <a:lnTo>
                  <a:pt x="412" y="99"/>
                </a:lnTo>
                <a:lnTo>
                  <a:pt x="412" y="116"/>
                </a:lnTo>
                <a:lnTo>
                  <a:pt x="413" y="112"/>
                </a:lnTo>
                <a:lnTo>
                  <a:pt x="413" y="114"/>
                </a:lnTo>
                <a:lnTo>
                  <a:pt x="413" y="107"/>
                </a:lnTo>
                <a:lnTo>
                  <a:pt x="414" y="123"/>
                </a:lnTo>
                <a:lnTo>
                  <a:pt x="414" y="123"/>
                </a:lnTo>
                <a:lnTo>
                  <a:pt x="414" y="135"/>
                </a:lnTo>
                <a:lnTo>
                  <a:pt x="415" y="130"/>
                </a:lnTo>
                <a:lnTo>
                  <a:pt x="415" y="128"/>
                </a:lnTo>
                <a:lnTo>
                  <a:pt x="416" y="138"/>
                </a:lnTo>
                <a:lnTo>
                  <a:pt x="416" y="139"/>
                </a:lnTo>
                <a:lnTo>
                  <a:pt x="416" y="146"/>
                </a:lnTo>
                <a:lnTo>
                  <a:pt x="417" y="133"/>
                </a:lnTo>
                <a:lnTo>
                  <a:pt x="417" y="133"/>
                </a:lnTo>
                <a:lnTo>
                  <a:pt x="418" y="136"/>
                </a:lnTo>
                <a:lnTo>
                  <a:pt x="418" y="129"/>
                </a:lnTo>
                <a:lnTo>
                  <a:pt x="418" y="129"/>
                </a:lnTo>
                <a:lnTo>
                  <a:pt x="418" y="128"/>
                </a:lnTo>
                <a:lnTo>
                  <a:pt x="418" y="136"/>
                </a:lnTo>
                <a:lnTo>
                  <a:pt x="419" y="130"/>
                </a:lnTo>
                <a:lnTo>
                  <a:pt x="419" y="130"/>
                </a:lnTo>
                <a:lnTo>
                  <a:pt x="420" y="134"/>
                </a:lnTo>
                <a:lnTo>
                  <a:pt x="420" y="122"/>
                </a:lnTo>
                <a:lnTo>
                  <a:pt x="420" y="120"/>
                </a:lnTo>
                <a:lnTo>
                  <a:pt x="420" y="120"/>
                </a:lnTo>
                <a:lnTo>
                  <a:pt x="421" y="144"/>
                </a:lnTo>
                <a:lnTo>
                  <a:pt x="421" y="144"/>
                </a:lnTo>
                <a:lnTo>
                  <a:pt x="421" y="144"/>
                </a:lnTo>
                <a:lnTo>
                  <a:pt x="421" y="143"/>
                </a:lnTo>
                <a:lnTo>
                  <a:pt x="422" y="154"/>
                </a:lnTo>
                <a:lnTo>
                  <a:pt x="422" y="150"/>
                </a:lnTo>
                <a:lnTo>
                  <a:pt x="422" y="150"/>
                </a:lnTo>
                <a:lnTo>
                  <a:pt x="422" y="145"/>
                </a:lnTo>
                <a:lnTo>
                  <a:pt x="423" y="161"/>
                </a:lnTo>
                <a:lnTo>
                  <a:pt x="423" y="160"/>
                </a:lnTo>
                <a:lnTo>
                  <a:pt x="424" y="169"/>
                </a:lnTo>
                <a:lnTo>
                  <a:pt x="424" y="160"/>
                </a:lnTo>
                <a:lnTo>
                  <a:pt x="425" y="159"/>
                </a:lnTo>
                <a:lnTo>
                  <a:pt x="425" y="154"/>
                </a:lnTo>
                <a:lnTo>
                  <a:pt x="425" y="165"/>
                </a:lnTo>
                <a:lnTo>
                  <a:pt x="425" y="160"/>
                </a:lnTo>
                <a:lnTo>
                  <a:pt x="426" y="159"/>
                </a:lnTo>
                <a:lnTo>
                  <a:pt x="426" y="159"/>
                </a:lnTo>
                <a:lnTo>
                  <a:pt x="426" y="158"/>
                </a:lnTo>
                <a:lnTo>
                  <a:pt x="426" y="158"/>
                </a:lnTo>
                <a:lnTo>
                  <a:pt x="427" y="158"/>
                </a:lnTo>
                <a:lnTo>
                  <a:pt x="427" y="159"/>
                </a:lnTo>
                <a:lnTo>
                  <a:pt x="427" y="157"/>
                </a:lnTo>
                <a:lnTo>
                  <a:pt x="428" y="157"/>
                </a:lnTo>
                <a:lnTo>
                  <a:pt x="429" y="151"/>
                </a:lnTo>
                <a:lnTo>
                  <a:pt x="429" y="151"/>
                </a:lnTo>
                <a:lnTo>
                  <a:pt x="429" y="152"/>
                </a:lnTo>
                <a:lnTo>
                  <a:pt x="430" y="158"/>
                </a:lnTo>
                <a:lnTo>
                  <a:pt x="430" y="157"/>
                </a:lnTo>
                <a:lnTo>
                  <a:pt x="430" y="157"/>
                </a:lnTo>
                <a:lnTo>
                  <a:pt x="430" y="157"/>
                </a:lnTo>
                <a:lnTo>
                  <a:pt x="431" y="159"/>
                </a:lnTo>
                <a:lnTo>
                  <a:pt x="431" y="159"/>
                </a:lnTo>
                <a:lnTo>
                  <a:pt x="431" y="159"/>
                </a:lnTo>
                <a:lnTo>
                  <a:pt x="431" y="158"/>
                </a:lnTo>
                <a:lnTo>
                  <a:pt x="432" y="160"/>
                </a:lnTo>
                <a:lnTo>
                  <a:pt x="432" y="160"/>
                </a:lnTo>
                <a:lnTo>
                  <a:pt x="432" y="160"/>
                </a:lnTo>
                <a:lnTo>
                  <a:pt x="432" y="161"/>
                </a:lnTo>
                <a:lnTo>
                  <a:pt x="432" y="159"/>
                </a:lnTo>
                <a:lnTo>
                  <a:pt x="433" y="160"/>
                </a:lnTo>
                <a:lnTo>
                  <a:pt x="433" y="160"/>
                </a:lnTo>
                <a:lnTo>
                  <a:pt x="434" y="159"/>
                </a:lnTo>
                <a:lnTo>
                  <a:pt x="434" y="161"/>
                </a:lnTo>
                <a:lnTo>
                  <a:pt x="434" y="161"/>
                </a:lnTo>
                <a:lnTo>
                  <a:pt x="434" y="161"/>
                </a:lnTo>
                <a:lnTo>
                  <a:pt x="435" y="150"/>
                </a:lnTo>
                <a:lnTo>
                  <a:pt x="435" y="150"/>
                </a:lnTo>
                <a:lnTo>
                  <a:pt x="435" y="150"/>
                </a:lnTo>
                <a:lnTo>
                  <a:pt x="435" y="154"/>
                </a:lnTo>
                <a:lnTo>
                  <a:pt x="436" y="151"/>
                </a:lnTo>
                <a:lnTo>
                  <a:pt x="436" y="151"/>
                </a:lnTo>
                <a:lnTo>
                  <a:pt x="436" y="151"/>
                </a:lnTo>
                <a:lnTo>
                  <a:pt x="437" y="153"/>
                </a:lnTo>
                <a:lnTo>
                  <a:pt x="437" y="152"/>
                </a:lnTo>
                <a:lnTo>
                  <a:pt x="437" y="152"/>
                </a:lnTo>
                <a:lnTo>
                  <a:pt x="437" y="153"/>
                </a:lnTo>
                <a:lnTo>
                  <a:pt x="438" y="150"/>
                </a:lnTo>
                <a:lnTo>
                  <a:pt x="438" y="151"/>
                </a:lnTo>
                <a:lnTo>
                  <a:pt x="438" y="151"/>
                </a:lnTo>
                <a:lnTo>
                  <a:pt x="439" y="150"/>
                </a:lnTo>
                <a:lnTo>
                  <a:pt x="439" y="152"/>
                </a:lnTo>
                <a:lnTo>
                  <a:pt x="439" y="152"/>
                </a:lnTo>
                <a:lnTo>
                  <a:pt x="439" y="151"/>
                </a:lnTo>
                <a:lnTo>
                  <a:pt x="440" y="154"/>
                </a:lnTo>
                <a:lnTo>
                  <a:pt x="440" y="153"/>
                </a:lnTo>
                <a:lnTo>
                  <a:pt x="440" y="153"/>
                </a:lnTo>
                <a:lnTo>
                  <a:pt x="441" y="154"/>
                </a:lnTo>
                <a:lnTo>
                  <a:pt x="441" y="152"/>
                </a:lnTo>
                <a:lnTo>
                  <a:pt x="441" y="153"/>
                </a:lnTo>
                <a:lnTo>
                  <a:pt x="442" y="154"/>
                </a:lnTo>
                <a:lnTo>
                  <a:pt x="442" y="154"/>
                </a:lnTo>
                <a:lnTo>
                  <a:pt x="442" y="152"/>
                </a:lnTo>
                <a:lnTo>
                  <a:pt x="442" y="153"/>
                </a:lnTo>
                <a:lnTo>
                  <a:pt x="443" y="153"/>
                </a:lnTo>
                <a:lnTo>
                  <a:pt x="443" y="155"/>
                </a:lnTo>
                <a:lnTo>
                  <a:pt x="443" y="155"/>
                </a:lnTo>
                <a:lnTo>
                  <a:pt x="444" y="155"/>
                </a:lnTo>
                <a:lnTo>
                  <a:pt x="444" y="159"/>
                </a:lnTo>
                <a:lnTo>
                  <a:pt x="445" y="159"/>
                </a:lnTo>
                <a:lnTo>
                  <a:pt x="445" y="158"/>
                </a:lnTo>
                <a:lnTo>
                  <a:pt x="445" y="160"/>
                </a:lnTo>
                <a:lnTo>
                  <a:pt x="446" y="159"/>
                </a:lnTo>
                <a:lnTo>
                  <a:pt x="446" y="158"/>
                </a:lnTo>
                <a:lnTo>
                  <a:pt x="446" y="159"/>
                </a:lnTo>
                <a:lnTo>
                  <a:pt x="446" y="158"/>
                </a:lnTo>
                <a:lnTo>
                  <a:pt x="447" y="159"/>
                </a:lnTo>
                <a:lnTo>
                  <a:pt x="447" y="158"/>
                </a:lnTo>
                <a:lnTo>
                  <a:pt x="447" y="159"/>
                </a:lnTo>
                <a:lnTo>
                  <a:pt x="448" y="147"/>
                </a:lnTo>
                <a:lnTo>
                  <a:pt x="448" y="145"/>
                </a:lnTo>
                <a:lnTo>
                  <a:pt x="449" y="131"/>
                </a:lnTo>
                <a:lnTo>
                  <a:pt x="449" y="138"/>
                </a:lnTo>
                <a:lnTo>
                  <a:pt x="449" y="137"/>
                </a:lnTo>
                <a:lnTo>
                  <a:pt x="449" y="132"/>
                </a:lnTo>
                <a:lnTo>
                  <a:pt x="449" y="137"/>
                </a:lnTo>
                <a:lnTo>
                  <a:pt x="450" y="133"/>
                </a:lnTo>
                <a:lnTo>
                  <a:pt x="450" y="135"/>
                </a:lnTo>
                <a:lnTo>
                  <a:pt x="450" y="139"/>
                </a:lnTo>
                <a:lnTo>
                  <a:pt x="451" y="123"/>
                </a:lnTo>
                <a:lnTo>
                  <a:pt x="451" y="122"/>
                </a:lnTo>
                <a:lnTo>
                  <a:pt x="452" y="110"/>
                </a:lnTo>
                <a:lnTo>
                  <a:pt x="452" y="115"/>
                </a:lnTo>
                <a:lnTo>
                  <a:pt x="452" y="116"/>
                </a:lnTo>
                <a:lnTo>
                  <a:pt x="452" y="115"/>
                </a:lnTo>
                <a:lnTo>
                  <a:pt x="453" y="121"/>
                </a:lnTo>
                <a:lnTo>
                  <a:pt x="453" y="116"/>
                </a:lnTo>
                <a:lnTo>
                  <a:pt x="453" y="115"/>
                </a:lnTo>
                <a:lnTo>
                  <a:pt x="454" y="112"/>
                </a:lnTo>
                <a:lnTo>
                  <a:pt x="454" y="121"/>
                </a:lnTo>
                <a:lnTo>
                  <a:pt x="454" y="120"/>
                </a:lnTo>
                <a:lnTo>
                  <a:pt x="454" y="119"/>
                </a:lnTo>
                <a:lnTo>
                  <a:pt x="455" y="126"/>
                </a:lnTo>
                <a:lnTo>
                  <a:pt x="455" y="115"/>
                </a:lnTo>
                <a:lnTo>
                  <a:pt x="455" y="115"/>
                </a:lnTo>
                <a:lnTo>
                  <a:pt x="456" y="120"/>
                </a:lnTo>
                <a:lnTo>
                  <a:pt x="456" y="114"/>
                </a:lnTo>
                <a:lnTo>
                  <a:pt x="456" y="114"/>
                </a:lnTo>
                <a:lnTo>
                  <a:pt x="456" y="114"/>
                </a:lnTo>
                <a:lnTo>
                  <a:pt x="456" y="108"/>
                </a:lnTo>
                <a:lnTo>
                  <a:pt x="457" y="125"/>
                </a:lnTo>
                <a:lnTo>
                  <a:pt x="457" y="124"/>
                </a:lnTo>
                <a:lnTo>
                  <a:pt x="458" y="119"/>
                </a:lnTo>
                <a:lnTo>
                  <a:pt x="458" y="125"/>
                </a:lnTo>
                <a:lnTo>
                  <a:pt x="458" y="124"/>
                </a:lnTo>
                <a:lnTo>
                  <a:pt x="459" y="123"/>
                </a:lnTo>
                <a:lnTo>
                  <a:pt x="459" y="116"/>
                </a:lnTo>
                <a:lnTo>
                  <a:pt x="459" y="125"/>
                </a:lnTo>
                <a:lnTo>
                  <a:pt x="460" y="125"/>
                </a:lnTo>
                <a:lnTo>
                  <a:pt x="460" y="147"/>
                </a:lnTo>
                <a:lnTo>
                  <a:pt x="460" y="146"/>
                </a:lnTo>
                <a:lnTo>
                  <a:pt x="461" y="145"/>
                </a:lnTo>
                <a:lnTo>
                  <a:pt x="461" y="163"/>
                </a:lnTo>
                <a:lnTo>
                  <a:pt x="461" y="163"/>
                </a:lnTo>
                <a:lnTo>
                  <a:pt x="462" y="165"/>
                </a:lnTo>
                <a:lnTo>
                  <a:pt x="463" y="173"/>
                </a:lnTo>
                <a:lnTo>
                  <a:pt x="463" y="171"/>
                </a:lnTo>
                <a:lnTo>
                  <a:pt x="463" y="170"/>
                </a:lnTo>
                <a:lnTo>
                  <a:pt x="463" y="171"/>
                </a:lnTo>
                <a:lnTo>
                  <a:pt x="463" y="166"/>
                </a:lnTo>
                <a:lnTo>
                  <a:pt x="464" y="168"/>
                </a:lnTo>
                <a:lnTo>
                  <a:pt x="464" y="167"/>
                </a:lnTo>
                <a:lnTo>
                  <a:pt x="464" y="167"/>
                </a:lnTo>
                <a:lnTo>
                  <a:pt x="465" y="148"/>
                </a:lnTo>
                <a:lnTo>
                  <a:pt x="465" y="154"/>
                </a:lnTo>
                <a:lnTo>
                  <a:pt x="465" y="157"/>
                </a:lnTo>
                <a:lnTo>
                  <a:pt x="465" y="160"/>
                </a:lnTo>
                <a:lnTo>
                  <a:pt x="466" y="156"/>
                </a:lnTo>
                <a:lnTo>
                  <a:pt x="466" y="159"/>
                </a:lnTo>
                <a:lnTo>
                  <a:pt x="466" y="160"/>
                </a:lnTo>
                <a:lnTo>
                  <a:pt x="466" y="162"/>
                </a:lnTo>
                <a:lnTo>
                  <a:pt x="467" y="153"/>
                </a:lnTo>
                <a:lnTo>
                  <a:pt x="467" y="158"/>
                </a:lnTo>
                <a:lnTo>
                  <a:pt x="467" y="158"/>
                </a:lnTo>
                <a:lnTo>
                  <a:pt x="467" y="163"/>
                </a:lnTo>
                <a:lnTo>
                  <a:pt x="468" y="152"/>
                </a:lnTo>
                <a:lnTo>
                  <a:pt x="468" y="154"/>
                </a:lnTo>
                <a:lnTo>
                  <a:pt x="468" y="156"/>
                </a:lnTo>
                <a:lnTo>
                  <a:pt x="468" y="161"/>
                </a:lnTo>
                <a:lnTo>
                  <a:pt x="469" y="154"/>
                </a:lnTo>
                <a:lnTo>
                  <a:pt x="469" y="159"/>
                </a:lnTo>
                <a:lnTo>
                  <a:pt x="469" y="162"/>
                </a:lnTo>
                <a:lnTo>
                  <a:pt x="469" y="169"/>
                </a:lnTo>
                <a:lnTo>
                  <a:pt x="470" y="167"/>
                </a:lnTo>
                <a:lnTo>
                  <a:pt x="470" y="167"/>
                </a:lnTo>
                <a:lnTo>
                  <a:pt x="471" y="158"/>
                </a:lnTo>
                <a:lnTo>
                  <a:pt x="471" y="161"/>
                </a:lnTo>
                <a:lnTo>
                  <a:pt x="471" y="161"/>
                </a:lnTo>
                <a:lnTo>
                  <a:pt x="472" y="173"/>
                </a:lnTo>
                <a:lnTo>
                  <a:pt x="472" y="175"/>
                </a:lnTo>
                <a:lnTo>
                  <a:pt x="473" y="180"/>
                </a:lnTo>
                <a:lnTo>
                  <a:pt x="473" y="179"/>
                </a:lnTo>
                <a:lnTo>
                  <a:pt x="473" y="180"/>
                </a:lnTo>
                <a:lnTo>
                  <a:pt x="473" y="180"/>
                </a:lnTo>
                <a:lnTo>
                  <a:pt x="474" y="189"/>
                </a:lnTo>
                <a:lnTo>
                  <a:pt x="474" y="189"/>
                </a:lnTo>
                <a:lnTo>
                  <a:pt x="475" y="199"/>
                </a:lnTo>
                <a:lnTo>
                  <a:pt x="475" y="185"/>
                </a:lnTo>
                <a:lnTo>
                  <a:pt x="476" y="183"/>
                </a:lnTo>
                <a:lnTo>
                  <a:pt x="476" y="182"/>
                </a:lnTo>
                <a:lnTo>
                  <a:pt x="476" y="195"/>
                </a:lnTo>
                <a:lnTo>
                  <a:pt x="476" y="192"/>
                </a:lnTo>
                <a:lnTo>
                  <a:pt x="477" y="192"/>
                </a:lnTo>
                <a:lnTo>
                  <a:pt x="477" y="208"/>
                </a:lnTo>
                <a:lnTo>
                  <a:pt x="478" y="206"/>
                </a:lnTo>
                <a:lnTo>
                  <a:pt x="478" y="196"/>
                </a:lnTo>
                <a:lnTo>
                  <a:pt x="478" y="197"/>
                </a:lnTo>
                <a:lnTo>
                  <a:pt x="479" y="194"/>
                </a:lnTo>
                <a:lnTo>
                  <a:pt x="480" y="174"/>
                </a:lnTo>
                <a:lnTo>
                  <a:pt x="480" y="174"/>
                </a:lnTo>
                <a:lnTo>
                  <a:pt x="480" y="167"/>
                </a:lnTo>
                <a:lnTo>
                  <a:pt x="481" y="181"/>
                </a:lnTo>
                <a:lnTo>
                  <a:pt x="481" y="176"/>
                </a:lnTo>
                <a:lnTo>
                  <a:pt x="481" y="177"/>
                </a:lnTo>
                <a:lnTo>
                  <a:pt x="481" y="177"/>
                </a:lnTo>
                <a:lnTo>
                  <a:pt x="481" y="170"/>
                </a:lnTo>
                <a:lnTo>
                  <a:pt x="482" y="177"/>
                </a:lnTo>
                <a:lnTo>
                  <a:pt x="482" y="178"/>
                </a:lnTo>
                <a:lnTo>
                  <a:pt x="483" y="200"/>
                </a:lnTo>
                <a:lnTo>
                  <a:pt x="483" y="195"/>
                </a:lnTo>
                <a:lnTo>
                  <a:pt x="483" y="194"/>
                </a:lnTo>
                <a:lnTo>
                  <a:pt x="483" y="193"/>
                </a:lnTo>
                <a:lnTo>
                  <a:pt x="484" y="202"/>
                </a:lnTo>
                <a:lnTo>
                  <a:pt x="484" y="195"/>
                </a:lnTo>
                <a:lnTo>
                  <a:pt x="484" y="195"/>
                </a:lnTo>
                <a:lnTo>
                  <a:pt x="484" y="197"/>
                </a:lnTo>
                <a:lnTo>
                  <a:pt x="485" y="186"/>
                </a:lnTo>
                <a:lnTo>
                  <a:pt x="485" y="188"/>
                </a:lnTo>
                <a:lnTo>
                  <a:pt x="485" y="189"/>
                </a:lnTo>
                <a:lnTo>
                  <a:pt x="485" y="188"/>
                </a:lnTo>
                <a:lnTo>
                  <a:pt x="486" y="193"/>
                </a:lnTo>
                <a:lnTo>
                  <a:pt x="486" y="193"/>
                </a:lnTo>
                <a:lnTo>
                  <a:pt x="486" y="193"/>
                </a:lnTo>
                <a:lnTo>
                  <a:pt x="486" y="198"/>
                </a:lnTo>
                <a:lnTo>
                  <a:pt x="487" y="184"/>
                </a:lnTo>
                <a:lnTo>
                  <a:pt x="487" y="187"/>
                </a:lnTo>
                <a:lnTo>
                  <a:pt x="487" y="185"/>
                </a:lnTo>
                <a:lnTo>
                  <a:pt x="488" y="167"/>
                </a:lnTo>
                <a:lnTo>
                  <a:pt x="488" y="175"/>
                </a:lnTo>
                <a:lnTo>
                  <a:pt x="488" y="175"/>
                </a:lnTo>
                <a:lnTo>
                  <a:pt x="489" y="176"/>
                </a:lnTo>
                <a:lnTo>
                  <a:pt x="489" y="162"/>
                </a:lnTo>
                <a:lnTo>
                  <a:pt x="489" y="161"/>
                </a:lnTo>
                <a:lnTo>
                  <a:pt x="490" y="159"/>
                </a:lnTo>
                <a:lnTo>
                  <a:pt x="490" y="164"/>
                </a:lnTo>
                <a:lnTo>
                  <a:pt x="490" y="163"/>
                </a:lnTo>
                <a:lnTo>
                  <a:pt x="490" y="162"/>
                </a:lnTo>
                <a:lnTo>
                  <a:pt x="491" y="176"/>
                </a:lnTo>
                <a:lnTo>
                  <a:pt x="491" y="175"/>
                </a:lnTo>
                <a:lnTo>
                  <a:pt x="491" y="176"/>
                </a:lnTo>
                <a:lnTo>
                  <a:pt x="491" y="174"/>
                </a:lnTo>
                <a:lnTo>
                  <a:pt x="492" y="181"/>
                </a:lnTo>
                <a:lnTo>
                  <a:pt x="492" y="179"/>
                </a:lnTo>
                <a:lnTo>
                  <a:pt x="493" y="179"/>
                </a:lnTo>
                <a:lnTo>
                  <a:pt x="493" y="189"/>
                </a:lnTo>
                <a:lnTo>
                  <a:pt x="493" y="186"/>
                </a:lnTo>
                <a:lnTo>
                  <a:pt x="494" y="188"/>
                </a:lnTo>
                <a:lnTo>
                  <a:pt x="494" y="193"/>
                </a:lnTo>
                <a:lnTo>
                  <a:pt x="494" y="184"/>
                </a:lnTo>
                <a:lnTo>
                  <a:pt x="495" y="184"/>
                </a:lnTo>
                <a:lnTo>
                  <a:pt x="495" y="182"/>
                </a:lnTo>
                <a:lnTo>
                  <a:pt x="495" y="193"/>
                </a:lnTo>
                <a:lnTo>
                  <a:pt x="495" y="193"/>
                </a:lnTo>
                <a:lnTo>
                  <a:pt x="496" y="194"/>
                </a:lnTo>
                <a:lnTo>
                  <a:pt x="496" y="200"/>
                </a:lnTo>
                <a:lnTo>
                  <a:pt x="497" y="192"/>
                </a:lnTo>
                <a:lnTo>
                  <a:pt x="497" y="193"/>
                </a:lnTo>
                <a:lnTo>
                  <a:pt x="497" y="193"/>
                </a:lnTo>
                <a:lnTo>
                  <a:pt x="497" y="190"/>
                </a:lnTo>
                <a:lnTo>
                  <a:pt x="498" y="195"/>
                </a:lnTo>
                <a:lnTo>
                  <a:pt x="498" y="195"/>
                </a:lnTo>
                <a:lnTo>
                  <a:pt x="498" y="195"/>
                </a:lnTo>
                <a:lnTo>
                  <a:pt x="498" y="199"/>
                </a:lnTo>
                <a:lnTo>
                  <a:pt x="498" y="189"/>
                </a:lnTo>
                <a:lnTo>
                  <a:pt x="499" y="197"/>
                </a:lnTo>
                <a:lnTo>
                  <a:pt x="499" y="196"/>
                </a:lnTo>
                <a:lnTo>
                  <a:pt x="500" y="180"/>
                </a:lnTo>
                <a:lnTo>
                  <a:pt x="500" y="180"/>
                </a:lnTo>
                <a:lnTo>
                  <a:pt x="500" y="183"/>
                </a:lnTo>
                <a:lnTo>
                  <a:pt x="501" y="175"/>
                </a:lnTo>
                <a:lnTo>
                  <a:pt x="501" y="174"/>
                </a:lnTo>
                <a:lnTo>
                  <a:pt x="502" y="162"/>
                </a:lnTo>
                <a:lnTo>
                  <a:pt x="502" y="162"/>
                </a:lnTo>
                <a:lnTo>
                  <a:pt x="502" y="161"/>
                </a:lnTo>
                <a:lnTo>
                  <a:pt x="503" y="180"/>
                </a:lnTo>
                <a:lnTo>
                  <a:pt x="503" y="180"/>
                </a:lnTo>
                <a:lnTo>
                  <a:pt x="503" y="167"/>
                </a:lnTo>
                <a:lnTo>
                  <a:pt x="504" y="181"/>
                </a:lnTo>
                <a:lnTo>
                  <a:pt x="504" y="179"/>
                </a:lnTo>
                <a:lnTo>
                  <a:pt x="504" y="178"/>
                </a:lnTo>
                <a:lnTo>
                  <a:pt x="504" y="179"/>
                </a:lnTo>
                <a:lnTo>
                  <a:pt x="505" y="170"/>
                </a:lnTo>
                <a:lnTo>
                  <a:pt x="505" y="174"/>
                </a:lnTo>
                <a:lnTo>
                  <a:pt x="505" y="174"/>
                </a:lnTo>
                <a:lnTo>
                  <a:pt x="506" y="167"/>
                </a:lnTo>
                <a:lnTo>
                  <a:pt x="506" y="176"/>
                </a:lnTo>
                <a:lnTo>
                  <a:pt x="506" y="177"/>
                </a:lnTo>
                <a:lnTo>
                  <a:pt x="506" y="178"/>
                </a:lnTo>
                <a:lnTo>
                  <a:pt x="507" y="169"/>
                </a:lnTo>
                <a:lnTo>
                  <a:pt x="507" y="172"/>
                </a:lnTo>
                <a:lnTo>
                  <a:pt x="507" y="171"/>
                </a:lnTo>
                <a:lnTo>
                  <a:pt x="508" y="160"/>
                </a:lnTo>
                <a:lnTo>
                  <a:pt x="508" y="171"/>
                </a:lnTo>
                <a:lnTo>
                  <a:pt x="508" y="170"/>
                </a:lnTo>
                <a:lnTo>
                  <a:pt x="508" y="170"/>
                </a:lnTo>
                <a:lnTo>
                  <a:pt x="509" y="150"/>
                </a:lnTo>
                <a:lnTo>
                  <a:pt x="510" y="148"/>
                </a:lnTo>
                <a:lnTo>
                  <a:pt x="510" y="145"/>
                </a:lnTo>
                <a:lnTo>
                  <a:pt x="510" y="159"/>
                </a:lnTo>
                <a:lnTo>
                  <a:pt x="510" y="159"/>
                </a:lnTo>
                <a:lnTo>
                  <a:pt x="511" y="159"/>
                </a:lnTo>
                <a:lnTo>
                  <a:pt x="511" y="159"/>
                </a:lnTo>
                <a:lnTo>
                  <a:pt x="511" y="148"/>
                </a:lnTo>
                <a:lnTo>
                  <a:pt x="511" y="156"/>
                </a:lnTo>
                <a:lnTo>
                  <a:pt x="512" y="156"/>
                </a:lnTo>
                <a:lnTo>
                  <a:pt x="512" y="161"/>
                </a:lnTo>
                <a:lnTo>
                  <a:pt x="512" y="151"/>
                </a:lnTo>
                <a:lnTo>
                  <a:pt x="512" y="154"/>
                </a:lnTo>
                <a:lnTo>
                  <a:pt x="513" y="154"/>
                </a:lnTo>
                <a:lnTo>
                  <a:pt x="513" y="163"/>
                </a:lnTo>
                <a:lnTo>
                  <a:pt x="514" y="157"/>
                </a:lnTo>
                <a:lnTo>
                  <a:pt x="514" y="156"/>
                </a:lnTo>
                <a:lnTo>
                  <a:pt x="514" y="149"/>
                </a:lnTo>
                <a:lnTo>
                  <a:pt x="515" y="162"/>
                </a:lnTo>
                <a:lnTo>
                  <a:pt x="515" y="162"/>
                </a:lnTo>
                <a:lnTo>
                  <a:pt x="516" y="156"/>
                </a:lnTo>
                <a:lnTo>
                  <a:pt x="516" y="166"/>
                </a:lnTo>
                <a:lnTo>
                  <a:pt x="516" y="168"/>
                </a:lnTo>
                <a:lnTo>
                  <a:pt x="517" y="176"/>
                </a:lnTo>
                <a:lnTo>
                  <a:pt x="517" y="173"/>
                </a:lnTo>
                <a:lnTo>
                  <a:pt x="517" y="173"/>
                </a:lnTo>
                <a:lnTo>
                  <a:pt x="517" y="173"/>
                </a:lnTo>
                <a:lnTo>
                  <a:pt x="517" y="177"/>
                </a:lnTo>
                <a:lnTo>
                  <a:pt x="518" y="174"/>
                </a:lnTo>
                <a:lnTo>
                  <a:pt x="518" y="174"/>
                </a:lnTo>
                <a:lnTo>
                  <a:pt x="518" y="168"/>
                </a:lnTo>
                <a:lnTo>
                  <a:pt x="519" y="176"/>
                </a:lnTo>
                <a:lnTo>
                  <a:pt x="519" y="176"/>
                </a:lnTo>
                <a:lnTo>
                  <a:pt x="519" y="174"/>
                </a:lnTo>
                <a:lnTo>
                  <a:pt x="520" y="192"/>
                </a:lnTo>
                <a:lnTo>
                  <a:pt x="520" y="190"/>
                </a:lnTo>
                <a:lnTo>
                  <a:pt x="520" y="189"/>
                </a:lnTo>
                <a:lnTo>
                  <a:pt x="520" y="188"/>
                </a:lnTo>
                <a:lnTo>
                  <a:pt x="521" y="200"/>
                </a:lnTo>
                <a:lnTo>
                  <a:pt x="521" y="197"/>
                </a:lnTo>
                <a:lnTo>
                  <a:pt x="521" y="197"/>
                </a:lnTo>
                <a:lnTo>
                  <a:pt x="522" y="207"/>
                </a:lnTo>
                <a:lnTo>
                  <a:pt x="522" y="200"/>
                </a:lnTo>
                <a:lnTo>
                  <a:pt x="522" y="200"/>
                </a:lnTo>
                <a:lnTo>
                  <a:pt x="522" y="200"/>
                </a:lnTo>
                <a:lnTo>
                  <a:pt x="523" y="192"/>
                </a:lnTo>
                <a:lnTo>
                  <a:pt x="523" y="196"/>
                </a:lnTo>
                <a:lnTo>
                  <a:pt x="523" y="196"/>
                </a:lnTo>
                <a:lnTo>
                  <a:pt x="524" y="198"/>
                </a:lnTo>
                <a:lnTo>
                  <a:pt x="524" y="192"/>
                </a:lnTo>
                <a:lnTo>
                  <a:pt x="524" y="192"/>
                </a:lnTo>
                <a:lnTo>
                  <a:pt x="524" y="189"/>
                </a:lnTo>
                <a:lnTo>
                  <a:pt x="525" y="196"/>
                </a:lnTo>
                <a:lnTo>
                  <a:pt x="525" y="193"/>
                </a:lnTo>
                <a:lnTo>
                  <a:pt x="525" y="194"/>
                </a:lnTo>
                <a:lnTo>
                  <a:pt x="526" y="203"/>
                </a:lnTo>
                <a:lnTo>
                  <a:pt x="526" y="202"/>
                </a:lnTo>
                <a:lnTo>
                  <a:pt x="527" y="200"/>
                </a:lnTo>
                <a:lnTo>
                  <a:pt x="527" y="183"/>
                </a:lnTo>
                <a:lnTo>
                  <a:pt x="527" y="183"/>
                </a:lnTo>
                <a:lnTo>
                  <a:pt x="528" y="182"/>
                </a:lnTo>
                <a:lnTo>
                  <a:pt x="528" y="180"/>
                </a:lnTo>
                <a:lnTo>
                  <a:pt x="528" y="192"/>
                </a:lnTo>
                <a:lnTo>
                  <a:pt x="528" y="190"/>
                </a:lnTo>
                <a:lnTo>
                  <a:pt x="529" y="190"/>
                </a:lnTo>
                <a:lnTo>
                  <a:pt x="529" y="206"/>
                </a:lnTo>
                <a:lnTo>
                  <a:pt x="529" y="205"/>
                </a:lnTo>
                <a:lnTo>
                  <a:pt x="530" y="205"/>
                </a:lnTo>
                <a:lnTo>
                  <a:pt x="530" y="200"/>
                </a:lnTo>
                <a:lnTo>
                  <a:pt x="531" y="211"/>
                </a:lnTo>
                <a:lnTo>
                  <a:pt x="531" y="213"/>
                </a:lnTo>
                <a:lnTo>
                  <a:pt x="531" y="211"/>
                </a:lnTo>
                <a:lnTo>
                  <a:pt x="532" y="218"/>
                </a:lnTo>
                <a:lnTo>
                  <a:pt x="532" y="219"/>
                </a:lnTo>
                <a:lnTo>
                  <a:pt x="532" y="213"/>
                </a:lnTo>
                <a:lnTo>
                  <a:pt x="533" y="219"/>
                </a:lnTo>
                <a:lnTo>
                  <a:pt x="533" y="219"/>
                </a:lnTo>
                <a:lnTo>
                  <a:pt x="534" y="222"/>
                </a:lnTo>
                <a:lnTo>
                  <a:pt x="534" y="213"/>
                </a:lnTo>
                <a:lnTo>
                  <a:pt x="534" y="213"/>
                </a:lnTo>
                <a:lnTo>
                  <a:pt x="534" y="221"/>
                </a:lnTo>
                <a:lnTo>
                  <a:pt x="535" y="221"/>
                </a:lnTo>
                <a:lnTo>
                  <a:pt x="535" y="221"/>
                </a:lnTo>
                <a:lnTo>
                  <a:pt x="535" y="223"/>
                </a:lnTo>
                <a:lnTo>
                  <a:pt x="536" y="211"/>
                </a:lnTo>
                <a:lnTo>
                  <a:pt x="536" y="211"/>
                </a:lnTo>
                <a:lnTo>
                  <a:pt x="536" y="213"/>
                </a:lnTo>
                <a:lnTo>
                  <a:pt x="537" y="203"/>
                </a:lnTo>
                <a:lnTo>
                  <a:pt x="537" y="203"/>
                </a:lnTo>
                <a:lnTo>
                  <a:pt x="537" y="204"/>
                </a:lnTo>
                <a:lnTo>
                  <a:pt x="537" y="205"/>
                </a:lnTo>
                <a:lnTo>
                  <a:pt x="538" y="189"/>
                </a:lnTo>
                <a:lnTo>
                  <a:pt x="538" y="191"/>
                </a:lnTo>
                <a:lnTo>
                  <a:pt x="538" y="189"/>
                </a:lnTo>
                <a:lnTo>
                  <a:pt x="538" y="192"/>
                </a:lnTo>
                <a:lnTo>
                  <a:pt x="539" y="188"/>
                </a:lnTo>
                <a:lnTo>
                  <a:pt x="539" y="187"/>
                </a:lnTo>
                <a:lnTo>
                  <a:pt x="540" y="193"/>
                </a:lnTo>
                <a:lnTo>
                  <a:pt x="540" y="180"/>
                </a:lnTo>
                <a:lnTo>
                  <a:pt x="540" y="183"/>
                </a:lnTo>
                <a:lnTo>
                  <a:pt x="540" y="184"/>
                </a:lnTo>
                <a:lnTo>
                  <a:pt x="541" y="188"/>
                </a:lnTo>
                <a:lnTo>
                  <a:pt x="541" y="181"/>
                </a:lnTo>
                <a:lnTo>
                  <a:pt x="541" y="184"/>
                </a:lnTo>
                <a:lnTo>
                  <a:pt x="541" y="184"/>
                </a:lnTo>
                <a:lnTo>
                  <a:pt x="542" y="179"/>
                </a:lnTo>
                <a:lnTo>
                  <a:pt x="542" y="186"/>
                </a:lnTo>
                <a:lnTo>
                  <a:pt x="542" y="186"/>
                </a:lnTo>
                <a:lnTo>
                  <a:pt x="542" y="187"/>
                </a:lnTo>
                <a:lnTo>
                  <a:pt x="543" y="181"/>
                </a:lnTo>
                <a:lnTo>
                  <a:pt x="543" y="185"/>
                </a:lnTo>
                <a:lnTo>
                  <a:pt x="544" y="185"/>
                </a:lnTo>
                <a:lnTo>
                  <a:pt x="544" y="191"/>
                </a:lnTo>
                <a:lnTo>
                  <a:pt x="544" y="181"/>
                </a:lnTo>
                <a:lnTo>
                  <a:pt x="544" y="190"/>
                </a:lnTo>
                <a:lnTo>
                  <a:pt x="545" y="190"/>
                </a:lnTo>
                <a:lnTo>
                  <a:pt x="545" y="193"/>
                </a:lnTo>
                <a:lnTo>
                  <a:pt x="545" y="178"/>
                </a:lnTo>
                <a:lnTo>
                  <a:pt x="545" y="181"/>
                </a:lnTo>
                <a:lnTo>
                  <a:pt x="546" y="179"/>
                </a:lnTo>
                <a:lnTo>
                  <a:pt x="546" y="167"/>
                </a:lnTo>
                <a:lnTo>
                  <a:pt x="546" y="169"/>
                </a:lnTo>
                <a:lnTo>
                  <a:pt x="547" y="170"/>
                </a:lnTo>
                <a:lnTo>
                  <a:pt x="547" y="178"/>
                </a:lnTo>
                <a:lnTo>
                  <a:pt x="548" y="176"/>
                </a:lnTo>
                <a:lnTo>
                  <a:pt x="548" y="176"/>
                </a:lnTo>
                <a:lnTo>
                  <a:pt x="548" y="167"/>
                </a:lnTo>
                <a:lnTo>
                  <a:pt x="549" y="172"/>
                </a:lnTo>
                <a:lnTo>
                  <a:pt x="549" y="174"/>
                </a:lnTo>
                <a:lnTo>
                  <a:pt x="550" y="187"/>
                </a:lnTo>
                <a:lnTo>
                  <a:pt x="550" y="186"/>
                </a:lnTo>
                <a:lnTo>
                  <a:pt x="550" y="185"/>
                </a:lnTo>
                <a:lnTo>
                  <a:pt x="551" y="171"/>
                </a:lnTo>
                <a:lnTo>
                  <a:pt x="551" y="170"/>
                </a:lnTo>
                <a:lnTo>
                  <a:pt x="551" y="168"/>
                </a:lnTo>
                <a:lnTo>
                  <a:pt x="552" y="178"/>
                </a:lnTo>
                <a:lnTo>
                  <a:pt x="552" y="175"/>
                </a:lnTo>
                <a:lnTo>
                  <a:pt x="552" y="175"/>
                </a:lnTo>
                <a:lnTo>
                  <a:pt x="552" y="192"/>
                </a:lnTo>
                <a:lnTo>
                  <a:pt x="553" y="187"/>
                </a:lnTo>
                <a:lnTo>
                  <a:pt x="553" y="187"/>
                </a:lnTo>
                <a:lnTo>
                  <a:pt x="553" y="186"/>
                </a:lnTo>
                <a:lnTo>
                  <a:pt x="554" y="196"/>
                </a:lnTo>
                <a:lnTo>
                  <a:pt x="554" y="194"/>
                </a:lnTo>
                <a:lnTo>
                  <a:pt x="554" y="193"/>
                </a:lnTo>
                <a:lnTo>
                  <a:pt x="554" y="205"/>
                </a:lnTo>
                <a:lnTo>
                  <a:pt x="555" y="195"/>
                </a:lnTo>
                <a:lnTo>
                  <a:pt x="555" y="192"/>
                </a:lnTo>
                <a:lnTo>
                  <a:pt x="555" y="196"/>
                </a:lnTo>
                <a:lnTo>
                  <a:pt x="556" y="183"/>
                </a:lnTo>
                <a:lnTo>
                  <a:pt x="556" y="183"/>
                </a:lnTo>
                <a:lnTo>
                  <a:pt x="556" y="181"/>
                </a:lnTo>
                <a:lnTo>
                  <a:pt x="557" y="188"/>
                </a:lnTo>
                <a:lnTo>
                  <a:pt x="557" y="188"/>
                </a:lnTo>
                <a:lnTo>
                  <a:pt x="558" y="170"/>
                </a:lnTo>
                <a:lnTo>
                  <a:pt x="558" y="171"/>
                </a:lnTo>
                <a:lnTo>
                  <a:pt x="558" y="172"/>
                </a:lnTo>
                <a:lnTo>
                  <a:pt x="559" y="162"/>
                </a:lnTo>
                <a:lnTo>
                  <a:pt x="559" y="167"/>
                </a:lnTo>
                <a:lnTo>
                  <a:pt x="559" y="168"/>
                </a:lnTo>
                <a:lnTo>
                  <a:pt x="559" y="163"/>
                </a:lnTo>
                <a:lnTo>
                  <a:pt x="560" y="171"/>
                </a:lnTo>
                <a:lnTo>
                  <a:pt x="560" y="168"/>
                </a:lnTo>
                <a:lnTo>
                  <a:pt x="561" y="168"/>
                </a:lnTo>
                <a:lnTo>
                  <a:pt x="561" y="179"/>
                </a:lnTo>
                <a:lnTo>
                  <a:pt x="562" y="178"/>
                </a:lnTo>
                <a:lnTo>
                  <a:pt x="562" y="180"/>
                </a:lnTo>
                <a:lnTo>
                  <a:pt x="562" y="173"/>
                </a:lnTo>
                <a:lnTo>
                  <a:pt x="562" y="175"/>
                </a:lnTo>
                <a:lnTo>
                  <a:pt x="563" y="177"/>
                </a:lnTo>
                <a:lnTo>
                  <a:pt x="563" y="171"/>
                </a:lnTo>
                <a:lnTo>
                  <a:pt x="563" y="176"/>
                </a:lnTo>
                <a:lnTo>
                  <a:pt x="564" y="175"/>
                </a:lnTo>
                <a:lnTo>
                  <a:pt x="564" y="175"/>
                </a:lnTo>
                <a:lnTo>
                  <a:pt x="565" y="181"/>
                </a:lnTo>
                <a:lnTo>
                  <a:pt x="565" y="182"/>
                </a:lnTo>
                <a:lnTo>
                  <a:pt x="565" y="173"/>
                </a:lnTo>
                <a:lnTo>
                  <a:pt x="566" y="182"/>
                </a:lnTo>
                <a:lnTo>
                  <a:pt x="566" y="183"/>
                </a:lnTo>
                <a:lnTo>
                  <a:pt x="567" y="202"/>
                </a:lnTo>
                <a:lnTo>
                  <a:pt x="567" y="204"/>
                </a:lnTo>
                <a:lnTo>
                  <a:pt x="567" y="214"/>
                </a:lnTo>
                <a:lnTo>
                  <a:pt x="568" y="211"/>
                </a:lnTo>
                <a:lnTo>
                  <a:pt x="568" y="210"/>
                </a:lnTo>
                <a:lnTo>
                  <a:pt x="569" y="193"/>
                </a:lnTo>
                <a:lnTo>
                  <a:pt x="569" y="197"/>
                </a:lnTo>
                <a:lnTo>
                  <a:pt x="569" y="198"/>
                </a:lnTo>
                <a:lnTo>
                  <a:pt x="569" y="208"/>
                </a:lnTo>
                <a:lnTo>
                  <a:pt x="570" y="192"/>
                </a:lnTo>
                <a:lnTo>
                  <a:pt x="570" y="192"/>
                </a:lnTo>
                <a:lnTo>
                  <a:pt x="570" y="193"/>
                </a:lnTo>
                <a:lnTo>
                  <a:pt x="570" y="203"/>
                </a:lnTo>
                <a:lnTo>
                  <a:pt x="571" y="202"/>
                </a:lnTo>
                <a:lnTo>
                  <a:pt x="571" y="202"/>
                </a:lnTo>
                <a:lnTo>
                  <a:pt x="571" y="202"/>
                </a:lnTo>
                <a:lnTo>
                  <a:pt x="572" y="209"/>
                </a:lnTo>
                <a:lnTo>
                  <a:pt x="572" y="207"/>
                </a:lnTo>
                <a:lnTo>
                  <a:pt x="572" y="207"/>
                </a:lnTo>
                <a:lnTo>
                  <a:pt x="572" y="205"/>
                </a:lnTo>
                <a:lnTo>
                  <a:pt x="573" y="223"/>
                </a:lnTo>
                <a:lnTo>
                  <a:pt x="573" y="221"/>
                </a:lnTo>
                <a:lnTo>
                  <a:pt x="573" y="222"/>
                </a:lnTo>
                <a:lnTo>
                  <a:pt x="573" y="219"/>
                </a:lnTo>
                <a:lnTo>
                  <a:pt x="574" y="223"/>
                </a:lnTo>
                <a:lnTo>
                  <a:pt x="574" y="222"/>
                </a:lnTo>
                <a:lnTo>
                  <a:pt x="574" y="221"/>
                </a:lnTo>
                <a:lnTo>
                  <a:pt x="574" y="220"/>
                </a:lnTo>
                <a:lnTo>
                  <a:pt x="575" y="237"/>
                </a:lnTo>
                <a:lnTo>
                  <a:pt x="575" y="237"/>
                </a:lnTo>
                <a:lnTo>
                  <a:pt x="575" y="236"/>
                </a:lnTo>
                <a:lnTo>
                  <a:pt x="575" y="235"/>
                </a:lnTo>
                <a:lnTo>
                  <a:pt x="576" y="243"/>
                </a:lnTo>
                <a:lnTo>
                  <a:pt x="576" y="241"/>
                </a:lnTo>
                <a:lnTo>
                  <a:pt x="576" y="241"/>
                </a:lnTo>
                <a:lnTo>
                  <a:pt x="577" y="236"/>
                </a:lnTo>
                <a:lnTo>
                  <a:pt x="577" y="244"/>
                </a:lnTo>
                <a:lnTo>
                  <a:pt x="577" y="242"/>
                </a:lnTo>
                <a:lnTo>
                  <a:pt x="578" y="244"/>
                </a:lnTo>
                <a:lnTo>
                  <a:pt x="578" y="252"/>
                </a:lnTo>
                <a:lnTo>
                  <a:pt x="578" y="250"/>
                </a:lnTo>
                <a:lnTo>
                  <a:pt x="579" y="249"/>
                </a:lnTo>
                <a:lnTo>
                  <a:pt x="579" y="238"/>
                </a:lnTo>
                <a:lnTo>
                  <a:pt x="580" y="238"/>
                </a:lnTo>
                <a:lnTo>
                  <a:pt x="580" y="236"/>
                </a:lnTo>
                <a:lnTo>
                  <a:pt x="580" y="245"/>
                </a:lnTo>
                <a:lnTo>
                  <a:pt x="580" y="242"/>
                </a:lnTo>
                <a:lnTo>
                  <a:pt x="581" y="242"/>
                </a:lnTo>
                <a:lnTo>
                  <a:pt x="581" y="242"/>
                </a:lnTo>
                <a:lnTo>
                  <a:pt x="582" y="238"/>
                </a:lnTo>
                <a:lnTo>
                  <a:pt x="582" y="240"/>
                </a:lnTo>
                <a:lnTo>
                  <a:pt x="582" y="239"/>
                </a:lnTo>
                <a:lnTo>
                  <a:pt x="582" y="243"/>
                </a:lnTo>
                <a:lnTo>
                  <a:pt x="583" y="225"/>
                </a:lnTo>
                <a:lnTo>
                  <a:pt x="583" y="226"/>
                </a:lnTo>
                <a:lnTo>
                  <a:pt x="583" y="226"/>
                </a:lnTo>
                <a:lnTo>
                  <a:pt x="583" y="225"/>
                </a:lnTo>
                <a:lnTo>
                  <a:pt x="584" y="240"/>
                </a:lnTo>
                <a:lnTo>
                  <a:pt x="584" y="240"/>
                </a:lnTo>
                <a:lnTo>
                  <a:pt x="584" y="240"/>
                </a:lnTo>
                <a:lnTo>
                  <a:pt x="584" y="235"/>
                </a:lnTo>
                <a:lnTo>
                  <a:pt x="584" y="241"/>
                </a:lnTo>
                <a:lnTo>
                  <a:pt x="585" y="236"/>
                </a:lnTo>
                <a:lnTo>
                  <a:pt x="585" y="236"/>
                </a:lnTo>
                <a:lnTo>
                  <a:pt x="586" y="249"/>
                </a:lnTo>
                <a:lnTo>
                  <a:pt x="586" y="247"/>
                </a:lnTo>
                <a:lnTo>
                  <a:pt x="586" y="248"/>
                </a:lnTo>
                <a:lnTo>
                  <a:pt x="586" y="251"/>
                </a:lnTo>
                <a:lnTo>
                  <a:pt x="587" y="242"/>
                </a:lnTo>
                <a:lnTo>
                  <a:pt x="587" y="243"/>
                </a:lnTo>
                <a:lnTo>
                  <a:pt x="587" y="244"/>
                </a:lnTo>
                <a:lnTo>
                  <a:pt x="587" y="244"/>
                </a:lnTo>
                <a:lnTo>
                  <a:pt x="588" y="236"/>
                </a:lnTo>
                <a:lnTo>
                  <a:pt x="588" y="235"/>
                </a:lnTo>
                <a:lnTo>
                  <a:pt x="589" y="223"/>
                </a:lnTo>
                <a:lnTo>
                  <a:pt x="589" y="225"/>
                </a:lnTo>
                <a:lnTo>
                  <a:pt x="589" y="225"/>
                </a:lnTo>
                <a:lnTo>
                  <a:pt x="590" y="215"/>
                </a:lnTo>
                <a:lnTo>
                  <a:pt x="590" y="219"/>
                </a:lnTo>
                <a:lnTo>
                  <a:pt x="590" y="219"/>
                </a:lnTo>
                <a:lnTo>
                  <a:pt x="591" y="232"/>
                </a:lnTo>
                <a:lnTo>
                  <a:pt x="591" y="226"/>
                </a:lnTo>
                <a:lnTo>
                  <a:pt x="591" y="225"/>
                </a:lnTo>
                <a:lnTo>
                  <a:pt x="592" y="221"/>
                </a:lnTo>
                <a:lnTo>
                  <a:pt x="592" y="227"/>
                </a:lnTo>
                <a:lnTo>
                  <a:pt x="592" y="229"/>
                </a:lnTo>
                <a:lnTo>
                  <a:pt x="593" y="217"/>
                </a:lnTo>
                <a:lnTo>
                  <a:pt x="593" y="219"/>
                </a:lnTo>
                <a:lnTo>
                  <a:pt x="593" y="218"/>
                </a:lnTo>
                <a:lnTo>
                  <a:pt x="594" y="221"/>
                </a:lnTo>
                <a:lnTo>
                  <a:pt x="594" y="209"/>
                </a:lnTo>
                <a:lnTo>
                  <a:pt x="595" y="210"/>
                </a:lnTo>
                <a:lnTo>
                  <a:pt x="595" y="206"/>
                </a:lnTo>
                <a:lnTo>
                  <a:pt x="595" y="212"/>
                </a:lnTo>
                <a:lnTo>
                  <a:pt x="595" y="211"/>
                </a:lnTo>
                <a:lnTo>
                  <a:pt x="596" y="211"/>
                </a:lnTo>
                <a:lnTo>
                  <a:pt x="596" y="228"/>
                </a:lnTo>
                <a:lnTo>
                  <a:pt x="596" y="226"/>
                </a:lnTo>
                <a:lnTo>
                  <a:pt x="597" y="225"/>
                </a:lnTo>
                <a:lnTo>
                  <a:pt x="597" y="225"/>
                </a:lnTo>
                <a:lnTo>
                  <a:pt x="597" y="234"/>
                </a:lnTo>
                <a:lnTo>
                  <a:pt x="597" y="229"/>
                </a:lnTo>
                <a:lnTo>
                  <a:pt x="598" y="230"/>
                </a:lnTo>
                <a:lnTo>
                  <a:pt x="598" y="239"/>
                </a:lnTo>
                <a:lnTo>
                  <a:pt x="599" y="238"/>
                </a:lnTo>
                <a:lnTo>
                  <a:pt x="599" y="239"/>
                </a:lnTo>
                <a:lnTo>
                  <a:pt x="599" y="252"/>
                </a:lnTo>
                <a:lnTo>
                  <a:pt x="600" y="246"/>
                </a:lnTo>
                <a:lnTo>
                  <a:pt x="600" y="247"/>
                </a:lnTo>
                <a:lnTo>
                  <a:pt x="600" y="248"/>
                </a:lnTo>
                <a:lnTo>
                  <a:pt x="601" y="234"/>
                </a:lnTo>
                <a:lnTo>
                  <a:pt x="601" y="234"/>
                </a:lnTo>
                <a:lnTo>
                  <a:pt x="601" y="234"/>
                </a:lnTo>
                <a:lnTo>
                  <a:pt x="601" y="234"/>
                </a:lnTo>
                <a:lnTo>
                  <a:pt x="602" y="225"/>
                </a:lnTo>
                <a:lnTo>
                  <a:pt x="602" y="227"/>
                </a:lnTo>
                <a:lnTo>
                  <a:pt x="602" y="226"/>
                </a:lnTo>
                <a:lnTo>
                  <a:pt x="602" y="227"/>
                </a:lnTo>
                <a:lnTo>
                  <a:pt x="603" y="213"/>
                </a:lnTo>
                <a:lnTo>
                  <a:pt x="603" y="213"/>
                </a:lnTo>
                <a:lnTo>
                  <a:pt x="603" y="214"/>
                </a:lnTo>
                <a:lnTo>
                  <a:pt x="603" y="214"/>
                </a:lnTo>
                <a:lnTo>
                  <a:pt x="603" y="202"/>
                </a:lnTo>
                <a:lnTo>
                  <a:pt x="604" y="203"/>
                </a:lnTo>
                <a:lnTo>
                  <a:pt x="604" y="204"/>
                </a:lnTo>
                <a:lnTo>
                  <a:pt x="604" y="210"/>
                </a:lnTo>
                <a:lnTo>
                  <a:pt x="605" y="205"/>
                </a:lnTo>
                <a:lnTo>
                  <a:pt x="605" y="203"/>
                </a:lnTo>
                <a:lnTo>
                  <a:pt x="606" y="189"/>
                </a:lnTo>
                <a:lnTo>
                  <a:pt x="606" y="189"/>
                </a:lnTo>
                <a:lnTo>
                  <a:pt x="606" y="190"/>
                </a:lnTo>
                <a:lnTo>
                  <a:pt x="607" y="179"/>
                </a:lnTo>
                <a:lnTo>
                  <a:pt x="607" y="178"/>
                </a:lnTo>
                <a:lnTo>
                  <a:pt x="608" y="166"/>
                </a:lnTo>
                <a:lnTo>
                  <a:pt x="608" y="170"/>
                </a:lnTo>
                <a:lnTo>
                  <a:pt x="608" y="169"/>
                </a:lnTo>
                <a:lnTo>
                  <a:pt x="609" y="171"/>
                </a:lnTo>
                <a:lnTo>
                  <a:pt x="609" y="151"/>
                </a:lnTo>
                <a:lnTo>
                  <a:pt x="609" y="150"/>
                </a:lnTo>
                <a:lnTo>
                  <a:pt x="609" y="148"/>
                </a:lnTo>
                <a:lnTo>
                  <a:pt x="610" y="157"/>
                </a:lnTo>
                <a:lnTo>
                  <a:pt x="610" y="153"/>
                </a:lnTo>
                <a:lnTo>
                  <a:pt x="610" y="152"/>
                </a:lnTo>
                <a:lnTo>
                  <a:pt x="611" y="144"/>
                </a:lnTo>
                <a:lnTo>
                  <a:pt x="611" y="144"/>
                </a:lnTo>
                <a:lnTo>
                  <a:pt x="612" y="146"/>
                </a:lnTo>
                <a:lnTo>
                  <a:pt x="612" y="157"/>
                </a:lnTo>
                <a:lnTo>
                  <a:pt x="612" y="141"/>
                </a:lnTo>
                <a:lnTo>
                  <a:pt x="613" y="139"/>
                </a:lnTo>
                <a:lnTo>
                  <a:pt x="613" y="117"/>
                </a:lnTo>
                <a:lnTo>
                  <a:pt x="614" y="117"/>
                </a:lnTo>
                <a:lnTo>
                  <a:pt x="614" y="124"/>
                </a:lnTo>
                <a:lnTo>
                  <a:pt x="614" y="115"/>
                </a:lnTo>
                <a:lnTo>
                  <a:pt x="614" y="116"/>
                </a:lnTo>
                <a:lnTo>
                  <a:pt x="615" y="115"/>
                </a:lnTo>
                <a:lnTo>
                  <a:pt x="615" y="111"/>
                </a:lnTo>
                <a:lnTo>
                  <a:pt x="616" y="117"/>
                </a:lnTo>
                <a:lnTo>
                  <a:pt x="616" y="118"/>
                </a:lnTo>
                <a:lnTo>
                  <a:pt x="617" y="137"/>
                </a:lnTo>
                <a:lnTo>
                  <a:pt x="617" y="135"/>
                </a:lnTo>
                <a:lnTo>
                  <a:pt x="617" y="134"/>
                </a:lnTo>
                <a:lnTo>
                  <a:pt x="617" y="131"/>
                </a:lnTo>
                <a:lnTo>
                  <a:pt x="617" y="142"/>
                </a:lnTo>
                <a:lnTo>
                  <a:pt x="618" y="135"/>
                </a:lnTo>
                <a:lnTo>
                  <a:pt x="618" y="136"/>
                </a:lnTo>
                <a:lnTo>
                  <a:pt x="618" y="136"/>
                </a:lnTo>
                <a:lnTo>
                  <a:pt x="618" y="128"/>
                </a:lnTo>
                <a:lnTo>
                  <a:pt x="619" y="129"/>
                </a:lnTo>
                <a:lnTo>
                  <a:pt x="619" y="130"/>
                </a:lnTo>
                <a:lnTo>
                  <a:pt x="619" y="136"/>
                </a:lnTo>
                <a:lnTo>
                  <a:pt x="620" y="129"/>
                </a:lnTo>
                <a:lnTo>
                  <a:pt x="620" y="132"/>
                </a:lnTo>
                <a:lnTo>
                  <a:pt x="620" y="132"/>
                </a:lnTo>
                <a:lnTo>
                  <a:pt x="620" y="136"/>
                </a:lnTo>
                <a:lnTo>
                  <a:pt x="621" y="130"/>
                </a:lnTo>
                <a:lnTo>
                  <a:pt x="621" y="133"/>
                </a:lnTo>
                <a:lnTo>
                  <a:pt x="621" y="132"/>
                </a:lnTo>
                <a:lnTo>
                  <a:pt x="621" y="134"/>
                </a:lnTo>
                <a:lnTo>
                  <a:pt x="622" y="123"/>
                </a:lnTo>
                <a:lnTo>
                  <a:pt x="622" y="126"/>
                </a:lnTo>
                <a:lnTo>
                  <a:pt x="622" y="126"/>
                </a:lnTo>
                <a:lnTo>
                  <a:pt x="622" y="128"/>
                </a:lnTo>
                <a:lnTo>
                  <a:pt x="623" y="119"/>
                </a:lnTo>
                <a:lnTo>
                  <a:pt x="623" y="121"/>
                </a:lnTo>
                <a:lnTo>
                  <a:pt x="623" y="123"/>
                </a:lnTo>
                <a:lnTo>
                  <a:pt x="624" y="116"/>
                </a:lnTo>
                <a:lnTo>
                  <a:pt x="624" y="130"/>
                </a:lnTo>
                <a:lnTo>
                  <a:pt x="624" y="131"/>
                </a:lnTo>
                <a:lnTo>
                  <a:pt x="624" y="132"/>
                </a:lnTo>
                <a:lnTo>
                  <a:pt x="625" y="117"/>
                </a:lnTo>
                <a:lnTo>
                  <a:pt x="625" y="117"/>
                </a:lnTo>
                <a:lnTo>
                  <a:pt x="625" y="116"/>
                </a:lnTo>
                <a:lnTo>
                  <a:pt x="626" y="112"/>
                </a:lnTo>
                <a:lnTo>
                  <a:pt x="626" y="117"/>
                </a:lnTo>
                <a:lnTo>
                  <a:pt x="626" y="113"/>
                </a:lnTo>
                <a:lnTo>
                  <a:pt x="626" y="112"/>
                </a:lnTo>
                <a:lnTo>
                  <a:pt x="626" y="108"/>
                </a:lnTo>
                <a:lnTo>
                  <a:pt x="627" y="116"/>
                </a:lnTo>
                <a:lnTo>
                  <a:pt x="627" y="113"/>
                </a:lnTo>
                <a:lnTo>
                  <a:pt x="627" y="115"/>
                </a:lnTo>
                <a:lnTo>
                  <a:pt x="627" y="119"/>
                </a:lnTo>
                <a:lnTo>
                  <a:pt x="628" y="115"/>
                </a:lnTo>
                <a:lnTo>
                  <a:pt x="628" y="118"/>
                </a:lnTo>
                <a:lnTo>
                  <a:pt x="629" y="118"/>
                </a:lnTo>
                <a:lnTo>
                  <a:pt x="629" y="115"/>
                </a:lnTo>
                <a:lnTo>
                  <a:pt x="629" y="127"/>
                </a:lnTo>
                <a:lnTo>
                  <a:pt x="630" y="129"/>
                </a:lnTo>
                <a:lnTo>
                  <a:pt x="630" y="119"/>
                </a:lnTo>
                <a:lnTo>
                  <a:pt x="630" y="119"/>
                </a:lnTo>
                <a:lnTo>
                  <a:pt x="631" y="117"/>
                </a:lnTo>
                <a:lnTo>
                  <a:pt x="631" y="113"/>
                </a:lnTo>
                <a:lnTo>
                  <a:pt x="631" y="121"/>
                </a:lnTo>
                <a:lnTo>
                  <a:pt x="631" y="120"/>
                </a:lnTo>
                <a:lnTo>
                  <a:pt x="632" y="120"/>
                </a:lnTo>
                <a:lnTo>
                  <a:pt x="632" y="110"/>
                </a:lnTo>
                <a:lnTo>
                  <a:pt x="633" y="116"/>
                </a:lnTo>
                <a:lnTo>
                  <a:pt x="633" y="117"/>
                </a:lnTo>
                <a:lnTo>
                  <a:pt x="633" y="120"/>
                </a:lnTo>
                <a:lnTo>
                  <a:pt x="633" y="114"/>
                </a:lnTo>
                <a:lnTo>
                  <a:pt x="634" y="120"/>
                </a:lnTo>
                <a:lnTo>
                  <a:pt x="634" y="122"/>
                </a:lnTo>
                <a:lnTo>
                  <a:pt x="634" y="123"/>
                </a:lnTo>
                <a:lnTo>
                  <a:pt x="635" y="117"/>
                </a:lnTo>
                <a:lnTo>
                  <a:pt x="635" y="119"/>
                </a:lnTo>
                <a:lnTo>
                  <a:pt x="635" y="118"/>
                </a:lnTo>
                <a:lnTo>
                  <a:pt x="636" y="108"/>
                </a:lnTo>
                <a:lnTo>
                  <a:pt x="636" y="106"/>
                </a:lnTo>
                <a:lnTo>
                  <a:pt x="637" y="87"/>
                </a:lnTo>
                <a:lnTo>
                  <a:pt x="637" y="87"/>
                </a:lnTo>
                <a:lnTo>
                  <a:pt x="637" y="88"/>
                </a:lnTo>
                <a:lnTo>
                  <a:pt x="638" y="101"/>
                </a:lnTo>
                <a:lnTo>
                  <a:pt x="638" y="93"/>
                </a:lnTo>
                <a:lnTo>
                  <a:pt x="638" y="92"/>
                </a:lnTo>
                <a:lnTo>
                  <a:pt x="639" y="94"/>
                </a:lnTo>
                <a:lnTo>
                  <a:pt x="639" y="93"/>
                </a:lnTo>
                <a:lnTo>
                  <a:pt x="639" y="93"/>
                </a:lnTo>
                <a:lnTo>
                  <a:pt x="639" y="94"/>
                </a:lnTo>
                <a:lnTo>
                  <a:pt x="640" y="91"/>
                </a:lnTo>
                <a:lnTo>
                  <a:pt x="640" y="91"/>
                </a:lnTo>
                <a:lnTo>
                  <a:pt x="640" y="92"/>
                </a:lnTo>
                <a:lnTo>
                  <a:pt x="641" y="89"/>
                </a:lnTo>
                <a:lnTo>
                  <a:pt x="641" y="89"/>
                </a:lnTo>
                <a:lnTo>
                  <a:pt x="642" y="89"/>
                </a:lnTo>
                <a:lnTo>
                  <a:pt x="642" y="86"/>
                </a:lnTo>
                <a:lnTo>
                  <a:pt x="642" y="87"/>
                </a:lnTo>
                <a:lnTo>
                  <a:pt x="642" y="87"/>
                </a:lnTo>
                <a:lnTo>
                  <a:pt x="642" y="87"/>
                </a:lnTo>
                <a:lnTo>
                  <a:pt x="643" y="85"/>
                </a:lnTo>
                <a:lnTo>
                  <a:pt x="643" y="86"/>
                </a:lnTo>
                <a:lnTo>
                  <a:pt x="643" y="85"/>
                </a:lnTo>
                <a:lnTo>
                  <a:pt x="644" y="84"/>
                </a:lnTo>
                <a:lnTo>
                  <a:pt x="644" y="84"/>
                </a:lnTo>
                <a:lnTo>
                  <a:pt x="644" y="83"/>
                </a:lnTo>
                <a:lnTo>
                  <a:pt x="645" y="83"/>
                </a:lnTo>
                <a:lnTo>
                  <a:pt x="645" y="85"/>
                </a:lnTo>
                <a:lnTo>
                  <a:pt x="645" y="84"/>
                </a:lnTo>
                <a:lnTo>
                  <a:pt x="646" y="84"/>
                </a:lnTo>
                <a:lnTo>
                  <a:pt x="646" y="89"/>
                </a:lnTo>
                <a:lnTo>
                  <a:pt x="646" y="89"/>
                </a:lnTo>
                <a:lnTo>
                  <a:pt x="647" y="89"/>
                </a:lnTo>
                <a:lnTo>
                  <a:pt x="647" y="90"/>
                </a:lnTo>
                <a:lnTo>
                  <a:pt x="647" y="88"/>
                </a:lnTo>
                <a:lnTo>
                  <a:pt x="648" y="89"/>
                </a:lnTo>
                <a:lnTo>
                  <a:pt x="648" y="88"/>
                </a:lnTo>
                <a:lnTo>
                  <a:pt x="648" y="90"/>
                </a:lnTo>
                <a:lnTo>
                  <a:pt x="648" y="89"/>
                </a:lnTo>
                <a:lnTo>
                  <a:pt x="649" y="89"/>
                </a:lnTo>
                <a:lnTo>
                  <a:pt x="649" y="90"/>
                </a:lnTo>
                <a:lnTo>
                  <a:pt x="650" y="89"/>
                </a:lnTo>
                <a:lnTo>
                  <a:pt x="650" y="89"/>
                </a:lnTo>
                <a:lnTo>
                  <a:pt x="650" y="89"/>
                </a:lnTo>
                <a:lnTo>
                  <a:pt x="650" y="89"/>
                </a:lnTo>
                <a:lnTo>
                  <a:pt x="651" y="94"/>
                </a:lnTo>
                <a:lnTo>
                  <a:pt x="651" y="93"/>
                </a:lnTo>
                <a:lnTo>
                  <a:pt x="651" y="93"/>
                </a:lnTo>
                <a:lnTo>
                  <a:pt x="651" y="92"/>
                </a:lnTo>
                <a:lnTo>
                  <a:pt x="652" y="93"/>
                </a:lnTo>
                <a:lnTo>
                  <a:pt x="652" y="92"/>
                </a:lnTo>
                <a:lnTo>
                  <a:pt x="652" y="91"/>
                </a:lnTo>
                <a:lnTo>
                  <a:pt x="652" y="94"/>
                </a:lnTo>
                <a:lnTo>
                  <a:pt x="653" y="92"/>
                </a:lnTo>
                <a:lnTo>
                  <a:pt x="653" y="91"/>
                </a:lnTo>
                <a:lnTo>
                  <a:pt x="653" y="94"/>
                </a:lnTo>
                <a:lnTo>
                  <a:pt x="654" y="93"/>
                </a:lnTo>
                <a:lnTo>
                  <a:pt x="654" y="92"/>
                </a:lnTo>
                <a:lnTo>
                  <a:pt x="654" y="93"/>
                </a:lnTo>
                <a:lnTo>
                  <a:pt x="655" y="90"/>
                </a:lnTo>
                <a:lnTo>
                  <a:pt x="655" y="90"/>
                </a:lnTo>
                <a:lnTo>
                  <a:pt x="655" y="90"/>
                </a:lnTo>
                <a:lnTo>
                  <a:pt x="656" y="85"/>
                </a:lnTo>
                <a:lnTo>
                  <a:pt x="656" y="86"/>
                </a:lnTo>
                <a:lnTo>
                  <a:pt x="656" y="86"/>
                </a:lnTo>
                <a:lnTo>
                  <a:pt x="656" y="86"/>
                </a:lnTo>
                <a:lnTo>
                  <a:pt x="657" y="90"/>
                </a:lnTo>
                <a:lnTo>
                  <a:pt x="657" y="91"/>
                </a:lnTo>
                <a:lnTo>
                  <a:pt x="657" y="90"/>
                </a:lnTo>
                <a:lnTo>
                  <a:pt x="658" y="93"/>
                </a:lnTo>
                <a:lnTo>
                  <a:pt x="658" y="92"/>
                </a:lnTo>
                <a:lnTo>
                  <a:pt x="658" y="92"/>
                </a:lnTo>
                <a:lnTo>
                  <a:pt x="659" y="91"/>
                </a:lnTo>
                <a:lnTo>
                  <a:pt x="659" y="93"/>
                </a:lnTo>
                <a:lnTo>
                  <a:pt x="659" y="93"/>
                </a:lnTo>
                <a:lnTo>
                  <a:pt x="659" y="94"/>
                </a:lnTo>
                <a:lnTo>
                  <a:pt x="660" y="102"/>
                </a:lnTo>
                <a:lnTo>
                  <a:pt x="660" y="101"/>
                </a:lnTo>
                <a:lnTo>
                  <a:pt x="660" y="99"/>
                </a:lnTo>
                <a:lnTo>
                  <a:pt x="661" y="90"/>
                </a:lnTo>
                <a:lnTo>
                  <a:pt x="661" y="97"/>
                </a:lnTo>
                <a:lnTo>
                  <a:pt x="661" y="97"/>
                </a:lnTo>
                <a:lnTo>
                  <a:pt x="661" y="100"/>
                </a:lnTo>
                <a:lnTo>
                  <a:pt x="662" y="93"/>
                </a:lnTo>
                <a:lnTo>
                  <a:pt x="663" y="93"/>
                </a:lnTo>
                <a:lnTo>
                  <a:pt x="663" y="101"/>
                </a:lnTo>
                <a:lnTo>
                  <a:pt x="663" y="97"/>
                </a:lnTo>
                <a:lnTo>
                  <a:pt x="664" y="97"/>
                </a:lnTo>
                <a:lnTo>
                  <a:pt x="664" y="80"/>
                </a:lnTo>
                <a:lnTo>
                  <a:pt x="664" y="84"/>
                </a:lnTo>
                <a:lnTo>
                  <a:pt x="665" y="84"/>
                </a:lnTo>
                <a:lnTo>
                  <a:pt x="665" y="96"/>
                </a:lnTo>
                <a:lnTo>
                  <a:pt x="666" y="98"/>
                </a:lnTo>
                <a:lnTo>
                  <a:pt x="666" y="110"/>
                </a:lnTo>
                <a:lnTo>
                  <a:pt x="667" y="102"/>
                </a:lnTo>
                <a:lnTo>
                  <a:pt x="667" y="102"/>
                </a:lnTo>
                <a:lnTo>
                  <a:pt x="667" y="97"/>
                </a:lnTo>
                <a:lnTo>
                  <a:pt x="668" y="109"/>
                </a:lnTo>
                <a:lnTo>
                  <a:pt x="668" y="110"/>
                </a:lnTo>
                <a:lnTo>
                  <a:pt x="668" y="97"/>
                </a:lnTo>
                <a:lnTo>
                  <a:pt x="669" y="105"/>
                </a:lnTo>
                <a:lnTo>
                  <a:pt x="669" y="106"/>
                </a:lnTo>
                <a:lnTo>
                  <a:pt x="669" y="108"/>
                </a:lnTo>
                <a:lnTo>
                  <a:pt x="670" y="97"/>
                </a:lnTo>
                <a:lnTo>
                  <a:pt x="670" y="98"/>
                </a:lnTo>
                <a:lnTo>
                  <a:pt x="670" y="103"/>
                </a:lnTo>
                <a:lnTo>
                  <a:pt x="671" y="90"/>
                </a:lnTo>
                <a:lnTo>
                  <a:pt x="671" y="92"/>
                </a:lnTo>
                <a:lnTo>
                  <a:pt x="671" y="91"/>
                </a:lnTo>
                <a:lnTo>
                  <a:pt x="672" y="84"/>
                </a:lnTo>
                <a:lnTo>
                  <a:pt x="672" y="86"/>
                </a:lnTo>
                <a:lnTo>
                  <a:pt x="672" y="88"/>
                </a:lnTo>
                <a:lnTo>
                  <a:pt x="673" y="98"/>
                </a:lnTo>
                <a:lnTo>
                  <a:pt x="673" y="96"/>
                </a:lnTo>
                <a:lnTo>
                  <a:pt x="673" y="96"/>
                </a:lnTo>
                <a:lnTo>
                  <a:pt x="673" y="95"/>
                </a:lnTo>
                <a:lnTo>
                  <a:pt x="673" y="115"/>
                </a:lnTo>
                <a:lnTo>
                  <a:pt x="674" y="108"/>
                </a:lnTo>
                <a:lnTo>
                  <a:pt x="674" y="107"/>
                </a:lnTo>
                <a:lnTo>
                  <a:pt x="675" y="100"/>
                </a:lnTo>
                <a:lnTo>
                  <a:pt x="675" y="107"/>
                </a:lnTo>
                <a:lnTo>
                  <a:pt x="675" y="108"/>
                </a:lnTo>
                <a:lnTo>
                  <a:pt x="676" y="109"/>
                </a:lnTo>
                <a:lnTo>
                  <a:pt x="676" y="101"/>
                </a:lnTo>
                <a:lnTo>
                  <a:pt x="676" y="102"/>
                </a:lnTo>
                <a:lnTo>
                  <a:pt x="676" y="101"/>
                </a:lnTo>
                <a:lnTo>
                  <a:pt x="677" y="98"/>
                </a:lnTo>
                <a:lnTo>
                  <a:pt x="677" y="105"/>
                </a:lnTo>
                <a:lnTo>
                  <a:pt x="677" y="106"/>
                </a:lnTo>
                <a:lnTo>
                  <a:pt x="678" y="121"/>
                </a:lnTo>
                <a:lnTo>
                  <a:pt x="678" y="120"/>
                </a:lnTo>
                <a:lnTo>
                  <a:pt x="678" y="119"/>
                </a:lnTo>
                <a:lnTo>
                  <a:pt x="678" y="118"/>
                </a:lnTo>
                <a:lnTo>
                  <a:pt x="679" y="134"/>
                </a:lnTo>
                <a:lnTo>
                  <a:pt x="679" y="133"/>
                </a:lnTo>
                <a:lnTo>
                  <a:pt x="680" y="133"/>
                </a:lnTo>
                <a:lnTo>
                  <a:pt x="680" y="136"/>
                </a:lnTo>
                <a:lnTo>
                  <a:pt x="680" y="121"/>
                </a:lnTo>
                <a:lnTo>
                  <a:pt x="681" y="123"/>
                </a:lnTo>
                <a:lnTo>
                  <a:pt x="681" y="123"/>
                </a:lnTo>
                <a:lnTo>
                  <a:pt x="681" y="134"/>
                </a:lnTo>
                <a:lnTo>
                  <a:pt x="681" y="129"/>
                </a:lnTo>
                <a:lnTo>
                  <a:pt x="682" y="129"/>
                </a:lnTo>
                <a:lnTo>
                  <a:pt x="682" y="135"/>
                </a:lnTo>
                <a:lnTo>
                  <a:pt x="682" y="130"/>
                </a:lnTo>
                <a:lnTo>
                  <a:pt x="683" y="127"/>
                </a:lnTo>
                <a:lnTo>
                  <a:pt x="683" y="127"/>
                </a:lnTo>
                <a:lnTo>
                  <a:pt x="683" y="135"/>
                </a:lnTo>
                <a:lnTo>
                  <a:pt x="684" y="130"/>
                </a:lnTo>
                <a:lnTo>
                  <a:pt x="684" y="129"/>
                </a:lnTo>
                <a:lnTo>
                  <a:pt x="684" y="130"/>
                </a:lnTo>
                <a:lnTo>
                  <a:pt x="685" y="124"/>
                </a:lnTo>
                <a:lnTo>
                  <a:pt x="685" y="124"/>
                </a:lnTo>
                <a:lnTo>
                  <a:pt x="686" y="136"/>
                </a:lnTo>
                <a:lnTo>
                  <a:pt x="686" y="131"/>
                </a:lnTo>
                <a:lnTo>
                  <a:pt x="686" y="132"/>
                </a:lnTo>
                <a:lnTo>
                  <a:pt x="686" y="137"/>
                </a:lnTo>
                <a:lnTo>
                  <a:pt x="687" y="120"/>
                </a:lnTo>
                <a:lnTo>
                  <a:pt x="687" y="121"/>
                </a:lnTo>
                <a:lnTo>
                  <a:pt x="688" y="130"/>
                </a:lnTo>
                <a:lnTo>
                  <a:pt x="688" y="133"/>
                </a:lnTo>
                <a:lnTo>
                  <a:pt x="689" y="148"/>
                </a:lnTo>
                <a:lnTo>
                  <a:pt x="689" y="149"/>
                </a:lnTo>
                <a:lnTo>
                  <a:pt x="690" y="143"/>
                </a:lnTo>
                <a:lnTo>
                  <a:pt x="690" y="148"/>
                </a:lnTo>
                <a:lnTo>
                  <a:pt x="690" y="148"/>
                </a:lnTo>
                <a:lnTo>
                  <a:pt x="691" y="142"/>
                </a:lnTo>
                <a:lnTo>
                  <a:pt x="691" y="146"/>
                </a:lnTo>
                <a:lnTo>
                  <a:pt x="691" y="147"/>
                </a:lnTo>
                <a:lnTo>
                  <a:pt x="692" y="149"/>
                </a:lnTo>
                <a:lnTo>
                  <a:pt x="692" y="142"/>
                </a:lnTo>
                <a:lnTo>
                  <a:pt x="692" y="142"/>
                </a:lnTo>
                <a:lnTo>
                  <a:pt x="692" y="142"/>
                </a:lnTo>
                <a:lnTo>
                  <a:pt x="693" y="143"/>
                </a:lnTo>
                <a:lnTo>
                  <a:pt x="693" y="135"/>
                </a:lnTo>
                <a:lnTo>
                  <a:pt x="693" y="136"/>
                </a:lnTo>
                <a:lnTo>
                  <a:pt x="693" y="137"/>
                </a:lnTo>
                <a:lnTo>
                  <a:pt x="694" y="144"/>
                </a:lnTo>
                <a:lnTo>
                  <a:pt x="694" y="134"/>
                </a:lnTo>
                <a:lnTo>
                  <a:pt x="694" y="139"/>
                </a:lnTo>
                <a:lnTo>
                  <a:pt x="694" y="140"/>
                </a:lnTo>
                <a:lnTo>
                  <a:pt x="695" y="135"/>
                </a:lnTo>
                <a:lnTo>
                  <a:pt x="695" y="143"/>
                </a:lnTo>
                <a:lnTo>
                  <a:pt x="695" y="141"/>
                </a:lnTo>
                <a:lnTo>
                  <a:pt x="696" y="140"/>
                </a:lnTo>
                <a:lnTo>
                  <a:pt x="696" y="144"/>
                </a:lnTo>
                <a:lnTo>
                  <a:pt x="696" y="137"/>
                </a:lnTo>
                <a:lnTo>
                  <a:pt x="696" y="141"/>
                </a:lnTo>
                <a:lnTo>
                  <a:pt x="697" y="142"/>
                </a:lnTo>
                <a:lnTo>
                  <a:pt x="697" y="142"/>
                </a:lnTo>
                <a:lnTo>
                  <a:pt x="697" y="129"/>
                </a:lnTo>
                <a:lnTo>
                  <a:pt x="698" y="128"/>
                </a:lnTo>
                <a:lnTo>
                  <a:pt x="698" y="132"/>
                </a:lnTo>
                <a:lnTo>
                  <a:pt x="698" y="122"/>
                </a:lnTo>
                <a:lnTo>
                  <a:pt x="698" y="124"/>
                </a:lnTo>
                <a:lnTo>
                  <a:pt x="699" y="125"/>
                </a:lnTo>
                <a:lnTo>
                  <a:pt x="699" y="126"/>
                </a:lnTo>
                <a:lnTo>
                  <a:pt x="699" y="120"/>
                </a:lnTo>
                <a:lnTo>
                  <a:pt x="699" y="123"/>
                </a:lnTo>
                <a:lnTo>
                  <a:pt x="700" y="122"/>
                </a:lnTo>
                <a:lnTo>
                  <a:pt x="700" y="125"/>
                </a:lnTo>
                <a:lnTo>
                  <a:pt x="700" y="115"/>
                </a:lnTo>
                <a:lnTo>
                  <a:pt x="701" y="119"/>
                </a:lnTo>
                <a:lnTo>
                  <a:pt x="701" y="118"/>
                </a:lnTo>
                <a:lnTo>
                  <a:pt x="701" y="113"/>
                </a:lnTo>
                <a:lnTo>
                  <a:pt x="701" y="122"/>
                </a:lnTo>
                <a:lnTo>
                  <a:pt x="702" y="114"/>
                </a:lnTo>
                <a:lnTo>
                  <a:pt x="702" y="114"/>
                </a:lnTo>
                <a:lnTo>
                  <a:pt x="702" y="112"/>
                </a:lnTo>
                <a:lnTo>
                  <a:pt x="703" y="121"/>
                </a:lnTo>
                <a:lnTo>
                  <a:pt x="703" y="121"/>
                </a:lnTo>
                <a:lnTo>
                  <a:pt x="703" y="122"/>
                </a:lnTo>
                <a:lnTo>
                  <a:pt x="703" y="127"/>
                </a:lnTo>
                <a:lnTo>
                  <a:pt x="704" y="114"/>
                </a:lnTo>
                <a:lnTo>
                  <a:pt x="704" y="112"/>
                </a:lnTo>
                <a:lnTo>
                  <a:pt x="704" y="108"/>
                </a:lnTo>
                <a:lnTo>
                  <a:pt x="705" y="118"/>
                </a:lnTo>
                <a:lnTo>
                  <a:pt x="705" y="115"/>
                </a:lnTo>
                <a:lnTo>
                  <a:pt x="705" y="114"/>
                </a:lnTo>
                <a:lnTo>
                  <a:pt x="706" y="142"/>
                </a:lnTo>
                <a:lnTo>
                  <a:pt x="706" y="142"/>
                </a:lnTo>
                <a:lnTo>
                  <a:pt x="707" y="130"/>
                </a:lnTo>
                <a:lnTo>
                  <a:pt x="707" y="130"/>
                </a:lnTo>
                <a:lnTo>
                  <a:pt x="707" y="132"/>
                </a:lnTo>
                <a:lnTo>
                  <a:pt x="707" y="131"/>
                </a:lnTo>
                <a:lnTo>
                  <a:pt x="708" y="136"/>
                </a:lnTo>
                <a:lnTo>
                  <a:pt x="708" y="137"/>
                </a:lnTo>
                <a:lnTo>
                  <a:pt x="708" y="138"/>
                </a:lnTo>
                <a:lnTo>
                  <a:pt x="709" y="130"/>
                </a:lnTo>
                <a:lnTo>
                  <a:pt x="709" y="136"/>
                </a:lnTo>
                <a:lnTo>
                  <a:pt x="709" y="135"/>
                </a:lnTo>
                <a:lnTo>
                  <a:pt x="710" y="119"/>
                </a:lnTo>
                <a:lnTo>
                  <a:pt x="710" y="124"/>
                </a:lnTo>
                <a:lnTo>
                  <a:pt x="710" y="125"/>
                </a:lnTo>
                <a:lnTo>
                  <a:pt x="711" y="125"/>
                </a:lnTo>
                <a:lnTo>
                  <a:pt x="711" y="119"/>
                </a:lnTo>
                <a:lnTo>
                  <a:pt x="711" y="120"/>
                </a:lnTo>
                <a:lnTo>
                  <a:pt x="711" y="121"/>
                </a:lnTo>
                <a:lnTo>
                  <a:pt x="711" y="120"/>
                </a:lnTo>
                <a:lnTo>
                  <a:pt x="712" y="126"/>
                </a:lnTo>
                <a:lnTo>
                  <a:pt x="712" y="123"/>
                </a:lnTo>
                <a:lnTo>
                  <a:pt x="713" y="121"/>
                </a:lnTo>
                <a:lnTo>
                  <a:pt x="713" y="125"/>
                </a:lnTo>
                <a:lnTo>
                  <a:pt x="713" y="117"/>
                </a:lnTo>
                <a:lnTo>
                  <a:pt x="714" y="115"/>
                </a:lnTo>
                <a:lnTo>
                  <a:pt x="714" y="109"/>
                </a:lnTo>
                <a:lnTo>
                  <a:pt x="714" y="111"/>
                </a:lnTo>
                <a:lnTo>
                  <a:pt x="715" y="111"/>
                </a:lnTo>
                <a:lnTo>
                  <a:pt x="715" y="111"/>
                </a:lnTo>
                <a:lnTo>
                  <a:pt x="715" y="122"/>
                </a:lnTo>
                <a:lnTo>
                  <a:pt x="715" y="119"/>
                </a:lnTo>
                <a:lnTo>
                  <a:pt x="716" y="118"/>
                </a:lnTo>
                <a:lnTo>
                  <a:pt x="716" y="125"/>
                </a:lnTo>
                <a:lnTo>
                  <a:pt x="716" y="116"/>
                </a:lnTo>
                <a:lnTo>
                  <a:pt x="717" y="115"/>
                </a:lnTo>
                <a:lnTo>
                  <a:pt x="717" y="115"/>
                </a:lnTo>
                <a:lnTo>
                  <a:pt x="718" y="109"/>
                </a:lnTo>
                <a:lnTo>
                  <a:pt x="718" y="111"/>
                </a:lnTo>
                <a:lnTo>
                  <a:pt x="718" y="111"/>
                </a:lnTo>
                <a:lnTo>
                  <a:pt x="718" y="112"/>
                </a:lnTo>
                <a:lnTo>
                  <a:pt x="719" y="105"/>
                </a:lnTo>
                <a:lnTo>
                  <a:pt x="719" y="104"/>
                </a:lnTo>
                <a:lnTo>
                  <a:pt x="720" y="86"/>
                </a:lnTo>
                <a:lnTo>
                  <a:pt x="720" y="85"/>
                </a:lnTo>
                <a:lnTo>
                  <a:pt x="720" y="83"/>
                </a:lnTo>
                <a:lnTo>
                  <a:pt x="721" y="102"/>
                </a:lnTo>
                <a:lnTo>
                  <a:pt x="721" y="101"/>
                </a:lnTo>
                <a:lnTo>
                  <a:pt x="721" y="101"/>
                </a:lnTo>
                <a:lnTo>
                  <a:pt x="721" y="97"/>
                </a:lnTo>
                <a:lnTo>
                  <a:pt x="722" y="109"/>
                </a:lnTo>
                <a:lnTo>
                  <a:pt x="722" y="109"/>
                </a:lnTo>
                <a:lnTo>
                  <a:pt x="722" y="108"/>
                </a:lnTo>
                <a:lnTo>
                  <a:pt x="723" y="93"/>
                </a:lnTo>
                <a:lnTo>
                  <a:pt x="723" y="93"/>
                </a:lnTo>
                <a:lnTo>
                  <a:pt x="723" y="93"/>
                </a:lnTo>
                <a:lnTo>
                  <a:pt x="724" y="103"/>
                </a:lnTo>
                <a:lnTo>
                  <a:pt x="724" y="99"/>
                </a:lnTo>
                <a:lnTo>
                  <a:pt x="724" y="100"/>
                </a:lnTo>
                <a:lnTo>
                  <a:pt x="725" y="112"/>
                </a:lnTo>
                <a:lnTo>
                  <a:pt x="725" y="112"/>
                </a:lnTo>
                <a:lnTo>
                  <a:pt x="725" y="113"/>
                </a:lnTo>
                <a:lnTo>
                  <a:pt x="726" y="104"/>
                </a:lnTo>
                <a:lnTo>
                  <a:pt x="726" y="105"/>
                </a:lnTo>
                <a:lnTo>
                  <a:pt x="726" y="105"/>
                </a:lnTo>
                <a:lnTo>
                  <a:pt x="727" y="94"/>
                </a:lnTo>
                <a:lnTo>
                  <a:pt x="727" y="110"/>
                </a:lnTo>
                <a:lnTo>
                  <a:pt x="727" y="111"/>
                </a:lnTo>
                <a:lnTo>
                  <a:pt x="728" y="125"/>
                </a:lnTo>
                <a:lnTo>
                  <a:pt x="728" y="124"/>
                </a:lnTo>
                <a:lnTo>
                  <a:pt x="728" y="125"/>
                </a:lnTo>
                <a:lnTo>
                  <a:pt x="729" y="124"/>
                </a:lnTo>
                <a:lnTo>
                  <a:pt x="729" y="130"/>
                </a:lnTo>
                <a:lnTo>
                  <a:pt x="729" y="129"/>
                </a:lnTo>
                <a:lnTo>
                  <a:pt x="730" y="130"/>
                </a:lnTo>
                <a:lnTo>
                  <a:pt x="730" y="132"/>
                </a:lnTo>
                <a:lnTo>
                  <a:pt x="730" y="124"/>
                </a:lnTo>
                <a:lnTo>
                  <a:pt x="730" y="125"/>
                </a:lnTo>
                <a:lnTo>
                  <a:pt x="731" y="123"/>
                </a:lnTo>
                <a:lnTo>
                  <a:pt x="731" y="127"/>
                </a:lnTo>
                <a:lnTo>
                  <a:pt x="731" y="115"/>
                </a:lnTo>
                <a:lnTo>
                  <a:pt x="731" y="117"/>
                </a:lnTo>
                <a:lnTo>
                  <a:pt x="732" y="119"/>
                </a:lnTo>
                <a:lnTo>
                  <a:pt x="732" y="121"/>
                </a:lnTo>
                <a:lnTo>
                  <a:pt x="732" y="103"/>
                </a:lnTo>
                <a:lnTo>
                  <a:pt x="733" y="102"/>
                </a:lnTo>
                <a:lnTo>
                  <a:pt x="733" y="112"/>
                </a:lnTo>
                <a:lnTo>
                  <a:pt x="733" y="111"/>
                </a:lnTo>
                <a:lnTo>
                  <a:pt x="734" y="111"/>
                </a:lnTo>
                <a:lnTo>
                  <a:pt x="735" y="122"/>
                </a:lnTo>
                <a:lnTo>
                  <a:pt x="735" y="120"/>
                </a:lnTo>
                <a:lnTo>
                  <a:pt x="735" y="118"/>
                </a:lnTo>
                <a:lnTo>
                  <a:pt x="735" y="112"/>
                </a:lnTo>
                <a:lnTo>
                  <a:pt x="736" y="114"/>
                </a:lnTo>
                <a:lnTo>
                  <a:pt x="736" y="114"/>
                </a:lnTo>
                <a:lnTo>
                  <a:pt x="736" y="115"/>
                </a:lnTo>
                <a:lnTo>
                  <a:pt x="737" y="105"/>
                </a:lnTo>
                <a:lnTo>
                  <a:pt x="737" y="105"/>
                </a:lnTo>
                <a:lnTo>
                  <a:pt x="737" y="104"/>
                </a:lnTo>
                <a:lnTo>
                  <a:pt x="737" y="103"/>
                </a:lnTo>
                <a:lnTo>
                  <a:pt x="738" y="119"/>
                </a:lnTo>
                <a:lnTo>
                  <a:pt x="738" y="120"/>
                </a:lnTo>
                <a:lnTo>
                  <a:pt x="739" y="115"/>
                </a:lnTo>
                <a:lnTo>
                  <a:pt x="739" y="122"/>
                </a:lnTo>
                <a:lnTo>
                  <a:pt x="739" y="123"/>
                </a:lnTo>
                <a:lnTo>
                  <a:pt x="740" y="145"/>
                </a:lnTo>
                <a:lnTo>
                  <a:pt x="740" y="144"/>
                </a:lnTo>
                <a:lnTo>
                  <a:pt x="741" y="131"/>
                </a:lnTo>
                <a:lnTo>
                  <a:pt x="741" y="130"/>
                </a:lnTo>
                <a:lnTo>
                  <a:pt x="742" y="136"/>
                </a:lnTo>
                <a:lnTo>
                  <a:pt x="742" y="128"/>
                </a:lnTo>
                <a:lnTo>
                  <a:pt x="742" y="128"/>
                </a:lnTo>
                <a:lnTo>
                  <a:pt x="742" y="128"/>
                </a:lnTo>
                <a:lnTo>
                  <a:pt x="743" y="123"/>
                </a:lnTo>
                <a:lnTo>
                  <a:pt x="743" y="131"/>
                </a:lnTo>
                <a:lnTo>
                  <a:pt x="743" y="130"/>
                </a:lnTo>
                <a:lnTo>
                  <a:pt x="743" y="127"/>
                </a:lnTo>
                <a:lnTo>
                  <a:pt x="744" y="143"/>
                </a:lnTo>
                <a:lnTo>
                  <a:pt x="744" y="143"/>
                </a:lnTo>
                <a:lnTo>
                  <a:pt x="744" y="143"/>
                </a:lnTo>
                <a:lnTo>
                  <a:pt x="744" y="134"/>
                </a:lnTo>
                <a:lnTo>
                  <a:pt x="745" y="142"/>
                </a:lnTo>
                <a:lnTo>
                  <a:pt x="745" y="145"/>
                </a:lnTo>
                <a:lnTo>
                  <a:pt x="746" y="159"/>
                </a:lnTo>
                <a:lnTo>
                  <a:pt x="746" y="157"/>
                </a:lnTo>
                <a:lnTo>
                  <a:pt x="747" y="157"/>
                </a:lnTo>
                <a:lnTo>
                  <a:pt x="747" y="152"/>
                </a:lnTo>
                <a:lnTo>
                  <a:pt x="747" y="163"/>
                </a:lnTo>
                <a:lnTo>
                  <a:pt x="748" y="164"/>
                </a:lnTo>
                <a:lnTo>
                  <a:pt x="748" y="167"/>
                </a:lnTo>
                <a:lnTo>
                  <a:pt x="748" y="159"/>
                </a:lnTo>
                <a:lnTo>
                  <a:pt x="749" y="160"/>
                </a:lnTo>
                <a:lnTo>
                  <a:pt x="749" y="170"/>
                </a:lnTo>
                <a:lnTo>
                  <a:pt x="749" y="167"/>
                </a:lnTo>
                <a:lnTo>
                  <a:pt x="750" y="167"/>
                </a:lnTo>
                <a:lnTo>
                  <a:pt x="750" y="164"/>
                </a:lnTo>
                <a:lnTo>
                  <a:pt x="750" y="169"/>
                </a:lnTo>
                <a:lnTo>
                  <a:pt x="750" y="166"/>
                </a:lnTo>
                <a:lnTo>
                  <a:pt x="751" y="166"/>
                </a:lnTo>
                <a:lnTo>
                  <a:pt x="751" y="182"/>
                </a:lnTo>
                <a:lnTo>
                  <a:pt x="752" y="177"/>
                </a:lnTo>
                <a:lnTo>
                  <a:pt x="752" y="176"/>
                </a:lnTo>
                <a:lnTo>
                  <a:pt x="752" y="174"/>
                </a:lnTo>
                <a:lnTo>
                  <a:pt x="753" y="200"/>
                </a:lnTo>
                <a:lnTo>
                  <a:pt x="753" y="200"/>
                </a:lnTo>
                <a:lnTo>
                  <a:pt x="753" y="199"/>
                </a:lnTo>
                <a:lnTo>
                  <a:pt x="753" y="205"/>
                </a:lnTo>
                <a:lnTo>
                  <a:pt x="754" y="192"/>
                </a:lnTo>
                <a:lnTo>
                  <a:pt x="754" y="192"/>
                </a:lnTo>
                <a:lnTo>
                  <a:pt x="754" y="200"/>
                </a:lnTo>
                <a:lnTo>
                  <a:pt x="755" y="195"/>
                </a:lnTo>
                <a:lnTo>
                  <a:pt x="755" y="193"/>
                </a:lnTo>
                <a:lnTo>
                  <a:pt x="755" y="192"/>
                </a:lnTo>
                <a:lnTo>
                  <a:pt x="755" y="202"/>
                </a:lnTo>
                <a:lnTo>
                  <a:pt x="756" y="198"/>
                </a:lnTo>
                <a:lnTo>
                  <a:pt x="756" y="198"/>
                </a:lnTo>
                <a:lnTo>
                  <a:pt x="756" y="199"/>
                </a:lnTo>
                <a:lnTo>
                  <a:pt x="757" y="191"/>
                </a:lnTo>
                <a:lnTo>
                  <a:pt x="757" y="193"/>
                </a:lnTo>
                <a:lnTo>
                  <a:pt x="757" y="193"/>
                </a:lnTo>
                <a:lnTo>
                  <a:pt x="757" y="193"/>
                </a:lnTo>
                <a:lnTo>
                  <a:pt x="757" y="202"/>
                </a:lnTo>
                <a:lnTo>
                  <a:pt x="758" y="200"/>
                </a:lnTo>
                <a:lnTo>
                  <a:pt x="758" y="200"/>
                </a:lnTo>
                <a:lnTo>
                  <a:pt x="758" y="195"/>
                </a:lnTo>
                <a:lnTo>
                  <a:pt x="759" y="209"/>
                </a:lnTo>
                <a:lnTo>
                  <a:pt x="759" y="209"/>
                </a:lnTo>
                <a:lnTo>
                  <a:pt x="760" y="196"/>
                </a:lnTo>
                <a:lnTo>
                  <a:pt x="760" y="196"/>
                </a:lnTo>
                <a:lnTo>
                  <a:pt x="760" y="195"/>
                </a:lnTo>
                <a:lnTo>
                  <a:pt x="761" y="204"/>
                </a:lnTo>
                <a:lnTo>
                  <a:pt x="761" y="198"/>
                </a:lnTo>
                <a:lnTo>
                  <a:pt x="761" y="197"/>
                </a:lnTo>
                <a:lnTo>
                  <a:pt x="761" y="193"/>
                </a:lnTo>
                <a:lnTo>
                  <a:pt x="762" y="207"/>
                </a:lnTo>
                <a:lnTo>
                  <a:pt x="762" y="207"/>
                </a:lnTo>
                <a:lnTo>
                  <a:pt x="762" y="205"/>
                </a:lnTo>
                <a:lnTo>
                  <a:pt x="763" y="200"/>
                </a:lnTo>
                <a:lnTo>
                  <a:pt x="763" y="201"/>
                </a:lnTo>
                <a:lnTo>
                  <a:pt x="764" y="203"/>
                </a:lnTo>
                <a:lnTo>
                  <a:pt x="764" y="210"/>
                </a:lnTo>
                <a:lnTo>
                  <a:pt x="764" y="203"/>
                </a:lnTo>
                <a:lnTo>
                  <a:pt x="765" y="203"/>
                </a:lnTo>
                <a:lnTo>
                  <a:pt x="765" y="198"/>
                </a:lnTo>
                <a:lnTo>
                  <a:pt x="765" y="207"/>
                </a:lnTo>
                <a:lnTo>
                  <a:pt x="765" y="206"/>
                </a:lnTo>
                <a:lnTo>
                  <a:pt x="766" y="207"/>
                </a:lnTo>
                <a:lnTo>
                  <a:pt x="766" y="212"/>
                </a:lnTo>
                <a:lnTo>
                  <a:pt x="766" y="210"/>
                </a:lnTo>
                <a:lnTo>
                  <a:pt x="767" y="208"/>
                </a:lnTo>
                <a:lnTo>
                  <a:pt x="767" y="210"/>
                </a:lnTo>
                <a:lnTo>
                  <a:pt x="767" y="204"/>
                </a:lnTo>
                <a:lnTo>
                  <a:pt x="768" y="204"/>
                </a:lnTo>
                <a:lnTo>
                  <a:pt x="768" y="205"/>
                </a:lnTo>
                <a:lnTo>
                  <a:pt x="769" y="194"/>
                </a:lnTo>
                <a:lnTo>
                  <a:pt x="769" y="192"/>
                </a:lnTo>
                <a:lnTo>
                  <a:pt x="770" y="176"/>
                </a:lnTo>
                <a:lnTo>
                  <a:pt x="770" y="179"/>
                </a:lnTo>
                <a:lnTo>
                  <a:pt x="770" y="181"/>
                </a:lnTo>
                <a:lnTo>
                  <a:pt x="770" y="183"/>
                </a:lnTo>
                <a:lnTo>
                  <a:pt x="770" y="172"/>
                </a:lnTo>
                <a:lnTo>
                  <a:pt x="771" y="175"/>
                </a:lnTo>
                <a:lnTo>
                  <a:pt x="771" y="176"/>
                </a:lnTo>
                <a:lnTo>
                  <a:pt x="771" y="184"/>
                </a:lnTo>
                <a:lnTo>
                  <a:pt x="772" y="182"/>
                </a:lnTo>
                <a:lnTo>
                  <a:pt x="772" y="181"/>
                </a:lnTo>
                <a:lnTo>
                  <a:pt x="773" y="164"/>
                </a:lnTo>
                <a:lnTo>
                  <a:pt x="773" y="164"/>
                </a:lnTo>
                <a:lnTo>
                  <a:pt x="773" y="157"/>
                </a:lnTo>
                <a:lnTo>
                  <a:pt x="774" y="165"/>
                </a:lnTo>
                <a:lnTo>
                  <a:pt x="774" y="162"/>
                </a:lnTo>
                <a:lnTo>
                  <a:pt x="774" y="163"/>
                </a:lnTo>
                <a:lnTo>
                  <a:pt x="774" y="167"/>
                </a:lnTo>
                <a:lnTo>
                  <a:pt x="775" y="163"/>
                </a:lnTo>
                <a:lnTo>
                  <a:pt x="775" y="163"/>
                </a:lnTo>
                <a:lnTo>
                  <a:pt x="775" y="170"/>
                </a:lnTo>
                <a:lnTo>
                  <a:pt x="776" y="161"/>
                </a:lnTo>
                <a:lnTo>
                  <a:pt x="776" y="161"/>
                </a:lnTo>
                <a:lnTo>
                  <a:pt x="776" y="164"/>
                </a:lnTo>
                <a:lnTo>
                  <a:pt x="777" y="144"/>
                </a:lnTo>
                <a:lnTo>
                  <a:pt x="777" y="143"/>
                </a:lnTo>
                <a:lnTo>
                  <a:pt x="778" y="153"/>
                </a:lnTo>
                <a:lnTo>
                  <a:pt x="778" y="154"/>
                </a:lnTo>
                <a:lnTo>
                  <a:pt x="779" y="167"/>
                </a:lnTo>
                <a:lnTo>
                  <a:pt x="779" y="166"/>
                </a:lnTo>
                <a:lnTo>
                  <a:pt x="779" y="165"/>
                </a:lnTo>
                <a:lnTo>
                  <a:pt x="779" y="166"/>
                </a:lnTo>
                <a:lnTo>
                  <a:pt x="780" y="162"/>
                </a:lnTo>
                <a:lnTo>
                  <a:pt x="780" y="165"/>
                </a:lnTo>
                <a:lnTo>
                  <a:pt x="781" y="163"/>
                </a:lnTo>
                <a:lnTo>
                  <a:pt x="781" y="158"/>
                </a:lnTo>
                <a:lnTo>
                  <a:pt x="781" y="172"/>
                </a:lnTo>
                <a:lnTo>
                  <a:pt x="782" y="172"/>
                </a:lnTo>
                <a:lnTo>
                  <a:pt x="782" y="180"/>
                </a:lnTo>
                <a:lnTo>
                  <a:pt x="782" y="165"/>
                </a:lnTo>
                <a:lnTo>
                  <a:pt x="783" y="166"/>
                </a:lnTo>
                <a:lnTo>
                  <a:pt x="783" y="152"/>
                </a:lnTo>
                <a:lnTo>
                  <a:pt x="784" y="152"/>
                </a:lnTo>
                <a:lnTo>
                  <a:pt x="784" y="146"/>
                </a:lnTo>
                <a:lnTo>
                  <a:pt x="784" y="153"/>
                </a:lnTo>
                <a:lnTo>
                  <a:pt x="784" y="148"/>
                </a:lnTo>
                <a:lnTo>
                  <a:pt x="785" y="148"/>
                </a:lnTo>
                <a:lnTo>
                  <a:pt x="785" y="152"/>
                </a:lnTo>
                <a:lnTo>
                  <a:pt x="786" y="146"/>
                </a:lnTo>
                <a:lnTo>
                  <a:pt x="786" y="148"/>
                </a:lnTo>
                <a:lnTo>
                  <a:pt x="786" y="149"/>
                </a:lnTo>
                <a:lnTo>
                  <a:pt x="787" y="138"/>
                </a:lnTo>
                <a:lnTo>
                  <a:pt x="787" y="141"/>
                </a:lnTo>
                <a:lnTo>
                  <a:pt x="787" y="141"/>
                </a:lnTo>
                <a:lnTo>
                  <a:pt x="787" y="134"/>
                </a:lnTo>
                <a:lnTo>
                  <a:pt x="788" y="143"/>
                </a:lnTo>
                <a:lnTo>
                  <a:pt x="788" y="144"/>
                </a:lnTo>
                <a:lnTo>
                  <a:pt x="788" y="153"/>
                </a:lnTo>
                <a:lnTo>
                  <a:pt x="789" y="145"/>
                </a:lnTo>
                <a:lnTo>
                  <a:pt x="789" y="145"/>
                </a:lnTo>
                <a:lnTo>
                  <a:pt x="789" y="136"/>
                </a:lnTo>
                <a:lnTo>
                  <a:pt x="790" y="155"/>
                </a:lnTo>
                <a:lnTo>
                  <a:pt x="790" y="155"/>
                </a:lnTo>
                <a:lnTo>
                  <a:pt x="791" y="149"/>
                </a:lnTo>
                <a:lnTo>
                  <a:pt x="791" y="157"/>
                </a:lnTo>
                <a:lnTo>
                  <a:pt x="791" y="157"/>
                </a:lnTo>
                <a:lnTo>
                  <a:pt x="791" y="156"/>
                </a:lnTo>
                <a:lnTo>
                  <a:pt x="791" y="155"/>
                </a:lnTo>
                <a:lnTo>
                  <a:pt x="792" y="161"/>
                </a:lnTo>
                <a:lnTo>
                  <a:pt x="792" y="161"/>
                </a:lnTo>
                <a:lnTo>
                  <a:pt x="793" y="149"/>
                </a:lnTo>
                <a:lnTo>
                  <a:pt x="793" y="150"/>
                </a:lnTo>
                <a:lnTo>
                  <a:pt x="793" y="151"/>
                </a:lnTo>
                <a:lnTo>
                  <a:pt x="794" y="147"/>
                </a:lnTo>
                <a:lnTo>
                  <a:pt x="794" y="148"/>
                </a:lnTo>
                <a:lnTo>
                  <a:pt x="794" y="147"/>
                </a:lnTo>
                <a:lnTo>
                  <a:pt x="795" y="163"/>
                </a:lnTo>
                <a:lnTo>
                  <a:pt x="795" y="162"/>
                </a:lnTo>
                <a:lnTo>
                  <a:pt x="795" y="163"/>
                </a:lnTo>
                <a:lnTo>
                  <a:pt x="795" y="165"/>
                </a:lnTo>
                <a:lnTo>
                  <a:pt x="796" y="154"/>
                </a:lnTo>
                <a:lnTo>
                  <a:pt x="796" y="153"/>
                </a:lnTo>
                <a:lnTo>
                  <a:pt x="796" y="153"/>
                </a:lnTo>
                <a:lnTo>
                  <a:pt x="797" y="166"/>
                </a:lnTo>
                <a:lnTo>
                  <a:pt x="797" y="164"/>
                </a:lnTo>
                <a:lnTo>
                  <a:pt x="798" y="165"/>
                </a:lnTo>
                <a:lnTo>
                  <a:pt x="798" y="162"/>
                </a:lnTo>
                <a:lnTo>
                  <a:pt x="798" y="174"/>
                </a:lnTo>
                <a:lnTo>
                  <a:pt x="798" y="174"/>
                </a:lnTo>
                <a:lnTo>
                  <a:pt x="799" y="174"/>
                </a:lnTo>
                <a:lnTo>
                  <a:pt x="799" y="173"/>
                </a:lnTo>
                <a:lnTo>
                  <a:pt x="799" y="190"/>
                </a:lnTo>
                <a:lnTo>
                  <a:pt x="800" y="191"/>
                </a:lnTo>
                <a:lnTo>
                  <a:pt x="800" y="200"/>
                </a:lnTo>
                <a:lnTo>
                  <a:pt x="800" y="189"/>
                </a:lnTo>
                <a:lnTo>
                  <a:pt x="800" y="191"/>
                </a:lnTo>
                <a:lnTo>
                  <a:pt x="801" y="191"/>
                </a:lnTo>
                <a:lnTo>
                  <a:pt x="801" y="198"/>
                </a:lnTo>
                <a:lnTo>
                  <a:pt x="801" y="189"/>
                </a:lnTo>
                <a:lnTo>
                  <a:pt x="801" y="193"/>
                </a:lnTo>
                <a:lnTo>
                  <a:pt x="802" y="193"/>
                </a:lnTo>
                <a:lnTo>
                  <a:pt x="802" y="195"/>
                </a:lnTo>
                <a:lnTo>
                  <a:pt x="802" y="188"/>
                </a:lnTo>
                <a:lnTo>
                  <a:pt x="803" y="191"/>
                </a:lnTo>
                <a:lnTo>
                  <a:pt x="803" y="192"/>
                </a:lnTo>
                <a:lnTo>
                  <a:pt x="803" y="196"/>
                </a:lnTo>
                <a:lnTo>
                  <a:pt x="804" y="191"/>
                </a:lnTo>
                <a:lnTo>
                  <a:pt x="804" y="193"/>
                </a:lnTo>
                <a:lnTo>
                  <a:pt x="804" y="195"/>
                </a:lnTo>
                <a:lnTo>
                  <a:pt x="804" y="204"/>
                </a:lnTo>
                <a:lnTo>
                  <a:pt x="805" y="202"/>
                </a:lnTo>
                <a:lnTo>
                  <a:pt x="805" y="203"/>
                </a:lnTo>
                <a:lnTo>
                  <a:pt x="806" y="218"/>
                </a:lnTo>
                <a:lnTo>
                  <a:pt x="806" y="221"/>
                </a:lnTo>
                <a:lnTo>
                  <a:pt x="806" y="227"/>
                </a:lnTo>
                <a:lnTo>
                  <a:pt x="807" y="224"/>
                </a:lnTo>
                <a:lnTo>
                  <a:pt x="807" y="225"/>
                </a:lnTo>
                <a:lnTo>
                  <a:pt x="807" y="222"/>
                </a:lnTo>
                <a:lnTo>
                  <a:pt x="808" y="232"/>
                </a:lnTo>
                <a:lnTo>
                  <a:pt x="808" y="225"/>
                </a:lnTo>
                <a:lnTo>
                  <a:pt x="808" y="225"/>
                </a:lnTo>
                <a:lnTo>
                  <a:pt x="808" y="243"/>
                </a:lnTo>
                <a:lnTo>
                  <a:pt x="809" y="232"/>
                </a:lnTo>
                <a:lnTo>
                  <a:pt x="809" y="231"/>
                </a:lnTo>
                <a:lnTo>
                  <a:pt x="809" y="221"/>
                </a:lnTo>
                <a:lnTo>
                  <a:pt x="810" y="237"/>
                </a:lnTo>
                <a:lnTo>
                  <a:pt x="810" y="236"/>
                </a:lnTo>
                <a:lnTo>
                  <a:pt x="810" y="236"/>
                </a:lnTo>
                <a:lnTo>
                  <a:pt x="811" y="237"/>
                </a:lnTo>
                <a:lnTo>
                  <a:pt x="811" y="229"/>
                </a:lnTo>
                <a:lnTo>
                  <a:pt x="811" y="229"/>
                </a:lnTo>
                <a:lnTo>
                  <a:pt x="811" y="228"/>
                </a:lnTo>
                <a:lnTo>
                  <a:pt x="812" y="223"/>
                </a:lnTo>
                <a:lnTo>
                  <a:pt x="812" y="237"/>
                </a:lnTo>
                <a:lnTo>
                  <a:pt x="812" y="237"/>
                </a:lnTo>
                <a:lnTo>
                  <a:pt x="812" y="237"/>
                </a:lnTo>
                <a:lnTo>
                  <a:pt x="812" y="236"/>
                </a:lnTo>
                <a:lnTo>
                  <a:pt x="813" y="246"/>
                </a:lnTo>
                <a:lnTo>
                  <a:pt x="813" y="240"/>
                </a:lnTo>
                <a:lnTo>
                  <a:pt x="813" y="237"/>
                </a:lnTo>
                <a:lnTo>
                  <a:pt x="813" y="233"/>
                </a:lnTo>
                <a:lnTo>
                  <a:pt x="814" y="242"/>
                </a:lnTo>
                <a:lnTo>
                  <a:pt x="814" y="237"/>
                </a:lnTo>
                <a:lnTo>
                  <a:pt x="815" y="235"/>
                </a:lnTo>
                <a:lnTo>
                  <a:pt x="815" y="226"/>
                </a:lnTo>
                <a:lnTo>
                  <a:pt x="815" y="236"/>
                </a:lnTo>
                <a:lnTo>
                  <a:pt x="816" y="236"/>
                </a:lnTo>
                <a:lnTo>
                  <a:pt x="816" y="224"/>
                </a:lnTo>
                <a:lnTo>
                  <a:pt x="816" y="228"/>
                </a:lnTo>
                <a:lnTo>
                  <a:pt x="817" y="230"/>
                </a:lnTo>
                <a:lnTo>
                  <a:pt x="817" y="235"/>
                </a:lnTo>
                <a:lnTo>
                  <a:pt x="817" y="227"/>
                </a:lnTo>
                <a:lnTo>
                  <a:pt x="818" y="226"/>
                </a:lnTo>
                <a:lnTo>
                  <a:pt x="818" y="227"/>
                </a:lnTo>
                <a:lnTo>
                  <a:pt x="819" y="213"/>
                </a:lnTo>
                <a:lnTo>
                  <a:pt x="819" y="215"/>
                </a:lnTo>
                <a:lnTo>
                  <a:pt x="819" y="215"/>
                </a:lnTo>
                <a:lnTo>
                  <a:pt x="820" y="225"/>
                </a:lnTo>
                <a:lnTo>
                  <a:pt x="820" y="222"/>
                </a:lnTo>
                <a:lnTo>
                  <a:pt x="820" y="223"/>
                </a:lnTo>
                <a:lnTo>
                  <a:pt x="820" y="226"/>
                </a:lnTo>
                <a:lnTo>
                  <a:pt x="821" y="215"/>
                </a:lnTo>
                <a:lnTo>
                  <a:pt x="821" y="221"/>
                </a:lnTo>
                <a:lnTo>
                  <a:pt x="821" y="221"/>
                </a:lnTo>
                <a:lnTo>
                  <a:pt x="821" y="231"/>
                </a:lnTo>
                <a:lnTo>
                  <a:pt x="822" y="219"/>
                </a:lnTo>
                <a:lnTo>
                  <a:pt x="822" y="219"/>
                </a:lnTo>
                <a:lnTo>
                  <a:pt x="823" y="231"/>
                </a:lnTo>
                <a:lnTo>
                  <a:pt x="823" y="231"/>
                </a:lnTo>
                <a:lnTo>
                  <a:pt x="824" y="237"/>
                </a:lnTo>
                <a:lnTo>
                  <a:pt x="824" y="230"/>
                </a:lnTo>
                <a:lnTo>
                  <a:pt x="824" y="229"/>
                </a:lnTo>
                <a:lnTo>
                  <a:pt x="824" y="225"/>
                </a:lnTo>
                <a:lnTo>
                  <a:pt x="825" y="230"/>
                </a:lnTo>
                <a:lnTo>
                  <a:pt x="825" y="229"/>
                </a:lnTo>
                <a:lnTo>
                  <a:pt x="825" y="227"/>
                </a:lnTo>
                <a:lnTo>
                  <a:pt x="825" y="226"/>
                </a:lnTo>
                <a:lnTo>
                  <a:pt x="826" y="235"/>
                </a:lnTo>
                <a:lnTo>
                  <a:pt x="826" y="234"/>
                </a:lnTo>
                <a:lnTo>
                  <a:pt x="826" y="234"/>
                </a:lnTo>
                <a:lnTo>
                  <a:pt x="827" y="252"/>
                </a:lnTo>
                <a:lnTo>
                  <a:pt x="827" y="251"/>
                </a:lnTo>
                <a:lnTo>
                  <a:pt x="828" y="243"/>
                </a:lnTo>
                <a:lnTo>
                  <a:pt x="828" y="244"/>
                </a:lnTo>
                <a:lnTo>
                  <a:pt x="828" y="244"/>
                </a:lnTo>
                <a:lnTo>
                  <a:pt x="828" y="240"/>
                </a:lnTo>
                <a:lnTo>
                  <a:pt x="829" y="253"/>
                </a:lnTo>
                <a:lnTo>
                  <a:pt x="829" y="253"/>
                </a:lnTo>
                <a:lnTo>
                  <a:pt x="830" y="237"/>
                </a:lnTo>
                <a:lnTo>
                  <a:pt x="830" y="238"/>
                </a:lnTo>
                <a:lnTo>
                  <a:pt x="830" y="238"/>
                </a:lnTo>
                <a:lnTo>
                  <a:pt x="831" y="245"/>
                </a:lnTo>
                <a:lnTo>
                  <a:pt x="831" y="237"/>
                </a:lnTo>
                <a:lnTo>
                  <a:pt x="832" y="237"/>
                </a:lnTo>
                <a:lnTo>
                  <a:pt x="832" y="236"/>
                </a:lnTo>
                <a:lnTo>
                  <a:pt x="832" y="246"/>
                </a:lnTo>
                <a:lnTo>
                  <a:pt x="832" y="242"/>
                </a:lnTo>
                <a:lnTo>
                  <a:pt x="833" y="243"/>
                </a:lnTo>
                <a:lnTo>
                  <a:pt x="833" y="246"/>
                </a:lnTo>
                <a:lnTo>
                  <a:pt x="833" y="239"/>
                </a:lnTo>
                <a:lnTo>
                  <a:pt x="833" y="241"/>
                </a:lnTo>
                <a:lnTo>
                  <a:pt x="834" y="240"/>
                </a:lnTo>
                <a:lnTo>
                  <a:pt x="834" y="245"/>
                </a:lnTo>
                <a:lnTo>
                  <a:pt x="834" y="234"/>
                </a:lnTo>
                <a:lnTo>
                  <a:pt x="834" y="235"/>
                </a:lnTo>
                <a:lnTo>
                  <a:pt x="835" y="235"/>
                </a:lnTo>
                <a:lnTo>
                  <a:pt x="835" y="238"/>
                </a:lnTo>
                <a:lnTo>
                  <a:pt x="836" y="231"/>
                </a:lnTo>
                <a:lnTo>
                  <a:pt x="836" y="231"/>
                </a:lnTo>
                <a:lnTo>
                  <a:pt x="836" y="231"/>
                </a:lnTo>
                <a:lnTo>
                  <a:pt x="836" y="232"/>
                </a:lnTo>
                <a:lnTo>
                  <a:pt x="836" y="227"/>
                </a:lnTo>
                <a:lnTo>
                  <a:pt x="837" y="231"/>
                </a:lnTo>
                <a:lnTo>
                  <a:pt x="837" y="232"/>
                </a:lnTo>
                <a:lnTo>
                  <a:pt x="838" y="249"/>
                </a:lnTo>
                <a:lnTo>
                  <a:pt x="838" y="249"/>
                </a:lnTo>
                <a:lnTo>
                  <a:pt x="839" y="226"/>
                </a:lnTo>
                <a:lnTo>
                  <a:pt x="839" y="224"/>
                </a:lnTo>
                <a:lnTo>
                  <a:pt x="839" y="234"/>
                </a:lnTo>
                <a:lnTo>
                  <a:pt x="840" y="229"/>
                </a:lnTo>
                <a:lnTo>
                  <a:pt x="840" y="228"/>
                </a:lnTo>
                <a:lnTo>
                  <a:pt x="840" y="228"/>
                </a:lnTo>
                <a:lnTo>
                  <a:pt x="841" y="221"/>
                </a:lnTo>
                <a:lnTo>
                  <a:pt x="841" y="220"/>
                </a:lnTo>
                <a:lnTo>
                  <a:pt x="841" y="224"/>
                </a:lnTo>
                <a:lnTo>
                  <a:pt x="842" y="217"/>
                </a:lnTo>
                <a:lnTo>
                  <a:pt x="842" y="220"/>
                </a:lnTo>
                <a:lnTo>
                  <a:pt x="842" y="220"/>
                </a:lnTo>
                <a:lnTo>
                  <a:pt x="842" y="217"/>
                </a:lnTo>
                <a:lnTo>
                  <a:pt x="843" y="228"/>
                </a:lnTo>
                <a:lnTo>
                  <a:pt x="843" y="228"/>
                </a:lnTo>
                <a:lnTo>
                  <a:pt x="843" y="227"/>
                </a:lnTo>
                <a:lnTo>
                  <a:pt x="844" y="239"/>
                </a:lnTo>
                <a:lnTo>
                  <a:pt x="844" y="238"/>
                </a:lnTo>
                <a:lnTo>
                  <a:pt x="844" y="237"/>
                </a:lnTo>
                <a:lnTo>
                  <a:pt x="845" y="250"/>
                </a:lnTo>
                <a:lnTo>
                  <a:pt x="845" y="244"/>
                </a:lnTo>
                <a:lnTo>
                  <a:pt x="845" y="242"/>
                </a:lnTo>
                <a:lnTo>
                  <a:pt x="845" y="241"/>
                </a:lnTo>
                <a:lnTo>
                  <a:pt x="846" y="259"/>
                </a:lnTo>
                <a:lnTo>
                  <a:pt x="846" y="260"/>
                </a:lnTo>
                <a:lnTo>
                  <a:pt x="847" y="264"/>
                </a:lnTo>
                <a:lnTo>
                  <a:pt x="847" y="260"/>
                </a:lnTo>
                <a:lnTo>
                  <a:pt x="847" y="261"/>
                </a:lnTo>
                <a:lnTo>
                  <a:pt x="847" y="261"/>
                </a:lnTo>
                <a:lnTo>
                  <a:pt x="848" y="287"/>
                </a:lnTo>
                <a:lnTo>
                  <a:pt x="849" y="288"/>
                </a:lnTo>
                <a:lnTo>
                  <a:pt x="849" y="287"/>
                </a:lnTo>
                <a:lnTo>
                  <a:pt x="849" y="297"/>
                </a:lnTo>
                <a:lnTo>
                  <a:pt x="850" y="298"/>
                </a:lnTo>
                <a:lnTo>
                  <a:pt x="850" y="293"/>
                </a:lnTo>
                <a:lnTo>
                  <a:pt x="850" y="308"/>
                </a:lnTo>
                <a:lnTo>
                  <a:pt x="850" y="304"/>
                </a:lnTo>
                <a:lnTo>
                  <a:pt x="851" y="302"/>
                </a:lnTo>
                <a:lnTo>
                  <a:pt x="851" y="302"/>
                </a:lnTo>
                <a:lnTo>
                  <a:pt x="851" y="294"/>
                </a:lnTo>
                <a:lnTo>
                  <a:pt x="851" y="296"/>
                </a:lnTo>
                <a:lnTo>
                  <a:pt x="852" y="296"/>
                </a:lnTo>
                <a:lnTo>
                  <a:pt x="852" y="297"/>
                </a:lnTo>
                <a:lnTo>
                  <a:pt x="853" y="285"/>
                </a:lnTo>
                <a:lnTo>
                  <a:pt x="853" y="290"/>
                </a:lnTo>
                <a:lnTo>
                  <a:pt x="853" y="290"/>
                </a:lnTo>
                <a:lnTo>
                  <a:pt x="853" y="286"/>
                </a:lnTo>
                <a:lnTo>
                  <a:pt x="854" y="296"/>
                </a:lnTo>
                <a:lnTo>
                  <a:pt x="854" y="292"/>
                </a:lnTo>
                <a:lnTo>
                  <a:pt x="854" y="291"/>
                </a:lnTo>
                <a:lnTo>
                  <a:pt x="855" y="300"/>
                </a:lnTo>
                <a:lnTo>
                  <a:pt x="855" y="300"/>
                </a:lnTo>
                <a:lnTo>
                  <a:pt x="855" y="300"/>
                </a:lnTo>
                <a:lnTo>
                  <a:pt x="855" y="293"/>
                </a:lnTo>
                <a:lnTo>
                  <a:pt x="856" y="294"/>
                </a:lnTo>
                <a:lnTo>
                  <a:pt x="856" y="295"/>
                </a:lnTo>
                <a:lnTo>
                  <a:pt x="856" y="303"/>
                </a:lnTo>
                <a:lnTo>
                  <a:pt x="857" y="292"/>
                </a:lnTo>
                <a:lnTo>
                  <a:pt x="857" y="295"/>
                </a:lnTo>
                <a:lnTo>
                  <a:pt x="857" y="294"/>
                </a:lnTo>
                <a:lnTo>
                  <a:pt x="858" y="285"/>
                </a:lnTo>
                <a:lnTo>
                  <a:pt x="858" y="285"/>
                </a:lnTo>
                <a:lnTo>
                  <a:pt x="858" y="283"/>
                </a:lnTo>
                <a:lnTo>
                  <a:pt x="858" y="284"/>
                </a:lnTo>
                <a:lnTo>
                  <a:pt x="859" y="274"/>
                </a:lnTo>
                <a:lnTo>
                  <a:pt x="859" y="275"/>
                </a:lnTo>
                <a:lnTo>
                  <a:pt x="859" y="275"/>
                </a:lnTo>
                <a:lnTo>
                  <a:pt x="859" y="270"/>
                </a:lnTo>
                <a:lnTo>
                  <a:pt x="859" y="277"/>
                </a:lnTo>
                <a:lnTo>
                  <a:pt x="860" y="271"/>
                </a:lnTo>
                <a:lnTo>
                  <a:pt x="860" y="271"/>
                </a:lnTo>
                <a:lnTo>
                  <a:pt x="861" y="272"/>
                </a:lnTo>
                <a:lnTo>
                  <a:pt x="861" y="267"/>
                </a:lnTo>
                <a:lnTo>
                  <a:pt x="861" y="268"/>
                </a:lnTo>
                <a:lnTo>
                  <a:pt x="861" y="268"/>
                </a:lnTo>
                <a:lnTo>
                  <a:pt x="862" y="280"/>
                </a:lnTo>
                <a:lnTo>
                  <a:pt x="862" y="283"/>
                </a:lnTo>
                <a:lnTo>
                  <a:pt x="863" y="282"/>
                </a:lnTo>
                <a:lnTo>
                  <a:pt x="863" y="295"/>
                </a:lnTo>
                <a:lnTo>
                  <a:pt x="863" y="285"/>
                </a:lnTo>
                <a:lnTo>
                  <a:pt x="863" y="286"/>
                </a:lnTo>
                <a:lnTo>
                  <a:pt x="864" y="292"/>
                </a:lnTo>
                <a:lnTo>
                  <a:pt x="864" y="283"/>
                </a:lnTo>
                <a:lnTo>
                  <a:pt x="864" y="288"/>
                </a:lnTo>
                <a:lnTo>
                  <a:pt x="864" y="287"/>
                </a:lnTo>
                <a:lnTo>
                  <a:pt x="864" y="288"/>
                </a:lnTo>
                <a:lnTo>
                  <a:pt x="865" y="281"/>
                </a:lnTo>
                <a:lnTo>
                  <a:pt x="865" y="284"/>
                </a:lnTo>
                <a:lnTo>
                  <a:pt x="866" y="283"/>
                </a:lnTo>
                <a:lnTo>
                  <a:pt x="866" y="282"/>
                </a:lnTo>
                <a:lnTo>
                  <a:pt x="866" y="290"/>
                </a:lnTo>
                <a:lnTo>
                  <a:pt x="866" y="290"/>
                </a:lnTo>
                <a:lnTo>
                  <a:pt x="867" y="290"/>
                </a:lnTo>
                <a:lnTo>
                  <a:pt x="867" y="267"/>
                </a:lnTo>
                <a:lnTo>
                  <a:pt x="867" y="268"/>
                </a:lnTo>
                <a:lnTo>
                  <a:pt x="868" y="268"/>
                </a:lnTo>
                <a:lnTo>
                  <a:pt x="868" y="287"/>
                </a:lnTo>
                <a:lnTo>
                  <a:pt x="868" y="285"/>
                </a:lnTo>
                <a:lnTo>
                  <a:pt x="869" y="284"/>
                </a:lnTo>
                <a:lnTo>
                  <a:pt x="869" y="282"/>
                </a:lnTo>
                <a:lnTo>
                  <a:pt x="870" y="291"/>
                </a:lnTo>
                <a:lnTo>
                  <a:pt x="870" y="291"/>
                </a:lnTo>
                <a:lnTo>
                  <a:pt x="870" y="294"/>
                </a:lnTo>
                <a:lnTo>
                  <a:pt x="871" y="286"/>
                </a:lnTo>
                <a:lnTo>
                  <a:pt x="871" y="285"/>
                </a:lnTo>
                <a:lnTo>
                  <a:pt x="871" y="283"/>
                </a:lnTo>
                <a:lnTo>
                  <a:pt x="872" y="289"/>
                </a:lnTo>
                <a:lnTo>
                  <a:pt x="872" y="286"/>
                </a:lnTo>
                <a:lnTo>
                  <a:pt x="872" y="286"/>
                </a:lnTo>
                <a:lnTo>
                  <a:pt x="872" y="286"/>
                </a:lnTo>
                <a:lnTo>
                  <a:pt x="873" y="258"/>
                </a:lnTo>
                <a:lnTo>
                  <a:pt x="873" y="258"/>
                </a:lnTo>
                <a:lnTo>
                  <a:pt x="873" y="265"/>
                </a:lnTo>
                <a:lnTo>
                  <a:pt x="874" y="255"/>
                </a:lnTo>
                <a:lnTo>
                  <a:pt x="874" y="253"/>
                </a:lnTo>
                <a:lnTo>
                  <a:pt x="874" y="255"/>
                </a:lnTo>
                <a:lnTo>
                  <a:pt x="874" y="248"/>
                </a:lnTo>
                <a:lnTo>
                  <a:pt x="875" y="251"/>
                </a:lnTo>
                <a:lnTo>
                  <a:pt x="875" y="252"/>
                </a:lnTo>
                <a:lnTo>
                  <a:pt x="875" y="256"/>
                </a:lnTo>
                <a:lnTo>
                  <a:pt x="876" y="246"/>
                </a:lnTo>
                <a:lnTo>
                  <a:pt x="876" y="246"/>
                </a:lnTo>
                <a:lnTo>
                  <a:pt x="876" y="247"/>
                </a:lnTo>
                <a:lnTo>
                  <a:pt x="877" y="258"/>
                </a:lnTo>
                <a:lnTo>
                  <a:pt x="877" y="256"/>
                </a:lnTo>
                <a:lnTo>
                  <a:pt x="877" y="257"/>
                </a:lnTo>
                <a:lnTo>
                  <a:pt x="878" y="263"/>
                </a:lnTo>
                <a:lnTo>
                  <a:pt x="878" y="262"/>
                </a:lnTo>
                <a:lnTo>
                  <a:pt x="878" y="262"/>
                </a:lnTo>
                <a:lnTo>
                  <a:pt x="878" y="264"/>
                </a:lnTo>
                <a:lnTo>
                  <a:pt x="879" y="253"/>
                </a:lnTo>
                <a:lnTo>
                  <a:pt x="879" y="257"/>
                </a:lnTo>
                <a:lnTo>
                  <a:pt x="879" y="258"/>
                </a:lnTo>
                <a:lnTo>
                  <a:pt x="880" y="271"/>
                </a:lnTo>
                <a:lnTo>
                  <a:pt x="880" y="268"/>
                </a:lnTo>
                <a:lnTo>
                  <a:pt x="880" y="270"/>
                </a:lnTo>
                <a:lnTo>
                  <a:pt x="881" y="278"/>
                </a:lnTo>
                <a:lnTo>
                  <a:pt x="881" y="269"/>
                </a:lnTo>
                <a:lnTo>
                  <a:pt x="881" y="270"/>
                </a:lnTo>
                <a:lnTo>
                  <a:pt x="881" y="269"/>
                </a:lnTo>
                <a:lnTo>
                  <a:pt x="882" y="252"/>
                </a:lnTo>
                <a:lnTo>
                  <a:pt x="883" y="253"/>
                </a:lnTo>
                <a:lnTo>
                  <a:pt x="883" y="253"/>
                </a:lnTo>
                <a:lnTo>
                  <a:pt x="883" y="246"/>
                </a:lnTo>
                <a:lnTo>
                  <a:pt x="884" y="244"/>
                </a:lnTo>
                <a:lnTo>
                  <a:pt x="884" y="246"/>
                </a:lnTo>
                <a:lnTo>
                  <a:pt x="884" y="239"/>
                </a:lnTo>
                <a:lnTo>
                  <a:pt x="884" y="246"/>
                </a:lnTo>
                <a:lnTo>
                  <a:pt x="885" y="247"/>
                </a:lnTo>
                <a:lnTo>
                  <a:pt x="885" y="242"/>
                </a:lnTo>
                <a:lnTo>
                  <a:pt x="885" y="250"/>
                </a:lnTo>
                <a:lnTo>
                  <a:pt x="885" y="248"/>
                </a:lnTo>
                <a:lnTo>
                  <a:pt x="886" y="248"/>
                </a:lnTo>
                <a:lnTo>
                  <a:pt x="886" y="247"/>
                </a:lnTo>
                <a:lnTo>
                  <a:pt x="886" y="255"/>
                </a:lnTo>
                <a:lnTo>
                  <a:pt x="887" y="248"/>
                </a:lnTo>
                <a:lnTo>
                  <a:pt x="887" y="248"/>
                </a:lnTo>
                <a:lnTo>
                  <a:pt x="887" y="248"/>
                </a:lnTo>
                <a:lnTo>
                  <a:pt x="887" y="239"/>
                </a:lnTo>
                <a:lnTo>
                  <a:pt x="888" y="241"/>
                </a:lnTo>
                <a:lnTo>
                  <a:pt x="888" y="244"/>
                </a:lnTo>
                <a:lnTo>
                  <a:pt x="888" y="255"/>
                </a:lnTo>
                <a:lnTo>
                  <a:pt x="889" y="252"/>
                </a:lnTo>
                <a:lnTo>
                  <a:pt x="889" y="254"/>
                </a:lnTo>
                <a:lnTo>
                  <a:pt x="890" y="245"/>
                </a:lnTo>
                <a:lnTo>
                  <a:pt x="890" y="245"/>
                </a:lnTo>
                <a:lnTo>
                  <a:pt x="890" y="241"/>
                </a:lnTo>
                <a:lnTo>
                  <a:pt x="891" y="245"/>
                </a:lnTo>
                <a:lnTo>
                  <a:pt x="891" y="241"/>
                </a:lnTo>
                <a:lnTo>
                  <a:pt x="891" y="241"/>
                </a:lnTo>
                <a:lnTo>
                  <a:pt x="891" y="235"/>
                </a:lnTo>
                <a:lnTo>
                  <a:pt x="892" y="244"/>
                </a:lnTo>
                <a:lnTo>
                  <a:pt x="892" y="240"/>
                </a:lnTo>
                <a:lnTo>
                  <a:pt x="892" y="242"/>
                </a:lnTo>
                <a:lnTo>
                  <a:pt x="892" y="237"/>
                </a:lnTo>
                <a:lnTo>
                  <a:pt x="893" y="256"/>
                </a:lnTo>
                <a:lnTo>
                  <a:pt x="893" y="256"/>
                </a:lnTo>
                <a:lnTo>
                  <a:pt x="893" y="257"/>
                </a:lnTo>
                <a:lnTo>
                  <a:pt x="894" y="244"/>
                </a:lnTo>
                <a:lnTo>
                  <a:pt x="894" y="244"/>
                </a:lnTo>
                <a:lnTo>
                  <a:pt x="894" y="248"/>
                </a:lnTo>
                <a:lnTo>
                  <a:pt x="895" y="239"/>
                </a:lnTo>
                <a:lnTo>
                  <a:pt x="895" y="240"/>
                </a:lnTo>
                <a:lnTo>
                  <a:pt x="895" y="242"/>
                </a:lnTo>
                <a:lnTo>
                  <a:pt x="896" y="257"/>
                </a:lnTo>
                <a:lnTo>
                  <a:pt x="896" y="257"/>
                </a:lnTo>
                <a:lnTo>
                  <a:pt x="896" y="258"/>
                </a:lnTo>
                <a:lnTo>
                  <a:pt x="897" y="261"/>
                </a:lnTo>
                <a:lnTo>
                  <a:pt x="897" y="255"/>
                </a:lnTo>
                <a:lnTo>
                  <a:pt x="897" y="260"/>
                </a:lnTo>
                <a:lnTo>
                  <a:pt x="897" y="260"/>
                </a:lnTo>
                <a:lnTo>
                  <a:pt x="898" y="256"/>
                </a:lnTo>
                <a:lnTo>
                  <a:pt x="898" y="265"/>
                </a:lnTo>
                <a:lnTo>
                  <a:pt x="898" y="261"/>
                </a:lnTo>
                <a:lnTo>
                  <a:pt x="898" y="259"/>
                </a:lnTo>
                <a:lnTo>
                  <a:pt x="898" y="259"/>
                </a:lnTo>
                <a:lnTo>
                  <a:pt x="899" y="273"/>
                </a:lnTo>
                <a:lnTo>
                  <a:pt x="899" y="266"/>
                </a:lnTo>
                <a:lnTo>
                  <a:pt x="900" y="266"/>
                </a:lnTo>
                <a:lnTo>
                  <a:pt x="900" y="265"/>
                </a:lnTo>
                <a:lnTo>
                  <a:pt x="900" y="273"/>
                </a:lnTo>
                <a:lnTo>
                  <a:pt x="900" y="269"/>
                </a:lnTo>
                <a:lnTo>
                  <a:pt x="901" y="267"/>
                </a:lnTo>
                <a:lnTo>
                  <a:pt x="901" y="265"/>
                </a:lnTo>
                <a:lnTo>
                  <a:pt x="901" y="277"/>
                </a:lnTo>
                <a:lnTo>
                  <a:pt x="901" y="273"/>
                </a:lnTo>
                <a:lnTo>
                  <a:pt x="902" y="273"/>
                </a:lnTo>
                <a:lnTo>
                  <a:pt x="902" y="268"/>
                </a:lnTo>
                <a:lnTo>
                  <a:pt x="902" y="278"/>
                </a:lnTo>
                <a:lnTo>
                  <a:pt x="903" y="279"/>
                </a:lnTo>
                <a:lnTo>
                  <a:pt x="903" y="277"/>
                </a:lnTo>
                <a:lnTo>
                  <a:pt x="904" y="287"/>
                </a:lnTo>
                <a:lnTo>
                  <a:pt x="904" y="286"/>
                </a:lnTo>
                <a:lnTo>
                  <a:pt x="904" y="286"/>
                </a:lnTo>
                <a:lnTo>
                  <a:pt x="904" y="289"/>
                </a:lnTo>
                <a:lnTo>
                  <a:pt x="905" y="282"/>
                </a:lnTo>
                <a:lnTo>
                  <a:pt x="905" y="281"/>
                </a:lnTo>
                <a:lnTo>
                  <a:pt x="906" y="274"/>
                </a:lnTo>
                <a:lnTo>
                  <a:pt x="906" y="274"/>
                </a:lnTo>
                <a:lnTo>
                  <a:pt x="906" y="274"/>
                </a:lnTo>
                <a:lnTo>
                  <a:pt x="907" y="288"/>
                </a:lnTo>
                <a:lnTo>
                  <a:pt x="907" y="289"/>
                </a:lnTo>
                <a:lnTo>
                  <a:pt x="907" y="291"/>
                </a:lnTo>
                <a:lnTo>
                  <a:pt x="908" y="284"/>
                </a:lnTo>
                <a:lnTo>
                  <a:pt x="908" y="283"/>
                </a:lnTo>
                <a:lnTo>
                  <a:pt x="909" y="274"/>
                </a:lnTo>
                <a:lnTo>
                  <a:pt x="909" y="274"/>
                </a:lnTo>
                <a:lnTo>
                  <a:pt x="910" y="259"/>
                </a:lnTo>
                <a:lnTo>
                  <a:pt x="910" y="260"/>
                </a:lnTo>
                <a:lnTo>
                  <a:pt x="910" y="261"/>
                </a:lnTo>
                <a:lnTo>
                  <a:pt x="910" y="267"/>
                </a:lnTo>
                <a:lnTo>
                  <a:pt x="911" y="255"/>
                </a:lnTo>
                <a:lnTo>
                  <a:pt x="911" y="260"/>
                </a:lnTo>
                <a:lnTo>
                  <a:pt x="911" y="259"/>
                </a:lnTo>
                <a:lnTo>
                  <a:pt x="911" y="260"/>
                </a:lnTo>
                <a:lnTo>
                  <a:pt x="912" y="241"/>
                </a:lnTo>
                <a:lnTo>
                  <a:pt x="912" y="242"/>
                </a:lnTo>
                <a:lnTo>
                  <a:pt x="912" y="241"/>
                </a:lnTo>
                <a:lnTo>
                  <a:pt x="912" y="244"/>
                </a:lnTo>
                <a:lnTo>
                  <a:pt x="913" y="236"/>
                </a:lnTo>
                <a:lnTo>
                  <a:pt x="913" y="238"/>
                </a:lnTo>
                <a:lnTo>
                  <a:pt x="913" y="236"/>
                </a:lnTo>
                <a:lnTo>
                  <a:pt x="913" y="236"/>
                </a:lnTo>
                <a:lnTo>
                  <a:pt x="914" y="244"/>
                </a:lnTo>
                <a:lnTo>
                  <a:pt x="914" y="247"/>
                </a:lnTo>
                <a:lnTo>
                  <a:pt x="915" y="251"/>
                </a:lnTo>
                <a:lnTo>
                  <a:pt x="915" y="243"/>
                </a:lnTo>
                <a:lnTo>
                  <a:pt x="915" y="243"/>
                </a:lnTo>
                <a:lnTo>
                  <a:pt x="915" y="242"/>
                </a:lnTo>
                <a:lnTo>
                  <a:pt x="915" y="241"/>
                </a:lnTo>
                <a:lnTo>
                  <a:pt x="916" y="245"/>
                </a:lnTo>
                <a:lnTo>
                  <a:pt x="916" y="242"/>
                </a:lnTo>
                <a:lnTo>
                  <a:pt x="917" y="241"/>
                </a:lnTo>
                <a:lnTo>
                  <a:pt x="917" y="239"/>
                </a:lnTo>
                <a:lnTo>
                  <a:pt x="917" y="253"/>
                </a:lnTo>
                <a:lnTo>
                  <a:pt x="918" y="255"/>
                </a:lnTo>
                <a:lnTo>
                  <a:pt x="918" y="260"/>
                </a:lnTo>
                <a:lnTo>
                  <a:pt x="918" y="253"/>
                </a:lnTo>
                <a:lnTo>
                  <a:pt x="918" y="255"/>
                </a:lnTo>
                <a:lnTo>
                  <a:pt x="919" y="254"/>
                </a:lnTo>
                <a:lnTo>
                  <a:pt x="919" y="253"/>
                </a:lnTo>
                <a:lnTo>
                  <a:pt x="919" y="262"/>
                </a:lnTo>
                <a:lnTo>
                  <a:pt x="919" y="257"/>
                </a:lnTo>
                <a:lnTo>
                  <a:pt x="920" y="257"/>
                </a:lnTo>
                <a:lnTo>
                  <a:pt x="920" y="261"/>
                </a:lnTo>
                <a:lnTo>
                  <a:pt x="921" y="250"/>
                </a:lnTo>
                <a:lnTo>
                  <a:pt x="921" y="250"/>
                </a:lnTo>
                <a:lnTo>
                  <a:pt x="921" y="252"/>
                </a:lnTo>
                <a:lnTo>
                  <a:pt x="921" y="260"/>
                </a:lnTo>
                <a:lnTo>
                  <a:pt x="922" y="253"/>
                </a:lnTo>
                <a:lnTo>
                  <a:pt x="922" y="252"/>
                </a:lnTo>
                <a:lnTo>
                  <a:pt x="922" y="249"/>
                </a:lnTo>
                <a:lnTo>
                  <a:pt x="923" y="273"/>
                </a:lnTo>
                <a:lnTo>
                  <a:pt x="923" y="273"/>
                </a:lnTo>
                <a:lnTo>
                  <a:pt x="924" y="292"/>
                </a:lnTo>
                <a:lnTo>
                  <a:pt x="924" y="292"/>
                </a:lnTo>
                <a:lnTo>
                  <a:pt x="924" y="292"/>
                </a:lnTo>
                <a:lnTo>
                  <a:pt x="925" y="283"/>
                </a:lnTo>
                <a:lnTo>
                  <a:pt x="925" y="282"/>
                </a:lnTo>
                <a:lnTo>
                  <a:pt x="926" y="275"/>
                </a:lnTo>
                <a:lnTo>
                  <a:pt x="926" y="274"/>
                </a:lnTo>
                <a:lnTo>
                  <a:pt x="926" y="273"/>
                </a:lnTo>
                <a:lnTo>
                  <a:pt x="927" y="283"/>
                </a:lnTo>
                <a:lnTo>
                  <a:pt x="927" y="275"/>
                </a:lnTo>
                <a:lnTo>
                  <a:pt x="927" y="275"/>
                </a:lnTo>
                <a:lnTo>
                  <a:pt x="928" y="297"/>
                </a:lnTo>
                <a:lnTo>
                  <a:pt x="928" y="294"/>
                </a:lnTo>
                <a:lnTo>
                  <a:pt x="928" y="293"/>
                </a:lnTo>
                <a:lnTo>
                  <a:pt x="928" y="292"/>
                </a:lnTo>
                <a:lnTo>
                  <a:pt x="929" y="304"/>
                </a:lnTo>
                <a:lnTo>
                  <a:pt x="929" y="302"/>
                </a:lnTo>
                <a:lnTo>
                  <a:pt x="929" y="305"/>
                </a:lnTo>
                <a:lnTo>
                  <a:pt x="930" y="309"/>
                </a:lnTo>
                <a:lnTo>
                  <a:pt x="930" y="307"/>
                </a:lnTo>
                <a:lnTo>
                  <a:pt x="930" y="308"/>
                </a:lnTo>
                <a:lnTo>
                  <a:pt x="931" y="318"/>
                </a:lnTo>
                <a:lnTo>
                  <a:pt x="931" y="315"/>
                </a:lnTo>
                <a:lnTo>
                  <a:pt x="931" y="318"/>
                </a:lnTo>
                <a:lnTo>
                  <a:pt x="931" y="322"/>
                </a:lnTo>
                <a:lnTo>
                  <a:pt x="932" y="304"/>
                </a:lnTo>
                <a:lnTo>
                  <a:pt x="932" y="305"/>
                </a:lnTo>
                <a:lnTo>
                  <a:pt x="932" y="305"/>
                </a:lnTo>
                <a:lnTo>
                  <a:pt x="933" y="319"/>
                </a:lnTo>
                <a:lnTo>
                  <a:pt x="933" y="312"/>
                </a:lnTo>
                <a:lnTo>
                  <a:pt x="934" y="312"/>
                </a:lnTo>
                <a:lnTo>
                  <a:pt x="934" y="296"/>
                </a:lnTo>
                <a:lnTo>
                  <a:pt x="935" y="294"/>
                </a:lnTo>
                <a:lnTo>
                  <a:pt x="935" y="291"/>
                </a:lnTo>
                <a:lnTo>
                  <a:pt x="935" y="303"/>
                </a:lnTo>
                <a:lnTo>
                  <a:pt x="936" y="304"/>
                </a:lnTo>
                <a:lnTo>
                  <a:pt x="936" y="305"/>
                </a:lnTo>
                <a:lnTo>
                  <a:pt x="936" y="297"/>
                </a:lnTo>
                <a:lnTo>
                  <a:pt x="937" y="296"/>
                </a:lnTo>
                <a:lnTo>
                  <a:pt x="937" y="297"/>
                </a:lnTo>
                <a:lnTo>
                  <a:pt x="938" y="283"/>
                </a:lnTo>
                <a:lnTo>
                  <a:pt x="938" y="283"/>
                </a:lnTo>
                <a:lnTo>
                  <a:pt x="938" y="284"/>
                </a:lnTo>
                <a:lnTo>
                  <a:pt x="939" y="305"/>
                </a:lnTo>
                <a:lnTo>
                  <a:pt x="939" y="305"/>
                </a:lnTo>
                <a:lnTo>
                  <a:pt x="939" y="304"/>
                </a:lnTo>
                <a:lnTo>
                  <a:pt x="940" y="315"/>
                </a:lnTo>
                <a:lnTo>
                  <a:pt x="940" y="315"/>
                </a:lnTo>
                <a:lnTo>
                  <a:pt x="940" y="323"/>
                </a:lnTo>
                <a:lnTo>
                  <a:pt x="941" y="318"/>
                </a:lnTo>
                <a:lnTo>
                  <a:pt x="941" y="321"/>
                </a:lnTo>
                <a:lnTo>
                  <a:pt x="941" y="325"/>
                </a:lnTo>
                <a:lnTo>
                  <a:pt x="942" y="305"/>
                </a:lnTo>
                <a:lnTo>
                  <a:pt x="942" y="307"/>
                </a:lnTo>
                <a:lnTo>
                  <a:pt x="942" y="307"/>
                </a:lnTo>
                <a:lnTo>
                  <a:pt x="942" y="303"/>
                </a:lnTo>
                <a:lnTo>
                  <a:pt x="943" y="311"/>
                </a:lnTo>
                <a:lnTo>
                  <a:pt x="943" y="310"/>
                </a:lnTo>
                <a:lnTo>
                  <a:pt x="943" y="310"/>
                </a:lnTo>
                <a:lnTo>
                  <a:pt x="943" y="310"/>
                </a:lnTo>
                <a:lnTo>
                  <a:pt x="944" y="304"/>
                </a:lnTo>
                <a:lnTo>
                  <a:pt x="944" y="307"/>
                </a:lnTo>
                <a:lnTo>
                  <a:pt x="944" y="306"/>
                </a:lnTo>
                <a:lnTo>
                  <a:pt x="944" y="307"/>
                </a:lnTo>
                <a:lnTo>
                  <a:pt x="945" y="295"/>
                </a:lnTo>
                <a:lnTo>
                  <a:pt x="945" y="303"/>
                </a:lnTo>
                <a:lnTo>
                  <a:pt x="945" y="304"/>
                </a:lnTo>
                <a:lnTo>
                  <a:pt x="945" y="315"/>
                </a:lnTo>
                <a:lnTo>
                  <a:pt x="946" y="303"/>
                </a:lnTo>
                <a:lnTo>
                  <a:pt x="946" y="303"/>
                </a:lnTo>
                <a:lnTo>
                  <a:pt x="946" y="303"/>
                </a:lnTo>
                <a:lnTo>
                  <a:pt x="947" y="305"/>
                </a:lnTo>
                <a:lnTo>
                  <a:pt x="947" y="299"/>
                </a:lnTo>
                <a:lnTo>
                  <a:pt x="947" y="304"/>
                </a:lnTo>
                <a:lnTo>
                  <a:pt x="947" y="303"/>
                </a:lnTo>
                <a:lnTo>
                  <a:pt x="948" y="292"/>
                </a:lnTo>
                <a:lnTo>
                  <a:pt x="948" y="290"/>
                </a:lnTo>
                <a:lnTo>
                  <a:pt x="949" y="292"/>
                </a:lnTo>
                <a:lnTo>
                  <a:pt x="949" y="282"/>
                </a:lnTo>
                <a:lnTo>
                  <a:pt x="949" y="289"/>
                </a:lnTo>
                <a:lnTo>
                  <a:pt x="949" y="288"/>
                </a:lnTo>
                <a:lnTo>
                  <a:pt x="949" y="287"/>
                </a:lnTo>
                <a:lnTo>
                  <a:pt x="950" y="299"/>
                </a:lnTo>
                <a:lnTo>
                  <a:pt x="950" y="295"/>
                </a:lnTo>
                <a:lnTo>
                  <a:pt x="951" y="296"/>
                </a:lnTo>
                <a:lnTo>
                  <a:pt x="951" y="290"/>
                </a:lnTo>
                <a:lnTo>
                  <a:pt x="951" y="293"/>
                </a:lnTo>
                <a:lnTo>
                  <a:pt x="952" y="292"/>
                </a:lnTo>
                <a:lnTo>
                  <a:pt x="952" y="291"/>
                </a:lnTo>
                <a:lnTo>
                  <a:pt x="952" y="295"/>
                </a:lnTo>
                <a:lnTo>
                  <a:pt x="952" y="292"/>
                </a:lnTo>
                <a:lnTo>
                  <a:pt x="953" y="291"/>
                </a:lnTo>
                <a:lnTo>
                  <a:pt x="953" y="281"/>
                </a:lnTo>
                <a:lnTo>
                  <a:pt x="954" y="279"/>
                </a:lnTo>
                <a:lnTo>
                  <a:pt x="954" y="274"/>
                </a:lnTo>
                <a:lnTo>
                  <a:pt x="955" y="278"/>
                </a:lnTo>
                <a:lnTo>
                  <a:pt x="955" y="276"/>
                </a:lnTo>
                <a:lnTo>
                  <a:pt x="955" y="273"/>
                </a:lnTo>
                <a:lnTo>
                  <a:pt x="956" y="282"/>
                </a:lnTo>
                <a:lnTo>
                  <a:pt x="956" y="282"/>
                </a:lnTo>
                <a:lnTo>
                  <a:pt x="956" y="283"/>
                </a:lnTo>
                <a:lnTo>
                  <a:pt x="957" y="265"/>
                </a:lnTo>
                <a:lnTo>
                  <a:pt x="957" y="263"/>
                </a:lnTo>
                <a:lnTo>
                  <a:pt x="957" y="266"/>
                </a:lnTo>
                <a:lnTo>
                  <a:pt x="957" y="258"/>
                </a:lnTo>
                <a:lnTo>
                  <a:pt x="958" y="265"/>
                </a:lnTo>
                <a:lnTo>
                  <a:pt x="958" y="265"/>
                </a:lnTo>
                <a:lnTo>
                  <a:pt x="958" y="265"/>
                </a:lnTo>
                <a:lnTo>
                  <a:pt x="958" y="274"/>
                </a:lnTo>
                <a:lnTo>
                  <a:pt x="959" y="266"/>
                </a:lnTo>
                <a:lnTo>
                  <a:pt x="959" y="266"/>
                </a:lnTo>
                <a:lnTo>
                  <a:pt x="959" y="267"/>
                </a:lnTo>
                <a:lnTo>
                  <a:pt x="960" y="259"/>
                </a:lnTo>
                <a:lnTo>
                  <a:pt x="960" y="265"/>
                </a:lnTo>
                <a:lnTo>
                  <a:pt x="960" y="266"/>
                </a:lnTo>
                <a:lnTo>
                  <a:pt x="960" y="267"/>
                </a:lnTo>
                <a:lnTo>
                  <a:pt x="960" y="253"/>
                </a:lnTo>
                <a:lnTo>
                  <a:pt x="961" y="255"/>
                </a:lnTo>
                <a:lnTo>
                  <a:pt x="961" y="254"/>
                </a:lnTo>
                <a:lnTo>
                  <a:pt x="961" y="254"/>
                </a:lnTo>
                <a:lnTo>
                  <a:pt x="962" y="241"/>
                </a:lnTo>
                <a:lnTo>
                  <a:pt x="962" y="243"/>
                </a:lnTo>
                <a:lnTo>
                  <a:pt x="962" y="241"/>
                </a:lnTo>
                <a:lnTo>
                  <a:pt x="963" y="229"/>
                </a:lnTo>
                <a:lnTo>
                  <a:pt x="963" y="228"/>
                </a:lnTo>
                <a:lnTo>
                  <a:pt x="964" y="234"/>
                </a:lnTo>
                <a:lnTo>
                  <a:pt x="964" y="232"/>
                </a:lnTo>
                <a:lnTo>
                  <a:pt x="964" y="231"/>
                </a:lnTo>
                <a:lnTo>
                  <a:pt x="964" y="229"/>
                </a:lnTo>
                <a:lnTo>
                  <a:pt x="965" y="240"/>
                </a:lnTo>
                <a:lnTo>
                  <a:pt x="965" y="235"/>
                </a:lnTo>
                <a:lnTo>
                  <a:pt x="965" y="236"/>
                </a:lnTo>
                <a:lnTo>
                  <a:pt x="965" y="234"/>
                </a:lnTo>
                <a:lnTo>
                  <a:pt x="966" y="241"/>
                </a:lnTo>
                <a:lnTo>
                  <a:pt x="966" y="241"/>
                </a:lnTo>
                <a:lnTo>
                  <a:pt x="966" y="240"/>
                </a:lnTo>
                <a:lnTo>
                  <a:pt x="967" y="229"/>
                </a:lnTo>
                <a:lnTo>
                  <a:pt x="968" y="227"/>
                </a:lnTo>
                <a:lnTo>
                  <a:pt x="968" y="228"/>
                </a:lnTo>
                <a:lnTo>
                  <a:pt x="968" y="218"/>
                </a:lnTo>
                <a:lnTo>
                  <a:pt x="969" y="217"/>
                </a:lnTo>
                <a:lnTo>
                  <a:pt x="969" y="217"/>
                </a:lnTo>
                <a:lnTo>
                  <a:pt x="969" y="222"/>
                </a:lnTo>
                <a:lnTo>
                  <a:pt x="970" y="223"/>
                </a:lnTo>
                <a:lnTo>
                  <a:pt x="970" y="225"/>
                </a:lnTo>
                <a:lnTo>
                  <a:pt x="970" y="216"/>
                </a:lnTo>
                <a:lnTo>
                  <a:pt x="970" y="224"/>
                </a:lnTo>
                <a:lnTo>
                  <a:pt x="971" y="224"/>
                </a:lnTo>
                <a:lnTo>
                  <a:pt x="971" y="229"/>
                </a:lnTo>
                <a:lnTo>
                  <a:pt x="971" y="222"/>
                </a:lnTo>
                <a:lnTo>
                  <a:pt x="972" y="225"/>
                </a:lnTo>
                <a:lnTo>
                  <a:pt x="972" y="225"/>
                </a:lnTo>
                <a:lnTo>
                  <a:pt x="973" y="244"/>
                </a:lnTo>
                <a:lnTo>
                  <a:pt x="973" y="246"/>
                </a:lnTo>
                <a:lnTo>
                  <a:pt x="973" y="262"/>
                </a:lnTo>
                <a:lnTo>
                  <a:pt x="974" y="260"/>
                </a:lnTo>
                <a:lnTo>
                  <a:pt x="974" y="261"/>
                </a:lnTo>
                <a:lnTo>
                  <a:pt x="974" y="262"/>
                </a:lnTo>
                <a:lnTo>
                  <a:pt x="974" y="256"/>
                </a:lnTo>
                <a:lnTo>
                  <a:pt x="975" y="258"/>
                </a:lnTo>
                <a:lnTo>
                  <a:pt x="975" y="259"/>
                </a:lnTo>
                <a:lnTo>
                  <a:pt x="975" y="254"/>
                </a:lnTo>
                <a:lnTo>
                  <a:pt x="976" y="261"/>
                </a:lnTo>
                <a:lnTo>
                  <a:pt x="976" y="255"/>
                </a:lnTo>
                <a:lnTo>
                  <a:pt x="976" y="254"/>
                </a:lnTo>
                <a:lnTo>
                  <a:pt x="976" y="252"/>
                </a:lnTo>
                <a:lnTo>
                  <a:pt x="977" y="257"/>
                </a:lnTo>
                <a:lnTo>
                  <a:pt x="977" y="253"/>
                </a:lnTo>
                <a:lnTo>
                  <a:pt x="977" y="252"/>
                </a:lnTo>
                <a:lnTo>
                  <a:pt x="977" y="256"/>
                </a:lnTo>
                <a:lnTo>
                  <a:pt x="978" y="243"/>
                </a:lnTo>
                <a:lnTo>
                  <a:pt x="978" y="241"/>
                </a:lnTo>
                <a:lnTo>
                  <a:pt x="978" y="243"/>
                </a:lnTo>
                <a:lnTo>
                  <a:pt x="979" y="227"/>
                </a:lnTo>
                <a:lnTo>
                  <a:pt x="979" y="226"/>
                </a:lnTo>
                <a:lnTo>
                  <a:pt x="979" y="232"/>
                </a:lnTo>
                <a:lnTo>
                  <a:pt x="980" y="219"/>
                </a:lnTo>
                <a:lnTo>
                  <a:pt x="980" y="218"/>
                </a:lnTo>
                <a:lnTo>
                  <a:pt x="980" y="213"/>
                </a:lnTo>
                <a:lnTo>
                  <a:pt x="981" y="222"/>
                </a:lnTo>
                <a:lnTo>
                  <a:pt x="981" y="218"/>
                </a:lnTo>
                <a:lnTo>
                  <a:pt x="981" y="218"/>
                </a:lnTo>
                <a:lnTo>
                  <a:pt x="982" y="222"/>
                </a:lnTo>
                <a:lnTo>
                  <a:pt x="982" y="213"/>
                </a:lnTo>
                <a:lnTo>
                  <a:pt x="982" y="214"/>
                </a:lnTo>
                <a:lnTo>
                  <a:pt x="983" y="222"/>
                </a:lnTo>
                <a:lnTo>
                  <a:pt x="983" y="211"/>
                </a:lnTo>
                <a:lnTo>
                  <a:pt x="983" y="211"/>
                </a:lnTo>
                <a:lnTo>
                  <a:pt x="983" y="211"/>
                </a:lnTo>
                <a:lnTo>
                  <a:pt x="984" y="204"/>
                </a:lnTo>
                <a:lnTo>
                  <a:pt x="984" y="205"/>
                </a:lnTo>
                <a:lnTo>
                  <a:pt x="985" y="205"/>
                </a:lnTo>
                <a:lnTo>
                  <a:pt x="985" y="207"/>
                </a:lnTo>
                <a:lnTo>
                  <a:pt x="985" y="197"/>
                </a:lnTo>
                <a:lnTo>
                  <a:pt x="985" y="199"/>
                </a:lnTo>
                <a:lnTo>
                  <a:pt x="986" y="200"/>
                </a:lnTo>
                <a:lnTo>
                  <a:pt x="986" y="210"/>
                </a:lnTo>
                <a:lnTo>
                  <a:pt x="986" y="209"/>
                </a:lnTo>
                <a:lnTo>
                  <a:pt x="987" y="209"/>
                </a:lnTo>
                <a:lnTo>
                  <a:pt x="987" y="200"/>
                </a:lnTo>
                <a:lnTo>
                  <a:pt x="987" y="201"/>
                </a:lnTo>
                <a:lnTo>
                  <a:pt x="988" y="200"/>
                </a:lnTo>
                <a:lnTo>
                  <a:pt x="988" y="204"/>
                </a:lnTo>
                <a:lnTo>
                  <a:pt x="989" y="190"/>
                </a:lnTo>
                <a:lnTo>
                  <a:pt x="989" y="191"/>
                </a:lnTo>
                <a:lnTo>
                  <a:pt x="990" y="185"/>
                </a:lnTo>
                <a:lnTo>
                  <a:pt x="990" y="188"/>
                </a:lnTo>
                <a:lnTo>
                  <a:pt x="990" y="187"/>
                </a:lnTo>
                <a:lnTo>
                  <a:pt x="990" y="187"/>
                </a:lnTo>
                <a:lnTo>
                  <a:pt x="990" y="177"/>
                </a:lnTo>
                <a:lnTo>
                  <a:pt x="991" y="181"/>
                </a:lnTo>
                <a:lnTo>
                  <a:pt x="991" y="183"/>
                </a:lnTo>
                <a:lnTo>
                  <a:pt x="992" y="195"/>
                </a:lnTo>
                <a:lnTo>
                  <a:pt x="992" y="196"/>
                </a:lnTo>
                <a:lnTo>
                  <a:pt x="992" y="193"/>
                </a:lnTo>
                <a:lnTo>
                  <a:pt x="993" y="198"/>
                </a:lnTo>
                <a:lnTo>
                  <a:pt x="993" y="196"/>
                </a:lnTo>
                <a:lnTo>
                  <a:pt x="993" y="195"/>
                </a:lnTo>
                <a:lnTo>
                  <a:pt x="994" y="185"/>
                </a:lnTo>
                <a:lnTo>
                  <a:pt x="994" y="185"/>
                </a:lnTo>
                <a:lnTo>
                  <a:pt x="994" y="182"/>
                </a:lnTo>
                <a:lnTo>
                  <a:pt x="995" y="191"/>
                </a:lnTo>
                <a:lnTo>
                  <a:pt x="995" y="192"/>
                </a:lnTo>
                <a:lnTo>
                  <a:pt x="996" y="185"/>
                </a:lnTo>
                <a:lnTo>
                  <a:pt x="996" y="186"/>
                </a:lnTo>
                <a:lnTo>
                  <a:pt x="996" y="184"/>
                </a:lnTo>
                <a:lnTo>
                  <a:pt x="997" y="198"/>
                </a:lnTo>
                <a:lnTo>
                  <a:pt x="997" y="196"/>
                </a:lnTo>
                <a:lnTo>
                  <a:pt x="997" y="196"/>
                </a:lnTo>
                <a:lnTo>
                  <a:pt x="998" y="193"/>
                </a:lnTo>
                <a:lnTo>
                  <a:pt x="998" y="201"/>
                </a:lnTo>
                <a:lnTo>
                  <a:pt x="998" y="200"/>
                </a:lnTo>
                <a:lnTo>
                  <a:pt x="998" y="200"/>
                </a:lnTo>
                <a:lnTo>
                  <a:pt x="999" y="191"/>
                </a:lnTo>
                <a:lnTo>
                  <a:pt x="999" y="191"/>
                </a:lnTo>
                <a:lnTo>
                  <a:pt x="999" y="191"/>
                </a:lnTo>
                <a:lnTo>
                  <a:pt x="999" y="191"/>
                </a:lnTo>
                <a:lnTo>
                  <a:pt x="1000" y="180"/>
                </a:lnTo>
                <a:lnTo>
                  <a:pt x="1000" y="187"/>
                </a:lnTo>
                <a:lnTo>
                  <a:pt x="1000" y="187"/>
                </a:lnTo>
                <a:lnTo>
                  <a:pt x="1000" y="188"/>
                </a:lnTo>
                <a:lnTo>
                  <a:pt x="1001" y="182"/>
                </a:lnTo>
                <a:lnTo>
                  <a:pt x="1001" y="187"/>
                </a:lnTo>
                <a:lnTo>
                  <a:pt x="1002" y="188"/>
                </a:lnTo>
                <a:lnTo>
                  <a:pt x="1002" y="189"/>
                </a:lnTo>
                <a:lnTo>
                  <a:pt x="1002" y="171"/>
                </a:lnTo>
                <a:lnTo>
                  <a:pt x="1003" y="169"/>
                </a:lnTo>
                <a:lnTo>
                  <a:pt x="1003" y="170"/>
                </a:lnTo>
                <a:lnTo>
                  <a:pt x="1003" y="166"/>
                </a:lnTo>
                <a:lnTo>
                  <a:pt x="1004" y="164"/>
                </a:lnTo>
                <a:lnTo>
                  <a:pt x="1004" y="151"/>
                </a:lnTo>
                <a:lnTo>
                  <a:pt x="1004" y="159"/>
                </a:lnTo>
                <a:lnTo>
                  <a:pt x="1005" y="160"/>
                </a:lnTo>
                <a:lnTo>
                  <a:pt x="1005" y="155"/>
                </a:lnTo>
                <a:lnTo>
                  <a:pt x="1006" y="162"/>
                </a:lnTo>
                <a:lnTo>
                  <a:pt x="1006" y="163"/>
                </a:lnTo>
                <a:lnTo>
                  <a:pt x="1007" y="172"/>
                </a:lnTo>
                <a:lnTo>
                  <a:pt x="1007" y="169"/>
                </a:lnTo>
                <a:lnTo>
                  <a:pt x="1007" y="170"/>
                </a:lnTo>
                <a:lnTo>
                  <a:pt x="1008" y="181"/>
                </a:lnTo>
                <a:lnTo>
                  <a:pt x="1008" y="181"/>
                </a:lnTo>
                <a:lnTo>
                  <a:pt x="1008" y="180"/>
                </a:lnTo>
                <a:lnTo>
                  <a:pt x="1008" y="181"/>
                </a:lnTo>
                <a:lnTo>
                  <a:pt x="1009" y="175"/>
                </a:lnTo>
                <a:lnTo>
                  <a:pt x="1009" y="175"/>
                </a:lnTo>
                <a:lnTo>
                  <a:pt x="1009" y="168"/>
                </a:lnTo>
                <a:lnTo>
                  <a:pt x="1010" y="183"/>
                </a:lnTo>
                <a:lnTo>
                  <a:pt x="1010" y="182"/>
                </a:lnTo>
                <a:lnTo>
                  <a:pt x="1010" y="182"/>
                </a:lnTo>
                <a:lnTo>
                  <a:pt x="1011" y="176"/>
                </a:lnTo>
                <a:lnTo>
                  <a:pt x="1011" y="184"/>
                </a:lnTo>
                <a:lnTo>
                  <a:pt x="1011" y="186"/>
                </a:lnTo>
                <a:lnTo>
                  <a:pt x="1011" y="187"/>
                </a:lnTo>
                <a:lnTo>
                  <a:pt x="1012" y="181"/>
                </a:lnTo>
                <a:lnTo>
                  <a:pt x="1012" y="181"/>
                </a:lnTo>
                <a:lnTo>
                  <a:pt x="1012" y="182"/>
                </a:lnTo>
                <a:lnTo>
                  <a:pt x="1013" y="165"/>
                </a:lnTo>
                <a:lnTo>
                  <a:pt x="1013" y="166"/>
                </a:lnTo>
                <a:lnTo>
                  <a:pt x="1013" y="167"/>
                </a:lnTo>
                <a:lnTo>
                  <a:pt x="1013" y="170"/>
                </a:lnTo>
                <a:lnTo>
                  <a:pt x="1014" y="158"/>
                </a:lnTo>
                <a:lnTo>
                  <a:pt x="1014" y="158"/>
                </a:lnTo>
                <a:lnTo>
                  <a:pt x="1014" y="159"/>
                </a:lnTo>
                <a:lnTo>
                  <a:pt x="1015" y="155"/>
                </a:lnTo>
                <a:lnTo>
                  <a:pt x="1015" y="161"/>
                </a:lnTo>
                <a:lnTo>
                  <a:pt x="1015" y="161"/>
                </a:lnTo>
                <a:lnTo>
                  <a:pt x="1016" y="170"/>
                </a:lnTo>
                <a:lnTo>
                  <a:pt x="1016" y="168"/>
                </a:lnTo>
                <a:lnTo>
                  <a:pt x="1016" y="168"/>
                </a:lnTo>
                <a:lnTo>
                  <a:pt x="1016" y="169"/>
                </a:lnTo>
                <a:lnTo>
                  <a:pt x="1017" y="156"/>
                </a:lnTo>
                <a:lnTo>
                  <a:pt x="1017" y="156"/>
                </a:lnTo>
                <a:lnTo>
                  <a:pt x="1018" y="168"/>
                </a:lnTo>
                <a:lnTo>
                  <a:pt x="1018" y="164"/>
                </a:lnTo>
                <a:lnTo>
                  <a:pt x="1019" y="163"/>
                </a:lnTo>
                <a:lnTo>
                  <a:pt x="1019" y="166"/>
                </a:lnTo>
                <a:lnTo>
                  <a:pt x="1019" y="149"/>
                </a:lnTo>
                <a:lnTo>
                  <a:pt x="1019" y="152"/>
                </a:lnTo>
                <a:lnTo>
                  <a:pt x="1020" y="152"/>
                </a:lnTo>
                <a:lnTo>
                  <a:pt x="1020" y="168"/>
                </a:lnTo>
                <a:lnTo>
                  <a:pt x="1020" y="168"/>
                </a:lnTo>
                <a:lnTo>
                  <a:pt x="1021" y="167"/>
                </a:lnTo>
                <a:lnTo>
                  <a:pt x="1021" y="168"/>
                </a:lnTo>
                <a:lnTo>
                  <a:pt x="1021" y="150"/>
                </a:lnTo>
                <a:lnTo>
                  <a:pt x="1021" y="152"/>
                </a:lnTo>
                <a:lnTo>
                  <a:pt x="1022" y="153"/>
                </a:lnTo>
                <a:lnTo>
                  <a:pt x="1022" y="157"/>
                </a:lnTo>
                <a:lnTo>
                  <a:pt x="1023" y="149"/>
                </a:lnTo>
                <a:lnTo>
                  <a:pt x="1023" y="148"/>
                </a:lnTo>
                <a:lnTo>
                  <a:pt x="1023" y="139"/>
                </a:lnTo>
                <a:lnTo>
                  <a:pt x="1024" y="149"/>
                </a:lnTo>
                <a:lnTo>
                  <a:pt x="1024" y="151"/>
                </a:lnTo>
                <a:lnTo>
                  <a:pt x="1024" y="150"/>
                </a:lnTo>
                <a:lnTo>
                  <a:pt x="1024" y="155"/>
                </a:lnTo>
                <a:lnTo>
                  <a:pt x="1025" y="155"/>
                </a:lnTo>
                <a:lnTo>
                  <a:pt x="1025" y="155"/>
                </a:lnTo>
                <a:lnTo>
                  <a:pt x="1026" y="147"/>
                </a:lnTo>
                <a:lnTo>
                  <a:pt x="1026" y="148"/>
                </a:lnTo>
                <a:lnTo>
                  <a:pt x="1026" y="149"/>
                </a:lnTo>
                <a:lnTo>
                  <a:pt x="1026" y="151"/>
                </a:lnTo>
                <a:lnTo>
                  <a:pt x="1027" y="134"/>
                </a:lnTo>
                <a:lnTo>
                  <a:pt x="1027" y="138"/>
                </a:lnTo>
                <a:lnTo>
                  <a:pt x="1027" y="139"/>
                </a:lnTo>
                <a:lnTo>
                  <a:pt x="1027" y="141"/>
                </a:lnTo>
                <a:lnTo>
                  <a:pt x="1027" y="129"/>
                </a:lnTo>
                <a:lnTo>
                  <a:pt x="1028" y="132"/>
                </a:lnTo>
                <a:lnTo>
                  <a:pt x="1028" y="133"/>
                </a:lnTo>
                <a:lnTo>
                  <a:pt x="1028" y="132"/>
                </a:lnTo>
                <a:lnTo>
                  <a:pt x="1029" y="141"/>
                </a:lnTo>
                <a:lnTo>
                  <a:pt x="1029" y="141"/>
                </a:lnTo>
                <a:lnTo>
                  <a:pt x="1029" y="140"/>
                </a:lnTo>
                <a:lnTo>
                  <a:pt x="1029" y="146"/>
                </a:lnTo>
                <a:lnTo>
                  <a:pt x="1030" y="135"/>
                </a:lnTo>
                <a:lnTo>
                  <a:pt x="1030" y="138"/>
                </a:lnTo>
                <a:lnTo>
                  <a:pt x="1030" y="139"/>
                </a:lnTo>
                <a:lnTo>
                  <a:pt x="1031" y="133"/>
                </a:lnTo>
                <a:lnTo>
                  <a:pt x="1031" y="134"/>
                </a:lnTo>
                <a:lnTo>
                  <a:pt x="1031" y="133"/>
                </a:lnTo>
                <a:lnTo>
                  <a:pt x="1032" y="139"/>
                </a:lnTo>
                <a:lnTo>
                  <a:pt x="1032" y="127"/>
                </a:lnTo>
                <a:lnTo>
                  <a:pt x="1032" y="129"/>
                </a:lnTo>
                <a:lnTo>
                  <a:pt x="1032" y="128"/>
                </a:lnTo>
                <a:lnTo>
                  <a:pt x="1033" y="123"/>
                </a:lnTo>
                <a:lnTo>
                  <a:pt x="1033" y="126"/>
                </a:lnTo>
                <a:lnTo>
                  <a:pt x="1033" y="125"/>
                </a:lnTo>
                <a:lnTo>
                  <a:pt x="1034" y="112"/>
                </a:lnTo>
                <a:lnTo>
                  <a:pt x="1034" y="128"/>
                </a:lnTo>
                <a:lnTo>
                  <a:pt x="1034" y="127"/>
                </a:lnTo>
                <a:lnTo>
                  <a:pt x="1035" y="128"/>
                </a:lnTo>
                <a:lnTo>
                  <a:pt x="1035" y="112"/>
                </a:lnTo>
                <a:lnTo>
                  <a:pt x="1036" y="111"/>
                </a:lnTo>
                <a:lnTo>
                  <a:pt x="1036" y="97"/>
                </a:lnTo>
                <a:lnTo>
                  <a:pt x="1036" y="99"/>
                </a:lnTo>
                <a:lnTo>
                  <a:pt x="1037" y="100"/>
                </a:lnTo>
                <a:lnTo>
                  <a:pt x="1037" y="97"/>
                </a:lnTo>
                <a:lnTo>
                  <a:pt x="1037" y="102"/>
                </a:lnTo>
                <a:lnTo>
                  <a:pt x="1037" y="102"/>
                </a:lnTo>
                <a:lnTo>
                  <a:pt x="1038" y="101"/>
                </a:lnTo>
                <a:lnTo>
                  <a:pt x="1038" y="111"/>
                </a:lnTo>
                <a:lnTo>
                  <a:pt x="1038" y="104"/>
                </a:lnTo>
                <a:lnTo>
                  <a:pt x="1039" y="105"/>
                </a:lnTo>
                <a:lnTo>
                  <a:pt x="1039" y="100"/>
                </a:lnTo>
                <a:lnTo>
                  <a:pt x="1040" y="109"/>
                </a:lnTo>
                <a:lnTo>
                  <a:pt x="1040" y="110"/>
                </a:lnTo>
                <a:lnTo>
                  <a:pt x="1041" y="126"/>
                </a:lnTo>
                <a:lnTo>
                  <a:pt x="1041" y="123"/>
                </a:lnTo>
                <a:lnTo>
                  <a:pt x="1041" y="124"/>
                </a:lnTo>
                <a:lnTo>
                  <a:pt x="1041" y="130"/>
                </a:lnTo>
                <a:lnTo>
                  <a:pt x="1042" y="128"/>
                </a:lnTo>
                <a:lnTo>
                  <a:pt x="1042" y="128"/>
                </a:lnTo>
                <a:lnTo>
                  <a:pt x="1042" y="139"/>
                </a:lnTo>
                <a:lnTo>
                  <a:pt x="1043" y="137"/>
                </a:lnTo>
                <a:lnTo>
                  <a:pt x="1043" y="134"/>
                </a:lnTo>
                <a:lnTo>
                  <a:pt x="1043" y="130"/>
                </a:lnTo>
                <a:lnTo>
                  <a:pt x="1044" y="141"/>
                </a:lnTo>
                <a:lnTo>
                  <a:pt x="1044" y="141"/>
                </a:lnTo>
                <a:lnTo>
                  <a:pt x="1044" y="142"/>
                </a:lnTo>
                <a:lnTo>
                  <a:pt x="1045" y="149"/>
                </a:lnTo>
                <a:lnTo>
                  <a:pt x="1045" y="150"/>
                </a:lnTo>
                <a:lnTo>
                  <a:pt x="1045" y="147"/>
                </a:lnTo>
                <a:lnTo>
                  <a:pt x="1046" y="154"/>
                </a:lnTo>
                <a:lnTo>
                  <a:pt x="1046" y="155"/>
                </a:lnTo>
                <a:lnTo>
                  <a:pt x="1046" y="151"/>
                </a:lnTo>
                <a:lnTo>
                  <a:pt x="1047" y="165"/>
                </a:lnTo>
                <a:lnTo>
                  <a:pt x="1047" y="165"/>
                </a:lnTo>
                <a:lnTo>
                  <a:pt x="1048" y="140"/>
                </a:lnTo>
                <a:lnTo>
                  <a:pt x="1048" y="142"/>
                </a:lnTo>
                <a:lnTo>
                  <a:pt x="1048" y="141"/>
                </a:lnTo>
                <a:lnTo>
                  <a:pt x="1048" y="142"/>
                </a:lnTo>
                <a:lnTo>
                  <a:pt x="1049" y="132"/>
                </a:lnTo>
                <a:lnTo>
                  <a:pt x="1049" y="134"/>
                </a:lnTo>
                <a:lnTo>
                  <a:pt x="1049" y="133"/>
                </a:lnTo>
                <a:lnTo>
                  <a:pt x="1049" y="133"/>
                </a:lnTo>
                <a:lnTo>
                  <a:pt x="1050" y="138"/>
                </a:lnTo>
                <a:lnTo>
                  <a:pt x="1050" y="137"/>
                </a:lnTo>
                <a:lnTo>
                  <a:pt x="1050" y="136"/>
                </a:lnTo>
                <a:lnTo>
                  <a:pt x="1051" y="126"/>
                </a:lnTo>
                <a:lnTo>
                  <a:pt x="1051" y="137"/>
                </a:lnTo>
                <a:lnTo>
                  <a:pt x="1051" y="139"/>
                </a:lnTo>
                <a:lnTo>
                  <a:pt x="1051" y="140"/>
                </a:lnTo>
                <a:lnTo>
                  <a:pt x="1052" y="133"/>
                </a:lnTo>
                <a:lnTo>
                  <a:pt x="1052" y="139"/>
                </a:lnTo>
                <a:lnTo>
                  <a:pt x="1053" y="140"/>
                </a:lnTo>
                <a:lnTo>
                  <a:pt x="1053" y="151"/>
                </a:lnTo>
                <a:lnTo>
                  <a:pt x="1054" y="151"/>
                </a:lnTo>
                <a:lnTo>
                  <a:pt x="1054" y="139"/>
                </a:lnTo>
                <a:lnTo>
                  <a:pt x="1054" y="141"/>
                </a:lnTo>
                <a:lnTo>
                  <a:pt x="1055" y="142"/>
                </a:lnTo>
                <a:lnTo>
                  <a:pt x="1055" y="142"/>
                </a:lnTo>
                <a:lnTo>
                  <a:pt x="1055" y="137"/>
                </a:lnTo>
                <a:lnTo>
                  <a:pt x="1055" y="138"/>
                </a:lnTo>
                <a:lnTo>
                  <a:pt x="1056" y="138"/>
                </a:lnTo>
                <a:lnTo>
                  <a:pt x="1056" y="135"/>
                </a:lnTo>
                <a:lnTo>
                  <a:pt x="1056" y="142"/>
                </a:lnTo>
                <a:lnTo>
                  <a:pt x="1057" y="138"/>
                </a:lnTo>
                <a:lnTo>
                  <a:pt x="1057" y="139"/>
                </a:lnTo>
                <a:lnTo>
                  <a:pt x="1057" y="139"/>
                </a:lnTo>
                <a:lnTo>
                  <a:pt x="1058" y="134"/>
                </a:lnTo>
                <a:lnTo>
                  <a:pt x="1058" y="133"/>
                </a:lnTo>
                <a:lnTo>
                  <a:pt x="1058" y="129"/>
                </a:lnTo>
                <a:lnTo>
                  <a:pt x="1059" y="136"/>
                </a:lnTo>
                <a:lnTo>
                  <a:pt x="1059" y="134"/>
                </a:lnTo>
                <a:lnTo>
                  <a:pt x="1059" y="133"/>
                </a:lnTo>
                <a:lnTo>
                  <a:pt x="1060" y="146"/>
                </a:lnTo>
                <a:lnTo>
                  <a:pt x="1060" y="147"/>
                </a:lnTo>
                <a:lnTo>
                  <a:pt x="1060" y="148"/>
                </a:lnTo>
                <a:lnTo>
                  <a:pt x="1061" y="134"/>
                </a:lnTo>
                <a:lnTo>
                  <a:pt x="1061" y="136"/>
                </a:lnTo>
                <a:lnTo>
                  <a:pt x="1061" y="136"/>
                </a:lnTo>
                <a:lnTo>
                  <a:pt x="1061" y="134"/>
                </a:lnTo>
                <a:lnTo>
                  <a:pt x="1062" y="143"/>
                </a:lnTo>
                <a:lnTo>
                  <a:pt x="1062" y="140"/>
                </a:lnTo>
                <a:lnTo>
                  <a:pt x="1062" y="139"/>
                </a:lnTo>
                <a:lnTo>
                  <a:pt x="1062" y="140"/>
                </a:lnTo>
                <a:lnTo>
                  <a:pt x="1063" y="132"/>
                </a:lnTo>
                <a:lnTo>
                  <a:pt x="1063" y="132"/>
                </a:lnTo>
                <a:lnTo>
                  <a:pt x="1063" y="133"/>
                </a:lnTo>
                <a:lnTo>
                  <a:pt x="1064" y="131"/>
                </a:lnTo>
                <a:lnTo>
                  <a:pt x="1064" y="132"/>
                </a:lnTo>
                <a:lnTo>
                  <a:pt x="1064" y="132"/>
                </a:lnTo>
                <a:lnTo>
                  <a:pt x="1064" y="133"/>
                </a:lnTo>
                <a:lnTo>
                  <a:pt x="1065" y="129"/>
                </a:lnTo>
                <a:lnTo>
                  <a:pt x="1065" y="129"/>
                </a:lnTo>
                <a:lnTo>
                  <a:pt x="1065" y="129"/>
                </a:lnTo>
                <a:lnTo>
                  <a:pt x="1066" y="126"/>
                </a:lnTo>
                <a:lnTo>
                  <a:pt x="1066" y="126"/>
                </a:lnTo>
                <a:lnTo>
                  <a:pt x="1066" y="126"/>
                </a:lnTo>
                <a:lnTo>
                  <a:pt x="1066" y="127"/>
                </a:lnTo>
                <a:lnTo>
                  <a:pt x="1067" y="124"/>
                </a:lnTo>
                <a:lnTo>
                  <a:pt x="1067" y="125"/>
                </a:lnTo>
                <a:lnTo>
                  <a:pt x="1067" y="125"/>
                </a:lnTo>
                <a:lnTo>
                  <a:pt x="1068" y="125"/>
                </a:lnTo>
                <a:lnTo>
                  <a:pt x="1068" y="124"/>
                </a:lnTo>
                <a:lnTo>
                  <a:pt x="1068" y="124"/>
                </a:lnTo>
                <a:lnTo>
                  <a:pt x="1068" y="125"/>
                </a:lnTo>
                <a:lnTo>
                  <a:pt x="1068" y="125"/>
                </a:lnTo>
                <a:lnTo>
                  <a:pt x="1068" y="123"/>
                </a:lnTo>
                <a:lnTo>
                  <a:pt x="1069" y="123"/>
                </a:lnTo>
                <a:lnTo>
                  <a:pt x="1070" y="122"/>
                </a:lnTo>
                <a:lnTo>
                  <a:pt x="1070" y="125"/>
                </a:lnTo>
                <a:lnTo>
                  <a:pt x="1070" y="123"/>
                </a:lnTo>
                <a:lnTo>
                  <a:pt x="1071" y="122"/>
                </a:lnTo>
                <a:lnTo>
                  <a:pt x="1071" y="122"/>
                </a:lnTo>
                <a:lnTo>
                  <a:pt x="1071" y="129"/>
                </a:lnTo>
                <a:lnTo>
                  <a:pt x="1071" y="128"/>
                </a:lnTo>
                <a:lnTo>
                  <a:pt x="1072" y="128"/>
                </a:lnTo>
                <a:lnTo>
                  <a:pt x="1072" y="127"/>
                </a:lnTo>
                <a:lnTo>
                  <a:pt x="1072" y="128"/>
                </a:lnTo>
                <a:lnTo>
                  <a:pt x="1072" y="128"/>
                </a:lnTo>
                <a:lnTo>
                  <a:pt x="1073" y="128"/>
                </a:lnTo>
                <a:lnTo>
                  <a:pt x="1073" y="129"/>
                </a:lnTo>
                <a:lnTo>
                  <a:pt x="1073" y="127"/>
                </a:lnTo>
                <a:lnTo>
                  <a:pt x="1074" y="128"/>
                </a:lnTo>
                <a:lnTo>
                  <a:pt x="1074" y="127"/>
                </a:lnTo>
                <a:lnTo>
                  <a:pt x="1074" y="129"/>
                </a:lnTo>
                <a:lnTo>
                  <a:pt x="1074" y="127"/>
                </a:lnTo>
                <a:lnTo>
                  <a:pt x="1075" y="128"/>
                </a:lnTo>
                <a:lnTo>
                  <a:pt x="1075" y="129"/>
                </a:lnTo>
                <a:lnTo>
                  <a:pt x="1075" y="128"/>
                </a:lnTo>
                <a:lnTo>
                  <a:pt x="1076" y="132"/>
                </a:lnTo>
                <a:lnTo>
                  <a:pt x="1076" y="132"/>
                </a:lnTo>
                <a:lnTo>
                  <a:pt x="1076" y="132"/>
                </a:lnTo>
                <a:lnTo>
                  <a:pt x="1076" y="132"/>
                </a:lnTo>
                <a:lnTo>
                  <a:pt x="1077" y="130"/>
                </a:lnTo>
                <a:lnTo>
                  <a:pt x="1077" y="132"/>
                </a:lnTo>
                <a:lnTo>
                  <a:pt x="1077" y="132"/>
                </a:lnTo>
                <a:lnTo>
                  <a:pt x="1077" y="132"/>
                </a:lnTo>
                <a:lnTo>
                  <a:pt x="1078" y="131"/>
                </a:lnTo>
                <a:lnTo>
                  <a:pt x="1078" y="131"/>
                </a:lnTo>
                <a:lnTo>
                  <a:pt x="1078" y="131"/>
                </a:lnTo>
                <a:lnTo>
                  <a:pt x="1079" y="133"/>
                </a:lnTo>
                <a:lnTo>
                  <a:pt x="1079" y="132"/>
                </a:lnTo>
                <a:lnTo>
                  <a:pt x="1079" y="131"/>
                </a:lnTo>
                <a:lnTo>
                  <a:pt x="1079" y="132"/>
                </a:lnTo>
                <a:lnTo>
                  <a:pt x="1080" y="129"/>
                </a:lnTo>
                <a:lnTo>
                  <a:pt x="1080" y="128"/>
                </a:lnTo>
                <a:lnTo>
                  <a:pt x="1080" y="129"/>
                </a:lnTo>
                <a:lnTo>
                  <a:pt x="1081" y="123"/>
                </a:lnTo>
                <a:lnTo>
                  <a:pt x="1081" y="124"/>
                </a:lnTo>
                <a:lnTo>
                  <a:pt x="1082" y="130"/>
                </a:lnTo>
                <a:lnTo>
                  <a:pt x="1082" y="130"/>
                </a:lnTo>
                <a:lnTo>
                  <a:pt x="1083" y="132"/>
                </a:lnTo>
                <a:lnTo>
                  <a:pt x="1083" y="131"/>
                </a:lnTo>
                <a:lnTo>
                  <a:pt x="1083" y="131"/>
                </a:lnTo>
                <a:lnTo>
                  <a:pt x="1084" y="132"/>
                </a:lnTo>
                <a:lnTo>
                  <a:pt x="1084" y="131"/>
                </a:lnTo>
                <a:lnTo>
                  <a:pt x="1084" y="130"/>
                </a:lnTo>
                <a:lnTo>
                  <a:pt x="1085" y="134"/>
                </a:lnTo>
                <a:lnTo>
                  <a:pt x="1085" y="125"/>
                </a:lnTo>
                <a:lnTo>
                  <a:pt x="1085" y="127"/>
                </a:lnTo>
                <a:lnTo>
                  <a:pt x="1085" y="128"/>
                </a:lnTo>
                <a:lnTo>
                  <a:pt x="1086" y="132"/>
                </a:lnTo>
                <a:lnTo>
                  <a:pt x="1086" y="124"/>
                </a:lnTo>
                <a:lnTo>
                  <a:pt x="1087" y="123"/>
                </a:lnTo>
                <a:lnTo>
                  <a:pt x="1087" y="113"/>
                </a:lnTo>
                <a:lnTo>
                  <a:pt x="1087" y="114"/>
                </a:lnTo>
                <a:lnTo>
                  <a:pt x="1088" y="115"/>
                </a:lnTo>
                <a:lnTo>
                  <a:pt x="1088" y="114"/>
                </a:lnTo>
                <a:lnTo>
                  <a:pt x="1088" y="118"/>
                </a:lnTo>
                <a:lnTo>
                  <a:pt x="1088" y="115"/>
                </a:lnTo>
                <a:lnTo>
                  <a:pt x="1089" y="116"/>
                </a:lnTo>
                <a:lnTo>
                  <a:pt x="1089" y="118"/>
                </a:lnTo>
                <a:lnTo>
                  <a:pt x="1089" y="108"/>
                </a:lnTo>
                <a:lnTo>
                  <a:pt x="1089" y="109"/>
                </a:lnTo>
                <a:lnTo>
                  <a:pt x="1090" y="108"/>
                </a:lnTo>
                <a:lnTo>
                  <a:pt x="1090" y="108"/>
                </a:lnTo>
                <a:lnTo>
                  <a:pt x="1091" y="127"/>
                </a:lnTo>
                <a:lnTo>
                  <a:pt x="1091" y="123"/>
                </a:lnTo>
                <a:lnTo>
                  <a:pt x="1091" y="121"/>
                </a:lnTo>
                <a:lnTo>
                  <a:pt x="1091" y="120"/>
                </a:lnTo>
                <a:lnTo>
                  <a:pt x="1092" y="128"/>
                </a:lnTo>
                <a:lnTo>
                  <a:pt x="1092" y="128"/>
                </a:lnTo>
                <a:lnTo>
                  <a:pt x="1092" y="127"/>
                </a:lnTo>
                <a:lnTo>
                  <a:pt x="1093" y="138"/>
                </a:lnTo>
                <a:lnTo>
                  <a:pt x="1093" y="137"/>
                </a:lnTo>
                <a:lnTo>
                  <a:pt x="1093" y="137"/>
                </a:lnTo>
                <a:lnTo>
                  <a:pt x="1093" y="135"/>
                </a:lnTo>
                <a:lnTo>
                  <a:pt x="1094" y="144"/>
                </a:lnTo>
                <a:lnTo>
                  <a:pt x="1094" y="142"/>
                </a:lnTo>
                <a:lnTo>
                  <a:pt x="1094" y="144"/>
                </a:lnTo>
                <a:lnTo>
                  <a:pt x="1094" y="140"/>
                </a:lnTo>
                <a:lnTo>
                  <a:pt x="1095" y="154"/>
                </a:lnTo>
                <a:lnTo>
                  <a:pt x="1095" y="152"/>
                </a:lnTo>
                <a:lnTo>
                  <a:pt x="1095" y="151"/>
                </a:lnTo>
                <a:lnTo>
                  <a:pt x="1095" y="151"/>
                </a:lnTo>
                <a:lnTo>
                  <a:pt x="1096" y="158"/>
                </a:lnTo>
                <a:lnTo>
                  <a:pt x="1096" y="158"/>
                </a:lnTo>
                <a:lnTo>
                  <a:pt x="1096" y="157"/>
                </a:lnTo>
                <a:lnTo>
                  <a:pt x="1097" y="149"/>
                </a:lnTo>
                <a:lnTo>
                  <a:pt x="1097" y="148"/>
                </a:lnTo>
                <a:lnTo>
                  <a:pt x="1097" y="150"/>
                </a:lnTo>
                <a:lnTo>
                  <a:pt x="1098" y="136"/>
                </a:lnTo>
                <a:lnTo>
                  <a:pt x="1098" y="137"/>
                </a:lnTo>
                <a:lnTo>
                  <a:pt x="1098" y="137"/>
                </a:lnTo>
                <a:lnTo>
                  <a:pt x="1099" y="147"/>
                </a:lnTo>
                <a:lnTo>
                  <a:pt x="1099" y="145"/>
                </a:lnTo>
                <a:lnTo>
                  <a:pt x="1099" y="143"/>
                </a:lnTo>
                <a:lnTo>
                  <a:pt x="1100" y="137"/>
                </a:lnTo>
                <a:lnTo>
                  <a:pt x="1100" y="147"/>
                </a:lnTo>
                <a:lnTo>
                  <a:pt x="1100" y="148"/>
                </a:lnTo>
                <a:lnTo>
                  <a:pt x="1101" y="140"/>
                </a:lnTo>
                <a:lnTo>
                  <a:pt x="1101" y="153"/>
                </a:lnTo>
                <a:lnTo>
                  <a:pt x="1101" y="154"/>
                </a:lnTo>
                <a:lnTo>
                  <a:pt x="1102" y="166"/>
                </a:lnTo>
                <a:lnTo>
                  <a:pt x="1102" y="165"/>
                </a:lnTo>
                <a:lnTo>
                  <a:pt x="1102" y="165"/>
                </a:lnTo>
                <a:lnTo>
                  <a:pt x="1103" y="150"/>
                </a:lnTo>
                <a:lnTo>
                  <a:pt x="1103" y="151"/>
                </a:lnTo>
                <a:lnTo>
                  <a:pt x="1104" y="150"/>
                </a:lnTo>
                <a:lnTo>
                  <a:pt x="1104" y="152"/>
                </a:lnTo>
                <a:lnTo>
                  <a:pt x="1104" y="140"/>
                </a:lnTo>
                <a:lnTo>
                  <a:pt x="1104" y="148"/>
                </a:lnTo>
                <a:lnTo>
                  <a:pt x="1105" y="149"/>
                </a:lnTo>
                <a:lnTo>
                  <a:pt x="1105" y="151"/>
                </a:lnTo>
                <a:lnTo>
                  <a:pt x="1105" y="143"/>
                </a:lnTo>
                <a:lnTo>
                  <a:pt x="1105" y="146"/>
                </a:lnTo>
                <a:lnTo>
                  <a:pt x="1106" y="146"/>
                </a:lnTo>
                <a:lnTo>
                  <a:pt x="1106" y="160"/>
                </a:lnTo>
                <a:lnTo>
                  <a:pt x="1106" y="159"/>
                </a:lnTo>
                <a:lnTo>
                  <a:pt x="1107" y="158"/>
                </a:lnTo>
                <a:lnTo>
                  <a:pt x="1107" y="162"/>
                </a:lnTo>
                <a:lnTo>
                  <a:pt x="1108" y="154"/>
                </a:lnTo>
                <a:lnTo>
                  <a:pt x="1108" y="153"/>
                </a:lnTo>
                <a:lnTo>
                  <a:pt x="1108" y="151"/>
                </a:lnTo>
                <a:lnTo>
                  <a:pt x="1108" y="161"/>
                </a:lnTo>
                <a:lnTo>
                  <a:pt x="1109" y="157"/>
                </a:lnTo>
                <a:lnTo>
                  <a:pt x="1109" y="157"/>
                </a:lnTo>
                <a:lnTo>
                  <a:pt x="1109" y="157"/>
                </a:lnTo>
                <a:lnTo>
                  <a:pt x="1109" y="164"/>
                </a:lnTo>
                <a:lnTo>
                  <a:pt x="1110" y="164"/>
                </a:lnTo>
                <a:lnTo>
                  <a:pt x="1110" y="165"/>
                </a:lnTo>
                <a:lnTo>
                  <a:pt x="1110" y="167"/>
                </a:lnTo>
                <a:lnTo>
                  <a:pt x="1111" y="156"/>
                </a:lnTo>
                <a:lnTo>
                  <a:pt x="1111" y="157"/>
                </a:lnTo>
                <a:lnTo>
                  <a:pt x="1111" y="158"/>
                </a:lnTo>
                <a:lnTo>
                  <a:pt x="1111" y="167"/>
                </a:lnTo>
                <a:lnTo>
                  <a:pt x="1112" y="158"/>
                </a:lnTo>
                <a:lnTo>
                  <a:pt x="1112" y="158"/>
                </a:lnTo>
                <a:lnTo>
                  <a:pt x="1112" y="160"/>
                </a:lnTo>
                <a:lnTo>
                  <a:pt x="1112" y="168"/>
                </a:lnTo>
                <a:lnTo>
                  <a:pt x="1113" y="159"/>
                </a:lnTo>
                <a:lnTo>
                  <a:pt x="1113" y="163"/>
                </a:lnTo>
                <a:lnTo>
                  <a:pt x="1113" y="165"/>
                </a:lnTo>
                <a:lnTo>
                  <a:pt x="1113" y="159"/>
                </a:lnTo>
                <a:lnTo>
                  <a:pt x="1114" y="160"/>
                </a:lnTo>
                <a:lnTo>
                  <a:pt x="1114" y="158"/>
                </a:lnTo>
                <a:lnTo>
                  <a:pt x="1114" y="161"/>
                </a:lnTo>
                <a:lnTo>
                  <a:pt x="1115" y="151"/>
                </a:lnTo>
                <a:lnTo>
                  <a:pt x="1115" y="150"/>
                </a:lnTo>
                <a:lnTo>
                  <a:pt x="1116" y="141"/>
                </a:lnTo>
                <a:lnTo>
                  <a:pt x="1116" y="153"/>
                </a:lnTo>
                <a:lnTo>
                  <a:pt x="1116" y="152"/>
                </a:lnTo>
                <a:lnTo>
                  <a:pt x="1117" y="148"/>
                </a:lnTo>
                <a:lnTo>
                  <a:pt x="1117" y="153"/>
                </a:lnTo>
                <a:lnTo>
                  <a:pt x="1117" y="153"/>
                </a:lnTo>
                <a:lnTo>
                  <a:pt x="1117" y="154"/>
                </a:lnTo>
                <a:lnTo>
                  <a:pt x="1117" y="154"/>
                </a:lnTo>
                <a:lnTo>
                  <a:pt x="1118" y="146"/>
                </a:lnTo>
                <a:lnTo>
                  <a:pt x="1118" y="146"/>
                </a:lnTo>
                <a:lnTo>
                  <a:pt x="1119" y="143"/>
                </a:lnTo>
                <a:lnTo>
                  <a:pt x="1119" y="149"/>
                </a:lnTo>
                <a:lnTo>
                  <a:pt x="1119" y="148"/>
                </a:lnTo>
                <a:lnTo>
                  <a:pt x="1119" y="149"/>
                </a:lnTo>
                <a:lnTo>
                  <a:pt x="1120" y="155"/>
                </a:lnTo>
                <a:lnTo>
                  <a:pt x="1120" y="148"/>
                </a:lnTo>
                <a:lnTo>
                  <a:pt x="1120" y="149"/>
                </a:lnTo>
                <a:lnTo>
                  <a:pt x="1121" y="149"/>
                </a:lnTo>
                <a:lnTo>
                  <a:pt x="1121" y="155"/>
                </a:lnTo>
                <a:lnTo>
                  <a:pt x="1121" y="146"/>
                </a:lnTo>
                <a:lnTo>
                  <a:pt x="1122" y="145"/>
                </a:lnTo>
                <a:lnTo>
                  <a:pt x="1122" y="126"/>
                </a:lnTo>
                <a:lnTo>
                  <a:pt x="1122" y="132"/>
                </a:lnTo>
                <a:lnTo>
                  <a:pt x="1123" y="134"/>
                </a:lnTo>
                <a:lnTo>
                  <a:pt x="1123" y="141"/>
                </a:lnTo>
                <a:lnTo>
                  <a:pt x="1123" y="131"/>
                </a:lnTo>
                <a:lnTo>
                  <a:pt x="1124" y="129"/>
                </a:lnTo>
                <a:lnTo>
                  <a:pt x="1124" y="121"/>
                </a:lnTo>
                <a:lnTo>
                  <a:pt x="1125" y="133"/>
                </a:lnTo>
                <a:lnTo>
                  <a:pt x="1125" y="131"/>
                </a:lnTo>
                <a:lnTo>
                  <a:pt x="1125" y="130"/>
                </a:lnTo>
                <a:lnTo>
                  <a:pt x="1126" y="113"/>
                </a:lnTo>
                <a:lnTo>
                  <a:pt x="1126" y="113"/>
                </a:lnTo>
                <a:lnTo>
                  <a:pt x="1126" y="112"/>
                </a:lnTo>
                <a:lnTo>
                  <a:pt x="1126" y="110"/>
                </a:lnTo>
                <a:lnTo>
                  <a:pt x="1126" y="119"/>
                </a:lnTo>
                <a:lnTo>
                  <a:pt x="1127" y="116"/>
                </a:lnTo>
                <a:lnTo>
                  <a:pt x="1127" y="115"/>
                </a:lnTo>
                <a:lnTo>
                  <a:pt x="1127" y="127"/>
                </a:lnTo>
                <a:lnTo>
                  <a:pt x="1128" y="123"/>
                </a:lnTo>
                <a:lnTo>
                  <a:pt x="1128" y="124"/>
                </a:lnTo>
                <a:lnTo>
                  <a:pt x="1128" y="127"/>
                </a:lnTo>
                <a:lnTo>
                  <a:pt x="1129" y="105"/>
                </a:lnTo>
                <a:lnTo>
                  <a:pt x="1129" y="103"/>
                </a:lnTo>
                <a:lnTo>
                  <a:pt x="1129" y="95"/>
                </a:lnTo>
                <a:lnTo>
                  <a:pt x="1130" y="105"/>
                </a:lnTo>
                <a:lnTo>
                  <a:pt x="1130" y="106"/>
                </a:lnTo>
                <a:lnTo>
                  <a:pt x="1131" y="117"/>
                </a:lnTo>
                <a:lnTo>
                  <a:pt x="1131" y="114"/>
                </a:lnTo>
                <a:lnTo>
                  <a:pt x="1131" y="114"/>
                </a:lnTo>
                <a:lnTo>
                  <a:pt x="1131" y="113"/>
                </a:lnTo>
                <a:lnTo>
                  <a:pt x="1132" y="127"/>
                </a:lnTo>
                <a:lnTo>
                  <a:pt x="1132" y="124"/>
                </a:lnTo>
                <a:lnTo>
                  <a:pt x="1132" y="123"/>
                </a:lnTo>
                <a:lnTo>
                  <a:pt x="1133" y="125"/>
                </a:lnTo>
                <a:lnTo>
                  <a:pt x="1133" y="115"/>
                </a:lnTo>
                <a:lnTo>
                  <a:pt x="1133" y="120"/>
                </a:lnTo>
                <a:lnTo>
                  <a:pt x="1133" y="122"/>
                </a:lnTo>
                <a:lnTo>
                  <a:pt x="1133" y="123"/>
                </a:lnTo>
                <a:lnTo>
                  <a:pt x="1134" y="107"/>
                </a:lnTo>
                <a:lnTo>
                  <a:pt x="1134" y="108"/>
                </a:lnTo>
                <a:lnTo>
                  <a:pt x="1134" y="109"/>
                </a:lnTo>
                <a:lnTo>
                  <a:pt x="1135" y="119"/>
                </a:lnTo>
                <a:lnTo>
                  <a:pt x="1135" y="106"/>
                </a:lnTo>
                <a:lnTo>
                  <a:pt x="1135" y="109"/>
                </a:lnTo>
                <a:lnTo>
                  <a:pt x="1135" y="110"/>
                </a:lnTo>
                <a:lnTo>
                  <a:pt x="1136" y="113"/>
                </a:lnTo>
                <a:lnTo>
                  <a:pt x="1136" y="97"/>
                </a:lnTo>
                <a:lnTo>
                  <a:pt x="1136" y="98"/>
                </a:lnTo>
                <a:lnTo>
                  <a:pt x="1136" y="98"/>
                </a:lnTo>
                <a:lnTo>
                  <a:pt x="1137" y="97"/>
                </a:lnTo>
                <a:lnTo>
                  <a:pt x="1137" y="103"/>
                </a:lnTo>
                <a:lnTo>
                  <a:pt x="1137" y="99"/>
                </a:lnTo>
                <a:lnTo>
                  <a:pt x="1138" y="98"/>
                </a:lnTo>
                <a:lnTo>
                  <a:pt x="1138" y="98"/>
                </a:lnTo>
                <a:lnTo>
                  <a:pt x="1138" y="107"/>
                </a:lnTo>
                <a:lnTo>
                  <a:pt x="1138" y="105"/>
                </a:lnTo>
                <a:lnTo>
                  <a:pt x="1139" y="104"/>
                </a:lnTo>
                <a:lnTo>
                  <a:pt x="1139" y="95"/>
                </a:lnTo>
                <a:lnTo>
                  <a:pt x="1139" y="108"/>
                </a:lnTo>
                <a:lnTo>
                  <a:pt x="1140" y="110"/>
                </a:lnTo>
                <a:lnTo>
                  <a:pt x="1140" y="118"/>
                </a:lnTo>
                <a:lnTo>
                  <a:pt x="1140" y="118"/>
                </a:lnTo>
                <a:lnTo>
                  <a:pt x="1141" y="117"/>
                </a:lnTo>
                <a:lnTo>
                  <a:pt x="1141" y="112"/>
                </a:lnTo>
                <a:lnTo>
                  <a:pt x="1142" y="114"/>
                </a:lnTo>
                <a:lnTo>
                  <a:pt x="1142" y="115"/>
                </a:lnTo>
                <a:lnTo>
                  <a:pt x="1142" y="108"/>
                </a:lnTo>
                <a:lnTo>
                  <a:pt x="1143" y="115"/>
                </a:lnTo>
                <a:lnTo>
                  <a:pt x="1143" y="112"/>
                </a:lnTo>
                <a:lnTo>
                  <a:pt x="1143" y="112"/>
                </a:lnTo>
                <a:lnTo>
                  <a:pt x="1143" y="113"/>
                </a:lnTo>
                <a:lnTo>
                  <a:pt x="1143" y="102"/>
                </a:lnTo>
                <a:lnTo>
                  <a:pt x="1144" y="103"/>
                </a:lnTo>
                <a:lnTo>
                  <a:pt x="1144" y="102"/>
                </a:lnTo>
                <a:lnTo>
                  <a:pt x="1144" y="102"/>
                </a:lnTo>
                <a:lnTo>
                  <a:pt x="1145" y="98"/>
                </a:lnTo>
                <a:lnTo>
                  <a:pt x="1145" y="97"/>
                </a:lnTo>
                <a:lnTo>
                  <a:pt x="1146" y="87"/>
                </a:lnTo>
                <a:lnTo>
                  <a:pt x="1146" y="86"/>
                </a:lnTo>
                <a:lnTo>
                  <a:pt x="1146" y="90"/>
                </a:lnTo>
                <a:lnTo>
                  <a:pt x="1146" y="84"/>
                </a:lnTo>
                <a:lnTo>
                  <a:pt x="1147" y="85"/>
                </a:lnTo>
                <a:lnTo>
                  <a:pt x="1147" y="86"/>
                </a:lnTo>
                <a:lnTo>
                  <a:pt x="1147" y="85"/>
                </a:lnTo>
                <a:lnTo>
                  <a:pt x="1148" y="93"/>
                </a:lnTo>
                <a:lnTo>
                  <a:pt x="1148" y="88"/>
                </a:lnTo>
                <a:lnTo>
                  <a:pt x="1148" y="87"/>
                </a:lnTo>
                <a:lnTo>
                  <a:pt x="1149" y="92"/>
                </a:lnTo>
                <a:lnTo>
                  <a:pt x="1149" y="80"/>
                </a:lnTo>
                <a:lnTo>
                  <a:pt x="1149" y="80"/>
                </a:lnTo>
                <a:lnTo>
                  <a:pt x="1149" y="80"/>
                </a:lnTo>
                <a:lnTo>
                  <a:pt x="1150" y="85"/>
                </a:lnTo>
                <a:lnTo>
                  <a:pt x="1150" y="77"/>
                </a:lnTo>
                <a:lnTo>
                  <a:pt x="1150" y="77"/>
                </a:lnTo>
                <a:lnTo>
                  <a:pt x="1150" y="77"/>
                </a:lnTo>
                <a:lnTo>
                  <a:pt x="1150" y="80"/>
                </a:lnTo>
                <a:lnTo>
                  <a:pt x="1151" y="68"/>
                </a:lnTo>
                <a:lnTo>
                  <a:pt x="1151" y="75"/>
                </a:lnTo>
                <a:lnTo>
                  <a:pt x="1151" y="75"/>
                </a:lnTo>
                <a:lnTo>
                  <a:pt x="1152" y="81"/>
                </a:lnTo>
                <a:lnTo>
                  <a:pt x="1152" y="76"/>
                </a:lnTo>
                <a:lnTo>
                  <a:pt x="1152" y="75"/>
                </a:lnTo>
                <a:lnTo>
                  <a:pt x="1153" y="64"/>
                </a:lnTo>
                <a:lnTo>
                  <a:pt x="1154" y="65"/>
                </a:lnTo>
                <a:lnTo>
                  <a:pt x="1154" y="69"/>
                </a:lnTo>
                <a:lnTo>
                  <a:pt x="1154" y="67"/>
                </a:lnTo>
                <a:lnTo>
                  <a:pt x="1155" y="66"/>
                </a:lnTo>
                <a:lnTo>
                  <a:pt x="1155" y="69"/>
                </a:lnTo>
                <a:lnTo>
                  <a:pt x="1155" y="58"/>
                </a:lnTo>
                <a:lnTo>
                  <a:pt x="1155" y="64"/>
                </a:lnTo>
                <a:lnTo>
                  <a:pt x="1156" y="63"/>
                </a:lnTo>
                <a:lnTo>
                  <a:pt x="1156" y="63"/>
                </a:lnTo>
                <a:lnTo>
                  <a:pt x="1156" y="72"/>
                </a:lnTo>
                <a:lnTo>
                  <a:pt x="1156" y="70"/>
                </a:lnTo>
                <a:lnTo>
                  <a:pt x="1157" y="68"/>
                </a:lnTo>
                <a:lnTo>
                  <a:pt x="1157" y="65"/>
                </a:lnTo>
                <a:lnTo>
                  <a:pt x="1157" y="76"/>
                </a:lnTo>
                <a:lnTo>
                  <a:pt x="1158" y="76"/>
                </a:lnTo>
                <a:lnTo>
                  <a:pt x="1158" y="84"/>
                </a:lnTo>
                <a:lnTo>
                  <a:pt x="1159" y="78"/>
                </a:lnTo>
                <a:lnTo>
                  <a:pt x="1159" y="81"/>
                </a:lnTo>
                <a:lnTo>
                  <a:pt x="1160" y="99"/>
                </a:lnTo>
                <a:lnTo>
                  <a:pt x="1160" y="98"/>
                </a:lnTo>
                <a:lnTo>
                  <a:pt x="1160" y="106"/>
                </a:lnTo>
                <a:lnTo>
                  <a:pt x="1161" y="95"/>
                </a:lnTo>
                <a:lnTo>
                  <a:pt x="1161" y="95"/>
                </a:lnTo>
                <a:lnTo>
                  <a:pt x="1161" y="95"/>
                </a:lnTo>
                <a:lnTo>
                  <a:pt x="1162" y="103"/>
                </a:lnTo>
                <a:lnTo>
                  <a:pt x="1162" y="104"/>
                </a:lnTo>
                <a:lnTo>
                  <a:pt x="1163" y="101"/>
                </a:lnTo>
                <a:lnTo>
                  <a:pt x="1163" y="108"/>
                </a:lnTo>
                <a:lnTo>
                  <a:pt x="1163" y="107"/>
                </a:lnTo>
                <a:lnTo>
                  <a:pt x="1163" y="106"/>
                </a:lnTo>
                <a:lnTo>
                  <a:pt x="1163" y="106"/>
                </a:lnTo>
                <a:lnTo>
                  <a:pt x="1164" y="110"/>
                </a:lnTo>
                <a:lnTo>
                  <a:pt x="1164" y="108"/>
                </a:lnTo>
                <a:lnTo>
                  <a:pt x="1164" y="108"/>
                </a:lnTo>
                <a:lnTo>
                  <a:pt x="1165" y="94"/>
                </a:lnTo>
                <a:lnTo>
                  <a:pt x="1165" y="96"/>
                </a:lnTo>
                <a:lnTo>
                  <a:pt x="1165" y="97"/>
                </a:lnTo>
                <a:lnTo>
                  <a:pt x="1165" y="95"/>
                </a:lnTo>
                <a:lnTo>
                  <a:pt x="1166" y="101"/>
                </a:lnTo>
                <a:lnTo>
                  <a:pt x="1166" y="97"/>
                </a:lnTo>
                <a:lnTo>
                  <a:pt x="1166" y="95"/>
                </a:lnTo>
                <a:lnTo>
                  <a:pt x="1167" y="81"/>
                </a:lnTo>
                <a:lnTo>
                  <a:pt x="1167" y="80"/>
                </a:lnTo>
                <a:lnTo>
                  <a:pt x="1168" y="68"/>
                </a:lnTo>
                <a:lnTo>
                  <a:pt x="1168" y="74"/>
                </a:lnTo>
                <a:lnTo>
                  <a:pt x="1168" y="73"/>
                </a:lnTo>
                <a:lnTo>
                  <a:pt x="1169" y="60"/>
                </a:lnTo>
                <a:lnTo>
                  <a:pt x="1169" y="65"/>
                </a:lnTo>
                <a:lnTo>
                  <a:pt x="1169" y="64"/>
                </a:lnTo>
                <a:lnTo>
                  <a:pt x="1169" y="58"/>
                </a:lnTo>
                <a:lnTo>
                  <a:pt x="1170" y="66"/>
                </a:lnTo>
                <a:lnTo>
                  <a:pt x="1171" y="64"/>
                </a:lnTo>
                <a:lnTo>
                  <a:pt x="1171" y="68"/>
                </a:lnTo>
                <a:lnTo>
                  <a:pt x="1171" y="58"/>
                </a:lnTo>
                <a:lnTo>
                  <a:pt x="1171" y="63"/>
                </a:lnTo>
                <a:lnTo>
                  <a:pt x="1172" y="63"/>
                </a:lnTo>
                <a:lnTo>
                  <a:pt x="1172" y="69"/>
                </a:lnTo>
                <a:lnTo>
                  <a:pt x="1172" y="68"/>
                </a:lnTo>
                <a:lnTo>
                  <a:pt x="1173" y="66"/>
                </a:lnTo>
                <a:lnTo>
                  <a:pt x="1173" y="62"/>
                </a:lnTo>
                <a:lnTo>
                  <a:pt x="1173" y="69"/>
                </a:lnTo>
                <a:lnTo>
                  <a:pt x="1173" y="67"/>
                </a:lnTo>
                <a:lnTo>
                  <a:pt x="1174" y="68"/>
                </a:lnTo>
                <a:lnTo>
                  <a:pt x="1174" y="72"/>
                </a:lnTo>
                <a:lnTo>
                  <a:pt x="1174" y="59"/>
                </a:lnTo>
                <a:lnTo>
                  <a:pt x="1174" y="60"/>
                </a:lnTo>
                <a:lnTo>
                  <a:pt x="1175" y="60"/>
                </a:lnTo>
                <a:lnTo>
                  <a:pt x="1175" y="50"/>
                </a:lnTo>
                <a:lnTo>
                  <a:pt x="1176" y="61"/>
                </a:lnTo>
                <a:lnTo>
                  <a:pt x="1176" y="60"/>
                </a:lnTo>
                <a:lnTo>
                  <a:pt x="1176" y="59"/>
                </a:lnTo>
                <a:lnTo>
                  <a:pt x="1176" y="60"/>
                </a:lnTo>
                <a:lnTo>
                  <a:pt x="1177" y="44"/>
                </a:lnTo>
                <a:lnTo>
                  <a:pt x="1177" y="50"/>
                </a:lnTo>
                <a:lnTo>
                  <a:pt x="1177" y="49"/>
                </a:lnTo>
                <a:lnTo>
                  <a:pt x="1177" y="48"/>
                </a:lnTo>
                <a:lnTo>
                  <a:pt x="1177" y="58"/>
                </a:lnTo>
                <a:lnTo>
                  <a:pt x="1178" y="53"/>
                </a:lnTo>
                <a:lnTo>
                  <a:pt x="1178" y="52"/>
                </a:lnTo>
                <a:lnTo>
                  <a:pt x="1179" y="25"/>
                </a:lnTo>
                <a:lnTo>
                  <a:pt x="1179" y="26"/>
                </a:lnTo>
                <a:lnTo>
                  <a:pt x="1179" y="30"/>
                </a:lnTo>
                <a:lnTo>
                  <a:pt x="1180" y="15"/>
                </a:lnTo>
                <a:lnTo>
                  <a:pt x="1180" y="20"/>
                </a:lnTo>
                <a:lnTo>
                  <a:pt x="1180" y="21"/>
                </a:lnTo>
                <a:lnTo>
                  <a:pt x="1180" y="29"/>
                </a:lnTo>
                <a:lnTo>
                  <a:pt x="1181" y="26"/>
                </a:lnTo>
                <a:lnTo>
                  <a:pt x="1181" y="26"/>
                </a:lnTo>
                <a:lnTo>
                  <a:pt x="1182" y="16"/>
                </a:lnTo>
                <a:lnTo>
                  <a:pt x="1182" y="23"/>
                </a:lnTo>
                <a:lnTo>
                  <a:pt x="1182" y="24"/>
                </a:lnTo>
                <a:lnTo>
                  <a:pt x="1183" y="33"/>
                </a:lnTo>
                <a:lnTo>
                  <a:pt x="1183" y="33"/>
                </a:lnTo>
                <a:lnTo>
                  <a:pt x="1184" y="26"/>
                </a:lnTo>
                <a:lnTo>
                  <a:pt x="1184" y="38"/>
                </a:lnTo>
                <a:lnTo>
                  <a:pt x="1184" y="39"/>
                </a:lnTo>
                <a:lnTo>
                  <a:pt x="1185" y="61"/>
                </a:lnTo>
                <a:lnTo>
                  <a:pt x="1185" y="61"/>
                </a:lnTo>
                <a:lnTo>
                  <a:pt x="1185" y="60"/>
                </a:lnTo>
                <a:lnTo>
                  <a:pt x="1186" y="54"/>
                </a:lnTo>
                <a:lnTo>
                  <a:pt x="1186" y="59"/>
                </a:lnTo>
                <a:lnTo>
                  <a:pt x="1186" y="59"/>
                </a:lnTo>
                <a:lnTo>
                  <a:pt x="1187" y="49"/>
                </a:lnTo>
                <a:lnTo>
                  <a:pt x="1187" y="49"/>
                </a:lnTo>
                <a:lnTo>
                  <a:pt x="1188" y="49"/>
                </a:lnTo>
                <a:lnTo>
                  <a:pt x="1188" y="45"/>
                </a:lnTo>
                <a:lnTo>
                  <a:pt x="1188" y="59"/>
                </a:lnTo>
                <a:lnTo>
                  <a:pt x="1189" y="58"/>
                </a:lnTo>
                <a:lnTo>
                  <a:pt x="1189" y="57"/>
                </a:lnTo>
                <a:lnTo>
                  <a:pt x="1189" y="72"/>
                </a:lnTo>
                <a:lnTo>
                  <a:pt x="1189" y="67"/>
                </a:lnTo>
                <a:lnTo>
                  <a:pt x="1190" y="65"/>
                </a:lnTo>
                <a:lnTo>
                  <a:pt x="1190" y="60"/>
                </a:lnTo>
                <a:lnTo>
                  <a:pt x="1190" y="66"/>
                </a:lnTo>
                <a:lnTo>
                  <a:pt x="1191" y="65"/>
                </a:lnTo>
                <a:lnTo>
                  <a:pt x="1191" y="62"/>
                </a:lnTo>
                <a:lnTo>
                  <a:pt x="1191" y="69"/>
                </a:lnTo>
                <a:lnTo>
                  <a:pt x="1191" y="63"/>
                </a:lnTo>
                <a:lnTo>
                  <a:pt x="1192" y="63"/>
                </a:lnTo>
                <a:lnTo>
                  <a:pt x="1192" y="59"/>
                </a:lnTo>
                <a:lnTo>
                  <a:pt x="1193" y="64"/>
                </a:lnTo>
                <a:lnTo>
                  <a:pt x="1193" y="61"/>
                </a:lnTo>
                <a:lnTo>
                  <a:pt x="1193" y="64"/>
                </a:lnTo>
                <a:lnTo>
                  <a:pt x="1193" y="72"/>
                </a:lnTo>
                <a:lnTo>
                  <a:pt x="1194" y="63"/>
                </a:lnTo>
                <a:lnTo>
                  <a:pt x="1194" y="65"/>
                </a:lnTo>
                <a:lnTo>
                  <a:pt x="1194" y="66"/>
                </a:lnTo>
                <a:lnTo>
                  <a:pt x="1195" y="77"/>
                </a:lnTo>
                <a:lnTo>
                  <a:pt x="1195" y="73"/>
                </a:lnTo>
                <a:lnTo>
                  <a:pt x="1195" y="71"/>
                </a:lnTo>
                <a:lnTo>
                  <a:pt x="1196" y="60"/>
                </a:lnTo>
                <a:lnTo>
                  <a:pt x="1196" y="60"/>
                </a:lnTo>
                <a:lnTo>
                  <a:pt x="1197" y="51"/>
                </a:lnTo>
                <a:lnTo>
                  <a:pt x="1197" y="68"/>
                </a:lnTo>
                <a:lnTo>
                  <a:pt x="1197" y="68"/>
                </a:lnTo>
                <a:lnTo>
                  <a:pt x="1197" y="68"/>
                </a:lnTo>
                <a:lnTo>
                  <a:pt x="1198" y="57"/>
                </a:lnTo>
                <a:lnTo>
                  <a:pt x="1198" y="61"/>
                </a:lnTo>
                <a:lnTo>
                  <a:pt x="1198" y="60"/>
                </a:lnTo>
                <a:lnTo>
                  <a:pt x="1198" y="56"/>
                </a:lnTo>
                <a:lnTo>
                  <a:pt x="1199" y="64"/>
                </a:lnTo>
                <a:lnTo>
                  <a:pt x="1199" y="63"/>
                </a:lnTo>
                <a:lnTo>
                  <a:pt x="1199" y="61"/>
                </a:lnTo>
                <a:lnTo>
                  <a:pt x="1200" y="45"/>
                </a:lnTo>
                <a:lnTo>
                  <a:pt x="1200" y="45"/>
                </a:lnTo>
                <a:lnTo>
                  <a:pt x="1201" y="52"/>
                </a:lnTo>
                <a:lnTo>
                  <a:pt x="1201" y="37"/>
                </a:lnTo>
                <a:lnTo>
                  <a:pt x="1201" y="37"/>
                </a:lnTo>
                <a:lnTo>
                  <a:pt x="1201" y="36"/>
                </a:lnTo>
                <a:lnTo>
                  <a:pt x="1201" y="34"/>
                </a:lnTo>
                <a:lnTo>
                  <a:pt x="1202" y="41"/>
                </a:lnTo>
                <a:lnTo>
                  <a:pt x="1202" y="41"/>
                </a:lnTo>
                <a:lnTo>
                  <a:pt x="1203" y="31"/>
                </a:lnTo>
                <a:lnTo>
                  <a:pt x="1203" y="36"/>
                </a:lnTo>
                <a:lnTo>
                  <a:pt x="1203" y="38"/>
                </a:lnTo>
                <a:lnTo>
                  <a:pt x="1204" y="55"/>
                </a:lnTo>
                <a:lnTo>
                  <a:pt x="1205" y="56"/>
                </a:lnTo>
                <a:lnTo>
                  <a:pt x="1205" y="52"/>
                </a:lnTo>
                <a:lnTo>
                  <a:pt x="1205" y="61"/>
                </a:lnTo>
                <a:lnTo>
                  <a:pt x="1206" y="60"/>
                </a:lnTo>
                <a:lnTo>
                  <a:pt x="1206" y="54"/>
                </a:lnTo>
                <a:lnTo>
                  <a:pt x="1207" y="52"/>
                </a:lnTo>
                <a:lnTo>
                  <a:pt x="1207" y="45"/>
                </a:lnTo>
                <a:lnTo>
                  <a:pt x="1207" y="57"/>
                </a:lnTo>
                <a:lnTo>
                  <a:pt x="1208" y="57"/>
                </a:lnTo>
                <a:lnTo>
                  <a:pt x="1208" y="56"/>
                </a:lnTo>
                <a:lnTo>
                  <a:pt x="1208" y="73"/>
                </a:lnTo>
                <a:lnTo>
                  <a:pt x="1209" y="75"/>
                </a:lnTo>
                <a:lnTo>
                  <a:pt x="1209" y="71"/>
                </a:lnTo>
                <a:lnTo>
                  <a:pt x="1210" y="77"/>
                </a:lnTo>
                <a:lnTo>
                  <a:pt x="1210" y="79"/>
                </a:lnTo>
                <a:lnTo>
                  <a:pt x="1211" y="96"/>
                </a:lnTo>
                <a:lnTo>
                  <a:pt x="1211" y="92"/>
                </a:lnTo>
                <a:lnTo>
                  <a:pt x="1211" y="93"/>
                </a:lnTo>
                <a:lnTo>
                  <a:pt x="1211" y="93"/>
                </a:lnTo>
                <a:lnTo>
                  <a:pt x="1212" y="102"/>
                </a:lnTo>
                <a:lnTo>
                  <a:pt x="1212" y="100"/>
                </a:lnTo>
                <a:lnTo>
                  <a:pt x="1212" y="100"/>
                </a:lnTo>
                <a:lnTo>
                  <a:pt x="1212" y="101"/>
                </a:lnTo>
                <a:lnTo>
                  <a:pt x="1213" y="92"/>
                </a:lnTo>
                <a:lnTo>
                  <a:pt x="1213" y="94"/>
                </a:lnTo>
                <a:lnTo>
                  <a:pt x="1213" y="96"/>
                </a:lnTo>
                <a:lnTo>
                  <a:pt x="1214" y="110"/>
                </a:lnTo>
                <a:lnTo>
                  <a:pt x="1214" y="105"/>
                </a:lnTo>
                <a:lnTo>
                  <a:pt x="1214" y="105"/>
                </a:lnTo>
                <a:lnTo>
                  <a:pt x="1214" y="104"/>
                </a:lnTo>
                <a:lnTo>
                  <a:pt x="1214" y="111"/>
                </a:lnTo>
                <a:lnTo>
                  <a:pt x="1215" y="106"/>
                </a:lnTo>
                <a:lnTo>
                  <a:pt x="1215" y="107"/>
                </a:lnTo>
                <a:lnTo>
                  <a:pt x="1215" y="108"/>
                </a:lnTo>
                <a:lnTo>
                  <a:pt x="1216" y="99"/>
                </a:lnTo>
                <a:lnTo>
                  <a:pt x="1216" y="104"/>
                </a:lnTo>
                <a:lnTo>
                  <a:pt x="1216" y="103"/>
                </a:lnTo>
                <a:lnTo>
                  <a:pt x="1216" y="101"/>
                </a:lnTo>
                <a:lnTo>
                  <a:pt x="1217" y="105"/>
                </a:lnTo>
                <a:lnTo>
                  <a:pt x="1217" y="104"/>
                </a:lnTo>
                <a:lnTo>
                  <a:pt x="1218" y="108"/>
                </a:lnTo>
                <a:lnTo>
                  <a:pt x="1218" y="101"/>
                </a:lnTo>
                <a:lnTo>
                  <a:pt x="1218" y="101"/>
                </a:lnTo>
                <a:lnTo>
                  <a:pt x="1218" y="103"/>
                </a:lnTo>
                <a:lnTo>
                  <a:pt x="1219" y="101"/>
                </a:lnTo>
                <a:lnTo>
                  <a:pt x="1219" y="110"/>
                </a:lnTo>
                <a:lnTo>
                  <a:pt x="1219" y="110"/>
                </a:lnTo>
                <a:lnTo>
                  <a:pt x="1219" y="102"/>
                </a:lnTo>
                <a:lnTo>
                  <a:pt x="1220" y="114"/>
                </a:lnTo>
                <a:lnTo>
                  <a:pt x="1220" y="115"/>
                </a:lnTo>
                <a:lnTo>
                  <a:pt x="1221" y="118"/>
                </a:lnTo>
                <a:lnTo>
                  <a:pt x="1221" y="107"/>
                </a:lnTo>
                <a:lnTo>
                  <a:pt x="1222" y="104"/>
                </a:lnTo>
                <a:lnTo>
                  <a:pt x="1222" y="87"/>
                </a:lnTo>
                <a:lnTo>
                  <a:pt x="1222" y="90"/>
                </a:lnTo>
                <a:lnTo>
                  <a:pt x="1223" y="90"/>
                </a:lnTo>
                <a:lnTo>
                  <a:pt x="1223" y="105"/>
                </a:lnTo>
                <a:lnTo>
                  <a:pt x="1223" y="102"/>
                </a:lnTo>
                <a:lnTo>
                  <a:pt x="1224" y="102"/>
                </a:lnTo>
                <a:lnTo>
                  <a:pt x="1224" y="103"/>
                </a:lnTo>
                <a:lnTo>
                  <a:pt x="1224" y="96"/>
                </a:lnTo>
                <a:lnTo>
                  <a:pt x="1224" y="98"/>
                </a:lnTo>
                <a:lnTo>
                  <a:pt x="1225" y="99"/>
                </a:lnTo>
                <a:lnTo>
                  <a:pt x="1225" y="108"/>
                </a:lnTo>
                <a:lnTo>
                  <a:pt x="1225" y="90"/>
                </a:lnTo>
                <a:lnTo>
                  <a:pt x="1225" y="91"/>
                </a:lnTo>
                <a:lnTo>
                  <a:pt x="1226" y="91"/>
                </a:lnTo>
                <a:lnTo>
                  <a:pt x="1226" y="90"/>
                </a:lnTo>
                <a:lnTo>
                  <a:pt x="1227" y="108"/>
                </a:lnTo>
                <a:lnTo>
                  <a:pt x="1227" y="108"/>
                </a:lnTo>
                <a:lnTo>
                  <a:pt x="1227" y="108"/>
                </a:lnTo>
                <a:lnTo>
                  <a:pt x="1227" y="110"/>
                </a:lnTo>
                <a:lnTo>
                  <a:pt x="1228" y="93"/>
                </a:lnTo>
                <a:lnTo>
                  <a:pt x="1228" y="92"/>
                </a:lnTo>
                <a:lnTo>
                  <a:pt x="1228" y="88"/>
                </a:lnTo>
                <a:lnTo>
                  <a:pt x="1229" y="94"/>
                </a:lnTo>
                <a:lnTo>
                  <a:pt x="1229" y="91"/>
                </a:lnTo>
                <a:lnTo>
                  <a:pt x="1229" y="90"/>
                </a:lnTo>
                <a:lnTo>
                  <a:pt x="1230" y="72"/>
                </a:lnTo>
                <a:lnTo>
                  <a:pt x="1230" y="75"/>
                </a:lnTo>
                <a:lnTo>
                  <a:pt x="1230" y="75"/>
                </a:lnTo>
                <a:lnTo>
                  <a:pt x="1230" y="75"/>
                </a:lnTo>
                <a:lnTo>
                  <a:pt x="1231" y="81"/>
                </a:lnTo>
                <a:lnTo>
                  <a:pt x="1231" y="77"/>
                </a:lnTo>
                <a:lnTo>
                  <a:pt x="1231" y="76"/>
                </a:lnTo>
                <a:lnTo>
                  <a:pt x="1231" y="78"/>
                </a:lnTo>
                <a:lnTo>
                  <a:pt x="1232" y="73"/>
                </a:lnTo>
                <a:lnTo>
                  <a:pt x="1232" y="73"/>
                </a:lnTo>
                <a:lnTo>
                  <a:pt x="1232" y="75"/>
                </a:lnTo>
                <a:lnTo>
                  <a:pt x="1232" y="75"/>
                </a:lnTo>
                <a:lnTo>
                  <a:pt x="1233" y="67"/>
                </a:lnTo>
                <a:lnTo>
                  <a:pt x="1233" y="68"/>
                </a:lnTo>
                <a:lnTo>
                  <a:pt x="1233" y="67"/>
                </a:lnTo>
                <a:lnTo>
                  <a:pt x="1234" y="70"/>
                </a:lnTo>
                <a:lnTo>
                  <a:pt x="1234" y="71"/>
                </a:lnTo>
                <a:lnTo>
                  <a:pt x="1234" y="70"/>
                </a:lnTo>
                <a:lnTo>
                  <a:pt x="1235" y="82"/>
                </a:lnTo>
                <a:lnTo>
                  <a:pt x="1235" y="79"/>
                </a:lnTo>
                <a:lnTo>
                  <a:pt x="1235" y="80"/>
                </a:lnTo>
                <a:lnTo>
                  <a:pt x="1236" y="81"/>
                </a:lnTo>
                <a:lnTo>
                  <a:pt x="1236" y="77"/>
                </a:lnTo>
                <a:lnTo>
                  <a:pt x="1236" y="77"/>
                </a:lnTo>
                <a:lnTo>
                  <a:pt x="1236" y="76"/>
                </a:lnTo>
                <a:lnTo>
                  <a:pt x="1236" y="75"/>
                </a:lnTo>
                <a:lnTo>
                  <a:pt x="1237" y="87"/>
                </a:lnTo>
                <a:lnTo>
                  <a:pt x="1237" y="86"/>
                </a:lnTo>
                <a:lnTo>
                  <a:pt x="1237" y="86"/>
                </a:lnTo>
                <a:lnTo>
                  <a:pt x="1238" y="77"/>
                </a:lnTo>
                <a:lnTo>
                  <a:pt x="1238" y="86"/>
                </a:lnTo>
                <a:lnTo>
                  <a:pt x="1238" y="86"/>
                </a:lnTo>
                <a:lnTo>
                  <a:pt x="1239" y="86"/>
                </a:lnTo>
                <a:lnTo>
                  <a:pt x="1239" y="93"/>
                </a:lnTo>
                <a:lnTo>
                  <a:pt x="1239" y="90"/>
                </a:lnTo>
                <a:lnTo>
                  <a:pt x="1240" y="90"/>
                </a:lnTo>
                <a:lnTo>
                  <a:pt x="1240" y="94"/>
                </a:lnTo>
                <a:lnTo>
                  <a:pt x="1240" y="82"/>
                </a:lnTo>
                <a:lnTo>
                  <a:pt x="1241" y="81"/>
                </a:lnTo>
                <a:lnTo>
                  <a:pt x="1241" y="88"/>
                </a:lnTo>
                <a:lnTo>
                  <a:pt x="1241" y="78"/>
                </a:lnTo>
                <a:lnTo>
                  <a:pt x="1241" y="80"/>
                </a:lnTo>
                <a:lnTo>
                  <a:pt x="1242" y="82"/>
                </a:lnTo>
                <a:lnTo>
                  <a:pt x="1242" y="90"/>
                </a:lnTo>
                <a:lnTo>
                  <a:pt x="1242" y="86"/>
                </a:lnTo>
                <a:lnTo>
                  <a:pt x="1243" y="85"/>
                </a:lnTo>
                <a:lnTo>
                  <a:pt x="1243" y="71"/>
                </a:lnTo>
                <a:lnTo>
                  <a:pt x="1244" y="77"/>
                </a:lnTo>
                <a:lnTo>
                  <a:pt x="1244" y="77"/>
                </a:lnTo>
                <a:lnTo>
                  <a:pt x="1244" y="67"/>
                </a:lnTo>
                <a:lnTo>
                  <a:pt x="1245" y="72"/>
                </a:lnTo>
                <a:lnTo>
                  <a:pt x="1245" y="72"/>
                </a:lnTo>
                <a:lnTo>
                  <a:pt x="1245" y="77"/>
                </a:lnTo>
                <a:lnTo>
                  <a:pt x="1246" y="66"/>
                </a:lnTo>
                <a:lnTo>
                  <a:pt x="1246" y="64"/>
                </a:lnTo>
                <a:lnTo>
                  <a:pt x="1246" y="59"/>
                </a:lnTo>
                <a:lnTo>
                  <a:pt x="1247" y="62"/>
                </a:lnTo>
                <a:lnTo>
                  <a:pt x="1247" y="62"/>
                </a:lnTo>
                <a:lnTo>
                  <a:pt x="1247" y="60"/>
                </a:lnTo>
                <a:lnTo>
                  <a:pt x="1247" y="71"/>
                </a:lnTo>
                <a:lnTo>
                  <a:pt x="1248" y="65"/>
                </a:lnTo>
                <a:lnTo>
                  <a:pt x="1248" y="65"/>
                </a:lnTo>
                <a:lnTo>
                  <a:pt x="1248" y="62"/>
                </a:lnTo>
                <a:lnTo>
                  <a:pt x="1249" y="72"/>
                </a:lnTo>
                <a:lnTo>
                  <a:pt x="1249" y="72"/>
                </a:lnTo>
                <a:lnTo>
                  <a:pt x="1249" y="70"/>
                </a:lnTo>
                <a:lnTo>
                  <a:pt x="1250" y="83"/>
                </a:lnTo>
                <a:lnTo>
                  <a:pt x="1250" y="81"/>
                </a:lnTo>
                <a:lnTo>
                  <a:pt x="1250" y="83"/>
                </a:lnTo>
                <a:lnTo>
                  <a:pt x="1251" y="95"/>
                </a:lnTo>
                <a:lnTo>
                  <a:pt x="1251" y="94"/>
                </a:lnTo>
                <a:lnTo>
                  <a:pt x="1252" y="82"/>
                </a:lnTo>
                <a:lnTo>
                  <a:pt x="1252" y="81"/>
                </a:lnTo>
                <a:lnTo>
                  <a:pt x="1253" y="83"/>
                </a:lnTo>
                <a:lnTo>
                  <a:pt x="1253" y="78"/>
                </a:lnTo>
                <a:lnTo>
                  <a:pt x="1253" y="77"/>
                </a:lnTo>
                <a:lnTo>
                  <a:pt x="1253" y="74"/>
                </a:lnTo>
                <a:lnTo>
                  <a:pt x="1254" y="91"/>
                </a:lnTo>
                <a:lnTo>
                  <a:pt x="1254" y="89"/>
                </a:lnTo>
                <a:lnTo>
                  <a:pt x="1254" y="90"/>
                </a:lnTo>
                <a:lnTo>
                  <a:pt x="1254" y="92"/>
                </a:lnTo>
                <a:lnTo>
                  <a:pt x="1255" y="81"/>
                </a:lnTo>
                <a:lnTo>
                  <a:pt x="1256" y="81"/>
                </a:lnTo>
                <a:lnTo>
                  <a:pt x="1256" y="80"/>
                </a:lnTo>
                <a:lnTo>
                  <a:pt x="1256" y="102"/>
                </a:lnTo>
                <a:lnTo>
                  <a:pt x="1257" y="103"/>
                </a:lnTo>
                <a:lnTo>
                  <a:pt x="1257" y="103"/>
                </a:lnTo>
                <a:lnTo>
                  <a:pt x="1257" y="96"/>
                </a:lnTo>
                <a:lnTo>
                  <a:pt x="1257" y="97"/>
                </a:lnTo>
                <a:lnTo>
                  <a:pt x="1258" y="97"/>
                </a:lnTo>
                <a:lnTo>
                  <a:pt x="1258" y="82"/>
                </a:lnTo>
                <a:lnTo>
                  <a:pt x="1258" y="85"/>
                </a:lnTo>
                <a:lnTo>
                  <a:pt x="1259" y="86"/>
                </a:lnTo>
                <a:lnTo>
                  <a:pt x="1259" y="86"/>
                </a:lnTo>
                <a:lnTo>
                  <a:pt x="1259" y="96"/>
                </a:lnTo>
                <a:lnTo>
                  <a:pt x="1259" y="95"/>
                </a:lnTo>
                <a:lnTo>
                  <a:pt x="1260" y="94"/>
                </a:lnTo>
                <a:lnTo>
                  <a:pt x="1260" y="98"/>
                </a:lnTo>
                <a:lnTo>
                  <a:pt x="1261" y="91"/>
                </a:lnTo>
                <a:lnTo>
                  <a:pt x="1261" y="90"/>
                </a:lnTo>
                <a:lnTo>
                  <a:pt x="1261" y="78"/>
                </a:lnTo>
                <a:lnTo>
                  <a:pt x="1262" y="79"/>
                </a:lnTo>
                <a:lnTo>
                  <a:pt x="1262" y="77"/>
                </a:lnTo>
                <a:lnTo>
                  <a:pt x="1262" y="69"/>
                </a:lnTo>
                <a:lnTo>
                  <a:pt x="1263" y="84"/>
                </a:lnTo>
                <a:lnTo>
                  <a:pt x="1263" y="85"/>
                </a:lnTo>
                <a:lnTo>
                  <a:pt x="1263" y="86"/>
                </a:lnTo>
                <a:lnTo>
                  <a:pt x="1264" y="69"/>
                </a:lnTo>
                <a:lnTo>
                  <a:pt x="1264" y="67"/>
                </a:lnTo>
                <a:lnTo>
                  <a:pt x="1264" y="70"/>
                </a:lnTo>
                <a:lnTo>
                  <a:pt x="1265" y="60"/>
                </a:lnTo>
                <a:lnTo>
                  <a:pt x="1265" y="60"/>
                </a:lnTo>
                <a:lnTo>
                  <a:pt x="1265" y="60"/>
                </a:lnTo>
                <a:lnTo>
                  <a:pt x="1265" y="63"/>
                </a:lnTo>
                <a:lnTo>
                  <a:pt x="1266" y="55"/>
                </a:lnTo>
                <a:lnTo>
                  <a:pt x="1266" y="57"/>
                </a:lnTo>
                <a:lnTo>
                  <a:pt x="1266" y="58"/>
                </a:lnTo>
                <a:lnTo>
                  <a:pt x="1266" y="59"/>
                </a:lnTo>
                <a:lnTo>
                  <a:pt x="1266" y="55"/>
                </a:lnTo>
                <a:lnTo>
                  <a:pt x="1267" y="57"/>
                </a:lnTo>
                <a:lnTo>
                  <a:pt x="1267" y="58"/>
                </a:lnTo>
                <a:lnTo>
                  <a:pt x="1267" y="56"/>
                </a:lnTo>
                <a:lnTo>
                  <a:pt x="1267" y="63"/>
                </a:lnTo>
                <a:lnTo>
                  <a:pt x="1268" y="61"/>
                </a:lnTo>
                <a:lnTo>
                  <a:pt x="1268" y="62"/>
                </a:lnTo>
                <a:lnTo>
                  <a:pt x="1268" y="63"/>
                </a:lnTo>
                <a:lnTo>
                  <a:pt x="1269" y="34"/>
                </a:lnTo>
                <a:lnTo>
                  <a:pt x="1269" y="33"/>
                </a:lnTo>
                <a:lnTo>
                  <a:pt x="1269" y="27"/>
                </a:lnTo>
                <a:lnTo>
                  <a:pt x="1270" y="37"/>
                </a:lnTo>
                <a:lnTo>
                  <a:pt x="1270" y="34"/>
                </a:lnTo>
                <a:lnTo>
                  <a:pt x="1270" y="33"/>
                </a:lnTo>
                <a:lnTo>
                  <a:pt x="1270" y="29"/>
                </a:lnTo>
                <a:lnTo>
                  <a:pt x="1271" y="40"/>
                </a:lnTo>
                <a:lnTo>
                  <a:pt x="1271" y="38"/>
                </a:lnTo>
                <a:lnTo>
                  <a:pt x="1271" y="39"/>
                </a:lnTo>
                <a:lnTo>
                  <a:pt x="1272" y="38"/>
                </a:lnTo>
                <a:lnTo>
                  <a:pt x="1272" y="47"/>
                </a:lnTo>
                <a:lnTo>
                  <a:pt x="1272" y="47"/>
                </a:lnTo>
                <a:lnTo>
                  <a:pt x="1273" y="48"/>
                </a:lnTo>
                <a:lnTo>
                  <a:pt x="1273" y="48"/>
                </a:lnTo>
                <a:lnTo>
                  <a:pt x="1273" y="55"/>
                </a:lnTo>
                <a:lnTo>
                  <a:pt x="1273" y="52"/>
                </a:lnTo>
                <a:lnTo>
                  <a:pt x="1274" y="51"/>
                </a:lnTo>
                <a:lnTo>
                  <a:pt x="1274" y="56"/>
                </a:lnTo>
                <a:lnTo>
                  <a:pt x="1274" y="49"/>
                </a:lnTo>
                <a:lnTo>
                  <a:pt x="1275" y="48"/>
                </a:lnTo>
                <a:lnTo>
                  <a:pt x="1275" y="38"/>
                </a:lnTo>
                <a:lnTo>
                  <a:pt x="1275" y="46"/>
                </a:lnTo>
                <a:lnTo>
                  <a:pt x="1276" y="47"/>
                </a:lnTo>
                <a:lnTo>
                  <a:pt x="1276" y="47"/>
                </a:lnTo>
                <a:lnTo>
                  <a:pt x="1277" y="67"/>
                </a:lnTo>
                <a:lnTo>
                  <a:pt x="1277" y="67"/>
                </a:lnTo>
                <a:lnTo>
                  <a:pt x="1277" y="67"/>
                </a:lnTo>
                <a:lnTo>
                  <a:pt x="1277" y="65"/>
                </a:lnTo>
                <a:lnTo>
                  <a:pt x="1278" y="82"/>
                </a:lnTo>
                <a:lnTo>
                  <a:pt x="1278" y="81"/>
                </a:lnTo>
                <a:lnTo>
                  <a:pt x="1278" y="80"/>
                </a:lnTo>
                <a:lnTo>
                  <a:pt x="1279" y="88"/>
                </a:lnTo>
                <a:lnTo>
                  <a:pt x="1279" y="86"/>
                </a:lnTo>
                <a:lnTo>
                  <a:pt x="1279" y="85"/>
                </a:lnTo>
                <a:lnTo>
                  <a:pt x="1279" y="86"/>
                </a:lnTo>
                <a:lnTo>
                  <a:pt x="1280" y="78"/>
                </a:lnTo>
                <a:lnTo>
                  <a:pt x="1280" y="79"/>
                </a:lnTo>
                <a:lnTo>
                  <a:pt x="1280" y="79"/>
                </a:lnTo>
                <a:lnTo>
                  <a:pt x="1280" y="81"/>
                </a:lnTo>
                <a:lnTo>
                  <a:pt x="1281" y="80"/>
                </a:lnTo>
                <a:lnTo>
                  <a:pt x="1281" y="79"/>
                </a:lnTo>
                <a:lnTo>
                  <a:pt x="1281" y="83"/>
                </a:lnTo>
                <a:lnTo>
                  <a:pt x="1282" y="72"/>
                </a:lnTo>
                <a:lnTo>
                  <a:pt x="1282" y="72"/>
                </a:lnTo>
                <a:lnTo>
                  <a:pt x="1282" y="71"/>
                </a:lnTo>
                <a:lnTo>
                  <a:pt x="1283" y="76"/>
                </a:lnTo>
                <a:lnTo>
                  <a:pt x="1283" y="75"/>
                </a:lnTo>
                <a:lnTo>
                  <a:pt x="1283" y="79"/>
                </a:lnTo>
                <a:lnTo>
                  <a:pt x="1283" y="70"/>
                </a:lnTo>
                <a:lnTo>
                  <a:pt x="1284" y="76"/>
                </a:lnTo>
                <a:lnTo>
                  <a:pt x="1284" y="75"/>
                </a:lnTo>
                <a:lnTo>
                  <a:pt x="1284" y="76"/>
                </a:lnTo>
                <a:lnTo>
                  <a:pt x="1285" y="70"/>
                </a:lnTo>
                <a:lnTo>
                  <a:pt x="1285" y="70"/>
                </a:lnTo>
                <a:lnTo>
                  <a:pt x="1285" y="70"/>
                </a:lnTo>
                <a:lnTo>
                  <a:pt x="1286" y="83"/>
                </a:lnTo>
                <a:lnTo>
                  <a:pt x="1286" y="79"/>
                </a:lnTo>
                <a:lnTo>
                  <a:pt x="1286" y="77"/>
                </a:lnTo>
                <a:lnTo>
                  <a:pt x="1287" y="81"/>
                </a:lnTo>
                <a:lnTo>
                  <a:pt x="1287" y="71"/>
                </a:lnTo>
                <a:lnTo>
                  <a:pt x="1287" y="73"/>
                </a:lnTo>
                <a:lnTo>
                  <a:pt x="1287" y="74"/>
                </a:lnTo>
                <a:lnTo>
                  <a:pt x="1288" y="82"/>
                </a:lnTo>
                <a:lnTo>
                  <a:pt x="1288" y="66"/>
                </a:lnTo>
                <a:lnTo>
                  <a:pt x="1288" y="67"/>
                </a:lnTo>
                <a:lnTo>
                  <a:pt x="1289" y="84"/>
                </a:lnTo>
                <a:lnTo>
                  <a:pt x="1290" y="83"/>
                </a:lnTo>
                <a:lnTo>
                  <a:pt x="1290" y="82"/>
                </a:lnTo>
                <a:lnTo>
                  <a:pt x="1290" y="98"/>
                </a:lnTo>
                <a:lnTo>
                  <a:pt x="1291" y="98"/>
                </a:lnTo>
                <a:lnTo>
                  <a:pt x="1291" y="108"/>
                </a:lnTo>
                <a:lnTo>
                  <a:pt x="1291" y="104"/>
                </a:lnTo>
                <a:lnTo>
                  <a:pt x="1292" y="105"/>
                </a:lnTo>
                <a:lnTo>
                  <a:pt x="1292" y="114"/>
                </a:lnTo>
                <a:lnTo>
                  <a:pt x="1292" y="110"/>
                </a:lnTo>
                <a:lnTo>
                  <a:pt x="1293" y="110"/>
                </a:lnTo>
                <a:lnTo>
                  <a:pt x="1293" y="105"/>
                </a:lnTo>
                <a:lnTo>
                  <a:pt x="1294" y="113"/>
                </a:lnTo>
                <a:lnTo>
                  <a:pt x="1294" y="113"/>
                </a:lnTo>
                <a:lnTo>
                  <a:pt x="1294" y="112"/>
                </a:lnTo>
                <a:lnTo>
                  <a:pt x="1295" y="118"/>
                </a:lnTo>
                <a:lnTo>
                  <a:pt x="1295" y="120"/>
                </a:lnTo>
                <a:lnTo>
                  <a:pt x="1295" y="129"/>
                </a:lnTo>
                <a:lnTo>
                  <a:pt x="1296" y="124"/>
                </a:lnTo>
                <a:lnTo>
                  <a:pt x="1296" y="124"/>
                </a:lnTo>
                <a:lnTo>
                  <a:pt x="1296" y="117"/>
                </a:lnTo>
                <a:lnTo>
                  <a:pt x="1297" y="127"/>
                </a:lnTo>
                <a:lnTo>
                  <a:pt x="1297" y="126"/>
                </a:lnTo>
                <a:lnTo>
                  <a:pt x="1297" y="126"/>
                </a:lnTo>
                <a:lnTo>
                  <a:pt x="1298" y="136"/>
                </a:lnTo>
                <a:lnTo>
                  <a:pt x="1298" y="131"/>
                </a:lnTo>
                <a:lnTo>
                  <a:pt x="1298" y="129"/>
                </a:lnTo>
                <a:lnTo>
                  <a:pt x="1298" y="128"/>
                </a:lnTo>
                <a:lnTo>
                  <a:pt x="1299" y="134"/>
                </a:lnTo>
                <a:lnTo>
                  <a:pt x="1299" y="132"/>
                </a:lnTo>
                <a:lnTo>
                  <a:pt x="1299" y="132"/>
                </a:lnTo>
                <a:lnTo>
                  <a:pt x="1299" y="126"/>
                </a:lnTo>
                <a:lnTo>
                  <a:pt x="1300" y="139"/>
                </a:lnTo>
                <a:lnTo>
                  <a:pt x="1300" y="132"/>
                </a:lnTo>
                <a:lnTo>
                  <a:pt x="1300" y="132"/>
                </a:lnTo>
                <a:lnTo>
                  <a:pt x="1301" y="103"/>
                </a:lnTo>
                <a:lnTo>
                  <a:pt x="1301" y="104"/>
                </a:lnTo>
                <a:lnTo>
                  <a:pt x="1301" y="105"/>
                </a:lnTo>
                <a:lnTo>
                  <a:pt x="1301" y="94"/>
                </a:lnTo>
                <a:lnTo>
                  <a:pt x="1302" y="99"/>
                </a:lnTo>
                <a:lnTo>
                  <a:pt x="1302" y="100"/>
                </a:lnTo>
                <a:lnTo>
                  <a:pt x="1302" y="101"/>
                </a:lnTo>
                <a:lnTo>
                  <a:pt x="1303" y="82"/>
                </a:lnTo>
                <a:lnTo>
                  <a:pt x="1303" y="85"/>
                </a:lnTo>
                <a:lnTo>
                  <a:pt x="1303" y="84"/>
                </a:lnTo>
                <a:lnTo>
                  <a:pt x="1303" y="83"/>
                </a:lnTo>
                <a:lnTo>
                  <a:pt x="1304" y="102"/>
                </a:lnTo>
                <a:lnTo>
                  <a:pt x="1304" y="102"/>
                </a:lnTo>
                <a:lnTo>
                  <a:pt x="1304" y="105"/>
                </a:lnTo>
                <a:lnTo>
                  <a:pt x="1305" y="99"/>
                </a:lnTo>
                <a:lnTo>
                  <a:pt x="1305" y="101"/>
                </a:lnTo>
                <a:lnTo>
                  <a:pt x="1305" y="100"/>
                </a:lnTo>
                <a:lnTo>
                  <a:pt x="1306" y="108"/>
                </a:lnTo>
                <a:lnTo>
                  <a:pt x="1306" y="98"/>
                </a:lnTo>
                <a:lnTo>
                  <a:pt x="1306" y="98"/>
                </a:lnTo>
                <a:lnTo>
                  <a:pt x="1307" y="98"/>
                </a:lnTo>
                <a:lnTo>
                  <a:pt x="1307" y="100"/>
                </a:lnTo>
                <a:lnTo>
                  <a:pt x="1307" y="92"/>
                </a:lnTo>
                <a:lnTo>
                  <a:pt x="1307" y="93"/>
                </a:lnTo>
                <a:lnTo>
                  <a:pt x="1308" y="94"/>
                </a:lnTo>
                <a:lnTo>
                  <a:pt x="1308" y="100"/>
                </a:lnTo>
                <a:lnTo>
                  <a:pt x="1308" y="92"/>
                </a:lnTo>
                <a:lnTo>
                  <a:pt x="1308" y="95"/>
                </a:lnTo>
                <a:lnTo>
                  <a:pt x="1309" y="97"/>
                </a:lnTo>
                <a:lnTo>
                  <a:pt x="1309" y="102"/>
                </a:lnTo>
                <a:lnTo>
                  <a:pt x="1309" y="95"/>
                </a:lnTo>
                <a:lnTo>
                  <a:pt x="1310" y="95"/>
                </a:lnTo>
                <a:lnTo>
                  <a:pt x="1310" y="98"/>
                </a:lnTo>
                <a:lnTo>
                  <a:pt x="1311" y="86"/>
                </a:lnTo>
                <a:lnTo>
                  <a:pt x="1311" y="86"/>
                </a:lnTo>
                <a:lnTo>
                  <a:pt x="1311" y="85"/>
                </a:lnTo>
                <a:lnTo>
                  <a:pt x="1312" y="101"/>
                </a:lnTo>
                <a:lnTo>
                  <a:pt x="1312" y="102"/>
                </a:lnTo>
                <a:lnTo>
                  <a:pt x="1312" y="102"/>
                </a:lnTo>
                <a:lnTo>
                  <a:pt x="1312" y="89"/>
                </a:lnTo>
                <a:lnTo>
                  <a:pt x="1313" y="94"/>
                </a:lnTo>
                <a:lnTo>
                  <a:pt x="1313" y="93"/>
                </a:lnTo>
                <a:lnTo>
                  <a:pt x="1313" y="88"/>
                </a:lnTo>
                <a:lnTo>
                  <a:pt x="1314" y="89"/>
                </a:lnTo>
                <a:lnTo>
                  <a:pt x="1314" y="89"/>
                </a:lnTo>
                <a:lnTo>
                  <a:pt x="1314" y="89"/>
                </a:lnTo>
                <a:lnTo>
                  <a:pt x="1315" y="106"/>
                </a:lnTo>
                <a:lnTo>
                  <a:pt x="1315" y="106"/>
                </a:lnTo>
                <a:lnTo>
                  <a:pt x="1315" y="106"/>
                </a:lnTo>
                <a:lnTo>
                  <a:pt x="1315" y="107"/>
                </a:lnTo>
                <a:lnTo>
                  <a:pt x="1316" y="98"/>
                </a:lnTo>
                <a:lnTo>
                  <a:pt x="1316" y="97"/>
                </a:lnTo>
                <a:lnTo>
                  <a:pt x="1317" y="95"/>
                </a:lnTo>
                <a:lnTo>
                  <a:pt x="1317" y="103"/>
                </a:lnTo>
                <a:lnTo>
                  <a:pt x="1317" y="105"/>
                </a:lnTo>
                <a:lnTo>
                  <a:pt x="1317" y="102"/>
                </a:lnTo>
                <a:lnTo>
                  <a:pt x="1318" y="118"/>
                </a:lnTo>
                <a:lnTo>
                  <a:pt x="1318" y="115"/>
                </a:lnTo>
                <a:lnTo>
                  <a:pt x="1318" y="115"/>
                </a:lnTo>
                <a:lnTo>
                  <a:pt x="1319" y="127"/>
                </a:lnTo>
                <a:lnTo>
                  <a:pt x="1319" y="130"/>
                </a:lnTo>
                <a:lnTo>
                  <a:pt x="1320" y="145"/>
                </a:lnTo>
                <a:lnTo>
                  <a:pt x="1320" y="146"/>
                </a:lnTo>
                <a:lnTo>
                  <a:pt x="1320" y="150"/>
                </a:lnTo>
                <a:lnTo>
                  <a:pt x="1321" y="146"/>
                </a:lnTo>
                <a:lnTo>
                  <a:pt x="1321" y="144"/>
                </a:lnTo>
                <a:lnTo>
                  <a:pt x="1321" y="143"/>
                </a:lnTo>
                <a:lnTo>
                  <a:pt x="1322" y="152"/>
                </a:lnTo>
                <a:lnTo>
                  <a:pt x="1322" y="150"/>
                </a:lnTo>
                <a:lnTo>
                  <a:pt x="1322" y="150"/>
                </a:lnTo>
                <a:lnTo>
                  <a:pt x="1322" y="152"/>
                </a:lnTo>
                <a:lnTo>
                  <a:pt x="1323" y="146"/>
                </a:lnTo>
                <a:lnTo>
                  <a:pt x="1323" y="149"/>
                </a:lnTo>
                <a:lnTo>
                  <a:pt x="1324" y="150"/>
                </a:lnTo>
                <a:lnTo>
                  <a:pt x="1324" y="154"/>
                </a:lnTo>
                <a:lnTo>
                  <a:pt x="1324" y="144"/>
                </a:lnTo>
                <a:lnTo>
                  <a:pt x="1324" y="147"/>
                </a:lnTo>
                <a:lnTo>
                  <a:pt x="1325" y="146"/>
                </a:lnTo>
                <a:lnTo>
                  <a:pt x="1325" y="149"/>
                </a:lnTo>
                <a:lnTo>
                  <a:pt x="1325" y="142"/>
                </a:lnTo>
                <a:lnTo>
                  <a:pt x="1326" y="141"/>
                </a:lnTo>
                <a:lnTo>
                  <a:pt x="1326" y="139"/>
                </a:lnTo>
                <a:lnTo>
                  <a:pt x="1326" y="155"/>
                </a:lnTo>
                <a:lnTo>
                  <a:pt x="1326" y="153"/>
                </a:lnTo>
                <a:lnTo>
                  <a:pt x="1327" y="153"/>
                </a:lnTo>
                <a:lnTo>
                  <a:pt x="1327" y="153"/>
                </a:lnTo>
                <a:lnTo>
                  <a:pt x="1327" y="160"/>
                </a:lnTo>
                <a:lnTo>
                  <a:pt x="1328" y="154"/>
                </a:lnTo>
                <a:lnTo>
                  <a:pt x="1328" y="155"/>
                </a:lnTo>
                <a:lnTo>
                  <a:pt x="1328" y="158"/>
                </a:lnTo>
                <a:lnTo>
                  <a:pt x="1329" y="146"/>
                </a:lnTo>
                <a:lnTo>
                  <a:pt x="1329" y="147"/>
                </a:lnTo>
                <a:lnTo>
                  <a:pt x="1329" y="147"/>
                </a:lnTo>
                <a:lnTo>
                  <a:pt x="1329" y="145"/>
                </a:lnTo>
                <a:lnTo>
                  <a:pt x="1330" y="157"/>
                </a:lnTo>
                <a:lnTo>
                  <a:pt x="1330" y="157"/>
                </a:lnTo>
                <a:lnTo>
                  <a:pt x="1330" y="148"/>
                </a:lnTo>
                <a:lnTo>
                  <a:pt x="1331" y="153"/>
                </a:lnTo>
                <a:lnTo>
                  <a:pt x="1331" y="152"/>
                </a:lnTo>
                <a:lnTo>
                  <a:pt x="1331" y="154"/>
                </a:lnTo>
                <a:lnTo>
                  <a:pt x="1331" y="149"/>
                </a:lnTo>
                <a:lnTo>
                  <a:pt x="1332" y="153"/>
                </a:lnTo>
                <a:lnTo>
                  <a:pt x="1332" y="153"/>
                </a:lnTo>
                <a:lnTo>
                  <a:pt x="1332" y="149"/>
                </a:lnTo>
                <a:lnTo>
                  <a:pt x="1333" y="161"/>
                </a:lnTo>
                <a:lnTo>
                  <a:pt x="1333" y="160"/>
                </a:lnTo>
                <a:lnTo>
                  <a:pt x="1333" y="153"/>
                </a:lnTo>
                <a:lnTo>
                  <a:pt x="1334" y="161"/>
                </a:lnTo>
                <a:lnTo>
                  <a:pt x="1334" y="160"/>
                </a:lnTo>
                <a:lnTo>
                  <a:pt x="1334" y="159"/>
                </a:lnTo>
                <a:lnTo>
                  <a:pt x="1335" y="150"/>
                </a:lnTo>
                <a:lnTo>
                  <a:pt x="1335" y="155"/>
                </a:lnTo>
                <a:lnTo>
                  <a:pt x="1335" y="155"/>
                </a:lnTo>
                <a:lnTo>
                  <a:pt x="1335" y="155"/>
                </a:lnTo>
                <a:lnTo>
                  <a:pt x="1336" y="146"/>
                </a:lnTo>
                <a:lnTo>
                  <a:pt x="1336" y="146"/>
                </a:lnTo>
                <a:lnTo>
                  <a:pt x="1336" y="146"/>
                </a:lnTo>
                <a:lnTo>
                  <a:pt x="1337" y="153"/>
                </a:lnTo>
                <a:lnTo>
                  <a:pt x="1337" y="141"/>
                </a:lnTo>
                <a:lnTo>
                  <a:pt x="1337" y="141"/>
                </a:lnTo>
                <a:lnTo>
                  <a:pt x="1338" y="136"/>
                </a:lnTo>
                <a:lnTo>
                  <a:pt x="1338" y="145"/>
                </a:lnTo>
                <a:lnTo>
                  <a:pt x="1338" y="145"/>
                </a:lnTo>
                <a:lnTo>
                  <a:pt x="1338" y="145"/>
                </a:lnTo>
                <a:lnTo>
                  <a:pt x="1339" y="158"/>
                </a:lnTo>
                <a:lnTo>
                  <a:pt x="1339" y="156"/>
                </a:lnTo>
                <a:lnTo>
                  <a:pt x="1339" y="155"/>
                </a:lnTo>
                <a:lnTo>
                  <a:pt x="1340" y="157"/>
                </a:lnTo>
                <a:lnTo>
                  <a:pt x="1340" y="148"/>
                </a:lnTo>
                <a:lnTo>
                  <a:pt x="1340" y="149"/>
                </a:lnTo>
                <a:lnTo>
                  <a:pt x="1341" y="150"/>
                </a:lnTo>
                <a:lnTo>
                  <a:pt x="1341" y="148"/>
                </a:lnTo>
                <a:lnTo>
                  <a:pt x="1341" y="155"/>
                </a:lnTo>
                <a:lnTo>
                  <a:pt x="1342" y="157"/>
                </a:lnTo>
                <a:lnTo>
                  <a:pt x="1342" y="175"/>
                </a:lnTo>
                <a:lnTo>
                  <a:pt x="1342" y="167"/>
                </a:lnTo>
                <a:lnTo>
                  <a:pt x="1343" y="168"/>
                </a:lnTo>
                <a:lnTo>
                  <a:pt x="1343" y="175"/>
                </a:lnTo>
                <a:lnTo>
                  <a:pt x="1343" y="172"/>
                </a:lnTo>
                <a:lnTo>
                  <a:pt x="1344" y="172"/>
                </a:lnTo>
                <a:lnTo>
                  <a:pt x="1344" y="180"/>
                </a:lnTo>
                <a:lnTo>
                  <a:pt x="1345" y="166"/>
                </a:lnTo>
                <a:lnTo>
                  <a:pt x="1345" y="169"/>
                </a:lnTo>
                <a:lnTo>
                  <a:pt x="1345" y="170"/>
                </a:lnTo>
                <a:lnTo>
                  <a:pt x="1345" y="181"/>
                </a:lnTo>
                <a:lnTo>
                  <a:pt x="1346" y="172"/>
                </a:lnTo>
                <a:lnTo>
                  <a:pt x="1346" y="175"/>
                </a:lnTo>
                <a:lnTo>
                  <a:pt x="1346" y="181"/>
                </a:lnTo>
                <a:lnTo>
                  <a:pt x="1347" y="172"/>
                </a:lnTo>
                <a:lnTo>
                  <a:pt x="1347" y="172"/>
                </a:lnTo>
                <a:lnTo>
                  <a:pt x="1347" y="172"/>
                </a:lnTo>
                <a:lnTo>
                  <a:pt x="1347" y="173"/>
                </a:lnTo>
                <a:lnTo>
                  <a:pt x="1348" y="149"/>
                </a:lnTo>
                <a:lnTo>
                  <a:pt x="1348" y="148"/>
                </a:lnTo>
                <a:lnTo>
                  <a:pt x="1348" y="148"/>
                </a:lnTo>
                <a:lnTo>
                  <a:pt x="1349" y="158"/>
                </a:lnTo>
                <a:lnTo>
                  <a:pt x="1349" y="158"/>
                </a:lnTo>
                <a:lnTo>
                  <a:pt x="1349" y="157"/>
                </a:lnTo>
                <a:lnTo>
                  <a:pt x="1350" y="168"/>
                </a:lnTo>
                <a:lnTo>
                  <a:pt x="1350" y="169"/>
                </a:lnTo>
                <a:lnTo>
                  <a:pt x="1350" y="173"/>
                </a:lnTo>
                <a:lnTo>
                  <a:pt x="1351" y="162"/>
                </a:lnTo>
                <a:lnTo>
                  <a:pt x="1351" y="167"/>
                </a:lnTo>
                <a:lnTo>
                  <a:pt x="1351" y="169"/>
                </a:lnTo>
                <a:lnTo>
                  <a:pt x="1351" y="172"/>
                </a:lnTo>
                <a:lnTo>
                  <a:pt x="1352" y="162"/>
                </a:lnTo>
                <a:lnTo>
                  <a:pt x="1352" y="171"/>
                </a:lnTo>
                <a:lnTo>
                  <a:pt x="1352" y="171"/>
                </a:lnTo>
                <a:lnTo>
                  <a:pt x="1352" y="175"/>
                </a:lnTo>
                <a:lnTo>
                  <a:pt x="1353" y="168"/>
                </a:lnTo>
                <a:lnTo>
                  <a:pt x="1353" y="171"/>
                </a:lnTo>
                <a:lnTo>
                  <a:pt x="1353" y="171"/>
                </a:lnTo>
                <a:lnTo>
                  <a:pt x="1354" y="168"/>
                </a:lnTo>
                <a:lnTo>
                  <a:pt x="1354" y="175"/>
                </a:lnTo>
                <a:lnTo>
                  <a:pt x="1354" y="175"/>
                </a:lnTo>
                <a:lnTo>
                  <a:pt x="1354" y="177"/>
                </a:lnTo>
                <a:lnTo>
                  <a:pt x="1354" y="179"/>
                </a:lnTo>
                <a:lnTo>
                  <a:pt x="1355" y="173"/>
                </a:lnTo>
                <a:lnTo>
                  <a:pt x="1355" y="178"/>
                </a:lnTo>
                <a:lnTo>
                  <a:pt x="1355" y="179"/>
                </a:lnTo>
                <a:lnTo>
                  <a:pt x="1356" y="197"/>
                </a:lnTo>
                <a:lnTo>
                  <a:pt x="1356" y="191"/>
                </a:lnTo>
                <a:lnTo>
                  <a:pt x="1356" y="190"/>
                </a:lnTo>
                <a:lnTo>
                  <a:pt x="1356" y="187"/>
                </a:lnTo>
                <a:lnTo>
                  <a:pt x="1357" y="197"/>
                </a:lnTo>
                <a:lnTo>
                  <a:pt x="1357" y="193"/>
                </a:lnTo>
                <a:lnTo>
                  <a:pt x="1358" y="194"/>
                </a:lnTo>
                <a:lnTo>
                  <a:pt x="1358" y="197"/>
                </a:lnTo>
                <a:lnTo>
                  <a:pt x="1358" y="181"/>
                </a:lnTo>
                <a:lnTo>
                  <a:pt x="1358" y="184"/>
                </a:lnTo>
                <a:lnTo>
                  <a:pt x="1359" y="183"/>
                </a:lnTo>
                <a:lnTo>
                  <a:pt x="1359" y="182"/>
                </a:lnTo>
                <a:lnTo>
                  <a:pt x="1359" y="201"/>
                </a:lnTo>
                <a:lnTo>
                  <a:pt x="1359" y="199"/>
                </a:lnTo>
                <a:lnTo>
                  <a:pt x="1360" y="199"/>
                </a:lnTo>
                <a:lnTo>
                  <a:pt x="1360" y="202"/>
                </a:lnTo>
                <a:lnTo>
                  <a:pt x="1360" y="196"/>
                </a:lnTo>
                <a:lnTo>
                  <a:pt x="1361" y="195"/>
                </a:lnTo>
                <a:lnTo>
                  <a:pt x="1361" y="192"/>
                </a:lnTo>
                <a:lnTo>
                  <a:pt x="1362" y="205"/>
                </a:lnTo>
                <a:lnTo>
                  <a:pt x="1362" y="205"/>
                </a:lnTo>
                <a:lnTo>
                  <a:pt x="1362" y="218"/>
                </a:lnTo>
                <a:lnTo>
                  <a:pt x="1363" y="207"/>
                </a:lnTo>
                <a:lnTo>
                  <a:pt x="1363" y="208"/>
                </a:lnTo>
                <a:lnTo>
                  <a:pt x="1363" y="209"/>
                </a:lnTo>
                <a:lnTo>
                  <a:pt x="1363" y="196"/>
                </a:lnTo>
                <a:lnTo>
                  <a:pt x="1364" y="201"/>
                </a:lnTo>
                <a:lnTo>
                  <a:pt x="1364" y="200"/>
                </a:lnTo>
                <a:lnTo>
                  <a:pt x="1364" y="200"/>
                </a:lnTo>
                <a:lnTo>
                  <a:pt x="1365" y="207"/>
                </a:lnTo>
                <a:lnTo>
                  <a:pt x="1365" y="208"/>
                </a:lnTo>
                <a:lnTo>
                  <a:pt x="1365" y="209"/>
                </a:lnTo>
                <a:lnTo>
                  <a:pt x="1366" y="201"/>
                </a:lnTo>
                <a:lnTo>
                  <a:pt x="1366" y="204"/>
                </a:lnTo>
                <a:lnTo>
                  <a:pt x="1366" y="203"/>
                </a:lnTo>
                <a:lnTo>
                  <a:pt x="1367" y="195"/>
                </a:lnTo>
                <a:lnTo>
                  <a:pt x="1367" y="202"/>
                </a:lnTo>
                <a:lnTo>
                  <a:pt x="1367" y="202"/>
                </a:lnTo>
                <a:lnTo>
                  <a:pt x="1367" y="201"/>
                </a:lnTo>
                <a:lnTo>
                  <a:pt x="1368" y="210"/>
                </a:lnTo>
                <a:lnTo>
                  <a:pt x="1368" y="211"/>
                </a:lnTo>
                <a:lnTo>
                  <a:pt x="1369" y="215"/>
                </a:lnTo>
                <a:lnTo>
                  <a:pt x="1369" y="208"/>
                </a:lnTo>
                <a:lnTo>
                  <a:pt x="1369" y="210"/>
                </a:lnTo>
                <a:lnTo>
                  <a:pt x="1369" y="209"/>
                </a:lnTo>
                <a:lnTo>
                  <a:pt x="1369" y="206"/>
                </a:lnTo>
                <a:lnTo>
                  <a:pt x="1370" y="220"/>
                </a:lnTo>
                <a:lnTo>
                  <a:pt x="1370" y="219"/>
                </a:lnTo>
                <a:lnTo>
                  <a:pt x="1371" y="224"/>
                </a:lnTo>
                <a:lnTo>
                  <a:pt x="1371" y="224"/>
                </a:lnTo>
                <a:lnTo>
                  <a:pt x="1371" y="222"/>
                </a:lnTo>
                <a:lnTo>
                  <a:pt x="1372" y="225"/>
                </a:lnTo>
                <a:lnTo>
                  <a:pt x="1372" y="209"/>
                </a:lnTo>
                <a:lnTo>
                  <a:pt x="1372" y="208"/>
                </a:lnTo>
                <a:lnTo>
                  <a:pt x="1372" y="206"/>
                </a:lnTo>
                <a:lnTo>
                  <a:pt x="1373" y="216"/>
                </a:lnTo>
                <a:lnTo>
                  <a:pt x="1373" y="214"/>
                </a:lnTo>
                <a:lnTo>
                  <a:pt x="1373" y="217"/>
                </a:lnTo>
                <a:lnTo>
                  <a:pt x="1373" y="220"/>
                </a:lnTo>
                <a:lnTo>
                  <a:pt x="1374" y="197"/>
                </a:lnTo>
                <a:lnTo>
                  <a:pt x="1375" y="196"/>
                </a:lnTo>
                <a:lnTo>
                  <a:pt x="1375" y="186"/>
                </a:lnTo>
                <a:lnTo>
                  <a:pt x="1375" y="194"/>
                </a:lnTo>
                <a:lnTo>
                  <a:pt x="1376" y="193"/>
                </a:lnTo>
                <a:lnTo>
                  <a:pt x="1376" y="190"/>
                </a:lnTo>
                <a:lnTo>
                  <a:pt x="1376" y="203"/>
                </a:lnTo>
                <a:lnTo>
                  <a:pt x="1377" y="203"/>
                </a:lnTo>
                <a:lnTo>
                  <a:pt x="1377" y="202"/>
                </a:lnTo>
                <a:lnTo>
                  <a:pt x="1377" y="214"/>
                </a:lnTo>
                <a:lnTo>
                  <a:pt x="1377" y="213"/>
                </a:lnTo>
                <a:lnTo>
                  <a:pt x="1378" y="213"/>
                </a:lnTo>
                <a:lnTo>
                  <a:pt x="1378" y="215"/>
                </a:lnTo>
                <a:lnTo>
                  <a:pt x="1379" y="210"/>
                </a:lnTo>
                <a:lnTo>
                  <a:pt x="1379" y="215"/>
                </a:lnTo>
                <a:lnTo>
                  <a:pt x="1379" y="215"/>
                </a:lnTo>
                <a:lnTo>
                  <a:pt x="1379" y="205"/>
                </a:lnTo>
                <a:lnTo>
                  <a:pt x="1380" y="217"/>
                </a:lnTo>
                <a:lnTo>
                  <a:pt x="1380" y="217"/>
                </a:lnTo>
                <a:lnTo>
                  <a:pt x="1380" y="205"/>
                </a:lnTo>
                <a:lnTo>
                  <a:pt x="1381" y="208"/>
                </a:lnTo>
                <a:lnTo>
                  <a:pt x="1381" y="209"/>
                </a:lnTo>
                <a:lnTo>
                  <a:pt x="1381" y="208"/>
                </a:lnTo>
                <a:lnTo>
                  <a:pt x="1381" y="215"/>
                </a:lnTo>
                <a:lnTo>
                  <a:pt x="1382" y="214"/>
                </a:lnTo>
                <a:lnTo>
                  <a:pt x="1382" y="214"/>
                </a:lnTo>
                <a:lnTo>
                  <a:pt x="1382" y="212"/>
                </a:lnTo>
                <a:lnTo>
                  <a:pt x="1383" y="234"/>
                </a:lnTo>
                <a:lnTo>
                  <a:pt x="1383" y="237"/>
                </a:lnTo>
                <a:lnTo>
                  <a:pt x="1384" y="248"/>
                </a:lnTo>
                <a:lnTo>
                  <a:pt x="1384" y="249"/>
                </a:lnTo>
                <a:lnTo>
                  <a:pt x="1384" y="252"/>
                </a:lnTo>
                <a:lnTo>
                  <a:pt x="1385" y="238"/>
                </a:lnTo>
                <a:lnTo>
                  <a:pt x="1385" y="236"/>
                </a:lnTo>
                <a:lnTo>
                  <a:pt x="1385" y="237"/>
                </a:lnTo>
                <a:lnTo>
                  <a:pt x="1386" y="225"/>
                </a:lnTo>
                <a:lnTo>
                  <a:pt x="1386" y="232"/>
                </a:lnTo>
                <a:lnTo>
                  <a:pt x="1386" y="231"/>
                </a:lnTo>
                <a:lnTo>
                  <a:pt x="1386" y="230"/>
                </a:lnTo>
                <a:lnTo>
                  <a:pt x="1387" y="237"/>
                </a:lnTo>
                <a:lnTo>
                  <a:pt x="1387" y="231"/>
                </a:lnTo>
                <a:lnTo>
                  <a:pt x="1387" y="229"/>
                </a:lnTo>
                <a:lnTo>
                  <a:pt x="1388" y="233"/>
                </a:lnTo>
                <a:lnTo>
                  <a:pt x="1388" y="226"/>
                </a:lnTo>
                <a:lnTo>
                  <a:pt x="1388" y="230"/>
                </a:lnTo>
                <a:lnTo>
                  <a:pt x="1388" y="229"/>
                </a:lnTo>
                <a:lnTo>
                  <a:pt x="1388" y="228"/>
                </a:lnTo>
                <a:lnTo>
                  <a:pt x="1389" y="235"/>
                </a:lnTo>
                <a:lnTo>
                  <a:pt x="1389" y="234"/>
                </a:lnTo>
                <a:lnTo>
                  <a:pt x="1389" y="233"/>
                </a:lnTo>
                <a:lnTo>
                  <a:pt x="1390" y="222"/>
                </a:lnTo>
                <a:lnTo>
                  <a:pt x="1390" y="226"/>
                </a:lnTo>
                <a:lnTo>
                  <a:pt x="1390" y="225"/>
                </a:lnTo>
                <a:lnTo>
                  <a:pt x="1390" y="226"/>
                </a:lnTo>
                <a:lnTo>
                  <a:pt x="1391" y="217"/>
                </a:lnTo>
                <a:lnTo>
                  <a:pt x="1391" y="217"/>
                </a:lnTo>
                <a:lnTo>
                  <a:pt x="1392" y="217"/>
                </a:lnTo>
                <a:lnTo>
                  <a:pt x="1392" y="211"/>
                </a:lnTo>
                <a:lnTo>
                  <a:pt x="1392" y="221"/>
                </a:lnTo>
                <a:lnTo>
                  <a:pt x="1393" y="221"/>
                </a:lnTo>
                <a:lnTo>
                  <a:pt x="1393" y="221"/>
                </a:lnTo>
                <a:lnTo>
                  <a:pt x="1393" y="209"/>
                </a:lnTo>
                <a:lnTo>
                  <a:pt x="1394" y="209"/>
                </a:lnTo>
                <a:lnTo>
                  <a:pt x="1394" y="212"/>
                </a:lnTo>
                <a:lnTo>
                  <a:pt x="1394" y="204"/>
                </a:lnTo>
                <a:lnTo>
                  <a:pt x="1394" y="205"/>
                </a:lnTo>
                <a:lnTo>
                  <a:pt x="1395" y="205"/>
                </a:lnTo>
                <a:lnTo>
                  <a:pt x="1395" y="206"/>
                </a:lnTo>
                <a:lnTo>
                  <a:pt x="1395" y="197"/>
                </a:lnTo>
                <a:lnTo>
                  <a:pt x="1396" y="198"/>
                </a:lnTo>
                <a:lnTo>
                  <a:pt x="1396" y="196"/>
                </a:lnTo>
                <a:lnTo>
                  <a:pt x="1397" y="189"/>
                </a:lnTo>
                <a:lnTo>
                  <a:pt x="1397" y="196"/>
                </a:lnTo>
                <a:lnTo>
                  <a:pt x="1397" y="198"/>
                </a:lnTo>
                <a:lnTo>
                  <a:pt x="1397" y="199"/>
                </a:lnTo>
                <a:lnTo>
                  <a:pt x="1398" y="186"/>
                </a:lnTo>
                <a:lnTo>
                  <a:pt x="1398" y="186"/>
                </a:lnTo>
                <a:lnTo>
                  <a:pt x="1398" y="185"/>
                </a:lnTo>
                <a:lnTo>
                  <a:pt x="1398" y="184"/>
                </a:lnTo>
                <a:lnTo>
                  <a:pt x="1399" y="191"/>
                </a:lnTo>
                <a:lnTo>
                  <a:pt x="1399" y="190"/>
                </a:lnTo>
                <a:lnTo>
                  <a:pt x="1399" y="189"/>
                </a:lnTo>
                <a:lnTo>
                  <a:pt x="1399" y="183"/>
                </a:lnTo>
                <a:lnTo>
                  <a:pt x="1400" y="198"/>
                </a:lnTo>
                <a:lnTo>
                  <a:pt x="1400" y="193"/>
                </a:lnTo>
                <a:lnTo>
                  <a:pt x="1400" y="194"/>
                </a:lnTo>
                <a:lnTo>
                  <a:pt x="1400" y="196"/>
                </a:lnTo>
                <a:lnTo>
                  <a:pt x="1401" y="183"/>
                </a:lnTo>
                <a:lnTo>
                  <a:pt x="1401" y="184"/>
                </a:lnTo>
                <a:lnTo>
                  <a:pt x="1401" y="192"/>
                </a:lnTo>
                <a:lnTo>
                  <a:pt x="1402" y="181"/>
                </a:lnTo>
                <a:lnTo>
                  <a:pt x="1402" y="183"/>
                </a:lnTo>
                <a:lnTo>
                  <a:pt x="1402" y="184"/>
                </a:lnTo>
                <a:lnTo>
                  <a:pt x="1402" y="188"/>
                </a:lnTo>
                <a:lnTo>
                  <a:pt x="1403" y="178"/>
                </a:lnTo>
                <a:lnTo>
                  <a:pt x="1403" y="182"/>
                </a:lnTo>
                <a:lnTo>
                  <a:pt x="1403" y="182"/>
                </a:lnTo>
                <a:lnTo>
                  <a:pt x="1403" y="179"/>
                </a:lnTo>
                <a:lnTo>
                  <a:pt x="1404" y="184"/>
                </a:lnTo>
                <a:lnTo>
                  <a:pt x="1404" y="179"/>
                </a:lnTo>
                <a:lnTo>
                  <a:pt x="1404" y="178"/>
                </a:lnTo>
                <a:lnTo>
                  <a:pt x="1404" y="179"/>
                </a:lnTo>
                <a:lnTo>
                  <a:pt x="1405" y="164"/>
                </a:lnTo>
                <a:lnTo>
                  <a:pt x="1405" y="165"/>
                </a:lnTo>
                <a:lnTo>
                  <a:pt x="1405" y="165"/>
                </a:lnTo>
                <a:lnTo>
                  <a:pt x="1406" y="148"/>
                </a:lnTo>
                <a:lnTo>
                  <a:pt x="1406" y="150"/>
                </a:lnTo>
                <a:lnTo>
                  <a:pt x="1406" y="149"/>
                </a:lnTo>
                <a:lnTo>
                  <a:pt x="1407" y="152"/>
                </a:lnTo>
                <a:lnTo>
                  <a:pt x="1407" y="148"/>
                </a:lnTo>
                <a:lnTo>
                  <a:pt x="1407" y="151"/>
                </a:lnTo>
                <a:lnTo>
                  <a:pt x="1407" y="152"/>
                </a:lnTo>
                <a:lnTo>
                  <a:pt x="1408" y="162"/>
                </a:lnTo>
                <a:lnTo>
                  <a:pt x="1408" y="162"/>
                </a:lnTo>
                <a:lnTo>
                  <a:pt x="1409" y="164"/>
                </a:lnTo>
                <a:lnTo>
                  <a:pt x="1409" y="163"/>
                </a:lnTo>
                <a:lnTo>
                  <a:pt x="1409" y="174"/>
                </a:lnTo>
                <a:lnTo>
                  <a:pt x="1409" y="169"/>
                </a:lnTo>
                <a:lnTo>
                  <a:pt x="1410" y="168"/>
                </a:lnTo>
                <a:lnTo>
                  <a:pt x="1410" y="171"/>
                </a:lnTo>
                <a:lnTo>
                  <a:pt x="1410" y="159"/>
                </a:lnTo>
                <a:lnTo>
                  <a:pt x="1411" y="157"/>
                </a:lnTo>
                <a:lnTo>
                  <a:pt x="1411" y="153"/>
                </a:lnTo>
                <a:lnTo>
                  <a:pt x="1411" y="161"/>
                </a:lnTo>
                <a:lnTo>
                  <a:pt x="1411" y="161"/>
                </a:lnTo>
                <a:lnTo>
                  <a:pt x="1412" y="161"/>
                </a:lnTo>
                <a:lnTo>
                  <a:pt x="1412" y="158"/>
                </a:lnTo>
                <a:lnTo>
                  <a:pt x="1413" y="172"/>
                </a:lnTo>
                <a:lnTo>
                  <a:pt x="1413" y="169"/>
                </a:lnTo>
                <a:lnTo>
                  <a:pt x="1413" y="171"/>
                </a:lnTo>
                <a:lnTo>
                  <a:pt x="1413" y="173"/>
                </a:lnTo>
                <a:lnTo>
                  <a:pt x="1414" y="159"/>
                </a:lnTo>
                <a:lnTo>
                  <a:pt x="1414" y="159"/>
                </a:lnTo>
                <a:lnTo>
                  <a:pt x="1414" y="152"/>
                </a:lnTo>
                <a:lnTo>
                  <a:pt x="1415" y="162"/>
                </a:lnTo>
                <a:lnTo>
                  <a:pt x="1415" y="160"/>
                </a:lnTo>
                <a:lnTo>
                  <a:pt x="1415" y="162"/>
                </a:lnTo>
                <a:lnTo>
                  <a:pt x="1415" y="159"/>
                </a:lnTo>
                <a:lnTo>
                  <a:pt x="1416" y="166"/>
                </a:lnTo>
                <a:lnTo>
                  <a:pt x="1416" y="166"/>
                </a:lnTo>
                <a:lnTo>
                  <a:pt x="1416" y="166"/>
                </a:lnTo>
                <a:lnTo>
                  <a:pt x="1417" y="151"/>
                </a:lnTo>
                <a:lnTo>
                  <a:pt x="1417" y="151"/>
                </a:lnTo>
                <a:lnTo>
                  <a:pt x="1417" y="152"/>
                </a:lnTo>
                <a:lnTo>
                  <a:pt x="1418" y="162"/>
                </a:lnTo>
                <a:lnTo>
                  <a:pt x="1418" y="163"/>
                </a:lnTo>
                <a:lnTo>
                  <a:pt x="1418" y="169"/>
                </a:lnTo>
                <a:lnTo>
                  <a:pt x="1419" y="157"/>
                </a:lnTo>
                <a:lnTo>
                  <a:pt x="1419" y="158"/>
                </a:lnTo>
                <a:lnTo>
                  <a:pt x="1419" y="157"/>
                </a:lnTo>
                <a:lnTo>
                  <a:pt x="1419" y="155"/>
                </a:lnTo>
                <a:lnTo>
                  <a:pt x="1420" y="167"/>
                </a:lnTo>
                <a:lnTo>
                  <a:pt x="1420" y="167"/>
                </a:lnTo>
                <a:lnTo>
                  <a:pt x="1421" y="184"/>
                </a:lnTo>
                <a:lnTo>
                  <a:pt x="1421" y="183"/>
                </a:lnTo>
                <a:lnTo>
                  <a:pt x="1421" y="183"/>
                </a:lnTo>
                <a:lnTo>
                  <a:pt x="1421" y="189"/>
                </a:lnTo>
                <a:lnTo>
                  <a:pt x="1422" y="172"/>
                </a:lnTo>
                <a:lnTo>
                  <a:pt x="1422" y="172"/>
                </a:lnTo>
                <a:lnTo>
                  <a:pt x="1422" y="172"/>
                </a:lnTo>
                <a:lnTo>
                  <a:pt x="1423" y="161"/>
                </a:lnTo>
                <a:lnTo>
                  <a:pt x="1423" y="162"/>
                </a:lnTo>
                <a:lnTo>
                  <a:pt x="1423" y="163"/>
                </a:lnTo>
                <a:lnTo>
                  <a:pt x="1424" y="155"/>
                </a:lnTo>
                <a:lnTo>
                  <a:pt x="1424" y="153"/>
                </a:lnTo>
                <a:lnTo>
                  <a:pt x="1425" y="168"/>
                </a:lnTo>
                <a:lnTo>
                  <a:pt x="1425" y="167"/>
                </a:lnTo>
                <a:lnTo>
                  <a:pt x="1426" y="168"/>
                </a:lnTo>
                <a:lnTo>
                  <a:pt x="1426" y="160"/>
                </a:lnTo>
                <a:lnTo>
                  <a:pt x="1426" y="174"/>
                </a:lnTo>
                <a:lnTo>
                  <a:pt x="1427" y="175"/>
                </a:lnTo>
                <a:lnTo>
                  <a:pt x="1427" y="175"/>
                </a:lnTo>
                <a:lnTo>
                  <a:pt x="1427" y="162"/>
                </a:lnTo>
                <a:lnTo>
                  <a:pt x="1427" y="163"/>
                </a:lnTo>
                <a:lnTo>
                  <a:pt x="1428" y="162"/>
                </a:lnTo>
                <a:lnTo>
                  <a:pt x="1428" y="172"/>
                </a:lnTo>
                <a:lnTo>
                  <a:pt x="1428" y="170"/>
                </a:lnTo>
                <a:lnTo>
                  <a:pt x="1429" y="170"/>
                </a:lnTo>
                <a:lnTo>
                  <a:pt x="1429" y="172"/>
                </a:lnTo>
                <a:lnTo>
                  <a:pt x="1429" y="164"/>
                </a:lnTo>
                <a:lnTo>
                  <a:pt x="1430" y="167"/>
                </a:lnTo>
                <a:lnTo>
                  <a:pt x="1430" y="167"/>
                </a:lnTo>
                <a:lnTo>
                  <a:pt x="1430" y="166"/>
                </a:lnTo>
                <a:lnTo>
                  <a:pt x="1430" y="174"/>
                </a:lnTo>
                <a:lnTo>
                  <a:pt x="1431" y="166"/>
                </a:lnTo>
                <a:lnTo>
                  <a:pt x="1431" y="165"/>
                </a:lnTo>
                <a:lnTo>
                  <a:pt x="1432" y="151"/>
                </a:lnTo>
                <a:lnTo>
                  <a:pt x="1432" y="153"/>
                </a:lnTo>
                <a:lnTo>
                  <a:pt x="1432" y="152"/>
                </a:lnTo>
                <a:lnTo>
                  <a:pt x="1432" y="150"/>
                </a:lnTo>
                <a:lnTo>
                  <a:pt x="1433" y="159"/>
                </a:lnTo>
                <a:lnTo>
                  <a:pt x="1433" y="159"/>
                </a:lnTo>
                <a:lnTo>
                  <a:pt x="1434" y="168"/>
                </a:lnTo>
                <a:lnTo>
                  <a:pt x="1434" y="165"/>
                </a:lnTo>
                <a:lnTo>
                  <a:pt x="1434" y="164"/>
                </a:lnTo>
                <a:lnTo>
                  <a:pt x="1435" y="155"/>
                </a:lnTo>
                <a:lnTo>
                  <a:pt x="1435" y="159"/>
                </a:lnTo>
                <a:lnTo>
                  <a:pt x="1435" y="160"/>
                </a:lnTo>
                <a:lnTo>
                  <a:pt x="1435" y="165"/>
                </a:lnTo>
                <a:lnTo>
                  <a:pt x="1436" y="163"/>
                </a:lnTo>
                <a:lnTo>
                  <a:pt x="1436" y="164"/>
                </a:lnTo>
                <a:lnTo>
                  <a:pt x="1436" y="169"/>
                </a:lnTo>
                <a:lnTo>
                  <a:pt x="1437" y="160"/>
                </a:lnTo>
                <a:lnTo>
                  <a:pt x="1437" y="159"/>
                </a:lnTo>
                <a:lnTo>
                  <a:pt x="1437" y="153"/>
                </a:lnTo>
                <a:lnTo>
                  <a:pt x="1438" y="157"/>
                </a:lnTo>
                <a:lnTo>
                  <a:pt x="1438" y="157"/>
                </a:lnTo>
                <a:lnTo>
                  <a:pt x="1439" y="153"/>
                </a:lnTo>
                <a:lnTo>
                  <a:pt x="1439" y="160"/>
                </a:lnTo>
                <a:lnTo>
                  <a:pt x="1439" y="161"/>
                </a:lnTo>
                <a:lnTo>
                  <a:pt x="1439" y="163"/>
                </a:lnTo>
                <a:lnTo>
                  <a:pt x="1440" y="152"/>
                </a:lnTo>
                <a:lnTo>
                  <a:pt x="1440" y="154"/>
                </a:lnTo>
                <a:lnTo>
                  <a:pt x="1440" y="157"/>
                </a:lnTo>
                <a:lnTo>
                  <a:pt x="1441" y="154"/>
                </a:lnTo>
                <a:lnTo>
                  <a:pt x="1441" y="172"/>
                </a:lnTo>
                <a:lnTo>
                  <a:pt x="1441" y="171"/>
                </a:lnTo>
                <a:lnTo>
                  <a:pt x="1441" y="170"/>
                </a:lnTo>
                <a:lnTo>
                  <a:pt x="1442" y="160"/>
                </a:lnTo>
                <a:lnTo>
                  <a:pt x="1443" y="162"/>
                </a:lnTo>
                <a:lnTo>
                  <a:pt x="1443" y="177"/>
                </a:lnTo>
                <a:lnTo>
                  <a:pt x="1443" y="169"/>
                </a:lnTo>
                <a:lnTo>
                  <a:pt x="1444" y="171"/>
                </a:lnTo>
                <a:lnTo>
                  <a:pt x="1444" y="182"/>
                </a:lnTo>
                <a:lnTo>
                  <a:pt x="1444" y="178"/>
                </a:lnTo>
                <a:lnTo>
                  <a:pt x="1445" y="177"/>
                </a:lnTo>
                <a:lnTo>
                  <a:pt x="1445" y="180"/>
                </a:lnTo>
                <a:lnTo>
                  <a:pt x="1445" y="167"/>
                </a:lnTo>
                <a:lnTo>
                  <a:pt x="1446" y="167"/>
                </a:lnTo>
                <a:lnTo>
                  <a:pt x="1446" y="176"/>
                </a:lnTo>
                <a:lnTo>
                  <a:pt x="1447" y="167"/>
                </a:lnTo>
                <a:lnTo>
                  <a:pt x="1447" y="165"/>
                </a:lnTo>
                <a:lnTo>
                  <a:pt x="1447" y="166"/>
                </a:lnTo>
                <a:lnTo>
                  <a:pt x="1447" y="159"/>
                </a:lnTo>
                <a:lnTo>
                  <a:pt x="1448" y="162"/>
                </a:lnTo>
                <a:lnTo>
                  <a:pt x="1448" y="160"/>
                </a:lnTo>
                <a:lnTo>
                  <a:pt x="1448" y="149"/>
                </a:lnTo>
                <a:lnTo>
                  <a:pt x="1449" y="149"/>
                </a:lnTo>
                <a:lnTo>
                  <a:pt x="1449" y="148"/>
                </a:lnTo>
                <a:lnTo>
                  <a:pt x="1449" y="141"/>
                </a:lnTo>
                <a:lnTo>
                  <a:pt x="1450" y="141"/>
                </a:lnTo>
                <a:lnTo>
                  <a:pt x="1450" y="141"/>
                </a:lnTo>
                <a:lnTo>
                  <a:pt x="1451" y="149"/>
                </a:lnTo>
                <a:lnTo>
                  <a:pt x="1451" y="147"/>
                </a:lnTo>
                <a:lnTo>
                  <a:pt x="1451" y="146"/>
                </a:lnTo>
                <a:lnTo>
                  <a:pt x="1451" y="146"/>
                </a:lnTo>
                <a:lnTo>
                  <a:pt x="1452" y="153"/>
                </a:lnTo>
                <a:lnTo>
                  <a:pt x="1452" y="150"/>
                </a:lnTo>
                <a:lnTo>
                  <a:pt x="1452" y="149"/>
                </a:lnTo>
                <a:lnTo>
                  <a:pt x="1452" y="147"/>
                </a:lnTo>
                <a:lnTo>
                  <a:pt x="1453" y="153"/>
                </a:lnTo>
                <a:lnTo>
                  <a:pt x="1453" y="150"/>
                </a:lnTo>
                <a:lnTo>
                  <a:pt x="1453" y="150"/>
                </a:lnTo>
                <a:lnTo>
                  <a:pt x="1453" y="150"/>
                </a:lnTo>
                <a:lnTo>
                  <a:pt x="1454" y="139"/>
                </a:lnTo>
                <a:lnTo>
                  <a:pt x="1454" y="143"/>
                </a:lnTo>
                <a:lnTo>
                  <a:pt x="1454" y="145"/>
                </a:lnTo>
                <a:lnTo>
                  <a:pt x="1454" y="145"/>
                </a:lnTo>
                <a:lnTo>
                  <a:pt x="1455" y="155"/>
                </a:lnTo>
                <a:lnTo>
                  <a:pt x="1455" y="155"/>
                </a:lnTo>
                <a:lnTo>
                  <a:pt x="1455" y="155"/>
                </a:lnTo>
                <a:lnTo>
                  <a:pt x="1455" y="154"/>
                </a:lnTo>
                <a:lnTo>
                  <a:pt x="1456" y="161"/>
                </a:lnTo>
                <a:lnTo>
                  <a:pt x="1456" y="159"/>
                </a:lnTo>
                <a:lnTo>
                  <a:pt x="1456" y="159"/>
                </a:lnTo>
                <a:lnTo>
                  <a:pt x="1457" y="180"/>
                </a:lnTo>
                <a:lnTo>
                  <a:pt x="1457" y="177"/>
                </a:lnTo>
                <a:lnTo>
                  <a:pt x="1457" y="178"/>
                </a:lnTo>
                <a:lnTo>
                  <a:pt x="1458" y="184"/>
                </a:lnTo>
                <a:lnTo>
                  <a:pt x="1458" y="181"/>
                </a:lnTo>
                <a:lnTo>
                  <a:pt x="1458" y="180"/>
                </a:lnTo>
                <a:lnTo>
                  <a:pt x="1458" y="184"/>
                </a:lnTo>
                <a:lnTo>
                  <a:pt x="1459" y="175"/>
                </a:lnTo>
                <a:lnTo>
                  <a:pt x="1459" y="183"/>
                </a:lnTo>
                <a:lnTo>
                  <a:pt x="1460" y="181"/>
                </a:lnTo>
                <a:lnTo>
                  <a:pt x="1460" y="183"/>
                </a:lnTo>
                <a:lnTo>
                  <a:pt x="1460" y="174"/>
                </a:lnTo>
                <a:lnTo>
                  <a:pt x="1460" y="175"/>
                </a:lnTo>
                <a:lnTo>
                  <a:pt x="1461" y="174"/>
                </a:lnTo>
                <a:lnTo>
                  <a:pt x="1461" y="171"/>
                </a:lnTo>
                <a:lnTo>
                  <a:pt x="1461" y="192"/>
                </a:lnTo>
                <a:lnTo>
                  <a:pt x="1461" y="191"/>
                </a:lnTo>
                <a:lnTo>
                  <a:pt x="1462" y="192"/>
                </a:lnTo>
                <a:lnTo>
                  <a:pt x="1462" y="196"/>
                </a:lnTo>
                <a:lnTo>
                  <a:pt x="1462" y="184"/>
                </a:lnTo>
                <a:lnTo>
                  <a:pt x="1462" y="192"/>
                </a:lnTo>
                <a:lnTo>
                  <a:pt x="1463" y="192"/>
                </a:lnTo>
                <a:lnTo>
                  <a:pt x="1463" y="193"/>
                </a:lnTo>
                <a:lnTo>
                  <a:pt x="1463" y="183"/>
                </a:lnTo>
                <a:lnTo>
                  <a:pt x="1464" y="184"/>
                </a:lnTo>
                <a:lnTo>
                  <a:pt x="1464" y="184"/>
                </a:lnTo>
                <a:lnTo>
                  <a:pt x="1464" y="181"/>
                </a:lnTo>
                <a:lnTo>
                  <a:pt x="1465" y="199"/>
                </a:lnTo>
                <a:lnTo>
                  <a:pt x="1465" y="198"/>
                </a:lnTo>
                <a:lnTo>
                  <a:pt x="1465" y="189"/>
                </a:lnTo>
                <a:lnTo>
                  <a:pt x="1466" y="198"/>
                </a:lnTo>
                <a:lnTo>
                  <a:pt x="1466" y="199"/>
                </a:lnTo>
                <a:lnTo>
                  <a:pt x="1466" y="193"/>
                </a:lnTo>
                <a:lnTo>
                  <a:pt x="1466" y="205"/>
                </a:lnTo>
                <a:lnTo>
                  <a:pt x="1467" y="201"/>
                </a:lnTo>
                <a:lnTo>
                  <a:pt x="1467" y="201"/>
                </a:lnTo>
                <a:lnTo>
                  <a:pt x="1467" y="191"/>
                </a:lnTo>
                <a:lnTo>
                  <a:pt x="1468" y="195"/>
                </a:lnTo>
                <a:lnTo>
                  <a:pt x="1468" y="197"/>
                </a:lnTo>
                <a:lnTo>
                  <a:pt x="1468" y="203"/>
                </a:lnTo>
                <a:lnTo>
                  <a:pt x="1469" y="193"/>
                </a:lnTo>
                <a:lnTo>
                  <a:pt x="1469" y="198"/>
                </a:lnTo>
                <a:lnTo>
                  <a:pt x="1469" y="199"/>
                </a:lnTo>
                <a:lnTo>
                  <a:pt x="1469" y="202"/>
                </a:lnTo>
                <a:lnTo>
                  <a:pt x="1470" y="198"/>
                </a:lnTo>
                <a:lnTo>
                  <a:pt x="1470" y="198"/>
                </a:lnTo>
                <a:lnTo>
                  <a:pt x="1471" y="211"/>
                </a:lnTo>
                <a:lnTo>
                  <a:pt x="1471" y="210"/>
                </a:lnTo>
                <a:lnTo>
                  <a:pt x="1471" y="209"/>
                </a:lnTo>
                <a:lnTo>
                  <a:pt x="1471" y="197"/>
                </a:lnTo>
                <a:lnTo>
                  <a:pt x="1472" y="203"/>
                </a:lnTo>
                <a:lnTo>
                  <a:pt x="1472" y="203"/>
                </a:lnTo>
                <a:lnTo>
                  <a:pt x="1473" y="205"/>
                </a:lnTo>
                <a:lnTo>
                  <a:pt x="1473" y="198"/>
                </a:lnTo>
                <a:lnTo>
                  <a:pt x="1473" y="201"/>
                </a:lnTo>
                <a:lnTo>
                  <a:pt x="1473" y="202"/>
                </a:lnTo>
                <a:lnTo>
                  <a:pt x="1474" y="206"/>
                </a:lnTo>
                <a:lnTo>
                  <a:pt x="1474" y="201"/>
                </a:lnTo>
                <a:lnTo>
                  <a:pt x="1474" y="202"/>
                </a:lnTo>
                <a:lnTo>
                  <a:pt x="1474" y="204"/>
                </a:lnTo>
                <a:lnTo>
                  <a:pt x="1475" y="219"/>
                </a:lnTo>
                <a:lnTo>
                  <a:pt x="1475" y="218"/>
                </a:lnTo>
                <a:lnTo>
                  <a:pt x="1475" y="217"/>
                </a:lnTo>
                <a:lnTo>
                  <a:pt x="1475" y="208"/>
                </a:lnTo>
                <a:lnTo>
                  <a:pt x="1476" y="219"/>
                </a:lnTo>
                <a:lnTo>
                  <a:pt x="1476" y="214"/>
                </a:lnTo>
                <a:lnTo>
                  <a:pt x="1477" y="214"/>
                </a:lnTo>
                <a:lnTo>
                  <a:pt x="1477" y="223"/>
                </a:lnTo>
                <a:lnTo>
                  <a:pt x="1477" y="209"/>
                </a:lnTo>
                <a:lnTo>
                  <a:pt x="1478" y="208"/>
                </a:lnTo>
                <a:lnTo>
                  <a:pt x="1478" y="204"/>
                </a:lnTo>
                <a:lnTo>
                  <a:pt x="1478" y="215"/>
                </a:lnTo>
                <a:lnTo>
                  <a:pt x="1478" y="213"/>
                </a:lnTo>
                <a:lnTo>
                  <a:pt x="1479" y="214"/>
                </a:lnTo>
                <a:lnTo>
                  <a:pt x="1479" y="225"/>
                </a:lnTo>
                <a:lnTo>
                  <a:pt x="1479" y="221"/>
                </a:lnTo>
                <a:lnTo>
                  <a:pt x="1480" y="221"/>
                </a:lnTo>
                <a:lnTo>
                  <a:pt x="1481" y="219"/>
                </a:lnTo>
                <a:lnTo>
                  <a:pt x="1481" y="231"/>
                </a:lnTo>
                <a:lnTo>
                  <a:pt x="1481" y="233"/>
                </a:lnTo>
                <a:lnTo>
                  <a:pt x="1481" y="233"/>
                </a:lnTo>
                <a:lnTo>
                  <a:pt x="1482" y="239"/>
                </a:lnTo>
                <a:lnTo>
                  <a:pt x="1482" y="238"/>
                </a:lnTo>
                <a:lnTo>
                  <a:pt x="1482" y="238"/>
                </a:lnTo>
                <a:lnTo>
                  <a:pt x="1482" y="236"/>
                </a:lnTo>
                <a:lnTo>
                  <a:pt x="1483" y="248"/>
                </a:lnTo>
                <a:lnTo>
                  <a:pt x="1483" y="246"/>
                </a:lnTo>
                <a:lnTo>
                  <a:pt x="1483" y="246"/>
                </a:lnTo>
                <a:lnTo>
                  <a:pt x="1483" y="245"/>
                </a:lnTo>
                <a:lnTo>
                  <a:pt x="1483" y="256"/>
                </a:lnTo>
                <a:lnTo>
                  <a:pt x="1484" y="245"/>
                </a:lnTo>
                <a:lnTo>
                  <a:pt x="1484" y="246"/>
                </a:lnTo>
                <a:lnTo>
                  <a:pt x="1485" y="253"/>
                </a:lnTo>
                <a:lnTo>
                  <a:pt x="1485" y="251"/>
                </a:lnTo>
                <a:lnTo>
                  <a:pt x="1485" y="251"/>
                </a:lnTo>
                <a:lnTo>
                  <a:pt x="1485" y="250"/>
                </a:lnTo>
                <a:lnTo>
                  <a:pt x="1486" y="259"/>
                </a:lnTo>
                <a:lnTo>
                  <a:pt x="1486" y="255"/>
                </a:lnTo>
                <a:lnTo>
                  <a:pt x="1486" y="253"/>
                </a:lnTo>
                <a:lnTo>
                  <a:pt x="1486" y="253"/>
                </a:lnTo>
                <a:lnTo>
                  <a:pt x="1487" y="240"/>
                </a:lnTo>
                <a:lnTo>
                  <a:pt x="1487" y="241"/>
                </a:lnTo>
                <a:lnTo>
                  <a:pt x="1487" y="240"/>
                </a:lnTo>
                <a:lnTo>
                  <a:pt x="1488" y="232"/>
                </a:lnTo>
                <a:lnTo>
                  <a:pt x="1488" y="238"/>
                </a:lnTo>
                <a:lnTo>
                  <a:pt x="1488" y="237"/>
                </a:lnTo>
                <a:lnTo>
                  <a:pt x="1488" y="238"/>
                </a:lnTo>
                <a:lnTo>
                  <a:pt x="1489" y="237"/>
                </a:lnTo>
                <a:lnTo>
                  <a:pt x="1489" y="237"/>
                </a:lnTo>
                <a:lnTo>
                  <a:pt x="1489" y="238"/>
                </a:lnTo>
                <a:lnTo>
                  <a:pt x="1490" y="235"/>
                </a:lnTo>
                <a:lnTo>
                  <a:pt x="1490" y="236"/>
                </a:lnTo>
                <a:lnTo>
                  <a:pt x="1490" y="236"/>
                </a:lnTo>
                <a:lnTo>
                  <a:pt x="1491" y="232"/>
                </a:lnTo>
                <a:lnTo>
                  <a:pt x="1491" y="232"/>
                </a:lnTo>
                <a:lnTo>
                  <a:pt x="1491" y="232"/>
                </a:lnTo>
                <a:lnTo>
                  <a:pt x="1491" y="232"/>
                </a:lnTo>
                <a:lnTo>
                  <a:pt x="1492" y="230"/>
                </a:lnTo>
                <a:lnTo>
                  <a:pt x="1492" y="230"/>
                </a:lnTo>
                <a:lnTo>
                  <a:pt x="1492" y="230"/>
                </a:lnTo>
                <a:lnTo>
                  <a:pt x="1493" y="228"/>
                </a:lnTo>
                <a:lnTo>
                  <a:pt x="1493" y="229"/>
                </a:lnTo>
                <a:lnTo>
                  <a:pt x="1494" y="229"/>
                </a:lnTo>
                <a:lnTo>
                  <a:pt x="1494" y="229"/>
                </a:lnTo>
                <a:lnTo>
                  <a:pt x="1494" y="228"/>
                </a:lnTo>
                <a:lnTo>
                  <a:pt x="1494" y="228"/>
                </a:lnTo>
                <a:lnTo>
                  <a:pt x="1495" y="229"/>
                </a:lnTo>
                <a:lnTo>
                  <a:pt x="1495" y="231"/>
                </a:lnTo>
                <a:lnTo>
                  <a:pt x="1495" y="230"/>
                </a:lnTo>
                <a:lnTo>
                  <a:pt x="1496" y="230"/>
                </a:lnTo>
                <a:lnTo>
                  <a:pt x="1496" y="228"/>
                </a:lnTo>
                <a:lnTo>
                  <a:pt x="1496" y="234"/>
                </a:lnTo>
                <a:lnTo>
                  <a:pt x="1496" y="233"/>
                </a:lnTo>
                <a:lnTo>
                  <a:pt x="1497" y="234"/>
                </a:lnTo>
                <a:lnTo>
                  <a:pt x="1497" y="233"/>
                </a:lnTo>
                <a:lnTo>
                  <a:pt x="1497" y="234"/>
                </a:lnTo>
                <a:lnTo>
                  <a:pt x="1498" y="233"/>
                </a:lnTo>
                <a:lnTo>
                  <a:pt x="1498" y="233"/>
                </a:lnTo>
                <a:lnTo>
                  <a:pt x="1498" y="232"/>
                </a:lnTo>
                <a:lnTo>
                  <a:pt x="1499" y="234"/>
                </a:lnTo>
                <a:lnTo>
                  <a:pt x="1499" y="233"/>
                </a:lnTo>
                <a:lnTo>
                  <a:pt x="1499" y="233"/>
                </a:lnTo>
                <a:lnTo>
                  <a:pt x="1499" y="234"/>
                </a:lnTo>
                <a:lnTo>
                  <a:pt x="1500" y="233"/>
                </a:lnTo>
                <a:lnTo>
                  <a:pt x="1500" y="234"/>
                </a:lnTo>
                <a:lnTo>
                  <a:pt x="1500" y="234"/>
                </a:lnTo>
                <a:lnTo>
                  <a:pt x="1500" y="232"/>
                </a:lnTo>
                <a:lnTo>
                  <a:pt x="1501" y="237"/>
                </a:lnTo>
                <a:lnTo>
                  <a:pt x="1501" y="237"/>
                </a:lnTo>
                <a:lnTo>
                  <a:pt x="1501" y="237"/>
                </a:lnTo>
                <a:lnTo>
                  <a:pt x="1501" y="236"/>
                </a:lnTo>
                <a:lnTo>
                  <a:pt x="1502" y="238"/>
                </a:lnTo>
                <a:lnTo>
                  <a:pt x="1502" y="238"/>
                </a:lnTo>
                <a:lnTo>
                  <a:pt x="1502" y="238"/>
                </a:lnTo>
                <a:lnTo>
                  <a:pt x="1502" y="239"/>
                </a:lnTo>
                <a:lnTo>
                  <a:pt x="1503" y="236"/>
                </a:lnTo>
                <a:lnTo>
                  <a:pt x="1503" y="237"/>
                </a:lnTo>
                <a:lnTo>
                  <a:pt x="1503" y="237"/>
                </a:lnTo>
                <a:lnTo>
                  <a:pt x="1503" y="236"/>
                </a:lnTo>
                <a:lnTo>
                  <a:pt x="1504" y="238"/>
                </a:lnTo>
                <a:lnTo>
                  <a:pt x="1504" y="237"/>
                </a:lnTo>
                <a:lnTo>
                  <a:pt x="1504" y="238"/>
                </a:lnTo>
                <a:lnTo>
                  <a:pt x="1505" y="235"/>
                </a:lnTo>
                <a:lnTo>
                  <a:pt x="1505" y="236"/>
                </a:lnTo>
                <a:lnTo>
                  <a:pt x="1505" y="235"/>
                </a:lnTo>
                <a:lnTo>
                  <a:pt x="1505" y="235"/>
                </a:lnTo>
                <a:lnTo>
                  <a:pt x="1506" y="231"/>
                </a:lnTo>
                <a:lnTo>
                  <a:pt x="1506" y="231"/>
                </a:lnTo>
                <a:lnTo>
                  <a:pt x="1506" y="230"/>
                </a:lnTo>
                <a:lnTo>
                  <a:pt x="1507" y="235"/>
                </a:lnTo>
                <a:lnTo>
                  <a:pt x="1507" y="235"/>
                </a:lnTo>
                <a:lnTo>
                  <a:pt x="1507" y="234"/>
                </a:lnTo>
                <a:lnTo>
                  <a:pt x="1508" y="237"/>
                </a:lnTo>
                <a:lnTo>
                  <a:pt x="1508" y="236"/>
                </a:lnTo>
                <a:lnTo>
                  <a:pt x="1508" y="236"/>
                </a:lnTo>
                <a:lnTo>
                  <a:pt x="1509" y="238"/>
                </a:lnTo>
                <a:lnTo>
                  <a:pt x="1509" y="237"/>
                </a:lnTo>
                <a:lnTo>
                  <a:pt x="1509" y="238"/>
                </a:lnTo>
                <a:lnTo>
                  <a:pt x="1509" y="234"/>
                </a:lnTo>
                <a:lnTo>
                  <a:pt x="1510" y="245"/>
                </a:lnTo>
                <a:lnTo>
                  <a:pt x="1510" y="240"/>
                </a:lnTo>
                <a:lnTo>
                  <a:pt x="1511" y="239"/>
                </a:lnTo>
                <a:lnTo>
                  <a:pt x="1511" y="239"/>
                </a:lnTo>
                <a:lnTo>
                  <a:pt x="1511" y="248"/>
                </a:lnTo>
                <a:lnTo>
                  <a:pt x="1511" y="247"/>
                </a:lnTo>
                <a:lnTo>
                  <a:pt x="1512" y="246"/>
                </a:lnTo>
                <a:lnTo>
                  <a:pt x="1512" y="245"/>
                </a:lnTo>
                <a:lnTo>
                  <a:pt x="1512" y="252"/>
                </a:lnTo>
                <a:lnTo>
                  <a:pt x="1513" y="252"/>
                </a:lnTo>
                <a:lnTo>
                  <a:pt x="1513" y="253"/>
                </a:lnTo>
                <a:lnTo>
                  <a:pt x="1513" y="246"/>
                </a:lnTo>
                <a:lnTo>
                  <a:pt x="1513" y="248"/>
                </a:lnTo>
                <a:lnTo>
                  <a:pt x="1514" y="248"/>
                </a:lnTo>
                <a:lnTo>
                  <a:pt x="1514" y="246"/>
                </a:lnTo>
                <a:lnTo>
                  <a:pt x="1514" y="260"/>
                </a:lnTo>
                <a:lnTo>
                  <a:pt x="1515" y="258"/>
                </a:lnTo>
                <a:lnTo>
                  <a:pt x="1515" y="256"/>
                </a:lnTo>
                <a:lnTo>
                  <a:pt x="1515" y="248"/>
                </a:lnTo>
                <a:lnTo>
                  <a:pt x="1515" y="262"/>
                </a:lnTo>
                <a:lnTo>
                  <a:pt x="1516" y="259"/>
                </a:lnTo>
                <a:lnTo>
                  <a:pt x="1516" y="258"/>
                </a:lnTo>
                <a:lnTo>
                  <a:pt x="1516" y="257"/>
                </a:lnTo>
                <a:lnTo>
                  <a:pt x="1516" y="266"/>
                </a:lnTo>
                <a:lnTo>
                  <a:pt x="1517" y="260"/>
                </a:lnTo>
                <a:lnTo>
                  <a:pt x="1517" y="262"/>
                </a:lnTo>
                <a:lnTo>
                  <a:pt x="1517" y="265"/>
                </a:lnTo>
                <a:lnTo>
                  <a:pt x="1518" y="255"/>
                </a:lnTo>
                <a:lnTo>
                  <a:pt x="1518" y="254"/>
                </a:lnTo>
                <a:lnTo>
                  <a:pt x="1519" y="258"/>
                </a:lnTo>
                <a:lnTo>
                  <a:pt x="1519" y="248"/>
                </a:lnTo>
                <a:lnTo>
                  <a:pt x="1519" y="248"/>
                </a:lnTo>
                <a:lnTo>
                  <a:pt x="1519" y="252"/>
                </a:lnTo>
                <a:lnTo>
                  <a:pt x="1520" y="244"/>
                </a:lnTo>
                <a:lnTo>
                  <a:pt x="1520" y="244"/>
                </a:lnTo>
                <a:lnTo>
                  <a:pt x="1520" y="244"/>
                </a:lnTo>
                <a:lnTo>
                  <a:pt x="1520" y="248"/>
                </a:lnTo>
                <a:lnTo>
                  <a:pt x="1521" y="235"/>
                </a:lnTo>
                <a:lnTo>
                  <a:pt x="1521" y="234"/>
                </a:lnTo>
                <a:lnTo>
                  <a:pt x="1521" y="232"/>
                </a:lnTo>
                <a:lnTo>
                  <a:pt x="1521" y="241"/>
                </a:lnTo>
                <a:lnTo>
                  <a:pt x="1522" y="235"/>
                </a:lnTo>
                <a:lnTo>
                  <a:pt x="1522" y="233"/>
                </a:lnTo>
                <a:lnTo>
                  <a:pt x="1523" y="225"/>
                </a:lnTo>
                <a:lnTo>
                  <a:pt x="1523" y="224"/>
                </a:lnTo>
                <a:lnTo>
                  <a:pt x="1524" y="205"/>
                </a:lnTo>
                <a:lnTo>
                  <a:pt x="1524" y="208"/>
                </a:lnTo>
                <a:lnTo>
                  <a:pt x="1524" y="208"/>
                </a:lnTo>
                <a:lnTo>
                  <a:pt x="1524" y="210"/>
                </a:lnTo>
                <a:lnTo>
                  <a:pt x="1525" y="200"/>
                </a:lnTo>
                <a:lnTo>
                  <a:pt x="1525" y="201"/>
                </a:lnTo>
                <a:lnTo>
                  <a:pt x="1525" y="203"/>
                </a:lnTo>
                <a:lnTo>
                  <a:pt x="1526" y="220"/>
                </a:lnTo>
                <a:lnTo>
                  <a:pt x="1526" y="210"/>
                </a:lnTo>
                <a:lnTo>
                  <a:pt x="1526" y="210"/>
                </a:lnTo>
                <a:lnTo>
                  <a:pt x="1526" y="210"/>
                </a:lnTo>
                <a:lnTo>
                  <a:pt x="1527" y="200"/>
                </a:lnTo>
                <a:lnTo>
                  <a:pt x="1527" y="202"/>
                </a:lnTo>
                <a:lnTo>
                  <a:pt x="1528" y="202"/>
                </a:lnTo>
                <a:lnTo>
                  <a:pt x="1528" y="202"/>
                </a:lnTo>
                <a:lnTo>
                  <a:pt x="1528" y="195"/>
                </a:lnTo>
                <a:lnTo>
                  <a:pt x="1528" y="201"/>
                </a:lnTo>
                <a:lnTo>
                  <a:pt x="1529" y="202"/>
                </a:lnTo>
                <a:lnTo>
                  <a:pt x="1529" y="202"/>
                </a:lnTo>
                <a:lnTo>
                  <a:pt x="1529" y="217"/>
                </a:lnTo>
                <a:lnTo>
                  <a:pt x="1530" y="218"/>
                </a:lnTo>
                <a:lnTo>
                  <a:pt x="1530" y="223"/>
                </a:lnTo>
                <a:lnTo>
                  <a:pt x="1530" y="217"/>
                </a:lnTo>
                <a:lnTo>
                  <a:pt x="1530" y="217"/>
                </a:lnTo>
                <a:lnTo>
                  <a:pt x="1531" y="217"/>
                </a:lnTo>
                <a:lnTo>
                  <a:pt x="1531" y="216"/>
                </a:lnTo>
                <a:lnTo>
                  <a:pt x="1531" y="227"/>
                </a:lnTo>
                <a:lnTo>
                  <a:pt x="1532" y="227"/>
                </a:lnTo>
                <a:lnTo>
                  <a:pt x="1532" y="227"/>
                </a:lnTo>
                <a:lnTo>
                  <a:pt x="1533" y="236"/>
                </a:lnTo>
                <a:lnTo>
                  <a:pt x="1533" y="235"/>
                </a:lnTo>
                <a:lnTo>
                  <a:pt x="1533" y="235"/>
                </a:lnTo>
                <a:lnTo>
                  <a:pt x="1533" y="235"/>
                </a:lnTo>
                <a:lnTo>
                  <a:pt x="1534" y="231"/>
                </a:lnTo>
                <a:lnTo>
                  <a:pt x="1534" y="231"/>
                </a:lnTo>
                <a:lnTo>
                  <a:pt x="1534" y="229"/>
                </a:lnTo>
                <a:lnTo>
                  <a:pt x="1535" y="253"/>
                </a:lnTo>
                <a:lnTo>
                  <a:pt x="1535" y="254"/>
                </a:lnTo>
                <a:lnTo>
                  <a:pt x="1535" y="254"/>
                </a:lnTo>
                <a:lnTo>
                  <a:pt x="1536" y="249"/>
                </a:lnTo>
                <a:lnTo>
                  <a:pt x="1536" y="251"/>
                </a:lnTo>
                <a:lnTo>
                  <a:pt x="1536" y="253"/>
                </a:lnTo>
                <a:lnTo>
                  <a:pt x="1537" y="265"/>
                </a:lnTo>
                <a:lnTo>
                  <a:pt x="1537" y="254"/>
                </a:lnTo>
                <a:lnTo>
                  <a:pt x="1537" y="254"/>
                </a:lnTo>
                <a:lnTo>
                  <a:pt x="1538" y="278"/>
                </a:lnTo>
                <a:lnTo>
                  <a:pt x="1538" y="277"/>
                </a:lnTo>
                <a:lnTo>
                  <a:pt x="1538" y="278"/>
                </a:lnTo>
                <a:lnTo>
                  <a:pt x="1539" y="284"/>
                </a:lnTo>
                <a:lnTo>
                  <a:pt x="1539" y="281"/>
                </a:lnTo>
                <a:lnTo>
                  <a:pt x="1539" y="281"/>
                </a:lnTo>
                <a:lnTo>
                  <a:pt x="1539" y="280"/>
                </a:lnTo>
                <a:lnTo>
                  <a:pt x="1540" y="293"/>
                </a:lnTo>
                <a:lnTo>
                  <a:pt x="1540" y="291"/>
                </a:lnTo>
                <a:lnTo>
                  <a:pt x="1540" y="291"/>
                </a:lnTo>
                <a:lnTo>
                  <a:pt x="1541" y="304"/>
                </a:lnTo>
                <a:lnTo>
                  <a:pt x="1541" y="300"/>
                </a:lnTo>
                <a:lnTo>
                  <a:pt x="1541" y="298"/>
                </a:lnTo>
                <a:lnTo>
                  <a:pt x="1541" y="299"/>
                </a:lnTo>
                <a:lnTo>
                  <a:pt x="1542" y="290"/>
                </a:lnTo>
                <a:lnTo>
                  <a:pt x="1542" y="291"/>
                </a:lnTo>
                <a:lnTo>
                  <a:pt x="1542" y="291"/>
                </a:lnTo>
                <a:lnTo>
                  <a:pt x="1543" y="293"/>
                </a:lnTo>
                <a:lnTo>
                  <a:pt x="1543" y="286"/>
                </a:lnTo>
                <a:lnTo>
                  <a:pt x="1543" y="289"/>
                </a:lnTo>
                <a:lnTo>
                  <a:pt x="1543" y="290"/>
                </a:lnTo>
                <a:lnTo>
                  <a:pt x="1544" y="286"/>
                </a:lnTo>
                <a:lnTo>
                  <a:pt x="1544" y="295"/>
                </a:lnTo>
                <a:lnTo>
                  <a:pt x="1545" y="295"/>
                </a:lnTo>
                <a:lnTo>
                  <a:pt x="1545" y="290"/>
                </a:lnTo>
                <a:lnTo>
                  <a:pt x="1545" y="296"/>
                </a:lnTo>
                <a:lnTo>
                  <a:pt x="1545" y="294"/>
                </a:lnTo>
                <a:lnTo>
                  <a:pt x="1546" y="292"/>
                </a:lnTo>
                <a:lnTo>
                  <a:pt x="1546" y="291"/>
                </a:lnTo>
                <a:lnTo>
                  <a:pt x="1546" y="299"/>
                </a:lnTo>
                <a:lnTo>
                  <a:pt x="1546" y="295"/>
                </a:lnTo>
                <a:lnTo>
                  <a:pt x="1547" y="293"/>
                </a:lnTo>
                <a:lnTo>
                  <a:pt x="1547" y="303"/>
                </a:lnTo>
                <a:lnTo>
                  <a:pt x="1547" y="296"/>
                </a:lnTo>
                <a:lnTo>
                  <a:pt x="1548" y="296"/>
                </a:lnTo>
                <a:lnTo>
                  <a:pt x="1548" y="297"/>
                </a:lnTo>
                <a:lnTo>
                  <a:pt x="1549" y="290"/>
                </a:lnTo>
                <a:lnTo>
                  <a:pt x="1549" y="292"/>
                </a:lnTo>
                <a:lnTo>
                  <a:pt x="1549" y="292"/>
                </a:lnTo>
                <a:lnTo>
                  <a:pt x="1550" y="277"/>
                </a:lnTo>
                <a:lnTo>
                  <a:pt x="1550" y="276"/>
                </a:lnTo>
                <a:lnTo>
                  <a:pt x="1551" y="282"/>
                </a:lnTo>
                <a:lnTo>
                  <a:pt x="1551" y="281"/>
                </a:lnTo>
                <a:lnTo>
                  <a:pt x="1551" y="280"/>
                </a:lnTo>
                <a:lnTo>
                  <a:pt x="1552" y="271"/>
                </a:lnTo>
                <a:lnTo>
                  <a:pt x="1552" y="277"/>
                </a:lnTo>
                <a:lnTo>
                  <a:pt x="1552" y="277"/>
                </a:lnTo>
                <a:lnTo>
                  <a:pt x="1553" y="291"/>
                </a:lnTo>
                <a:lnTo>
                  <a:pt x="1553" y="287"/>
                </a:lnTo>
                <a:lnTo>
                  <a:pt x="1553" y="285"/>
                </a:lnTo>
                <a:lnTo>
                  <a:pt x="1553" y="279"/>
                </a:lnTo>
                <a:lnTo>
                  <a:pt x="1554" y="295"/>
                </a:lnTo>
                <a:lnTo>
                  <a:pt x="1554" y="296"/>
                </a:lnTo>
                <a:lnTo>
                  <a:pt x="1554" y="294"/>
                </a:lnTo>
                <a:lnTo>
                  <a:pt x="1555" y="306"/>
                </a:lnTo>
                <a:lnTo>
                  <a:pt x="1555" y="298"/>
                </a:lnTo>
                <a:lnTo>
                  <a:pt x="1555" y="297"/>
                </a:lnTo>
                <a:lnTo>
                  <a:pt x="1556" y="285"/>
                </a:lnTo>
                <a:lnTo>
                  <a:pt x="1556" y="284"/>
                </a:lnTo>
                <a:lnTo>
                  <a:pt x="1556" y="283"/>
                </a:lnTo>
                <a:lnTo>
                  <a:pt x="1557" y="292"/>
                </a:lnTo>
                <a:lnTo>
                  <a:pt x="1557" y="292"/>
                </a:lnTo>
                <a:lnTo>
                  <a:pt x="1557" y="292"/>
                </a:lnTo>
                <a:lnTo>
                  <a:pt x="1558" y="296"/>
                </a:lnTo>
                <a:lnTo>
                  <a:pt x="1558" y="294"/>
                </a:lnTo>
                <a:lnTo>
                  <a:pt x="1558" y="294"/>
                </a:lnTo>
                <a:lnTo>
                  <a:pt x="1558" y="296"/>
                </a:lnTo>
                <a:lnTo>
                  <a:pt x="1559" y="285"/>
                </a:lnTo>
                <a:lnTo>
                  <a:pt x="1559" y="285"/>
                </a:lnTo>
                <a:lnTo>
                  <a:pt x="1559" y="284"/>
                </a:lnTo>
                <a:lnTo>
                  <a:pt x="1560" y="293"/>
                </a:lnTo>
                <a:lnTo>
                  <a:pt x="1560" y="290"/>
                </a:lnTo>
                <a:lnTo>
                  <a:pt x="1560" y="290"/>
                </a:lnTo>
                <a:lnTo>
                  <a:pt x="1561" y="282"/>
                </a:lnTo>
                <a:lnTo>
                  <a:pt x="1561" y="302"/>
                </a:lnTo>
                <a:lnTo>
                  <a:pt x="1562" y="304"/>
                </a:lnTo>
                <a:lnTo>
                  <a:pt x="1562" y="317"/>
                </a:lnTo>
                <a:lnTo>
                  <a:pt x="1562" y="308"/>
                </a:lnTo>
                <a:lnTo>
                  <a:pt x="1563" y="307"/>
                </a:lnTo>
                <a:lnTo>
                  <a:pt x="1563" y="310"/>
                </a:lnTo>
                <a:lnTo>
                  <a:pt x="1563" y="301"/>
                </a:lnTo>
                <a:lnTo>
                  <a:pt x="1563" y="302"/>
                </a:lnTo>
                <a:lnTo>
                  <a:pt x="1564" y="304"/>
                </a:lnTo>
                <a:lnTo>
                  <a:pt x="1564" y="307"/>
                </a:lnTo>
                <a:lnTo>
                  <a:pt x="1564" y="300"/>
                </a:lnTo>
                <a:lnTo>
                  <a:pt x="1564" y="300"/>
                </a:lnTo>
                <a:lnTo>
                  <a:pt x="1565" y="299"/>
                </a:lnTo>
                <a:lnTo>
                  <a:pt x="1566" y="286"/>
                </a:lnTo>
                <a:lnTo>
                  <a:pt x="1566" y="289"/>
                </a:lnTo>
                <a:lnTo>
                  <a:pt x="1566" y="287"/>
                </a:lnTo>
                <a:lnTo>
                  <a:pt x="1566" y="292"/>
                </a:lnTo>
                <a:lnTo>
                  <a:pt x="1567" y="278"/>
                </a:lnTo>
                <a:lnTo>
                  <a:pt x="1567" y="279"/>
                </a:lnTo>
                <a:lnTo>
                  <a:pt x="1567" y="278"/>
                </a:lnTo>
                <a:lnTo>
                  <a:pt x="1567" y="267"/>
                </a:lnTo>
                <a:lnTo>
                  <a:pt x="1568" y="268"/>
                </a:lnTo>
                <a:lnTo>
                  <a:pt x="1568" y="266"/>
                </a:lnTo>
                <a:lnTo>
                  <a:pt x="1568" y="253"/>
                </a:lnTo>
                <a:lnTo>
                  <a:pt x="1569" y="256"/>
                </a:lnTo>
                <a:lnTo>
                  <a:pt x="1569" y="258"/>
                </a:lnTo>
                <a:lnTo>
                  <a:pt x="1569" y="263"/>
                </a:lnTo>
                <a:lnTo>
                  <a:pt x="1570" y="256"/>
                </a:lnTo>
                <a:lnTo>
                  <a:pt x="1570" y="258"/>
                </a:lnTo>
                <a:lnTo>
                  <a:pt x="1570" y="258"/>
                </a:lnTo>
                <a:lnTo>
                  <a:pt x="1571" y="257"/>
                </a:lnTo>
                <a:lnTo>
                  <a:pt x="1571" y="268"/>
                </a:lnTo>
                <a:lnTo>
                  <a:pt x="1571" y="268"/>
                </a:lnTo>
                <a:lnTo>
                  <a:pt x="1571" y="268"/>
                </a:lnTo>
                <a:lnTo>
                  <a:pt x="1572" y="275"/>
                </a:lnTo>
                <a:lnTo>
                  <a:pt x="1572" y="266"/>
                </a:lnTo>
                <a:lnTo>
                  <a:pt x="1572" y="265"/>
                </a:lnTo>
                <a:lnTo>
                  <a:pt x="1572" y="264"/>
                </a:lnTo>
                <a:lnTo>
                  <a:pt x="1573" y="280"/>
                </a:lnTo>
                <a:lnTo>
                  <a:pt x="1573" y="279"/>
                </a:lnTo>
                <a:lnTo>
                  <a:pt x="1573" y="278"/>
                </a:lnTo>
                <a:lnTo>
                  <a:pt x="1574" y="291"/>
                </a:lnTo>
                <a:lnTo>
                  <a:pt x="1574" y="288"/>
                </a:lnTo>
                <a:lnTo>
                  <a:pt x="1574" y="287"/>
                </a:lnTo>
                <a:lnTo>
                  <a:pt x="1575" y="284"/>
                </a:lnTo>
                <a:lnTo>
                  <a:pt x="1575" y="298"/>
                </a:lnTo>
                <a:lnTo>
                  <a:pt x="1575" y="298"/>
                </a:lnTo>
                <a:lnTo>
                  <a:pt x="1575" y="298"/>
                </a:lnTo>
                <a:lnTo>
                  <a:pt x="1576" y="311"/>
                </a:lnTo>
                <a:lnTo>
                  <a:pt x="1576" y="308"/>
                </a:lnTo>
                <a:lnTo>
                  <a:pt x="1576" y="306"/>
                </a:lnTo>
                <a:lnTo>
                  <a:pt x="1577" y="300"/>
                </a:lnTo>
                <a:lnTo>
                  <a:pt x="1577" y="303"/>
                </a:lnTo>
                <a:lnTo>
                  <a:pt x="1577" y="301"/>
                </a:lnTo>
                <a:lnTo>
                  <a:pt x="1578" y="295"/>
                </a:lnTo>
                <a:lnTo>
                  <a:pt x="1578" y="296"/>
                </a:lnTo>
                <a:lnTo>
                  <a:pt x="1579" y="296"/>
                </a:lnTo>
                <a:lnTo>
                  <a:pt x="1579" y="285"/>
                </a:lnTo>
                <a:lnTo>
                  <a:pt x="1579" y="288"/>
                </a:lnTo>
                <a:lnTo>
                  <a:pt x="1580" y="288"/>
                </a:lnTo>
                <a:lnTo>
                  <a:pt x="1580" y="289"/>
                </a:lnTo>
                <a:lnTo>
                  <a:pt x="1580" y="279"/>
                </a:lnTo>
                <a:lnTo>
                  <a:pt x="1580" y="282"/>
                </a:lnTo>
                <a:lnTo>
                  <a:pt x="1581" y="283"/>
                </a:lnTo>
                <a:lnTo>
                  <a:pt x="1581" y="281"/>
                </a:lnTo>
                <a:lnTo>
                  <a:pt x="1581" y="291"/>
                </a:lnTo>
                <a:lnTo>
                  <a:pt x="1581" y="288"/>
                </a:lnTo>
                <a:lnTo>
                  <a:pt x="1582" y="288"/>
                </a:lnTo>
                <a:lnTo>
                  <a:pt x="1582" y="297"/>
                </a:lnTo>
                <a:lnTo>
                  <a:pt x="1583" y="288"/>
                </a:lnTo>
                <a:lnTo>
                  <a:pt x="1583" y="287"/>
                </a:lnTo>
                <a:lnTo>
                  <a:pt x="1583" y="287"/>
                </a:lnTo>
                <a:lnTo>
                  <a:pt x="1584" y="297"/>
                </a:lnTo>
                <a:lnTo>
                  <a:pt x="1584" y="298"/>
                </a:lnTo>
                <a:lnTo>
                  <a:pt x="1584" y="304"/>
                </a:lnTo>
                <a:lnTo>
                  <a:pt x="1585" y="296"/>
                </a:lnTo>
                <a:lnTo>
                  <a:pt x="1585" y="298"/>
                </a:lnTo>
                <a:lnTo>
                  <a:pt x="1585" y="298"/>
                </a:lnTo>
                <a:lnTo>
                  <a:pt x="1585" y="294"/>
                </a:lnTo>
                <a:lnTo>
                  <a:pt x="1585" y="302"/>
                </a:lnTo>
                <a:lnTo>
                  <a:pt x="1586" y="302"/>
                </a:lnTo>
                <a:lnTo>
                  <a:pt x="1586" y="301"/>
                </a:lnTo>
                <a:lnTo>
                  <a:pt x="1587" y="285"/>
                </a:lnTo>
                <a:lnTo>
                  <a:pt x="1587" y="288"/>
                </a:lnTo>
                <a:lnTo>
                  <a:pt x="1587" y="288"/>
                </a:lnTo>
                <a:lnTo>
                  <a:pt x="1588" y="298"/>
                </a:lnTo>
                <a:lnTo>
                  <a:pt x="1588" y="297"/>
                </a:lnTo>
                <a:lnTo>
                  <a:pt x="1588" y="291"/>
                </a:lnTo>
                <a:lnTo>
                  <a:pt x="1589" y="299"/>
                </a:lnTo>
                <a:lnTo>
                  <a:pt x="1589" y="298"/>
                </a:lnTo>
                <a:lnTo>
                  <a:pt x="1589" y="299"/>
                </a:lnTo>
                <a:lnTo>
                  <a:pt x="1590" y="294"/>
                </a:lnTo>
                <a:lnTo>
                  <a:pt x="1590" y="305"/>
                </a:lnTo>
                <a:lnTo>
                  <a:pt x="1590" y="306"/>
                </a:lnTo>
                <a:lnTo>
                  <a:pt x="1591" y="322"/>
                </a:lnTo>
                <a:lnTo>
                  <a:pt x="1591" y="318"/>
                </a:lnTo>
                <a:lnTo>
                  <a:pt x="1591" y="318"/>
                </a:lnTo>
                <a:lnTo>
                  <a:pt x="1592" y="319"/>
                </a:lnTo>
                <a:lnTo>
                  <a:pt x="1592" y="312"/>
                </a:lnTo>
                <a:lnTo>
                  <a:pt x="1592" y="313"/>
                </a:lnTo>
                <a:lnTo>
                  <a:pt x="1592" y="313"/>
                </a:lnTo>
                <a:lnTo>
                  <a:pt x="1592" y="314"/>
                </a:lnTo>
                <a:lnTo>
                  <a:pt x="1593" y="307"/>
                </a:lnTo>
                <a:lnTo>
                  <a:pt x="1593" y="309"/>
                </a:lnTo>
                <a:lnTo>
                  <a:pt x="1594" y="316"/>
                </a:lnTo>
                <a:lnTo>
                  <a:pt x="1594" y="316"/>
                </a:lnTo>
                <a:lnTo>
                  <a:pt x="1595" y="314"/>
                </a:lnTo>
                <a:lnTo>
                  <a:pt x="1595" y="331"/>
                </a:lnTo>
                <a:lnTo>
                  <a:pt x="1596" y="331"/>
                </a:lnTo>
                <a:lnTo>
                  <a:pt x="1596" y="317"/>
                </a:lnTo>
                <a:lnTo>
                  <a:pt x="1597" y="314"/>
                </a:lnTo>
                <a:lnTo>
                  <a:pt x="1597" y="313"/>
                </a:lnTo>
                <a:lnTo>
                  <a:pt x="1597" y="320"/>
                </a:lnTo>
                <a:lnTo>
                  <a:pt x="1597" y="319"/>
                </a:lnTo>
                <a:lnTo>
                  <a:pt x="1598" y="317"/>
                </a:lnTo>
                <a:lnTo>
                  <a:pt x="1598" y="319"/>
                </a:lnTo>
                <a:lnTo>
                  <a:pt x="1598" y="305"/>
                </a:lnTo>
                <a:lnTo>
                  <a:pt x="1598" y="306"/>
                </a:lnTo>
                <a:lnTo>
                  <a:pt x="1599" y="306"/>
                </a:lnTo>
                <a:lnTo>
                  <a:pt x="1600" y="317"/>
                </a:lnTo>
                <a:lnTo>
                  <a:pt x="1600" y="319"/>
                </a:lnTo>
                <a:lnTo>
                  <a:pt x="1600" y="318"/>
                </a:lnTo>
                <a:lnTo>
                  <a:pt x="1601" y="325"/>
                </a:lnTo>
                <a:lnTo>
                  <a:pt x="1601" y="322"/>
                </a:lnTo>
                <a:lnTo>
                  <a:pt x="1601" y="322"/>
                </a:lnTo>
                <a:lnTo>
                  <a:pt x="1602" y="312"/>
                </a:lnTo>
                <a:lnTo>
                  <a:pt x="1602" y="315"/>
                </a:lnTo>
                <a:lnTo>
                  <a:pt x="1602" y="315"/>
                </a:lnTo>
                <a:lnTo>
                  <a:pt x="1602" y="314"/>
                </a:lnTo>
                <a:lnTo>
                  <a:pt x="1603" y="329"/>
                </a:lnTo>
                <a:lnTo>
                  <a:pt x="1603" y="327"/>
                </a:lnTo>
                <a:lnTo>
                  <a:pt x="1603" y="326"/>
                </a:lnTo>
                <a:lnTo>
                  <a:pt x="1603" y="326"/>
                </a:lnTo>
                <a:lnTo>
                  <a:pt x="1604" y="337"/>
                </a:lnTo>
                <a:lnTo>
                  <a:pt x="1604" y="330"/>
                </a:lnTo>
                <a:lnTo>
                  <a:pt x="1604" y="331"/>
                </a:lnTo>
                <a:lnTo>
                  <a:pt x="1604" y="332"/>
                </a:lnTo>
                <a:lnTo>
                  <a:pt x="1605" y="322"/>
                </a:lnTo>
                <a:lnTo>
                  <a:pt x="1605" y="322"/>
                </a:lnTo>
                <a:lnTo>
                  <a:pt x="1606" y="303"/>
                </a:lnTo>
                <a:lnTo>
                  <a:pt x="1606" y="303"/>
                </a:lnTo>
                <a:lnTo>
                  <a:pt x="1606" y="308"/>
                </a:lnTo>
                <a:lnTo>
                  <a:pt x="1607" y="303"/>
                </a:lnTo>
                <a:lnTo>
                  <a:pt x="1607" y="304"/>
                </a:lnTo>
                <a:lnTo>
                  <a:pt x="1607" y="303"/>
                </a:lnTo>
                <a:lnTo>
                  <a:pt x="1607" y="299"/>
                </a:lnTo>
                <a:lnTo>
                  <a:pt x="1608" y="308"/>
                </a:lnTo>
                <a:lnTo>
                  <a:pt x="1608" y="307"/>
                </a:lnTo>
                <a:lnTo>
                  <a:pt x="1608" y="308"/>
                </a:lnTo>
                <a:lnTo>
                  <a:pt x="1608" y="310"/>
                </a:lnTo>
                <a:lnTo>
                  <a:pt x="1609" y="299"/>
                </a:lnTo>
                <a:lnTo>
                  <a:pt x="1609" y="298"/>
                </a:lnTo>
                <a:lnTo>
                  <a:pt x="1610" y="302"/>
                </a:lnTo>
                <a:lnTo>
                  <a:pt x="1610" y="296"/>
                </a:lnTo>
                <a:lnTo>
                  <a:pt x="1610" y="296"/>
                </a:lnTo>
                <a:lnTo>
                  <a:pt x="1610" y="296"/>
                </a:lnTo>
                <a:lnTo>
                  <a:pt x="1611" y="291"/>
                </a:lnTo>
                <a:lnTo>
                  <a:pt x="1611" y="294"/>
                </a:lnTo>
                <a:lnTo>
                  <a:pt x="1611" y="295"/>
                </a:lnTo>
                <a:lnTo>
                  <a:pt x="1611" y="297"/>
                </a:lnTo>
                <a:lnTo>
                  <a:pt x="1612" y="287"/>
                </a:lnTo>
                <a:lnTo>
                  <a:pt x="1612" y="291"/>
                </a:lnTo>
                <a:lnTo>
                  <a:pt x="1613" y="290"/>
                </a:lnTo>
                <a:lnTo>
                  <a:pt x="1613" y="293"/>
                </a:lnTo>
                <a:lnTo>
                  <a:pt x="1613" y="286"/>
                </a:lnTo>
                <a:lnTo>
                  <a:pt x="1613" y="289"/>
                </a:lnTo>
                <a:lnTo>
                  <a:pt x="1614" y="289"/>
                </a:lnTo>
                <a:lnTo>
                  <a:pt x="1614" y="278"/>
                </a:lnTo>
                <a:lnTo>
                  <a:pt x="1614" y="280"/>
                </a:lnTo>
                <a:lnTo>
                  <a:pt x="1615" y="281"/>
                </a:lnTo>
                <a:lnTo>
                  <a:pt x="1615" y="282"/>
                </a:lnTo>
                <a:lnTo>
                  <a:pt x="1615" y="271"/>
                </a:lnTo>
                <a:lnTo>
                  <a:pt x="1615" y="271"/>
                </a:lnTo>
                <a:lnTo>
                  <a:pt x="1616" y="273"/>
                </a:lnTo>
                <a:lnTo>
                  <a:pt x="1616" y="273"/>
                </a:lnTo>
                <a:lnTo>
                  <a:pt x="1617" y="262"/>
                </a:lnTo>
                <a:lnTo>
                  <a:pt x="1617" y="259"/>
                </a:lnTo>
                <a:lnTo>
                  <a:pt x="1617" y="269"/>
                </a:lnTo>
                <a:lnTo>
                  <a:pt x="1618" y="256"/>
                </a:lnTo>
                <a:lnTo>
                  <a:pt x="1618" y="256"/>
                </a:lnTo>
                <a:lnTo>
                  <a:pt x="1618" y="256"/>
                </a:lnTo>
                <a:lnTo>
                  <a:pt x="1619" y="249"/>
                </a:lnTo>
                <a:lnTo>
                  <a:pt x="1619" y="252"/>
                </a:lnTo>
                <a:lnTo>
                  <a:pt x="1619" y="253"/>
                </a:lnTo>
                <a:lnTo>
                  <a:pt x="1619" y="244"/>
                </a:lnTo>
                <a:lnTo>
                  <a:pt x="1620" y="245"/>
                </a:lnTo>
                <a:lnTo>
                  <a:pt x="1620" y="244"/>
                </a:lnTo>
                <a:lnTo>
                  <a:pt x="1620" y="247"/>
                </a:lnTo>
                <a:lnTo>
                  <a:pt x="1621" y="242"/>
                </a:lnTo>
                <a:lnTo>
                  <a:pt x="1621" y="244"/>
                </a:lnTo>
                <a:lnTo>
                  <a:pt x="1621" y="242"/>
                </a:lnTo>
                <a:lnTo>
                  <a:pt x="1621" y="238"/>
                </a:lnTo>
                <a:lnTo>
                  <a:pt x="1622" y="248"/>
                </a:lnTo>
                <a:lnTo>
                  <a:pt x="1622" y="247"/>
                </a:lnTo>
                <a:lnTo>
                  <a:pt x="1622" y="246"/>
                </a:lnTo>
                <a:lnTo>
                  <a:pt x="1623" y="241"/>
                </a:lnTo>
                <a:lnTo>
                  <a:pt x="1623" y="242"/>
                </a:lnTo>
                <a:lnTo>
                  <a:pt x="1623" y="242"/>
                </a:lnTo>
                <a:lnTo>
                  <a:pt x="1623" y="243"/>
                </a:lnTo>
                <a:lnTo>
                  <a:pt x="1623" y="235"/>
                </a:lnTo>
                <a:lnTo>
                  <a:pt x="1624" y="238"/>
                </a:lnTo>
                <a:lnTo>
                  <a:pt x="1624" y="238"/>
                </a:lnTo>
                <a:lnTo>
                  <a:pt x="1624" y="234"/>
                </a:lnTo>
                <a:lnTo>
                  <a:pt x="1625" y="242"/>
                </a:lnTo>
                <a:lnTo>
                  <a:pt x="1625" y="244"/>
                </a:lnTo>
                <a:lnTo>
                  <a:pt x="1626" y="257"/>
                </a:lnTo>
                <a:lnTo>
                  <a:pt x="1626" y="257"/>
                </a:lnTo>
                <a:lnTo>
                  <a:pt x="1627" y="255"/>
                </a:lnTo>
                <a:lnTo>
                  <a:pt x="1627" y="261"/>
                </a:lnTo>
                <a:lnTo>
                  <a:pt x="1627" y="260"/>
                </a:lnTo>
                <a:lnTo>
                  <a:pt x="1627" y="261"/>
                </a:lnTo>
                <a:lnTo>
                  <a:pt x="1628" y="262"/>
                </a:lnTo>
                <a:lnTo>
                  <a:pt x="1628" y="252"/>
                </a:lnTo>
                <a:lnTo>
                  <a:pt x="1628" y="254"/>
                </a:lnTo>
                <a:lnTo>
                  <a:pt x="1629" y="252"/>
                </a:lnTo>
                <a:lnTo>
                  <a:pt x="1629" y="248"/>
                </a:lnTo>
                <a:lnTo>
                  <a:pt x="1629" y="255"/>
                </a:lnTo>
                <a:lnTo>
                  <a:pt x="1629" y="252"/>
                </a:lnTo>
                <a:lnTo>
                  <a:pt x="1630" y="253"/>
                </a:lnTo>
                <a:lnTo>
                  <a:pt x="1630" y="261"/>
                </a:lnTo>
                <a:lnTo>
                  <a:pt x="1631" y="261"/>
                </a:lnTo>
                <a:lnTo>
                  <a:pt x="1631" y="258"/>
                </a:lnTo>
                <a:lnTo>
                  <a:pt x="1631" y="267"/>
                </a:lnTo>
                <a:lnTo>
                  <a:pt x="1632" y="267"/>
                </a:lnTo>
                <a:lnTo>
                  <a:pt x="1632" y="268"/>
                </a:lnTo>
                <a:lnTo>
                  <a:pt x="1632" y="258"/>
                </a:lnTo>
                <a:lnTo>
                  <a:pt x="1632" y="259"/>
                </a:lnTo>
                <a:lnTo>
                  <a:pt x="1633" y="260"/>
                </a:lnTo>
                <a:lnTo>
                  <a:pt x="1633" y="270"/>
                </a:lnTo>
                <a:lnTo>
                  <a:pt x="1634" y="257"/>
                </a:lnTo>
                <a:lnTo>
                  <a:pt x="1634" y="258"/>
                </a:lnTo>
                <a:lnTo>
                  <a:pt x="1634" y="258"/>
                </a:lnTo>
                <a:lnTo>
                  <a:pt x="1634" y="252"/>
                </a:lnTo>
                <a:lnTo>
                  <a:pt x="1634" y="262"/>
                </a:lnTo>
                <a:lnTo>
                  <a:pt x="1635" y="254"/>
                </a:lnTo>
                <a:lnTo>
                  <a:pt x="1635" y="252"/>
                </a:lnTo>
                <a:lnTo>
                  <a:pt x="1635" y="253"/>
                </a:lnTo>
                <a:lnTo>
                  <a:pt x="1636" y="245"/>
                </a:lnTo>
                <a:lnTo>
                  <a:pt x="1636" y="244"/>
                </a:lnTo>
                <a:lnTo>
                  <a:pt x="1636" y="244"/>
                </a:lnTo>
                <a:lnTo>
                  <a:pt x="1637" y="248"/>
                </a:lnTo>
                <a:lnTo>
                  <a:pt x="1637" y="248"/>
                </a:lnTo>
                <a:lnTo>
                  <a:pt x="1637" y="249"/>
                </a:lnTo>
                <a:lnTo>
                  <a:pt x="1638" y="263"/>
                </a:lnTo>
                <a:lnTo>
                  <a:pt x="1638" y="261"/>
                </a:lnTo>
                <a:lnTo>
                  <a:pt x="1638" y="261"/>
                </a:lnTo>
                <a:lnTo>
                  <a:pt x="1638" y="262"/>
                </a:lnTo>
                <a:lnTo>
                  <a:pt x="1639" y="246"/>
                </a:lnTo>
                <a:lnTo>
                  <a:pt x="1639" y="250"/>
                </a:lnTo>
                <a:lnTo>
                  <a:pt x="1639" y="251"/>
                </a:lnTo>
                <a:lnTo>
                  <a:pt x="1640" y="271"/>
                </a:lnTo>
                <a:lnTo>
                  <a:pt x="1640" y="272"/>
                </a:lnTo>
                <a:lnTo>
                  <a:pt x="1640" y="272"/>
                </a:lnTo>
                <a:lnTo>
                  <a:pt x="1641" y="281"/>
                </a:lnTo>
                <a:lnTo>
                  <a:pt x="1641" y="276"/>
                </a:lnTo>
                <a:lnTo>
                  <a:pt x="1641" y="278"/>
                </a:lnTo>
                <a:lnTo>
                  <a:pt x="1641" y="281"/>
                </a:lnTo>
                <a:lnTo>
                  <a:pt x="1642" y="272"/>
                </a:lnTo>
                <a:lnTo>
                  <a:pt x="1642" y="272"/>
                </a:lnTo>
                <a:lnTo>
                  <a:pt x="1642" y="272"/>
                </a:lnTo>
                <a:lnTo>
                  <a:pt x="1643" y="266"/>
                </a:lnTo>
                <a:lnTo>
                  <a:pt x="1643" y="267"/>
                </a:lnTo>
                <a:lnTo>
                  <a:pt x="1643" y="267"/>
                </a:lnTo>
                <a:lnTo>
                  <a:pt x="1643" y="263"/>
                </a:lnTo>
                <a:lnTo>
                  <a:pt x="1644" y="282"/>
                </a:lnTo>
                <a:lnTo>
                  <a:pt x="1644" y="281"/>
                </a:lnTo>
                <a:lnTo>
                  <a:pt x="1644" y="281"/>
                </a:lnTo>
                <a:lnTo>
                  <a:pt x="1645" y="293"/>
                </a:lnTo>
                <a:lnTo>
                  <a:pt x="1645" y="286"/>
                </a:lnTo>
                <a:lnTo>
                  <a:pt x="1646" y="286"/>
                </a:lnTo>
                <a:lnTo>
                  <a:pt x="1646" y="288"/>
                </a:lnTo>
                <a:lnTo>
                  <a:pt x="1646" y="280"/>
                </a:lnTo>
                <a:lnTo>
                  <a:pt x="1647" y="279"/>
                </a:lnTo>
                <a:lnTo>
                  <a:pt x="1647" y="286"/>
                </a:lnTo>
                <a:lnTo>
                  <a:pt x="1647" y="278"/>
                </a:lnTo>
                <a:lnTo>
                  <a:pt x="1648" y="277"/>
                </a:lnTo>
                <a:lnTo>
                  <a:pt x="1648" y="278"/>
                </a:lnTo>
                <a:lnTo>
                  <a:pt x="1648" y="258"/>
                </a:lnTo>
                <a:lnTo>
                  <a:pt x="1648" y="260"/>
                </a:lnTo>
                <a:lnTo>
                  <a:pt x="1649" y="261"/>
                </a:lnTo>
                <a:lnTo>
                  <a:pt x="1649" y="260"/>
                </a:lnTo>
                <a:lnTo>
                  <a:pt x="1649" y="265"/>
                </a:lnTo>
                <a:lnTo>
                  <a:pt x="1649" y="264"/>
                </a:lnTo>
                <a:lnTo>
                  <a:pt x="1650" y="264"/>
                </a:lnTo>
                <a:lnTo>
                  <a:pt x="1651" y="247"/>
                </a:lnTo>
                <a:lnTo>
                  <a:pt x="1651" y="246"/>
                </a:lnTo>
                <a:lnTo>
                  <a:pt x="1651" y="247"/>
                </a:lnTo>
                <a:lnTo>
                  <a:pt x="1651" y="237"/>
                </a:lnTo>
                <a:lnTo>
                  <a:pt x="1652" y="240"/>
                </a:lnTo>
                <a:lnTo>
                  <a:pt x="1652" y="241"/>
                </a:lnTo>
                <a:lnTo>
                  <a:pt x="1652" y="244"/>
                </a:lnTo>
                <a:lnTo>
                  <a:pt x="1653" y="233"/>
                </a:lnTo>
                <a:lnTo>
                  <a:pt x="1653" y="232"/>
                </a:lnTo>
                <a:lnTo>
                  <a:pt x="1653" y="227"/>
                </a:lnTo>
                <a:lnTo>
                  <a:pt x="1653" y="234"/>
                </a:lnTo>
                <a:lnTo>
                  <a:pt x="1654" y="231"/>
                </a:lnTo>
                <a:lnTo>
                  <a:pt x="1654" y="232"/>
                </a:lnTo>
                <a:lnTo>
                  <a:pt x="1655" y="243"/>
                </a:lnTo>
                <a:lnTo>
                  <a:pt x="1655" y="240"/>
                </a:lnTo>
                <a:lnTo>
                  <a:pt x="1655" y="238"/>
                </a:lnTo>
                <a:lnTo>
                  <a:pt x="1656" y="257"/>
                </a:lnTo>
                <a:lnTo>
                  <a:pt x="1656" y="256"/>
                </a:lnTo>
                <a:lnTo>
                  <a:pt x="1656" y="248"/>
                </a:lnTo>
                <a:lnTo>
                  <a:pt x="1657" y="258"/>
                </a:lnTo>
                <a:lnTo>
                  <a:pt x="1657" y="252"/>
                </a:lnTo>
                <a:lnTo>
                  <a:pt x="1657" y="253"/>
                </a:lnTo>
                <a:lnTo>
                  <a:pt x="1658" y="260"/>
                </a:lnTo>
                <a:lnTo>
                  <a:pt x="1658" y="250"/>
                </a:lnTo>
                <a:lnTo>
                  <a:pt x="1658" y="251"/>
                </a:lnTo>
                <a:lnTo>
                  <a:pt x="1658" y="254"/>
                </a:lnTo>
                <a:lnTo>
                  <a:pt x="1659" y="243"/>
                </a:lnTo>
                <a:lnTo>
                  <a:pt x="1659" y="245"/>
                </a:lnTo>
                <a:lnTo>
                  <a:pt x="1659" y="245"/>
                </a:lnTo>
                <a:lnTo>
                  <a:pt x="1660" y="245"/>
                </a:lnTo>
                <a:lnTo>
                  <a:pt x="1660" y="241"/>
                </a:lnTo>
                <a:lnTo>
                  <a:pt x="1660" y="241"/>
                </a:lnTo>
                <a:lnTo>
                  <a:pt x="1661" y="245"/>
                </a:lnTo>
                <a:lnTo>
                  <a:pt x="1661" y="242"/>
                </a:lnTo>
                <a:lnTo>
                  <a:pt x="1661" y="243"/>
                </a:lnTo>
                <a:lnTo>
                  <a:pt x="1661" y="242"/>
                </a:lnTo>
                <a:lnTo>
                  <a:pt x="1662" y="249"/>
                </a:lnTo>
                <a:lnTo>
                  <a:pt x="1662" y="246"/>
                </a:lnTo>
                <a:lnTo>
                  <a:pt x="1663" y="246"/>
                </a:lnTo>
                <a:lnTo>
                  <a:pt x="1663" y="232"/>
                </a:lnTo>
                <a:lnTo>
                  <a:pt x="1663" y="232"/>
                </a:lnTo>
                <a:lnTo>
                  <a:pt x="1664" y="232"/>
                </a:lnTo>
                <a:lnTo>
                  <a:pt x="1664" y="228"/>
                </a:lnTo>
                <a:lnTo>
                  <a:pt x="1664" y="239"/>
                </a:lnTo>
                <a:lnTo>
                  <a:pt x="1664" y="238"/>
                </a:lnTo>
                <a:lnTo>
                  <a:pt x="1665" y="238"/>
                </a:lnTo>
                <a:lnTo>
                  <a:pt x="1665" y="227"/>
                </a:lnTo>
                <a:lnTo>
                  <a:pt x="1665" y="228"/>
                </a:lnTo>
                <a:lnTo>
                  <a:pt x="1666" y="228"/>
                </a:lnTo>
                <a:lnTo>
                  <a:pt x="1666" y="228"/>
                </a:lnTo>
                <a:lnTo>
                  <a:pt x="1666" y="238"/>
                </a:lnTo>
                <a:lnTo>
                  <a:pt x="1667" y="239"/>
                </a:lnTo>
                <a:lnTo>
                  <a:pt x="1667" y="247"/>
                </a:lnTo>
                <a:lnTo>
                  <a:pt x="1668" y="232"/>
                </a:lnTo>
                <a:lnTo>
                  <a:pt x="1668" y="234"/>
                </a:lnTo>
                <a:lnTo>
                  <a:pt x="1668" y="235"/>
                </a:lnTo>
                <a:lnTo>
                  <a:pt x="1669" y="249"/>
                </a:lnTo>
                <a:lnTo>
                  <a:pt x="1669" y="244"/>
                </a:lnTo>
                <a:lnTo>
                  <a:pt x="1669" y="244"/>
                </a:lnTo>
                <a:lnTo>
                  <a:pt x="1669" y="243"/>
                </a:lnTo>
                <a:lnTo>
                  <a:pt x="1669" y="250"/>
                </a:lnTo>
                <a:lnTo>
                  <a:pt x="1670" y="245"/>
                </a:lnTo>
                <a:lnTo>
                  <a:pt x="1670" y="246"/>
                </a:lnTo>
                <a:lnTo>
                  <a:pt x="1670" y="251"/>
                </a:lnTo>
                <a:lnTo>
                  <a:pt x="1670" y="245"/>
                </a:lnTo>
                <a:lnTo>
                  <a:pt x="1671" y="248"/>
                </a:lnTo>
                <a:lnTo>
                  <a:pt x="1671" y="248"/>
                </a:lnTo>
                <a:lnTo>
                  <a:pt x="1672" y="226"/>
                </a:lnTo>
                <a:lnTo>
                  <a:pt x="1672" y="226"/>
                </a:lnTo>
                <a:lnTo>
                  <a:pt x="1672" y="224"/>
                </a:lnTo>
                <a:lnTo>
                  <a:pt x="1673" y="233"/>
                </a:lnTo>
                <a:lnTo>
                  <a:pt x="1673" y="232"/>
                </a:lnTo>
                <a:lnTo>
                  <a:pt x="1673" y="232"/>
                </a:lnTo>
                <a:lnTo>
                  <a:pt x="1673" y="226"/>
                </a:lnTo>
                <a:lnTo>
                  <a:pt x="1674" y="228"/>
                </a:lnTo>
                <a:lnTo>
                  <a:pt x="1674" y="228"/>
                </a:lnTo>
                <a:lnTo>
                  <a:pt x="1674" y="225"/>
                </a:lnTo>
                <a:lnTo>
                  <a:pt x="1675" y="240"/>
                </a:lnTo>
                <a:lnTo>
                  <a:pt x="1675" y="243"/>
                </a:lnTo>
                <a:lnTo>
                  <a:pt x="1676" y="242"/>
                </a:lnTo>
                <a:lnTo>
                  <a:pt x="1676" y="249"/>
                </a:lnTo>
                <a:lnTo>
                  <a:pt x="1676" y="247"/>
                </a:lnTo>
                <a:lnTo>
                  <a:pt x="1676" y="246"/>
                </a:lnTo>
                <a:lnTo>
                  <a:pt x="1677" y="247"/>
                </a:lnTo>
                <a:lnTo>
                  <a:pt x="1677" y="235"/>
                </a:lnTo>
                <a:lnTo>
                  <a:pt x="1677" y="239"/>
                </a:lnTo>
                <a:lnTo>
                  <a:pt x="1677" y="239"/>
                </a:lnTo>
                <a:lnTo>
                  <a:pt x="1678" y="234"/>
                </a:lnTo>
                <a:lnTo>
                  <a:pt x="1678" y="243"/>
                </a:lnTo>
                <a:lnTo>
                  <a:pt x="1678" y="239"/>
                </a:lnTo>
                <a:lnTo>
                  <a:pt x="1678" y="239"/>
                </a:lnTo>
                <a:lnTo>
                  <a:pt x="1678" y="240"/>
                </a:lnTo>
                <a:lnTo>
                  <a:pt x="1679" y="232"/>
                </a:lnTo>
                <a:lnTo>
                  <a:pt x="1679" y="235"/>
                </a:lnTo>
                <a:lnTo>
                  <a:pt x="1680" y="237"/>
                </a:lnTo>
                <a:lnTo>
                  <a:pt x="1680" y="221"/>
                </a:lnTo>
                <a:lnTo>
                  <a:pt x="1680" y="221"/>
                </a:lnTo>
                <a:lnTo>
                  <a:pt x="1681" y="221"/>
                </a:lnTo>
                <a:lnTo>
                  <a:pt x="1681" y="231"/>
                </a:lnTo>
                <a:lnTo>
                  <a:pt x="1681" y="231"/>
                </a:lnTo>
                <a:lnTo>
                  <a:pt x="1682" y="231"/>
                </a:lnTo>
                <a:lnTo>
                  <a:pt x="1682" y="238"/>
                </a:lnTo>
                <a:lnTo>
                  <a:pt x="1682" y="226"/>
                </a:lnTo>
                <a:lnTo>
                  <a:pt x="1682" y="226"/>
                </a:lnTo>
                <a:lnTo>
                  <a:pt x="1683" y="226"/>
                </a:lnTo>
                <a:lnTo>
                  <a:pt x="1683" y="215"/>
                </a:lnTo>
                <a:lnTo>
                  <a:pt x="1683" y="220"/>
                </a:lnTo>
                <a:lnTo>
                  <a:pt x="1684" y="219"/>
                </a:lnTo>
                <a:lnTo>
                  <a:pt x="1684" y="222"/>
                </a:lnTo>
                <a:lnTo>
                  <a:pt x="1685" y="217"/>
                </a:lnTo>
                <a:lnTo>
                  <a:pt x="1685" y="215"/>
                </a:lnTo>
                <a:lnTo>
                  <a:pt x="1685" y="210"/>
                </a:lnTo>
                <a:lnTo>
                  <a:pt x="1686" y="220"/>
                </a:lnTo>
                <a:lnTo>
                  <a:pt x="1686" y="220"/>
                </a:lnTo>
                <a:lnTo>
                  <a:pt x="1687" y="231"/>
                </a:lnTo>
                <a:lnTo>
                  <a:pt x="1687" y="229"/>
                </a:lnTo>
                <a:lnTo>
                  <a:pt x="1687" y="230"/>
                </a:lnTo>
                <a:lnTo>
                  <a:pt x="1687" y="230"/>
                </a:lnTo>
                <a:lnTo>
                  <a:pt x="1687" y="215"/>
                </a:lnTo>
                <a:lnTo>
                  <a:pt x="1688" y="219"/>
                </a:lnTo>
                <a:lnTo>
                  <a:pt x="1688" y="219"/>
                </a:lnTo>
                <a:lnTo>
                  <a:pt x="1689" y="231"/>
                </a:lnTo>
                <a:lnTo>
                  <a:pt x="1689" y="232"/>
                </a:lnTo>
                <a:lnTo>
                  <a:pt x="1690" y="236"/>
                </a:lnTo>
                <a:lnTo>
                  <a:pt x="1690" y="234"/>
                </a:lnTo>
                <a:lnTo>
                  <a:pt x="1690" y="232"/>
                </a:lnTo>
                <a:lnTo>
                  <a:pt x="1690" y="228"/>
                </a:lnTo>
                <a:lnTo>
                  <a:pt x="1691" y="236"/>
                </a:lnTo>
                <a:lnTo>
                  <a:pt x="1691" y="229"/>
                </a:lnTo>
                <a:lnTo>
                  <a:pt x="1691" y="229"/>
                </a:lnTo>
                <a:lnTo>
                  <a:pt x="1691" y="226"/>
                </a:lnTo>
                <a:lnTo>
                  <a:pt x="1692" y="234"/>
                </a:lnTo>
                <a:lnTo>
                  <a:pt x="1692" y="228"/>
                </a:lnTo>
                <a:lnTo>
                  <a:pt x="1692" y="229"/>
                </a:lnTo>
                <a:lnTo>
                  <a:pt x="1693" y="248"/>
                </a:lnTo>
                <a:lnTo>
                  <a:pt x="1693" y="248"/>
                </a:lnTo>
                <a:lnTo>
                  <a:pt x="1693" y="248"/>
                </a:lnTo>
                <a:lnTo>
                  <a:pt x="1694" y="253"/>
                </a:lnTo>
                <a:lnTo>
                  <a:pt x="1694" y="244"/>
                </a:lnTo>
                <a:lnTo>
                  <a:pt x="1694" y="246"/>
                </a:lnTo>
                <a:lnTo>
                  <a:pt x="1694" y="247"/>
                </a:lnTo>
                <a:lnTo>
                  <a:pt x="1694" y="246"/>
                </a:lnTo>
                <a:lnTo>
                  <a:pt x="1695" y="264"/>
                </a:lnTo>
                <a:lnTo>
                  <a:pt x="1695" y="264"/>
                </a:lnTo>
                <a:lnTo>
                  <a:pt x="1695" y="267"/>
                </a:lnTo>
                <a:lnTo>
                  <a:pt x="1696" y="253"/>
                </a:lnTo>
                <a:lnTo>
                  <a:pt x="1696" y="254"/>
                </a:lnTo>
                <a:lnTo>
                  <a:pt x="1697" y="256"/>
                </a:lnTo>
                <a:lnTo>
                  <a:pt x="1697" y="258"/>
                </a:lnTo>
                <a:lnTo>
                  <a:pt x="1697" y="245"/>
                </a:lnTo>
                <a:lnTo>
                  <a:pt x="1697" y="248"/>
                </a:lnTo>
                <a:lnTo>
                  <a:pt x="1698" y="251"/>
                </a:lnTo>
                <a:lnTo>
                  <a:pt x="1698" y="253"/>
                </a:lnTo>
                <a:lnTo>
                  <a:pt x="1698" y="245"/>
                </a:lnTo>
                <a:lnTo>
                  <a:pt x="1699" y="245"/>
                </a:lnTo>
                <a:lnTo>
                  <a:pt x="1699" y="241"/>
                </a:lnTo>
                <a:lnTo>
                  <a:pt x="1699" y="251"/>
                </a:lnTo>
                <a:lnTo>
                  <a:pt x="1699" y="251"/>
                </a:lnTo>
                <a:lnTo>
                  <a:pt x="1700" y="250"/>
                </a:lnTo>
                <a:lnTo>
                  <a:pt x="1700" y="251"/>
                </a:lnTo>
                <a:lnTo>
                  <a:pt x="1700" y="241"/>
                </a:lnTo>
                <a:lnTo>
                  <a:pt x="1701" y="241"/>
                </a:lnTo>
                <a:lnTo>
                  <a:pt x="1701" y="241"/>
                </a:lnTo>
                <a:lnTo>
                  <a:pt x="1701" y="240"/>
                </a:lnTo>
                <a:lnTo>
                  <a:pt x="1702" y="240"/>
                </a:lnTo>
                <a:lnTo>
                  <a:pt x="1702" y="240"/>
                </a:lnTo>
                <a:lnTo>
                  <a:pt x="1702" y="241"/>
                </a:lnTo>
                <a:lnTo>
                  <a:pt x="1703" y="237"/>
                </a:lnTo>
                <a:lnTo>
                  <a:pt x="1703" y="237"/>
                </a:lnTo>
                <a:lnTo>
                  <a:pt x="1703" y="238"/>
                </a:lnTo>
                <a:lnTo>
                  <a:pt x="1704" y="234"/>
                </a:lnTo>
                <a:lnTo>
                  <a:pt x="1704" y="234"/>
                </a:lnTo>
                <a:lnTo>
                  <a:pt x="1704" y="233"/>
                </a:lnTo>
                <a:lnTo>
                  <a:pt x="1705" y="239"/>
                </a:lnTo>
                <a:lnTo>
                  <a:pt x="1705" y="239"/>
                </a:lnTo>
                <a:lnTo>
                  <a:pt x="1705" y="239"/>
                </a:lnTo>
                <a:lnTo>
                  <a:pt x="1706" y="240"/>
                </a:lnTo>
                <a:lnTo>
                  <a:pt x="1706" y="240"/>
                </a:lnTo>
                <a:lnTo>
                  <a:pt x="1706" y="240"/>
                </a:lnTo>
                <a:lnTo>
                  <a:pt x="1706" y="239"/>
                </a:lnTo>
                <a:lnTo>
                  <a:pt x="1707" y="241"/>
                </a:lnTo>
                <a:lnTo>
                  <a:pt x="1707" y="241"/>
                </a:lnTo>
                <a:lnTo>
                  <a:pt x="1708" y="241"/>
                </a:lnTo>
                <a:lnTo>
                  <a:pt x="1708" y="239"/>
                </a:lnTo>
                <a:lnTo>
                  <a:pt x="1708" y="240"/>
                </a:lnTo>
                <a:lnTo>
                  <a:pt x="1708" y="240"/>
                </a:lnTo>
                <a:lnTo>
                  <a:pt x="1708" y="239"/>
                </a:lnTo>
                <a:lnTo>
                  <a:pt x="1709" y="241"/>
                </a:lnTo>
                <a:lnTo>
                  <a:pt x="1709" y="241"/>
                </a:lnTo>
                <a:lnTo>
                  <a:pt x="1710" y="232"/>
                </a:lnTo>
                <a:lnTo>
                  <a:pt x="1710" y="233"/>
                </a:lnTo>
                <a:lnTo>
                  <a:pt x="1710" y="233"/>
                </a:lnTo>
                <a:lnTo>
                  <a:pt x="1711" y="234"/>
                </a:lnTo>
                <a:lnTo>
                  <a:pt x="1711" y="232"/>
                </a:lnTo>
                <a:lnTo>
                  <a:pt x="1711" y="232"/>
                </a:lnTo>
                <a:lnTo>
                  <a:pt x="1711" y="233"/>
                </a:lnTo>
                <a:lnTo>
                  <a:pt x="1712" y="231"/>
                </a:lnTo>
                <a:lnTo>
                  <a:pt x="1712" y="234"/>
                </a:lnTo>
                <a:lnTo>
                  <a:pt x="1712" y="234"/>
                </a:lnTo>
                <a:lnTo>
                  <a:pt x="1713" y="231"/>
                </a:lnTo>
                <a:lnTo>
                  <a:pt x="1713" y="232"/>
                </a:lnTo>
                <a:lnTo>
                  <a:pt x="1714" y="232"/>
                </a:lnTo>
                <a:lnTo>
                  <a:pt x="1714" y="231"/>
                </a:lnTo>
                <a:lnTo>
                  <a:pt x="1714" y="232"/>
                </a:lnTo>
                <a:lnTo>
                  <a:pt x="1714" y="232"/>
                </a:lnTo>
                <a:lnTo>
                  <a:pt x="1715" y="232"/>
                </a:lnTo>
                <a:lnTo>
                  <a:pt x="1715" y="232"/>
                </a:lnTo>
                <a:lnTo>
                  <a:pt x="1715" y="234"/>
                </a:lnTo>
                <a:lnTo>
                  <a:pt x="1715" y="234"/>
                </a:lnTo>
                <a:lnTo>
                  <a:pt x="1716" y="234"/>
                </a:lnTo>
                <a:lnTo>
                  <a:pt x="1716" y="236"/>
                </a:lnTo>
                <a:lnTo>
                  <a:pt x="1716" y="234"/>
                </a:lnTo>
                <a:lnTo>
                  <a:pt x="1717" y="234"/>
                </a:lnTo>
                <a:lnTo>
                  <a:pt x="1717" y="234"/>
                </a:lnTo>
                <a:lnTo>
                  <a:pt x="1717" y="232"/>
                </a:lnTo>
                <a:lnTo>
                  <a:pt x="1717" y="233"/>
                </a:lnTo>
                <a:lnTo>
                  <a:pt x="1718" y="233"/>
                </a:lnTo>
                <a:lnTo>
                  <a:pt x="1718" y="235"/>
                </a:lnTo>
                <a:lnTo>
                  <a:pt x="1719" y="235"/>
                </a:lnTo>
                <a:lnTo>
                  <a:pt x="1719" y="236"/>
                </a:lnTo>
                <a:lnTo>
                  <a:pt x="1720" y="239"/>
                </a:lnTo>
                <a:lnTo>
                  <a:pt x="1720" y="239"/>
                </a:lnTo>
                <a:lnTo>
                  <a:pt x="1720" y="239"/>
                </a:lnTo>
                <a:lnTo>
                  <a:pt x="1720" y="239"/>
                </a:lnTo>
                <a:lnTo>
                  <a:pt x="1721" y="241"/>
                </a:lnTo>
                <a:lnTo>
                  <a:pt x="1721" y="242"/>
                </a:lnTo>
                <a:lnTo>
                  <a:pt x="1721" y="240"/>
                </a:lnTo>
                <a:lnTo>
                  <a:pt x="1722" y="240"/>
                </a:lnTo>
                <a:lnTo>
                  <a:pt x="1722" y="241"/>
                </a:lnTo>
                <a:lnTo>
                  <a:pt x="1722" y="245"/>
                </a:lnTo>
                <a:lnTo>
                  <a:pt x="1723" y="233"/>
                </a:lnTo>
                <a:lnTo>
                  <a:pt x="1723" y="237"/>
                </a:lnTo>
                <a:lnTo>
                  <a:pt x="1723" y="237"/>
                </a:lnTo>
                <a:lnTo>
                  <a:pt x="1723" y="241"/>
                </a:lnTo>
                <a:lnTo>
                  <a:pt x="1724" y="233"/>
                </a:lnTo>
                <a:lnTo>
                  <a:pt x="1724" y="234"/>
                </a:lnTo>
                <a:lnTo>
                  <a:pt x="1724" y="234"/>
                </a:lnTo>
                <a:lnTo>
                  <a:pt x="1724" y="230"/>
                </a:lnTo>
                <a:lnTo>
                  <a:pt x="1725" y="236"/>
                </a:lnTo>
                <a:lnTo>
                  <a:pt x="1725" y="236"/>
                </a:lnTo>
                <a:lnTo>
                  <a:pt x="1725" y="234"/>
                </a:lnTo>
                <a:lnTo>
                  <a:pt x="1725" y="222"/>
                </a:lnTo>
                <a:lnTo>
                  <a:pt x="1726" y="224"/>
                </a:lnTo>
                <a:lnTo>
                  <a:pt x="1726" y="222"/>
                </a:lnTo>
                <a:lnTo>
                  <a:pt x="1727" y="212"/>
                </a:lnTo>
                <a:lnTo>
                  <a:pt x="1727" y="212"/>
                </a:lnTo>
                <a:lnTo>
                  <a:pt x="1728" y="197"/>
                </a:lnTo>
                <a:lnTo>
                  <a:pt x="1728" y="197"/>
                </a:lnTo>
                <a:lnTo>
                  <a:pt x="1728" y="197"/>
                </a:lnTo>
                <a:lnTo>
                  <a:pt x="1729" y="215"/>
                </a:lnTo>
                <a:lnTo>
                  <a:pt x="1729" y="216"/>
                </a:lnTo>
                <a:lnTo>
                  <a:pt x="1729" y="218"/>
                </a:lnTo>
                <a:lnTo>
                  <a:pt x="1730" y="210"/>
                </a:lnTo>
                <a:lnTo>
                  <a:pt x="1730" y="212"/>
                </a:lnTo>
                <a:lnTo>
                  <a:pt x="1731" y="211"/>
                </a:lnTo>
                <a:lnTo>
                  <a:pt x="1731" y="207"/>
                </a:lnTo>
                <a:lnTo>
                  <a:pt x="1731" y="213"/>
                </a:lnTo>
                <a:lnTo>
                  <a:pt x="1732" y="215"/>
                </a:lnTo>
                <a:lnTo>
                  <a:pt x="1732" y="218"/>
                </a:lnTo>
                <a:lnTo>
                  <a:pt x="1732" y="213"/>
                </a:lnTo>
                <a:lnTo>
                  <a:pt x="1732" y="218"/>
                </a:lnTo>
                <a:lnTo>
                  <a:pt x="1733" y="221"/>
                </a:lnTo>
                <a:lnTo>
                  <a:pt x="1733" y="232"/>
                </a:lnTo>
                <a:lnTo>
                  <a:pt x="1733" y="215"/>
                </a:lnTo>
                <a:lnTo>
                  <a:pt x="1734" y="214"/>
                </a:lnTo>
                <a:lnTo>
                  <a:pt x="1734" y="208"/>
                </a:lnTo>
                <a:lnTo>
                  <a:pt x="1734" y="216"/>
                </a:lnTo>
                <a:lnTo>
                  <a:pt x="1735" y="211"/>
                </a:lnTo>
                <a:lnTo>
                  <a:pt x="1735" y="209"/>
                </a:lnTo>
                <a:lnTo>
                  <a:pt x="1735" y="202"/>
                </a:lnTo>
                <a:lnTo>
                  <a:pt x="1735" y="211"/>
                </a:lnTo>
                <a:lnTo>
                  <a:pt x="1736" y="203"/>
                </a:lnTo>
                <a:lnTo>
                  <a:pt x="1736" y="204"/>
                </a:lnTo>
                <a:lnTo>
                  <a:pt x="1737" y="213"/>
                </a:lnTo>
                <a:lnTo>
                  <a:pt x="1737" y="214"/>
                </a:lnTo>
                <a:lnTo>
                  <a:pt x="1737" y="216"/>
                </a:lnTo>
                <a:lnTo>
                  <a:pt x="1738" y="200"/>
                </a:lnTo>
                <a:lnTo>
                  <a:pt x="1738" y="201"/>
                </a:lnTo>
                <a:lnTo>
                  <a:pt x="1738" y="202"/>
                </a:lnTo>
                <a:lnTo>
                  <a:pt x="1738" y="206"/>
                </a:lnTo>
                <a:lnTo>
                  <a:pt x="1739" y="201"/>
                </a:lnTo>
                <a:lnTo>
                  <a:pt x="1739" y="201"/>
                </a:lnTo>
                <a:lnTo>
                  <a:pt x="1739" y="197"/>
                </a:lnTo>
                <a:lnTo>
                  <a:pt x="1740" y="204"/>
                </a:lnTo>
                <a:lnTo>
                  <a:pt x="1740" y="202"/>
                </a:lnTo>
                <a:lnTo>
                  <a:pt x="1740" y="202"/>
                </a:lnTo>
                <a:lnTo>
                  <a:pt x="1740" y="200"/>
                </a:lnTo>
                <a:lnTo>
                  <a:pt x="1741" y="206"/>
                </a:lnTo>
                <a:lnTo>
                  <a:pt x="1741" y="202"/>
                </a:lnTo>
                <a:lnTo>
                  <a:pt x="1741" y="204"/>
                </a:lnTo>
                <a:lnTo>
                  <a:pt x="1741" y="201"/>
                </a:lnTo>
                <a:lnTo>
                  <a:pt x="1742" y="217"/>
                </a:lnTo>
                <a:lnTo>
                  <a:pt x="1742" y="216"/>
                </a:lnTo>
                <a:lnTo>
                  <a:pt x="1742" y="220"/>
                </a:lnTo>
                <a:lnTo>
                  <a:pt x="1743" y="213"/>
                </a:lnTo>
                <a:lnTo>
                  <a:pt x="1743" y="214"/>
                </a:lnTo>
                <a:lnTo>
                  <a:pt x="1743" y="215"/>
                </a:lnTo>
                <a:lnTo>
                  <a:pt x="1743" y="212"/>
                </a:lnTo>
                <a:lnTo>
                  <a:pt x="1744" y="221"/>
                </a:lnTo>
                <a:lnTo>
                  <a:pt x="1744" y="217"/>
                </a:lnTo>
                <a:lnTo>
                  <a:pt x="1744" y="216"/>
                </a:lnTo>
                <a:lnTo>
                  <a:pt x="1744" y="216"/>
                </a:lnTo>
                <a:lnTo>
                  <a:pt x="1745" y="226"/>
                </a:lnTo>
                <a:lnTo>
                  <a:pt x="1745" y="217"/>
                </a:lnTo>
                <a:lnTo>
                  <a:pt x="1745" y="218"/>
                </a:lnTo>
                <a:lnTo>
                  <a:pt x="1745" y="219"/>
                </a:lnTo>
                <a:lnTo>
                  <a:pt x="1746" y="209"/>
                </a:lnTo>
                <a:lnTo>
                  <a:pt x="1746" y="212"/>
                </a:lnTo>
                <a:lnTo>
                  <a:pt x="1746" y="215"/>
                </a:lnTo>
                <a:lnTo>
                  <a:pt x="1746" y="218"/>
                </a:lnTo>
                <a:lnTo>
                  <a:pt x="1747" y="202"/>
                </a:lnTo>
                <a:lnTo>
                  <a:pt x="1748" y="203"/>
                </a:lnTo>
                <a:lnTo>
                  <a:pt x="1748" y="206"/>
                </a:lnTo>
                <a:lnTo>
                  <a:pt x="1748" y="199"/>
                </a:lnTo>
                <a:lnTo>
                  <a:pt x="1749" y="199"/>
                </a:lnTo>
                <a:lnTo>
                  <a:pt x="1749" y="206"/>
                </a:lnTo>
                <a:lnTo>
                  <a:pt x="1749" y="197"/>
                </a:lnTo>
                <a:lnTo>
                  <a:pt x="1750" y="196"/>
                </a:lnTo>
                <a:lnTo>
                  <a:pt x="1750" y="202"/>
                </a:lnTo>
                <a:lnTo>
                  <a:pt x="1750" y="185"/>
                </a:lnTo>
                <a:lnTo>
                  <a:pt x="1751" y="185"/>
                </a:lnTo>
                <a:lnTo>
                  <a:pt x="1751" y="182"/>
                </a:lnTo>
                <a:lnTo>
                  <a:pt x="1752" y="191"/>
                </a:lnTo>
                <a:lnTo>
                  <a:pt x="1752" y="190"/>
                </a:lnTo>
                <a:lnTo>
                  <a:pt x="1752" y="189"/>
                </a:lnTo>
                <a:lnTo>
                  <a:pt x="1752" y="189"/>
                </a:lnTo>
                <a:lnTo>
                  <a:pt x="1752" y="184"/>
                </a:lnTo>
                <a:lnTo>
                  <a:pt x="1753" y="186"/>
                </a:lnTo>
                <a:lnTo>
                  <a:pt x="1753" y="187"/>
                </a:lnTo>
                <a:lnTo>
                  <a:pt x="1754" y="199"/>
                </a:lnTo>
                <a:lnTo>
                  <a:pt x="1754" y="201"/>
                </a:lnTo>
                <a:lnTo>
                  <a:pt x="1754" y="201"/>
                </a:lnTo>
                <a:lnTo>
                  <a:pt x="1755" y="212"/>
                </a:lnTo>
                <a:lnTo>
                  <a:pt x="1755" y="211"/>
                </a:lnTo>
                <a:lnTo>
                  <a:pt x="1756" y="198"/>
                </a:lnTo>
                <a:lnTo>
                  <a:pt x="1756" y="196"/>
                </a:lnTo>
                <a:lnTo>
                  <a:pt x="1756" y="193"/>
                </a:lnTo>
                <a:lnTo>
                  <a:pt x="1757" y="199"/>
                </a:lnTo>
                <a:lnTo>
                  <a:pt x="1757" y="199"/>
                </a:lnTo>
                <a:lnTo>
                  <a:pt x="1757" y="199"/>
                </a:lnTo>
                <a:lnTo>
                  <a:pt x="1757" y="196"/>
                </a:lnTo>
                <a:lnTo>
                  <a:pt x="1758" y="206"/>
                </a:lnTo>
                <a:lnTo>
                  <a:pt x="1758" y="204"/>
                </a:lnTo>
                <a:lnTo>
                  <a:pt x="1758" y="204"/>
                </a:lnTo>
                <a:lnTo>
                  <a:pt x="1758" y="199"/>
                </a:lnTo>
                <a:lnTo>
                  <a:pt x="1759" y="207"/>
                </a:lnTo>
                <a:lnTo>
                  <a:pt x="1759" y="205"/>
                </a:lnTo>
                <a:lnTo>
                  <a:pt x="1759" y="204"/>
                </a:lnTo>
                <a:lnTo>
                  <a:pt x="1759" y="194"/>
                </a:lnTo>
                <a:lnTo>
                  <a:pt x="1760" y="202"/>
                </a:lnTo>
                <a:lnTo>
                  <a:pt x="1760" y="202"/>
                </a:lnTo>
                <a:lnTo>
                  <a:pt x="1761" y="201"/>
                </a:lnTo>
                <a:lnTo>
                  <a:pt x="1761" y="210"/>
                </a:lnTo>
                <a:lnTo>
                  <a:pt x="1761" y="208"/>
                </a:lnTo>
                <a:lnTo>
                  <a:pt x="1761" y="208"/>
                </a:lnTo>
                <a:lnTo>
                  <a:pt x="1761" y="211"/>
                </a:lnTo>
                <a:lnTo>
                  <a:pt x="1762" y="199"/>
                </a:lnTo>
                <a:lnTo>
                  <a:pt x="1762" y="202"/>
                </a:lnTo>
                <a:lnTo>
                  <a:pt x="1762" y="200"/>
                </a:lnTo>
                <a:lnTo>
                  <a:pt x="1763" y="192"/>
                </a:lnTo>
                <a:lnTo>
                  <a:pt x="1763" y="193"/>
                </a:lnTo>
                <a:lnTo>
                  <a:pt x="1763" y="193"/>
                </a:lnTo>
                <a:lnTo>
                  <a:pt x="1764" y="188"/>
                </a:lnTo>
                <a:lnTo>
                  <a:pt x="1764" y="191"/>
                </a:lnTo>
                <a:lnTo>
                  <a:pt x="1765" y="192"/>
                </a:lnTo>
                <a:lnTo>
                  <a:pt x="1765" y="177"/>
                </a:lnTo>
                <a:lnTo>
                  <a:pt x="1765" y="182"/>
                </a:lnTo>
                <a:lnTo>
                  <a:pt x="1766" y="183"/>
                </a:lnTo>
                <a:lnTo>
                  <a:pt x="1766" y="184"/>
                </a:lnTo>
                <a:lnTo>
                  <a:pt x="1766" y="171"/>
                </a:lnTo>
                <a:lnTo>
                  <a:pt x="1766" y="174"/>
                </a:lnTo>
                <a:lnTo>
                  <a:pt x="1767" y="174"/>
                </a:lnTo>
                <a:lnTo>
                  <a:pt x="1767" y="177"/>
                </a:lnTo>
                <a:lnTo>
                  <a:pt x="1767" y="165"/>
                </a:lnTo>
                <a:lnTo>
                  <a:pt x="1767" y="166"/>
                </a:lnTo>
                <a:lnTo>
                  <a:pt x="1768" y="166"/>
                </a:lnTo>
                <a:lnTo>
                  <a:pt x="1768" y="169"/>
                </a:lnTo>
                <a:lnTo>
                  <a:pt x="1768" y="161"/>
                </a:lnTo>
                <a:lnTo>
                  <a:pt x="1769" y="168"/>
                </a:lnTo>
                <a:lnTo>
                  <a:pt x="1769" y="167"/>
                </a:lnTo>
                <a:lnTo>
                  <a:pt x="1769" y="166"/>
                </a:lnTo>
                <a:lnTo>
                  <a:pt x="1769" y="175"/>
                </a:lnTo>
                <a:lnTo>
                  <a:pt x="1770" y="168"/>
                </a:lnTo>
                <a:lnTo>
                  <a:pt x="1770" y="166"/>
                </a:lnTo>
                <a:lnTo>
                  <a:pt x="1770" y="166"/>
                </a:lnTo>
                <a:lnTo>
                  <a:pt x="1771" y="155"/>
                </a:lnTo>
                <a:lnTo>
                  <a:pt x="1771" y="153"/>
                </a:lnTo>
                <a:lnTo>
                  <a:pt x="1771" y="150"/>
                </a:lnTo>
                <a:lnTo>
                  <a:pt x="1771" y="165"/>
                </a:lnTo>
                <a:lnTo>
                  <a:pt x="1772" y="159"/>
                </a:lnTo>
                <a:lnTo>
                  <a:pt x="1772" y="158"/>
                </a:lnTo>
                <a:lnTo>
                  <a:pt x="1772" y="158"/>
                </a:lnTo>
                <a:lnTo>
                  <a:pt x="1773" y="166"/>
                </a:lnTo>
                <a:lnTo>
                  <a:pt x="1773" y="166"/>
                </a:lnTo>
                <a:lnTo>
                  <a:pt x="1773" y="168"/>
                </a:lnTo>
                <a:lnTo>
                  <a:pt x="1773" y="155"/>
                </a:lnTo>
                <a:lnTo>
                  <a:pt x="1774" y="165"/>
                </a:lnTo>
                <a:lnTo>
                  <a:pt x="1774" y="166"/>
                </a:lnTo>
                <a:lnTo>
                  <a:pt x="1774" y="166"/>
                </a:lnTo>
                <a:lnTo>
                  <a:pt x="1775" y="149"/>
                </a:lnTo>
                <a:lnTo>
                  <a:pt x="1775" y="150"/>
                </a:lnTo>
                <a:lnTo>
                  <a:pt x="1775" y="152"/>
                </a:lnTo>
                <a:lnTo>
                  <a:pt x="1776" y="165"/>
                </a:lnTo>
                <a:lnTo>
                  <a:pt x="1776" y="164"/>
                </a:lnTo>
                <a:lnTo>
                  <a:pt x="1776" y="164"/>
                </a:lnTo>
                <a:lnTo>
                  <a:pt x="1776" y="158"/>
                </a:lnTo>
                <a:lnTo>
                  <a:pt x="1777" y="165"/>
                </a:lnTo>
                <a:lnTo>
                  <a:pt x="1777" y="166"/>
                </a:lnTo>
                <a:lnTo>
                  <a:pt x="1778" y="164"/>
                </a:lnTo>
                <a:lnTo>
                  <a:pt x="1778" y="171"/>
                </a:lnTo>
                <a:lnTo>
                  <a:pt x="1778" y="170"/>
                </a:lnTo>
                <a:lnTo>
                  <a:pt x="1778" y="170"/>
                </a:lnTo>
                <a:lnTo>
                  <a:pt x="1779" y="163"/>
                </a:lnTo>
                <a:lnTo>
                  <a:pt x="1779" y="162"/>
                </a:lnTo>
                <a:lnTo>
                  <a:pt x="1780" y="169"/>
                </a:lnTo>
                <a:lnTo>
                  <a:pt x="1780" y="168"/>
                </a:lnTo>
                <a:lnTo>
                  <a:pt x="1780" y="167"/>
                </a:lnTo>
                <a:lnTo>
                  <a:pt x="1781" y="164"/>
                </a:lnTo>
                <a:lnTo>
                  <a:pt x="1781" y="171"/>
                </a:lnTo>
                <a:lnTo>
                  <a:pt x="1782" y="171"/>
                </a:lnTo>
                <a:lnTo>
                  <a:pt x="1782" y="170"/>
                </a:lnTo>
                <a:lnTo>
                  <a:pt x="1782" y="179"/>
                </a:lnTo>
                <a:lnTo>
                  <a:pt x="1782" y="174"/>
                </a:lnTo>
                <a:lnTo>
                  <a:pt x="1783" y="172"/>
                </a:lnTo>
                <a:lnTo>
                  <a:pt x="1783" y="168"/>
                </a:lnTo>
                <a:lnTo>
                  <a:pt x="1783" y="184"/>
                </a:lnTo>
                <a:lnTo>
                  <a:pt x="1784" y="184"/>
                </a:lnTo>
                <a:lnTo>
                  <a:pt x="1784" y="168"/>
                </a:lnTo>
                <a:lnTo>
                  <a:pt x="1785" y="167"/>
                </a:lnTo>
                <a:lnTo>
                  <a:pt x="1785" y="164"/>
                </a:lnTo>
                <a:lnTo>
                  <a:pt x="1786" y="171"/>
                </a:lnTo>
                <a:lnTo>
                  <a:pt x="1786" y="171"/>
                </a:lnTo>
                <a:lnTo>
                  <a:pt x="1786" y="174"/>
                </a:lnTo>
                <a:lnTo>
                  <a:pt x="1787" y="159"/>
                </a:lnTo>
                <a:lnTo>
                  <a:pt x="1787" y="160"/>
                </a:lnTo>
                <a:lnTo>
                  <a:pt x="1787" y="161"/>
                </a:lnTo>
                <a:lnTo>
                  <a:pt x="1787" y="161"/>
                </a:lnTo>
                <a:lnTo>
                  <a:pt x="1788" y="148"/>
                </a:lnTo>
                <a:lnTo>
                  <a:pt x="1788" y="148"/>
                </a:lnTo>
                <a:lnTo>
                  <a:pt x="1788" y="148"/>
                </a:lnTo>
                <a:lnTo>
                  <a:pt x="1788" y="154"/>
                </a:lnTo>
                <a:lnTo>
                  <a:pt x="1789" y="147"/>
                </a:lnTo>
                <a:lnTo>
                  <a:pt x="1789" y="153"/>
                </a:lnTo>
                <a:lnTo>
                  <a:pt x="1789" y="154"/>
                </a:lnTo>
                <a:lnTo>
                  <a:pt x="1790" y="174"/>
                </a:lnTo>
                <a:lnTo>
                  <a:pt x="1790" y="174"/>
                </a:lnTo>
                <a:lnTo>
                  <a:pt x="1791" y="167"/>
                </a:lnTo>
                <a:lnTo>
                  <a:pt x="1791" y="173"/>
                </a:lnTo>
                <a:lnTo>
                  <a:pt x="1791" y="173"/>
                </a:lnTo>
                <a:lnTo>
                  <a:pt x="1791" y="173"/>
                </a:lnTo>
                <a:lnTo>
                  <a:pt x="1792" y="185"/>
                </a:lnTo>
                <a:lnTo>
                  <a:pt x="1792" y="186"/>
                </a:lnTo>
                <a:lnTo>
                  <a:pt x="1792" y="187"/>
                </a:lnTo>
                <a:lnTo>
                  <a:pt x="1793" y="172"/>
                </a:lnTo>
                <a:lnTo>
                  <a:pt x="1793" y="173"/>
                </a:lnTo>
                <a:lnTo>
                  <a:pt x="1793" y="172"/>
                </a:lnTo>
                <a:lnTo>
                  <a:pt x="1793" y="167"/>
                </a:lnTo>
                <a:lnTo>
                  <a:pt x="1794" y="172"/>
                </a:lnTo>
                <a:lnTo>
                  <a:pt x="1794" y="174"/>
                </a:lnTo>
                <a:lnTo>
                  <a:pt x="1795" y="193"/>
                </a:lnTo>
                <a:lnTo>
                  <a:pt x="1795" y="193"/>
                </a:lnTo>
                <a:lnTo>
                  <a:pt x="1796" y="202"/>
                </a:lnTo>
                <a:lnTo>
                  <a:pt x="1796" y="200"/>
                </a:lnTo>
                <a:lnTo>
                  <a:pt x="1796" y="199"/>
                </a:lnTo>
                <a:lnTo>
                  <a:pt x="1797" y="195"/>
                </a:lnTo>
                <a:lnTo>
                  <a:pt x="1797" y="210"/>
                </a:lnTo>
                <a:lnTo>
                  <a:pt x="1797" y="210"/>
                </a:lnTo>
                <a:lnTo>
                  <a:pt x="1797" y="214"/>
                </a:lnTo>
                <a:lnTo>
                  <a:pt x="1798" y="205"/>
                </a:lnTo>
                <a:lnTo>
                  <a:pt x="1798" y="205"/>
                </a:lnTo>
                <a:lnTo>
                  <a:pt x="1799" y="206"/>
                </a:lnTo>
                <a:lnTo>
                  <a:pt x="1799" y="204"/>
                </a:lnTo>
                <a:lnTo>
                  <a:pt x="1799" y="222"/>
                </a:lnTo>
                <a:lnTo>
                  <a:pt x="1799" y="218"/>
                </a:lnTo>
                <a:lnTo>
                  <a:pt x="1800" y="218"/>
                </a:lnTo>
                <a:lnTo>
                  <a:pt x="1800" y="221"/>
                </a:lnTo>
                <a:lnTo>
                  <a:pt x="1800" y="199"/>
                </a:lnTo>
                <a:lnTo>
                  <a:pt x="1801" y="199"/>
                </a:lnTo>
                <a:lnTo>
                  <a:pt x="1801" y="208"/>
                </a:lnTo>
                <a:lnTo>
                  <a:pt x="1801" y="198"/>
                </a:lnTo>
                <a:lnTo>
                  <a:pt x="1801" y="199"/>
                </a:lnTo>
                <a:lnTo>
                  <a:pt x="1802" y="198"/>
                </a:lnTo>
                <a:lnTo>
                  <a:pt x="1802" y="196"/>
                </a:lnTo>
                <a:lnTo>
                  <a:pt x="1803" y="209"/>
                </a:lnTo>
                <a:lnTo>
                  <a:pt x="1803" y="206"/>
                </a:lnTo>
                <a:lnTo>
                  <a:pt x="1803" y="204"/>
                </a:lnTo>
                <a:lnTo>
                  <a:pt x="1803" y="204"/>
                </a:lnTo>
                <a:lnTo>
                  <a:pt x="1804" y="197"/>
                </a:lnTo>
                <a:lnTo>
                  <a:pt x="1804" y="198"/>
                </a:lnTo>
                <a:lnTo>
                  <a:pt x="1804" y="197"/>
                </a:lnTo>
                <a:lnTo>
                  <a:pt x="1804" y="196"/>
                </a:lnTo>
                <a:lnTo>
                  <a:pt x="1805" y="219"/>
                </a:lnTo>
                <a:lnTo>
                  <a:pt x="1805" y="219"/>
                </a:lnTo>
                <a:lnTo>
                  <a:pt x="1805" y="212"/>
                </a:lnTo>
                <a:lnTo>
                  <a:pt x="1806" y="218"/>
                </a:lnTo>
                <a:lnTo>
                  <a:pt x="1806" y="219"/>
                </a:lnTo>
                <a:lnTo>
                  <a:pt x="1806" y="227"/>
                </a:lnTo>
                <a:lnTo>
                  <a:pt x="1807" y="218"/>
                </a:lnTo>
                <a:lnTo>
                  <a:pt x="1807" y="219"/>
                </a:lnTo>
                <a:lnTo>
                  <a:pt x="1807" y="221"/>
                </a:lnTo>
                <a:lnTo>
                  <a:pt x="1807" y="218"/>
                </a:lnTo>
                <a:lnTo>
                  <a:pt x="1808" y="226"/>
                </a:lnTo>
                <a:lnTo>
                  <a:pt x="1808" y="227"/>
                </a:lnTo>
                <a:lnTo>
                  <a:pt x="1808" y="219"/>
                </a:lnTo>
                <a:lnTo>
                  <a:pt x="1809" y="231"/>
                </a:lnTo>
                <a:lnTo>
                  <a:pt x="1809" y="233"/>
                </a:lnTo>
                <a:lnTo>
                  <a:pt x="1809" y="237"/>
                </a:lnTo>
                <a:lnTo>
                  <a:pt x="1810" y="223"/>
                </a:lnTo>
                <a:lnTo>
                  <a:pt x="1810" y="223"/>
                </a:lnTo>
                <a:lnTo>
                  <a:pt x="1810" y="228"/>
                </a:lnTo>
                <a:lnTo>
                  <a:pt x="1811" y="213"/>
                </a:lnTo>
                <a:lnTo>
                  <a:pt x="1811" y="212"/>
                </a:lnTo>
                <a:lnTo>
                  <a:pt x="1811" y="212"/>
                </a:lnTo>
                <a:lnTo>
                  <a:pt x="1812" y="222"/>
                </a:lnTo>
                <a:lnTo>
                  <a:pt x="1812" y="222"/>
                </a:lnTo>
                <a:lnTo>
                  <a:pt x="1812" y="221"/>
                </a:lnTo>
                <a:lnTo>
                  <a:pt x="1813" y="223"/>
                </a:lnTo>
                <a:lnTo>
                  <a:pt x="1813" y="213"/>
                </a:lnTo>
                <a:lnTo>
                  <a:pt x="1813" y="214"/>
                </a:lnTo>
                <a:lnTo>
                  <a:pt x="1813" y="214"/>
                </a:lnTo>
                <a:lnTo>
                  <a:pt x="1814" y="214"/>
                </a:lnTo>
                <a:lnTo>
                  <a:pt x="1814" y="210"/>
                </a:lnTo>
                <a:lnTo>
                  <a:pt x="1814" y="214"/>
                </a:lnTo>
                <a:lnTo>
                  <a:pt x="1814" y="213"/>
                </a:lnTo>
                <a:lnTo>
                  <a:pt x="1815" y="208"/>
                </a:lnTo>
                <a:lnTo>
                  <a:pt x="1815" y="216"/>
                </a:lnTo>
                <a:lnTo>
                  <a:pt x="1816" y="216"/>
                </a:lnTo>
                <a:lnTo>
                  <a:pt x="1816" y="231"/>
                </a:lnTo>
                <a:lnTo>
                  <a:pt x="1816" y="227"/>
                </a:lnTo>
                <a:lnTo>
                  <a:pt x="1817" y="226"/>
                </a:lnTo>
                <a:lnTo>
                  <a:pt x="1817" y="226"/>
                </a:lnTo>
                <a:lnTo>
                  <a:pt x="1817" y="238"/>
                </a:lnTo>
                <a:lnTo>
                  <a:pt x="1817" y="238"/>
                </a:lnTo>
                <a:lnTo>
                  <a:pt x="1818" y="239"/>
                </a:lnTo>
                <a:lnTo>
                  <a:pt x="1818" y="243"/>
                </a:lnTo>
                <a:lnTo>
                  <a:pt x="1818" y="239"/>
                </a:lnTo>
                <a:lnTo>
                  <a:pt x="1818" y="241"/>
                </a:lnTo>
                <a:lnTo>
                  <a:pt x="1819" y="240"/>
                </a:lnTo>
                <a:lnTo>
                  <a:pt x="1819" y="238"/>
                </a:lnTo>
                <a:lnTo>
                  <a:pt x="1820" y="243"/>
                </a:lnTo>
                <a:lnTo>
                  <a:pt x="1820" y="240"/>
                </a:lnTo>
                <a:lnTo>
                  <a:pt x="1820" y="238"/>
                </a:lnTo>
                <a:lnTo>
                  <a:pt x="1820" y="238"/>
                </a:lnTo>
                <a:lnTo>
                  <a:pt x="1820" y="240"/>
                </a:lnTo>
                <a:lnTo>
                  <a:pt x="1821" y="239"/>
                </a:lnTo>
                <a:lnTo>
                  <a:pt x="1821" y="240"/>
                </a:lnTo>
                <a:lnTo>
                  <a:pt x="1821" y="236"/>
                </a:lnTo>
                <a:lnTo>
                  <a:pt x="1822" y="247"/>
                </a:lnTo>
                <a:lnTo>
                  <a:pt x="1822" y="246"/>
                </a:lnTo>
                <a:lnTo>
                  <a:pt x="1822" y="245"/>
                </a:lnTo>
                <a:lnTo>
                  <a:pt x="1823" y="231"/>
                </a:lnTo>
                <a:lnTo>
                  <a:pt x="1823" y="230"/>
                </a:lnTo>
                <a:lnTo>
                  <a:pt x="1823" y="230"/>
                </a:lnTo>
                <a:lnTo>
                  <a:pt x="1823" y="236"/>
                </a:lnTo>
                <a:lnTo>
                  <a:pt x="1824" y="236"/>
                </a:lnTo>
                <a:lnTo>
                  <a:pt x="1824" y="235"/>
                </a:lnTo>
                <a:lnTo>
                  <a:pt x="1824" y="242"/>
                </a:lnTo>
                <a:lnTo>
                  <a:pt x="1825" y="230"/>
                </a:lnTo>
                <a:lnTo>
                  <a:pt x="1825" y="230"/>
                </a:lnTo>
                <a:lnTo>
                  <a:pt x="1825" y="229"/>
                </a:lnTo>
                <a:lnTo>
                  <a:pt x="1826" y="236"/>
                </a:lnTo>
                <a:lnTo>
                  <a:pt x="1826" y="230"/>
                </a:lnTo>
                <a:lnTo>
                  <a:pt x="1826" y="230"/>
                </a:lnTo>
                <a:lnTo>
                  <a:pt x="1826" y="232"/>
                </a:lnTo>
                <a:lnTo>
                  <a:pt x="1827" y="217"/>
                </a:lnTo>
                <a:lnTo>
                  <a:pt x="1827" y="222"/>
                </a:lnTo>
                <a:lnTo>
                  <a:pt x="1827" y="222"/>
                </a:lnTo>
                <a:lnTo>
                  <a:pt x="1827" y="224"/>
                </a:lnTo>
                <a:lnTo>
                  <a:pt x="1828" y="216"/>
                </a:lnTo>
                <a:lnTo>
                  <a:pt x="1828" y="215"/>
                </a:lnTo>
                <a:lnTo>
                  <a:pt x="1829" y="202"/>
                </a:lnTo>
                <a:lnTo>
                  <a:pt x="1829" y="207"/>
                </a:lnTo>
                <a:lnTo>
                  <a:pt x="1829" y="209"/>
                </a:lnTo>
                <a:lnTo>
                  <a:pt x="1829" y="213"/>
                </a:lnTo>
                <a:lnTo>
                  <a:pt x="1830" y="206"/>
                </a:lnTo>
                <a:lnTo>
                  <a:pt x="1830" y="213"/>
                </a:lnTo>
                <a:lnTo>
                  <a:pt x="1830" y="215"/>
                </a:lnTo>
                <a:lnTo>
                  <a:pt x="1830" y="216"/>
                </a:lnTo>
                <a:lnTo>
                  <a:pt x="1831" y="207"/>
                </a:lnTo>
                <a:lnTo>
                  <a:pt x="1831" y="208"/>
                </a:lnTo>
                <a:lnTo>
                  <a:pt x="1831" y="209"/>
                </a:lnTo>
                <a:lnTo>
                  <a:pt x="1831" y="210"/>
                </a:lnTo>
                <a:lnTo>
                  <a:pt x="1832" y="201"/>
                </a:lnTo>
                <a:lnTo>
                  <a:pt x="1832" y="204"/>
                </a:lnTo>
                <a:lnTo>
                  <a:pt x="1833" y="204"/>
                </a:lnTo>
                <a:lnTo>
                  <a:pt x="1833" y="211"/>
                </a:lnTo>
                <a:lnTo>
                  <a:pt x="1833" y="207"/>
                </a:lnTo>
                <a:lnTo>
                  <a:pt x="1834" y="206"/>
                </a:lnTo>
                <a:lnTo>
                  <a:pt x="1834" y="207"/>
                </a:lnTo>
                <a:lnTo>
                  <a:pt x="1834" y="191"/>
                </a:lnTo>
                <a:lnTo>
                  <a:pt x="1834" y="191"/>
                </a:lnTo>
                <a:lnTo>
                  <a:pt x="1835" y="190"/>
                </a:lnTo>
                <a:lnTo>
                  <a:pt x="1835" y="183"/>
                </a:lnTo>
                <a:lnTo>
                  <a:pt x="1835" y="183"/>
                </a:lnTo>
                <a:lnTo>
                  <a:pt x="1836" y="183"/>
                </a:lnTo>
                <a:lnTo>
                  <a:pt x="1836" y="185"/>
                </a:lnTo>
                <a:lnTo>
                  <a:pt x="1836" y="180"/>
                </a:lnTo>
                <a:lnTo>
                  <a:pt x="1837" y="181"/>
                </a:lnTo>
                <a:lnTo>
                  <a:pt x="1837" y="180"/>
                </a:lnTo>
                <a:lnTo>
                  <a:pt x="1837" y="184"/>
                </a:lnTo>
                <a:lnTo>
                  <a:pt x="1838" y="176"/>
                </a:lnTo>
                <a:lnTo>
                  <a:pt x="1838" y="177"/>
                </a:lnTo>
                <a:lnTo>
                  <a:pt x="1838" y="174"/>
                </a:lnTo>
                <a:lnTo>
                  <a:pt x="1838" y="178"/>
                </a:lnTo>
                <a:lnTo>
                  <a:pt x="1839" y="166"/>
                </a:lnTo>
                <a:lnTo>
                  <a:pt x="1839" y="169"/>
                </a:lnTo>
                <a:lnTo>
                  <a:pt x="1839" y="170"/>
                </a:lnTo>
                <a:lnTo>
                  <a:pt x="1840" y="161"/>
                </a:lnTo>
                <a:lnTo>
                  <a:pt x="1840" y="159"/>
                </a:lnTo>
                <a:lnTo>
                  <a:pt x="1841" y="144"/>
                </a:lnTo>
                <a:lnTo>
                  <a:pt x="1841" y="145"/>
                </a:lnTo>
                <a:lnTo>
                  <a:pt x="1841" y="147"/>
                </a:lnTo>
                <a:lnTo>
                  <a:pt x="1842" y="154"/>
                </a:lnTo>
                <a:lnTo>
                  <a:pt x="1842" y="146"/>
                </a:lnTo>
                <a:lnTo>
                  <a:pt x="1842" y="145"/>
                </a:lnTo>
                <a:lnTo>
                  <a:pt x="1842" y="138"/>
                </a:lnTo>
                <a:lnTo>
                  <a:pt x="1843" y="150"/>
                </a:lnTo>
                <a:lnTo>
                  <a:pt x="1843" y="144"/>
                </a:lnTo>
                <a:lnTo>
                  <a:pt x="1843" y="145"/>
                </a:lnTo>
                <a:lnTo>
                  <a:pt x="1844" y="159"/>
                </a:lnTo>
                <a:lnTo>
                  <a:pt x="1844" y="159"/>
                </a:lnTo>
                <a:lnTo>
                  <a:pt x="1845" y="146"/>
                </a:lnTo>
                <a:lnTo>
                  <a:pt x="1845" y="146"/>
                </a:lnTo>
                <a:lnTo>
                  <a:pt x="1846" y="139"/>
                </a:lnTo>
                <a:lnTo>
                  <a:pt x="1846" y="151"/>
                </a:lnTo>
                <a:lnTo>
                  <a:pt x="1846" y="150"/>
                </a:lnTo>
                <a:lnTo>
                  <a:pt x="1846" y="150"/>
                </a:lnTo>
                <a:lnTo>
                  <a:pt x="1847" y="141"/>
                </a:lnTo>
                <a:lnTo>
                  <a:pt x="1847" y="145"/>
                </a:lnTo>
                <a:lnTo>
                  <a:pt x="1847" y="145"/>
                </a:lnTo>
                <a:lnTo>
                  <a:pt x="1848" y="151"/>
                </a:lnTo>
                <a:lnTo>
                  <a:pt x="1848" y="136"/>
                </a:lnTo>
                <a:lnTo>
                  <a:pt x="1848" y="136"/>
                </a:lnTo>
                <a:lnTo>
                  <a:pt x="1849" y="136"/>
                </a:lnTo>
                <a:lnTo>
                  <a:pt x="1849" y="145"/>
                </a:lnTo>
                <a:lnTo>
                  <a:pt x="1849" y="143"/>
                </a:lnTo>
                <a:lnTo>
                  <a:pt x="1850" y="142"/>
                </a:lnTo>
                <a:lnTo>
                  <a:pt x="1850" y="150"/>
                </a:lnTo>
                <a:lnTo>
                  <a:pt x="1850" y="141"/>
                </a:lnTo>
                <a:lnTo>
                  <a:pt x="1850" y="146"/>
                </a:lnTo>
                <a:lnTo>
                  <a:pt x="1851" y="148"/>
                </a:lnTo>
                <a:lnTo>
                  <a:pt x="1851" y="149"/>
                </a:lnTo>
                <a:lnTo>
                  <a:pt x="1851" y="144"/>
                </a:lnTo>
                <a:lnTo>
                  <a:pt x="1851" y="145"/>
                </a:lnTo>
                <a:lnTo>
                  <a:pt x="1852" y="145"/>
                </a:lnTo>
                <a:lnTo>
                  <a:pt x="1852" y="150"/>
                </a:lnTo>
                <a:lnTo>
                  <a:pt x="1852" y="139"/>
                </a:lnTo>
                <a:lnTo>
                  <a:pt x="1853" y="139"/>
                </a:lnTo>
                <a:lnTo>
                  <a:pt x="1853" y="138"/>
                </a:lnTo>
                <a:lnTo>
                  <a:pt x="1853" y="147"/>
                </a:lnTo>
                <a:lnTo>
                  <a:pt x="1854" y="142"/>
                </a:lnTo>
                <a:lnTo>
                  <a:pt x="1854" y="141"/>
                </a:lnTo>
                <a:lnTo>
                  <a:pt x="1855" y="129"/>
                </a:lnTo>
                <a:lnTo>
                  <a:pt x="1855" y="131"/>
                </a:lnTo>
                <a:lnTo>
                  <a:pt x="1855" y="132"/>
                </a:lnTo>
                <a:lnTo>
                  <a:pt x="1855" y="129"/>
                </a:lnTo>
                <a:lnTo>
                  <a:pt x="1856" y="135"/>
                </a:lnTo>
                <a:lnTo>
                  <a:pt x="1856" y="134"/>
                </a:lnTo>
                <a:lnTo>
                  <a:pt x="1856" y="134"/>
                </a:lnTo>
                <a:lnTo>
                  <a:pt x="1856" y="133"/>
                </a:lnTo>
                <a:lnTo>
                  <a:pt x="1857" y="148"/>
                </a:lnTo>
                <a:lnTo>
                  <a:pt x="1857" y="150"/>
                </a:lnTo>
                <a:lnTo>
                  <a:pt x="1858" y="164"/>
                </a:lnTo>
                <a:lnTo>
                  <a:pt x="1858" y="161"/>
                </a:lnTo>
                <a:lnTo>
                  <a:pt x="1858" y="162"/>
                </a:lnTo>
                <a:lnTo>
                  <a:pt x="1858" y="168"/>
                </a:lnTo>
                <a:lnTo>
                  <a:pt x="1859" y="158"/>
                </a:lnTo>
                <a:lnTo>
                  <a:pt x="1859" y="158"/>
                </a:lnTo>
                <a:lnTo>
                  <a:pt x="1859" y="158"/>
                </a:lnTo>
                <a:lnTo>
                  <a:pt x="1859" y="154"/>
                </a:lnTo>
                <a:lnTo>
                  <a:pt x="1860" y="161"/>
                </a:lnTo>
                <a:lnTo>
                  <a:pt x="1860" y="162"/>
                </a:lnTo>
                <a:lnTo>
                  <a:pt x="1861" y="155"/>
                </a:lnTo>
                <a:lnTo>
                  <a:pt x="1861" y="161"/>
                </a:lnTo>
                <a:lnTo>
                  <a:pt x="1861" y="161"/>
                </a:lnTo>
                <a:lnTo>
                  <a:pt x="1862" y="154"/>
                </a:lnTo>
                <a:lnTo>
                  <a:pt x="1862" y="162"/>
                </a:lnTo>
                <a:lnTo>
                  <a:pt x="1862" y="162"/>
                </a:lnTo>
                <a:lnTo>
                  <a:pt x="1862" y="161"/>
                </a:lnTo>
                <a:lnTo>
                  <a:pt x="1862" y="163"/>
                </a:lnTo>
                <a:lnTo>
                  <a:pt x="1863" y="155"/>
                </a:lnTo>
                <a:lnTo>
                  <a:pt x="1863" y="156"/>
                </a:lnTo>
                <a:lnTo>
                  <a:pt x="1863" y="158"/>
                </a:lnTo>
                <a:lnTo>
                  <a:pt x="1864" y="165"/>
                </a:lnTo>
                <a:lnTo>
                  <a:pt x="1864" y="158"/>
                </a:lnTo>
                <a:lnTo>
                  <a:pt x="1864" y="160"/>
                </a:lnTo>
                <a:lnTo>
                  <a:pt x="1864" y="158"/>
                </a:lnTo>
                <a:lnTo>
                  <a:pt x="1865" y="148"/>
                </a:lnTo>
                <a:lnTo>
                  <a:pt x="1865" y="148"/>
                </a:lnTo>
                <a:lnTo>
                  <a:pt x="1866" y="143"/>
                </a:lnTo>
                <a:lnTo>
                  <a:pt x="1866" y="151"/>
                </a:lnTo>
                <a:lnTo>
                  <a:pt x="1866" y="148"/>
                </a:lnTo>
                <a:lnTo>
                  <a:pt x="1867" y="148"/>
                </a:lnTo>
                <a:lnTo>
                  <a:pt x="1867" y="140"/>
                </a:lnTo>
                <a:lnTo>
                  <a:pt x="1868" y="140"/>
                </a:lnTo>
                <a:lnTo>
                  <a:pt x="1868" y="122"/>
                </a:lnTo>
                <a:lnTo>
                  <a:pt x="1868" y="122"/>
                </a:lnTo>
                <a:lnTo>
                  <a:pt x="1869" y="122"/>
                </a:lnTo>
                <a:lnTo>
                  <a:pt x="1869" y="138"/>
                </a:lnTo>
                <a:lnTo>
                  <a:pt x="1869" y="138"/>
                </a:lnTo>
                <a:lnTo>
                  <a:pt x="1870" y="138"/>
                </a:lnTo>
                <a:lnTo>
                  <a:pt x="1870" y="138"/>
                </a:lnTo>
                <a:lnTo>
                  <a:pt x="1871" y="147"/>
                </a:lnTo>
                <a:lnTo>
                  <a:pt x="1871" y="148"/>
                </a:lnTo>
                <a:lnTo>
                  <a:pt x="1871" y="143"/>
                </a:lnTo>
                <a:lnTo>
                  <a:pt x="1872" y="148"/>
                </a:lnTo>
                <a:lnTo>
                  <a:pt x="1872" y="149"/>
                </a:lnTo>
                <a:lnTo>
                  <a:pt x="1873" y="138"/>
                </a:lnTo>
                <a:lnTo>
                  <a:pt x="1873" y="138"/>
                </a:lnTo>
                <a:lnTo>
                  <a:pt x="1874" y="147"/>
                </a:lnTo>
                <a:lnTo>
                  <a:pt x="1874" y="147"/>
                </a:lnTo>
                <a:lnTo>
                  <a:pt x="1874" y="148"/>
                </a:lnTo>
                <a:lnTo>
                  <a:pt x="1875" y="146"/>
                </a:lnTo>
                <a:lnTo>
                  <a:pt x="1875" y="150"/>
                </a:lnTo>
                <a:lnTo>
                  <a:pt x="1875" y="151"/>
                </a:lnTo>
                <a:lnTo>
                  <a:pt x="1876" y="162"/>
                </a:lnTo>
                <a:lnTo>
                  <a:pt x="1876" y="153"/>
                </a:lnTo>
                <a:lnTo>
                  <a:pt x="1876" y="153"/>
                </a:lnTo>
                <a:lnTo>
                  <a:pt x="1877" y="146"/>
                </a:lnTo>
                <a:lnTo>
                  <a:pt x="1877" y="153"/>
                </a:lnTo>
                <a:lnTo>
                  <a:pt x="1877" y="148"/>
                </a:lnTo>
                <a:lnTo>
                  <a:pt x="1877" y="148"/>
                </a:lnTo>
                <a:lnTo>
                  <a:pt x="1878" y="135"/>
                </a:lnTo>
                <a:lnTo>
                  <a:pt x="1878" y="135"/>
                </a:lnTo>
                <a:lnTo>
                  <a:pt x="1878" y="133"/>
                </a:lnTo>
                <a:lnTo>
                  <a:pt x="1879" y="139"/>
                </a:lnTo>
                <a:lnTo>
                  <a:pt x="1879" y="139"/>
                </a:lnTo>
                <a:lnTo>
                  <a:pt x="1879" y="138"/>
                </a:lnTo>
                <a:lnTo>
                  <a:pt x="1880" y="117"/>
                </a:lnTo>
                <a:lnTo>
                  <a:pt x="1880" y="125"/>
                </a:lnTo>
                <a:lnTo>
                  <a:pt x="1880" y="125"/>
                </a:lnTo>
                <a:lnTo>
                  <a:pt x="1880" y="123"/>
                </a:lnTo>
                <a:lnTo>
                  <a:pt x="1881" y="140"/>
                </a:lnTo>
                <a:lnTo>
                  <a:pt x="1881" y="138"/>
                </a:lnTo>
                <a:lnTo>
                  <a:pt x="1881" y="138"/>
                </a:lnTo>
                <a:lnTo>
                  <a:pt x="1882" y="123"/>
                </a:lnTo>
                <a:lnTo>
                  <a:pt x="1882" y="120"/>
                </a:lnTo>
                <a:lnTo>
                  <a:pt x="1883" y="113"/>
                </a:lnTo>
                <a:lnTo>
                  <a:pt x="1883" y="118"/>
                </a:lnTo>
                <a:lnTo>
                  <a:pt x="1884" y="119"/>
                </a:lnTo>
                <a:lnTo>
                  <a:pt x="1884" y="117"/>
                </a:lnTo>
                <a:lnTo>
                  <a:pt x="1884" y="124"/>
                </a:lnTo>
                <a:lnTo>
                  <a:pt x="1885" y="125"/>
                </a:lnTo>
                <a:lnTo>
                  <a:pt x="1885" y="129"/>
                </a:lnTo>
                <a:lnTo>
                  <a:pt x="1885" y="115"/>
                </a:lnTo>
                <a:lnTo>
                  <a:pt x="1886" y="116"/>
                </a:lnTo>
                <a:lnTo>
                  <a:pt x="1886" y="128"/>
                </a:lnTo>
                <a:lnTo>
                  <a:pt x="1886" y="128"/>
                </a:lnTo>
                <a:lnTo>
                  <a:pt x="1887" y="127"/>
                </a:lnTo>
                <a:lnTo>
                  <a:pt x="1887" y="123"/>
                </a:lnTo>
                <a:lnTo>
                  <a:pt x="1888" y="123"/>
                </a:lnTo>
                <a:lnTo>
                  <a:pt x="1888" y="124"/>
                </a:lnTo>
                <a:lnTo>
                  <a:pt x="1889" y="128"/>
                </a:lnTo>
                <a:lnTo>
                  <a:pt x="1889" y="120"/>
                </a:lnTo>
                <a:lnTo>
                  <a:pt x="1889" y="120"/>
                </a:lnTo>
                <a:lnTo>
                  <a:pt x="1889" y="125"/>
                </a:lnTo>
                <a:lnTo>
                  <a:pt x="1890" y="113"/>
                </a:lnTo>
                <a:lnTo>
                  <a:pt x="1890" y="114"/>
                </a:lnTo>
                <a:lnTo>
                  <a:pt x="1890" y="111"/>
                </a:lnTo>
                <a:lnTo>
                  <a:pt x="1890" y="120"/>
                </a:lnTo>
                <a:lnTo>
                  <a:pt x="1891" y="114"/>
                </a:lnTo>
                <a:lnTo>
                  <a:pt x="1891" y="113"/>
                </a:lnTo>
                <a:lnTo>
                  <a:pt x="1891" y="111"/>
                </a:lnTo>
                <a:lnTo>
                  <a:pt x="1892" y="118"/>
                </a:lnTo>
                <a:lnTo>
                  <a:pt x="1892" y="117"/>
                </a:lnTo>
                <a:lnTo>
                  <a:pt x="1892" y="119"/>
                </a:lnTo>
                <a:lnTo>
                  <a:pt x="1892" y="123"/>
                </a:lnTo>
                <a:lnTo>
                  <a:pt x="1892" y="117"/>
                </a:lnTo>
                <a:lnTo>
                  <a:pt x="1893" y="121"/>
                </a:lnTo>
                <a:lnTo>
                  <a:pt x="1893" y="122"/>
                </a:lnTo>
                <a:lnTo>
                  <a:pt x="1893" y="116"/>
                </a:lnTo>
                <a:lnTo>
                  <a:pt x="1894" y="136"/>
                </a:lnTo>
                <a:lnTo>
                  <a:pt x="1894" y="137"/>
                </a:lnTo>
                <a:lnTo>
                  <a:pt x="1894" y="140"/>
                </a:lnTo>
                <a:lnTo>
                  <a:pt x="1895" y="132"/>
                </a:lnTo>
                <a:lnTo>
                  <a:pt x="1895" y="131"/>
                </a:lnTo>
                <a:lnTo>
                  <a:pt x="1895" y="129"/>
                </a:lnTo>
                <a:lnTo>
                  <a:pt x="1896" y="137"/>
                </a:lnTo>
                <a:lnTo>
                  <a:pt x="1896" y="134"/>
                </a:lnTo>
                <a:lnTo>
                  <a:pt x="1896" y="134"/>
                </a:lnTo>
                <a:lnTo>
                  <a:pt x="1897" y="137"/>
                </a:lnTo>
                <a:lnTo>
                  <a:pt x="1897" y="131"/>
                </a:lnTo>
                <a:lnTo>
                  <a:pt x="1897" y="135"/>
                </a:lnTo>
                <a:lnTo>
                  <a:pt x="1897" y="136"/>
                </a:lnTo>
                <a:lnTo>
                  <a:pt x="1897" y="136"/>
                </a:lnTo>
                <a:lnTo>
                  <a:pt x="1898" y="128"/>
                </a:lnTo>
                <a:lnTo>
                  <a:pt x="1898" y="135"/>
                </a:lnTo>
                <a:lnTo>
                  <a:pt x="1898" y="134"/>
                </a:lnTo>
                <a:lnTo>
                  <a:pt x="1899" y="127"/>
                </a:lnTo>
                <a:lnTo>
                  <a:pt x="1899" y="132"/>
                </a:lnTo>
                <a:lnTo>
                  <a:pt x="1899" y="132"/>
                </a:lnTo>
                <a:lnTo>
                  <a:pt x="1899" y="132"/>
                </a:lnTo>
                <a:lnTo>
                  <a:pt x="1900" y="141"/>
                </a:lnTo>
                <a:lnTo>
                  <a:pt x="1900" y="140"/>
                </a:lnTo>
                <a:lnTo>
                  <a:pt x="1901" y="138"/>
                </a:lnTo>
                <a:lnTo>
                  <a:pt x="1901" y="126"/>
                </a:lnTo>
                <a:lnTo>
                  <a:pt x="1901" y="127"/>
                </a:lnTo>
                <a:lnTo>
                  <a:pt x="1902" y="127"/>
                </a:lnTo>
                <a:lnTo>
                  <a:pt x="1902" y="126"/>
                </a:lnTo>
                <a:lnTo>
                  <a:pt x="1902" y="138"/>
                </a:lnTo>
                <a:lnTo>
                  <a:pt x="1902" y="138"/>
                </a:lnTo>
                <a:lnTo>
                  <a:pt x="1903" y="138"/>
                </a:lnTo>
                <a:lnTo>
                  <a:pt x="1903" y="134"/>
                </a:lnTo>
                <a:lnTo>
                  <a:pt x="1903" y="141"/>
                </a:lnTo>
                <a:lnTo>
                  <a:pt x="1904" y="141"/>
                </a:lnTo>
                <a:lnTo>
                  <a:pt x="1904" y="141"/>
                </a:lnTo>
                <a:lnTo>
                  <a:pt x="1905" y="133"/>
                </a:lnTo>
                <a:lnTo>
                  <a:pt x="1905" y="135"/>
                </a:lnTo>
                <a:lnTo>
                  <a:pt x="1905" y="136"/>
                </a:lnTo>
                <a:lnTo>
                  <a:pt x="1905" y="135"/>
                </a:lnTo>
                <a:lnTo>
                  <a:pt x="1905" y="142"/>
                </a:lnTo>
                <a:lnTo>
                  <a:pt x="1906" y="139"/>
                </a:lnTo>
                <a:lnTo>
                  <a:pt x="1906" y="139"/>
                </a:lnTo>
                <a:lnTo>
                  <a:pt x="1907" y="130"/>
                </a:lnTo>
                <a:lnTo>
                  <a:pt x="1907" y="131"/>
                </a:lnTo>
                <a:lnTo>
                  <a:pt x="1907" y="134"/>
                </a:lnTo>
                <a:lnTo>
                  <a:pt x="1908" y="121"/>
                </a:lnTo>
                <a:lnTo>
                  <a:pt x="1908" y="127"/>
                </a:lnTo>
                <a:lnTo>
                  <a:pt x="1908" y="126"/>
                </a:lnTo>
                <a:lnTo>
                  <a:pt x="1909" y="151"/>
                </a:lnTo>
                <a:lnTo>
                  <a:pt x="1909" y="153"/>
                </a:lnTo>
                <a:lnTo>
                  <a:pt x="1909" y="149"/>
                </a:lnTo>
                <a:lnTo>
                  <a:pt x="1910" y="159"/>
                </a:lnTo>
                <a:lnTo>
                  <a:pt x="1910" y="159"/>
                </a:lnTo>
                <a:lnTo>
                  <a:pt x="1910" y="159"/>
                </a:lnTo>
                <a:lnTo>
                  <a:pt x="1910" y="162"/>
                </a:lnTo>
                <a:lnTo>
                  <a:pt x="1911" y="149"/>
                </a:lnTo>
                <a:lnTo>
                  <a:pt x="1911" y="156"/>
                </a:lnTo>
                <a:lnTo>
                  <a:pt x="1911" y="156"/>
                </a:lnTo>
                <a:lnTo>
                  <a:pt x="1912" y="157"/>
                </a:lnTo>
                <a:lnTo>
                  <a:pt x="1912" y="148"/>
                </a:lnTo>
                <a:lnTo>
                  <a:pt x="1912" y="148"/>
                </a:lnTo>
                <a:lnTo>
                  <a:pt x="1912" y="147"/>
                </a:lnTo>
                <a:lnTo>
                  <a:pt x="1913" y="157"/>
                </a:lnTo>
                <a:lnTo>
                  <a:pt x="1913" y="155"/>
                </a:lnTo>
                <a:lnTo>
                  <a:pt x="1914" y="161"/>
                </a:lnTo>
                <a:lnTo>
                  <a:pt x="1914" y="158"/>
                </a:lnTo>
                <a:lnTo>
                  <a:pt x="1914" y="158"/>
                </a:lnTo>
                <a:lnTo>
                  <a:pt x="1915" y="178"/>
                </a:lnTo>
                <a:lnTo>
                  <a:pt x="1915" y="178"/>
                </a:lnTo>
                <a:lnTo>
                  <a:pt x="1915" y="178"/>
                </a:lnTo>
                <a:lnTo>
                  <a:pt x="1916" y="154"/>
                </a:lnTo>
                <a:lnTo>
                  <a:pt x="1916" y="155"/>
                </a:lnTo>
                <a:lnTo>
                  <a:pt x="1916" y="157"/>
                </a:lnTo>
                <a:lnTo>
                  <a:pt x="1916" y="158"/>
                </a:lnTo>
                <a:lnTo>
                  <a:pt x="1917" y="152"/>
                </a:lnTo>
                <a:lnTo>
                  <a:pt x="1917" y="157"/>
                </a:lnTo>
                <a:lnTo>
                  <a:pt x="1918" y="156"/>
                </a:lnTo>
                <a:lnTo>
                  <a:pt x="1918" y="151"/>
                </a:lnTo>
                <a:lnTo>
                  <a:pt x="1918" y="173"/>
                </a:lnTo>
                <a:lnTo>
                  <a:pt x="1919" y="173"/>
                </a:lnTo>
                <a:lnTo>
                  <a:pt x="1919" y="175"/>
                </a:lnTo>
                <a:lnTo>
                  <a:pt x="1919" y="166"/>
                </a:lnTo>
                <a:lnTo>
                  <a:pt x="1919" y="166"/>
                </a:lnTo>
                <a:lnTo>
                  <a:pt x="1920" y="168"/>
                </a:lnTo>
                <a:lnTo>
                  <a:pt x="1920" y="158"/>
                </a:lnTo>
                <a:lnTo>
                  <a:pt x="1920" y="170"/>
                </a:lnTo>
                <a:lnTo>
                  <a:pt x="1920" y="167"/>
                </a:lnTo>
                <a:lnTo>
                  <a:pt x="1921" y="167"/>
                </a:lnTo>
                <a:lnTo>
                  <a:pt x="1921" y="166"/>
                </a:lnTo>
                <a:lnTo>
                  <a:pt x="1922" y="181"/>
                </a:lnTo>
                <a:lnTo>
                  <a:pt x="1922" y="183"/>
                </a:lnTo>
                <a:lnTo>
                  <a:pt x="1922" y="188"/>
                </a:lnTo>
                <a:lnTo>
                  <a:pt x="1923" y="178"/>
                </a:lnTo>
                <a:lnTo>
                  <a:pt x="1923" y="179"/>
                </a:lnTo>
                <a:lnTo>
                  <a:pt x="1923" y="173"/>
                </a:lnTo>
                <a:lnTo>
                  <a:pt x="1924" y="184"/>
                </a:lnTo>
                <a:lnTo>
                  <a:pt x="1924" y="184"/>
                </a:lnTo>
                <a:lnTo>
                  <a:pt x="1924" y="175"/>
                </a:lnTo>
                <a:lnTo>
                  <a:pt x="1925" y="178"/>
                </a:lnTo>
                <a:lnTo>
                  <a:pt x="1925" y="178"/>
                </a:lnTo>
                <a:lnTo>
                  <a:pt x="1926" y="188"/>
                </a:lnTo>
                <a:lnTo>
                  <a:pt x="1926" y="184"/>
                </a:lnTo>
                <a:lnTo>
                  <a:pt x="1926" y="184"/>
                </a:lnTo>
                <a:lnTo>
                  <a:pt x="1926" y="180"/>
                </a:lnTo>
                <a:lnTo>
                  <a:pt x="1927" y="188"/>
                </a:lnTo>
                <a:lnTo>
                  <a:pt x="1927" y="189"/>
                </a:lnTo>
                <a:lnTo>
                  <a:pt x="1927" y="188"/>
                </a:lnTo>
                <a:lnTo>
                  <a:pt x="1928" y="197"/>
                </a:lnTo>
                <a:lnTo>
                  <a:pt x="1928" y="197"/>
                </a:lnTo>
                <a:lnTo>
                  <a:pt x="1928" y="199"/>
                </a:lnTo>
                <a:lnTo>
                  <a:pt x="1929" y="197"/>
                </a:lnTo>
                <a:lnTo>
                  <a:pt x="1929" y="206"/>
                </a:lnTo>
                <a:lnTo>
                  <a:pt x="1929" y="206"/>
                </a:lnTo>
                <a:lnTo>
                  <a:pt x="1929" y="203"/>
                </a:lnTo>
                <a:lnTo>
                  <a:pt x="1930" y="213"/>
                </a:lnTo>
                <a:lnTo>
                  <a:pt x="1930" y="210"/>
                </a:lnTo>
                <a:lnTo>
                  <a:pt x="1931" y="198"/>
                </a:lnTo>
                <a:lnTo>
                  <a:pt x="1931" y="202"/>
                </a:lnTo>
                <a:lnTo>
                  <a:pt x="1931" y="202"/>
                </a:lnTo>
                <a:lnTo>
                  <a:pt x="1932" y="188"/>
                </a:lnTo>
                <a:lnTo>
                  <a:pt x="1932" y="193"/>
                </a:lnTo>
                <a:lnTo>
                  <a:pt x="1932" y="192"/>
                </a:lnTo>
                <a:lnTo>
                  <a:pt x="1933" y="200"/>
                </a:lnTo>
                <a:lnTo>
                  <a:pt x="1933" y="181"/>
                </a:lnTo>
                <a:lnTo>
                  <a:pt x="1933" y="183"/>
                </a:lnTo>
                <a:lnTo>
                  <a:pt x="1933" y="183"/>
                </a:lnTo>
                <a:lnTo>
                  <a:pt x="1933" y="183"/>
                </a:lnTo>
                <a:lnTo>
                  <a:pt x="1934" y="193"/>
                </a:lnTo>
                <a:lnTo>
                  <a:pt x="1934" y="191"/>
                </a:lnTo>
                <a:lnTo>
                  <a:pt x="1935" y="191"/>
                </a:lnTo>
                <a:lnTo>
                  <a:pt x="1935" y="188"/>
                </a:lnTo>
                <a:lnTo>
                  <a:pt x="1935" y="196"/>
                </a:lnTo>
                <a:lnTo>
                  <a:pt x="1935" y="195"/>
                </a:lnTo>
                <a:lnTo>
                  <a:pt x="1936" y="195"/>
                </a:lnTo>
                <a:lnTo>
                  <a:pt x="1936" y="192"/>
                </a:lnTo>
                <a:lnTo>
                  <a:pt x="1936" y="207"/>
                </a:lnTo>
                <a:lnTo>
                  <a:pt x="1937" y="210"/>
                </a:lnTo>
                <a:lnTo>
                  <a:pt x="1937" y="210"/>
                </a:lnTo>
                <a:lnTo>
                  <a:pt x="1937" y="200"/>
                </a:lnTo>
                <a:lnTo>
                  <a:pt x="1937" y="209"/>
                </a:lnTo>
                <a:lnTo>
                  <a:pt x="1938" y="209"/>
                </a:lnTo>
                <a:lnTo>
                  <a:pt x="1938" y="212"/>
                </a:lnTo>
                <a:lnTo>
                  <a:pt x="1939" y="198"/>
                </a:lnTo>
                <a:lnTo>
                  <a:pt x="1939" y="198"/>
                </a:lnTo>
                <a:lnTo>
                  <a:pt x="1939" y="200"/>
                </a:lnTo>
                <a:lnTo>
                  <a:pt x="1939" y="193"/>
                </a:lnTo>
                <a:lnTo>
                  <a:pt x="1940" y="201"/>
                </a:lnTo>
                <a:lnTo>
                  <a:pt x="1940" y="201"/>
                </a:lnTo>
                <a:lnTo>
                  <a:pt x="1940" y="200"/>
                </a:lnTo>
                <a:lnTo>
                  <a:pt x="1940" y="198"/>
                </a:lnTo>
                <a:lnTo>
                  <a:pt x="1941" y="213"/>
                </a:lnTo>
                <a:lnTo>
                  <a:pt x="1941" y="214"/>
                </a:lnTo>
                <a:lnTo>
                  <a:pt x="1941" y="219"/>
                </a:lnTo>
                <a:lnTo>
                  <a:pt x="1941" y="211"/>
                </a:lnTo>
                <a:lnTo>
                  <a:pt x="1942" y="211"/>
                </a:lnTo>
                <a:lnTo>
                  <a:pt x="1942" y="211"/>
                </a:lnTo>
                <a:lnTo>
                  <a:pt x="1942" y="206"/>
                </a:lnTo>
                <a:lnTo>
                  <a:pt x="1943" y="217"/>
                </a:lnTo>
                <a:lnTo>
                  <a:pt x="1943" y="216"/>
                </a:lnTo>
                <a:lnTo>
                  <a:pt x="1943" y="215"/>
                </a:lnTo>
                <a:lnTo>
                  <a:pt x="1943" y="219"/>
                </a:lnTo>
                <a:lnTo>
                  <a:pt x="1944" y="211"/>
                </a:lnTo>
                <a:lnTo>
                  <a:pt x="1944" y="215"/>
                </a:lnTo>
                <a:lnTo>
                  <a:pt x="1944" y="214"/>
                </a:lnTo>
                <a:lnTo>
                  <a:pt x="1945" y="205"/>
                </a:lnTo>
                <a:lnTo>
                  <a:pt x="1945" y="206"/>
                </a:lnTo>
                <a:lnTo>
                  <a:pt x="1945" y="207"/>
                </a:lnTo>
                <a:lnTo>
                  <a:pt x="1945" y="207"/>
                </a:lnTo>
                <a:lnTo>
                  <a:pt x="1946" y="198"/>
                </a:lnTo>
                <a:lnTo>
                  <a:pt x="1946" y="196"/>
                </a:lnTo>
                <a:lnTo>
                  <a:pt x="1946" y="196"/>
                </a:lnTo>
                <a:lnTo>
                  <a:pt x="1947" y="203"/>
                </a:lnTo>
                <a:lnTo>
                  <a:pt x="1947" y="202"/>
                </a:lnTo>
                <a:lnTo>
                  <a:pt x="1947" y="200"/>
                </a:lnTo>
                <a:lnTo>
                  <a:pt x="1948" y="196"/>
                </a:lnTo>
                <a:lnTo>
                  <a:pt x="1948" y="203"/>
                </a:lnTo>
                <a:lnTo>
                  <a:pt x="1948" y="200"/>
                </a:lnTo>
                <a:lnTo>
                  <a:pt x="1948" y="199"/>
                </a:lnTo>
                <a:lnTo>
                  <a:pt x="1949" y="227"/>
                </a:lnTo>
                <a:lnTo>
                  <a:pt x="1949" y="226"/>
                </a:lnTo>
                <a:lnTo>
                  <a:pt x="1949" y="226"/>
                </a:lnTo>
                <a:lnTo>
                  <a:pt x="1950" y="225"/>
                </a:lnTo>
                <a:lnTo>
                  <a:pt x="1950" y="233"/>
                </a:lnTo>
                <a:lnTo>
                  <a:pt x="1950" y="233"/>
                </a:lnTo>
                <a:lnTo>
                  <a:pt x="1950" y="233"/>
                </a:lnTo>
                <a:lnTo>
                  <a:pt x="1951" y="239"/>
                </a:lnTo>
                <a:lnTo>
                  <a:pt x="1951" y="222"/>
                </a:lnTo>
                <a:lnTo>
                  <a:pt x="1952" y="222"/>
                </a:lnTo>
                <a:lnTo>
                  <a:pt x="1952" y="217"/>
                </a:lnTo>
                <a:lnTo>
                  <a:pt x="1952" y="225"/>
                </a:lnTo>
                <a:lnTo>
                  <a:pt x="1952" y="222"/>
                </a:lnTo>
                <a:lnTo>
                  <a:pt x="1953" y="222"/>
                </a:lnTo>
                <a:lnTo>
                  <a:pt x="1953" y="232"/>
                </a:lnTo>
                <a:lnTo>
                  <a:pt x="1953" y="226"/>
                </a:lnTo>
                <a:lnTo>
                  <a:pt x="1954" y="229"/>
                </a:lnTo>
                <a:lnTo>
                  <a:pt x="1954" y="230"/>
                </a:lnTo>
                <a:lnTo>
                  <a:pt x="1954" y="221"/>
                </a:lnTo>
                <a:lnTo>
                  <a:pt x="1954" y="224"/>
                </a:lnTo>
                <a:lnTo>
                  <a:pt x="1955" y="224"/>
                </a:lnTo>
                <a:lnTo>
                  <a:pt x="1956" y="231"/>
                </a:lnTo>
                <a:lnTo>
                  <a:pt x="1956" y="231"/>
                </a:lnTo>
                <a:lnTo>
                  <a:pt x="1957" y="245"/>
                </a:lnTo>
                <a:lnTo>
                  <a:pt x="1957" y="246"/>
                </a:lnTo>
                <a:lnTo>
                  <a:pt x="1957" y="255"/>
                </a:lnTo>
                <a:lnTo>
                  <a:pt x="1958" y="252"/>
                </a:lnTo>
                <a:lnTo>
                  <a:pt x="1958" y="253"/>
                </a:lnTo>
                <a:lnTo>
                  <a:pt x="1958" y="260"/>
                </a:lnTo>
                <a:lnTo>
                  <a:pt x="1959" y="256"/>
                </a:lnTo>
                <a:lnTo>
                  <a:pt x="1959" y="256"/>
                </a:lnTo>
                <a:lnTo>
                  <a:pt x="1960" y="265"/>
                </a:lnTo>
                <a:lnTo>
                  <a:pt x="1960" y="261"/>
                </a:lnTo>
                <a:lnTo>
                  <a:pt x="1960" y="260"/>
                </a:lnTo>
                <a:lnTo>
                  <a:pt x="1961" y="246"/>
                </a:lnTo>
                <a:lnTo>
                  <a:pt x="1961" y="245"/>
                </a:lnTo>
                <a:lnTo>
                  <a:pt x="1962" y="225"/>
                </a:lnTo>
                <a:lnTo>
                  <a:pt x="1962" y="225"/>
                </a:lnTo>
                <a:lnTo>
                  <a:pt x="1962" y="226"/>
                </a:lnTo>
                <a:lnTo>
                  <a:pt x="1963" y="211"/>
                </a:lnTo>
                <a:lnTo>
                  <a:pt x="1963" y="212"/>
                </a:lnTo>
                <a:lnTo>
                  <a:pt x="1963" y="213"/>
                </a:lnTo>
                <a:lnTo>
                  <a:pt x="1963" y="214"/>
                </a:lnTo>
                <a:lnTo>
                  <a:pt x="1964" y="196"/>
                </a:lnTo>
                <a:lnTo>
                  <a:pt x="1964" y="198"/>
                </a:lnTo>
                <a:lnTo>
                  <a:pt x="1964" y="197"/>
                </a:lnTo>
                <a:lnTo>
                  <a:pt x="1965" y="170"/>
                </a:lnTo>
                <a:lnTo>
                  <a:pt x="1965" y="173"/>
                </a:lnTo>
                <a:lnTo>
                  <a:pt x="1965" y="174"/>
                </a:lnTo>
                <a:lnTo>
                  <a:pt x="1965" y="170"/>
                </a:lnTo>
                <a:lnTo>
                  <a:pt x="1966" y="179"/>
                </a:lnTo>
                <a:lnTo>
                  <a:pt x="1966" y="178"/>
                </a:lnTo>
                <a:lnTo>
                  <a:pt x="1966" y="178"/>
                </a:lnTo>
                <a:lnTo>
                  <a:pt x="1966" y="178"/>
                </a:lnTo>
                <a:lnTo>
                  <a:pt x="1967" y="186"/>
                </a:lnTo>
                <a:lnTo>
                  <a:pt x="1967" y="187"/>
                </a:lnTo>
                <a:lnTo>
                  <a:pt x="1968" y="180"/>
                </a:lnTo>
                <a:lnTo>
                  <a:pt x="1968" y="189"/>
                </a:lnTo>
                <a:lnTo>
                  <a:pt x="1968" y="184"/>
                </a:lnTo>
                <a:lnTo>
                  <a:pt x="1969" y="184"/>
                </a:lnTo>
                <a:lnTo>
                  <a:pt x="1969" y="185"/>
                </a:lnTo>
                <a:lnTo>
                  <a:pt x="1969" y="174"/>
                </a:lnTo>
                <a:lnTo>
                  <a:pt x="1970" y="175"/>
                </a:lnTo>
                <a:lnTo>
                  <a:pt x="1970" y="159"/>
                </a:lnTo>
                <a:lnTo>
                  <a:pt x="1970" y="163"/>
                </a:lnTo>
                <a:lnTo>
                  <a:pt x="1971" y="163"/>
                </a:lnTo>
                <a:lnTo>
                  <a:pt x="1971" y="169"/>
                </a:lnTo>
                <a:lnTo>
                  <a:pt x="1971" y="167"/>
                </a:lnTo>
                <a:lnTo>
                  <a:pt x="1972" y="167"/>
                </a:lnTo>
                <a:lnTo>
                  <a:pt x="1972" y="159"/>
                </a:lnTo>
                <a:lnTo>
                  <a:pt x="1972" y="167"/>
                </a:lnTo>
                <a:lnTo>
                  <a:pt x="1973" y="162"/>
                </a:lnTo>
                <a:lnTo>
                  <a:pt x="1973" y="162"/>
                </a:lnTo>
                <a:lnTo>
                  <a:pt x="1973" y="165"/>
                </a:lnTo>
                <a:lnTo>
                  <a:pt x="1974" y="153"/>
                </a:lnTo>
                <a:lnTo>
                  <a:pt x="1974" y="153"/>
                </a:lnTo>
                <a:lnTo>
                  <a:pt x="1974" y="152"/>
                </a:lnTo>
                <a:lnTo>
                  <a:pt x="1974" y="155"/>
                </a:lnTo>
                <a:lnTo>
                  <a:pt x="1974" y="150"/>
                </a:lnTo>
                <a:lnTo>
                  <a:pt x="1975" y="151"/>
                </a:lnTo>
                <a:lnTo>
                  <a:pt x="1975" y="151"/>
                </a:lnTo>
                <a:lnTo>
                  <a:pt x="1975" y="151"/>
                </a:lnTo>
                <a:lnTo>
                  <a:pt x="1976" y="159"/>
                </a:lnTo>
                <a:lnTo>
                  <a:pt x="1976" y="159"/>
                </a:lnTo>
                <a:lnTo>
                  <a:pt x="1976" y="157"/>
                </a:lnTo>
                <a:lnTo>
                  <a:pt x="1976" y="162"/>
                </a:lnTo>
                <a:lnTo>
                  <a:pt x="1977" y="159"/>
                </a:lnTo>
                <a:lnTo>
                  <a:pt x="1977" y="160"/>
                </a:lnTo>
                <a:lnTo>
                  <a:pt x="1977" y="164"/>
                </a:lnTo>
                <a:lnTo>
                  <a:pt x="1978" y="157"/>
                </a:lnTo>
                <a:lnTo>
                  <a:pt x="1978" y="162"/>
                </a:lnTo>
                <a:lnTo>
                  <a:pt x="1978" y="161"/>
                </a:lnTo>
                <a:lnTo>
                  <a:pt x="1978" y="159"/>
                </a:lnTo>
                <a:lnTo>
                  <a:pt x="1979" y="171"/>
                </a:lnTo>
                <a:lnTo>
                  <a:pt x="1979" y="172"/>
                </a:lnTo>
                <a:lnTo>
                  <a:pt x="1979" y="164"/>
                </a:lnTo>
                <a:lnTo>
                  <a:pt x="1980" y="176"/>
                </a:lnTo>
                <a:lnTo>
                  <a:pt x="1980" y="175"/>
                </a:lnTo>
                <a:lnTo>
                  <a:pt x="1981" y="184"/>
                </a:lnTo>
                <a:lnTo>
                  <a:pt x="1981" y="171"/>
                </a:lnTo>
                <a:lnTo>
                  <a:pt x="1981" y="169"/>
                </a:lnTo>
                <a:lnTo>
                  <a:pt x="1981" y="168"/>
                </a:lnTo>
                <a:lnTo>
                  <a:pt x="1982" y="174"/>
                </a:lnTo>
                <a:lnTo>
                  <a:pt x="1982" y="169"/>
                </a:lnTo>
                <a:lnTo>
                  <a:pt x="1982" y="169"/>
                </a:lnTo>
                <a:lnTo>
                  <a:pt x="1983" y="183"/>
                </a:lnTo>
                <a:lnTo>
                  <a:pt x="1983" y="173"/>
                </a:lnTo>
                <a:lnTo>
                  <a:pt x="1983" y="172"/>
                </a:lnTo>
                <a:lnTo>
                  <a:pt x="1984" y="183"/>
                </a:lnTo>
                <a:lnTo>
                  <a:pt x="1984" y="177"/>
                </a:lnTo>
                <a:lnTo>
                  <a:pt x="1984" y="177"/>
                </a:lnTo>
                <a:lnTo>
                  <a:pt x="1985" y="180"/>
                </a:lnTo>
                <a:lnTo>
                  <a:pt x="1985" y="175"/>
                </a:lnTo>
                <a:lnTo>
                  <a:pt x="1986" y="174"/>
                </a:lnTo>
                <a:lnTo>
                  <a:pt x="1986" y="180"/>
                </a:lnTo>
                <a:lnTo>
                  <a:pt x="1986" y="180"/>
                </a:lnTo>
                <a:lnTo>
                  <a:pt x="1987" y="180"/>
                </a:lnTo>
                <a:lnTo>
                  <a:pt x="1987" y="181"/>
                </a:lnTo>
                <a:lnTo>
                  <a:pt x="1987" y="168"/>
                </a:lnTo>
                <a:lnTo>
                  <a:pt x="1988" y="169"/>
                </a:lnTo>
                <a:lnTo>
                  <a:pt x="1988" y="169"/>
                </a:lnTo>
                <a:lnTo>
                  <a:pt x="1988" y="163"/>
                </a:lnTo>
                <a:lnTo>
                  <a:pt x="1988" y="168"/>
                </a:lnTo>
                <a:lnTo>
                  <a:pt x="1989" y="167"/>
                </a:lnTo>
                <a:lnTo>
                  <a:pt x="1989" y="168"/>
                </a:lnTo>
                <a:lnTo>
                  <a:pt x="1990" y="155"/>
                </a:lnTo>
                <a:lnTo>
                  <a:pt x="1990" y="161"/>
                </a:lnTo>
                <a:lnTo>
                  <a:pt x="1990" y="160"/>
                </a:lnTo>
                <a:lnTo>
                  <a:pt x="1990" y="160"/>
                </a:lnTo>
                <a:lnTo>
                  <a:pt x="1991" y="152"/>
                </a:lnTo>
                <a:lnTo>
                  <a:pt x="1991" y="158"/>
                </a:lnTo>
                <a:lnTo>
                  <a:pt x="1991" y="159"/>
                </a:lnTo>
                <a:lnTo>
                  <a:pt x="1991" y="163"/>
                </a:lnTo>
                <a:lnTo>
                  <a:pt x="1992" y="156"/>
                </a:lnTo>
                <a:lnTo>
                  <a:pt x="1992" y="156"/>
                </a:lnTo>
                <a:lnTo>
                  <a:pt x="1992" y="156"/>
                </a:lnTo>
                <a:lnTo>
                  <a:pt x="1993" y="171"/>
                </a:lnTo>
                <a:lnTo>
                  <a:pt x="1993" y="171"/>
                </a:lnTo>
                <a:lnTo>
                  <a:pt x="1993" y="173"/>
                </a:lnTo>
                <a:lnTo>
                  <a:pt x="1994" y="159"/>
                </a:lnTo>
                <a:lnTo>
                  <a:pt x="1994" y="161"/>
                </a:lnTo>
                <a:lnTo>
                  <a:pt x="1994" y="161"/>
                </a:lnTo>
                <a:lnTo>
                  <a:pt x="1994" y="158"/>
                </a:lnTo>
                <a:lnTo>
                  <a:pt x="1995" y="168"/>
                </a:lnTo>
                <a:lnTo>
                  <a:pt x="1995" y="170"/>
                </a:lnTo>
                <a:lnTo>
                  <a:pt x="1995" y="170"/>
                </a:lnTo>
                <a:lnTo>
                  <a:pt x="1995" y="178"/>
                </a:lnTo>
                <a:lnTo>
                  <a:pt x="1996" y="173"/>
                </a:lnTo>
                <a:lnTo>
                  <a:pt x="1996" y="172"/>
                </a:lnTo>
                <a:lnTo>
                  <a:pt x="1996" y="172"/>
                </a:lnTo>
                <a:lnTo>
                  <a:pt x="1996" y="167"/>
                </a:lnTo>
                <a:lnTo>
                  <a:pt x="1997" y="170"/>
                </a:lnTo>
                <a:lnTo>
                  <a:pt x="1997" y="169"/>
                </a:lnTo>
                <a:lnTo>
                  <a:pt x="1998" y="165"/>
                </a:lnTo>
                <a:lnTo>
                  <a:pt x="1998" y="166"/>
                </a:lnTo>
                <a:lnTo>
                  <a:pt x="1998" y="165"/>
                </a:lnTo>
                <a:lnTo>
                  <a:pt x="1998" y="162"/>
                </a:lnTo>
                <a:lnTo>
                  <a:pt x="1999" y="171"/>
                </a:lnTo>
                <a:lnTo>
                  <a:pt x="1999" y="170"/>
                </a:lnTo>
                <a:lnTo>
                  <a:pt x="1999" y="171"/>
                </a:lnTo>
                <a:lnTo>
                  <a:pt x="1999" y="171"/>
                </a:lnTo>
                <a:lnTo>
                  <a:pt x="2000" y="158"/>
                </a:lnTo>
                <a:lnTo>
                  <a:pt x="2000" y="165"/>
                </a:lnTo>
                <a:lnTo>
                  <a:pt x="2000" y="166"/>
                </a:lnTo>
                <a:lnTo>
                  <a:pt x="2000" y="169"/>
                </a:lnTo>
                <a:lnTo>
                  <a:pt x="2001" y="153"/>
                </a:lnTo>
                <a:lnTo>
                  <a:pt x="2001" y="151"/>
                </a:lnTo>
                <a:lnTo>
                  <a:pt x="2002" y="158"/>
                </a:lnTo>
                <a:lnTo>
                  <a:pt x="2002" y="142"/>
                </a:lnTo>
                <a:lnTo>
                  <a:pt x="2003" y="142"/>
                </a:lnTo>
                <a:lnTo>
                  <a:pt x="2003" y="142"/>
                </a:lnTo>
                <a:lnTo>
                  <a:pt x="2003" y="132"/>
                </a:lnTo>
                <a:lnTo>
                  <a:pt x="2003" y="136"/>
                </a:lnTo>
                <a:lnTo>
                  <a:pt x="2004" y="137"/>
                </a:lnTo>
                <a:lnTo>
                  <a:pt x="2004" y="137"/>
                </a:lnTo>
                <a:lnTo>
                  <a:pt x="2004" y="127"/>
                </a:lnTo>
                <a:lnTo>
                  <a:pt x="2004" y="127"/>
                </a:lnTo>
                <a:lnTo>
                  <a:pt x="2005" y="128"/>
                </a:lnTo>
                <a:lnTo>
                  <a:pt x="2005" y="128"/>
                </a:lnTo>
                <a:lnTo>
                  <a:pt x="2005" y="102"/>
                </a:lnTo>
                <a:lnTo>
                  <a:pt x="2005" y="103"/>
                </a:lnTo>
                <a:lnTo>
                  <a:pt x="2006" y="102"/>
                </a:lnTo>
                <a:lnTo>
                  <a:pt x="2006" y="98"/>
                </a:lnTo>
                <a:lnTo>
                  <a:pt x="2007" y="105"/>
                </a:lnTo>
                <a:lnTo>
                  <a:pt x="2007" y="105"/>
                </a:lnTo>
                <a:lnTo>
                  <a:pt x="2007" y="115"/>
                </a:lnTo>
                <a:lnTo>
                  <a:pt x="2008" y="110"/>
                </a:lnTo>
                <a:lnTo>
                  <a:pt x="2008" y="110"/>
                </a:lnTo>
                <a:lnTo>
                  <a:pt x="2008" y="110"/>
                </a:lnTo>
                <a:lnTo>
                  <a:pt x="2009" y="94"/>
                </a:lnTo>
                <a:lnTo>
                  <a:pt x="2009" y="94"/>
                </a:lnTo>
                <a:lnTo>
                  <a:pt x="2009" y="91"/>
                </a:lnTo>
                <a:lnTo>
                  <a:pt x="2010" y="95"/>
                </a:lnTo>
                <a:lnTo>
                  <a:pt x="2010" y="95"/>
                </a:lnTo>
                <a:lnTo>
                  <a:pt x="2011" y="95"/>
                </a:lnTo>
                <a:lnTo>
                  <a:pt x="2011" y="102"/>
                </a:lnTo>
                <a:lnTo>
                  <a:pt x="2011" y="102"/>
                </a:lnTo>
                <a:lnTo>
                  <a:pt x="2012" y="98"/>
                </a:lnTo>
                <a:lnTo>
                  <a:pt x="2012" y="107"/>
                </a:lnTo>
                <a:lnTo>
                  <a:pt x="2012" y="107"/>
                </a:lnTo>
                <a:lnTo>
                  <a:pt x="2012" y="108"/>
                </a:lnTo>
                <a:lnTo>
                  <a:pt x="2012" y="114"/>
                </a:lnTo>
                <a:lnTo>
                  <a:pt x="2013" y="104"/>
                </a:lnTo>
                <a:lnTo>
                  <a:pt x="2013" y="103"/>
                </a:lnTo>
                <a:lnTo>
                  <a:pt x="2014" y="99"/>
                </a:lnTo>
                <a:lnTo>
                  <a:pt x="2014" y="107"/>
                </a:lnTo>
                <a:lnTo>
                  <a:pt x="2014" y="107"/>
                </a:lnTo>
                <a:lnTo>
                  <a:pt x="2014" y="107"/>
                </a:lnTo>
                <a:lnTo>
                  <a:pt x="2015" y="112"/>
                </a:lnTo>
                <a:lnTo>
                  <a:pt x="2015" y="113"/>
                </a:lnTo>
                <a:lnTo>
                  <a:pt x="2016" y="111"/>
                </a:lnTo>
                <a:lnTo>
                  <a:pt x="2016" y="122"/>
                </a:lnTo>
                <a:lnTo>
                  <a:pt x="2016" y="122"/>
                </a:lnTo>
                <a:lnTo>
                  <a:pt x="2016" y="123"/>
                </a:lnTo>
                <a:lnTo>
                  <a:pt x="2017" y="112"/>
                </a:lnTo>
                <a:lnTo>
                  <a:pt x="2017" y="115"/>
                </a:lnTo>
                <a:lnTo>
                  <a:pt x="2017" y="117"/>
                </a:lnTo>
                <a:lnTo>
                  <a:pt x="2017" y="118"/>
                </a:lnTo>
                <a:lnTo>
                  <a:pt x="2018" y="105"/>
                </a:lnTo>
                <a:lnTo>
                  <a:pt x="2018" y="106"/>
                </a:lnTo>
                <a:lnTo>
                  <a:pt x="2018" y="103"/>
                </a:lnTo>
                <a:lnTo>
                  <a:pt x="2019" y="112"/>
                </a:lnTo>
                <a:lnTo>
                  <a:pt x="2019" y="105"/>
                </a:lnTo>
                <a:lnTo>
                  <a:pt x="2020" y="104"/>
                </a:lnTo>
                <a:lnTo>
                  <a:pt x="2020" y="100"/>
                </a:lnTo>
                <a:lnTo>
                  <a:pt x="2020" y="105"/>
                </a:lnTo>
                <a:lnTo>
                  <a:pt x="2020" y="105"/>
                </a:lnTo>
                <a:lnTo>
                  <a:pt x="2021" y="104"/>
                </a:lnTo>
                <a:lnTo>
                  <a:pt x="2021" y="109"/>
                </a:lnTo>
                <a:lnTo>
                  <a:pt x="2021" y="103"/>
                </a:lnTo>
                <a:lnTo>
                  <a:pt x="2022" y="101"/>
                </a:lnTo>
                <a:lnTo>
                  <a:pt x="2022" y="102"/>
                </a:lnTo>
                <a:lnTo>
                  <a:pt x="2022" y="95"/>
                </a:lnTo>
                <a:lnTo>
                  <a:pt x="2022" y="99"/>
                </a:lnTo>
                <a:lnTo>
                  <a:pt x="2023" y="100"/>
                </a:lnTo>
                <a:lnTo>
                  <a:pt x="2023" y="102"/>
                </a:lnTo>
                <a:lnTo>
                  <a:pt x="2023" y="92"/>
                </a:lnTo>
                <a:lnTo>
                  <a:pt x="2024" y="96"/>
                </a:lnTo>
                <a:lnTo>
                  <a:pt x="2024" y="96"/>
                </a:lnTo>
                <a:lnTo>
                  <a:pt x="2024" y="99"/>
                </a:lnTo>
                <a:lnTo>
                  <a:pt x="2025" y="92"/>
                </a:lnTo>
                <a:lnTo>
                  <a:pt x="2025" y="95"/>
                </a:lnTo>
                <a:lnTo>
                  <a:pt x="2025" y="94"/>
                </a:lnTo>
                <a:lnTo>
                  <a:pt x="2025" y="79"/>
                </a:lnTo>
                <a:lnTo>
                  <a:pt x="2026" y="90"/>
                </a:lnTo>
                <a:lnTo>
                  <a:pt x="2026" y="89"/>
                </a:lnTo>
                <a:lnTo>
                  <a:pt x="2026" y="90"/>
                </a:lnTo>
                <a:lnTo>
                  <a:pt x="2026" y="82"/>
                </a:lnTo>
                <a:lnTo>
                  <a:pt x="2027" y="85"/>
                </a:lnTo>
                <a:lnTo>
                  <a:pt x="2027" y="85"/>
                </a:lnTo>
                <a:lnTo>
                  <a:pt x="2027" y="87"/>
                </a:lnTo>
                <a:lnTo>
                  <a:pt x="2028" y="71"/>
                </a:lnTo>
                <a:lnTo>
                  <a:pt x="2028" y="73"/>
                </a:lnTo>
                <a:lnTo>
                  <a:pt x="2028" y="74"/>
                </a:lnTo>
                <a:lnTo>
                  <a:pt x="2029" y="46"/>
                </a:lnTo>
                <a:lnTo>
                  <a:pt x="2029" y="49"/>
                </a:lnTo>
                <a:lnTo>
                  <a:pt x="2029" y="51"/>
                </a:lnTo>
                <a:lnTo>
                  <a:pt x="2029" y="52"/>
                </a:lnTo>
                <a:lnTo>
                  <a:pt x="2030" y="38"/>
                </a:lnTo>
                <a:lnTo>
                  <a:pt x="2030" y="37"/>
                </a:lnTo>
                <a:lnTo>
                  <a:pt x="2031" y="25"/>
                </a:lnTo>
                <a:lnTo>
                  <a:pt x="2031" y="26"/>
                </a:lnTo>
                <a:lnTo>
                  <a:pt x="2031" y="27"/>
                </a:lnTo>
                <a:lnTo>
                  <a:pt x="2031" y="27"/>
                </a:lnTo>
                <a:lnTo>
                  <a:pt x="2032" y="14"/>
                </a:lnTo>
                <a:lnTo>
                  <a:pt x="2032" y="12"/>
                </a:lnTo>
                <a:lnTo>
                  <a:pt x="2033" y="22"/>
                </a:lnTo>
                <a:lnTo>
                  <a:pt x="2033" y="22"/>
                </a:lnTo>
                <a:lnTo>
                  <a:pt x="2033" y="21"/>
                </a:lnTo>
                <a:lnTo>
                  <a:pt x="2034" y="20"/>
                </a:lnTo>
                <a:lnTo>
                  <a:pt x="2034" y="26"/>
                </a:lnTo>
                <a:lnTo>
                  <a:pt x="2034" y="28"/>
                </a:lnTo>
                <a:lnTo>
                  <a:pt x="2035" y="31"/>
                </a:lnTo>
                <a:lnTo>
                  <a:pt x="2035" y="18"/>
                </a:lnTo>
                <a:lnTo>
                  <a:pt x="2035" y="22"/>
                </a:lnTo>
                <a:lnTo>
                  <a:pt x="2035" y="22"/>
                </a:lnTo>
                <a:lnTo>
                  <a:pt x="2036" y="6"/>
                </a:lnTo>
                <a:lnTo>
                  <a:pt x="2036" y="12"/>
                </a:lnTo>
                <a:lnTo>
                  <a:pt x="2037" y="13"/>
                </a:lnTo>
                <a:lnTo>
                  <a:pt x="2037" y="20"/>
                </a:lnTo>
                <a:lnTo>
                  <a:pt x="2037" y="16"/>
                </a:lnTo>
                <a:lnTo>
                  <a:pt x="2038" y="17"/>
                </a:lnTo>
                <a:lnTo>
                  <a:pt x="2038" y="17"/>
                </a:lnTo>
                <a:lnTo>
                  <a:pt x="2038" y="32"/>
                </a:lnTo>
                <a:lnTo>
                  <a:pt x="2039" y="34"/>
                </a:lnTo>
                <a:lnTo>
                  <a:pt x="2039" y="34"/>
                </a:lnTo>
                <a:lnTo>
                  <a:pt x="2039" y="51"/>
                </a:lnTo>
                <a:lnTo>
                  <a:pt x="2040" y="52"/>
                </a:lnTo>
                <a:lnTo>
                  <a:pt x="2041" y="62"/>
                </a:lnTo>
                <a:lnTo>
                  <a:pt x="2041" y="61"/>
                </a:lnTo>
                <a:lnTo>
                  <a:pt x="2041" y="59"/>
                </a:lnTo>
                <a:lnTo>
                  <a:pt x="2041" y="60"/>
                </a:lnTo>
                <a:lnTo>
                  <a:pt x="2041" y="47"/>
                </a:lnTo>
                <a:lnTo>
                  <a:pt x="2042" y="56"/>
                </a:lnTo>
                <a:lnTo>
                  <a:pt x="2042" y="58"/>
                </a:lnTo>
                <a:lnTo>
                  <a:pt x="2042" y="59"/>
                </a:lnTo>
                <a:lnTo>
                  <a:pt x="2043" y="48"/>
                </a:lnTo>
                <a:lnTo>
                  <a:pt x="2043" y="50"/>
                </a:lnTo>
                <a:lnTo>
                  <a:pt x="2043" y="50"/>
                </a:lnTo>
                <a:lnTo>
                  <a:pt x="2043" y="51"/>
                </a:lnTo>
                <a:lnTo>
                  <a:pt x="2044" y="44"/>
                </a:lnTo>
                <a:lnTo>
                  <a:pt x="2044" y="47"/>
                </a:lnTo>
                <a:lnTo>
                  <a:pt x="2044" y="46"/>
                </a:lnTo>
                <a:lnTo>
                  <a:pt x="2045" y="27"/>
                </a:lnTo>
                <a:lnTo>
                  <a:pt x="2045" y="27"/>
                </a:lnTo>
                <a:lnTo>
                  <a:pt x="2046" y="33"/>
                </a:lnTo>
                <a:lnTo>
                  <a:pt x="2046" y="26"/>
                </a:lnTo>
                <a:lnTo>
                  <a:pt x="2046" y="27"/>
                </a:lnTo>
                <a:lnTo>
                  <a:pt x="2046" y="26"/>
                </a:lnTo>
                <a:lnTo>
                  <a:pt x="2047" y="41"/>
                </a:lnTo>
                <a:lnTo>
                  <a:pt x="2047" y="39"/>
                </a:lnTo>
                <a:lnTo>
                  <a:pt x="2047" y="37"/>
                </a:lnTo>
                <a:lnTo>
                  <a:pt x="2048" y="26"/>
                </a:lnTo>
                <a:lnTo>
                  <a:pt x="2048" y="26"/>
                </a:lnTo>
                <a:lnTo>
                  <a:pt x="2048" y="26"/>
                </a:lnTo>
                <a:lnTo>
                  <a:pt x="2049" y="21"/>
                </a:lnTo>
                <a:lnTo>
                  <a:pt x="2049" y="28"/>
                </a:lnTo>
                <a:lnTo>
                  <a:pt x="2049" y="26"/>
                </a:lnTo>
                <a:lnTo>
                  <a:pt x="2049" y="25"/>
                </a:lnTo>
                <a:lnTo>
                  <a:pt x="2050" y="23"/>
                </a:lnTo>
                <a:lnTo>
                  <a:pt x="2050" y="33"/>
                </a:lnTo>
                <a:lnTo>
                  <a:pt x="2050" y="32"/>
                </a:lnTo>
                <a:lnTo>
                  <a:pt x="2051" y="28"/>
                </a:lnTo>
                <a:lnTo>
                  <a:pt x="2051" y="39"/>
                </a:lnTo>
                <a:lnTo>
                  <a:pt x="2051" y="38"/>
                </a:lnTo>
                <a:lnTo>
                  <a:pt x="2051" y="38"/>
                </a:lnTo>
                <a:lnTo>
                  <a:pt x="2051" y="36"/>
                </a:lnTo>
                <a:lnTo>
                  <a:pt x="2052" y="49"/>
                </a:lnTo>
                <a:lnTo>
                  <a:pt x="2052" y="50"/>
                </a:lnTo>
                <a:lnTo>
                  <a:pt x="2052" y="50"/>
                </a:lnTo>
                <a:lnTo>
                  <a:pt x="2053" y="38"/>
                </a:lnTo>
                <a:lnTo>
                  <a:pt x="2053" y="44"/>
                </a:lnTo>
                <a:lnTo>
                  <a:pt x="2054" y="45"/>
                </a:lnTo>
                <a:lnTo>
                  <a:pt x="2054" y="52"/>
                </a:lnTo>
                <a:lnTo>
                  <a:pt x="2054" y="43"/>
                </a:lnTo>
                <a:lnTo>
                  <a:pt x="2054" y="49"/>
                </a:lnTo>
                <a:lnTo>
                  <a:pt x="2055" y="51"/>
                </a:lnTo>
                <a:lnTo>
                  <a:pt x="2055" y="54"/>
                </a:lnTo>
                <a:lnTo>
                  <a:pt x="2055" y="46"/>
                </a:lnTo>
                <a:lnTo>
                  <a:pt x="2055" y="54"/>
                </a:lnTo>
                <a:lnTo>
                  <a:pt x="2056" y="53"/>
                </a:lnTo>
                <a:lnTo>
                  <a:pt x="2056" y="56"/>
                </a:lnTo>
                <a:lnTo>
                  <a:pt x="2056" y="46"/>
                </a:lnTo>
                <a:lnTo>
                  <a:pt x="2056" y="52"/>
                </a:lnTo>
                <a:lnTo>
                  <a:pt x="2057" y="54"/>
                </a:lnTo>
                <a:lnTo>
                  <a:pt x="2057" y="60"/>
                </a:lnTo>
                <a:lnTo>
                  <a:pt x="2058" y="59"/>
                </a:lnTo>
                <a:lnTo>
                  <a:pt x="2058" y="58"/>
                </a:lnTo>
                <a:lnTo>
                  <a:pt x="2059" y="59"/>
                </a:lnTo>
                <a:lnTo>
                  <a:pt x="2059" y="49"/>
                </a:lnTo>
                <a:lnTo>
                  <a:pt x="2059" y="49"/>
                </a:lnTo>
                <a:lnTo>
                  <a:pt x="2060" y="44"/>
                </a:lnTo>
                <a:lnTo>
                  <a:pt x="2060" y="44"/>
                </a:lnTo>
                <a:lnTo>
                  <a:pt x="2060" y="39"/>
                </a:lnTo>
                <a:lnTo>
                  <a:pt x="2061" y="50"/>
                </a:lnTo>
                <a:lnTo>
                  <a:pt x="2061" y="46"/>
                </a:lnTo>
                <a:lnTo>
                  <a:pt x="2061" y="45"/>
                </a:lnTo>
                <a:lnTo>
                  <a:pt x="2061" y="42"/>
                </a:lnTo>
                <a:lnTo>
                  <a:pt x="2062" y="53"/>
                </a:lnTo>
                <a:lnTo>
                  <a:pt x="2062" y="51"/>
                </a:lnTo>
                <a:lnTo>
                  <a:pt x="2062" y="43"/>
                </a:lnTo>
                <a:lnTo>
                  <a:pt x="2063" y="51"/>
                </a:lnTo>
                <a:lnTo>
                  <a:pt x="2063" y="50"/>
                </a:lnTo>
                <a:lnTo>
                  <a:pt x="2064" y="60"/>
                </a:lnTo>
                <a:lnTo>
                  <a:pt x="2064" y="56"/>
                </a:lnTo>
                <a:lnTo>
                  <a:pt x="2064" y="55"/>
                </a:lnTo>
                <a:lnTo>
                  <a:pt x="2064" y="56"/>
                </a:lnTo>
                <a:lnTo>
                  <a:pt x="2065" y="46"/>
                </a:lnTo>
                <a:lnTo>
                  <a:pt x="2065" y="46"/>
                </a:lnTo>
                <a:lnTo>
                  <a:pt x="2065" y="39"/>
                </a:lnTo>
                <a:lnTo>
                  <a:pt x="2066" y="47"/>
                </a:lnTo>
                <a:lnTo>
                  <a:pt x="2066" y="46"/>
                </a:lnTo>
                <a:lnTo>
                  <a:pt x="2066" y="46"/>
                </a:lnTo>
                <a:lnTo>
                  <a:pt x="2066" y="45"/>
                </a:lnTo>
                <a:lnTo>
                  <a:pt x="2067" y="57"/>
                </a:lnTo>
                <a:lnTo>
                  <a:pt x="2067" y="51"/>
                </a:lnTo>
                <a:lnTo>
                  <a:pt x="2067" y="50"/>
                </a:lnTo>
                <a:lnTo>
                  <a:pt x="2068" y="46"/>
                </a:lnTo>
                <a:lnTo>
                  <a:pt x="2068" y="52"/>
                </a:lnTo>
                <a:lnTo>
                  <a:pt x="2068" y="48"/>
                </a:lnTo>
                <a:lnTo>
                  <a:pt x="2068" y="50"/>
                </a:lnTo>
                <a:lnTo>
                  <a:pt x="2069" y="59"/>
                </a:lnTo>
                <a:lnTo>
                  <a:pt x="2069" y="51"/>
                </a:lnTo>
                <a:lnTo>
                  <a:pt x="2069" y="52"/>
                </a:lnTo>
                <a:lnTo>
                  <a:pt x="2069" y="54"/>
                </a:lnTo>
                <a:lnTo>
                  <a:pt x="2070" y="46"/>
                </a:lnTo>
                <a:lnTo>
                  <a:pt x="2070" y="51"/>
                </a:lnTo>
                <a:lnTo>
                  <a:pt x="2071" y="51"/>
                </a:lnTo>
                <a:lnTo>
                  <a:pt x="2071" y="69"/>
                </a:lnTo>
                <a:lnTo>
                  <a:pt x="2072" y="68"/>
                </a:lnTo>
                <a:lnTo>
                  <a:pt x="2072" y="73"/>
                </a:lnTo>
                <a:lnTo>
                  <a:pt x="2072" y="47"/>
                </a:lnTo>
                <a:lnTo>
                  <a:pt x="2073" y="47"/>
                </a:lnTo>
                <a:lnTo>
                  <a:pt x="2073" y="49"/>
                </a:lnTo>
                <a:lnTo>
                  <a:pt x="2073" y="36"/>
                </a:lnTo>
                <a:lnTo>
                  <a:pt x="2074" y="34"/>
                </a:lnTo>
                <a:lnTo>
                  <a:pt x="2074" y="34"/>
                </a:lnTo>
                <a:lnTo>
                  <a:pt x="2074" y="39"/>
                </a:lnTo>
                <a:lnTo>
                  <a:pt x="2075" y="36"/>
                </a:lnTo>
                <a:lnTo>
                  <a:pt x="2075" y="34"/>
                </a:lnTo>
                <a:lnTo>
                  <a:pt x="2075" y="20"/>
                </a:lnTo>
                <a:lnTo>
                  <a:pt x="2076" y="27"/>
                </a:lnTo>
                <a:lnTo>
                  <a:pt x="2076" y="28"/>
                </a:lnTo>
                <a:lnTo>
                  <a:pt x="2076" y="27"/>
                </a:lnTo>
                <a:lnTo>
                  <a:pt x="2077" y="33"/>
                </a:lnTo>
                <a:lnTo>
                  <a:pt x="2077" y="32"/>
                </a:lnTo>
                <a:lnTo>
                  <a:pt x="2077" y="30"/>
                </a:lnTo>
                <a:lnTo>
                  <a:pt x="2078" y="17"/>
                </a:lnTo>
                <a:lnTo>
                  <a:pt x="2078" y="16"/>
                </a:lnTo>
                <a:lnTo>
                  <a:pt x="2078" y="20"/>
                </a:lnTo>
                <a:lnTo>
                  <a:pt x="2079" y="11"/>
                </a:lnTo>
                <a:lnTo>
                  <a:pt x="2079" y="14"/>
                </a:lnTo>
                <a:lnTo>
                  <a:pt x="2079" y="14"/>
                </a:lnTo>
                <a:lnTo>
                  <a:pt x="2079" y="21"/>
                </a:lnTo>
                <a:lnTo>
                  <a:pt x="2080" y="12"/>
                </a:lnTo>
                <a:lnTo>
                  <a:pt x="2080" y="20"/>
                </a:lnTo>
                <a:lnTo>
                  <a:pt x="2080" y="21"/>
                </a:lnTo>
                <a:lnTo>
                  <a:pt x="2080" y="25"/>
                </a:lnTo>
                <a:lnTo>
                  <a:pt x="2081" y="21"/>
                </a:lnTo>
                <a:lnTo>
                  <a:pt x="2081" y="19"/>
                </a:lnTo>
                <a:lnTo>
                  <a:pt x="2081" y="22"/>
                </a:lnTo>
                <a:lnTo>
                  <a:pt x="2082" y="9"/>
                </a:lnTo>
                <a:lnTo>
                  <a:pt x="2082" y="9"/>
                </a:lnTo>
                <a:lnTo>
                  <a:pt x="2082" y="9"/>
                </a:lnTo>
                <a:lnTo>
                  <a:pt x="2082" y="7"/>
                </a:lnTo>
                <a:lnTo>
                  <a:pt x="2083" y="20"/>
                </a:lnTo>
                <a:lnTo>
                  <a:pt x="2083" y="18"/>
                </a:lnTo>
                <a:lnTo>
                  <a:pt x="2083" y="19"/>
                </a:lnTo>
                <a:lnTo>
                  <a:pt x="2084" y="22"/>
                </a:lnTo>
                <a:lnTo>
                  <a:pt x="2084" y="16"/>
                </a:lnTo>
                <a:lnTo>
                  <a:pt x="2084" y="18"/>
                </a:lnTo>
                <a:lnTo>
                  <a:pt x="2084" y="18"/>
                </a:lnTo>
                <a:lnTo>
                  <a:pt x="2084" y="19"/>
                </a:lnTo>
                <a:lnTo>
                  <a:pt x="2085" y="11"/>
                </a:lnTo>
                <a:lnTo>
                  <a:pt x="2085" y="15"/>
                </a:lnTo>
                <a:lnTo>
                  <a:pt x="2085" y="15"/>
                </a:lnTo>
                <a:lnTo>
                  <a:pt x="2085" y="16"/>
                </a:lnTo>
                <a:lnTo>
                  <a:pt x="2086" y="8"/>
                </a:lnTo>
                <a:lnTo>
                  <a:pt x="2086" y="11"/>
                </a:lnTo>
                <a:lnTo>
                  <a:pt x="2087" y="12"/>
                </a:lnTo>
                <a:lnTo>
                  <a:pt x="2087" y="2"/>
                </a:lnTo>
                <a:lnTo>
                  <a:pt x="2087" y="8"/>
                </a:lnTo>
                <a:lnTo>
                  <a:pt x="2088" y="8"/>
                </a:lnTo>
                <a:lnTo>
                  <a:pt x="2088" y="3"/>
                </a:lnTo>
                <a:lnTo>
                  <a:pt x="2088" y="12"/>
                </a:lnTo>
                <a:lnTo>
                  <a:pt x="2088" y="9"/>
                </a:lnTo>
                <a:lnTo>
                  <a:pt x="2089" y="8"/>
                </a:lnTo>
                <a:lnTo>
                  <a:pt x="2089" y="7"/>
                </a:lnTo>
                <a:lnTo>
                  <a:pt x="2089" y="18"/>
                </a:lnTo>
                <a:lnTo>
                  <a:pt x="2090" y="19"/>
                </a:lnTo>
                <a:lnTo>
                  <a:pt x="2090" y="20"/>
                </a:lnTo>
                <a:lnTo>
                  <a:pt x="2090" y="9"/>
                </a:lnTo>
                <a:lnTo>
                  <a:pt x="2090" y="9"/>
                </a:lnTo>
                <a:lnTo>
                  <a:pt x="2091" y="9"/>
                </a:lnTo>
                <a:lnTo>
                  <a:pt x="2091" y="14"/>
                </a:lnTo>
                <a:lnTo>
                  <a:pt x="2092" y="0"/>
                </a:lnTo>
                <a:lnTo>
                  <a:pt x="2092" y="5"/>
                </a:lnTo>
                <a:lnTo>
                  <a:pt x="2092" y="5"/>
                </a:lnTo>
                <a:lnTo>
                  <a:pt x="2092" y="3"/>
                </a:lnTo>
                <a:lnTo>
                  <a:pt x="2093" y="12"/>
                </a:lnTo>
                <a:lnTo>
                  <a:pt x="2093" y="11"/>
                </a:lnTo>
                <a:lnTo>
                  <a:pt x="2093" y="11"/>
                </a:lnTo>
                <a:lnTo>
                  <a:pt x="2094" y="27"/>
                </a:lnTo>
                <a:lnTo>
                  <a:pt x="2094" y="26"/>
                </a:lnTo>
                <a:lnTo>
                  <a:pt x="2094" y="26"/>
                </a:lnTo>
                <a:lnTo>
                  <a:pt x="2094" y="33"/>
                </a:lnTo>
                <a:lnTo>
                  <a:pt x="2095" y="29"/>
                </a:lnTo>
                <a:lnTo>
                  <a:pt x="2095" y="29"/>
                </a:lnTo>
                <a:lnTo>
                  <a:pt x="2095" y="24"/>
                </a:lnTo>
                <a:lnTo>
                  <a:pt x="2096" y="32"/>
                </a:lnTo>
                <a:lnTo>
                  <a:pt x="2096" y="25"/>
                </a:lnTo>
                <a:lnTo>
                  <a:pt x="2096" y="23"/>
                </a:lnTo>
                <a:lnTo>
                  <a:pt x="2096" y="33"/>
                </a:lnTo>
                <a:lnTo>
                  <a:pt x="2097" y="29"/>
                </a:lnTo>
                <a:lnTo>
                  <a:pt x="2097" y="29"/>
                </a:lnTo>
                <a:lnTo>
                  <a:pt x="2097" y="26"/>
                </a:lnTo>
                <a:lnTo>
                  <a:pt x="2098" y="39"/>
                </a:lnTo>
                <a:lnTo>
                  <a:pt x="2098" y="40"/>
                </a:lnTo>
                <a:lnTo>
                  <a:pt x="2099" y="21"/>
                </a:lnTo>
                <a:lnTo>
                  <a:pt x="2099" y="19"/>
                </a:lnTo>
                <a:lnTo>
                  <a:pt x="2099" y="15"/>
                </a:lnTo>
                <a:lnTo>
                  <a:pt x="2100" y="24"/>
                </a:lnTo>
                <a:lnTo>
                  <a:pt x="2100" y="24"/>
                </a:lnTo>
                <a:lnTo>
                  <a:pt x="2100" y="23"/>
                </a:lnTo>
                <a:lnTo>
                  <a:pt x="2101" y="38"/>
                </a:lnTo>
                <a:lnTo>
                  <a:pt x="2101" y="38"/>
                </a:lnTo>
                <a:lnTo>
                  <a:pt x="2101" y="38"/>
                </a:lnTo>
                <a:lnTo>
                  <a:pt x="2102" y="44"/>
                </a:lnTo>
                <a:lnTo>
                  <a:pt x="2102" y="42"/>
                </a:lnTo>
                <a:lnTo>
                  <a:pt x="2102" y="44"/>
                </a:lnTo>
                <a:lnTo>
                  <a:pt x="2102" y="44"/>
                </a:lnTo>
                <a:lnTo>
                  <a:pt x="2103" y="30"/>
                </a:lnTo>
                <a:lnTo>
                  <a:pt x="2103" y="31"/>
                </a:lnTo>
                <a:lnTo>
                  <a:pt x="2104" y="32"/>
                </a:lnTo>
                <a:lnTo>
                  <a:pt x="2104" y="47"/>
                </a:lnTo>
                <a:lnTo>
                  <a:pt x="2104" y="44"/>
                </a:lnTo>
                <a:lnTo>
                  <a:pt x="2105" y="42"/>
                </a:lnTo>
                <a:lnTo>
                  <a:pt x="2105" y="31"/>
                </a:lnTo>
                <a:lnTo>
                  <a:pt x="2106" y="31"/>
                </a:lnTo>
                <a:lnTo>
                  <a:pt x="2106" y="21"/>
                </a:lnTo>
                <a:lnTo>
                  <a:pt x="2106" y="23"/>
                </a:lnTo>
                <a:lnTo>
                  <a:pt x="2107" y="24"/>
                </a:lnTo>
                <a:lnTo>
                  <a:pt x="2107" y="33"/>
                </a:lnTo>
                <a:lnTo>
                  <a:pt x="2107" y="33"/>
                </a:lnTo>
                <a:lnTo>
                  <a:pt x="2108" y="34"/>
                </a:lnTo>
                <a:lnTo>
                  <a:pt x="2108" y="34"/>
                </a:lnTo>
                <a:lnTo>
                  <a:pt x="2108" y="46"/>
                </a:lnTo>
                <a:lnTo>
                  <a:pt x="2109" y="42"/>
                </a:lnTo>
                <a:lnTo>
                  <a:pt x="2109" y="44"/>
                </a:lnTo>
                <a:lnTo>
                  <a:pt x="2109" y="51"/>
                </a:lnTo>
                <a:lnTo>
                  <a:pt x="2110" y="37"/>
                </a:lnTo>
                <a:lnTo>
                  <a:pt x="2110" y="39"/>
                </a:lnTo>
                <a:lnTo>
                  <a:pt x="2110" y="39"/>
                </a:lnTo>
                <a:lnTo>
                  <a:pt x="2110" y="35"/>
                </a:lnTo>
                <a:lnTo>
                  <a:pt x="2111" y="44"/>
                </a:lnTo>
                <a:lnTo>
                  <a:pt x="2111" y="41"/>
                </a:lnTo>
                <a:lnTo>
                  <a:pt x="2111" y="39"/>
                </a:lnTo>
                <a:lnTo>
                  <a:pt x="2111" y="41"/>
                </a:lnTo>
                <a:lnTo>
                  <a:pt x="2112" y="24"/>
                </a:lnTo>
                <a:lnTo>
                  <a:pt x="2112" y="24"/>
                </a:lnTo>
                <a:lnTo>
                  <a:pt x="2112" y="24"/>
                </a:lnTo>
                <a:lnTo>
                  <a:pt x="2112" y="13"/>
                </a:lnTo>
                <a:lnTo>
                  <a:pt x="2113" y="23"/>
                </a:lnTo>
                <a:lnTo>
                  <a:pt x="2113" y="22"/>
                </a:lnTo>
                <a:lnTo>
                  <a:pt x="2114" y="19"/>
                </a:lnTo>
                <a:lnTo>
                  <a:pt x="2114" y="30"/>
                </a:lnTo>
                <a:lnTo>
                  <a:pt x="2114" y="28"/>
                </a:lnTo>
                <a:lnTo>
                  <a:pt x="2114" y="28"/>
                </a:lnTo>
                <a:lnTo>
                  <a:pt x="2115" y="21"/>
                </a:lnTo>
                <a:lnTo>
                  <a:pt x="2115" y="27"/>
                </a:lnTo>
                <a:lnTo>
                  <a:pt x="2115" y="28"/>
                </a:lnTo>
                <a:lnTo>
                  <a:pt x="2115" y="23"/>
                </a:lnTo>
                <a:lnTo>
                  <a:pt x="2116" y="37"/>
                </a:lnTo>
                <a:lnTo>
                  <a:pt x="2116" y="38"/>
                </a:lnTo>
                <a:lnTo>
                  <a:pt x="2116" y="38"/>
                </a:lnTo>
                <a:lnTo>
                  <a:pt x="2117" y="21"/>
                </a:lnTo>
                <a:lnTo>
                  <a:pt x="2117" y="21"/>
                </a:lnTo>
                <a:lnTo>
                  <a:pt x="2118" y="33"/>
                </a:lnTo>
                <a:lnTo>
                  <a:pt x="2118" y="34"/>
                </a:lnTo>
                <a:lnTo>
                  <a:pt x="2119" y="41"/>
                </a:lnTo>
                <a:lnTo>
                  <a:pt x="2119" y="33"/>
                </a:lnTo>
                <a:lnTo>
                  <a:pt x="2119" y="33"/>
                </a:lnTo>
                <a:lnTo>
                  <a:pt x="2119" y="34"/>
                </a:lnTo>
                <a:lnTo>
                  <a:pt x="2120" y="28"/>
                </a:lnTo>
                <a:lnTo>
                  <a:pt x="2120" y="38"/>
                </a:lnTo>
                <a:lnTo>
                  <a:pt x="2121" y="39"/>
                </a:lnTo>
                <a:lnTo>
                  <a:pt x="2121" y="38"/>
                </a:lnTo>
                <a:lnTo>
                  <a:pt x="2121" y="48"/>
                </a:lnTo>
                <a:lnTo>
                  <a:pt x="2121" y="42"/>
                </a:lnTo>
                <a:lnTo>
                  <a:pt x="2122" y="41"/>
                </a:lnTo>
                <a:lnTo>
                  <a:pt x="2122" y="24"/>
                </a:lnTo>
                <a:lnTo>
                  <a:pt x="2122" y="30"/>
                </a:lnTo>
                <a:lnTo>
                  <a:pt x="2123" y="29"/>
                </a:lnTo>
                <a:lnTo>
                  <a:pt x="2123" y="33"/>
                </a:lnTo>
                <a:lnTo>
                  <a:pt x="2123" y="24"/>
                </a:lnTo>
                <a:lnTo>
                  <a:pt x="2124" y="24"/>
                </a:lnTo>
                <a:lnTo>
                  <a:pt x="2124" y="36"/>
                </a:lnTo>
                <a:lnTo>
                  <a:pt x="2124" y="35"/>
                </a:lnTo>
                <a:lnTo>
                  <a:pt x="2125" y="35"/>
                </a:lnTo>
                <a:lnTo>
                  <a:pt x="2126" y="23"/>
                </a:lnTo>
                <a:lnTo>
                  <a:pt x="2126" y="23"/>
                </a:lnTo>
              </a:path>
            </a:pathLst>
          </a:custGeom>
          <a:noFill/>
          <a:ln w="4763" cap="flat">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93" name="Freeform 125">
            <a:extLst>
              <a:ext uri="{FF2B5EF4-FFF2-40B4-BE49-F238E27FC236}">
                <a16:creationId xmlns:a16="http://schemas.microsoft.com/office/drawing/2014/main" id="{0527FEF0-88F3-4C99-9D09-23A8F50A2BDC}"/>
              </a:ext>
            </a:extLst>
          </p:cNvPr>
          <p:cNvSpPr>
            <a:spLocks/>
          </p:cNvSpPr>
          <p:nvPr/>
        </p:nvSpPr>
        <p:spPr bwMode="auto">
          <a:xfrm>
            <a:off x="9702800" y="381000"/>
            <a:ext cx="34925" cy="28575"/>
          </a:xfrm>
          <a:custGeom>
            <a:avLst/>
            <a:gdLst>
              <a:gd name="T0" fmla="*/ 1 w 22"/>
              <a:gd name="T1" fmla="*/ 16 h 18"/>
              <a:gd name="T2" fmla="*/ 1 w 22"/>
              <a:gd name="T3" fmla="*/ 10 h 18"/>
              <a:gd name="T4" fmla="*/ 1 w 22"/>
              <a:gd name="T5" fmla="*/ 10 h 18"/>
              <a:gd name="T6" fmla="*/ 2 w 22"/>
              <a:gd name="T7" fmla="*/ 11 h 18"/>
              <a:gd name="T8" fmla="*/ 2 w 22"/>
              <a:gd name="T9" fmla="*/ 11 h 18"/>
              <a:gd name="T10" fmla="*/ 2 w 22"/>
              <a:gd name="T11" fmla="*/ 10 h 18"/>
              <a:gd name="T12" fmla="*/ 3 w 22"/>
              <a:gd name="T13" fmla="*/ 10 h 18"/>
              <a:gd name="T14" fmla="*/ 3 w 22"/>
              <a:gd name="T15" fmla="*/ 8 h 18"/>
              <a:gd name="T16" fmla="*/ 4 w 22"/>
              <a:gd name="T17" fmla="*/ 8 h 18"/>
              <a:gd name="T18" fmla="*/ 4 w 22"/>
              <a:gd name="T19" fmla="*/ 6 h 18"/>
              <a:gd name="T20" fmla="*/ 4 w 22"/>
              <a:gd name="T21" fmla="*/ 6 h 18"/>
              <a:gd name="T22" fmla="*/ 5 w 22"/>
              <a:gd name="T23" fmla="*/ 5 h 18"/>
              <a:gd name="T24" fmla="*/ 5 w 22"/>
              <a:gd name="T25" fmla="*/ 5 h 18"/>
              <a:gd name="T26" fmla="*/ 5 w 22"/>
              <a:gd name="T27" fmla="*/ 3 h 18"/>
              <a:gd name="T28" fmla="*/ 5 w 22"/>
              <a:gd name="T29" fmla="*/ 4 h 18"/>
              <a:gd name="T30" fmla="*/ 6 w 22"/>
              <a:gd name="T31" fmla="*/ 2 h 18"/>
              <a:gd name="T32" fmla="*/ 6 w 22"/>
              <a:gd name="T33" fmla="*/ 2 h 18"/>
              <a:gd name="T34" fmla="*/ 6 w 22"/>
              <a:gd name="T35" fmla="*/ 2 h 18"/>
              <a:gd name="T36" fmla="*/ 7 w 22"/>
              <a:gd name="T37" fmla="*/ 1 h 18"/>
              <a:gd name="T38" fmla="*/ 7 w 22"/>
              <a:gd name="T39" fmla="*/ 1 h 18"/>
              <a:gd name="T40" fmla="*/ 7 w 22"/>
              <a:gd name="T41" fmla="*/ 1 h 18"/>
              <a:gd name="T42" fmla="*/ 8 w 22"/>
              <a:gd name="T43" fmla="*/ 1 h 18"/>
              <a:gd name="T44" fmla="*/ 8 w 22"/>
              <a:gd name="T45" fmla="*/ 1 h 18"/>
              <a:gd name="T46" fmla="*/ 9 w 22"/>
              <a:gd name="T47" fmla="*/ 1 h 18"/>
              <a:gd name="T48" fmla="*/ 9 w 22"/>
              <a:gd name="T49" fmla="*/ 2 h 18"/>
              <a:gd name="T50" fmla="*/ 9 w 22"/>
              <a:gd name="T51" fmla="*/ 6 h 18"/>
              <a:gd name="T52" fmla="*/ 10 w 22"/>
              <a:gd name="T53" fmla="*/ 6 h 18"/>
              <a:gd name="T54" fmla="*/ 10 w 22"/>
              <a:gd name="T55" fmla="*/ 7 h 18"/>
              <a:gd name="T56" fmla="*/ 10 w 22"/>
              <a:gd name="T57" fmla="*/ 7 h 18"/>
              <a:gd name="T58" fmla="*/ 11 w 22"/>
              <a:gd name="T59" fmla="*/ 7 h 18"/>
              <a:gd name="T60" fmla="*/ 11 w 22"/>
              <a:gd name="T61" fmla="*/ 6 h 18"/>
              <a:gd name="T62" fmla="*/ 11 w 22"/>
              <a:gd name="T63" fmla="*/ 6 h 18"/>
              <a:gd name="T64" fmla="*/ 12 w 22"/>
              <a:gd name="T65" fmla="*/ 6 h 18"/>
              <a:gd name="T66" fmla="*/ 12 w 22"/>
              <a:gd name="T67" fmla="*/ 7 h 18"/>
              <a:gd name="T68" fmla="*/ 12 w 22"/>
              <a:gd name="T69" fmla="*/ 6 h 18"/>
              <a:gd name="T70" fmla="*/ 13 w 22"/>
              <a:gd name="T71" fmla="*/ 6 h 18"/>
              <a:gd name="T72" fmla="*/ 13 w 22"/>
              <a:gd name="T73" fmla="*/ 7 h 18"/>
              <a:gd name="T74" fmla="*/ 13 w 22"/>
              <a:gd name="T75" fmla="*/ 8 h 18"/>
              <a:gd name="T76" fmla="*/ 14 w 22"/>
              <a:gd name="T77" fmla="*/ 10 h 18"/>
              <a:gd name="T78" fmla="*/ 14 w 22"/>
              <a:gd name="T79" fmla="*/ 10 h 18"/>
              <a:gd name="T80" fmla="*/ 14 w 22"/>
              <a:gd name="T81" fmla="*/ 9 h 18"/>
              <a:gd name="T82" fmla="*/ 15 w 22"/>
              <a:gd name="T83" fmla="*/ 10 h 18"/>
              <a:gd name="T84" fmla="*/ 15 w 22"/>
              <a:gd name="T85" fmla="*/ 10 h 18"/>
              <a:gd name="T86" fmla="*/ 15 w 22"/>
              <a:gd name="T87" fmla="*/ 10 h 18"/>
              <a:gd name="T88" fmla="*/ 16 w 22"/>
              <a:gd name="T89" fmla="*/ 10 h 18"/>
              <a:gd name="T90" fmla="*/ 16 w 22"/>
              <a:gd name="T91" fmla="*/ 9 h 18"/>
              <a:gd name="T92" fmla="*/ 16 w 22"/>
              <a:gd name="T93" fmla="*/ 9 h 18"/>
              <a:gd name="T94" fmla="*/ 17 w 22"/>
              <a:gd name="T95" fmla="*/ 9 h 18"/>
              <a:gd name="T96" fmla="*/ 17 w 22"/>
              <a:gd name="T97" fmla="*/ 9 h 18"/>
              <a:gd name="T98" fmla="*/ 17 w 22"/>
              <a:gd name="T99" fmla="*/ 8 h 18"/>
              <a:gd name="T100" fmla="*/ 18 w 22"/>
              <a:gd name="T101" fmla="*/ 8 h 18"/>
              <a:gd name="T102" fmla="*/ 18 w 22"/>
              <a:gd name="T103" fmla="*/ 6 h 18"/>
              <a:gd name="T104" fmla="*/ 18 w 22"/>
              <a:gd name="T105" fmla="*/ 5 h 18"/>
              <a:gd name="T106" fmla="*/ 19 w 22"/>
              <a:gd name="T107" fmla="*/ 3 h 18"/>
              <a:gd name="T108" fmla="*/ 19 w 22"/>
              <a:gd name="T109" fmla="*/ 3 h 18"/>
              <a:gd name="T110" fmla="*/ 19 w 22"/>
              <a:gd name="T111" fmla="*/ 4 h 18"/>
              <a:gd name="T112" fmla="*/ 20 w 22"/>
              <a:gd name="T113" fmla="*/ 5 h 18"/>
              <a:gd name="T114" fmla="*/ 20 w 22"/>
              <a:gd name="T115" fmla="*/ 8 h 18"/>
              <a:gd name="T116" fmla="*/ 21 w 22"/>
              <a:gd name="T117" fmla="*/ 9 h 18"/>
              <a:gd name="T118" fmla="*/ 21 w 22"/>
              <a:gd name="T119" fmla="*/ 8 h 18"/>
              <a:gd name="T120" fmla="*/ 21 w 22"/>
              <a:gd name="T121" fmla="*/ 9 h 18"/>
              <a:gd name="T122" fmla="*/ 22 w 22"/>
              <a:gd name="T123"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18">
                <a:moveTo>
                  <a:pt x="0" y="13"/>
                </a:moveTo>
                <a:lnTo>
                  <a:pt x="1" y="15"/>
                </a:lnTo>
                <a:lnTo>
                  <a:pt x="1" y="16"/>
                </a:lnTo>
                <a:lnTo>
                  <a:pt x="1" y="17"/>
                </a:lnTo>
                <a:lnTo>
                  <a:pt x="1" y="18"/>
                </a:lnTo>
                <a:lnTo>
                  <a:pt x="1" y="18"/>
                </a:lnTo>
                <a:lnTo>
                  <a:pt x="1" y="17"/>
                </a:lnTo>
                <a:lnTo>
                  <a:pt x="1" y="16"/>
                </a:lnTo>
                <a:lnTo>
                  <a:pt x="1" y="15"/>
                </a:lnTo>
                <a:lnTo>
                  <a:pt x="1" y="13"/>
                </a:lnTo>
                <a:lnTo>
                  <a:pt x="1" y="11"/>
                </a:lnTo>
                <a:lnTo>
                  <a:pt x="1" y="10"/>
                </a:lnTo>
                <a:lnTo>
                  <a:pt x="1" y="10"/>
                </a:lnTo>
                <a:lnTo>
                  <a:pt x="1" y="9"/>
                </a:lnTo>
                <a:lnTo>
                  <a:pt x="1" y="10"/>
                </a:lnTo>
                <a:lnTo>
                  <a:pt x="1" y="10"/>
                </a:lnTo>
                <a:lnTo>
                  <a:pt x="1" y="10"/>
                </a:lnTo>
                <a:lnTo>
                  <a:pt x="1" y="10"/>
                </a:lnTo>
                <a:lnTo>
                  <a:pt x="1" y="10"/>
                </a:lnTo>
                <a:lnTo>
                  <a:pt x="1" y="10"/>
                </a:lnTo>
                <a:lnTo>
                  <a:pt x="1" y="10"/>
                </a:lnTo>
                <a:lnTo>
                  <a:pt x="1" y="10"/>
                </a:lnTo>
                <a:lnTo>
                  <a:pt x="1" y="10"/>
                </a:lnTo>
                <a:lnTo>
                  <a:pt x="1" y="10"/>
                </a:lnTo>
                <a:lnTo>
                  <a:pt x="1" y="10"/>
                </a:lnTo>
                <a:lnTo>
                  <a:pt x="1" y="10"/>
                </a:lnTo>
                <a:lnTo>
                  <a:pt x="2" y="10"/>
                </a:lnTo>
                <a:lnTo>
                  <a:pt x="2" y="10"/>
                </a:lnTo>
                <a:lnTo>
                  <a:pt x="2" y="10"/>
                </a:lnTo>
                <a:lnTo>
                  <a:pt x="2" y="10"/>
                </a:lnTo>
                <a:lnTo>
                  <a:pt x="2" y="10"/>
                </a:lnTo>
                <a:lnTo>
                  <a:pt x="2" y="11"/>
                </a:lnTo>
                <a:lnTo>
                  <a:pt x="2" y="11"/>
                </a:lnTo>
                <a:lnTo>
                  <a:pt x="2" y="11"/>
                </a:lnTo>
                <a:lnTo>
                  <a:pt x="2" y="10"/>
                </a:lnTo>
                <a:lnTo>
                  <a:pt x="2" y="10"/>
                </a:lnTo>
                <a:lnTo>
                  <a:pt x="2" y="10"/>
                </a:lnTo>
                <a:lnTo>
                  <a:pt x="2" y="10"/>
                </a:lnTo>
                <a:lnTo>
                  <a:pt x="2" y="10"/>
                </a:lnTo>
                <a:lnTo>
                  <a:pt x="2" y="11"/>
                </a:lnTo>
                <a:lnTo>
                  <a:pt x="2" y="11"/>
                </a:lnTo>
                <a:lnTo>
                  <a:pt x="2" y="11"/>
                </a:lnTo>
                <a:lnTo>
                  <a:pt x="2" y="11"/>
                </a:lnTo>
                <a:lnTo>
                  <a:pt x="2" y="11"/>
                </a:lnTo>
                <a:lnTo>
                  <a:pt x="2" y="10"/>
                </a:lnTo>
                <a:lnTo>
                  <a:pt x="2" y="10"/>
                </a:lnTo>
                <a:lnTo>
                  <a:pt x="2" y="10"/>
                </a:lnTo>
                <a:lnTo>
                  <a:pt x="2" y="10"/>
                </a:lnTo>
                <a:lnTo>
                  <a:pt x="2" y="10"/>
                </a:lnTo>
                <a:lnTo>
                  <a:pt x="2" y="10"/>
                </a:lnTo>
                <a:lnTo>
                  <a:pt x="2" y="10"/>
                </a:lnTo>
                <a:lnTo>
                  <a:pt x="3" y="10"/>
                </a:lnTo>
                <a:lnTo>
                  <a:pt x="3" y="10"/>
                </a:lnTo>
                <a:lnTo>
                  <a:pt x="3" y="10"/>
                </a:lnTo>
                <a:lnTo>
                  <a:pt x="3" y="10"/>
                </a:lnTo>
                <a:lnTo>
                  <a:pt x="3" y="10"/>
                </a:lnTo>
                <a:lnTo>
                  <a:pt x="3" y="10"/>
                </a:lnTo>
                <a:lnTo>
                  <a:pt x="3" y="10"/>
                </a:lnTo>
                <a:lnTo>
                  <a:pt x="3" y="10"/>
                </a:lnTo>
                <a:lnTo>
                  <a:pt x="3" y="10"/>
                </a:lnTo>
                <a:lnTo>
                  <a:pt x="3" y="9"/>
                </a:lnTo>
                <a:lnTo>
                  <a:pt x="3" y="8"/>
                </a:lnTo>
                <a:lnTo>
                  <a:pt x="3" y="8"/>
                </a:lnTo>
                <a:lnTo>
                  <a:pt x="3" y="8"/>
                </a:lnTo>
                <a:lnTo>
                  <a:pt x="3" y="8"/>
                </a:lnTo>
                <a:lnTo>
                  <a:pt x="3" y="8"/>
                </a:lnTo>
                <a:lnTo>
                  <a:pt x="3" y="8"/>
                </a:lnTo>
                <a:lnTo>
                  <a:pt x="3" y="8"/>
                </a:lnTo>
                <a:lnTo>
                  <a:pt x="3" y="8"/>
                </a:lnTo>
                <a:lnTo>
                  <a:pt x="3" y="9"/>
                </a:lnTo>
                <a:lnTo>
                  <a:pt x="4" y="9"/>
                </a:lnTo>
                <a:lnTo>
                  <a:pt x="4" y="8"/>
                </a:lnTo>
                <a:lnTo>
                  <a:pt x="4" y="7"/>
                </a:lnTo>
                <a:lnTo>
                  <a:pt x="4" y="7"/>
                </a:lnTo>
                <a:lnTo>
                  <a:pt x="4" y="7"/>
                </a:lnTo>
                <a:lnTo>
                  <a:pt x="4" y="7"/>
                </a:lnTo>
                <a:lnTo>
                  <a:pt x="4" y="7"/>
                </a:lnTo>
                <a:lnTo>
                  <a:pt x="4" y="7"/>
                </a:lnTo>
                <a:lnTo>
                  <a:pt x="4" y="6"/>
                </a:lnTo>
                <a:lnTo>
                  <a:pt x="4" y="6"/>
                </a:lnTo>
                <a:lnTo>
                  <a:pt x="4" y="7"/>
                </a:lnTo>
                <a:lnTo>
                  <a:pt x="4" y="6"/>
                </a:lnTo>
                <a:lnTo>
                  <a:pt x="4" y="6"/>
                </a:lnTo>
                <a:lnTo>
                  <a:pt x="4" y="6"/>
                </a:lnTo>
                <a:lnTo>
                  <a:pt x="4" y="7"/>
                </a:lnTo>
                <a:lnTo>
                  <a:pt x="4" y="6"/>
                </a:lnTo>
                <a:lnTo>
                  <a:pt x="4" y="6"/>
                </a:lnTo>
                <a:lnTo>
                  <a:pt x="4" y="6"/>
                </a:lnTo>
                <a:lnTo>
                  <a:pt x="4" y="6"/>
                </a:lnTo>
                <a:lnTo>
                  <a:pt x="4" y="5"/>
                </a:lnTo>
                <a:lnTo>
                  <a:pt x="4" y="5"/>
                </a:lnTo>
                <a:lnTo>
                  <a:pt x="4" y="5"/>
                </a:lnTo>
                <a:lnTo>
                  <a:pt x="4" y="5"/>
                </a:lnTo>
                <a:lnTo>
                  <a:pt x="4" y="5"/>
                </a:lnTo>
                <a:lnTo>
                  <a:pt x="4" y="5"/>
                </a:lnTo>
                <a:lnTo>
                  <a:pt x="5" y="5"/>
                </a:lnTo>
                <a:lnTo>
                  <a:pt x="5" y="5"/>
                </a:lnTo>
                <a:lnTo>
                  <a:pt x="5" y="5"/>
                </a:lnTo>
                <a:lnTo>
                  <a:pt x="5" y="6"/>
                </a:lnTo>
                <a:lnTo>
                  <a:pt x="5" y="5"/>
                </a:lnTo>
                <a:lnTo>
                  <a:pt x="5" y="5"/>
                </a:lnTo>
                <a:lnTo>
                  <a:pt x="5" y="5"/>
                </a:lnTo>
                <a:lnTo>
                  <a:pt x="5" y="5"/>
                </a:lnTo>
                <a:lnTo>
                  <a:pt x="5" y="5"/>
                </a:lnTo>
                <a:lnTo>
                  <a:pt x="5" y="4"/>
                </a:lnTo>
                <a:lnTo>
                  <a:pt x="5" y="4"/>
                </a:lnTo>
                <a:lnTo>
                  <a:pt x="5" y="4"/>
                </a:lnTo>
                <a:lnTo>
                  <a:pt x="5" y="4"/>
                </a:lnTo>
                <a:lnTo>
                  <a:pt x="5" y="4"/>
                </a:lnTo>
                <a:lnTo>
                  <a:pt x="5" y="4"/>
                </a:lnTo>
                <a:lnTo>
                  <a:pt x="5" y="4"/>
                </a:lnTo>
                <a:lnTo>
                  <a:pt x="5" y="3"/>
                </a:lnTo>
                <a:lnTo>
                  <a:pt x="5" y="4"/>
                </a:lnTo>
                <a:lnTo>
                  <a:pt x="5" y="4"/>
                </a:lnTo>
                <a:lnTo>
                  <a:pt x="5" y="4"/>
                </a:lnTo>
                <a:lnTo>
                  <a:pt x="5" y="4"/>
                </a:lnTo>
                <a:lnTo>
                  <a:pt x="5" y="4"/>
                </a:lnTo>
                <a:lnTo>
                  <a:pt x="5" y="4"/>
                </a:lnTo>
                <a:lnTo>
                  <a:pt x="5" y="4"/>
                </a:lnTo>
                <a:lnTo>
                  <a:pt x="5" y="4"/>
                </a:lnTo>
                <a:lnTo>
                  <a:pt x="6" y="4"/>
                </a:lnTo>
                <a:lnTo>
                  <a:pt x="6" y="3"/>
                </a:lnTo>
                <a:lnTo>
                  <a:pt x="6" y="3"/>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2"/>
                </a:lnTo>
                <a:lnTo>
                  <a:pt x="6" y="3"/>
                </a:lnTo>
                <a:lnTo>
                  <a:pt x="6" y="3"/>
                </a:lnTo>
                <a:lnTo>
                  <a:pt x="6" y="2"/>
                </a:lnTo>
                <a:lnTo>
                  <a:pt x="6" y="2"/>
                </a:lnTo>
                <a:lnTo>
                  <a:pt x="6" y="2"/>
                </a:lnTo>
                <a:lnTo>
                  <a:pt x="6" y="2"/>
                </a:lnTo>
                <a:lnTo>
                  <a:pt x="6" y="2"/>
                </a:lnTo>
                <a:lnTo>
                  <a:pt x="6" y="2"/>
                </a:lnTo>
                <a:lnTo>
                  <a:pt x="6" y="2"/>
                </a:lnTo>
                <a:lnTo>
                  <a:pt x="7" y="2"/>
                </a:lnTo>
                <a:lnTo>
                  <a:pt x="7" y="2"/>
                </a:lnTo>
                <a:lnTo>
                  <a:pt x="7" y="1"/>
                </a:lnTo>
                <a:lnTo>
                  <a:pt x="7" y="1"/>
                </a:lnTo>
                <a:lnTo>
                  <a:pt x="7" y="1"/>
                </a:lnTo>
                <a:lnTo>
                  <a:pt x="7" y="1"/>
                </a:lnTo>
                <a:lnTo>
                  <a:pt x="7" y="1"/>
                </a:lnTo>
                <a:lnTo>
                  <a:pt x="7" y="1"/>
                </a:lnTo>
                <a:lnTo>
                  <a:pt x="7" y="1"/>
                </a:lnTo>
                <a:lnTo>
                  <a:pt x="7" y="1"/>
                </a:lnTo>
                <a:lnTo>
                  <a:pt x="7" y="1"/>
                </a:lnTo>
                <a:lnTo>
                  <a:pt x="7" y="1"/>
                </a:lnTo>
                <a:lnTo>
                  <a:pt x="7" y="1"/>
                </a:lnTo>
                <a:lnTo>
                  <a:pt x="7" y="1"/>
                </a:lnTo>
                <a:lnTo>
                  <a:pt x="7" y="1"/>
                </a:lnTo>
                <a:lnTo>
                  <a:pt x="7" y="1"/>
                </a:lnTo>
                <a:lnTo>
                  <a:pt x="7" y="1"/>
                </a:lnTo>
                <a:lnTo>
                  <a:pt x="7" y="1"/>
                </a:lnTo>
                <a:lnTo>
                  <a:pt x="7" y="0"/>
                </a:lnTo>
                <a:lnTo>
                  <a:pt x="7" y="1"/>
                </a:lnTo>
                <a:lnTo>
                  <a:pt x="7" y="1"/>
                </a:lnTo>
                <a:lnTo>
                  <a:pt x="7" y="1"/>
                </a:lnTo>
                <a:lnTo>
                  <a:pt x="7" y="1"/>
                </a:lnTo>
                <a:lnTo>
                  <a:pt x="7" y="0"/>
                </a:lnTo>
                <a:lnTo>
                  <a:pt x="7" y="0"/>
                </a:lnTo>
                <a:lnTo>
                  <a:pt x="8" y="0"/>
                </a:lnTo>
                <a:lnTo>
                  <a:pt x="8" y="1"/>
                </a:lnTo>
                <a:lnTo>
                  <a:pt x="8" y="1"/>
                </a:lnTo>
                <a:lnTo>
                  <a:pt x="8" y="1"/>
                </a:lnTo>
                <a:lnTo>
                  <a:pt x="8" y="1"/>
                </a:lnTo>
                <a:lnTo>
                  <a:pt x="8" y="1"/>
                </a:lnTo>
                <a:lnTo>
                  <a:pt x="8" y="1"/>
                </a:lnTo>
                <a:lnTo>
                  <a:pt x="8" y="1"/>
                </a:lnTo>
                <a:lnTo>
                  <a:pt x="8" y="1"/>
                </a:lnTo>
                <a:lnTo>
                  <a:pt x="8" y="2"/>
                </a:lnTo>
                <a:lnTo>
                  <a:pt x="8" y="1"/>
                </a:lnTo>
                <a:lnTo>
                  <a:pt x="8" y="2"/>
                </a:lnTo>
                <a:lnTo>
                  <a:pt x="8" y="1"/>
                </a:lnTo>
                <a:lnTo>
                  <a:pt x="8" y="1"/>
                </a:lnTo>
                <a:lnTo>
                  <a:pt x="8" y="1"/>
                </a:lnTo>
                <a:lnTo>
                  <a:pt x="8" y="1"/>
                </a:lnTo>
                <a:lnTo>
                  <a:pt x="8" y="1"/>
                </a:lnTo>
                <a:lnTo>
                  <a:pt x="8" y="1"/>
                </a:lnTo>
                <a:lnTo>
                  <a:pt x="9" y="1"/>
                </a:lnTo>
                <a:lnTo>
                  <a:pt x="9" y="1"/>
                </a:lnTo>
                <a:lnTo>
                  <a:pt x="9" y="1"/>
                </a:lnTo>
                <a:lnTo>
                  <a:pt x="9" y="1"/>
                </a:lnTo>
                <a:lnTo>
                  <a:pt x="9" y="1"/>
                </a:lnTo>
                <a:lnTo>
                  <a:pt x="9" y="2"/>
                </a:lnTo>
                <a:lnTo>
                  <a:pt x="9" y="2"/>
                </a:lnTo>
                <a:lnTo>
                  <a:pt x="9" y="2"/>
                </a:lnTo>
                <a:lnTo>
                  <a:pt x="9" y="2"/>
                </a:lnTo>
                <a:lnTo>
                  <a:pt x="9" y="2"/>
                </a:lnTo>
                <a:lnTo>
                  <a:pt x="9" y="2"/>
                </a:lnTo>
                <a:lnTo>
                  <a:pt x="9" y="2"/>
                </a:lnTo>
                <a:lnTo>
                  <a:pt x="9" y="3"/>
                </a:lnTo>
                <a:lnTo>
                  <a:pt x="9" y="4"/>
                </a:lnTo>
                <a:lnTo>
                  <a:pt x="9" y="5"/>
                </a:lnTo>
                <a:lnTo>
                  <a:pt x="9" y="6"/>
                </a:lnTo>
                <a:lnTo>
                  <a:pt x="9" y="6"/>
                </a:lnTo>
                <a:lnTo>
                  <a:pt x="9" y="6"/>
                </a:lnTo>
                <a:lnTo>
                  <a:pt x="9" y="6"/>
                </a:lnTo>
                <a:lnTo>
                  <a:pt x="9" y="6"/>
                </a:lnTo>
                <a:lnTo>
                  <a:pt x="9" y="6"/>
                </a:lnTo>
                <a:lnTo>
                  <a:pt x="9" y="6"/>
                </a:lnTo>
                <a:lnTo>
                  <a:pt x="9" y="5"/>
                </a:lnTo>
                <a:lnTo>
                  <a:pt x="9" y="6"/>
                </a:lnTo>
                <a:lnTo>
                  <a:pt x="9" y="6"/>
                </a:lnTo>
                <a:lnTo>
                  <a:pt x="10" y="6"/>
                </a:lnTo>
                <a:lnTo>
                  <a:pt x="10" y="6"/>
                </a:lnTo>
                <a:lnTo>
                  <a:pt x="10" y="6"/>
                </a:lnTo>
                <a:lnTo>
                  <a:pt x="10" y="7"/>
                </a:lnTo>
                <a:lnTo>
                  <a:pt x="10" y="7"/>
                </a:lnTo>
                <a:lnTo>
                  <a:pt x="10" y="7"/>
                </a:lnTo>
                <a:lnTo>
                  <a:pt x="10" y="7"/>
                </a:lnTo>
                <a:lnTo>
                  <a:pt x="10" y="7"/>
                </a:lnTo>
                <a:lnTo>
                  <a:pt x="10" y="7"/>
                </a:lnTo>
                <a:lnTo>
                  <a:pt x="10" y="6"/>
                </a:lnTo>
                <a:lnTo>
                  <a:pt x="10" y="7"/>
                </a:lnTo>
                <a:lnTo>
                  <a:pt x="10" y="7"/>
                </a:lnTo>
                <a:lnTo>
                  <a:pt x="10" y="7"/>
                </a:lnTo>
                <a:lnTo>
                  <a:pt x="10" y="6"/>
                </a:lnTo>
                <a:lnTo>
                  <a:pt x="10" y="7"/>
                </a:lnTo>
                <a:lnTo>
                  <a:pt x="10" y="7"/>
                </a:lnTo>
                <a:lnTo>
                  <a:pt x="10" y="7"/>
                </a:lnTo>
                <a:lnTo>
                  <a:pt x="10" y="6"/>
                </a:lnTo>
                <a:lnTo>
                  <a:pt x="10" y="7"/>
                </a:lnTo>
                <a:lnTo>
                  <a:pt x="10" y="6"/>
                </a:lnTo>
                <a:lnTo>
                  <a:pt x="10" y="6"/>
                </a:lnTo>
                <a:lnTo>
                  <a:pt x="10" y="6"/>
                </a:lnTo>
                <a:lnTo>
                  <a:pt x="10" y="6"/>
                </a:lnTo>
                <a:lnTo>
                  <a:pt x="10" y="6"/>
                </a:lnTo>
                <a:lnTo>
                  <a:pt x="10" y="5"/>
                </a:lnTo>
                <a:lnTo>
                  <a:pt x="11" y="6"/>
                </a:lnTo>
                <a:lnTo>
                  <a:pt x="11" y="7"/>
                </a:lnTo>
                <a:lnTo>
                  <a:pt x="11" y="7"/>
                </a:lnTo>
                <a:lnTo>
                  <a:pt x="11" y="7"/>
                </a:lnTo>
                <a:lnTo>
                  <a:pt x="11" y="6"/>
                </a:lnTo>
                <a:lnTo>
                  <a:pt x="11" y="6"/>
                </a:lnTo>
                <a:lnTo>
                  <a:pt x="11" y="6"/>
                </a:lnTo>
                <a:lnTo>
                  <a:pt x="11" y="6"/>
                </a:lnTo>
                <a:lnTo>
                  <a:pt x="11" y="6"/>
                </a:lnTo>
                <a:lnTo>
                  <a:pt x="11" y="6"/>
                </a:lnTo>
                <a:lnTo>
                  <a:pt x="11" y="5"/>
                </a:lnTo>
                <a:lnTo>
                  <a:pt x="11" y="6"/>
                </a:lnTo>
                <a:lnTo>
                  <a:pt x="11" y="6"/>
                </a:lnTo>
                <a:lnTo>
                  <a:pt x="11" y="6"/>
                </a:lnTo>
                <a:lnTo>
                  <a:pt x="11" y="6"/>
                </a:lnTo>
                <a:lnTo>
                  <a:pt x="11" y="6"/>
                </a:lnTo>
                <a:lnTo>
                  <a:pt x="11" y="6"/>
                </a:lnTo>
                <a:lnTo>
                  <a:pt x="11" y="6"/>
                </a:lnTo>
                <a:lnTo>
                  <a:pt x="11" y="6"/>
                </a:lnTo>
                <a:lnTo>
                  <a:pt x="11" y="7"/>
                </a:lnTo>
                <a:lnTo>
                  <a:pt x="11" y="7"/>
                </a:lnTo>
                <a:lnTo>
                  <a:pt x="11" y="7"/>
                </a:lnTo>
                <a:lnTo>
                  <a:pt x="11" y="7"/>
                </a:lnTo>
                <a:lnTo>
                  <a:pt x="11" y="6"/>
                </a:lnTo>
                <a:lnTo>
                  <a:pt x="11" y="6"/>
                </a:lnTo>
                <a:lnTo>
                  <a:pt x="12" y="6"/>
                </a:lnTo>
                <a:lnTo>
                  <a:pt x="12" y="6"/>
                </a:lnTo>
                <a:lnTo>
                  <a:pt x="12" y="6"/>
                </a:lnTo>
                <a:lnTo>
                  <a:pt x="12" y="7"/>
                </a:lnTo>
                <a:lnTo>
                  <a:pt x="12" y="7"/>
                </a:lnTo>
                <a:lnTo>
                  <a:pt x="12" y="7"/>
                </a:lnTo>
                <a:lnTo>
                  <a:pt x="12" y="7"/>
                </a:lnTo>
                <a:lnTo>
                  <a:pt x="12" y="7"/>
                </a:lnTo>
                <a:lnTo>
                  <a:pt x="12" y="7"/>
                </a:lnTo>
                <a:lnTo>
                  <a:pt x="12" y="7"/>
                </a:lnTo>
                <a:lnTo>
                  <a:pt x="12" y="7"/>
                </a:lnTo>
                <a:lnTo>
                  <a:pt x="12" y="7"/>
                </a:lnTo>
                <a:lnTo>
                  <a:pt x="12" y="7"/>
                </a:lnTo>
                <a:lnTo>
                  <a:pt x="12" y="7"/>
                </a:lnTo>
                <a:lnTo>
                  <a:pt x="12" y="7"/>
                </a:lnTo>
                <a:lnTo>
                  <a:pt x="12" y="7"/>
                </a:lnTo>
                <a:lnTo>
                  <a:pt x="12" y="6"/>
                </a:lnTo>
                <a:lnTo>
                  <a:pt x="12" y="6"/>
                </a:lnTo>
                <a:lnTo>
                  <a:pt x="12" y="6"/>
                </a:lnTo>
                <a:lnTo>
                  <a:pt x="13" y="6"/>
                </a:lnTo>
                <a:lnTo>
                  <a:pt x="13" y="6"/>
                </a:lnTo>
                <a:lnTo>
                  <a:pt x="13" y="6"/>
                </a:lnTo>
                <a:lnTo>
                  <a:pt x="13" y="6"/>
                </a:lnTo>
                <a:lnTo>
                  <a:pt x="13" y="6"/>
                </a:lnTo>
                <a:lnTo>
                  <a:pt x="13" y="6"/>
                </a:lnTo>
                <a:lnTo>
                  <a:pt x="13" y="6"/>
                </a:lnTo>
                <a:lnTo>
                  <a:pt x="13" y="6"/>
                </a:lnTo>
                <a:lnTo>
                  <a:pt x="13" y="6"/>
                </a:lnTo>
                <a:lnTo>
                  <a:pt x="13" y="6"/>
                </a:lnTo>
                <a:lnTo>
                  <a:pt x="13" y="6"/>
                </a:lnTo>
                <a:lnTo>
                  <a:pt x="13" y="6"/>
                </a:lnTo>
                <a:lnTo>
                  <a:pt x="13" y="7"/>
                </a:lnTo>
                <a:lnTo>
                  <a:pt x="13" y="7"/>
                </a:lnTo>
                <a:lnTo>
                  <a:pt x="13" y="6"/>
                </a:lnTo>
                <a:lnTo>
                  <a:pt x="13" y="6"/>
                </a:lnTo>
                <a:lnTo>
                  <a:pt x="13" y="6"/>
                </a:lnTo>
                <a:lnTo>
                  <a:pt x="13" y="7"/>
                </a:lnTo>
                <a:lnTo>
                  <a:pt x="13" y="7"/>
                </a:lnTo>
                <a:lnTo>
                  <a:pt x="13" y="8"/>
                </a:lnTo>
                <a:lnTo>
                  <a:pt x="13" y="8"/>
                </a:lnTo>
                <a:lnTo>
                  <a:pt x="13" y="8"/>
                </a:lnTo>
                <a:lnTo>
                  <a:pt x="13" y="9"/>
                </a:lnTo>
                <a:lnTo>
                  <a:pt x="13" y="10"/>
                </a:lnTo>
                <a:lnTo>
                  <a:pt x="13" y="10"/>
                </a:lnTo>
                <a:lnTo>
                  <a:pt x="14" y="10"/>
                </a:lnTo>
                <a:lnTo>
                  <a:pt x="14" y="11"/>
                </a:lnTo>
                <a:lnTo>
                  <a:pt x="14" y="11"/>
                </a:lnTo>
                <a:lnTo>
                  <a:pt x="14" y="10"/>
                </a:lnTo>
                <a:lnTo>
                  <a:pt x="14" y="10"/>
                </a:lnTo>
                <a:lnTo>
                  <a:pt x="14" y="10"/>
                </a:lnTo>
                <a:lnTo>
                  <a:pt x="14" y="10"/>
                </a:lnTo>
                <a:lnTo>
                  <a:pt x="14" y="9"/>
                </a:lnTo>
                <a:lnTo>
                  <a:pt x="14" y="9"/>
                </a:lnTo>
                <a:lnTo>
                  <a:pt x="14" y="9"/>
                </a:lnTo>
                <a:lnTo>
                  <a:pt x="14" y="10"/>
                </a:lnTo>
                <a:lnTo>
                  <a:pt x="14" y="10"/>
                </a:lnTo>
                <a:lnTo>
                  <a:pt x="14" y="10"/>
                </a:lnTo>
                <a:lnTo>
                  <a:pt x="14" y="9"/>
                </a:lnTo>
                <a:lnTo>
                  <a:pt x="14" y="9"/>
                </a:lnTo>
                <a:lnTo>
                  <a:pt x="14" y="9"/>
                </a:lnTo>
                <a:lnTo>
                  <a:pt x="14" y="10"/>
                </a:lnTo>
                <a:lnTo>
                  <a:pt x="14" y="10"/>
                </a:lnTo>
                <a:lnTo>
                  <a:pt x="14" y="10"/>
                </a:lnTo>
                <a:lnTo>
                  <a:pt x="14" y="9"/>
                </a:lnTo>
                <a:lnTo>
                  <a:pt x="14" y="9"/>
                </a:lnTo>
                <a:lnTo>
                  <a:pt x="14" y="10"/>
                </a:lnTo>
                <a:lnTo>
                  <a:pt x="14" y="9"/>
                </a:lnTo>
                <a:lnTo>
                  <a:pt x="14" y="10"/>
                </a:lnTo>
                <a:lnTo>
                  <a:pt x="14" y="9"/>
                </a:lnTo>
                <a:lnTo>
                  <a:pt x="15" y="10"/>
                </a:lnTo>
                <a:lnTo>
                  <a:pt x="15" y="10"/>
                </a:lnTo>
                <a:lnTo>
                  <a:pt x="15" y="10"/>
                </a:lnTo>
                <a:lnTo>
                  <a:pt x="15" y="10"/>
                </a:lnTo>
                <a:lnTo>
                  <a:pt x="15" y="9"/>
                </a:lnTo>
                <a:lnTo>
                  <a:pt x="15" y="9"/>
                </a:lnTo>
                <a:lnTo>
                  <a:pt x="15" y="8"/>
                </a:lnTo>
                <a:lnTo>
                  <a:pt x="15" y="10"/>
                </a:lnTo>
                <a:lnTo>
                  <a:pt x="15" y="9"/>
                </a:lnTo>
                <a:lnTo>
                  <a:pt x="15" y="10"/>
                </a:lnTo>
                <a:lnTo>
                  <a:pt x="15" y="9"/>
                </a:lnTo>
                <a:lnTo>
                  <a:pt x="15" y="10"/>
                </a:lnTo>
                <a:lnTo>
                  <a:pt x="15" y="11"/>
                </a:lnTo>
                <a:lnTo>
                  <a:pt x="15" y="10"/>
                </a:lnTo>
                <a:lnTo>
                  <a:pt x="15" y="10"/>
                </a:lnTo>
                <a:lnTo>
                  <a:pt x="15" y="10"/>
                </a:lnTo>
                <a:lnTo>
                  <a:pt x="15" y="10"/>
                </a:lnTo>
                <a:lnTo>
                  <a:pt x="15" y="10"/>
                </a:lnTo>
                <a:lnTo>
                  <a:pt x="15" y="9"/>
                </a:lnTo>
                <a:lnTo>
                  <a:pt x="15" y="10"/>
                </a:lnTo>
                <a:lnTo>
                  <a:pt x="15" y="10"/>
                </a:lnTo>
                <a:lnTo>
                  <a:pt x="15" y="10"/>
                </a:lnTo>
                <a:lnTo>
                  <a:pt x="15" y="10"/>
                </a:lnTo>
                <a:lnTo>
                  <a:pt x="15" y="10"/>
                </a:lnTo>
                <a:lnTo>
                  <a:pt x="15" y="10"/>
                </a:lnTo>
                <a:lnTo>
                  <a:pt x="16" y="10"/>
                </a:lnTo>
                <a:lnTo>
                  <a:pt x="16" y="10"/>
                </a:lnTo>
                <a:lnTo>
                  <a:pt x="16" y="10"/>
                </a:lnTo>
                <a:lnTo>
                  <a:pt x="16" y="10"/>
                </a:lnTo>
                <a:lnTo>
                  <a:pt x="16" y="9"/>
                </a:lnTo>
                <a:lnTo>
                  <a:pt x="16" y="9"/>
                </a:lnTo>
                <a:lnTo>
                  <a:pt x="16" y="8"/>
                </a:lnTo>
                <a:lnTo>
                  <a:pt x="16" y="9"/>
                </a:lnTo>
                <a:lnTo>
                  <a:pt x="16" y="9"/>
                </a:lnTo>
                <a:lnTo>
                  <a:pt x="16" y="10"/>
                </a:lnTo>
                <a:lnTo>
                  <a:pt x="16" y="9"/>
                </a:lnTo>
                <a:lnTo>
                  <a:pt x="16" y="10"/>
                </a:lnTo>
                <a:lnTo>
                  <a:pt x="16" y="10"/>
                </a:lnTo>
                <a:lnTo>
                  <a:pt x="16" y="11"/>
                </a:lnTo>
                <a:lnTo>
                  <a:pt x="16" y="10"/>
                </a:lnTo>
                <a:lnTo>
                  <a:pt x="16" y="9"/>
                </a:lnTo>
                <a:lnTo>
                  <a:pt x="16" y="9"/>
                </a:lnTo>
                <a:lnTo>
                  <a:pt x="16" y="9"/>
                </a:lnTo>
                <a:lnTo>
                  <a:pt x="16" y="9"/>
                </a:lnTo>
                <a:lnTo>
                  <a:pt x="17" y="9"/>
                </a:lnTo>
                <a:lnTo>
                  <a:pt x="17" y="9"/>
                </a:lnTo>
                <a:lnTo>
                  <a:pt x="17" y="10"/>
                </a:lnTo>
                <a:lnTo>
                  <a:pt x="17" y="10"/>
                </a:lnTo>
                <a:lnTo>
                  <a:pt x="17" y="10"/>
                </a:lnTo>
                <a:lnTo>
                  <a:pt x="17" y="9"/>
                </a:lnTo>
                <a:lnTo>
                  <a:pt x="17" y="9"/>
                </a:lnTo>
                <a:lnTo>
                  <a:pt x="17" y="9"/>
                </a:lnTo>
                <a:lnTo>
                  <a:pt x="17" y="10"/>
                </a:lnTo>
                <a:lnTo>
                  <a:pt x="17" y="10"/>
                </a:lnTo>
                <a:lnTo>
                  <a:pt x="17" y="10"/>
                </a:lnTo>
                <a:lnTo>
                  <a:pt x="17" y="10"/>
                </a:lnTo>
                <a:lnTo>
                  <a:pt x="17" y="9"/>
                </a:lnTo>
                <a:lnTo>
                  <a:pt x="17" y="9"/>
                </a:lnTo>
                <a:lnTo>
                  <a:pt x="17" y="8"/>
                </a:lnTo>
                <a:lnTo>
                  <a:pt x="17" y="9"/>
                </a:lnTo>
                <a:lnTo>
                  <a:pt x="17" y="9"/>
                </a:lnTo>
                <a:lnTo>
                  <a:pt x="17" y="10"/>
                </a:lnTo>
                <a:lnTo>
                  <a:pt x="17" y="10"/>
                </a:lnTo>
                <a:lnTo>
                  <a:pt x="17" y="10"/>
                </a:lnTo>
                <a:lnTo>
                  <a:pt x="17" y="10"/>
                </a:lnTo>
                <a:lnTo>
                  <a:pt x="17" y="10"/>
                </a:lnTo>
                <a:lnTo>
                  <a:pt x="17" y="9"/>
                </a:lnTo>
                <a:lnTo>
                  <a:pt x="17" y="8"/>
                </a:lnTo>
                <a:lnTo>
                  <a:pt x="17" y="8"/>
                </a:lnTo>
                <a:lnTo>
                  <a:pt x="18" y="8"/>
                </a:lnTo>
                <a:lnTo>
                  <a:pt x="18" y="9"/>
                </a:lnTo>
                <a:lnTo>
                  <a:pt x="18" y="8"/>
                </a:lnTo>
                <a:lnTo>
                  <a:pt x="18" y="8"/>
                </a:lnTo>
                <a:lnTo>
                  <a:pt x="18" y="8"/>
                </a:lnTo>
                <a:lnTo>
                  <a:pt x="18" y="8"/>
                </a:lnTo>
                <a:lnTo>
                  <a:pt x="18" y="8"/>
                </a:lnTo>
                <a:lnTo>
                  <a:pt x="18" y="8"/>
                </a:lnTo>
                <a:lnTo>
                  <a:pt x="18" y="8"/>
                </a:lnTo>
                <a:lnTo>
                  <a:pt x="18" y="8"/>
                </a:lnTo>
                <a:lnTo>
                  <a:pt x="18" y="7"/>
                </a:lnTo>
                <a:lnTo>
                  <a:pt x="18" y="7"/>
                </a:lnTo>
                <a:lnTo>
                  <a:pt x="18" y="7"/>
                </a:lnTo>
                <a:lnTo>
                  <a:pt x="18" y="6"/>
                </a:lnTo>
                <a:lnTo>
                  <a:pt x="18" y="6"/>
                </a:lnTo>
                <a:lnTo>
                  <a:pt x="18" y="7"/>
                </a:lnTo>
                <a:lnTo>
                  <a:pt x="18" y="7"/>
                </a:lnTo>
                <a:lnTo>
                  <a:pt x="18" y="7"/>
                </a:lnTo>
                <a:lnTo>
                  <a:pt x="18" y="7"/>
                </a:lnTo>
                <a:lnTo>
                  <a:pt x="18" y="6"/>
                </a:lnTo>
                <a:lnTo>
                  <a:pt x="18" y="5"/>
                </a:lnTo>
                <a:lnTo>
                  <a:pt x="18" y="5"/>
                </a:lnTo>
                <a:lnTo>
                  <a:pt x="18" y="5"/>
                </a:lnTo>
                <a:lnTo>
                  <a:pt x="18" y="5"/>
                </a:lnTo>
                <a:lnTo>
                  <a:pt x="18" y="5"/>
                </a:lnTo>
                <a:lnTo>
                  <a:pt x="19" y="5"/>
                </a:lnTo>
                <a:lnTo>
                  <a:pt x="19" y="5"/>
                </a:lnTo>
                <a:lnTo>
                  <a:pt x="19" y="4"/>
                </a:lnTo>
                <a:lnTo>
                  <a:pt x="19" y="4"/>
                </a:lnTo>
                <a:lnTo>
                  <a:pt x="19" y="3"/>
                </a:lnTo>
                <a:lnTo>
                  <a:pt x="19" y="3"/>
                </a:lnTo>
                <a:lnTo>
                  <a:pt x="19" y="3"/>
                </a:lnTo>
                <a:lnTo>
                  <a:pt x="19" y="2"/>
                </a:lnTo>
                <a:lnTo>
                  <a:pt x="19" y="2"/>
                </a:lnTo>
                <a:lnTo>
                  <a:pt x="19" y="2"/>
                </a:lnTo>
                <a:lnTo>
                  <a:pt x="19" y="3"/>
                </a:lnTo>
                <a:lnTo>
                  <a:pt x="19" y="3"/>
                </a:lnTo>
                <a:lnTo>
                  <a:pt x="19" y="3"/>
                </a:lnTo>
                <a:lnTo>
                  <a:pt x="19" y="3"/>
                </a:lnTo>
                <a:lnTo>
                  <a:pt x="19" y="3"/>
                </a:lnTo>
                <a:lnTo>
                  <a:pt x="19" y="3"/>
                </a:lnTo>
                <a:lnTo>
                  <a:pt x="19" y="3"/>
                </a:lnTo>
                <a:lnTo>
                  <a:pt x="19" y="4"/>
                </a:lnTo>
                <a:lnTo>
                  <a:pt x="19" y="3"/>
                </a:lnTo>
                <a:lnTo>
                  <a:pt x="19" y="3"/>
                </a:lnTo>
                <a:lnTo>
                  <a:pt x="19" y="3"/>
                </a:lnTo>
                <a:lnTo>
                  <a:pt x="19" y="4"/>
                </a:lnTo>
                <a:lnTo>
                  <a:pt x="19" y="4"/>
                </a:lnTo>
                <a:lnTo>
                  <a:pt x="19" y="5"/>
                </a:lnTo>
                <a:lnTo>
                  <a:pt x="19" y="5"/>
                </a:lnTo>
                <a:lnTo>
                  <a:pt x="20" y="5"/>
                </a:lnTo>
                <a:lnTo>
                  <a:pt x="20" y="5"/>
                </a:lnTo>
                <a:lnTo>
                  <a:pt x="20" y="5"/>
                </a:lnTo>
                <a:lnTo>
                  <a:pt x="20" y="5"/>
                </a:lnTo>
                <a:lnTo>
                  <a:pt x="20" y="5"/>
                </a:lnTo>
                <a:lnTo>
                  <a:pt x="20" y="6"/>
                </a:lnTo>
                <a:lnTo>
                  <a:pt x="20" y="6"/>
                </a:lnTo>
                <a:lnTo>
                  <a:pt x="20" y="7"/>
                </a:lnTo>
                <a:lnTo>
                  <a:pt x="20" y="7"/>
                </a:lnTo>
                <a:lnTo>
                  <a:pt x="20" y="7"/>
                </a:lnTo>
                <a:lnTo>
                  <a:pt x="20" y="7"/>
                </a:lnTo>
                <a:lnTo>
                  <a:pt x="20" y="7"/>
                </a:lnTo>
                <a:lnTo>
                  <a:pt x="20" y="8"/>
                </a:lnTo>
                <a:lnTo>
                  <a:pt x="20" y="7"/>
                </a:lnTo>
                <a:lnTo>
                  <a:pt x="20" y="8"/>
                </a:lnTo>
                <a:lnTo>
                  <a:pt x="20" y="8"/>
                </a:lnTo>
                <a:lnTo>
                  <a:pt x="20" y="8"/>
                </a:lnTo>
                <a:lnTo>
                  <a:pt x="20" y="8"/>
                </a:lnTo>
                <a:lnTo>
                  <a:pt x="20" y="8"/>
                </a:lnTo>
                <a:lnTo>
                  <a:pt x="21" y="8"/>
                </a:lnTo>
                <a:lnTo>
                  <a:pt x="21" y="9"/>
                </a:lnTo>
                <a:lnTo>
                  <a:pt x="21" y="8"/>
                </a:lnTo>
                <a:lnTo>
                  <a:pt x="21" y="8"/>
                </a:lnTo>
                <a:lnTo>
                  <a:pt x="21" y="8"/>
                </a:lnTo>
                <a:lnTo>
                  <a:pt x="21" y="9"/>
                </a:lnTo>
                <a:lnTo>
                  <a:pt x="21" y="9"/>
                </a:lnTo>
                <a:lnTo>
                  <a:pt x="21" y="9"/>
                </a:lnTo>
                <a:lnTo>
                  <a:pt x="21" y="8"/>
                </a:lnTo>
                <a:lnTo>
                  <a:pt x="21" y="8"/>
                </a:lnTo>
                <a:lnTo>
                  <a:pt x="21" y="9"/>
                </a:lnTo>
                <a:lnTo>
                  <a:pt x="21" y="10"/>
                </a:lnTo>
                <a:lnTo>
                  <a:pt x="21" y="10"/>
                </a:lnTo>
                <a:lnTo>
                  <a:pt x="21" y="10"/>
                </a:lnTo>
                <a:lnTo>
                  <a:pt x="21" y="10"/>
                </a:lnTo>
                <a:lnTo>
                  <a:pt x="21" y="9"/>
                </a:lnTo>
                <a:lnTo>
                  <a:pt x="21" y="9"/>
                </a:lnTo>
                <a:lnTo>
                  <a:pt x="21" y="9"/>
                </a:lnTo>
                <a:lnTo>
                  <a:pt x="21" y="9"/>
                </a:lnTo>
                <a:lnTo>
                  <a:pt x="21" y="9"/>
                </a:lnTo>
                <a:lnTo>
                  <a:pt x="21" y="9"/>
                </a:lnTo>
                <a:lnTo>
                  <a:pt x="21" y="9"/>
                </a:lnTo>
                <a:lnTo>
                  <a:pt x="21" y="9"/>
                </a:lnTo>
                <a:lnTo>
                  <a:pt x="21" y="9"/>
                </a:lnTo>
                <a:lnTo>
                  <a:pt x="21" y="9"/>
                </a:lnTo>
                <a:lnTo>
                  <a:pt x="22" y="9"/>
                </a:lnTo>
                <a:lnTo>
                  <a:pt x="22" y="9"/>
                </a:lnTo>
                <a:lnTo>
                  <a:pt x="22" y="8"/>
                </a:lnTo>
                <a:lnTo>
                  <a:pt x="22" y="8"/>
                </a:lnTo>
                <a:lnTo>
                  <a:pt x="22" y="8"/>
                </a:lnTo>
              </a:path>
            </a:pathLst>
          </a:custGeom>
          <a:noFill/>
          <a:ln w="4763"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94" name="Freeform 126">
            <a:extLst>
              <a:ext uri="{FF2B5EF4-FFF2-40B4-BE49-F238E27FC236}">
                <a16:creationId xmlns:a16="http://schemas.microsoft.com/office/drawing/2014/main" id="{40337A7F-6821-48AF-9EC5-8D41DE10B17E}"/>
              </a:ext>
            </a:extLst>
          </p:cNvPr>
          <p:cNvSpPr>
            <a:spLocks/>
          </p:cNvSpPr>
          <p:nvPr/>
        </p:nvSpPr>
        <p:spPr bwMode="auto">
          <a:xfrm>
            <a:off x="10377488" y="442913"/>
            <a:ext cx="34925" cy="28575"/>
          </a:xfrm>
          <a:custGeom>
            <a:avLst/>
            <a:gdLst>
              <a:gd name="T0" fmla="*/ 1 w 22"/>
              <a:gd name="T1" fmla="*/ 16 h 18"/>
              <a:gd name="T2" fmla="*/ 1 w 22"/>
              <a:gd name="T3" fmla="*/ 10 h 18"/>
              <a:gd name="T4" fmla="*/ 1 w 22"/>
              <a:gd name="T5" fmla="*/ 10 h 18"/>
              <a:gd name="T6" fmla="*/ 2 w 22"/>
              <a:gd name="T7" fmla="*/ 10 h 18"/>
              <a:gd name="T8" fmla="*/ 2 w 22"/>
              <a:gd name="T9" fmla="*/ 10 h 18"/>
              <a:gd name="T10" fmla="*/ 3 w 22"/>
              <a:gd name="T11" fmla="*/ 10 h 18"/>
              <a:gd name="T12" fmla="*/ 3 w 22"/>
              <a:gd name="T13" fmla="*/ 9 h 18"/>
              <a:gd name="T14" fmla="*/ 3 w 22"/>
              <a:gd name="T15" fmla="*/ 7 h 18"/>
              <a:gd name="T16" fmla="*/ 4 w 22"/>
              <a:gd name="T17" fmla="*/ 6 h 18"/>
              <a:gd name="T18" fmla="*/ 4 w 22"/>
              <a:gd name="T19" fmla="*/ 6 h 18"/>
              <a:gd name="T20" fmla="*/ 4 w 22"/>
              <a:gd name="T21" fmla="*/ 4 h 18"/>
              <a:gd name="T22" fmla="*/ 5 w 22"/>
              <a:gd name="T23" fmla="*/ 4 h 18"/>
              <a:gd name="T24" fmla="*/ 5 w 22"/>
              <a:gd name="T25" fmla="*/ 4 h 18"/>
              <a:gd name="T26" fmla="*/ 5 w 22"/>
              <a:gd name="T27" fmla="*/ 2 h 18"/>
              <a:gd name="T28" fmla="*/ 5 w 22"/>
              <a:gd name="T29" fmla="*/ 3 h 18"/>
              <a:gd name="T30" fmla="*/ 6 w 22"/>
              <a:gd name="T31" fmla="*/ 3 h 18"/>
              <a:gd name="T32" fmla="*/ 6 w 22"/>
              <a:gd name="T33" fmla="*/ 2 h 18"/>
              <a:gd name="T34" fmla="*/ 6 w 22"/>
              <a:gd name="T35" fmla="*/ 1 h 18"/>
              <a:gd name="T36" fmla="*/ 7 w 22"/>
              <a:gd name="T37" fmla="*/ 2 h 18"/>
              <a:gd name="T38" fmla="*/ 7 w 22"/>
              <a:gd name="T39" fmla="*/ 2 h 18"/>
              <a:gd name="T40" fmla="*/ 8 w 22"/>
              <a:gd name="T41" fmla="*/ 1 h 18"/>
              <a:gd name="T42" fmla="*/ 8 w 22"/>
              <a:gd name="T43" fmla="*/ 1 h 18"/>
              <a:gd name="T44" fmla="*/ 8 w 22"/>
              <a:gd name="T45" fmla="*/ 2 h 18"/>
              <a:gd name="T46" fmla="*/ 9 w 22"/>
              <a:gd name="T47" fmla="*/ 0 h 18"/>
              <a:gd name="T48" fmla="*/ 9 w 22"/>
              <a:gd name="T49" fmla="*/ 1 h 18"/>
              <a:gd name="T50" fmla="*/ 9 w 22"/>
              <a:gd name="T51" fmla="*/ 7 h 18"/>
              <a:gd name="T52" fmla="*/ 10 w 22"/>
              <a:gd name="T53" fmla="*/ 6 h 18"/>
              <a:gd name="T54" fmla="*/ 10 w 22"/>
              <a:gd name="T55" fmla="*/ 6 h 18"/>
              <a:gd name="T56" fmla="*/ 10 w 22"/>
              <a:gd name="T57" fmla="*/ 6 h 18"/>
              <a:gd name="T58" fmla="*/ 11 w 22"/>
              <a:gd name="T59" fmla="*/ 6 h 18"/>
              <a:gd name="T60" fmla="*/ 11 w 22"/>
              <a:gd name="T61" fmla="*/ 6 h 18"/>
              <a:gd name="T62" fmla="*/ 11 w 22"/>
              <a:gd name="T63" fmla="*/ 6 h 18"/>
              <a:gd name="T64" fmla="*/ 12 w 22"/>
              <a:gd name="T65" fmla="*/ 6 h 18"/>
              <a:gd name="T66" fmla="*/ 12 w 22"/>
              <a:gd name="T67" fmla="*/ 6 h 18"/>
              <a:gd name="T68" fmla="*/ 12 w 22"/>
              <a:gd name="T69" fmla="*/ 5 h 18"/>
              <a:gd name="T70" fmla="*/ 13 w 22"/>
              <a:gd name="T71" fmla="*/ 5 h 18"/>
              <a:gd name="T72" fmla="*/ 13 w 22"/>
              <a:gd name="T73" fmla="*/ 7 h 18"/>
              <a:gd name="T74" fmla="*/ 13 w 22"/>
              <a:gd name="T75" fmla="*/ 8 h 18"/>
              <a:gd name="T76" fmla="*/ 14 w 22"/>
              <a:gd name="T77" fmla="*/ 10 h 18"/>
              <a:gd name="T78" fmla="*/ 14 w 22"/>
              <a:gd name="T79" fmla="*/ 9 h 18"/>
              <a:gd name="T80" fmla="*/ 14 w 22"/>
              <a:gd name="T81" fmla="*/ 9 h 18"/>
              <a:gd name="T82" fmla="*/ 15 w 22"/>
              <a:gd name="T83" fmla="*/ 9 h 18"/>
              <a:gd name="T84" fmla="*/ 15 w 22"/>
              <a:gd name="T85" fmla="*/ 9 h 18"/>
              <a:gd name="T86" fmla="*/ 15 w 22"/>
              <a:gd name="T87" fmla="*/ 10 h 18"/>
              <a:gd name="T88" fmla="*/ 16 w 22"/>
              <a:gd name="T89" fmla="*/ 10 h 18"/>
              <a:gd name="T90" fmla="*/ 16 w 22"/>
              <a:gd name="T91" fmla="*/ 9 h 18"/>
              <a:gd name="T92" fmla="*/ 16 w 22"/>
              <a:gd name="T93" fmla="*/ 10 h 18"/>
              <a:gd name="T94" fmla="*/ 17 w 22"/>
              <a:gd name="T95" fmla="*/ 10 h 18"/>
              <a:gd name="T96" fmla="*/ 17 w 22"/>
              <a:gd name="T97" fmla="*/ 9 h 18"/>
              <a:gd name="T98" fmla="*/ 17 w 22"/>
              <a:gd name="T99" fmla="*/ 8 h 18"/>
              <a:gd name="T100" fmla="*/ 18 w 22"/>
              <a:gd name="T101" fmla="*/ 8 h 18"/>
              <a:gd name="T102" fmla="*/ 18 w 22"/>
              <a:gd name="T103" fmla="*/ 6 h 18"/>
              <a:gd name="T104" fmla="*/ 18 w 22"/>
              <a:gd name="T105" fmla="*/ 5 h 18"/>
              <a:gd name="T106" fmla="*/ 19 w 22"/>
              <a:gd name="T107" fmla="*/ 2 h 18"/>
              <a:gd name="T108" fmla="*/ 19 w 22"/>
              <a:gd name="T109" fmla="*/ 2 h 18"/>
              <a:gd name="T110" fmla="*/ 20 w 22"/>
              <a:gd name="T111" fmla="*/ 4 h 18"/>
              <a:gd name="T112" fmla="*/ 20 w 22"/>
              <a:gd name="T113" fmla="*/ 5 h 18"/>
              <a:gd name="T114" fmla="*/ 20 w 22"/>
              <a:gd name="T115" fmla="*/ 8 h 18"/>
              <a:gd name="T116" fmla="*/ 21 w 22"/>
              <a:gd name="T117" fmla="*/ 9 h 18"/>
              <a:gd name="T118" fmla="*/ 21 w 22"/>
              <a:gd name="T119" fmla="*/ 8 h 18"/>
              <a:gd name="T120" fmla="*/ 21 w 22"/>
              <a:gd name="T121" fmla="*/ 9 h 18"/>
              <a:gd name="T122" fmla="*/ 22 w 22"/>
              <a:gd name="T123"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18">
                <a:moveTo>
                  <a:pt x="0" y="14"/>
                </a:moveTo>
                <a:lnTo>
                  <a:pt x="0" y="14"/>
                </a:lnTo>
                <a:lnTo>
                  <a:pt x="1" y="14"/>
                </a:lnTo>
                <a:lnTo>
                  <a:pt x="1" y="16"/>
                </a:lnTo>
                <a:lnTo>
                  <a:pt x="1" y="16"/>
                </a:lnTo>
                <a:lnTo>
                  <a:pt x="1" y="18"/>
                </a:lnTo>
                <a:lnTo>
                  <a:pt x="1" y="18"/>
                </a:lnTo>
                <a:lnTo>
                  <a:pt x="1" y="16"/>
                </a:lnTo>
                <a:lnTo>
                  <a:pt x="1" y="15"/>
                </a:lnTo>
                <a:lnTo>
                  <a:pt x="1" y="13"/>
                </a:lnTo>
                <a:lnTo>
                  <a:pt x="1" y="12"/>
                </a:lnTo>
                <a:lnTo>
                  <a:pt x="1" y="11"/>
                </a:lnTo>
                <a:lnTo>
                  <a:pt x="1" y="10"/>
                </a:lnTo>
                <a:lnTo>
                  <a:pt x="1" y="10"/>
                </a:lnTo>
                <a:lnTo>
                  <a:pt x="1" y="10"/>
                </a:lnTo>
                <a:lnTo>
                  <a:pt x="1" y="10"/>
                </a:lnTo>
                <a:lnTo>
                  <a:pt x="1" y="11"/>
                </a:lnTo>
                <a:lnTo>
                  <a:pt x="1" y="10"/>
                </a:lnTo>
                <a:lnTo>
                  <a:pt x="1" y="10"/>
                </a:lnTo>
                <a:lnTo>
                  <a:pt x="1" y="10"/>
                </a:lnTo>
                <a:lnTo>
                  <a:pt x="1" y="10"/>
                </a:lnTo>
                <a:lnTo>
                  <a:pt x="1" y="10"/>
                </a:lnTo>
                <a:lnTo>
                  <a:pt x="1" y="10"/>
                </a:lnTo>
                <a:lnTo>
                  <a:pt x="1" y="10"/>
                </a:lnTo>
                <a:lnTo>
                  <a:pt x="1" y="10"/>
                </a:lnTo>
                <a:lnTo>
                  <a:pt x="1" y="10"/>
                </a:lnTo>
                <a:lnTo>
                  <a:pt x="1" y="10"/>
                </a:lnTo>
                <a:lnTo>
                  <a:pt x="2" y="10"/>
                </a:lnTo>
                <a:lnTo>
                  <a:pt x="2" y="10"/>
                </a:lnTo>
                <a:lnTo>
                  <a:pt x="2" y="10"/>
                </a:lnTo>
                <a:lnTo>
                  <a:pt x="2" y="10"/>
                </a:lnTo>
                <a:lnTo>
                  <a:pt x="2" y="10"/>
                </a:lnTo>
                <a:lnTo>
                  <a:pt x="2" y="9"/>
                </a:lnTo>
                <a:lnTo>
                  <a:pt x="2" y="10"/>
                </a:lnTo>
                <a:lnTo>
                  <a:pt x="2" y="10"/>
                </a:lnTo>
                <a:lnTo>
                  <a:pt x="2" y="10"/>
                </a:lnTo>
                <a:lnTo>
                  <a:pt x="2" y="10"/>
                </a:lnTo>
                <a:lnTo>
                  <a:pt x="2" y="10"/>
                </a:lnTo>
                <a:lnTo>
                  <a:pt x="2" y="10"/>
                </a:lnTo>
                <a:lnTo>
                  <a:pt x="2" y="10"/>
                </a:lnTo>
                <a:lnTo>
                  <a:pt x="2" y="10"/>
                </a:lnTo>
                <a:lnTo>
                  <a:pt x="2" y="11"/>
                </a:lnTo>
                <a:lnTo>
                  <a:pt x="2" y="10"/>
                </a:lnTo>
                <a:lnTo>
                  <a:pt x="2" y="10"/>
                </a:lnTo>
                <a:lnTo>
                  <a:pt x="2" y="10"/>
                </a:lnTo>
                <a:lnTo>
                  <a:pt x="3" y="10"/>
                </a:lnTo>
                <a:lnTo>
                  <a:pt x="3" y="10"/>
                </a:lnTo>
                <a:lnTo>
                  <a:pt x="3" y="10"/>
                </a:lnTo>
                <a:lnTo>
                  <a:pt x="3" y="9"/>
                </a:lnTo>
                <a:lnTo>
                  <a:pt x="3" y="9"/>
                </a:lnTo>
                <a:lnTo>
                  <a:pt x="3" y="10"/>
                </a:lnTo>
                <a:lnTo>
                  <a:pt x="3" y="10"/>
                </a:lnTo>
                <a:lnTo>
                  <a:pt x="3" y="9"/>
                </a:lnTo>
                <a:lnTo>
                  <a:pt x="3" y="9"/>
                </a:lnTo>
                <a:lnTo>
                  <a:pt x="3" y="9"/>
                </a:lnTo>
                <a:lnTo>
                  <a:pt x="3" y="9"/>
                </a:lnTo>
                <a:lnTo>
                  <a:pt x="3" y="9"/>
                </a:lnTo>
                <a:lnTo>
                  <a:pt x="3" y="9"/>
                </a:lnTo>
                <a:lnTo>
                  <a:pt x="3" y="9"/>
                </a:lnTo>
                <a:lnTo>
                  <a:pt x="3" y="10"/>
                </a:lnTo>
                <a:lnTo>
                  <a:pt x="3" y="9"/>
                </a:lnTo>
                <a:lnTo>
                  <a:pt x="3" y="8"/>
                </a:lnTo>
                <a:lnTo>
                  <a:pt x="3" y="7"/>
                </a:lnTo>
                <a:lnTo>
                  <a:pt x="3" y="7"/>
                </a:lnTo>
                <a:lnTo>
                  <a:pt x="3" y="7"/>
                </a:lnTo>
                <a:lnTo>
                  <a:pt x="3" y="7"/>
                </a:lnTo>
                <a:lnTo>
                  <a:pt x="3" y="7"/>
                </a:lnTo>
                <a:lnTo>
                  <a:pt x="3" y="7"/>
                </a:lnTo>
                <a:lnTo>
                  <a:pt x="3" y="7"/>
                </a:lnTo>
                <a:lnTo>
                  <a:pt x="3" y="7"/>
                </a:lnTo>
                <a:lnTo>
                  <a:pt x="4" y="6"/>
                </a:lnTo>
                <a:lnTo>
                  <a:pt x="4" y="6"/>
                </a:lnTo>
                <a:lnTo>
                  <a:pt x="4" y="6"/>
                </a:lnTo>
                <a:lnTo>
                  <a:pt x="4" y="6"/>
                </a:lnTo>
                <a:lnTo>
                  <a:pt x="4" y="6"/>
                </a:lnTo>
                <a:lnTo>
                  <a:pt x="4" y="6"/>
                </a:lnTo>
                <a:lnTo>
                  <a:pt x="4" y="6"/>
                </a:lnTo>
                <a:lnTo>
                  <a:pt x="4" y="6"/>
                </a:lnTo>
                <a:lnTo>
                  <a:pt x="4" y="6"/>
                </a:lnTo>
                <a:lnTo>
                  <a:pt x="4" y="6"/>
                </a:lnTo>
                <a:lnTo>
                  <a:pt x="4" y="6"/>
                </a:lnTo>
                <a:lnTo>
                  <a:pt x="4" y="6"/>
                </a:lnTo>
                <a:lnTo>
                  <a:pt x="4" y="6"/>
                </a:lnTo>
                <a:lnTo>
                  <a:pt x="4" y="5"/>
                </a:lnTo>
                <a:lnTo>
                  <a:pt x="4" y="5"/>
                </a:lnTo>
                <a:lnTo>
                  <a:pt x="4" y="5"/>
                </a:lnTo>
                <a:lnTo>
                  <a:pt x="4" y="5"/>
                </a:lnTo>
                <a:lnTo>
                  <a:pt x="4" y="4"/>
                </a:lnTo>
                <a:lnTo>
                  <a:pt x="4" y="4"/>
                </a:lnTo>
                <a:lnTo>
                  <a:pt x="4" y="4"/>
                </a:lnTo>
                <a:lnTo>
                  <a:pt x="4" y="4"/>
                </a:lnTo>
                <a:lnTo>
                  <a:pt x="4" y="5"/>
                </a:lnTo>
                <a:lnTo>
                  <a:pt x="4" y="5"/>
                </a:lnTo>
                <a:lnTo>
                  <a:pt x="4" y="5"/>
                </a:lnTo>
                <a:lnTo>
                  <a:pt x="4" y="5"/>
                </a:lnTo>
                <a:lnTo>
                  <a:pt x="5" y="4"/>
                </a:lnTo>
                <a:lnTo>
                  <a:pt x="5" y="4"/>
                </a:lnTo>
                <a:lnTo>
                  <a:pt x="5" y="4"/>
                </a:lnTo>
                <a:lnTo>
                  <a:pt x="5" y="3"/>
                </a:lnTo>
                <a:lnTo>
                  <a:pt x="5" y="3"/>
                </a:lnTo>
                <a:lnTo>
                  <a:pt x="5" y="3"/>
                </a:lnTo>
                <a:lnTo>
                  <a:pt x="5" y="4"/>
                </a:lnTo>
                <a:lnTo>
                  <a:pt x="5" y="3"/>
                </a:lnTo>
                <a:lnTo>
                  <a:pt x="5" y="4"/>
                </a:lnTo>
                <a:lnTo>
                  <a:pt x="5" y="3"/>
                </a:lnTo>
                <a:lnTo>
                  <a:pt x="5" y="3"/>
                </a:lnTo>
                <a:lnTo>
                  <a:pt x="5" y="3"/>
                </a:lnTo>
                <a:lnTo>
                  <a:pt x="5" y="3"/>
                </a:lnTo>
                <a:lnTo>
                  <a:pt x="5" y="3"/>
                </a:lnTo>
                <a:lnTo>
                  <a:pt x="5" y="3"/>
                </a:lnTo>
                <a:lnTo>
                  <a:pt x="5" y="2"/>
                </a:lnTo>
                <a:lnTo>
                  <a:pt x="5" y="2"/>
                </a:lnTo>
                <a:lnTo>
                  <a:pt x="5" y="3"/>
                </a:lnTo>
                <a:lnTo>
                  <a:pt x="5" y="3"/>
                </a:lnTo>
                <a:lnTo>
                  <a:pt x="5" y="3"/>
                </a:lnTo>
                <a:lnTo>
                  <a:pt x="5" y="3"/>
                </a:lnTo>
                <a:lnTo>
                  <a:pt x="5" y="3"/>
                </a:lnTo>
                <a:lnTo>
                  <a:pt x="5" y="2"/>
                </a:lnTo>
                <a:lnTo>
                  <a:pt x="5" y="3"/>
                </a:lnTo>
                <a:lnTo>
                  <a:pt x="5" y="3"/>
                </a:lnTo>
                <a:lnTo>
                  <a:pt x="6" y="3"/>
                </a:lnTo>
                <a:lnTo>
                  <a:pt x="6" y="3"/>
                </a:lnTo>
                <a:lnTo>
                  <a:pt x="6" y="3"/>
                </a:lnTo>
                <a:lnTo>
                  <a:pt x="6" y="3"/>
                </a:lnTo>
                <a:lnTo>
                  <a:pt x="6" y="2"/>
                </a:lnTo>
                <a:lnTo>
                  <a:pt x="6" y="2"/>
                </a:lnTo>
                <a:lnTo>
                  <a:pt x="6" y="2"/>
                </a:lnTo>
                <a:lnTo>
                  <a:pt x="6" y="3"/>
                </a:lnTo>
                <a:lnTo>
                  <a:pt x="6" y="3"/>
                </a:lnTo>
                <a:lnTo>
                  <a:pt x="6" y="3"/>
                </a:lnTo>
                <a:lnTo>
                  <a:pt x="6" y="3"/>
                </a:lnTo>
                <a:lnTo>
                  <a:pt x="6" y="3"/>
                </a:lnTo>
                <a:lnTo>
                  <a:pt x="6" y="2"/>
                </a:lnTo>
                <a:lnTo>
                  <a:pt x="6" y="3"/>
                </a:lnTo>
                <a:lnTo>
                  <a:pt x="6" y="3"/>
                </a:lnTo>
                <a:lnTo>
                  <a:pt x="6" y="2"/>
                </a:lnTo>
                <a:lnTo>
                  <a:pt x="6" y="2"/>
                </a:lnTo>
                <a:lnTo>
                  <a:pt x="6" y="2"/>
                </a:lnTo>
                <a:lnTo>
                  <a:pt x="6" y="2"/>
                </a:lnTo>
                <a:lnTo>
                  <a:pt x="6" y="3"/>
                </a:lnTo>
                <a:lnTo>
                  <a:pt x="6" y="3"/>
                </a:lnTo>
                <a:lnTo>
                  <a:pt x="6" y="3"/>
                </a:lnTo>
                <a:lnTo>
                  <a:pt x="6" y="2"/>
                </a:lnTo>
                <a:lnTo>
                  <a:pt x="6" y="1"/>
                </a:lnTo>
                <a:lnTo>
                  <a:pt x="6" y="1"/>
                </a:lnTo>
                <a:lnTo>
                  <a:pt x="7" y="2"/>
                </a:lnTo>
                <a:lnTo>
                  <a:pt x="7" y="2"/>
                </a:lnTo>
                <a:lnTo>
                  <a:pt x="7" y="2"/>
                </a:lnTo>
                <a:lnTo>
                  <a:pt x="7" y="2"/>
                </a:lnTo>
                <a:lnTo>
                  <a:pt x="7" y="2"/>
                </a:lnTo>
                <a:lnTo>
                  <a:pt x="7" y="2"/>
                </a:lnTo>
                <a:lnTo>
                  <a:pt x="7" y="2"/>
                </a:lnTo>
                <a:lnTo>
                  <a:pt x="7" y="2"/>
                </a:lnTo>
                <a:lnTo>
                  <a:pt x="7" y="2"/>
                </a:lnTo>
                <a:lnTo>
                  <a:pt x="7" y="2"/>
                </a:lnTo>
                <a:lnTo>
                  <a:pt x="7" y="2"/>
                </a:lnTo>
                <a:lnTo>
                  <a:pt x="7" y="2"/>
                </a:lnTo>
                <a:lnTo>
                  <a:pt x="7" y="3"/>
                </a:lnTo>
                <a:lnTo>
                  <a:pt x="7" y="3"/>
                </a:lnTo>
                <a:lnTo>
                  <a:pt x="7" y="2"/>
                </a:lnTo>
                <a:lnTo>
                  <a:pt x="7" y="2"/>
                </a:lnTo>
                <a:lnTo>
                  <a:pt x="7" y="1"/>
                </a:lnTo>
                <a:lnTo>
                  <a:pt x="7" y="1"/>
                </a:lnTo>
                <a:lnTo>
                  <a:pt x="7" y="1"/>
                </a:lnTo>
                <a:lnTo>
                  <a:pt x="8" y="0"/>
                </a:lnTo>
                <a:lnTo>
                  <a:pt x="8" y="1"/>
                </a:lnTo>
                <a:lnTo>
                  <a:pt x="8" y="1"/>
                </a:lnTo>
                <a:lnTo>
                  <a:pt x="8" y="1"/>
                </a:lnTo>
                <a:lnTo>
                  <a:pt x="8" y="1"/>
                </a:lnTo>
                <a:lnTo>
                  <a:pt x="8" y="2"/>
                </a:lnTo>
                <a:lnTo>
                  <a:pt x="8" y="2"/>
                </a:lnTo>
                <a:lnTo>
                  <a:pt x="8" y="2"/>
                </a:lnTo>
                <a:lnTo>
                  <a:pt x="8" y="1"/>
                </a:lnTo>
                <a:lnTo>
                  <a:pt x="8" y="2"/>
                </a:lnTo>
                <a:lnTo>
                  <a:pt x="8" y="1"/>
                </a:lnTo>
                <a:lnTo>
                  <a:pt x="8" y="1"/>
                </a:lnTo>
                <a:lnTo>
                  <a:pt x="8" y="2"/>
                </a:lnTo>
                <a:lnTo>
                  <a:pt x="8" y="2"/>
                </a:lnTo>
                <a:lnTo>
                  <a:pt x="8" y="3"/>
                </a:lnTo>
                <a:lnTo>
                  <a:pt x="8" y="2"/>
                </a:lnTo>
                <a:lnTo>
                  <a:pt x="8" y="1"/>
                </a:lnTo>
                <a:lnTo>
                  <a:pt x="8" y="1"/>
                </a:lnTo>
                <a:lnTo>
                  <a:pt x="8" y="1"/>
                </a:lnTo>
                <a:lnTo>
                  <a:pt x="8" y="2"/>
                </a:lnTo>
                <a:lnTo>
                  <a:pt x="8" y="2"/>
                </a:lnTo>
                <a:lnTo>
                  <a:pt x="8" y="2"/>
                </a:lnTo>
                <a:lnTo>
                  <a:pt x="8" y="1"/>
                </a:lnTo>
                <a:lnTo>
                  <a:pt x="8" y="1"/>
                </a:lnTo>
                <a:lnTo>
                  <a:pt x="8" y="1"/>
                </a:lnTo>
                <a:lnTo>
                  <a:pt x="9" y="0"/>
                </a:lnTo>
                <a:lnTo>
                  <a:pt x="9" y="1"/>
                </a:lnTo>
                <a:lnTo>
                  <a:pt x="9" y="0"/>
                </a:lnTo>
                <a:lnTo>
                  <a:pt x="9" y="0"/>
                </a:lnTo>
                <a:lnTo>
                  <a:pt x="9" y="0"/>
                </a:lnTo>
                <a:lnTo>
                  <a:pt x="9" y="1"/>
                </a:lnTo>
                <a:lnTo>
                  <a:pt x="9" y="1"/>
                </a:lnTo>
                <a:lnTo>
                  <a:pt x="9" y="2"/>
                </a:lnTo>
                <a:lnTo>
                  <a:pt x="9" y="2"/>
                </a:lnTo>
                <a:lnTo>
                  <a:pt x="9" y="1"/>
                </a:lnTo>
                <a:lnTo>
                  <a:pt x="9" y="1"/>
                </a:lnTo>
                <a:lnTo>
                  <a:pt x="9" y="2"/>
                </a:lnTo>
                <a:lnTo>
                  <a:pt x="9" y="3"/>
                </a:lnTo>
                <a:lnTo>
                  <a:pt x="9" y="4"/>
                </a:lnTo>
                <a:lnTo>
                  <a:pt x="9" y="6"/>
                </a:lnTo>
                <a:lnTo>
                  <a:pt x="9" y="6"/>
                </a:lnTo>
                <a:lnTo>
                  <a:pt x="9" y="6"/>
                </a:lnTo>
                <a:lnTo>
                  <a:pt x="9" y="6"/>
                </a:lnTo>
                <a:lnTo>
                  <a:pt x="9" y="7"/>
                </a:lnTo>
                <a:lnTo>
                  <a:pt x="9" y="6"/>
                </a:lnTo>
                <a:lnTo>
                  <a:pt x="9" y="5"/>
                </a:lnTo>
                <a:lnTo>
                  <a:pt x="9" y="5"/>
                </a:lnTo>
                <a:lnTo>
                  <a:pt x="9" y="6"/>
                </a:lnTo>
                <a:lnTo>
                  <a:pt x="9" y="6"/>
                </a:lnTo>
                <a:lnTo>
                  <a:pt x="9" y="6"/>
                </a:lnTo>
                <a:lnTo>
                  <a:pt x="10" y="6"/>
                </a:lnTo>
                <a:lnTo>
                  <a:pt x="10" y="6"/>
                </a:lnTo>
                <a:lnTo>
                  <a:pt x="10" y="6"/>
                </a:lnTo>
                <a:lnTo>
                  <a:pt x="10" y="6"/>
                </a:lnTo>
                <a:lnTo>
                  <a:pt x="10" y="6"/>
                </a:lnTo>
                <a:lnTo>
                  <a:pt x="10" y="6"/>
                </a:lnTo>
                <a:lnTo>
                  <a:pt x="10" y="6"/>
                </a:lnTo>
                <a:lnTo>
                  <a:pt x="10" y="6"/>
                </a:lnTo>
                <a:lnTo>
                  <a:pt x="10" y="6"/>
                </a:lnTo>
                <a:lnTo>
                  <a:pt x="10" y="6"/>
                </a:lnTo>
                <a:lnTo>
                  <a:pt x="10" y="6"/>
                </a:lnTo>
                <a:lnTo>
                  <a:pt x="10" y="6"/>
                </a:lnTo>
                <a:lnTo>
                  <a:pt x="10" y="6"/>
                </a:lnTo>
                <a:lnTo>
                  <a:pt x="10" y="6"/>
                </a:lnTo>
                <a:lnTo>
                  <a:pt x="10" y="6"/>
                </a:lnTo>
                <a:lnTo>
                  <a:pt x="10" y="6"/>
                </a:lnTo>
                <a:lnTo>
                  <a:pt x="10" y="5"/>
                </a:lnTo>
                <a:lnTo>
                  <a:pt x="10" y="6"/>
                </a:lnTo>
                <a:lnTo>
                  <a:pt x="10" y="6"/>
                </a:lnTo>
                <a:lnTo>
                  <a:pt x="10" y="6"/>
                </a:lnTo>
                <a:lnTo>
                  <a:pt x="10" y="6"/>
                </a:lnTo>
                <a:lnTo>
                  <a:pt x="10" y="6"/>
                </a:lnTo>
                <a:lnTo>
                  <a:pt x="10" y="6"/>
                </a:lnTo>
                <a:lnTo>
                  <a:pt x="10" y="6"/>
                </a:lnTo>
                <a:lnTo>
                  <a:pt x="10" y="6"/>
                </a:lnTo>
                <a:lnTo>
                  <a:pt x="11" y="6"/>
                </a:lnTo>
                <a:lnTo>
                  <a:pt x="11" y="7"/>
                </a:lnTo>
                <a:lnTo>
                  <a:pt x="11" y="7"/>
                </a:lnTo>
                <a:lnTo>
                  <a:pt x="11" y="7"/>
                </a:lnTo>
                <a:lnTo>
                  <a:pt x="11" y="6"/>
                </a:lnTo>
                <a:lnTo>
                  <a:pt x="11" y="6"/>
                </a:lnTo>
                <a:lnTo>
                  <a:pt x="11" y="5"/>
                </a:lnTo>
                <a:lnTo>
                  <a:pt x="11" y="6"/>
                </a:lnTo>
                <a:lnTo>
                  <a:pt x="11" y="6"/>
                </a:lnTo>
                <a:lnTo>
                  <a:pt x="11" y="6"/>
                </a:lnTo>
                <a:lnTo>
                  <a:pt x="11" y="6"/>
                </a:lnTo>
                <a:lnTo>
                  <a:pt x="11" y="6"/>
                </a:lnTo>
                <a:lnTo>
                  <a:pt x="11" y="5"/>
                </a:lnTo>
                <a:lnTo>
                  <a:pt x="11" y="5"/>
                </a:lnTo>
                <a:lnTo>
                  <a:pt x="11" y="5"/>
                </a:lnTo>
                <a:lnTo>
                  <a:pt x="11" y="6"/>
                </a:lnTo>
                <a:lnTo>
                  <a:pt x="11" y="6"/>
                </a:lnTo>
                <a:lnTo>
                  <a:pt x="11" y="5"/>
                </a:lnTo>
                <a:lnTo>
                  <a:pt x="11" y="5"/>
                </a:lnTo>
                <a:lnTo>
                  <a:pt x="12" y="5"/>
                </a:lnTo>
                <a:lnTo>
                  <a:pt x="12" y="5"/>
                </a:lnTo>
                <a:lnTo>
                  <a:pt x="12" y="6"/>
                </a:lnTo>
                <a:lnTo>
                  <a:pt x="12" y="6"/>
                </a:lnTo>
                <a:lnTo>
                  <a:pt x="12" y="6"/>
                </a:lnTo>
                <a:lnTo>
                  <a:pt x="12" y="6"/>
                </a:lnTo>
                <a:lnTo>
                  <a:pt x="12" y="5"/>
                </a:lnTo>
                <a:lnTo>
                  <a:pt x="12" y="5"/>
                </a:lnTo>
                <a:lnTo>
                  <a:pt x="12" y="5"/>
                </a:lnTo>
                <a:lnTo>
                  <a:pt x="12" y="5"/>
                </a:lnTo>
                <a:lnTo>
                  <a:pt x="12" y="6"/>
                </a:lnTo>
                <a:lnTo>
                  <a:pt x="12" y="7"/>
                </a:lnTo>
                <a:lnTo>
                  <a:pt x="12" y="6"/>
                </a:lnTo>
                <a:lnTo>
                  <a:pt x="12" y="6"/>
                </a:lnTo>
                <a:lnTo>
                  <a:pt x="12" y="5"/>
                </a:lnTo>
                <a:lnTo>
                  <a:pt x="12" y="5"/>
                </a:lnTo>
                <a:lnTo>
                  <a:pt x="12" y="6"/>
                </a:lnTo>
                <a:lnTo>
                  <a:pt x="12" y="6"/>
                </a:lnTo>
                <a:lnTo>
                  <a:pt x="12" y="6"/>
                </a:lnTo>
                <a:lnTo>
                  <a:pt x="12" y="5"/>
                </a:lnTo>
                <a:lnTo>
                  <a:pt x="12" y="5"/>
                </a:lnTo>
                <a:lnTo>
                  <a:pt x="12" y="5"/>
                </a:lnTo>
                <a:lnTo>
                  <a:pt x="12" y="5"/>
                </a:lnTo>
                <a:lnTo>
                  <a:pt x="12" y="6"/>
                </a:lnTo>
                <a:lnTo>
                  <a:pt x="12" y="5"/>
                </a:lnTo>
                <a:lnTo>
                  <a:pt x="13" y="5"/>
                </a:lnTo>
                <a:lnTo>
                  <a:pt x="13" y="6"/>
                </a:lnTo>
                <a:lnTo>
                  <a:pt x="13" y="6"/>
                </a:lnTo>
                <a:lnTo>
                  <a:pt x="13" y="5"/>
                </a:lnTo>
                <a:lnTo>
                  <a:pt x="13" y="5"/>
                </a:lnTo>
                <a:lnTo>
                  <a:pt x="13" y="6"/>
                </a:lnTo>
                <a:lnTo>
                  <a:pt x="13" y="7"/>
                </a:lnTo>
                <a:lnTo>
                  <a:pt x="13" y="7"/>
                </a:lnTo>
                <a:lnTo>
                  <a:pt x="13" y="7"/>
                </a:lnTo>
                <a:lnTo>
                  <a:pt x="13" y="6"/>
                </a:lnTo>
                <a:lnTo>
                  <a:pt x="13" y="6"/>
                </a:lnTo>
                <a:lnTo>
                  <a:pt x="13" y="6"/>
                </a:lnTo>
                <a:lnTo>
                  <a:pt x="13" y="7"/>
                </a:lnTo>
                <a:lnTo>
                  <a:pt x="13" y="7"/>
                </a:lnTo>
                <a:lnTo>
                  <a:pt x="13" y="7"/>
                </a:lnTo>
                <a:lnTo>
                  <a:pt x="13" y="7"/>
                </a:lnTo>
                <a:lnTo>
                  <a:pt x="13" y="7"/>
                </a:lnTo>
                <a:lnTo>
                  <a:pt x="13" y="7"/>
                </a:lnTo>
                <a:lnTo>
                  <a:pt x="13" y="7"/>
                </a:lnTo>
                <a:lnTo>
                  <a:pt x="13" y="7"/>
                </a:lnTo>
                <a:lnTo>
                  <a:pt x="13" y="8"/>
                </a:lnTo>
                <a:lnTo>
                  <a:pt x="13" y="9"/>
                </a:lnTo>
                <a:lnTo>
                  <a:pt x="13" y="9"/>
                </a:lnTo>
                <a:lnTo>
                  <a:pt x="13" y="9"/>
                </a:lnTo>
                <a:lnTo>
                  <a:pt x="13" y="9"/>
                </a:lnTo>
                <a:lnTo>
                  <a:pt x="14" y="10"/>
                </a:lnTo>
                <a:lnTo>
                  <a:pt x="14" y="10"/>
                </a:lnTo>
                <a:lnTo>
                  <a:pt x="14" y="10"/>
                </a:lnTo>
                <a:lnTo>
                  <a:pt x="14" y="10"/>
                </a:lnTo>
                <a:lnTo>
                  <a:pt x="14" y="10"/>
                </a:lnTo>
                <a:lnTo>
                  <a:pt x="14" y="10"/>
                </a:lnTo>
                <a:lnTo>
                  <a:pt x="14" y="10"/>
                </a:lnTo>
                <a:lnTo>
                  <a:pt x="14" y="9"/>
                </a:lnTo>
                <a:lnTo>
                  <a:pt x="14" y="9"/>
                </a:lnTo>
                <a:lnTo>
                  <a:pt x="14" y="9"/>
                </a:lnTo>
                <a:lnTo>
                  <a:pt x="14" y="10"/>
                </a:lnTo>
                <a:lnTo>
                  <a:pt x="14" y="9"/>
                </a:lnTo>
                <a:lnTo>
                  <a:pt x="14" y="9"/>
                </a:lnTo>
                <a:lnTo>
                  <a:pt x="14" y="9"/>
                </a:lnTo>
                <a:lnTo>
                  <a:pt x="14" y="9"/>
                </a:lnTo>
                <a:lnTo>
                  <a:pt x="14" y="10"/>
                </a:lnTo>
                <a:lnTo>
                  <a:pt x="14" y="10"/>
                </a:lnTo>
                <a:lnTo>
                  <a:pt x="14" y="9"/>
                </a:lnTo>
                <a:lnTo>
                  <a:pt x="14" y="9"/>
                </a:lnTo>
                <a:lnTo>
                  <a:pt x="14" y="9"/>
                </a:lnTo>
                <a:lnTo>
                  <a:pt x="14" y="9"/>
                </a:lnTo>
                <a:lnTo>
                  <a:pt x="14" y="10"/>
                </a:lnTo>
                <a:lnTo>
                  <a:pt x="14" y="9"/>
                </a:lnTo>
                <a:lnTo>
                  <a:pt x="14" y="9"/>
                </a:lnTo>
                <a:lnTo>
                  <a:pt x="14" y="9"/>
                </a:lnTo>
                <a:lnTo>
                  <a:pt x="15" y="10"/>
                </a:lnTo>
                <a:lnTo>
                  <a:pt x="15" y="9"/>
                </a:lnTo>
                <a:lnTo>
                  <a:pt x="15" y="9"/>
                </a:lnTo>
                <a:lnTo>
                  <a:pt x="15" y="8"/>
                </a:lnTo>
                <a:lnTo>
                  <a:pt x="15" y="9"/>
                </a:lnTo>
                <a:lnTo>
                  <a:pt x="15" y="10"/>
                </a:lnTo>
                <a:lnTo>
                  <a:pt x="15" y="10"/>
                </a:lnTo>
                <a:lnTo>
                  <a:pt x="15" y="10"/>
                </a:lnTo>
                <a:lnTo>
                  <a:pt x="15" y="9"/>
                </a:lnTo>
                <a:lnTo>
                  <a:pt x="15" y="10"/>
                </a:lnTo>
                <a:lnTo>
                  <a:pt x="15" y="9"/>
                </a:lnTo>
                <a:lnTo>
                  <a:pt x="15" y="10"/>
                </a:lnTo>
                <a:lnTo>
                  <a:pt x="15" y="10"/>
                </a:lnTo>
                <a:lnTo>
                  <a:pt x="15" y="10"/>
                </a:lnTo>
                <a:lnTo>
                  <a:pt x="15" y="10"/>
                </a:lnTo>
                <a:lnTo>
                  <a:pt x="15" y="10"/>
                </a:lnTo>
                <a:lnTo>
                  <a:pt x="15" y="10"/>
                </a:lnTo>
                <a:lnTo>
                  <a:pt x="15" y="10"/>
                </a:lnTo>
                <a:lnTo>
                  <a:pt x="15" y="10"/>
                </a:lnTo>
                <a:lnTo>
                  <a:pt x="16" y="9"/>
                </a:lnTo>
                <a:lnTo>
                  <a:pt x="16" y="9"/>
                </a:lnTo>
                <a:lnTo>
                  <a:pt x="16" y="9"/>
                </a:lnTo>
                <a:lnTo>
                  <a:pt x="16" y="10"/>
                </a:lnTo>
                <a:lnTo>
                  <a:pt x="16" y="10"/>
                </a:lnTo>
                <a:lnTo>
                  <a:pt x="16" y="10"/>
                </a:lnTo>
                <a:lnTo>
                  <a:pt x="16" y="10"/>
                </a:lnTo>
                <a:lnTo>
                  <a:pt x="16" y="10"/>
                </a:lnTo>
                <a:lnTo>
                  <a:pt x="16" y="10"/>
                </a:lnTo>
                <a:lnTo>
                  <a:pt x="16" y="10"/>
                </a:lnTo>
                <a:lnTo>
                  <a:pt x="16" y="10"/>
                </a:lnTo>
                <a:lnTo>
                  <a:pt x="16" y="9"/>
                </a:lnTo>
                <a:lnTo>
                  <a:pt x="16" y="9"/>
                </a:lnTo>
                <a:lnTo>
                  <a:pt x="16" y="9"/>
                </a:lnTo>
                <a:lnTo>
                  <a:pt x="16" y="9"/>
                </a:lnTo>
                <a:lnTo>
                  <a:pt x="16" y="9"/>
                </a:lnTo>
                <a:lnTo>
                  <a:pt x="16" y="10"/>
                </a:lnTo>
                <a:lnTo>
                  <a:pt x="16" y="10"/>
                </a:lnTo>
                <a:lnTo>
                  <a:pt x="16" y="10"/>
                </a:lnTo>
                <a:lnTo>
                  <a:pt x="16" y="9"/>
                </a:lnTo>
                <a:lnTo>
                  <a:pt x="16" y="10"/>
                </a:lnTo>
                <a:lnTo>
                  <a:pt x="16" y="9"/>
                </a:lnTo>
                <a:lnTo>
                  <a:pt x="16" y="10"/>
                </a:lnTo>
                <a:lnTo>
                  <a:pt x="16" y="10"/>
                </a:lnTo>
                <a:lnTo>
                  <a:pt x="16" y="10"/>
                </a:lnTo>
                <a:lnTo>
                  <a:pt x="17" y="10"/>
                </a:lnTo>
                <a:lnTo>
                  <a:pt x="17" y="9"/>
                </a:lnTo>
                <a:lnTo>
                  <a:pt x="17" y="10"/>
                </a:lnTo>
                <a:lnTo>
                  <a:pt x="17" y="10"/>
                </a:lnTo>
                <a:lnTo>
                  <a:pt x="17" y="11"/>
                </a:lnTo>
                <a:lnTo>
                  <a:pt x="17" y="10"/>
                </a:lnTo>
                <a:lnTo>
                  <a:pt x="17" y="10"/>
                </a:lnTo>
                <a:lnTo>
                  <a:pt x="17" y="10"/>
                </a:lnTo>
                <a:lnTo>
                  <a:pt x="17" y="10"/>
                </a:lnTo>
                <a:lnTo>
                  <a:pt x="17" y="10"/>
                </a:lnTo>
                <a:lnTo>
                  <a:pt x="17" y="10"/>
                </a:lnTo>
                <a:lnTo>
                  <a:pt x="17" y="10"/>
                </a:lnTo>
                <a:lnTo>
                  <a:pt x="17" y="9"/>
                </a:lnTo>
                <a:lnTo>
                  <a:pt x="17" y="9"/>
                </a:lnTo>
                <a:lnTo>
                  <a:pt x="17" y="9"/>
                </a:lnTo>
                <a:lnTo>
                  <a:pt x="17" y="10"/>
                </a:lnTo>
                <a:lnTo>
                  <a:pt x="17" y="10"/>
                </a:lnTo>
                <a:lnTo>
                  <a:pt x="17" y="9"/>
                </a:lnTo>
                <a:lnTo>
                  <a:pt x="17" y="9"/>
                </a:lnTo>
                <a:lnTo>
                  <a:pt x="17" y="8"/>
                </a:lnTo>
                <a:lnTo>
                  <a:pt x="17" y="8"/>
                </a:lnTo>
                <a:lnTo>
                  <a:pt x="17" y="8"/>
                </a:lnTo>
                <a:lnTo>
                  <a:pt x="17" y="8"/>
                </a:lnTo>
                <a:lnTo>
                  <a:pt x="17" y="8"/>
                </a:lnTo>
                <a:lnTo>
                  <a:pt x="17" y="8"/>
                </a:lnTo>
                <a:lnTo>
                  <a:pt x="18" y="8"/>
                </a:lnTo>
                <a:lnTo>
                  <a:pt x="18" y="8"/>
                </a:lnTo>
                <a:lnTo>
                  <a:pt x="18" y="8"/>
                </a:lnTo>
                <a:lnTo>
                  <a:pt x="18" y="8"/>
                </a:lnTo>
                <a:lnTo>
                  <a:pt x="18" y="8"/>
                </a:lnTo>
                <a:lnTo>
                  <a:pt x="18" y="8"/>
                </a:lnTo>
                <a:lnTo>
                  <a:pt x="18" y="8"/>
                </a:lnTo>
                <a:lnTo>
                  <a:pt x="18" y="8"/>
                </a:lnTo>
                <a:lnTo>
                  <a:pt x="18" y="8"/>
                </a:lnTo>
                <a:lnTo>
                  <a:pt x="18" y="8"/>
                </a:lnTo>
                <a:lnTo>
                  <a:pt x="18" y="7"/>
                </a:lnTo>
                <a:lnTo>
                  <a:pt x="18" y="7"/>
                </a:lnTo>
                <a:lnTo>
                  <a:pt x="18" y="6"/>
                </a:lnTo>
                <a:lnTo>
                  <a:pt x="18" y="6"/>
                </a:lnTo>
                <a:lnTo>
                  <a:pt x="18" y="6"/>
                </a:lnTo>
                <a:lnTo>
                  <a:pt x="18" y="7"/>
                </a:lnTo>
                <a:lnTo>
                  <a:pt x="18" y="7"/>
                </a:lnTo>
                <a:lnTo>
                  <a:pt x="18" y="7"/>
                </a:lnTo>
                <a:lnTo>
                  <a:pt x="18" y="6"/>
                </a:lnTo>
                <a:lnTo>
                  <a:pt x="18" y="5"/>
                </a:lnTo>
                <a:lnTo>
                  <a:pt x="18" y="5"/>
                </a:lnTo>
                <a:lnTo>
                  <a:pt x="18" y="5"/>
                </a:lnTo>
                <a:lnTo>
                  <a:pt x="18" y="5"/>
                </a:lnTo>
                <a:lnTo>
                  <a:pt x="18" y="5"/>
                </a:lnTo>
                <a:lnTo>
                  <a:pt x="18" y="5"/>
                </a:lnTo>
                <a:lnTo>
                  <a:pt x="19" y="4"/>
                </a:lnTo>
                <a:lnTo>
                  <a:pt x="19" y="3"/>
                </a:lnTo>
                <a:lnTo>
                  <a:pt x="19" y="3"/>
                </a:lnTo>
                <a:lnTo>
                  <a:pt x="19" y="2"/>
                </a:lnTo>
                <a:lnTo>
                  <a:pt x="19" y="2"/>
                </a:lnTo>
                <a:lnTo>
                  <a:pt x="19" y="2"/>
                </a:lnTo>
                <a:lnTo>
                  <a:pt x="19" y="2"/>
                </a:lnTo>
                <a:lnTo>
                  <a:pt x="19" y="2"/>
                </a:lnTo>
                <a:lnTo>
                  <a:pt x="19" y="2"/>
                </a:lnTo>
                <a:lnTo>
                  <a:pt x="19" y="1"/>
                </a:lnTo>
                <a:lnTo>
                  <a:pt x="19" y="1"/>
                </a:lnTo>
                <a:lnTo>
                  <a:pt x="19" y="1"/>
                </a:lnTo>
                <a:lnTo>
                  <a:pt x="19" y="2"/>
                </a:lnTo>
                <a:lnTo>
                  <a:pt x="19" y="2"/>
                </a:lnTo>
                <a:lnTo>
                  <a:pt x="19" y="2"/>
                </a:lnTo>
                <a:lnTo>
                  <a:pt x="19" y="2"/>
                </a:lnTo>
                <a:lnTo>
                  <a:pt x="19" y="3"/>
                </a:lnTo>
                <a:lnTo>
                  <a:pt x="19" y="3"/>
                </a:lnTo>
                <a:lnTo>
                  <a:pt x="20" y="3"/>
                </a:lnTo>
                <a:lnTo>
                  <a:pt x="20" y="3"/>
                </a:lnTo>
                <a:lnTo>
                  <a:pt x="20" y="4"/>
                </a:lnTo>
                <a:lnTo>
                  <a:pt x="20" y="3"/>
                </a:lnTo>
                <a:lnTo>
                  <a:pt x="20" y="3"/>
                </a:lnTo>
                <a:lnTo>
                  <a:pt x="20" y="3"/>
                </a:lnTo>
                <a:lnTo>
                  <a:pt x="20" y="4"/>
                </a:lnTo>
                <a:lnTo>
                  <a:pt x="20" y="5"/>
                </a:lnTo>
                <a:lnTo>
                  <a:pt x="20" y="5"/>
                </a:lnTo>
                <a:lnTo>
                  <a:pt x="20" y="5"/>
                </a:lnTo>
                <a:lnTo>
                  <a:pt x="20" y="5"/>
                </a:lnTo>
                <a:lnTo>
                  <a:pt x="20" y="5"/>
                </a:lnTo>
                <a:lnTo>
                  <a:pt x="20" y="6"/>
                </a:lnTo>
                <a:lnTo>
                  <a:pt x="20" y="6"/>
                </a:lnTo>
                <a:lnTo>
                  <a:pt x="20" y="6"/>
                </a:lnTo>
                <a:lnTo>
                  <a:pt x="20" y="7"/>
                </a:lnTo>
                <a:lnTo>
                  <a:pt x="20" y="7"/>
                </a:lnTo>
                <a:lnTo>
                  <a:pt x="20" y="7"/>
                </a:lnTo>
                <a:lnTo>
                  <a:pt x="20" y="8"/>
                </a:lnTo>
                <a:lnTo>
                  <a:pt x="20" y="8"/>
                </a:lnTo>
                <a:lnTo>
                  <a:pt x="20" y="8"/>
                </a:lnTo>
                <a:lnTo>
                  <a:pt x="20" y="8"/>
                </a:lnTo>
                <a:lnTo>
                  <a:pt x="20" y="9"/>
                </a:lnTo>
                <a:lnTo>
                  <a:pt x="20" y="9"/>
                </a:lnTo>
                <a:lnTo>
                  <a:pt x="20" y="9"/>
                </a:lnTo>
                <a:lnTo>
                  <a:pt x="21" y="8"/>
                </a:lnTo>
                <a:lnTo>
                  <a:pt x="21" y="9"/>
                </a:lnTo>
                <a:lnTo>
                  <a:pt x="21" y="9"/>
                </a:lnTo>
                <a:lnTo>
                  <a:pt x="21" y="9"/>
                </a:lnTo>
                <a:lnTo>
                  <a:pt x="21" y="8"/>
                </a:lnTo>
                <a:lnTo>
                  <a:pt x="21" y="9"/>
                </a:lnTo>
                <a:lnTo>
                  <a:pt x="21" y="8"/>
                </a:lnTo>
                <a:lnTo>
                  <a:pt x="21" y="8"/>
                </a:lnTo>
                <a:lnTo>
                  <a:pt x="21" y="8"/>
                </a:lnTo>
                <a:lnTo>
                  <a:pt x="21" y="8"/>
                </a:lnTo>
                <a:lnTo>
                  <a:pt x="21" y="9"/>
                </a:lnTo>
                <a:lnTo>
                  <a:pt x="21" y="8"/>
                </a:lnTo>
                <a:lnTo>
                  <a:pt x="21" y="9"/>
                </a:lnTo>
                <a:lnTo>
                  <a:pt x="21" y="9"/>
                </a:lnTo>
                <a:lnTo>
                  <a:pt x="21" y="9"/>
                </a:lnTo>
                <a:lnTo>
                  <a:pt x="21" y="9"/>
                </a:lnTo>
                <a:lnTo>
                  <a:pt x="21" y="9"/>
                </a:lnTo>
                <a:lnTo>
                  <a:pt x="21" y="9"/>
                </a:lnTo>
                <a:lnTo>
                  <a:pt x="21" y="10"/>
                </a:lnTo>
                <a:lnTo>
                  <a:pt x="21" y="9"/>
                </a:lnTo>
                <a:lnTo>
                  <a:pt x="21" y="9"/>
                </a:lnTo>
                <a:lnTo>
                  <a:pt x="21" y="9"/>
                </a:lnTo>
                <a:lnTo>
                  <a:pt x="21" y="9"/>
                </a:lnTo>
                <a:lnTo>
                  <a:pt x="21" y="9"/>
                </a:lnTo>
                <a:lnTo>
                  <a:pt x="21" y="9"/>
                </a:lnTo>
                <a:lnTo>
                  <a:pt x="22" y="10"/>
                </a:lnTo>
                <a:lnTo>
                  <a:pt x="22" y="10"/>
                </a:lnTo>
                <a:lnTo>
                  <a:pt x="22" y="9"/>
                </a:lnTo>
                <a:lnTo>
                  <a:pt x="22" y="10"/>
                </a:lnTo>
                <a:lnTo>
                  <a:pt x="22" y="10"/>
                </a:lnTo>
              </a:path>
            </a:pathLst>
          </a:custGeom>
          <a:noFill/>
          <a:ln w="4763"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95" name="Rectangle 127">
            <a:extLst>
              <a:ext uri="{FF2B5EF4-FFF2-40B4-BE49-F238E27FC236}">
                <a16:creationId xmlns:a16="http://schemas.microsoft.com/office/drawing/2014/main" id="{929F3061-13C2-4863-891E-F2C89E2FB5DF}"/>
              </a:ext>
            </a:extLst>
          </p:cNvPr>
          <p:cNvSpPr>
            <a:spLocks noChangeArrowheads="1"/>
          </p:cNvSpPr>
          <p:nvPr/>
        </p:nvSpPr>
        <p:spPr bwMode="auto">
          <a:xfrm>
            <a:off x="8691563" y="1328738"/>
            <a:ext cx="3375025" cy="863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8" name="Line 128">
            <a:extLst>
              <a:ext uri="{FF2B5EF4-FFF2-40B4-BE49-F238E27FC236}">
                <a16:creationId xmlns:a16="http://schemas.microsoft.com/office/drawing/2014/main" id="{AFB43580-69CE-4F73-9044-708D2F7E461A}"/>
              </a:ext>
            </a:extLst>
          </p:cNvPr>
          <p:cNvSpPr>
            <a:spLocks noChangeShapeType="1"/>
          </p:cNvSpPr>
          <p:nvPr/>
        </p:nvSpPr>
        <p:spPr bwMode="auto">
          <a:xfrm>
            <a:off x="8691563" y="2192338"/>
            <a:ext cx="33750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99" name="Line 129">
            <a:extLst>
              <a:ext uri="{FF2B5EF4-FFF2-40B4-BE49-F238E27FC236}">
                <a16:creationId xmlns:a16="http://schemas.microsoft.com/office/drawing/2014/main" id="{05587A06-0205-4BB4-994B-ACA1EB2FFCE2}"/>
              </a:ext>
            </a:extLst>
          </p:cNvPr>
          <p:cNvSpPr>
            <a:spLocks noChangeShapeType="1"/>
          </p:cNvSpPr>
          <p:nvPr/>
        </p:nvSpPr>
        <p:spPr bwMode="auto">
          <a:xfrm flipV="1">
            <a:off x="8691563" y="2157413"/>
            <a:ext cx="0" cy="3492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02" name="Line 130">
            <a:extLst>
              <a:ext uri="{FF2B5EF4-FFF2-40B4-BE49-F238E27FC236}">
                <a16:creationId xmlns:a16="http://schemas.microsoft.com/office/drawing/2014/main" id="{3BF2CBF8-D87D-4C14-BE81-27B549358656}"/>
              </a:ext>
            </a:extLst>
          </p:cNvPr>
          <p:cNvSpPr>
            <a:spLocks noChangeShapeType="1"/>
          </p:cNvSpPr>
          <p:nvPr/>
        </p:nvSpPr>
        <p:spPr bwMode="auto">
          <a:xfrm flipV="1">
            <a:off x="12066588" y="2157413"/>
            <a:ext cx="0" cy="34925"/>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03" name="Rectangle 131">
            <a:extLst>
              <a:ext uri="{FF2B5EF4-FFF2-40B4-BE49-F238E27FC236}">
                <a16:creationId xmlns:a16="http://schemas.microsoft.com/office/drawing/2014/main" id="{3E71C0A1-AF6A-43FA-A9ED-2E42E6887CAC}"/>
              </a:ext>
            </a:extLst>
          </p:cNvPr>
          <p:cNvSpPr>
            <a:spLocks noChangeArrowheads="1"/>
          </p:cNvSpPr>
          <p:nvPr/>
        </p:nvSpPr>
        <p:spPr bwMode="auto">
          <a:xfrm>
            <a:off x="8556625" y="2238375"/>
            <a:ext cx="311150"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0.0001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06" name="Rectangle 132">
            <a:extLst>
              <a:ext uri="{FF2B5EF4-FFF2-40B4-BE49-F238E27FC236}">
                <a16:creationId xmlns:a16="http://schemas.microsoft.com/office/drawing/2014/main" id="{213D5799-935B-4E36-BD05-C7C6981835E0}"/>
              </a:ext>
            </a:extLst>
          </p:cNvPr>
          <p:cNvSpPr>
            <a:spLocks noChangeArrowheads="1"/>
          </p:cNvSpPr>
          <p:nvPr/>
        </p:nvSpPr>
        <p:spPr bwMode="auto">
          <a:xfrm>
            <a:off x="12039600" y="2238375"/>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07" name="Freeform 133">
            <a:extLst>
              <a:ext uri="{FF2B5EF4-FFF2-40B4-BE49-F238E27FC236}">
                <a16:creationId xmlns:a16="http://schemas.microsoft.com/office/drawing/2014/main" id="{35949ACD-8E79-41C3-9112-199F6D908CC9}"/>
              </a:ext>
            </a:extLst>
          </p:cNvPr>
          <p:cNvSpPr>
            <a:spLocks/>
          </p:cNvSpPr>
          <p:nvPr/>
        </p:nvSpPr>
        <p:spPr bwMode="auto">
          <a:xfrm>
            <a:off x="11855450" y="2432050"/>
            <a:ext cx="42863" cy="42863"/>
          </a:xfrm>
          <a:custGeom>
            <a:avLst/>
            <a:gdLst>
              <a:gd name="T0" fmla="*/ 0 w 99"/>
              <a:gd name="T1" fmla="*/ 95 h 99"/>
              <a:gd name="T2" fmla="*/ 1 w 99"/>
              <a:gd name="T3" fmla="*/ 92 h 99"/>
              <a:gd name="T4" fmla="*/ 44 w 99"/>
              <a:gd name="T5" fmla="*/ 49 h 99"/>
              <a:gd name="T6" fmla="*/ 1 w 99"/>
              <a:gd name="T7" fmla="*/ 7 h 99"/>
              <a:gd name="T8" fmla="*/ 0 w 99"/>
              <a:gd name="T9" fmla="*/ 4 h 99"/>
              <a:gd name="T10" fmla="*/ 2 w 99"/>
              <a:gd name="T11" fmla="*/ 2 h 99"/>
              <a:gd name="T12" fmla="*/ 5 w 99"/>
              <a:gd name="T13" fmla="*/ 0 h 99"/>
              <a:gd name="T14" fmla="*/ 8 w 99"/>
              <a:gd name="T15" fmla="*/ 1 h 99"/>
              <a:gd name="T16" fmla="*/ 50 w 99"/>
              <a:gd name="T17" fmla="*/ 44 h 99"/>
              <a:gd name="T18" fmla="*/ 92 w 99"/>
              <a:gd name="T19" fmla="*/ 1 h 99"/>
              <a:gd name="T20" fmla="*/ 95 w 99"/>
              <a:gd name="T21" fmla="*/ 0 h 99"/>
              <a:gd name="T22" fmla="*/ 98 w 99"/>
              <a:gd name="T23" fmla="*/ 1 h 99"/>
              <a:gd name="T24" fmla="*/ 99 w 99"/>
              <a:gd name="T25" fmla="*/ 4 h 99"/>
              <a:gd name="T26" fmla="*/ 98 w 99"/>
              <a:gd name="T27" fmla="*/ 7 h 99"/>
              <a:gd name="T28" fmla="*/ 56 w 99"/>
              <a:gd name="T29" fmla="*/ 49 h 99"/>
              <a:gd name="T30" fmla="*/ 98 w 99"/>
              <a:gd name="T31" fmla="*/ 92 h 99"/>
              <a:gd name="T32" fmla="*/ 99 w 99"/>
              <a:gd name="T33" fmla="*/ 95 h 99"/>
              <a:gd name="T34" fmla="*/ 98 w 99"/>
              <a:gd name="T35" fmla="*/ 97 h 99"/>
              <a:gd name="T36" fmla="*/ 95 w 99"/>
              <a:gd name="T37" fmla="*/ 99 h 99"/>
              <a:gd name="T38" fmla="*/ 92 w 99"/>
              <a:gd name="T39" fmla="*/ 97 h 99"/>
              <a:gd name="T40" fmla="*/ 50 w 99"/>
              <a:gd name="T41" fmla="*/ 55 h 99"/>
              <a:gd name="T42" fmla="*/ 8 w 99"/>
              <a:gd name="T43" fmla="*/ 97 h 99"/>
              <a:gd name="T44" fmla="*/ 5 w 99"/>
              <a:gd name="T45" fmla="*/ 99 h 99"/>
              <a:gd name="T46" fmla="*/ 2 w 99"/>
              <a:gd name="T47" fmla="*/ 97 h 99"/>
              <a:gd name="T48" fmla="*/ 0 w 99"/>
              <a:gd name="T49" fmla="*/ 9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99">
                <a:moveTo>
                  <a:pt x="0" y="95"/>
                </a:moveTo>
                <a:cubicBezTo>
                  <a:pt x="0" y="94"/>
                  <a:pt x="1" y="93"/>
                  <a:pt x="1" y="92"/>
                </a:cubicBezTo>
                <a:lnTo>
                  <a:pt x="44" y="49"/>
                </a:lnTo>
                <a:lnTo>
                  <a:pt x="1" y="7"/>
                </a:lnTo>
                <a:cubicBezTo>
                  <a:pt x="1" y="6"/>
                  <a:pt x="0" y="5"/>
                  <a:pt x="0" y="4"/>
                </a:cubicBezTo>
                <a:cubicBezTo>
                  <a:pt x="0" y="3"/>
                  <a:pt x="1" y="2"/>
                  <a:pt x="2" y="2"/>
                </a:cubicBezTo>
                <a:cubicBezTo>
                  <a:pt x="3" y="1"/>
                  <a:pt x="3" y="0"/>
                  <a:pt x="5" y="0"/>
                </a:cubicBezTo>
                <a:cubicBezTo>
                  <a:pt x="5" y="0"/>
                  <a:pt x="6" y="1"/>
                  <a:pt x="8" y="1"/>
                </a:cubicBezTo>
                <a:lnTo>
                  <a:pt x="50" y="44"/>
                </a:lnTo>
                <a:lnTo>
                  <a:pt x="92" y="1"/>
                </a:lnTo>
                <a:cubicBezTo>
                  <a:pt x="93" y="1"/>
                  <a:pt x="94" y="0"/>
                  <a:pt x="95" y="0"/>
                </a:cubicBezTo>
                <a:cubicBezTo>
                  <a:pt x="96" y="0"/>
                  <a:pt x="97" y="1"/>
                  <a:pt x="98" y="1"/>
                </a:cubicBezTo>
                <a:cubicBezTo>
                  <a:pt x="99" y="2"/>
                  <a:pt x="99" y="3"/>
                  <a:pt x="99" y="4"/>
                </a:cubicBezTo>
                <a:cubicBezTo>
                  <a:pt x="99" y="5"/>
                  <a:pt x="99" y="6"/>
                  <a:pt x="98" y="7"/>
                </a:cubicBezTo>
                <a:lnTo>
                  <a:pt x="56" y="49"/>
                </a:lnTo>
                <a:lnTo>
                  <a:pt x="98" y="92"/>
                </a:lnTo>
                <a:cubicBezTo>
                  <a:pt x="99" y="93"/>
                  <a:pt x="99" y="94"/>
                  <a:pt x="99" y="95"/>
                </a:cubicBezTo>
                <a:cubicBezTo>
                  <a:pt x="99" y="96"/>
                  <a:pt x="99" y="97"/>
                  <a:pt x="98" y="97"/>
                </a:cubicBezTo>
                <a:cubicBezTo>
                  <a:pt x="97" y="98"/>
                  <a:pt x="96" y="99"/>
                  <a:pt x="95" y="99"/>
                </a:cubicBezTo>
                <a:cubicBezTo>
                  <a:pt x="94" y="99"/>
                  <a:pt x="93" y="98"/>
                  <a:pt x="92" y="97"/>
                </a:cubicBezTo>
                <a:lnTo>
                  <a:pt x="50" y="55"/>
                </a:lnTo>
                <a:lnTo>
                  <a:pt x="8" y="97"/>
                </a:lnTo>
                <a:cubicBezTo>
                  <a:pt x="7" y="98"/>
                  <a:pt x="6" y="99"/>
                  <a:pt x="5" y="99"/>
                </a:cubicBezTo>
                <a:cubicBezTo>
                  <a:pt x="3" y="99"/>
                  <a:pt x="3" y="98"/>
                  <a:pt x="2" y="97"/>
                </a:cubicBezTo>
                <a:cubicBezTo>
                  <a:pt x="1" y="97"/>
                  <a:pt x="0" y="96"/>
                  <a:pt x="0" y="95"/>
                </a:cubicBezTo>
                <a:close/>
              </a:path>
            </a:pathLst>
          </a:custGeom>
          <a:solidFill>
            <a:srgbClr val="262626"/>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08" name="Rectangle 134">
            <a:extLst>
              <a:ext uri="{FF2B5EF4-FFF2-40B4-BE49-F238E27FC236}">
                <a16:creationId xmlns:a16="http://schemas.microsoft.com/office/drawing/2014/main" id="{A7514284-6824-4AD8-94B3-8F01E1FA40FB}"/>
              </a:ext>
            </a:extLst>
          </p:cNvPr>
          <p:cNvSpPr>
            <a:spLocks noChangeArrowheads="1"/>
          </p:cNvSpPr>
          <p:nvPr/>
        </p:nvSpPr>
        <p:spPr bwMode="auto">
          <a:xfrm>
            <a:off x="11917363" y="2393950"/>
            <a:ext cx="14128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09" name="Rectangle 135">
            <a:extLst>
              <a:ext uri="{FF2B5EF4-FFF2-40B4-BE49-F238E27FC236}">
                <a16:creationId xmlns:a16="http://schemas.microsoft.com/office/drawing/2014/main" id="{3FFA2B0B-D703-43F6-9304-878E9F63A57E}"/>
              </a:ext>
            </a:extLst>
          </p:cNvPr>
          <p:cNvSpPr>
            <a:spLocks noChangeArrowheads="1"/>
          </p:cNvSpPr>
          <p:nvPr/>
        </p:nvSpPr>
        <p:spPr bwMode="auto">
          <a:xfrm>
            <a:off x="12018963" y="2366963"/>
            <a:ext cx="74613" cy="93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600" b="0" i="0" u="none" strike="noStrike" cap="none" normalizeH="0" baseline="0">
                <a:ln>
                  <a:noFill/>
                </a:ln>
                <a:solidFill>
                  <a:srgbClr val="262626"/>
                </a:solidFill>
                <a:effectLst/>
                <a:latin typeface="Arial" panose="020B0604020202020204" pitchFamily="34" charset="0"/>
              </a:rPr>
              <a:t>4</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10" name="Line 136">
            <a:extLst>
              <a:ext uri="{FF2B5EF4-FFF2-40B4-BE49-F238E27FC236}">
                <a16:creationId xmlns:a16="http://schemas.microsoft.com/office/drawing/2014/main" id="{9D1EF98C-EB58-47AC-8DE3-249693F03017}"/>
              </a:ext>
            </a:extLst>
          </p:cNvPr>
          <p:cNvSpPr>
            <a:spLocks noChangeShapeType="1"/>
          </p:cNvSpPr>
          <p:nvPr/>
        </p:nvSpPr>
        <p:spPr bwMode="auto">
          <a:xfrm flipV="1">
            <a:off x="8691563" y="1328738"/>
            <a:ext cx="0" cy="8636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11" name="Line 137">
            <a:extLst>
              <a:ext uri="{FF2B5EF4-FFF2-40B4-BE49-F238E27FC236}">
                <a16:creationId xmlns:a16="http://schemas.microsoft.com/office/drawing/2014/main" id="{96E05CC7-C317-4C7A-93DF-D50E38A1C965}"/>
              </a:ext>
            </a:extLst>
          </p:cNvPr>
          <p:cNvSpPr>
            <a:spLocks noChangeShapeType="1"/>
          </p:cNvSpPr>
          <p:nvPr/>
        </p:nvSpPr>
        <p:spPr bwMode="auto">
          <a:xfrm>
            <a:off x="8691563" y="2192338"/>
            <a:ext cx="349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12" name="Line 138">
            <a:extLst>
              <a:ext uri="{FF2B5EF4-FFF2-40B4-BE49-F238E27FC236}">
                <a16:creationId xmlns:a16="http://schemas.microsoft.com/office/drawing/2014/main" id="{F6275F9E-B334-4783-9F93-8C9465603DA8}"/>
              </a:ext>
            </a:extLst>
          </p:cNvPr>
          <p:cNvSpPr>
            <a:spLocks noChangeShapeType="1"/>
          </p:cNvSpPr>
          <p:nvPr/>
        </p:nvSpPr>
        <p:spPr bwMode="auto">
          <a:xfrm>
            <a:off x="8691563" y="1998663"/>
            <a:ext cx="349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13" name="Line 139">
            <a:extLst>
              <a:ext uri="{FF2B5EF4-FFF2-40B4-BE49-F238E27FC236}">
                <a16:creationId xmlns:a16="http://schemas.microsoft.com/office/drawing/2014/main" id="{09FA1CF4-A7EC-4F51-ADD3-5F75A90C191E}"/>
              </a:ext>
            </a:extLst>
          </p:cNvPr>
          <p:cNvSpPr>
            <a:spLocks noChangeShapeType="1"/>
          </p:cNvSpPr>
          <p:nvPr/>
        </p:nvSpPr>
        <p:spPr bwMode="auto">
          <a:xfrm>
            <a:off x="8691563" y="1806575"/>
            <a:ext cx="349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14" name="Line 140">
            <a:extLst>
              <a:ext uri="{FF2B5EF4-FFF2-40B4-BE49-F238E27FC236}">
                <a16:creationId xmlns:a16="http://schemas.microsoft.com/office/drawing/2014/main" id="{B5859AAA-C8FA-42FA-A2BE-EF1CCCBBD79B}"/>
              </a:ext>
            </a:extLst>
          </p:cNvPr>
          <p:cNvSpPr>
            <a:spLocks noChangeShapeType="1"/>
          </p:cNvSpPr>
          <p:nvPr/>
        </p:nvSpPr>
        <p:spPr bwMode="auto">
          <a:xfrm>
            <a:off x="8691563" y="1612900"/>
            <a:ext cx="349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15" name="Line 141">
            <a:extLst>
              <a:ext uri="{FF2B5EF4-FFF2-40B4-BE49-F238E27FC236}">
                <a16:creationId xmlns:a16="http://schemas.microsoft.com/office/drawing/2014/main" id="{BB4AFF44-6158-4B5E-AE39-6BCCC78C6809}"/>
              </a:ext>
            </a:extLst>
          </p:cNvPr>
          <p:cNvSpPr>
            <a:spLocks noChangeShapeType="1"/>
          </p:cNvSpPr>
          <p:nvPr/>
        </p:nvSpPr>
        <p:spPr bwMode="auto">
          <a:xfrm>
            <a:off x="8691563" y="1419225"/>
            <a:ext cx="349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16" name="Rectangle 142">
            <a:extLst>
              <a:ext uri="{FF2B5EF4-FFF2-40B4-BE49-F238E27FC236}">
                <a16:creationId xmlns:a16="http://schemas.microsoft.com/office/drawing/2014/main" id="{5BF9E767-56FF-4A93-8A14-9E2D0794D391}"/>
              </a:ext>
            </a:extLst>
          </p:cNvPr>
          <p:cNvSpPr>
            <a:spLocks noChangeArrowheads="1"/>
          </p:cNvSpPr>
          <p:nvPr/>
        </p:nvSpPr>
        <p:spPr bwMode="auto">
          <a:xfrm>
            <a:off x="8604250" y="2144713"/>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17" name="Rectangle 143">
            <a:extLst>
              <a:ext uri="{FF2B5EF4-FFF2-40B4-BE49-F238E27FC236}">
                <a16:creationId xmlns:a16="http://schemas.microsoft.com/office/drawing/2014/main" id="{BBCE2F8F-F081-4339-AB38-36E359E0904A}"/>
              </a:ext>
            </a:extLst>
          </p:cNvPr>
          <p:cNvSpPr>
            <a:spLocks noChangeArrowheads="1"/>
          </p:cNvSpPr>
          <p:nvPr/>
        </p:nvSpPr>
        <p:spPr bwMode="auto">
          <a:xfrm>
            <a:off x="8556625" y="1949450"/>
            <a:ext cx="14128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18" name="Rectangle 144">
            <a:extLst>
              <a:ext uri="{FF2B5EF4-FFF2-40B4-BE49-F238E27FC236}">
                <a16:creationId xmlns:a16="http://schemas.microsoft.com/office/drawing/2014/main" id="{614B6E30-AD9D-4097-B0F3-D6EA0F70C755}"/>
              </a:ext>
            </a:extLst>
          </p:cNvPr>
          <p:cNvSpPr>
            <a:spLocks noChangeArrowheads="1"/>
          </p:cNvSpPr>
          <p:nvPr/>
        </p:nvSpPr>
        <p:spPr bwMode="auto">
          <a:xfrm>
            <a:off x="8556625" y="1760538"/>
            <a:ext cx="14128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20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19" name="Rectangle 145">
            <a:extLst>
              <a:ext uri="{FF2B5EF4-FFF2-40B4-BE49-F238E27FC236}">
                <a16:creationId xmlns:a16="http://schemas.microsoft.com/office/drawing/2014/main" id="{2A15C065-81EB-40B5-9191-FA1192B2CEA5}"/>
              </a:ext>
            </a:extLst>
          </p:cNvPr>
          <p:cNvSpPr>
            <a:spLocks noChangeArrowheads="1"/>
          </p:cNvSpPr>
          <p:nvPr/>
        </p:nvSpPr>
        <p:spPr bwMode="auto">
          <a:xfrm>
            <a:off x="8556625" y="1563688"/>
            <a:ext cx="14128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30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20" name="Rectangle 146">
            <a:extLst>
              <a:ext uri="{FF2B5EF4-FFF2-40B4-BE49-F238E27FC236}">
                <a16:creationId xmlns:a16="http://schemas.microsoft.com/office/drawing/2014/main" id="{A7912B64-2598-4B29-BB05-E81E73A0F24C}"/>
              </a:ext>
            </a:extLst>
          </p:cNvPr>
          <p:cNvSpPr>
            <a:spLocks noChangeArrowheads="1"/>
          </p:cNvSpPr>
          <p:nvPr/>
        </p:nvSpPr>
        <p:spPr bwMode="auto">
          <a:xfrm>
            <a:off x="8556625" y="1376363"/>
            <a:ext cx="14128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40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21" name="Freeform 147">
            <a:extLst>
              <a:ext uri="{FF2B5EF4-FFF2-40B4-BE49-F238E27FC236}">
                <a16:creationId xmlns:a16="http://schemas.microsoft.com/office/drawing/2014/main" id="{8497B158-22B2-4896-BF7E-B63EA6783F38}"/>
              </a:ext>
            </a:extLst>
          </p:cNvPr>
          <p:cNvSpPr>
            <a:spLocks/>
          </p:cNvSpPr>
          <p:nvPr/>
        </p:nvSpPr>
        <p:spPr bwMode="auto">
          <a:xfrm>
            <a:off x="8691563" y="1712913"/>
            <a:ext cx="3341688" cy="330200"/>
          </a:xfrm>
          <a:custGeom>
            <a:avLst/>
            <a:gdLst>
              <a:gd name="T0" fmla="*/ 31 w 2105"/>
              <a:gd name="T1" fmla="*/ 136 h 208"/>
              <a:gd name="T2" fmla="*/ 62 w 2105"/>
              <a:gd name="T3" fmla="*/ 105 h 208"/>
              <a:gd name="T4" fmla="*/ 94 w 2105"/>
              <a:gd name="T5" fmla="*/ 123 h 208"/>
              <a:gd name="T6" fmla="*/ 130 w 2105"/>
              <a:gd name="T7" fmla="*/ 100 h 208"/>
              <a:gd name="T8" fmla="*/ 164 w 2105"/>
              <a:gd name="T9" fmla="*/ 73 h 208"/>
              <a:gd name="T10" fmla="*/ 197 w 2105"/>
              <a:gd name="T11" fmla="*/ 103 h 208"/>
              <a:gd name="T12" fmla="*/ 227 w 2105"/>
              <a:gd name="T13" fmla="*/ 158 h 208"/>
              <a:gd name="T14" fmla="*/ 261 w 2105"/>
              <a:gd name="T15" fmla="*/ 115 h 208"/>
              <a:gd name="T16" fmla="*/ 294 w 2105"/>
              <a:gd name="T17" fmla="*/ 113 h 208"/>
              <a:gd name="T18" fmla="*/ 324 w 2105"/>
              <a:gd name="T19" fmla="*/ 149 h 208"/>
              <a:gd name="T20" fmla="*/ 358 w 2105"/>
              <a:gd name="T21" fmla="*/ 141 h 208"/>
              <a:gd name="T22" fmla="*/ 389 w 2105"/>
              <a:gd name="T23" fmla="*/ 143 h 208"/>
              <a:gd name="T24" fmla="*/ 424 w 2105"/>
              <a:gd name="T25" fmla="*/ 162 h 208"/>
              <a:gd name="T26" fmla="*/ 459 w 2105"/>
              <a:gd name="T27" fmla="*/ 125 h 208"/>
              <a:gd name="T28" fmla="*/ 493 w 2105"/>
              <a:gd name="T29" fmla="*/ 151 h 208"/>
              <a:gd name="T30" fmla="*/ 527 w 2105"/>
              <a:gd name="T31" fmla="*/ 162 h 208"/>
              <a:gd name="T32" fmla="*/ 558 w 2105"/>
              <a:gd name="T33" fmla="*/ 168 h 208"/>
              <a:gd name="T34" fmla="*/ 592 w 2105"/>
              <a:gd name="T35" fmla="*/ 162 h 208"/>
              <a:gd name="T36" fmla="*/ 629 w 2105"/>
              <a:gd name="T37" fmla="*/ 159 h 208"/>
              <a:gd name="T38" fmla="*/ 661 w 2105"/>
              <a:gd name="T39" fmla="*/ 119 h 208"/>
              <a:gd name="T40" fmla="*/ 694 w 2105"/>
              <a:gd name="T41" fmla="*/ 92 h 208"/>
              <a:gd name="T42" fmla="*/ 727 w 2105"/>
              <a:gd name="T43" fmla="*/ 134 h 208"/>
              <a:gd name="T44" fmla="*/ 762 w 2105"/>
              <a:gd name="T45" fmla="*/ 156 h 208"/>
              <a:gd name="T46" fmla="*/ 798 w 2105"/>
              <a:gd name="T47" fmla="*/ 162 h 208"/>
              <a:gd name="T48" fmla="*/ 832 w 2105"/>
              <a:gd name="T49" fmla="*/ 167 h 208"/>
              <a:gd name="T50" fmla="*/ 866 w 2105"/>
              <a:gd name="T51" fmla="*/ 134 h 208"/>
              <a:gd name="T52" fmla="*/ 898 w 2105"/>
              <a:gd name="T53" fmla="*/ 150 h 208"/>
              <a:gd name="T54" fmla="*/ 932 w 2105"/>
              <a:gd name="T55" fmla="*/ 85 h 208"/>
              <a:gd name="T56" fmla="*/ 965 w 2105"/>
              <a:gd name="T57" fmla="*/ 122 h 208"/>
              <a:gd name="T58" fmla="*/ 999 w 2105"/>
              <a:gd name="T59" fmla="*/ 103 h 208"/>
              <a:gd name="T60" fmla="*/ 1031 w 2105"/>
              <a:gd name="T61" fmla="*/ 134 h 208"/>
              <a:gd name="T62" fmla="*/ 1066 w 2105"/>
              <a:gd name="T63" fmla="*/ 57 h 208"/>
              <a:gd name="T64" fmla="*/ 1099 w 2105"/>
              <a:gd name="T65" fmla="*/ 67 h 208"/>
              <a:gd name="T66" fmla="*/ 1133 w 2105"/>
              <a:gd name="T67" fmla="*/ 163 h 208"/>
              <a:gd name="T68" fmla="*/ 1166 w 2105"/>
              <a:gd name="T69" fmla="*/ 115 h 208"/>
              <a:gd name="T70" fmla="*/ 1199 w 2105"/>
              <a:gd name="T71" fmla="*/ 178 h 208"/>
              <a:gd name="T72" fmla="*/ 1232 w 2105"/>
              <a:gd name="T73" fmla="*/ 71 h 208"/>
              <a:gd name="T74" fmla="*/ 1265 w 2105"/>
              <a:gd name="T75" fmla="*/ 131 h 208"/>
              <a:gd name="T76" fmla="*/ 1298 w 2105"/>
              <a:gd name="T77" fmla="*/ 92 h 208"/>
              <a:gd name="T78" fmla="*/ 1334 w 2105"/>
              <a:gd name="T79" fmla="*/ 119 h 208"/>
              <a:gd name="T80" fmla="*/ 1367 w 2105"/>
              <a:gd name="T81" fmla="*/ 122 h 208"/>
              <a:gd name="T82" fmla="*/ 1399 w 2105"/>
              <a:gd name="T83" fmla="*/ 124 h 208"/>
              <a:gd name="T84" fmla="*/ 1431 w 2105"/>
              <a:gd name="T85" fmla="*/ 112 h 208"/>
              <a:gd name="T86" fmla="*/ 1460 w 2105"/>
              <a:gd name="T87" fmla="*/ 139 h 208"/>
              <a:gd name="T88" fmla="*/ 1491 w 2105"/>
              <a:gd name="T89" fmla="*/ 138 h 208"/>
              <a:gd name="T90" fmla="*/ 1524 w 2105"/>
              <a:gd name="T91" fmla="*/ 177 h 208"/>
              <a:gd name="T92" fmla="*/ 1558 w 2105"/>
              <a:gd name="T93" fmla="*/ 115 h 208"/>
              <a:gd name="T94" fmla="*/ 1591 w 2105"/>
              <a:gd name="T95" fmla="*/ 141 h 208"/>
              <a:gd name="T96" fmla="*/ 1625 w 2105"/>
              <a:gd name="T97" fmla="*/ 136 h 208"/>
              <a:gd name="T98" fmla="*/ 1658 w 2105"/>
              <a:gd name="T99" fmla="*/ 49 h 208"/>
              <a:gd name="T100" fmla="*/ 1691 w 2105"/>
              <a:gd name="T101" fmla="*/ 92 h 208"/>
              <a:gd name="T102" fmla="*/ 1722 w 2105"/>
              <a:gd name="T103" fmla="*/ 121 h 208"/>
              <a:gd name="T104" fmla="*/ 1756 w 2105"/>
              <a:gd name="T105" fmla="*/ 174 h 208"/>
              <a:gd name="T106" fmla="*/ 1790 w 2105"/>
              <a:gd name="T107" fmla="*/ 147 h 208"/>
              <a:gd name="T108" fmla="*/ 1824 w 2105"/>
              <a:gd name="T109" fmla="*/ 184 h 208"/>
              <a:gd name="T110" fmla="*/ 1857 w 2105"/>
              <a:gd name="T111" fmla="*/ 123 h 208"/>
              <a:gd name="T112" fmla="*/ 1889 w 2105"/>
              <a:gd name="T113" fmla="*/ 116 h 208"/>
              <a:gd name="T114" fmla="*/ 1920 w 2105"/>
              <a:gd name="T115" fmla="*/ 124 h 208"/>
              <a:gd name="T116" fmla="*/ 1952 w 2105"/>
              <a:gd name="T117" fmla="*/ 152 h 208"/>
              <a:gd name="T118" fmla="*/ 1986 w 2105"/>
              <a:gd name="T119" fmla="*/ 166 h 208"/>
              <a:gd name="T120" fmla="*/ 2022 w 2105"/>
              <a:gd name="T121" fmla="*/ 147 h 208"/>
              <a:gd name="T122" fmla="*/ 2058 w 2105"/>
              <a:gd name="T123" fmla="*/ 145 h 208"/>
              <a:gd name="T124" fmla="*/ 2090 w 2105"/>
              <a:gd name="T125" fmla="*/ 11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5" h="208">
                <a:moveTo>
                  <a:pt x="0" y="144"/>
                </a:moveTo>
                <a:lnTo>
                  <a:pt x="1" y="144"/>
                </a:lnTo>
                <a:lnTo>
                  <a:pt x="1" y="138"/>
                </a:lnTo>
                <a:lnTo>
                  <a:pt x="1" y="139"/>
                </a:lnTo>
                <a:lnTo>
                  <a:pt x="1" y="140"/>
                </a:lnTo>
                <a:lnTo>
                  <a:pt x="2" y="153"/>
                </a:lnTo>
                <a:lnTo>
                  <a:pt x="2" y="153"/>
                </a:lnTo>
                <a:lnTo>
                  <a:pt x="3" y="155"/>
                </a:lnTo>
                <a:lnTo>
                  <a:pt x="3" y="156"/>
                </a:lnTo>
                <a:lnTo>
                  <a:pt x="4" y="156"/>
                </a:lnTo>
                <a:lnTo>
                  <a:pt x="4" y="153"/>
                </a:lnTo>
                <a:lnTo>
                  <a:pt x="5" y="155"/>
                </a:lnTo>
                <a:lnTo>
                  <a:pt x="5" y="155"/>
                </a:lnTo>
                <a:lnTo>
                  <a:pt x="6" y="159"/>
                </a:lnTo>
                <a:lnTo>
                  <a:pt x="6" y="159"/>
                </a:lnTo>
                <a:lnTo>
                  <a:pt x="6" y="159"/>
                </a:lnTo>
                <a:lnTo>
                  <a:pt x="7" y="152"/>
                </a:lnTo>
                <a:lnTo>
                  <a:pt x="7" y="152"/>
                </a:lnTo>
                <a:lnTo>
                  <a:pt x="7" y="150"/>
                </a:lnTo>
                <a:lnTo>
                  <a:pt x="8" y="154"/>
                </a:lnTo>
                <a:lnTo>
                  <a:pt x="8" y="154"/>
                </a:lnTo>
                <a:lnTo>
                  <a:pt x="8" y="155"/>
                </a:lnTo>
                <a:lnTo>
                  <a:pt x="9" y="151"/>
                </a:lnTo>
                <a:lnTo>
                  <a:pt x="9" y="150"/>
                </a:lnTo>
                <a:lnTo>
                  <a:pt x="10" y="131"/>
                </a:lnTo>
                <a:lnTo>
                  <a:pt x="10" y="133"/>
                </a:lnTo>
                <a:lnTo>
                  <a:pt x="10" y="133"/>
                </a:lnTo>
                <a:lnTo>
                  <a:pt x="11" y="151"/>
                </a:lnTo>
                <a:lnTo>
                  <a:pt x="11" y="150"/>
                </a:lnTo>
                <a:lnTo>
                  <a:pt x="11" y="150"/>
                </a:lnTo>
                <a:lnTo>
                  <a:pt x="11" y="150"/>
                </a:lnTo>
                <a:lnTo>
                  <a:pt x="12" y="152"/>
                </a:lnTo>
                <a:lnTo>
                  <a:pt x="12" y="152"/>
                </a:lnTo>
                <a:lnTo>
                  <a:pt x="13" y="152"/>
                </a:lnTo>
                <a:lnTo>
                  <a:pt x="13" y="154"/>
                </a:lnTo>
                <a:lnTo>
                  <a:pt x="13" y="154"/>
                </a:lnTo>
                <a:lnTo>
                  <a:pt x="14" y="156"/>
                </a:lnTo>
                <a:lnTo>
                  <a:pt x="14" y="156"/>
                </a:lnTo>
                <a:lnTo>
                  <a:pt x="14" y="156"/>
                </a:lnTo>
                <a:lnTo>
                  <a:pt x="15" y="150"/>
                </a:lnTo>
                <a:lnTo>
                  <a:pt x="15" y="150"/>
                </a:lnTo>
                <a:lnTo>
                  <a:pt x="15" y="150"/>
                </a:lnTo>
                <a:lnTo>
                  <a:pt x="15" y="151"/>
                </a:lnTo>
                <a:lnTo>
                  <a:pt x="16" y="148"/>
                </a:lnTo>
                <a:lnTo>
                  <a:pt x="16" y="149"/>
                </a:lnTo>
                <a:lnTo>
                  <a:pt x="16" y="150"/>
                </a:lnTo>
                <a:lnTo>
                  <a:pt x="17" y="157"/>
                </a:lnTo>
                <a:lnTo>
                  <a:pt x="17" y="157"/>
                </a:lnTo>
                <a:lnTo>
                  <a:pt x="18" y="158"/>
                </a:lnTo>
                <a:lnTo>
                  <a:pt x="18" y="156"/>
                </a:lnTo>
                <a:lnTo>
                  <a:pt x="18" y="157"/>
                </a:lnTo>
                <a:lnTo>
                  <a:pt x="18" y="157"/>
                </a:lnTo>
                <a:lnTo>
                  <a:pt x="19" y="159"/>
                </a:lnTo>
                <a:lnTo>
                  <a:pt x="19" y="153"/>
                </a:lnTo>
                <a:lnTo>
                  <a:pt x="19" y="153"/>
                </a:lnTo>
                <a:lnTo>
                  <a:pt x="20" y="153"/>
                </a:lnTo>
                <a:lnTo>
                  <a:pt x="20" y="150"/>
                </a:lnTo>
                <a:lnTo>
                  <a:pt x="20" y="151"/>
                </a:lnTo>
                <a:lnTo>
                  <a:pt x="20" y="152"/>
                </a:lnTo>
                <a:lnTo>
                  <a:pt x="22" y="159"/>
                </a:lnTo>
                <a:lnTo>
                  <a:pt x="22" y="158"/>
                </a:lnTo>
                <a:lnTo>
                  <a:pt x="22" y="158"/>
                </a:lnTo>
                <a:lnTo>
                  <a:pt x="23" y="142"/>
                </a:lnTo>
                <a:lnTo>
                  <a:pt x="23" y="140"/>
                </a:lnTo>
                <a:lnTo>
                  <a:pt x="24" y="137"/>
                </a:lnTo>
                <a:lnTo>
                  <a:pt x="24" y="137"/>
                </a:lnTo>
                <a:lnTo>
                  <a:pt x="24" y="137"/>
                </a:lnTo>
                <a:lnTo>
                  <a:pt x="24" y="138"/>
                </a:lnTo>
                <a:lnTo>
                  <a:pt x="25" y="137"/>
                </a:lnTo>
                <a:lnTo>
                  <a:pt x="25" y="137"/>
                </a:lnTo>
                <a:lnTo>
                  <a:pt x="25" y="137"/>
                </a:lnTo>
                <a:lnTo>
                  <a:pt x="26" y="142"/>
                </a:lnTo>
                <a:lnTo>
                  <a:pt x="26" y="142"/>
                </a:lnTo>
                <a:lnTo>
                  <a:pt x="26" y="141"/>
                </a:lnTo>
                <a:lnTo>
                  <a:pt x="26" y="142"/>
                </a:lnTo>
                <a:lnTo>
                  <a:pt x="27" y="136"/>
                </a:lnTo>
                <a:lnTo>
                  <a:pt x="27" y="139"/>
                </a:lnTo>
                <a:lnTo>
                  <a:pt x="27" y="139"/>
                </a:lnTo>
                <a:lnTo>
                  <a:pt x="28" y="145"/>
                </a:lnTo>
                <a:lnTo>
                  <a:pt x="28" y="145"/>
                </a:lnTo>
                <a:lnTo>
                  <a:pt x="29" y="149"/>
                </a:lnTo>
                <a:lnTo>
                  <a:pt x="29" y="149"/>
                </a:lnTo>
                <a:lnTo>
                  <a:pt x="30" y="147"/>
                </a:lnTo>
                <a:lnTo>
                  <a:pt x="30" y="147"/>
                </a:lnTo>
                <a:lnTo>
                  <a:pt x="31" y="136"/>
                </a:lnTo>
                <a:lnTo>
                  <a:pt x="31" y="136"/>
                </a:lnTo>
                <a:lnTo>
                  <a:pt x="32" y="123"/>
                </a:lnTo>
                <a:lnTo>
                  <a:pt x="32" y="122"/>
                </a:lnTo>
                <a:lnTo>
                  <a:pt x="33" y="100"/>
                </a:lnTo>
                <a:lnTo>
                  <a:pt x="33" y="99"/>
                </a:lnTo>
                <a:lnTo>
                  <a:pt x="34" y="91"/>
                </a:lnTo>
                <a:lnTo>
                  <a:pt x="34" y="91"/>
                </a:lnTo>
                <a:lnTo>
                  <a:pt x="35" y="75"/>
                </a:lnTo>
                <a:lnTo>
                  <a:pt x="35" y="75"/>
                </a:lnTo>
                <a:lnTo>
                  <a:pt x="35" y="75"/>
                </a:lnTo>
                <a:lnTo>
                  <a:pt x="36" y="75"/>
                </a:lnTo>
                <a:lnTo>
                  <a:pt x="36" y="80"/>
                </a:lnTo>
                <a:lnTo>
                  <a:pt x="36" y="79"/>
                </a:lnTo>
                <a:lnTo>
                  <a:pt x="36" y="79"/>
                </a:lnTo>
                <a:lnTo>
                  <a:pt x="37" y="73"/>
                </a:lnTo>
                <a:lnTo>
                  <a:pt x="37" y="76"/>
                </a:lnTo>
                <a:lnTo>
                  <a:pt x="37" y="77"/>
                </a:lnTo>
                <a:lnTo>
                  <a:pt x="39" y="103"/>
                </a:lnTo>
                <a:lnTo>
                  <a:pt x="39" y="103"/>
                </a:lnTo>
                <a:lnTo>
                  <a:pt x="39" y="99"/>
                </a:lnTo>
                <a:lnTo>
                  <a:pt x="40" y="106"/>
                </a:lnTo>
                <a:lnTo>
                  <a:pt x="40" y="106"/>
                </a:lnTo>
                <a:lnTo>
                  <a:pt x="41" y="114"/>
                </a:lnTo>
                <a:lnTo>
                  <a:pt x="41" y="114"/>
                </a:lnTo>
                <a:lnTo>
                  <a:pt x="41" y="116"/>
                </a:lnTo>
                <a:lnTo>
                  <a:pt x="42" y="113"/>
                </a:lnTo>
                <a:lnTo>
                  <a:pt x="42" y="113"/>
                </a:lnTo>
                <a:lnTo>
                  <a:pt x="42" y="110"/>
                </a:lnTo>
                <a:lnTo>
                  <a:pt x="43" y="138"/>
                </a:lnTo>
                <a:lnTo>
                  <a:pt x="43" y="139"/>
                </a:lnTo>
                <a:lnTo>
                  <a:pt x="44" y="144"/>
                </a:lnTo>
                <a:lnTo>
                  <a:pt x="44" y="144"/>
                </a:lnTo>
                <a:lnTo>
                  <a:pt x="44" y="143"/>
                </a:lnTo>
                <a:lnTo>
                  <a:pt x="45" y="142"/>
                </a:lnTo>
                <a:lnTo>
                  <a:pt x="45" y="142"/>
                </a:lnTo>
                <a:lnTo>
                  <a:pt x="45" y="142"/>
                </a:lnTo>
                <a:lnTo>
                  <a:pt x="45" y="142"/>
                </a:lnTo>
                <a:lnTo>
                  <a:pt x="46" y="135"/>
                </a:lnTo>
                <a:lnTo>
                  <a:pt x="46" y="135"/>
                </a:lnTo>
                <a:lnTo>
                  <a:pt x="46" y="136"/>
                </a:lnTo>
                <a:lnTo>
                  <a:pt x="46" y="136"/>
                </a:lnTo>
                <a:lnTo>
                  <a:pt x="47" y="130"/>
                </a:lnTo>
                <a:lnTo>
                  <a:pt x="47" y="131"/>
                </a:lnTo>
                <a:lnTo>
                  <a:pt x="47" y="131"/>
                </a:lnTo>
                <a:lnTo>
                  <a:pt x="48" y="139"/>
                </a:lnTo>
                <a:lnTo>
                  <a:pt x="48" y="139"/>
                </a:lnTo>
                <a:lnTo>
                  <a:pt x="49" y="140"/>
                </a:lnTo>
                <a:lnTo>
                  <a:pt x="49" y="138"/>
                </a:lnTo>
                <a:lnTo>
                  <a:pt x="49" y="137"/>
                </a:lnTo>
                <a:lnTo>
                  <a:pt x="50" y="136"/>
                </a:lnTo>
                <a:lnTo>
                  <a:pt x="50" y="139"/>
                </a:lnTo>
                <a:lnTo>
                  <a:pt x="50" y="139"/>
                </a:lnTo>
                <a:lnTo>
                  <a:pt x="50" y="139"/>
                </a:lnTo>
                <a:lnTo>
                  <a:pt x="51" y="136"/>
                </a:lnTo>
                <a:lnTo>
                  <a:pt x="51" y="137"/>
                </a:lnTo>
                <a:lnTo>
                  <a:pt x="51" y="137"/>
                </a:lnTo>
                <a:lnTo>
                  <a:pt x="52" y="138"/>
                </a:lnTo>
                <a:lnTo>
                  <a:pt x="52" y="134"/>
                </a:lnTo>
                <a:lnTo>
                  <a:pt x="52" y="133"/>
                </a:lnTo>
                <a:lnTo>
                  <a:pt x="53" y="103"/>
                </a:lnTo>
                <a:lnTo>
                  <a:pt x="53" y="106"/>
                </a:lnTo>
                <a:lnTo>
                  <a:pt x="53" y="106"/>
                </a:lnTo>
                <a:lnTo>
                  <a:pt x="54" y="106"/>
                </a:lnTo>
                <a:lnTo>
                  <a:pt x="54" y="103"/>
                </a:lnTo>
                <a:lnTo>
                  <a:pt x="54" y="103"/>
                </a:lnTo>
                <a:lnTo>
                  <a:pt x="54" y="103"/>
                </a:lnTo>
                <a:lnTo>
                  <a:pt x="55" y="103"/>
                </a:lnTo>
                <a:lnTo>
                  <a:pt x="56" y="135"/>
                </a:lnTo>
                <a:lnTo>
                  <a:pt x="56" y="135"/>
                </a:lnTo>
                <a:lnTo>
                  <a:pt x="57" y="146"/>
                </a:lnTo>
                <a:lnTo>
                  <a:pt x="57" y="145"/>
                </a:lnTo>
                <a:lnTo>
                  <a:pt x="57" y="145"/>
                </a:lnTo>
                <a:lnTo>
                  <a:pt x="57" y="145"/>
                </a:lnTo>
                <a:lnTo>
                  <a:pt x="58" y="149"/>
                </a:lnTo>
                <a:lnTo>
                  <a:pt x="58" y="149"/>
                </a:lnTo>
                <a:lnTo>
                  <a:pt x="58" y="149"/>
                </a:lnTo>
                <a:lnTo>
                  <a:pt x="58" y="152"/>
                </a:lnTo>
                <a:lnTo>
                  <a:pt x="59" y="149"/>
                </a:lnTo>
                <a:lnTo>
                  <a:pt x="59" y="149"/>
                </a:lnTo>
                <a:lnTo>
                  <a:pt x="60" y="132"/>
                </a:lnTo>
                <a:lnTo>
                  <a:pt x="60" y="133"/>
                </a:lnTo>
                <a:lnTo>
                  <a:pt x="60" y="133"/>
                </a:lnTo>
                <a:lnTo>
                  <a:pt x="61" y="122"/>
                </a:lnTo>
                <a:lnTo>
                  <a:pt x="61" y="121"/>
                </a:lnTo>
                <a:lnTo>
                  <a:pt x="62" y="105"/>
                </a:lnTo>
                <a:lnTo>
                  <a:pt x="62" y="103"/>
                </a:lnTo>
                <a:lnTo>
                  <a:pt x="62" y="99"/>
                </a:lnTo>
                <a:lnTo>
                  <a:pt x="63" y="105"/>
                </a:lnTo>
                <a:lnTo>
                  <a:pt x="63" y="106"/>
                </a:lnTo>
                <a:lnTo>
                  <a:pt x="63" y="106"/>
                </a:lnTo>
                <a:lnTo>
                  <a:pt x="64" y="103"/>
                </a:lnTo>
                <a:lnTo>
                  <a:pt x="64" y="103"/>
                </a:lnTo>
                <a:lnTo>
                  <a:pt x="65" y="99"/>
                </a:lnTo>
                <a:lnTo>
                  <a:pt x="65" y="100"/>
                </a:lnTo>
                <a:lnTo>
                  <a:pt x="65" y="100"/>
                </a:lnTo>
                <a:lnTo>
                  <a:pt x="66" y="106"/>
                </a:lnTo>
                <a:lnTo>
                  <a:pt x="66" y="103"/>
                </a:lnTo>
                <a:lnTo>
                  <a:pt x="66" y="103"/>
                </a:lnTo>
                <a:lnTo>
                  <a:pt x="67" y="99"/>
                </a:lnTo>
                <a:lnTo>
                  <a:pt x="67" y="101"/>
                </a:lnTo>
                <a:lnTo>
                  <a:pt x="67" y="101"/>
                </a:lnTo>
                <a:lnTo>
                  <a:pt x="67" y="101"/>
                </a:lnTo>
                <a:lnTo>
                  <a:pt x="68" y="109"/>
                </a:lnTo>
                <a:lnTo>
                  <a:pt x="68" y="108"/>
                </a:lnTo>
                <a:lnTo>
                  <a:pt x="68" y="107"/>
                </a:lnTo>
                <a:lnTo>
                  <a:pt x="69" y="98"/>
                </a:lnTo>
                <a:lnTo>
                  <a:pt x="69" y="109"/>
                </a:lnTo>
                <a:lnTo>
                  <a:pt x="69" y="110"/>
                </a:lnTo>
                <a:lnTo>
                  <a:pt x="70" y="126"/>
                </a:lnTo>
                <a:lnTo>
                  <a:pt x="70" y="126"/>
                </a:lnTo>
                <a:lnTo>
                  <a:pt x="71" y="126"/>
                </a:lnTo>
                <a:lnTo>
                  <a:pt x="71" y="123"/>
                </a:lnTo>
                <a:lnTo>
                  <a:pt x="71" y="122"/>
                </a:lnTo>
                <a:lnTo>
                  <a:pt x="72" y="122"/>
                </a:lnTo>
                <a:lnTo>
                  <a:pt x="73" y="130"/>
                </a:lnTo>
                <a:lnTo>
                  <a:pt x="73" y="130"/>
                </a:lnTo>
                <a:lnTo>
                  <a:pt x="73" y="129"/>
                </a:lnTo>
                <a:lnTo>
                  <a:pt x="74" y="135"/>
                </a:lnTo>
                <a:lnTo>
                  <a:pt x="74" y="135"/>
                </a:lnTo>
                <a:lnTo>
                  <a:pt x="75" y="141"/>
                </a:lnTo>
                <a:lnTo>
                  <a:pt x="75" y="141"/>
                </a:lnTo>
                <a:lnTo>
                  <a:pt x="75" y="145"/>
                </a:lnTo>
                <a:lnTo>
                  <a:pt x="76" y="142"/>
                </a:lnTo>
                <a:lnTo>
                  <a:pt x="76" y="142"/>
                </a:lnTo>
                <a:lnTo>
                  <a:pt x="76" y="141"/>
                </a:lnTo>
                <a:lnTo>
                  <a:pt x="77" y="146"/>
                </a:lnTo>
                <a:lnTo>
                  <a:pt x="77" y="146"/>
                </a:lnTo>
                <a:lnTo>
                  <a:pt x="77" y="147"/>
                </a:lnTo>
                <a:lnTo>
                  <a:pt x="78" y="144"/>
                </a:lnTo>
                <a:lnTo>
                  <a:pt x="78" y="144"/>
                </a:lnTo>
                <a:lnTo>
                  <a:pt x="79" y="131"/>
                </a:lnTo>
                <a:lnTo>
                  <a:pt x="79" y="133"/>
                </a:lnTo>
                <a:lnTo>
                  <a:pt x="79" y="134"/>
                </a:lnTo>
                <a:lnTo>
                  <a:pt x="80" y="151"/>
                </a:lnTo>
                <a:lnTo>
                  <a:pt x="80" y="152"/>
                </a:lnTo>
                <a:lnTo>
                  <a:pt x="80" y="156"/>
                </a:lnTo>
                <a:lnTo>
                  <a:pt x="81" y="154"/>
                </a:lnTo>
                <a:lnTo>
                  <a:pt x="81" y="154"/>
                </a:lnTo>
                <a:lnTo>
                  <a:pt x="82" y="148"/>
                </a:lnTo>
                <a:lnTo>
                  <a:pt x="82" y="148"/>
                </a:lnTo>
                <a:lnTo>
                  <a:pt x="83" y="132"/>
                </a:lnTo>
                <a:lnTo>
                  <a:pt x="83" y="132"/>
                </a:lnTo>
                <a:lnTo>
                  <a:pt x="83" y="132"/>
                </a:lnTo>
                <a:lnTo>
                  <a:pt x="84" y="136"/>
                </a:lnTo>
                <a:lnTo>
                  <a:pt x="84" y="135"/>
                </a:lnTo>
                <a:lnTo>
                  <a:pt x="84" y="135"/>
                </a:lnTo>
                <a:lnTo>
                  <a:pt x="85" y="121"/>
                </a:lnTo>
                <a:lnTo>
                  <a:pt x="85" y="120"/>
                </a:lnTo>
                <a:lnTo>
                  <a:pt x="86" y="114"/>
                </a:lnTo>
                <a:lnTo>
                  <a:pt x="86" y="113"/>
                </a:lnTo>
                <a:lnTo>
                  <a:pt x="87" y="100"/>
                </a:lnTo>
                <a:lnTo>
                  <a:pt x="87" y="99"/>
                </a:lnTo>
                <a:lnTo>
                  <a:pt x="88" y="94"/>
                </a:lnTo>
                <a:lnTo>
                  <a:pt x="88" y="102"/>
                </a:lnTo>
                <a:lnTo>
                  <a:pt x="88" y="101"/>
                </a:lnTo>
                <a:lnTo>
                  <a:pt x="88" y="101"/>
                </a:lnTo>
                <a:lnTo>
                  <a:pt x="90" y="89"/>
                </a:lnTo>
                <a:lnTo>
                  <a:pt x="90" y="90"/>
                </a:lnTo>
                <a:lnTo>
                  <a:pt x="90" y="91"/>
                </a:lnTo>
                <a:lnTo>
                  <a:pt x="90" y="89"/>
                </a:lnTo>
                <a:lnTo>
                  <a:pt x="91" y="99"/>
                </a:lnTo>
                <a:lnTo>
                  <a:pt x="91" y="99"/>
                </a:lnTo>
                <a:lnTo>
                  <a:pt x="92" y="121"/>
                </a:lnTo>
                <a:lnTo>
                  <a:pt x="92" y="121"/>
                </a:lnTo>
                <a:lnTo>
                  <a:pt x="92" y="122"/>
                </a:lnTo>
                <a:lnTo>
                  <a:pt x="92" y="113"/>
                </a:lnTo>
                <a:lnTo>
                  <a:pt x="93" y="119"/>
                </a:lnTo>
                <a:lnTo>
                  <a:pt x="93" y="120"/>
                </a:lnTo>
                <a:lnTo>
                  <a:pt x="93" y="127"/>
                </a:lnTo>
                <a:lnTo>
                  <a:pt x="94" y="123"/>
                </a:lnTo>
                <a:lnTo>
                  <a:pt x="94" y="123"/>
                </a:lnTo>
                <a:lnTo>
                  <a:pt x="95" y="128"/>
                </a:lnTo>
                <a:lnTo>
                  <a:pt x="95" y="129"/>
                </a:lnTo>
                <a:lnTo>
                  <a:pt x="95" y="130"/>
                </a:lnTo>
                <a:lnTo>
                  <a:pt x="96" y="122"/>
                </a:lnTo>
                <a:lnTo>
                  <a:pt x="96" y="122"/>
                </a:lnTo>
                <a:lnTo>
                  <a:pt x="97" y="118"/>
                </a:lnTo>
                <a:lnTo>
                  <a:pt x="97" y="118"/>
                </a:lnTo>
                <a:lnTo>
                  <a:pt x="97" y="118"/>
                </a:lnTo>
                <a:lnTo>
                  <a:pt x="98" y="112"/>
                </a:lnTo>
                <a:lnTo>
                  <a:pt x="98" y="112"/>
                </a:lnTo>
                <a:lnTo>
                  <a:pt x="99" y="105"/>
                </a:lnTo>
                <a:lnTo>
                  <a:pt x="99" y="104"/>
                </a:lnTo>
                <a:lnTo>
                  <a:pt x="100" y="93"/>
                </a:lnTo>
                <a:lnTo>
                  <a:pt x="100" y="104"/>
                </a:lnTo>
                <a:lnTo>
                  <a:pt x="100" y="104"/>
                </a:lnTo>
                <a:lnTo>
                  <a:pt x="101" y="108"/>
                </a:lnTo>
                <a:lnTo>
                  <a:pt x="101" y="107"/>
                </a:lnTo>
                <a:lnTo>
                  <a:pt x="101" y="107"/>
                </a:lnTo>
                <a:lnTo>
                  <a:pt x="102" y="106"/>
                </a:lnTo>
                <a:lnTo>
                  <a:pt x="102" y="113"/>
                </a:lnTo>
                <a:lnTo>
                  <a:pt x="102" y="114"/>
                </a:lnTo>
                <a:lnTo>
                  <a:pt x="103" y="116"/>
                </a:lnTo>
                <a:lnTo>
                  <a:pt x="103" y="100"/>
                </a:lnTo>
                <a:lnTo>
                  <a:pt x="103" y="99"/>
                </a:lnTo>
                <a:lnTo>
                  <a:pt x="104" y="97"/>
                </a:lnTo>
                <a:lnTo>
                  <a:pt x="104" y="110"/>
                </a:lnTo>
                <a:lnTo>
                  <a:pt x="104" y="111"/>
                </a:lnTo>
                <a:lnTo>
                  <a:pt x="105" y="125"/>
                </a:lnTo>
                <a:lnTo>
                  <a:pt x="105" y="124"/>
                </a:lnTo>
                <a:lnTo>
                  <a:pt x="105" y="124"/>
                </a:lnTo>
                <a:lnTo>
                  <a:pt x="107" y="141"/>
                </a:lnTo>
                <a:lnTo>
                  <a:pt x="107" y="142"/>
                </a:lnTo>
                <a:lnTo>
                  <a:pt x="108" y="151"/>
                </a:lnTo>
                <a:lnTo>
                  <a:pt x="108" y="151"/>
                </a:lnTo>
                <a:lnTo>
                  <a:pt x="109" y="159"/>
                </a:lnTo>
                <a:lnTo>
                  <a:pt x="109" y="158"/>
                </a:lnTo>
                <a:lnTo>
                  <a:pt x="109" y="158"/>
                </a:lnTo>
                <a:lnTo>
                  <a:pt x="110" y="152"/>
                </a:lnTo>
                <a:lnTo>
                  <a:pt x="110" y="152"/>
                </a:lnTo>
                <a:lnTo>
                  <a:pt x="111" y="153"/>
                </a:lnTo>
                <a:lnTo>
                  <a:pt x="111" y="152"/>
                </a:lnTo>
                <a:lnTo>
                  <a:pt x="111" y="153"/>
                </a:lnTo>
                <a:lnTo>
                  <a:pt x="112" y="157"/>
                </a:lnTo>
                <a:lnTo>
                  <a:pt x="112" y="158"/>
                </a:lnTo>
                <a:lnTo>
                  <a:pt x="113" y="167"/>
                </a:lnTo>
                <a:lnTo>
                  <a:pt x="113" y="168"/>
                </a:lnTo>
                <a:lnTo>
                  <a:pt x="114" y="173"/>
                </a:lnTo>
                <a:lnTo>
                  <a:pt x="114" y="174"/>
                </a:lnTo>
                <a:lnTo>
                  <a:pt x="115" y="177"/>
                </a:lnTo>
                <a:lnTo>
                  <a:pt x="115" y="176"/>
                </a:lnTo>
                <a:lnTo>
                  <a:pt x="115" y="176"/>
                </a:lnTo>
                <a:lnTo>
                  <a:pt x="116" y="175"/>
                </a:lnTo>
                <a:lnTo>
                  <a:pt x="116" y="180"/>
                </a:lnTo>
                <a:lnTo>
                  <a:pt x="116" y="181"/>
                </a:lnTo>
                <a:lnTo>
                  <a:pt x="116" y="183"/>
                </a:lnTo>
                <a:lnTo>
                  <a:pt x="117" y="181"/>
                </a:lnTo>
                <a:lnTo>
                  <a:pt x="117" y="181"/>
                </a:lnTo>
                <a:lnTo>
                  <a:pt x="117" y="181"/>
                </a:lnTo>
                <a:lnTo>
                  <a:pt x="118" y="176"/>
                </a:lnTo>
                <a:lnTo>
                  <a:pt x="118" y="176"/>
                </a:lnTo>
                <a:lnTo>
                  <a:pt x="119" y="171"/>
                </a:lnTo>
                <a:lnTo>
                  <a:pt x="119" y="171"/>
                </a:lnTo>
                <a:lnTo>
                  <a:pt x="120" y="165"/>
                </a:lnTo>
                <a:lnTo>
                  <a:pt x="120" y="164"/>
                </a:lnTo>
                <a:lnTo>
                  <a:pt x="121" y="158"/>
                </a:lnTo>
                <a:lnTo>
                  <a:pt x="121" y="157"/>
                </a:lnTo>
                <a:lnTo>
                  <a:pt x="122" y="144"/>
                </a:lnTo>
                <a:lnTo>
                  <a:pt x="122" y="144"/>
                </a:lnTo>
                <a:lnTo>
                  <a:pt x="124" y="119"/>
                </a:lnTo>
                <a:lnTo>
                  <a:pt x="124" y="118"/>
                </a:lnTo>
                <a:lnTo>
                  <a:pt x="125" y="98"/>
                </a:lnTo>
                <a:lnTo>
                  <a:pt x="125" y="97"/>
                </a:lnTo>
                <a:lnTo>
                  <a:pt x="126" y="89"/>
                </a:lnTo>
                <a:lnTo>
                  <a:pt x="126" y="88"/>
                </a:lnTo>
                <a:lnTo>
                  <a:pt x="127" y="81"/>
                </a:lnTo>
                <a:lnTo>
                  <a:pt x="127" y="81"/>
                </a:lnTo>
                <a:lnTo>
                  <a:pt x="127" y="78"/>
                </a:lnTo>
                <a:lnTo>
                  <a:pt x="128" y="89"/>
                </a:lnTo>
                <a:lnTo>
                  <a:pt x="128" y="89"/>
                </a:lnTo>
                <a:lnTo>
                  <a:pt x="129" y="104"/>
                </a:lnTo>
                <a:lnTo>
                  <a:pt x="129" y="104"/>
                </a:lnTo>
                <a:lnTo>
                  <a:pt x="130" y="107"/>
                </a:lnTo>
                <a:lnTo>
                  <a:pt x="130" y="101"/>
                </a:lnTo>
                <a:lnTo>
                  <a:pt x="130" y="100"/>
                </a:lnTo>
                <a:lnTo>
                  <a:pt x="130" y="95"/>
                </a:lnTo>
                <a:lnTo>
                  <a:pt x="131" y="97"/>
                </a:lnTo>
                <a:lnTo>
                  <a:pt x="131" y="96"/>
                </a:lnTo>
                <a:lnTo>
                  <a:pt x="131" y="92"/>
                </a:lnTo>
                <a:lnTo>
                  <a:pt x="132" y="98"/>
                </a:lnTo>
                <a:lnTo>
                  <a:pt x="132" y="98"/>
                </a:lnTo>
                <a:lnTo>
                  <a:pt x="132" y="97"/>
                </a:lnTo>
                <a:lnTo>
                  <a:pt x="133" y="87"/>
                </a:lnTo>
                <a:lnTo>
                  <a:pt x="133" y="106"/>
                </a:lnTo>
                <a:lnTo>
                  <a:pt x="133" y="109"/>
                </a:lnTo>
                <a:lnTo>
                  <a:pt x="134" y="148"/>
                </a:lnTo>
                <a:lnTo>
                  <a:pt x="134" y="149"/>
                </a:lnTo>
                <a:lnTo>
                  <a:pt x="135" y="167"/>
                </a:lnTo>
                <a:lnTo>
                  <a:pt x="135" y="168"/>
                </a:lnTo>
                <a:lnTo>
                  <a:pt x="136" y="175"/>
                </a:lnTo>
                <a:lnTo>
                  <a:pt x="136" y="171"/>
                </a:lnTo>
                <a:lnTo>
                  <a:pt x="136" y="171"/>
                </a:lnTo>
                <a:lnTo>
                  <a:pt x="137" y="166"/>
                </a:lnTo>
                <a:lnTo>
                  <a:pt x="137" y="168"/>
                </a:lnTo>
                <a:lnTo>
                  <a:pt x="137" y="168"/>
                </a:lnTo>
                <a:lnTo>
                  <a:pt x="138" y="172"/>
                </a:lnTo>
                <a:lnTo>
                  <a:pt x="138" y="172"/>
                </a:lnTo>
                <a:lnTo>
                  <a:pt x="138" y="172"/>
                </a:lnTo>
                <a:lnTo>
                  <a:pt x="139" y="172"/>
                </a:lnTo>
                <a:lnTo>
                  <a:pt x="139" y="165"/>
                </a:lnTo>
                <a:lnTo>
                  <a:pt x="139" y="164"/>
                </a:lnTo>
                <a:lnTo>
                  <a:pt x="141" y="156"/>
                </a:lnTo>
                <a:lnTo>
                  <a:pt x="141" y="157"/>
                </a:lnTo>
                <a:lnTo>
                  <a:pt x="141" y="157"/>
                </a:lnTo>
                <a:lnTo>
                  <a:pt x="142" y="163"/>
                </a:lnTo>
                <a:lnTo>
                  <a:pt x="142" y="164"/>
                </a:lnTo>
                <a:lnTo>
                  <a:pt x="143" y="168"/>
                </a:lnTo>
                <a:lnTo>
                  <a:pt x="143" y="168"/>
                </a:lnTo>
                <a:lnTo>
                  <a:pt x="143" y="170"/>
                </a:lnTo>
                <a:lnTo>
                  <a:pt x="144" y="170"/>
                </a:lnTo>
                <a:lnTo>
                  <a:pt x="144" y="170"/>
                </a:lnTo>
                <a:lnTo>
                  <a:pt x="144" y="169"/>
                </a:lnTo>
                <a:lnTo>
                  <a:pt x="145" y="169"/>
                </a:lnTo>
                <a:lnTo>
                  <a:pt x="145" y="169"/>
                </a:lnTo>
                <a:lnTo>
                  <a:pt x="146" y="170"/>
                </a:lnTo>
                <a:lnTo>
                  <a:pt x="146" y="170"/>
                </a:lnTo>
                <a:lnTo>
                  <a:pt x="146" y="170"/>
                </a:lnTo>
                <a:lnTo>
                  <a:pt x="147" y="160"/>
                </a:lnTo>
                <a:lnTo>
                  <a:pt x="147" y="159"/>
                </a:lnTo>
                <a:lnTo>
                  <a:pt x="148" y="147"/>
                </a:lnTo>
                <a:lnTo>
                  <a:pt x="148" y="147"/>
                </a:lnTo>
                <a:lnTo>
                  <a:pt x="149" y="139"/>
                </a:lnTo>
                <a:lnTo>
                  <a:pt x="149" y="139"/>
                </a:lnTo>
                <a:lnTo>
                  <a:pt x="150" y="128"/>
                </a:lnTo>
                <a:lnTo>
                  <a:pt x="150" y="128"/>
                </a:lnTo>
                <a:lnTo>
                  <a:pt x="151" y="128"/>
                </a:lnTo>
                <a:lnTo>
                  <a:pt x="151" y="124"/>
                </a:lnTo>
                <a:lnTo>
                  <a:pt x="151" y="124"/>
                </a:lnTo>
                <a:lnTo>
                  <a:pt x="152" y="112"/>
                </a:lnTo>
                <a:lnTo>
                  <a:pt x="152" y="111"/>
                </a:lnTo>
                <a:lnTo>
                  <a:pt x="153" y="106"/>
                </a:lnTo>
                <a:lnTo>
                  <a:pt x="153" y="106"/>
                </a:lnTo>
                <a:lnTo>
                  <a:pt x="153" y="106"/>
                </a:lnTo>
                <a:lnTo>
                  <a:pt x="154" y="101"/>
                </a:lnTo>
                <a:lnTo>
                  <a:pt x="154" y="102"/>
                </a:lnTo>
                <a:lnTo>
                  <a:pt x="154" y="102"/>
                </a:lnTo>
                <a:lnTo>
                  <a:pt x="155" y="108"/>
                </a:lnTo>
                <a:lnTo>
                  <a:pt x="155" y="108"/>
                </a:lnTo>
                <a:lnTo>
                  <a:pt x="156" y="110"/>
                </a:lnTo>
                <a:lnTo>
                  <a:pt x="156" y="104"/>
                </a:lnTo>
                <a:lnTo>
                  <a:pt x="156" y="104"/>
                </a:lnTo>
                <a:lnTo>
                  <a:pt x="156" y="104"/>
                </a:lnTo>
                <a:lnTo>
                  <a:pt x="157" y="106"/>
                </a:lnTo>
                <a:lnTo>
                  <a:pt x="158" y="100"/>
                </a:lnTo>
                <a:lnTo>
                  <a:pt x="158" y="99"/>
                </a:lnTo>
                <a:lnTo>
                  <a:pt x="159" y="93"/>
                </a:lnTo>
                <a:lnTo>
                  <a:pt x="159" y="93"/>
                </a:lnTo>
                <a:lnTo>
                  <a:pt x="159" y="93"/>
                </a:lnTo>
                <a:lnTo>
                  <a:pt x="159" y="94"/>
                </a:lnTo>
                <a:lnTo>
                  <a:pt x="160" y="94"/>
                </a:lnTo>
                <a:lnTo>
                  <a:pt x="160" y="94"/>
                </a:lnTo>
                <a:lnTo>
                  <a:pt x="161" y="88"/>
                </a:lnTo>
                <a:lnTo>
                  <a:pt x="161" y="88"/>
                </a:lnTo>
                <a:lnTo>
                  <a:pt x="162" y="81"/>
                </a:lnTo>
                <a:lnTo>
                  <a:pt x="162" y="81"/>
                </a:lnTo>
                <a:lnTo>
                  <a:pt x="162" y="81"/>
                </a:lnTo>
                <a:lnTo>
                  <a:pt x="162" y="79"/>
                </a:lnTo>
                <a:lnTo>
                  <a:pt x="163" y="86"/>
                </a:lnTo>
                <a:lnTo>
                  <a:pt x="163" y="86"/>
                </a:lnTo>
                <a:lnTo>
                  <a:pt x="164" y="73"/>
                </a:lnTo>
                <a:lnTo>
                  <a:pt x="164" y="72"/>
                </a:lnTo>
                <a:lnTo>
                  <a:pt x="165" y="56"/>
                </a:lnTo>
                <a:lnTo>
                  <a:pt x="165" y="70"/>
                </a:lnTo>
                <a:lnTo>
                  <a:pt x="165" y="71"/>
                </a:lnTo>
                <a:lnTo>
                  <a:pt x="166" y="79"/>
                </a:lnTo>
                <a:lnTo>
                  <a:pt x="166" y="78"/>
                </a:lnTo>
                <a:lnTo>
                  <a:pt x="166" y="78"/>
                </a:lnTo>
                <a:lnTo>
                  <a:pt x="167" y="69"/>
                </a:lnTo>
                <a:lnTo>
                  <a:pt x="167" y="71"/>
                </a:lnTo>
                <a:lnTo>
                  <a:pt x="167" y="70"/>
                </a:lnTo>
                <a:lnTo>
                  <a:pt x="168" y="58"/>
                </a:lnTo>
                <a:lnTo>
                  <a:pt x="168" y="69"/>
                </a:lnTo>
                <a:lnTo>
                  <a:pt x="168" y="70"/>
                </a:lnTo>
                <a:lnTo>
                  <a:pt x="169" y="73"/>
                </a:lnTo>
                <a:lnTo>
                  <a:pt x="169" y="69"/>
                </a:lnTo>
                <a:lnTo>
                  <a:pt x="169" y="71"/>
                </a:lnTo>
                <a:lnTo>
                  <a:pt x="169" y="71"/>
                </a:lnTo>
                <a:lnTo>
                  <a:pt x="170" y="81"/>
                </a:lnTo>
                <a:lnTo>
                  <a:pt x="170" y="81"/>
                </a:lnTo>
                <a:lnTo>
                  <a:pt x="171" y="93"/>
                </a:lnTo>
                <a:lnTo>
                  <a:pt x="171" y="94"/>
                </a:lnTo>
                <a:lnTo>
                  <a:pt x="172" y="106"/>
                </a:lnTo>
                <a:lnTo>
                  <a:pt x="172" y="106"/>
                </a:lnTo>
                <a:lnTo>
                  <a:pt x="173" y="126"/>
                </a:lnTo>
                <a:lnTo>
                  <a:pt x="173" y="127"/>
                </a:lnTo>
                <a:lnTo>
                  <a:pt x="174" y="129"/>
                </a:lnTo>
                <a:lnTo>
                  <a:pt x="175" y="124"/>
                </a:lnTo>
                <a:lnTo>
                  <a:pt x="175" y="124"/>
                </a:lnTo>
                <a:lnTo>
                  <a:pt x="175" y="124"/>
                </a:lnTo>
                <a:lnTo>
                  <a:pt x="176" y="115"/>
                </a:lnTo>
                <a:lnTo>
                  <a:pt x="176" y="115"/>
                </a:lnTo>
                <a:lnTo>
                  <a:pt x="176" y="115"/>
                </a:lnTo>
                <a:lnTo>
                  <a:pt x="177" y="120"/>
                </a:lnTo>
                <a:lnTo>
                  <a:pt x="177" y="121"/>
                </a:lnTo>
                <a:lnTo>
                  <a:pt x="177" y="121"/>
                </a:lnTo>
                <a:lnTo>
                  <a:pt x="178" y="114"/>
                </a:lnTo>
                <a:lnTo>
                  <a:pt x="178" y="113"/>
                </a:lnTo>
                <a:lnTo>
                  <a:pt x="178" y="105"/>
                </a:lnTo>
                <a:lnTo>
                  <a:pt x="179" y="111"/>
                </a:lnTo>
                <a:lnTo>
                  <a:pt x="179" y="113"/>
                </a:lnTo>
                <a:lnTo>
                  <a:pt x="180" y="125"/>
                </a:lnTo>
                <a:lnTo>
                  <a:pt x="180" y="126"/>
                </a:lnTo>
                <a:lnTo>
                  <a:pt x="181" y="128"/>
                </a:lnTo>
                <a:lnTo>
                  <a:pt x="181" y="128"/>
                </a:lnTo>
                <a:lnTo>
                  <a:pt x="181" y="128"/>
                </a:lnTo>
                <a:lnTo>
                  <a:pt x="182" y="121"/>
                </a:lnTo>
                <a:lnTo>
                  <a:pt x="182" y="121"/>
                </a:lnTo>
                <a:lnTo>
                  <a:pt x="183" y="120"/>
                </a:lnTo>
                <a:lnTo>
                  <a:pt x="183" y="120"/>
                </a:lnTo>
                <a:lnTo>
                  <a:pt x="183" y="120"/>
                </a:lnTo>
                <a:lnTo>
                  <a:pt x="184" y="125"/>
                </a:lnTo>
                <a:lnTo>
                  <a:pt x="184" y="122"/>
                </a:lnTo>
                <a:lnTo>
                  <a:pt x="184" y="122"/>
                </a:lnTo>
                <a:lnTo>
                  <a:pt x="185" y="128"/>
                </a:lnTo>
                <a:lnTo>
                  <a:pt x="185" y="127"/>
                </a:lnTo>
                <a:lnTo>
                  <a:pt x="185" y="126"/>
                </a:lnTo>
                <a:lnTo>
                  <a:pt x="186" y="114"/>
                </a:lnTo>
                <a:lnTo>
                  <a:pt x="186" y="114"/>
                </a:lnTo>
                <a:lnTo>
                  <a:pt x="186" y="115"/>
                </a:lnTo>
                <a:lnTo>
                  <a:pt x="187" y="142"/>
                </a:lnTo>
                <a:lnTo>
                  <a:pt x="187" y="144"/>
                </a:lnTo>
                <a:lnTo>
                  <a:pt x="188" y="147"/>
                </a:lnTo>
                <a:lnTo>
                  <a:pt x="188" y="147"/>
                </a:lnTo>
                <a:lnTo>
                  <a:pt x="188" y="148"/>
                </a:lnTo>
                <a:lnTo>
                  <a:pt x="189" y="148"/>
                </a:lnTo>
                <a:lnTo>
                  <a:pt x="189" y="146"/>
                </a:lnTo>
                <a:lnTo>
                  <a:pt x="189" y="146"/>
                </a:lnTo>
                <a:lnTo>
                  <a:pt x="190" y="141"/>
                </a:lnTo>
                <a:lnTo>
                  <a:pt x="190" y="141"/>
                </a:lnTo>
                <a:lnTo>
                  <a:pt x="192" y="127"/>
                </a:lnTo>
                <a:lnTo>
                  <a:pt x="192" y="128"/>
                </a:lnTo>
                <a:lnTo>
                  <a:pt x="192" y="129"/>
                </a:lnTo>
                <a:lnTo>
                  <a:pt x="192" y="132"/>
                </a:lnTo>
                <a:lnTo>
                  <a:pt x="193" y="128"/>
                </a:lnTo>
                <a:lnTo>
                  <a:pt x="193" y="128"/>
                </a:lnTo>
                <a:lnTo>
                  <a:pt x="194" y="108"/>
                </a:lnTo>
                <a:lnTo>
                  <a:pt x="194" y="107"/>
                </a:lnTo>
                <a:lnTo>
                  <a:pt x="195" y="101"/>
                </a:lnTo>
                <a:lnTo>
                  <a:pt x="195" y="101"/>
                </a:lnTo>
                <a:lnTo>
                  <a:pt x="195" y="102"/>
                </a:lnTo>
                <a:lnTo>
                  <a:pt x="195" y="104"/>
                </a:lnTo>
                <a:lnTo>
                  <a:pt x="196" y="102"/>
                </a:lnTo>
                <a:lnTo>
                  <a:pt x="196" y="101"/>
                </a:lnTo>
                <a:lnTo>
                  <a:pt x="196" y="99"/>
                </a:lnTo>
                <a:lnTo>
                  <a:pt x="197" y="103"/>
                </a:lnTo>
                <a:lnTo>
                  <a:pt x="197" y="103"/>
                </a:lnTo>
                <a:lnTo>
                  <a:pt x="197" y="103"/>
                </a:lnTo>
                <a:lnTo>
                  <a:pt x="197" y="103"/>
                </a:lnTo>
                <a:lnTo>
                  <a:pt x="198" y="97"/>
                </a:lnTo>
                <a:lnTo>
                  <a:pt x="198" y="97"/>
                </a:lnTo>
                <a:lnTo>
                  <a:pt x="198" y="97"/>
                </a:lnTo>
                <a:lnTo>
                  <a:pt x="199" y="101"/>
                </a:lnTo>
                <a:lnTo>
                  <a:pt x="199" y="101"/>
                </a:lnTo>
                <a:lnTo>
                  <a:pt x="199" y="101"/>
                </a:lnTo>
                <a:lnTo>
                  <a:pt x="200" y="92"/>
                </a:lnTo>
                <a:lnTo>
                  <a:pt x="200" y="90"/>
                </a:lnTo>
                <a:lnTo>
                  <a:pt x="201" y="81"/>
                </a:lnTo>
                <a:lnTo>
                  <a:pt x="201" y="88"/>
                </a:lnTo>
                <a:lnTo>
                  <a:pt x="201" y="88"/>
                </a:lnTo>
                <a:lnTo>
                  <a:pt x="202" y="99"/>
                </a:lnTo>
                <a:lnTo>
                  <a:pt x="202" y="98"/>
                </a:lnTo>
                <a:lnTo>
                  <a:pt x="202" y="98"/>
                </a:lnTo>
                <a:lnTo>
                  <a:pt x="203" y="122"/>
                </a:lnTo>
                <a:lnTo>
                  <a:pt x="203" y="123"/>
                </a:lnTo>
                <a:lnTo>
                  <a:pt x="204" y="132"/>
                </a:lnTo>
                <a:lnTo>
                  <a:pt x="204" y="131"/>
                </a:lnTo>
                <a:lnTo>
                  <a:pt x="204" y="131"/>
                </a:lnTo>
                <a:lnTo>
                  <a:pt x="205" y="130"/>
                </a:lnTo>
                <a:lnTo>
                  <a:pt x="205" y="131"/>
                </a:lnTo>
                <a:lnTo>
                  <a:pt x="205" y="131"/>
                </a:lnTo>
                <a:lnTo>
                  <a:pt x="206" y="144"/>
                </a:lnTo>
                <a:lnTo>
                  <a:pt x="206" y="144"/>
                </a:lnTo>
                <a:lnTo>
                  <a:pt x="206" y="144"/>
                </a:lnTo>
                <a:lnTo>
                  <a:pt x="207" y="128"/>
                </a:lnTo>
                <a:lnTo>
                  <a:pt x="207" y="131"/>
                </a:lnTo>
                <a:lnTo>
                  <a:pt x="207" y="131"/>
                </a:lnTo>
                <a:lnTo>
                  <a:pt x="209" y="137"/>
                </a:lnTo>
                <a:lnTo>
                  <a:pt x="209" y="137"/>
                </a:lnTo>
                <a:lnTo>
                  <a:pt x="210" y="140"/>
                </a:lnTo>
                <a:lnTo>
                  <a:pt x="210" y="139"/>
                </a:lnTo>
                <a:lnTo>
                  <a:pt x="210" y="138"/>
                </a:lnTo>
                <a:lnTo>
                  <a:pt x="210" y="138"/>
                </a:lnTo>
                <a:lnTo>
                  <a:pt x="211" y="144"/>
                </a:lnTo>
                <a:lnTo>
                  <a:pt x="211" y="144"/>
                </a:lnTo>
                <a:lnTo>
                  <a:pt x="211" y="142"/>
                </a:lnTo>
                <a:lnTo>
                  <a:pt x="212" y="150"/>
                </a:lnTo>
                <a:lnTo>
                  <a:pt x="212" y="150"/>
                </a:lnTo>
                <a:lnTo>
                  <a:pt x="212" y="151"/>
                </a:lnTo>
                <a:lnTo>
                  <a:pt x="213" y="146"/>
                </a:lnTo>
                <a:lnTo>
                  <a:pt x="213" y="145"/>
                </a:lnTo>
                <a:lnTo>
                  <a:pt x="214" y="144"/>
                </a:lnTo>
                <a:lnTo>
                  <a:pt x="214" y="144"/>
                </a:lnTo>
                <a:lnTo>
                  <a:pt x="214" y="144"/>
                </a:lnTo>
                <a:lnTo>
                  <a:pt x="215" y="149"/>
                </a:lnTo>
                <a:lnTo>
                  <a:pt x="215" y="149"/>
                </a:lnTo>
                <a:lnTo>
                  <a:pt x="215" y="149"/>
                </a:lnTo>
                <a:lnTo>
                  <a:pt x="215" y="149"/>
                </a:lnTo>
                <a:lnTo>
                  <a:pt x="216" y="146"/>
                </a:lnTo>
                <a:lnTo>
                  <a:pt x="216" y="146"/>
                </a:lnTo>
                <a:lnTo>
                  <a:pt x="216" y="146"/>
                </a:lnTo>
                <a:lnTo>
                  <a:pt x="217" y="148"/>
                </a:lnTo>
                <a:lnTo>
                  <a:pt x="217" y="148"/>
                </a:lnTo>
                <a:lnTo>
                  <a:pt x="217" y="148"/>
                </a:lnTo>
                <a:lnTo>
                  <a:pt x="217" y="148"/>
                </a:lnTo>
                <a:lnTo>
                  <a:pt x="218" y="145"/>
                </a:lnTo>
                <a:lnTo>
                  <a:pt x="218" y="145"/>
                </a:lnTo>
                <a:lnTo>
                  <a:pt x="219" y="131"/>
                </a:lnTo>
                <a:lnTo>
                  <a:pt x="219" y="133"/>
                </a:lnTo>
                <a:lnTo>
                  <a:pt x="219" y="133"/>
                </a:lnTo>
                <a:lnTo>
                  <a:pt x="220" y="142"/>
                </a:lnTo>
                <a:lnTo>
                  <a:pt x="220" y="142"/>
                </a:lnTo>
                <a:lnTo>
                  <a:pt x="221" y="148"/>
                </a:lnTo>
                <a:lnTo>
                  <a:pt x="221" y="146"/>
                </a:lnTo>
                <a:lnTo>
                  <a:pt x="221" y="146"/>
                </a:lnTo>
                <a:lnTo>
                  <a:pt x="222" y="144"/>
                </a:lnTo>
                <a:lnTo>
                  <a:pt x="222" y="147"/>
                </a:lnTo>
                <a:lnTo>
                  <a:pt x="222" y="147"/>
                </a:lnTo>
                <a:lnTo>
                  <a:pt x="222" y="147"/>
                </a:lnTo>
                <a:lnTo>
                  <a:pt x="223" y="145"/>
                </a:lnTo>
                <a:lnTo>
                  <a:pt x="223" y="147"/>
                </a:lnTo>
                <a:lnTo>
                  <a:pt x="223" y="147"/>
                </a:lnTo>
                <a:lnTo>
                  <a:pt x="224" y="156"/>
                </a:lnTo>
                <a:lnTo>
                  <a:pt x="224" y="156"/>
                </a:lnTo>
                <a:lnTo>
                  <a:pt x="226" y="158"/>
                </a:lnTo>
                <a:lnTo>
                  <a:pt x="226" y="158"/>
                </a:lnTo>
                <a:lnTo>
                  <a:pt x="226" y="158"/>
                </a:lnTo>
                <a:lnTo>
                  <a:pt x="226" y="156"/>
                </a:lnTo>
                <a:lnTo>
                  <a:pt x="227" y="158"/>
                </a:lnTo>
                <a:lnTo>
                  <a:pt x="227" y="158"/>
                </a:lnTo>
                <a:lnTo>
                  <a:pt x="227" y="158"/>
                </a:lnTo>
                <a:lnTo>
                  <a:pt x="228" y="159"/>
                </a:lnTo>
                <a:lnTo>
                  <a:pt x="228" y="159"/>
                </a:lnTo>
                <a:lnTo>
                  <a:pt x="229" y="164"/>
                </a:lnTo>
                <a:lnTo>
                  <a:pt x="229" y="164"/>
                </a:lnTo>
                <a:lnTo>
                  <a:pt x="230" y="170"/>
                </a:lnTo>
                <a:lnTo>
                  <a:pt x="230" y="170"/>
                </a:lnTo>
                <a:lnTo>
                  <a:pt x="231" y="178"/>
                </a:lnTo>
                <a:lnTo>
                  <a:pt x="231" y="179"/>
                </a:lnTo>
                <a:lnTo>
                  <a:pt x="232" y="188"/>
                </a:lnTo>
                <a:lnTo>
                  <a:pt x="232" y="189"/>
                </a:lnTo>
                <a:lnTo>
                  <a:pt x="232" y="189"/>
                </a:lnTo>
                <a:lnTo>
                  <a:pt x="233" y="186"/>
                </a:lnTo>
                <a:lnTo>
                  <a:pt x="233" y="186"/>
                </a:lnTo>
                <a:lnTo>
                  <a:pt x="233" y="186"/>
                </a:lnTo>
                <a:lnTo>
                  <a:pt x="234" y="190"/>
                </a:lnTo>
                <a:lnTo>
                  <a:pt x="234" y="190"/>
                </a:lnTo>
                <a:lnTo>
                  <a:pt x="234" y="190"/>
                </a:lnTo>
                <a:lnTo>
                  <a:pt x="235" y="187"/>
                </a:lnTo>
                <a:lnTo>
                  <a:pt x="235" y="187"/>
                </a:lnTo>
                <a:lnTo>
                  <a:pt x="235" y="187"/>
                </a:lnTo>
                <a:lnTo>
                  <a:pt x="236" y="188"/>
                </a:lnTo>
                <a:lnTo>
                  <a:pt x="236" y="187"/>
                </a:lnTo>
                <a:lnTo>
                  <a:pt x="236" y="187"/>
                </a:lnTo>
                <a:lnTo>
                  <a:pt x="237" y="183"/>
                </a:lnTo>
                <a:lnTo>
                  <a:pt x="237" y="182"/>
                </a:lnTo>
                <a:lnTo>
                  <a:pt x="238" y="179"/>
                </a:lnTo>
                <a:lnTo>
                  <a:pt x="238" y="179"/>
                </a:lnTo>
                <a:lnTo>
                  <a:pt x="239" y="167"/>
                </a:lnTo>
                <a:lnTo>
                  <a:pt x="239" y="166"/>
                </a:lnTo>
                <a:lnTo>
                  <a:pt x="240" y="159"/>
                </a:lnTo>
                <a:lnTo>
                  <a:pt x="240" y="159"/>
                </a:lnTo>
                <a:lnTo>
                  <a:pt x="241" y="147"/>
                </a:lnTo>
                <a:lnTo>
                  <a:pt x="241" y="146"/>
                </a:lnTo>
                <a:lnTo>
                  <a:pt x="242" y="131"/>
                </a:lnTo>
                <a:lnTo>
                  <a:pt x="243" y="136"/>
                </a:lnTo>
                <a:lnTo>
                  <a:pt x="243" y="136"/>
                </a:lnTo>
                <a:lnTo>
                  <a:pt x="243" y="135"/>
                </a:lnTo>
                <a:lnTo>
                  <a:pt x="244" y="138"/>
                </a:lnTo>
                <a:lnTo>
                  <a:pt x="244" y="138"/>
                </a:lnTo>
                <a:lnTo>
                  <a:pt x="244" y="139"/>
                </a:lnTo>
                <a:lnTo>
                  <a:pt x="245" y="132"/>
                </a:lnTo>
                <a:lnTo>
                  <a:pt x="245" y="132"/>
                </a:lnTo>
                <a:lnTo>
                  <a:pt x="246" y="122"/>
                </a:lnTo>
                <a:lnTo>
                  <a:pt x="246" y="122"/>
                </a:lnTo>
                <a:lnTo>
                  <a:pt x="246" y="122"/>
                </a:lnTo>
                <a:lnTo>
                  <a:pt x="247" y="130"/>
                </a:lnTo>
                <a:lnTo>
                  <a:pt x="247" y="130"/>
                </a:lnTo>
                <a:lnTo>
                  <a:pt x="247" y="129"/>
                </a:lnTo>
                <a:lnTo>
                  <a:pt x="248" y="122"/>
                </a:lnTo>
                <a:lnTo>
                  <a:pt x="248" y="122"/>
                </a:lnTo>
                <a:lnTo>
                  <a:pt x="248" y="123"/>
                </a:lnTo>
                <a:lnTo>
                  <a:pt x="249" y="132"/>
                </a:lnTo>
                <a:lnTo>
                  <a:pt x="249" y="132"/>
                </a:lnTo>
                <a:lnTo>
                  <a:pt x="249" y="131"/>
                </a:lnTo>
                <a:lnTo>
                  <a:pt x="249" y="133"/>
                </a:lnTo>
                <a:lnTo>
                  <a:pt x="250" y="131"/>
                </a:lnTo>
                <a:lnTo>
                  <a:pt x="250" y="132"/>
                </a:lnTo>
                <a:lnTo>
                  <a:pt x="250" y="132"/>
                </a:lnTo>
                <a:lnTo>
                  <a:pt x="250" y="133"/>
                </a:lnTo>
                <a:lnTo>
                  <a:pt x="251" y="120"/>
                </a:lnTo>
                <a:lnTo>
                  <a:pt x="251" y="119"/>
                </a:lnTo>
                <a:lnTo>
                  <a:pt x="252" y="105"/>
                </a:lnTo>
                <a:lnTo>
                  <a:pt x="252" y="112"/>
                </a:lnTo>
                <a:lnTo>
                  <a:pt x="252" y="112"/>
                </a:lnTo>
                <a:lnTo>
                  <a:pt x="252" y="113"/>
                </a:lnTo>
                <a:lnTo>
                  <a:pt x="253" y="113"/>
                </a:lnTo>
                <a:lnTo>
                  <a:pt x="253" y="113"/>
                </a:lnTo>
                <a:lnTo>
                  <a:pt x="253" y="112"/>
                </a:lnTo>
                <a:lnTo>
                  <a:pt x="254" y="113"/>
                </a:lnTo>
                <a:lnTo>
                  <a:pt x="254" y="113"/>
                </a:lnTo>
                <a:lnTo>
                  <a:pt x="254" y="113"/>
                </a:lnTo>
                <a:lnTo>
                  <a:pt x="255" y="124"/>
                </a:lnTo>
                <a:lnTo>
                  <a:pt x="255" y="125"/>
                </a:lnTo>
                <a:lnTo>
                  <a:pt x="256" y="130"/>
                </a:lnTo>
                <a:lnTo>
                  <a:pt x="256" y="125"/>
                </a:lnTo>
                <a:lnTo>
                  <a:pt x="256" y="124"/>
                </a:lnTo>
                <a:lnTo>
                  <a:pt x="257" y="106"/>
                </a:lnTo>
                <a:lnTo>
                  <a:pt x="257" y="106"/>
                </a:lnTo>
                <a:lnTo>
                  <a:pt x="258" y="101"/>
                </a:lnTo>
                <a:lnTo>
                  <a:pt x="258" y="101"/>
                </a:lnTo>
                <a:lnTo>
                  <a:pt x="258" y="101"/>
                </a:lnTo>
                <a:lnTo>
                  <a:pt x="259" y="103"/>
                </a:lnTo>
                <a:lnTo>
                  <a:pt x="260" y="99"/>
                </a:lnTo>
                <a:lnTo>
                  <a:pt x="260" y="99"/>
                </a:lnTo>
                <a:lnTo>
                  <a:pt x="261" y="115"/>
                </a:lnTo>
                <a:lnTo>
                  <a:pt x="261" y="115"/>
                </a:lnTo>
                <a:lnTo>
                  <a:pt x="262" y="134"/>
                </a:lnTo>
                <a:lnTo>
                  <a:pt x="262" y="133"/>
                </a:lnTo>
                <a:lnTo>
                  <a:pt x="262" y="132"/>
                </a:lnTo>
                <a:lnTo>
                  <a:pt x="262" y="129"/>
                </a:lnTo>
                <a:lnTo>
                  <a:pt x="263" y="141"/>
                </a:lnTo>
                <a:lnTo>
                  <a:pt x="263" y="142"/>
                </a:lnTo>
                <a:lnTo>
                  <a:pt x="263" y="142"/>
                </a:lnTo>
                <a:lnTo>
                  <a:pt x="264" y="138"/>
                </a:lnTo>
                <a:lnTo>
                  <a:pt x="264" y="137"/>
                </a:lnTo>
                <a:lnTo>
                  <a:pt x="265" y="122"/>
                </a:lnTo>
                <a:lnTo>
                  <a:pt x="265" y="120"/>
                </a:lnTo>
                <a:lnTo>
                  <a:pt x="266" y="103"/>
                </a:lnTo>
                <a:lnTo>
                  <a:pt x="266" y="103"/>
                </a:lnTo>
                <a:lnTo>
                  <a:pt x="266" y="103"/>
                </a:lnTo>
                <a:lnTo>
                  <a:pt x="267" y="99"/>
                </a:lnTo>
                <a:lnTo>
                  <a:pt x="267" y="99"/>
                </a:lnTo>
                <a:lnTo>
                  <a:pt x="267" y="99"/>
                </a:lnTo>
                <a:lnTo>
                  <a:pt x="267" y="99"/>
                </a:lnTo>
                <a:lnTo>
                  <a:pt x="268" y="106"/>
                </a:lnTo>
                <a:lnTo>
                  <a:pt x="268" y="107"/>
                </a:lnTo>
                <a:lnTo>
                  <a:pt x="269" y="118"/>
                </a:lnTo>
                <a:lnTo>
                  <a:pt x="269" y="118"/>
                </a:lnTo>
                <a:lnTo>
                  <a:pt x="270" y="143"/>
                </a:lnTo>
                <a:lnTo>
                  <a:pt x="270" y="144"/>
                </a:lnTo>
                <a:lnTo>
                  <a:pt x="271" y="160"/>
                </a:lnTo>
                <a:lnTo>
                  <a:pt x="271" y="160"/>
                </a:lnTo>
                <a:lnTo>
                  <a:pt x="272" y="162"/>
                </a:lnTo>
                <a:lnTo>
                  <a:pt x="272" y="154"/>
                </a:lnTo>
                <a:lnTo>
                  <a:pt x="272" y="154"/>
                </a:lnTo>
                <a:lnTo>
                  <a:pt x="273" y="157"/>
                </a:lnTo>
                <a:lnTo>
                  <a:pt x="273" y="157"/>
                </a:lnTo>
                <a:lnTo>
                  <a:pt x="273" y="157"/>
                </a:lnTo>
                <a:lnTo>
                  <a:pt x="274" y="157"/>
                </a:lnTo>
                <a:lnTo>
                  <a:pt x="274" y="153"/>
                </a:lnTo>
                <a:lnTo>
                  <a:pt x="274" y="153"/>
                </a:lnTo>
                <a:lnTo>
                  <a:pt x="275" y="154"/>
                </a:lnTo>
                <a:lnTo>
                  <a:pt x="275" y="152"/>
                </a:lnTo>
                <a:lnTo>
                  <a:pt x="275" y="151"/>
                </a:lnTo>
                <a:lnTo>
                  <a:pt x="276" y="147"/>
                </a:lnTo>
                <a:lnTo>
                  <a:pt x="277" y="148"/>
                </a:lnTo>
                <a:lnTo>
                  <a:pt x="277" y="148"/>
                </a:lnTo>
                <a:lnTo>
                  <a:pt x="277" y="149"/>
                </a:lnTo>
                <a:lnTo>
                  <a:pt x="278" y="146"/>
                </a:lnTo>
                <a:lnTo>
                  <a:pt x="278" y="146"/>
                </a:lnTo>
                <a:lnTo>
                  <a:pt x="278" y="142"/>
                </a:lnTo>
                <a:lnTo>
                  <a:pt x="279" y="143"/>
                </a:lnTo>
                <a:lnTo>
                  <a:pt x="279" y="143"/>
                </a:lnTo>
                <a:lnTo>
                  <a:pt x="279" y="144"/>
                </a:lnTo>
                <a:lnTo>
                  <a:pt x="279" y="139"/>
                </a:lnTo>
                <a:lnTo>
                  <a:pt x="280" y="141"/>
                </a:lnTo>
                <a:lnTo>
                  <a:pt x="280" y="141"/>
                </a:lnTo>
                <a:lnTo>
                  <a:pt x="281" y="138"/>
                </a:lnTo>
                <a:lnTo>
                  <a:pt x="281" y="138"/>
                </a:lnTo>
                <a:lnTo>
                  <a:pt x="282" y="135"/>
                </a:lnTo>
                <a:lnTo>
                  <a:pt x="282" y="134"/>
                </a:lnTo>
                <a:lnTo>
                  <a:pt x="283" y="121"/>
                </a:lnTo>
                <a:lnTo>
                  <a:pt x="283" y="119"/>
                </a:lnTo>
                <a:lnTo>
                  <a:pt x="284" y="109"/>
                </a:lnTo>
                <a:lnTo>
                  <a:pt x="284" y="109"/>
                </a:lnTo>
                <a:lnTo>
                  <a:pt x="284" y="109"/>
                </a:lnTo>
                <a:lnTo>
                  <a:pt x="284" y="109"/>
                </a:lnTo>
                <a:lnTo>
                  <a:pt x="285" y="112"/>
                </a:lnTo>
                <a:lnTo>
                  <a:pt x="285" y="111"/>
                </a:lnTo>
                <a:lnTo>
                  <a:pt x="285" y="111"/>
                </a:lnTo>
                <a:lnTo>
                  <a:pt x="286" y="109"/>
                </a:lnTo>
                <a:lnTo>
                  <a:pt x="286" y="111"/>
                </a:lnTo>
                <a:lnTo>
                  <a:pt x="286" y="111"/>
                </a:lnTo>
                <a:lnTo>
                  <a:pt x="286" y="111"/>
                </a:lnTo>
                <a:lnTo>
                  <a:pt x="287" y="103"/>
                </a:lnTo>
                <a:lnTo>
                  <a:pt x="287" y="102"/>
                </a:lnTo>
                <a:lnTo>
                  <a:pt x="287" y="99"/>
                </a:lnTo>
                <a:lnTo>
                  <a:pt x="288" y="109"/>
                </a:lnTo>
                <a:lnTo>
                  <a:pt x="288" y="110"/>
                </a:lnTo>
                <a:lnTo>
                  <a:pt x="289" y="118"/>
                </a:lnTo>
                <a:lnTo>
                  <a:pt x="289" y="118"/>
                </a:lnTo>
                <a:lnTo>
                  <a:pt x="290" y="118"/>
                </a:lnTo>
                <a:lnTo>
                  <a:pt x="290" y="106"/>
                </a:lnTo>
                <a:lnTo>
                  <a:pt x="290" y="105"/>
                </a:lnTo>
                <a:lnTo>
                  <a:pt x="291" y="94"/>
                </a:lnTo>
                <a:lnTo>
                  <a:pt x="291" y="94"/>
                </a:lnTo>
                <a:lnTo>
                  <a:pt x="292" y="86"/>
                </a:lnTo>
                <a:lnTo>
                  <a:pt x="292" y="101"/>
                </a:lnTo>
                <a:lnTo>
                  <a:pt x="292" y="102"/>
                </a:lnTo>
                <a:lnTo>
                  <a:pt x="294" y="113"/>
                </a:lnTo>
                <a:lnTo>
                  <a:pt x="294" y="113"/>
                </a:lnTo>
                <a:lnTo>
                  <a:pt x="294" y="112"/>
                </a:lnTo>
                <a:lnTo>
                  <a:pt x="294" y="113"/>
                </a:lnTo>
                <a:lnTo>
                  <a:pt x="294" y="112"/>
                </a:lnTo>
                <a:lnTo>
                  <a:pt x="295" y="112"/>
                </a:lnTo>
                <a:lnTo>
                  <a:pt x="295" y="112"/>
                </a:lnTo>
                <a:lnTo>
                  <a:pt x="295" y="112"/>
                </a:lnTo>
                <a:lnTo>
                  <a:pt x="295" y="118"/>
                </a:lnTo>
                <a:lnTo>
                  <a:pt x="296" y="116"/>
                </a:lnTo>
                <a:lnTo>
                  <a:pt x="296" y="116"/>
                </a:lnTo>
                <a:lnTo>
                  <a:pt x="296" y="114"/>
                </a:lnTo>
                <a:lnTo>
                  <a:pt x="297" y="116"/>
                </a:lnTo>
                <a:lnTo>
                  <a:pt x="297" y="116"/>
                </a:lnTo>
                <a:lnTo>
                  <a:pt x="297" y="116"/>
                </a:lnTo>
                <a:lnTo>
                  <a:pt x="298" y="107"/>
                </a:lnTo>
                <a:lnTo>
                  <a:pt x="298" y="108"/>
                </a:lnTo>
                <a:lnTo>
                  <a:pt x="298" y="108"/>
                </a:lnTo>
                <a:lnTo>
                  <a:pt x="298" y="109"/>
                </a:lnTo>
                <a:lnTo>
                  <a:pt x="299" y="107"/>
                </a:lnTo>
                <a:lnTo>
                  <a:pt x="299" y="107"/>
                </a:lnTo>
                <a:lnTo>
                  <a:pt x="300" y="111"/>
                </a:lnTo>
                <a:lnTo>
                  <a:pt x="300" y="111"/>
                </a:lnTo>
                <a:lnTo>
                  <a:pt x="300" y="112"/>
                </a:lnTo>
                <a:lnTo>
                  <a:pt x="301" y="108"/>
                </a:lnTo>
                <a:lnTo>
                  <a:pt x="301" y="108"/>
                </a:lnTo>
                <a:lnTo>
                  <a:pt x="302" y="96"/>
                </a:lnTo>
                <a:lnTo>
                  <a:pt x="302" y="99"/>
                </a:lnTo>
                <a:lnTo>
                  <a:pt x="302" y="100"/>
                </a:lnTo>
                <a:lnTo>
                  <a:pt x="303" y="105"/>
                </a:lnTo>
                <a:lnTo>
                  <a:pt x="303" y="105"/>
                </a:lnTo>
                <a:lnTo>
                  <a:pt x="304" y="114"/>
                </a:lnTo>
                <a:lnTo>
                  <a:pt x="304" y="114"/>
                </a:lnTo>
                <a:lnTo>
                  <a:pt x="304" y="114"/>
                </a:lnTo>
                <a:lnTo>
                  <a:pt x="305" y="121"/>
                </a:lnTo>
                <a:lnTo>
                  <a:pt x="305" y="121"/>
                </a:lnTo>
                <a:lnTo>
                  <a:pt x="306" y="127"/>
                </a:lnTo>
                <a:lnTo>
                  <a:pt x="306" y="127"/>
                </a:lnTo>
                <a:lnTo>
                  <a:pt x="307" y="128"/>
                </a:lnTo>
                <a:lnTo>
                  <a:pt x="307" y="117"/>
                </a:lnTo>
                <a:lnTo>
                  <a:pt x="307" y="119"/>
                </a:lnTo>
                <a:lnTo>
                  <a:pt x="307" y="120"/>
                </a:lnTo>
                <a:lnTo>
                  <a:pt x="308" y="141"/>
                </a:lnTo>
                <a:lnTo>
                  <a:pt x="308" y="142"/>
                </a:lnTo>
                <a:lnTo>
                  <a:pt x="309" y="150"/>
                </a:lnTo>
                <a:lnTo>
                  <a:pt x="309" y="150"/>
                </a:lnTo>
                <a:lnTo>
                  <a:pt x="310" y="155"/>
                </a:lnTo>
                <a:lnTo>
                  <a:pt x="311" y="154"/>
                </a:lnTo>
                <a:lnTo>
                  <a:pt x="311" y="154"/>
                </a:lnTo>
                <a:lnTo>
                  <a:pt x="312" y="150"/>
                </a:lnTo>
                <a:lnTo>
                  <a:pt x="312" y="150"/>
                </a:lnTo>
                <a:lnTo>
                  <a:pt x="312" y="151"/>
                </a:lnTo>
                <a:lnTo>
                  <a:pt x="312" y="151"/>
                </a:lnTo>
                <a:lnTo>
                  <a:pt x="313" y="150"/>
                </a:lnTo>
                <a:lnTo>
                  <a:pt x="313" y="150"/>
                </a:lnTo>
                <a:lnTo>
                  <a:pt x="313" y="148"/>
                </a:lnTo>
                <a:lnTo>
                  <a:pt x="314" y="150"/>
                </a:lnTo>
                <a:lnTo>
                  <a:pt x="314" y="150"/>
                </a:lnTo>
                <a:lnTo>
                  <a:pt x="314" y="150"/>
                </a:lnTo>
                <a:lnTo>
                  <a:pt x="315" y="148"/>
                </a:lnTo>
                <a:lnTo>
                  <a:pt x="315" y="147"/>
                </a:lnTo>
                <a:lnTo>
                  <a:pt x="316" y="142"/>
                </a:lnTo>
                <a:lnTo>
                  <a:pt x="316" y="141"/>
                </a:lnTo>
                <a:lnTo>
                  <a:pt x="316" y="141"/>
                </a:lnTo>
                <a:lnTo>
                  <a:pt x="317" y="149"/>
                </a:lnTo>
                <a:lnTo>
                  <a:pt x="317" y="149"/>
                </a:lnTo>
                <a:lnTo>
                  <a:pt x="318" y="151"/>
                </a:lnTo>
                <a:lnTo>
                  <a:pt x="318" y="151"/>
                </a:lnTo>
                <a:lnTo>
                  <a:pt x="318" y="151"/>
                </a:lnTo>
                <a:lnTo>
                  <a:pt x="318" y="150"/>
                </a:lnTo>
                <a:lnTo>
                  <a:pt x="319" y="158"/>
                </a:lnTo>
                <a:lnTo>
                  <a:pt x="319" y="158"/>
                </a:lnTo>
                <a:lnTo>
                  <a:pt x="320" y="159"/>
                </a:lnTo>
                <a:lnTo>
                  <a:pt x="320" y="158"/>
                </a:lnTo>
                <a:lnTo>
                  <a:pt x="320" y="158"/>
                </a:lnTo>
                <a:lnTo>
                  <a:pt x="320" y="158"/>
                </a:lnTo>
                <a:lnTo>
                  <a:pt x="321" y="161"/>
                </a:lnTo>
                <a:lnTo>
                  <a:pt x="321" y="161"/>
                </a:lnTo>
                <a:lnTo>
                  <a:pt x="322" y="162"/>
                </a:lnTo>
                <a:lnTo>
                  <a:pt x="322" y="162"/>
                </a:lnTo>
                <a:lnTo>
                  <a:pt x="322" y="161"/>
                </a:lnTo>
                <a:lnTo>
                  <a:pt x="323" y="153"/>
                </a:lnTo>
                <a:lnTo>
                  <a:pt x="323" y="152"/>
                </a:lnTo>
                <a:lnTo>
                  <a:pt x="324" y="152"/>
                </a:lnTo>
                <a:lnTo>
                  <a:pt x="324" y="149"/>
                </a:lnTo>
                <a:lnTo>
                  <a:pt x="324" y="149"/>
                </a:lnTo>
                <a:lnTo>
                  <a:pt x="325" y="144"/>
                </a:lnTo>
                <a:lnTo>
                  <a:pt x="325" y="145"/>
                </a:lnTo>
                <a:lnTo>
                  <a:pt x="325" y="145"/>
                </a:lnTo>
                <a:lnTo>
                  <a:pt x="326" y="146"/>
                </a:lnTo>
                <a:lnTo>
                  <a:pt x="326" y="139"/>
                </a:lnTo>
                <a:lnTo>
                  <a:pt x="326" y="139"/>
                </a:lnTo>
                <a:lnTo>
                  <a:pt x="327" y="135"/>
                </a:lnTo>
                <a:lnTo>
                  <a:pt x="328" y="142"/>
                </a:lnTo>
                <a:lnTo>
                  <a:pt x="328" y="142"/>
                </a:lnTo>
                <a:lnTo>
                  <a:pt x="328" y="144"/>
                </a:lnTo>
                <a:lnTo>
                  <a:pt x="329" y="142"/>
                </a:lnTo>
                <a:lnTo>
                  <a:pt x="329" y="142"/>
                </a:lnTo>
                <a:lnTo>
                  <a:pt x="329" y="131"/>
                </a:lnTo>
                <a:lnTo>
                  <a:pt x="330" y="131"/>
                </a:lnTo>
                <a:lnTo>
                  <a:pt x="330" y="131"/>
                </a:lnTo>
                <a:lnTo>
                  <a:pt x="331" y="122"/>
                </a:lnTo>
                <a:lnTo>
                  <a:pt x="331" y="122"/>
                </a:lnTo>
                <a:lnTo>
                  <a:pt x="332" y="113"/>
                </a:lnTo>
                <a:lnTo>
                  <a:pt x="332" y="112"/>
                </a:lnTo>
                <a:lnTo>
                  <a:pt x="333" y="98"/>
                </a:lnTo>
                <a:lnTo>
                  <a:pt x="333" y="99"/>
                </a:lnTo>
                <a:lnTo>
                  <a:pt x="333" y="99"/>
                </a:lnTo>
                <a:lnTo>
                  <a:pt x="334" y="124"/>
                </a:lnTo>
                <a:lnTo>
                  <a:pt x="334" y="125"/>
                </a:lnTo>
                <a:lnTo>
                  <a:pt x="335" y="128"/>
                </a:lnTo>
                <a:lnTo>
                  <a:pt x="335" y="128"/>
                </a:lnTo>
                <a:lnTo>
                  <a:pt x="335" y="128"/>
                </a:lnTo>
                <a:lnTo>
                  <a:pt x="335" y="128"/>
                </a:lnTo>
                <a:lnTo>
                  <a:pt x="336" y="137"/>
                </a:lnTo>
                <a:lnTo>
                  <a:pt x="336" y="137"/>
                </a:lnTo>
                <a:lnTo>
                  <a:pt x="337" y="147"/>
                </a:lnTo>
                <a:lnTo>
                  <a:pt x="337" y="147"/>
                </a:lnTo>
                <a:lnTo>
                  <a:pt x="337" y="147"/>
                </a:lnTo>
                <a:lnTo>
                  <a:pt x="338" y="149"/>
                </a:lnTo>
                <a:lnTo>
                  <a:pt x="338" y="149"/>
                </a:lnTo>
                <a:lnTo>
                  <a:pt x="338" y="149"/>
                </a:lnTo>
                <a:lnTo>
                  <a:pt x="339" y="153"/>
                </a:lnTo>
                <a:lnTo>
                  <a:pt x="339" y="152"/>
                </a:lnTo>
                <a:lnTo>
                  <a:pt x="339" y="152"/>
                </a:lnTo>
                <a:lnTo>
                  <a:pt x="340" y="151"/>
                </a:lnTo>
                <a:lnTo>
                  <a:pt x="340" y="151"/>
                </a:lnTo>
                <a:lnTo>
                  <a:pt x="341" y="151"/>
                </a:lnTo>
                <a:lnTo>
                  <a:pt x="341" y="145"/>
                </a:lnTo>
                <a:lnTo>
                  <a:pt x="341" y="145"/>
                </a:lnTo>
                <a:lnTo>
                  <a:pt x="342" y="127"/>
                </a:lnTo>
                <a:lnTo>
                  <a:pt x="342" y="128"/>
                </a:lnTo>
                <a:lnTo>
                  <a:pt x="342" y="128"/>
                </a:lnTo>
                <a:lnTo>
                  <a:pt x="344" y="117"/>
                </a:lnTo>
                <a:lnTo>
                  <a:pt x="344" y="117"/>
                </a:lnTo>
                <a:lnTo>
                  <a:pt x="344" y="112"/>
                </a:lnTo>
                <a:lnTo>
                  <a:pt x="345" y="116"/>
                </a:lnTo>
                <a:lnTo>
                  <a:pt x="345" y="116"/>
                </a:lnTo>
                <a:lnTo>
                  <a:pt x="345" y="116"/>
                </a:lnTo>
                <a:lnTo>
                  <a:pt x="346" y="127"/>
                </a:lnTo>
                <a:lnTo>
                  <a:pt x="346" y="128"/>
                </a:lnTo>
                <a:lnTo>
                  <a:pt x="346" y="134"/>
                </a:lnTo>
                <a:lnTo>
                  <a:pt x="347" y="127"/>
                </a:lnTo>
                <a:lnTo>
                  <a:pt x="347" y="126"/>
                </a:lnTo>
                <a:lnTo>
                  <a:pt x="347" y="123"/>
                </a:lnTo>
                <a:lnTo>
                  <a:pt x="348" y="130"/>
                </a:lnTo>
                <a:lnTo>
                  <a:pt x="348" y="131"/>
                </a:lnTo>
                <a:lnTo>
                  <a:pt x="349" y="144"/>
                </a:lnTo>
                <a:lnTo>
                  <a:pt x="349" y="145"/>
                </a:lnTo>
                <a:lnTo>
                  <a:pt x="350" y="165"/>
                </a:lnTo>
                <a:lnTo>
                  <a:pt x="350" y="165"/>
                </a:lnTo>
                <a:lnTo>
                  <a:pt x="351" y="169"/>
                </a:lnTo>
                <a:lnTo>
                  <a:pt x="351" y="166"/>
                </a:lnTo>
                <a:lnTo>
                  <a:pt x="351" y="165"/>
                </a:lnTo>
                <a:lnTo>
                  <a:pt x="351" y="157"/>
                </a:lnTo>
                <a:lnTo>
                  <a:pt x="352" y="158"/>
                </a:lnTo>
                <a:lnTo>
                  <a:pt x="352" y="158"/>
                </a:lnTo>
                <a:lnTo>
                  <a:pt x="353" y="158"/>
                </a:lnTo>
                <a:lnTo>
                  <a:pt x="353" y="161"/>
                </a:lnTo>
                <a:lnTo>
                  <a:pt x="353" y="161"/>
                </a:lnTo>
                <a:lnTo>
                  <a:pt x="354" y="174"/>
                </a:lnTo>
                <a:lnTo>
                  <a:pt x="354" y="175"/>
                </a:lnTo>
                <a:lnTo>
                  <a:pt x="354" y="175"/>
                </a:lnTo>
                <a:lnTo>
                  <a:pt x="355" y="162"/>
                </a:lnTo>
                <a:lnTo>
                  <a:pt x="355" y="160"/>
                </a:lnTo>
                <a:lnTo>
                  <a:pt x="356" y="153"/>
                </a:lnTo>
                <a:lnTo>
                  <a:pt x="356" y="153"/>
                </a:lnTo>
                <a:lnTo>
                  <a:pt x="357" y="150"/>
                </a:lnTo>
                <a:lnTo>
                  <a:pt x="357" y="150"/>
                </a:lnTo>
                <a:lnTo>
                  <a:pt x="357" y="150"/>
                </a:lnTo>
                <a:lnTo>
                  <a:pt x="358" y="141"/>
                </a:lnTo>
                <a:lnTo>
                  <a:pt x="358" y="140"/>
                </a:lnTo>
                <a:lnTo>
                  <a:pt x="359" y="134"/>
                </a:lnTo>
                <a:lnTo>
                  <a:pt x="359" y="134"/>
                </a:lnTo>
                <a:lnTo>
                  <a:pt x="359" y="134"/>
                </a:lnTo>
                <a:lnTo>
                  <a:pt x="360" y="134"/>
                </a:lnTo>
                <a:lnTo>
                  <a:pt x="361" y="140"/>
                </a:lnTo>
                <a:lnTo>
                  <a:pt x="361" y="141"/>
                </a:lnTo>
                <a:lnTo>
                  <a:pt x="362" y="150"/>
                </a:lnTo>
                <a:lnTo>
                  <a:pt x="362" y="149"/>
                </a:lnTo>
                <a:lnTo>
                  <a:pt x="362" y="149"/>
                </a:lnTo>
                <a:lnTo>
                  <a:pt x="363" y="145"/>
                </a:lnTo>
                <a:lnTo>
                  <a:pt x="363" y="145"/>
                </a:lnTo>
                <a:lnTo>
                  <a:pt x="363" y="144"/>
                </a:lnTo>
                <a:lnTo>
                  <a:pt x="364" y="149"/>
                </a:lnTo>
                <a:lnTo>
                  <a:pt x="364" y="149"/>
                </a:lnTo>
                <a:lnTo>
                  <a:pt x="364" y="149"/>
                </a:lnTo>
                <a:lnTo>
                  <a:pt x="365" y="132"/>
                </a:lnTo>
                <a:lnTo>
                  <a:pt x="365" y="132"/>
                </a:lnTo>
                <a:lnTo>
                  <a:pt x="365" y="134"/>
                </a:lnTo>
                <a:lnTo>
                  <a:pt x="365" y="135"/>
                </a:lnTo>
                <a:lnTo>
                  <a:pt x="366" y="132"/>
                </a:lnTo>
                <a:lnTo>
                  <a:pt x="366" y="132"/>
                </a:lnTo>
                <a:lnTo>
                  <a:pt x="366" y="129"/>
                </a:lnTo>
                <a:lnTo>
                  <a:pt x="367" y="131"/>
                </a:lnTo>
                <a:lnTo>
                  <a:pt x="367" y="131"/>
                </a:lnTo>
                <a:lnTo>
                  <a:pt x="368" y="142"/>
                </a:lnTo>
                <a:lnTo>
                  <a:pt x="368" y="142"/>
                </a:lnTo>
                <a:lnTo>
                  <a:pt x="368" y="145"/>
                </a:lnTo>
                <a:lnTo>
                  <a:pt x="369" y="141"/>
                </a:lnTo>
                <a:lnTo>
                  <a:pt x="369" y="143"/>
                </a:lnTo>
                <a:lnTo>
                  <a:pt x="369" y="143"/>
                </a:lnTo>
                <a:lnTo>
                  <a:pt x="370" y="146"/>
                </a:lnTo>
                <a:lnTo>
                  <a:pt x="370" y="146"/>
                </a:lnTo>
                <a:lnTo>
                  <a:pt x="371" y="148"/>
                </a:lnTo>
                <a:lnTo>
                  <a:pt x="371" y="143"/>
                </a:lnTo>
                <a:lnTo>
                  <a:pt x="371" y="142"/>
                </a:lnTo>
                <a:lnTo>
                  <a:pt x="372" y="127"/>
                </a:lnTo>
                <a:lnTo>
                  <a:pt x="372" y="126"/>
                </a:lnTo>
                <a:lnTo>
                  <a:pt x="373" y="113"/>
                </a:lnTo>
                <a:lnTo>
                  <a:pt x="373" y="112"/>
                </a:lnTo>
                <a:lnTo>
                  <a:pt x="374" y="95"/>
                </a:lnTo>
                <a:lnTo>
                  <a:pt x="374" y="95"/>
                </a:lnTo>
                <a:lnTo>
                  <a:pt x="374" y="96"/>
                </a:lnTo>
                <a:lnTo>
                  <a:pt x="375" y="96"/>
                </a:lnTo>
                <a:lnTo>
                  <a:pt x="375" y="85"/>
                </a:lnTo>
                <a:lnTo>
                  <a:pt x="375" y="84"/>
                </a:lnTo>
                <a:lnTo>
                  <a:pt x="376" y="81"/>
                </a:lnTo>
                <a:lnTo>
                  <a:pt x="376" y="81"/>
                </a:lnTo>
                <a:lnTo>
                  <a:pt x="376" y="81"/>
                </a:lnTo>
                <a:lnTo>
                  <a:pt x="377" y="81"/>
                </a:lnTo>
                <a:lnTo>
                  <a:pt x="378" y="101"/>
                </a:lnTo>
                <a:lnTo>
                  <a:pt x="378" y="102"/>
                </a:lnTo>
                <a:lnTo>
                  <a:pt x="378" y="111"/>
                </a:lnTo>
                <a:lnTo>
                  <a:pt x="379" y="111"/>
                </a:lnTo>
                <a:lnTo>
                  <a:pt x="379" y="111"/>
                </a:lnTo>
                <a:lnTo>
                  <a:pt x="380" y="113"/>
                </a:lnTo>
                <a:lnTo>
                  <a:pt x="380" y="114"/>
                </a:lnTo>
                <a:lnTo>
                  <a:pt x="380" y="114"/>
                </a:lnTo>
                <a:lnTo>
                  <a:pt x="380" y="111"/>
                </a:lnTo>
                <a:lnTo>
                  <a:pt x="381" y="113"/>
                </a:lnTo>
                <a:lnTo>
                  <a:pt x="381" y="113"/>
                </a:lnTo>
                <a:lnTo>
                  <a:pt x="382" y="119"/>
                </a:lnTo>
                <a:lnTo>
                  <a:pt x="382" y="119"/>
                </a:lnTo>
                <a:lnTo>
                  <a:pt x="382" y="118"/>
                </a:lnTo>
                <a:lnTo>
                  <a:pt x="383" y="106"/>
                </a:lnTo>
                <a:lnTo>
                  <a:pt x="383" y="107"/>
                </a:lnTo>
                <a:lnTo>
                  <a:pt x="383" y="107"/>
                </a:lnTo>
                <a:lnTo>
                  <a:pt x="383" y="107"/>
                </a:lnTo>
                <a:lnTo>
                  <a:pt x="384" y="104"/>
                </a:lnTo>
                <a:lnTo>
                  <a:pt x="384" y="103"/>
                </a:lnTo>
                <a:lnTo>
                  <a:pt x="384" y="103"/>
                </a:lnTo>
                <a:lnTo>
                  <a:pt x="385" y="114"/>
                </a:lnTo>
                <a:lnTo>
                  <a:pt x="385" y="114"/>
                </a:lnTo>
                <a:lnTo>
                  <a:pt x="386" y="131"/>
                </a:lnTo>
                <a:lnTo>
                  <a:pt x="386" y="132"/>
                </a:lnTo>
                <a:lnTo>
                  <a:pt x="387" y="132"/>
                </a:lnTo>
                <a:lnTo>
                  <a:pt x="387" y="137"/>
                </a:lnTo>
                <a:lnTo>
                  <a:pt x="387" y="137"/>
                </a:lnTo>
                <a:lnTo>
                  <a:pt x="388" y="146"/>
                </a:lnTo>
                <a:lnTo>
                  <a:pt x="388" y="145"/>
                </a:lnTo>
                <a:lnTo>
                  <a:pt x="388" y="145"/>
                </a:lnTo>
                <a:lnTo>
                  <a:pt x="388" y="145"/>
                </a:lnTo>
                <a:lnTo>
                  <a:pt x="389" y="143"/>
                </a:lnTo>
                <a:lnTo>
                  <a:pt x="389" y="143"/>
                </a:lnTo>
                <a:lnTo>
                  <a:pt x="389" y="143"/>
                </a:lnTo>
                <a:lnTo>
                  <a:pt x="390" y="148"/>
                </a:lnTo>
                <a:lnTo>
                  <a:pt x="390" y="148"/>
                </a:lnTo>
                <a:lnTo>
                  <a:pt x="391" y="149"/>
                </a:lnTo>
                <a:lnTo>
                  <a:pt x="391" y="145"/>
                </a:lnTo>
                <a:lnTo>
                  <a:pt x="391" y="145"/>
                </a:lnTo>
                <a:lnTo>
                  <a:pt x="392" y="135"/>
                </a:lnTo>
                <a:lnTo>
                  <a:pt x="392" y="135"/>
                </a:lnTo>
                <a:lnTo>
                  <a:pt x="393" y="129"/>
                </a:lnTo>
                <a:lnTo>
                  <a:pt x="393" y="137"/>
                </a:lnTo>
                <a:lnTo>
                  <a:pt x="393" y="137"/>
                </a:lnTo>
                <a:lnTo>
                  <a:pt x="395" y="140"/>
                </a:lnTo>
                <a:lnTo>
                  <a:pt x="395" y="140"/>
                </a:lnTo>
                <a:lnTo>
                  <a:pt x="396" y="146"/>
                </a:lnTo>
                <a:lnTo>
                  <a:pt x="396" y="146"/>
                </a:lnTo>
                <a:lnTo>
                  <a:pt x="396" y="147"/>
                </a:lnTo>
                <a:lnTo>
                  <a:pt x="397" y="141"/>
                </a:lnTo>
                <a:lnTo>
                  <a:pt x="397" y="140"/>
                </a:lnTo>
                <a:lnTo>
                  <a:pt x="398" y="127"/>
                </a:lnTo>
                <a:lnTo>
                  <a:pt x="398" y="127"/>
                </a:lnTo>
                <a:lnTo>
                  <a:pt x="398" y="124"/>
                </a:lnTo>
                <a:lnTo>
                  <a:pt x="399" y="129"/>
                </a:lnTo>
                <a:lnTo>
                  <a:pt x="399" y="129"/>
                </a:lnTo>
                <a:lnTo>
                  <a:pt x="399" y="127"/>
                </a:lnTo>
                <a:lnTo>
                  <a:pt x="400" y="133"/>
                </a:lnTo>
                <a:lnTo>
                  <a:pt x="400" y="133"/>
                </a:lnTo>
                <a:lnTo>
                  <a:pt x="400" y="133"/>
                </a:lnTo>
                <a:lnTo>
                  <a:pt x="401" y="137"/>
                </a:lnTo>
                <a:lnTo>
                  <a:pt x="401" y="138"/>
                </a:lnTo>
                <a:lnTo>
                  <a:pt x="402" y="152"/>
                </a:lnTo>
                <a:lnTo>
                  <a:pt x="402" y="152"/>
                </a:lnTo>
                <a:lnTo>
                  <a:pt x="402" y="152"/>
                </a:lnTo>
                <a:lnTo>
                  <a:pt x="402" y="147"/>
                </a:lnTo>
                <a:lnTo>
                  <a:pt x="403" y="156"/>
                </a:lnTo>
                <a:lnTo>
                  <a:pt x="403" y="156"/>
                </a:lnTo>
                <a:lnTo>
                  <a:pt x="404" y="158"/>
                </a:lnTo>
                <a:lnTo>
                  <a:pt x="404" y="158"/>
                </a:lnTo>
                <a:lnTo>
                  <a:pt x="405" y="160"/>
                </a:lnTo>
                <a:lnTo>
                  <a:pt x="405" y="160"/>
                </a:lnTo>
                <a:lnTo>
                  <a:pt x="406" y="160"/>
                </a:lnTo>
                <a:lnTo>
                  <a:pt x="406" y="161"/>
                </a:lnTo>
                <a:lnTo>
                  <a:pt x="406" y="161"/>
                </a:lnTo>
                <a:lnTo>
                  <a:pt x="406" y="161"/>
                </a:lnTo>
                <a:lnTo>
                  <a:pt x="407" y="160"/>
                </a:lnTo>
                <a:lnTo>
                  <a:pt x="407" y="161"/>
                </a:lnTo>
                <a:lnTo>
                  <a:pt x="407" y="161"/>
                </a:lnTo>
                <a:lnTo>
                  <a:pt x="408" y="161"/>
                </a:lnTo>
                <a:lnTo>
                  <a:pt x="408" y="159"/>
                </a:lnTo>
                <a:lnTo>
                  <a:pt x="408" y="159"/>
                </a:lnTo>
                <a:lnTo>
                  <a:pt x="409" y="159"/>
                </a:lnTo>
                <a:lnTo>
                  <a:pt x="409" y="155"/>
                </a:lnTo>
                <a:lnTo>
                  <a:pt x="409" y="155"/>
                </a:lnTo>
                <a:lnTo>
                  <a:pt x="410" y="151"/>
                </a:lnTo>
                <a:lnTo>
                  <a:pt x="410" y="151"/>
                </a:lnTo>
                <a:lnTo>
                  <a:pt x="411" y="152"/>
                </a:lnTo>
                <a:lnTo>
                  <a:pt x="412" y="150"/>
                </a:lnTo>
                <a:lnTo>
                  <a:pt x="412" y="150"/>
                </a:lnTo>
                <a:lnTo>
                  <a:pt x="413" y="144"/>
                </a:lnTo>
                <a:lnTo>
                  <a:pt x="413" y="145"/>
                </a:lnTo>
                <a:lnTo>
                  <a:pt x="413" y="146"/>
                </a:lnTo>
                <a:lnTo>
                  <a:pt x="413" y="149"/>
                </a:lnTo>
                <a:lnTo>
                  <a:pt x="414" y="147"/>
                </a:lnTo>
                <a:lnTo>
                  <a:pt x="414" y="147"/>
                </a:lnTo>
                <a:lnTo>
                  <a:pt x="415" y="134"/>
                </a:lnTo>
                <a:lnTo>
                  <a:pt x="415" y="133"/>
                </a:lnTo>
                <a:lnTo>
                  <a:pt x="416" y="128"/>
                </a:lnTo>
                <a:lnTo>
                  <a:pt x="416" y="128"/>
                </a:lnTo>
                <a:lnTo>
                  <a:pt x="417" y="137"/>
                </a:lnTo>
                <a:lnTo>
                  <a:pt x="417" y="136"/>
                </a:lnTo>
                <a:lnTo>
                  <a:pt x="417" y="136"/>
                </a:lnTo>
                <a:lnTo>
                  <a:pt x="418" y="120"/>
                </a:lnTo>
                <a:lnTo>
                  <a:pt x="418" y="119"/>
                </a:lnTo>
                <a:lnTo>
                  <a:pt x="419" y="101"/>
                </a:lnTo>
                <a:lnTo>
                  <a:pt x="419" y="100"/>
                </a:lnTo>
                <a:lnTo>
                  <a:pt x="420" y="63"/>
                </a:lnTo>
                <a:lnTo>
                  <a:pt x="420" y="62"/>
                </a:lnTo>
                <a:lnTo>
                  <a:pt x="421" y="53"/>
                </a:lnTo>
                <a:lnTo>
                  <a:pt x="421" y="85"/>
                </a:lnTo>
                <a:lnTo>
                  <a:pt x="421" y="86"/>
                </a:lnTo>
                <a:lnTo>
                  <a:pt x="422" y="102"/>
                </a:lnTo>
                <a:lnTo>
                  <a:pt x="422" y="103"/>
                </a:lnTo>
                <a:lnTo>
                  <a:pt x="423" y="153"/>
                </a:lnTo>
                <a:lnTo>
                  <a:pt x="423" y="153"/>
                </a:lnTo>
                <a:lnTo>
                  <a:pt x="423" y="153"/>
                </a:lnTo>
                <a:lnTo>
                  <a:pt x="423" y="151"/>
                </a:lnTo>
                <a:lnTo>
                  <a:pt x="424" y="162"/>
                </a:lnTo>
                <a:lnTo>
                  <a:pt x="425" y="164"/>
                </a:lnTo>
                <a:lnTo>
                  <a:pt x="425" y="207"/>
                </a:lnTo>
                <a:lnTo>
                  <a:pt x="425" y="206"/>
                </a:lnTo>
                <a:lnTo>
                  <a:pt x="426" y="206"/>
                </a:lnTo>
                <a:lnTo>
                  <a:pt x="426" y="174"/>
                </a:lnTo>
                <a:lnTo>
                  <a:pt x="427" y="171"/>
                </a:lnTo>
                <a:lnTo>
                  <a:pt x="427" y="47"/>
                </a:lnTo>
                <a:lnTo>
                  <a:pt x="427" y="58"/>
                </a:lnTo>
                <a:lnTo>
                  <a:pt x="428" y="60"/>
                </a:lnTo>
                <a:lnTo>
                  <a:pt x="429" y="100"/>
                </a:lnTo>
                <a:lnTo>
                  <a:pt x="429" y="103"/>
                </a:lnTo>
                <a:lnTo>
                  <a:pt x="430" y="130"/>
                </a:lnTo>
                <a:lnTo>
                  <a:pt x="430" y="132"/>
                </a:lnTo>
                <a:lnTo>
                  <a:pt x="431" y="158"/>
                </a:lnTo>
                <a:lnTo>
                  <a:pt x="431" y="159"/>
                </a:lnTo>
                <a:lnTo>
                  <a:pt x="432" y="166"/>
                </a:lnTo>
                <a:lnTo>
                  <a:pt x="432" y="167"/>
                </a:lnTo>
                <a:lnTo>
                  <a:pt x="432" y="167"/>
                </a:lnTo>
                <a:lnTo>
                  <a:pt x="433" y="172"/>
                </a:lnTo>
                <a:lnTo>
                  <a:pt x="433" y="172"/>
                </a:lnTo>
                <a:lnTo>
                  <a:pt x="433" y="172"/>
                </a:lnTo>
                <a:lnTo>
                  <a:pt x="434" y="163"/>
                </a:lnTo>
                <a:lnTo>
                  <a:pt x="434" y="164"/>
                </a:lnTo>
                <a:lnTo>
                  <a:pt x="434" y="165"/>
                </a:lnTo>
                <a:lnTo>
                  <a:pt x="435" y="168"/>
                </a:lnTo>
                <a:lnTo>
                  <a:pt x="435" y="168"/>
                </a:lnTo>
                <a:lnTo>
                  <a:pt x="436" y="171"/>
                </a:lnTo>
                <a:lnTo>
                  <a:pt x="436" y="171"/>
                </a:lnTo>
                <a:lnTo>
                  <a:pt x="436" y="171"/>
                </a:lnTo>
                <a:lnTo>
                  <a:pt x="436" y="170"/>
                </a:lnTo>
                <a:lnTo>
                  <a:pt x="437" y="172"/>
                </a:lnTo>
                <a:lnTo>
                  <a:pt x="437" y="172"/>
                </a:lnTo>
                <a:lnTo>
                  <a:pt x="437" y="172"/>
                </a:lnTo>
                <a:lnTo>
                  <a:pt x="438" y="173"/>
                </a:lnTo>
                <a:lnTo>
                  <a:pt x="438" y="173"/>
                </a:lnTo>
                <a:lnTo>
                  <a:pt x="438" y="172"/>
                </a:lnTo>
                <a:lnTo>
                  <a:pt x="439" y="163"/>
                </a:lnTo>
                <a:lnTo>
                  <a:pt x="439" y="163"/>
                </a:lnTo>
                <a:lnTo>
                  <a:pt x="440" y="137"/>
                </a:lnTo>
                <a:lnTo>
                  <a:pt x="440" y="135"/>
                </a:lnTo>
                <a:lnTo>
                  <a:pt x="441" y="109"/>
                </a:lnTo>
                <a:lnTo>
                  <a:pt x="442" y="108"/>
                </a:lnTo>
                <a:lnTo>
                  <a:pt x="442" y="108"/>
                </a:lnTo>
                <a:lnTo>
                  <a:pt x="442" y="113"/>
                </a:lnTo>
                <a:lnTo>
                  <a:pt x="443" y="113"/>
                </a:lnTo>
                <a:lnTo>
                  <a:pt x="443" y="115"/>
                </a:lnTo>
                <a:lnTo>
                  <a:pt x="443" y="114"/>
                </a:lnTo>
                <a:lnTo>
                  <a:pt x="444" y="114"/>
                </a:lnTo>
                <a:lnTo>
                  <a:pt x="444" y="120"/>
                </a:lnTo>
                <a:lnTo>
                  <a:pt x="444" y="120"/>
                </a:lnTo>
                <a:lnTo>
                  <a:pt x="445" y="120"/>
                </a:lnTo>
                <a:lnTo>
                  <a:pt x="445" y="119"/>
                </a:lnTo>
                <a:lnTo>
                  <a:pt x="446" y="119"/>
                </a:lnTo>
                <a:lnTo>
                  <a:pt x="446" y="120"/>
                </a:lnTo>
                <a:lnTo>
                  <a:pt x="447" y="124"/>
                </a:lnTo>
                <a:lnTo>
                  <a:pt x="447" y="123"/>
                </a:lnTo>
                <a:lnTo>
                  <a:pt x="447" y="123"/>
                </a:lnTo>
                <a:lnTo>
                  <a:pt x="448" y="128"/>
                </a:lnTo>
                <a:lnTo>
                  <a:pt x="448" y="129"/>
                </a:lnTo>
                <a:lnTo>
                  <a:pt x="449" y="137"/>
                </a:lnTo>
                <a:lnTo>
                  <a:pt x="449" y="138"/>
                </a:lnTo>
                <a:lnTo>
                  <a:pt x="450" y="147"/>
                </a:lnTo>
                <a:lnTo>
                  <a:pt x="450" y="147"/>
                </a:lnTo>
                <a:lnTo>
                  <a:pt x="451" y="156"/>
                </a:lnTo>
                <a:lnTo>
                  <a:pt x="451" y="156"/>
                </a:lnTo>
                <a:lnTo>
                  <a:pt x="451" y="156"/>
                </a:lnTo>
                <a:lnTo>
                  <a:pt x="452" y="151"/>
                </a:lnTo>
                <a:lnTo>
                  <a:pt x="452" y="151"/>
                </a:lnTo>
                <a:lnTo>
                  <a:pt x="453" y="141"/>
                </a:lnTo>
                <a:lnTo>
                  <a:pt x="453" y="140"/>
                </a:lnTo>
                <a:lnTo>
                  <a:pt x="453" y="138"/>
                </a:lnTo>
                <a:lnTo>
                  <a:pt x="454" y="143"/>
                </a:lnTo>
                <a:lnTo>
                  <a:pt x="454" y="143"/>
                </a:lnTo>
                <a:lnTo>
                  <a:pt x="455" y="140"/>
                </a:lnTo>
                <a:lnTo>
                  <a:pt x="455" y="142"/>
                </a:lnTo>
                <a:lnTo>
                  <a:pt x="455" y="142"/>
                </a:lnTo>
                <a:lnTo>
                  <a:pt x="456" y="142"/>
                </a:lnTo>
                <a:lnTo>
                  <a:pt x="456" y="140"/>
                </a:lnTo>
                <a:lnTo>
                  <a:pt x="456" y="141"/>
                </a:lnTo>
                <a:lnTo>
                  <a:pt x="456" y="141"/>
                </a:lnTo>
                <a:lnTo>
                  <a:pt x="457" y="148"/>
                </a:lnTo>
                <a:lnTo>
                  <a:pt x="457" y="148"/>
                </a:lnTo>
                <a:lnTo>
                  <a:pt x="457" y="147"/>
                </a:lnTo>
                <a:lnTo>
                  <a:pt x="458" y="126"/>
                </a:lnTo>
                <a:lnTo>
                  <a:pt x="459" y="125"/>
                </a:lnTo>
                <a:lnTo>
                  <a:pt x="459" y="115"/>
                </a:lnTo>
                <a:lnTo>
                  <a:pt x="459" y="122"/>
                </a:lnTo>
                <a:lnTo>
                  <a:pt x="460" y="123"/>
                </a:lnTo>
                <a:lnTo>
                  <a:pt x="460" y="140"/>
                </a:lnTo>
                <a:lnTo>
                  <a:pt x="460" y="138"/>
                </a:lnTo>
                <a:lnTo>
                  <a:pt x="461" y="137"/>
                </a:lnTo>
                <a:lnTo>
                  <a:pt x="461" y="114"/>
                </a:lnTo>
                <a:lnTo>
                  <a:pt x="461" y="116"/>
                </a:lnTo>
                <a:lnTo>
                  <a:pt x="462" y="117"/>
                </a:lnTo>
                <a:lnTo>
                  <a:pt x="463" y="122"/>
                </a:lnTo>
                <a:lnTo>
                  <a:pt x="463" y="123"/>
                </a:lnTo>
                <a:lnTo>
                  <a:pt x="463" y="127"/>
                </a:lnTo>
                <a:lnTo>
                  <a:pt x="464" y="125"/>
                </a:lnTo>
                <a:lnTo>
                  <a:pt x="464" y="125"/>
                </a:lnTo>
                <a:lnTo>
                  <a:pt x="465" y="120"/>
                </a:lnTo>
                <a:lnTo>
                  <a:pt x="465" y="120"/>
                </a:lnTo>
                <a:lnTo>
                  <a:pt x="465" y="120"/>
                </a:lnTo>
                <a:lnTo>
                  <a:pt x="466" y="126"/>
                </a:lnTo>
                <a:lnTo>
                  <a:pt x="466" y="126"/>
                </a:lnTo>
                <a:lnTo>
                  <a:pt x="467" y="113"/>
                </a:lnTo>
                <a:lnTo>
                  <a:pt x="467" y="113"/>
                </a:lnTo>
                <a:lnTo>
                  <a:pt x="468" y="105"/>
                </a:lnTo>
                <a:lnTo>
                  <a:pt x="468" y="103"/>
                </a:lnTo>
                <a:lnTo>
                  <a:pt x="469" y="76"/>
                </a:lnTo>
                <a:lnTo>
                  <a:pt x="469" y="76"/>
                </a:lnTo>
                <a:lnTo>
                  <a:pt x="469" y="74"/>
                </a:lnTo>
                <a:lnTo>
                  <a:pt x="470" y="79"/>
                </a:lnTo>
                <a:lnTo>
                  <a:pt x="470" y="79"/>
                </a:lnTo>
                <a:lnTo>
                  <a:pt x="470" y="80"/>
                </a:lnTo>
                <a:lnTo>
                  <a:pt x="471" y="62"/>
                </a:lnTo>
                <a:lnTo>
                  <a:pt x="471" y="61"/>
                </a:lnTo>
                <a:lnTo>
                  <a:pt x="471" y="55"/>
                </a:lnTo>
                <a:lnTo>
                  <a:pt x="472" y="59"/>
                </a:lnTo>
                <a:lnTo>
                  <a:pt x="472" y="59"/>
                </a:lnTo>
                <a:lnTo>
                  <a:pt x="473" y="59"/>
                </a:lnTo>
                <a:lnTo>
                  <a:pt x="473" y="65"/>
                </a:lnTo>
                <a:lnTo>
                  <a:pt x="473" y="66"/>
                </a:lnTo>
                <a:lnTo>
                  <a:pt x="474" y="76"/>
                </a:lnTo>
                <a:lnTo>
                  <a:pt x="474" y="75"/>
                </a:lnTo>
                <a:lnTo>
                  <a:pt x="474" y="75"/>
                </a:lnTo>
                <a:lnTo>
                  <a:pt x="475" y="72"/>
                </a:lnTo>
                <a:lnTo>
                  <a:pt x="475" y="75"/>
                </a:lnTo>
                <a:lnTo>
                  <a:pt x="476" y="75"/>
                </a:lnTo>
                <a:lnTo>
                  <a:pt x="476" y="77"/>
                </a:lnTo>
                <a:lnTo>
                  <a:pt x="476" y="72"/>
                </a:lnTo>
                <a:lnTo>
                  <a:pt x="477" y="71"/>
                </a:lnTo>
                <a:lnTo>
                  <a:pt x="477" y="71"/>
                </a:lnTo>
                <a:lnTo>
                  <a:pt x="477" y="97"/>
                </a:lnTo>
                <a:lnTo>
                  <a:pt x="478" y="98"/>
                </a:lnTo>
                <a:lnTo>
                  <a:pt x="478" y="108"/>
                </a:lnTo>
                <a:lnTo>
                  <a:pt x="478" y="101"/>
                </a:lnTo>
                <a:lnTo>
                  <a:pt x="479" y="99"/>
                </a:lnTo>
                <a:lnTo>
                  <a:pt x="480" y="80"/>
                </a:lnTo>
                <a:lnTo>
                  <a:pt x="480" y="79"/>
                </a:lnTo>
                <a:lnTo>
                  <a:pt x="481" y="68"/>
                </a:lnTo>
                <a:lnTo>
                  <a:pt x="481" y="67"/>
                </a:lnTo>
                <a:lnTo>
                  <a:pt x="481" y="61"/>
                </a:lnTo>
                <a:lnTo>
                  <a:pt x="482" y="73"/>
                </a:lnTo>
                <a:lnTo>
                  <a:pt x="482" y="75"/>
                </a:lnTo>
                <a:lnTo>
                  <a:pt x="482" y="85"/>
                </a:lnTo>
                <a:lnTo>
                  <a:pt x="483" y="78"/>
                </a:lnTo>
                <a:lnTo>
                  <a:pt x="483" y="77"/>
                </a:lnTo>
                <a:lnTo>
                  <a:pt x="484" y="70"/>
                </a:lnTo>
                <a:lnTo>
                  <a:pt x="484" y="71"/>
                </a:lnTo>
                <a:lnTo>
                  <a:pt x="484" y="71"/>
                </a:lnTo>
                <a:lnTo>
                  <a:pt x="484" y="71"/>
                </a:lnTo>
                <a:lnTo>
                  <a:pt x="485" y="74"/>
                </a:lnTo>
                <a:lnTo>
                  <a:pt x="485" y="74"/>
                </a:lnTo>
                <a:lnTo>
                  <a:pt x="485" y="73"/>
                </a:lnTo>
                <a:lnTo>
                  <a:pt x="486" y="85"/>
                </a:lnTo>
                <a:lnTo>
                  <a:pt x="486" y="86"/>
                </a:lnTo>
                <a:lnTo>
                  <a:pt x="487" y="117"/>
                </a:lnTo>
                <a:lnTo>
                  <a:pt x="487" y="118"/>
                </a:lnTo>
                <a:lnTo>
                  <a:pt x="488" y="124"/>
                </a:lnTo>
                <a:lnTo>
                  <a:pt x="488" y="124"/>
                </a:lnTo>
                <a:lnTo>
                  <a:pt x="488" y="124"/>
                </a:lnTo>
                <a:lnTo>
                  <a:pt x="488" y="123"/>
                </a:lnTo>
                <a:lnTo>
                  <a:pt x="489" y="131"/>
                </a:lnTo>
                <a:lnTo>
                  <a:pt x="489" y="131"/>
                </a:lnTo>
                <a:lnTo>
                  <a:pt x="490" y="139"/>
                </a:lnTo>
                <a:lnTo>
                  <a:pt x="490" y="139"/>
                </a:lnTo>
                <a:lnTo>
                  <a:pt x="491" y="141"/>
                </a:lnTo>
                <a:lnTo>
                  <a:pt x="491" y="142"/>
                </a:lnTo>
                <a:lnTo>
                  <a:pt x="492" y="151"/>
                </a:lnTo>
                <a:lnTo>
                  <a:pt x="493" y="151"/>
                </a:lnTo>
                <a:lnTo>
                  <a:pt x="493" y="148"/>
                </a:lnTo>
                <a:lnTo>
                  <a:pt x="493" y="149"/>
                </a:lnTo>
                <a:lnTo>
                  <a:pt x="494" y="149"/>
                </a:lnTo>
                <a:lnTo>
                  <a:pt x="494" y="147"/>
                </a:lnTo>
                <a:lnTo>
                  <a:pt x="494" y="148"/>
                </a:lnTo>
                <a:lnTo>
                  <a:pt x="495" y="148"/>
                </a:lnTo>
                <a:lnTo>
                  <a:pt x="495" y="140"/>
                </a:lnTo>
                <a:lnTo>
                  <a:pt x="496" y="139"/>
                </a:lnTo>
                <a:lnTo>
                  <a:pt x="497" y="132"/>
                </a:lnTo>
                <a:lnTo>
                  <a:pt x="497" y="132"/>
                </a:lnTo>
                <a:lnTo>
                  <a:pt x="497" y="126"/>
                </a:lnTo>
                <a:lnTo>
                  <a:pt x="498" y="128"/>
                </a:lnTo>
                <a:lnTo>
                  <a:pt x="498" y="128"/>
                </a:lnTo>
                <a:lnTo>
                  <a:pt x="498" y="113"/>
                </a:lnTo>
                <a:lnTo>
                  <a:pt x="499" y="114"/>
                </a:lnTo>
                <a:lnTo>
                  <a:pt x="499" y="114"/>
                </a:lnTo>
                <a:lnTo>
                  <a:pt x="499" y="114"/>
                </a:lnTo>
                <a:lnTo>
                  <a:pt x="499" y="109"/>
                </a:lnTo>
                <a:lnTo>
                  <a:pt x="500" y="111"/>
                </a:lnTo>
                <a:lnTo>
                  <a:pt x="500" y="111"/>
                </a:lnTo>
                <a:lnTo>
                  <a:pt x="500" y="110"/>
                </a:lnTo>
                <a:lnTo>
                  <a:pt x="501" y="122"/>
                </a:lnTo>
                <a:lnTo>
                  <a:pt x="501" y="123"/>
                </a:lnTo>
                <a:lnTo>
                  <a:pt x="502" y="130"/>
                </a:lnTo>
                <a:lnTo>
                  <a:pt x="502" y="131"/>
                </a:lnTo>
                <a:lnTo>
                  <a:pt x="503" y="137"/>
                </a:lnTo>
                <a:lnTo>
                  <a:pt x="503" y="137"/>
                </a:lnTo>
                <a:lnTo>
                  <a:pt x="504" y="142"/>
                </a:lnTo>
                <a:lnTo>
                  <a:pt x="504" y="143"/>
                </a:lnTo>
                <a:lnTo>
                  <a:pt x="505" y="152"/>
                </a:lnTo>
                <a:lnTo>
                  <a:pt x="505" y="152"/>
                </a:lnTo>
                <a:lnTo>
                  <a:pt x="506" y="155"/>
                </a:lnTo>
                <a:lnTo>
                  <a:pt x="506" y="153"/>
                </a:lnTo>
                <a:lnTo>
                  <a:pt x="506" y="153"/>
                </a:lnTo>
                <a:lnTo>
                  <a:pt x="507" y="150"/>
                </a:lnTo>
                <a:lnTo>
                  <a:pt x="507" y="154"/>
                </a:lnTo>
                <a:lnTo>
                  <a:pt x="507" y="155"/>
                </a:lnTo>
                <a:lnTo>
                  <a:pt x="507" y="156"/>
                </a:lnTo>
                <a:lnTo>
                  <a:pt x="508" y="151"/>
                </a:lnTo>
                <a:lnTo>
                  <a:pt x="508" y="150"/>
                </a:lnTo>
                <a:lnTo>
                  <a:pt x="509" y="147"/>
                </a:lnTo>
                <a:lnTo>
                  <a:pt x="509" y="156"/>
                </a:lnTo>
                <a:lnTo>
                  <a:pt x="510" y="156"/>
                </a:lnTo>
                <a:lnTo>
                  <a:pt x="510" y="146"/>
                </a:lnTo>
                <a:lnTo>
                  <a:pt x="511" y="146"/>
                </a:lnTo>
                <a:lnTo>
                  <a:pt x="511" y="141"/>
                </a:lnTo>
                <a:lnTo>
                  <a:pt x="511" y="142"/>
                </a:lnTo>
                <a:lnTo>
                  <a:pt x="512" y="142"/>
                </a:lnTo>
                <a:lnTo>
                  <a:pt x="512" y="141"/>
                </a:lnTo>
                <a:lnTo>
                  <a:pt x="512" y="141"/>
                </a:lnTo>
                <a:lnTo>
                  <a:pt x="513" y="141"/>
                </a:lnTo>
                <a:lnTo>
                  <a:pt x="513" y="140"/>
                </a:lnTo>
                <a:lnTo>
                  <a:pt x="514" y="144"/>
                </a:lnTo>
                <a:lnTo>
                  <a:pt x="514" y="143"/>
                </a:lnTo>
                <a:lnTo>
                  <a:pt x="514" y="143"/>
                </a:lnTo>
                <a:lnTo>
                  <a:pt x="514" y="142"/>
                </a:lnTo>
                <a:lnTo>
                  <a:pt x="515" y="146"/>
                </a:lnTo>
                <a:lnTo>
                  <a:pt x="515" y="145"/>
                </a:lnTo>
                <a:lnTo>
                  <a:pt x="515" y="145"/>
                </a:lnTo>
                <a:lnTo>
                  <a:pt x="516" y="131"/>
                </a:lnTo>
                <a:lnTo>
                  <a:pt x="516" y="131"/>
                </a:lnTo>
                <a:lnTo>
                  <a:pt x="517" y="113"/>
                </a:lnTo>
                <a:lnTo>
                  <a:pt x="517" y="112"/>
                </a:lnTo>
                <a:lnTo>
                  <a:pt x="518" y="98"/>
                </a:lnTo>
                <a:lnTo>
                  <a:pt x="518" y="97"/>
                </a:lnTo>
                <a:lnTo>
                  <a:pt x="519" y="83"/>
                </a:lnTo>
                <a:lnTo>
                  <a:pt x="519" y="94"/>
                </a:lnTo>
                <a:lnTo>
                  <a:pt x="519" y="95"/>
                </a:lnTo>
                <a:lnTo>
                  <a:pt x="520" y="120"/>
                </a:lnTo>
                <a:lnTo>
                  <a:pt x="520" y="122"/>
                </a:lnTo>
                <a:lnTo>
                  <a:pt x="521" y="129"/>
                </a:lnTo>
                <a:lnTo>
                  <a:pt x="521" y="129"/>
                </a:lnTo>
                <a:lnTo>
                  <a:pt x="521" y="129"/>
                </a:lnTo>
                <a:lnTo>
                  <a:pt x="521" y="129"/>
                </a:lnTo>
                <a:lnTo>
                  <a:pt x="522" y="131"/>
                </a:lnTo>
                <a:lnTo>
                  <a:pt x="522" y="131"/>
                </a:lnTo>
                <a:lnTo>
                  <a:pt x="522" y="131"/>
                </a:lnTo>
                <a:lnTo>
                  <a:pt x="523" y="132"/>
                </a:lnTo>
                <a:lnTo>
                  <a:pt x="523" y="132"/>
                </a:lnTo>
                <a:lnTo>
                  <a:pt x="524" y="139"/>
                </a:lnTo>
                <a:lnTo>
                  <a:pt x="524" y="140"/>
                </a:lnTo>
                <a:lnTo>
                  <a:pt x="525" y="154"/>
                </a:lnTo>
                <a:lnTo>
                  <a:pt x="525" y="154"/>
                </a:lnTo>
                <a:lnTo>
                  <a:pt x="526" y="161"/>
                </a:lnTo>
                <a:lnTo>
                  <a:pt x="527" y="162"/>
                </a:lnTo>
                <a:lnTo>
                  <a:pt x="527" y="166"/>
                </a:lnTo>
                <a:lnTo>
                  <a:pt x="527" y="165"/>
                </a:lnTo>
                <a:lnTo>
                  <a:pt x="528" y="165"/>
                </a:lnTo>
                <a:lnTo>
                  <a:pt x="528" y="169"/>
                </a:lnTo>
                <a:lnTo>
                  <a:pt x="528" y="169"/>
                </a:lnTo>
                <a:lnTo>
                  <a:pt x="529" y="169"/>
                </a:lnTo>
                <a:lnTo>
                  <a:pt x="529" y="173"/>
                </a:lnTo>
                <a:lnTo>
                  <a:pt x="529" y="173"/>
                </a:lnTo>
                <a:lnTo>
                  <a:pt x="530" y="173"/>
                </a:lnTo>
                <a:lnTo>
                  <a:pt x="530" y="173"/>
                </a:lnTo>
                <a:lnTo>
                  <a:pt x="531" y="173"/>
                </a:lnTo>
                <a:lnTo>
                  <a:pt x="531" y="173"/>
                </a:lnTo>
                <a:lnTo>
                  <a:pt x="531" y="173"/>
                </a:lnTo>
                <a:lnTo>
                  <a:pt x="532" y="162"/>
                </a:lnTo>
                <a:lnTo>
                  <a:pt x="532" y="162"/>
                </a:lnTo>
                <a:lnTo>
                  <a:pt x="533" y="149"/>
                </a:lnTo>
                <a:lnTo>
                  <a:pt x="533" y="148"/>
                </a:lnTo>
                <a:lnTo>
                  <a:pt x="534" y="130"/>
                </a:lnTo>
                <a:lnTo>
                  <a:pt x="534" y="129"/>
                </a:lnTo>
                <a:lnTo>
                  <a:pt x="534" y="130"/>
                </a:lnTo>
                <a:lnTo>
                  <a:pt x="535" y="117"/>
                </a:lnTo>
                <a:lnTo>
                  <a:pt x="535" y="117"/>
                </a:lnTo>
                <a:lnTo>
                  <a:pt x="535" y="117"/>
                </a:lnTo>
                <a:lnTo>
                  <a:pt x="536" y="118"/>
                </a:lnTo>
                <a:lnTo>
                  <a:pt x="536" y="118"/>
                </a:lnTo>
                <a:lnTo>
                  <a:pt x="536" y="117"/>
                </a:lnTo>
                <a:lnTo>
                  <a:pt x="537" y="88"/>
                </a:lnTo>
                <a:lnTo>
                  <a:pt x="537" y="86"/>
                </a:lnTo>
                <a:lnTo>
                  <a:pt x="538" y="70"/>
                </a:lnTo>
                <a:lnTo>
                  <a:pt x="538" y="72"/>
                </a:lnTo>
                <a:lnTo>
                  <a:pt x="538" y="72"/>
                </a:lnTo>
                <a:lnTo>
                  <a:pt x="539" y="77"/>
                </a:lnTo>
                <a:lnTo>
                  <a:pt x="539" y="77"/>
                </a:lnTo>
                <a:lnTo>
                  <a:pt x="539" y="79"/>
                </a:lnTo>
                <a:lnTo>
                  <a:pt x="540" y="76"/>
                </a:lnTo>
                <a:lnTo>
                  <a:pt x="540" y="76"/>
                </a:lnTo>
                <a:lnTo>
                  <a:pt x="540" y="76"/>
                </a:lnTo>
                <a:lnTo>
                  <a:pt x="540" y="76"/>
                </a:lnTo>
                <a:lnTo>
                  <a:pt x="541" y="71"/>
                </a:lnTo>
                <a:lnTo>
                  <a:pt x="541" y="71"/>
                </a:lnTo>
                <a:lnTo>
                  <a:pt x="541" y="71"/>
                </a:lnTo>
                <a:lnTo>
                  <a:pt x="542" y="70"/>
                </a:lnTo>
                <a:lnTo>
                  <a:pt x="542" y="71"/>
                </a:lnTo>
                <a:lnTo>
                  <a:pt x="542" y="70"/>
                </a:lnTo>
                <a:lnTo>
                  <a:pt x="542" y="70"/>
                </a:lnTo>
                <a:lnTo>
                  <a:pt x="542" y="70"/>
                </a:lnTo>
                <a:lnTo>
                  <a:pt x="543" y="66"/>
                </a:lnTo>
                <a:lnTo>
                  <a:pt x="544" y="66"/>
                </a:lnTo>
                <a:lnTo>
                  <a:pt x="544" y="62"/>
                </a:lnTo>
                <a:lnTo>
                  <a:pt x="544" y="62"/>
                </a:lnTo>
                <a:lnTo>
                  <a:pt x="545" y="63"/>
                </a:lnTo>
                <a:lnTo>
                  <a:pt x="545" y="72"/>
                </a:lnTo>
                <a:lnTo>
                  <a:pt x="546" y="73"/>
                </a:lnTo>
                <a:lnTo>
                  <a:pt x="546" y="113"/>
                </a:lnTo>
                <a:lnTo>
                  <a:pt x="547" y="115"/>
                </a:lnTo>
                <a:lnTo>
                  <a:pt x="547" y="117"/>
                </a:lnTo>
                <a:lnTo>
                  <a:pt x="547" y="110"/>
                </a:lnTo>
                <a:lnTo>
                  <a:pt x="548" y="110"/>
                </a:lnTo>
                <a:lnTo>
                  <a:pt x="548" y="111"/>
                </a:lnTo>
                <a:lnTo>
                  <a:pt x="549" y="117"/>
                </a:lnTo>
                <a:lnTo>
                  <a:pt x="549" y="118"/>
                </a:lnTo>
                <a:lnTo>
                  <a:pt x="550" y="120"/>
                </a:lnTo>
                <a:lnTo>
                  <a:pt x="550" y="121"/>
                </a:lnTo>
                <a:lnTo>
                  <a:pt x="551" y="132"/>
                </a:lnTo>
                <a:lnTo>
                  <a:pt x="551" y="133"/>
                </a:lnTo>
                <a:lnTo>
                  <a:pt x="552" y="153"/>
                </a:lnTo>
                <a:lnTo>
                  <a:pt x="552" y="146"/>
                </a:lnTo>
                <a:lnTo>
                  <a:pt x="552" y="146"/>
                </a:lnTo>
                <a:lnTo>
                  <a:pt x="553" y="135"/>
                </a:lnTo>
                <a:lnTo>
                  <a:pt x="553" y="136"/>
                </a:lnTo>
                <a:lnTo>
                  <a:pt x="553" y="136"/>
                </a:lnTo>
                <a:lnTo>
                  <a:pt x="554" y="144"/>
                </a:lnTo>
                <a:lnTo>
                  <a:pt x="554" y="143"/>
                </a:lnTo>
                <a:lnTo>
                  <a:pt x="554" y="143"/>
                </a:lnTo>
                <a:lnTo>
                  <a:pt x="554" y="142"/>
                </a:lnTo>
                <a:lnTo>
                  <a:pt x="555" y="154"/>
                </a:lnTo>
                <a:lnTo>
                  <a:pt x="555" y="155"/>
                </a:lnTo>
                <a:lnTo>
                  <a:pt x="556" y="161"/>
                </a:lnTo>
                <a:lnTo>
                  <a:pt x="556" y="161"/>
                </a:lnTo>
                <a:lnTo>
                  <a:pt x="557" y="170"/>
                </a:lnTo>
                <a:lnTo>
                  <a:pt x="557" y="170"/>
                </a:lnTo>
                <a:lnTo>
                  <a:pt x="558" y="174"/>
                </a:lnTo>
                <a:lnTo>
                  <a:pt x="558" y="172"/>
                </a:lnTo>
                <a:lnTo>
                  <a:pt x="558" y="172"/>
                </a:lnTo>
                <a:lnTo>
                  <a:pt x="558" y="168"/>
                </a:lnTo>
                <a:lnTo>
                  <a:pt x="559" y="169"/>
                </a:lnTo>
                <a:lnTo>
                  <a:pt x="559" y="169"/>
                </a:lnTo>
                <a:lnTo>
                  <a:pt x="559" y="169"/>
                </a:lnTo>
                <a:lnTo>
                  <a:pt x="560" y="171"/>
                </a:lnTo>
                <a:lnTo>
                  <a:pt x="560" y="171"/>
                </a:lnTo>
                <a:lnTo>
                  <a:pt x="561" y="171"/>
                </a:lnTo>
                <a:lnTo>
                  <a:pt x="561" y="170"/>
                </a:lnTo>
                <a:lnTo>
                  <a:pt x="561" y="170"/>
                </a:lnTo>
                <a:lnTo>
                  <a:pt x="562" y="170"/>
                </a:lnTo>
                <a:lnTo>
                  <a:pt x="562" y="170"/>
                </a:lnTo>
                <a:lnTo>
                  <a:pt x="562" y="167"/>
                </a:lnTo>
                <a:lnTo>
                  <a:pt x="563" y="166"/>
                </a:lnTo>
                <a:lnTo>
                  <a:pt x="563" y="163"/>
                </a:lnTo>
                <a:lnTo>
                  <a:pt x="564" y="162"/>
                </a:lnTo>
                <a:lnTo>
                  <a:pt x="565" y="156"/>
                </a:lnTo>
                <a:lnTo>
                  <a:pt x="565" y="156"/>
                </a:lnTo>
                <a:lnTo>
                  <a:pt x="565" y="153"/>
                </a:lnTo>
                <a:lnTo>
                  <a:pt x="565" y="156"/>
                </a:lnTo>
                <a:lnTo>
                  <a:pt x="566" y="153"/>
                </a:lnTo>
                <a:lnTo>
                  <a:pt x="566" y="153"/>
                </a:lnTo>
                <a:lnTo>
                  <a:pt x="567" y="140"/>
                </a:lnTo>
                <a:lnTo>
                  <a:pt x="567" y="142"/>
                </a:lnTo>
                <a:lnTo>
                  <a:pt x="567" y="143"/>
                </a:lnTo>
                <a:lnTo>
                  <a:pt x="567" y="149"/>
                </a:lnTo>
                <a:lnTo>
                  <a:pt x="568" y="146"/>
                </a:lnTo>
                <a:lnTo>
                  <a:pt x="568" y="146"/>
                </a:lnTo>
                <a:lnTo>
                  <a:pt x="569" y="128"/>
                </a:lnTo>
                <a:lnTo>
                  <a:pt x="569" y="127"/>
                </a:lnTo>
                <a:lnTo>
                  <a:pt x="570" y="118"/>
                </a:lnTo>
                <a:lnTo>
                  <a:pt x="570" y="117"/>
                </a:lnTo>
                <a:lnTo>
                  <a:pt x="571" y="97"/>
                </a:lnTo>
                <a:lnTo>
                  <a:pt x="571" y="98"/>
                </a:lnTo>
                <a:lnTo>
                  <a:pt x="571" y="98"/>
                </a:lnTo>
                <a:lnTo>
                  <a:pt x="572" y="89"/>
                </a:lnTo>
                <a:lnTo>
                  <a:pt x="572" y="88"/>
                </a:lnTo>
                <a:lnTo>
                  <a:pt x="572" y="77"/>
                </a:lnTo>
                <a:lnTo>
                  <a:pt x="573" y="88"/>
                </a:lnTo>
                <a:lnTo>
                  <a:pt x="573" y="89"/>
                </a:lnTo>
                <a:lnTo>
                  <a:pt x="574" y="116"/>
                </a:lnTo>
                <a:lnTo>
                  <a:pt x="574" y="117"/>
                </a:lnTo>
                <a:lnTo>
                  <a:pt x="575" y="124"/>
                </a:lnTo>
                <a:lnTo>
                  <a:pt x="575" y="120"/>
                </a:lnTo>
                <a:lnTo>
                  <a:pt x="575" y="120"/>
                </a:lnTo>
                <a:lnTo>
                  <a:pt x="575" y="115"/>
                </a:lnTo>
                <a:lnTo>
                  <a:pt x="576" y="115"/>
                </a:lnTo>
                <a:lnTo>
                  <a:pt x="576" y="115"/>
                </a:lnTo>
                <a:lnTo>
                  <a:pt x="577" y="109"/>
                </a:lnTo>
                <a:lnTo>
                  <a:pt x="577" y="111"/>
                </a:lnTo>
                <a:lnTo>
                  <a:pt x="578" y="112"/>
                </a:lnTo>
                <a:lnTo>
                  <a:pt x="578" y="98"/>
                </a:lnTo>
                <a:lnTo>
                  <a:pt x="578" y="100"/>
                </a:lnTo>
                <a:lnTo>
                  <a:pt x="579" y="101"/>
                </a:lnTo>
                <a:lnTo>
                  <a:pt x="579" y="100"/>
                </a:lnTo>
                <a:lnTo>
                  <a:pt x="579" y="102"/>
                </a:lnTo>
                <a:lnTo>
                  <a:pt x="579" y="102"/>
                </a:lnTo>
                <a:lnTo>
                  <a:pt x="580" y="102"/>
                </a:lnTo>
                <a:lnTo>
                  <a:pt x="580" y="102"/>
                </a:lnTo>
                <a:lnTo>
                  <a:pt x="580" y="91"/>
                </a:lnTo>
                <a:lnTo>
                  <a:pt x="581" y="90"/>
                </a:lnTo>
                <a:lnTo>
                  <a:pt x="582" y="80"/>
                </a:lnTo>
                <a:lnTo>
                  <a:pt x="582" y="79"/>
                </a:lnTo>
                <a:lnTo>
                  <a:pt x="582" y="77"/>
                </a:lnTo>
                <a:lnTo>
                  <a:pt x="583" y="85"/>
                </a:lnTo>
                <a:lnTo>
                  <a:pt x="583" y="86"/>
                </a:lnTo>
                <a:lnTo>
                  <a:pt x="583" y="91"/>
                </a:lnTo>
                <a:lnTo>
                  <a:pt x="584" y="77"/>
                </a:lnTo>
                <a:lnTo>
                  <a:pt x="584" y="76"/>
                </a:lnTo>
                <a:lnTo>
                  <a:pt x="585" y="89"/>
                </a:lnTo>
                <a:lnTo>
                  <a:pt x="585" y="90"/>
                </a:lnTo>
                <a:lnTo>
                  <a:pt x="586" y="114"/>
                </a:lnTo>
                <a:lnTo>
                  <a:pt x="586" y="115"/>
                </a:lnTo>
                <a:lnTo>
                  <a:pt x="587" y="136"/>
                </a:lnTo>
                <a:lnTo>
                  <a:pt x="587" y="137"/>
                </a:lnTo>
                <a:lnTo>
                  <a:pt x="588" y="160"/>
                </a:lnTo>
                <a:lnTo>
                  <a:pt x="588" y="161"/>
                </a:lnTo>
                <a:lnTo>
                  <a:pt x="588" y="163"/>
                </a:lnTo>
                <a:lnTo>
                  <a:pt x="589" y="159"/>
                </a:lnTo>
                <a:lnTo>
                  <a:pt x="589" y="159"/>
                </a:lnTo>
                <a:lnTo>
                  <a:pt x="590" y="154"/>
                </a:lnTo>
                <a:lnTo>
                  <a:pt x="590" y="156"/>
                </a:lnTo>
                <a:lnTo>
                  <a:pt x="590" y="156"/>
                </a:lnTo>
                <a:lnTo>
                  <a:pt x="591" y="161"/>
                </a:lnTo>
                <a:lnTo>
                  <a:pt x="591" y="161"/>
                </a:lnTo>
                <a:lnTo>
                  <a:pt x="592" y="166"/>
                </a:lnTo>
                <a:lnTo>
                  <a:pt x="592" y="162"/>
                </a:lnTo>
                <a:lnTo>
                  <a:pt x="592" y="161"/>
                </a:lnTo>
                <a:lnTo>
                  <a:pt x="592" y="159"/>
                </a:lnTo>
                <a:lnTo>
                  <a:pt x="593" y="164"/>
                </a:lnTo>
                <a:lnTo>
                  <a:pt x="593" y="164"/>
                </a:lnTo>
                <a:lnTo>
                  <a:pt x="594" y="173"/>
                </a:lnTo>
                <a:lnTo>
                  <a:pt x="595" y="174"/>
                </a:lnTo>
                <a:lnTo>
                  <a:pt x="595" y="185"/>
                </a:lnTo>
                <a:lnTo>
                  <a:pt x="596" y="185"/>
                </a:lnTo>
                <a:lnTo>
                  <a:pt x="596" y="186"/>
                </a:lnTo>
                <a:lnTo>
                  <a:pt x="596" y="183"/>
                </a:lnTo>
                <a:lnTo>
                  <a:pt x="597" y="183"/>
                </a:lnTo>
                <a:lnTo>
                  <a:pt x="597" y="183"/>
                </a:lnTo>
                <a:lnTo>
                  <a:pt x="597" y="187"/>
                </a:lnTo>
                <a:lnTo>
                  <a:pt x="598" y="187"/>
                </a:lnTo>
                <a:lnTo>
                  <a:pt x="598" y="184"/>
                </a:lnTo>
                <a:lnTo>
                  <a:pt x="599" y="184"/>
                </a:lnTo>
                <a:lnTo>
                  <a:pt x="599" y="184"/>
                </a:lnTo>
                <a:lnTo>
                  <a:pt x="600" y="182"/>
                </a:lnTo>
                <a:lnTo>
                  <a:pt x="600" y="182"/>
                </a:lnTo>
                <a:lnTo>
                  <a:pt x="601" y="177"/>
                </a:lnTo>
                <a:lnTo>
                  <a:pt x="601" y="177"/>
                </a:lnTo>
                <a:lnTo>
                  <a:pt x="602" y="173"/>
                </a:lnTo>
                <a:lnTo>
                  <a:pt x="602" y="172"/>
                </a:lnTo>
                <a:lnTo>
                  <a:pt x="603" y="159"/>
                </a:lnTo>
                <a:lnTo>
                  <a:pt x="603" y="159"/>
                </a:lnTo>
                <a:lnTo>
                  <a:pt x="604" y="154"/>
                </a:lnTo>
                <a:lnTo>
                  <a:pt x="604" y="153"/>
                </a:lnTo>
                <a:lnTo>
                  <a:pt x="605" y="150"/>
                </a:lnTo>
                <a:lnTo>
                  <a:pt x="605" y="152"/>
                </a:lnTo>
                <a:lnTo>
                  <a:pt x="605" y="152"/>
                </a:lnTo>
                <a:lnTo>
                  <a:pt x="606" y="146"/>
                </a:lnTo>
                <a:lnTo>
                  <a:pt x="606" y="150"/>
                </a:lnTo>
                <a:lnTo>
                  <a:pt x="606" y="150"/>
                </a:lnTo>
                <a:lnTo>
                  <a:pt x="607" y="154"/>
                </a:lnTo>
                <a:lnTo>
                  <a:pt x="607" y="153"/>
                </a:lnTo>
                <a:lnTo>
                  <a:pt x="607" y="152"/>
                </a:lnTo>
                <a:lnTo>
                  <a:pt x="608" y="143"/>
                </a:lnTo>
                <a:lnTo>
                  <a:pt x="608" y="142"/>
                </a:lnTo>
                <a:lnTo>
                  <a:pt x="609" y="124"/>
                </a:lnTo>
                <a:lnTo>
                  <a:pt x="609" y="124"/>
                </a:lnTo>
                <a:lnTo>
                  <a:pt x="610" y="112"/>
                </a:lnTo>
                <a:lnTo>
                  <a:pt x="610" y="111"/>
                </a:lnTo>
                <a:lnTo>
                  <a:pt x="611" y="101"/>
                </a:lnTo>
                <a:lnTo>
                  <a:pt x="612" y="100"/>
                </a:lnTo>
                <a:lnTo>
                  <a:pt x="612" y="85"/>
                </a:lnTo>
                <a:lnTo>
                  <a:pt x="612" y="90"/>
                </a:lnTo>
                <a:lnTo>
                  <a:pt x="613" y="91"/>
                </a:lnTo>
                <a:lnTo>
                  <a:pt x="613" y="104"/>
                </a:lnTo>
                <a:lnTo>
                  <a:pt x="613" y="103"/>
                </a:lnTo>
                <a:lnTo>
                  <a:pt x="614" y="103"/>
                </a:lnTo>
                <a:lnTo>
                  <a:pt x="614" y="103"/>
                </a:lnTo>
                <a:lnTo>
                  <a:pt x="614" y="95"/>
                </a:lnTo>
                <a:lnTo>
                  <a:pt x="614" y="97"/>
                </a:lnTo>
                <a:lnTo>
                  <a:pt x="615" y="98"/>
                </a:lnTo>
                <a:lnTo>
                  <a:pt x="616" y="123"/>
                </a:lnTo>
                <a:lnTo>
                  <a:pt x="616" y="123"/>
                </a:lnTo>
                <a:lnTo>
                  <a:pt x="617" y="132"/>
                </a:lnTo>
                <a:lnTo>
                  <a:pt x="617" y="132"/>
                </a:lnTo>
                <a:lnTo>
                  <a:pt x="618" y="135"/>
                </a:lnTo>
                <a:lnTo>
                  <a:pt x="618" y="135"/>
                </a:lnTo>
                <a:lnTo>
                  <a:pt x="618" y="136"/>
                </a:lnTo>
                <a:lnTo>
                  <a:pt x="619" y="134"/>
                </a:lnTo>
                <a:lnTo>
                  <a:pt x="619" y="134"/>
                </a:lnTo>
                <a:lnTo>
                  <a:pt x="620" y="126"/>
                </a:lnTo>
                <a:lnTo>
                  <a:pt x="620" y="127"/>
                </a:lnTo>
                <a:lnTo>
                  <a:pt x="621" y="138"/>
                </a:lnTo>
                <a:lnTo>
                  <a:pt x="621" y="139"/>
                </a:lnTo>
                <a:lnTo>
                  <a:pt x="622" y="150"/>
                </a:lnTo>
                <a:lnTo>
                  <a:pt x="622" y="150"/>
                </a:lnTo>
                <a:lnTo>
                  <a:pt x="623" y="154"/>
                </a:lnTo>
                <a:lnTo>
                  <a:pt x="623" y="154"/>
                </a:lnTo>
                <a:lnTo>
                  <a:pt x="623" y="153"/>
                </a:lnTo>
                <a:lnTo>
                  <a:pt x="624" y="154"/>
                </a:lnTo>
                <a:lnTo>
                  <a:pt x="624" y="154"/>
                </a:lnTo>
                <a:lnTo>
                  <a:pt x="624" y="154"/>
                </a:lnTo>
                <a:lnTo>
                  <a:pt x="625" y="159"/>
                </a:lnTo>
                <a:lnTo>
                  <a:pt x="625" y="159"/>
                </a:lnTo>
                <a:lnTo>
                  <a:pt x="625" y="159"/>
                </a:lnTo>
                <a:lnTo>
                  <a:pt x="626" y="158"/>
                </a:lnTo>
                <a:lnTo>
                  <a:pt x="626" y="158"/>
                </a:lnTo>
                <a:lnTo>
                  <a:pt x="626" y="158"/>
                </a:lnTo>
                <a:lnTo>
                  <a:pt x="627" y="161"/>
                </a:lnTo>
                <a:lnTo>
                  <a:pt x="627" y="161"/>
                </a:lnTo>
                <a:lnTo>
                  <a:pt x="628" y="159"/>
                </a:lnTo>
                <a:lnTo>
                  <a:pt x="629" y="159"/>
                </a:lnTo>
                <a:lnTo>
                  <a:pt x="629" y="161"/>
                </a:lnTo>
                <a:lnTo>
                  <a:pt x="629" y="158"/>
                </a:lnTo>
                <a:lnTo>
                  <a:pt x="630" y="157"/>
                </a:lnTo>
                <a:lnTo>
                  <a:pt x="630" y="150"/>
                </a:lnTo>
                <a:lnTo>
                  <a:pt x="631" y="149"/>
                </a:lnTo>
                <a:lnTo>
                  <a:pt x="631" y="146"/>
                </a:lnTo>
                <a:lnTo>
                  <a:pt x="631" y="164"/>
                </a:lnTo>
                <a:lnTo>
                  <a:pt x="632" y="165"/>
                </a:lnTo>
                <a:lnTo>
                  <a:pt x="632" y="169"/>
                </a:lnTo>
                <a:lnTo>
                  <a:pt x="633" y="168"/>
                </a:lnTo>
                <a:lnTo>
                  <a:pt x="633" y="168"/>
                </a:lnTo>
                <a:lnTo>
                  <a:pt x="633" y="165"/>
                </a:lnTo>
                <a:lnTo>
                  <a:pt x="633" y="170"/>
                </a:lnTo>
                <a:lnTo>
                  <a:pt x="634" y="167"/>
                </a:lnTo>
                <a:lnTo>
                  <a:pt x="634" y="167"/>
                </a:lnTo>
                <a:lnTo>
                  <a:pt x="635" y="183"/>
                </a:lnTo>
                <a:lnTo>
                  <a:pt x="635" y="181"/>
                </a:lnTo>
                <a:lnTo>
                  <a:pt x="635" y="181"/>
                </a:lnTo>
                <a:lnTo>
                  <a:pt x="636" y="154"/>
                </a:lnTo>
                <a:lnTo>
                  <a:pt x="636" y="151"/>
                </a:lnTo>
                <a:lnTo>
                  <a:pt x="637" y="141"/>
                </a:lnTo>
                <a:lnTo>
                  <a:pt x="637" y="155"/>
                </a:lnTo>
                <a:lnTo>
                  <a:pt x="637" y="164"/>
                </a:lnTo>
                <a:lnTo>
                  <a:pt x="637" y="208"/>
                </a:lnTo>
                <a:lnTo>
                  <a:pt x="638" y="202"/>
                </a:lnTo>
                <a:lnTo>
                  <a:pt x="638" y="202"/>
                </a:lnTo>
                <a:lnTo>
                  <a:pt x="638" y="202"/>
                </a:lnTo>
                <a:lnTo>
                  <a:pt x="639" y="177"/>
                </a:lnTo>
                <a:lnTo>
                  <a:pt x="639" y="178"/>
                </a:lnTo>
                <a:lnTo>
                  <a:pt x="639" y="176"/>
                </a:lnTo>
                <a:lnTo>
                  <a:pt x="639" y="179"/>
                </a:lnTo>
                <a:lnTo>
                  <a:pt x="640" y="141"/>
                </a:lnTo>
                <a:lnTo>
                  <a:pt x="640" y="141"/>
                </a:lnTo>
                <a:lnTo>
                  <a:pt x="640" y="140"/>
                </a:lnTo>
                <a:lnTo>
                  <a:pt x="641" y="146"/>
                </a:lnTo>
                <a:lnTo>
                  <a:pt x="641" y="141"/>
                </a:lnTo>
                <a:lnTo>
                  <a:pt x="641" y="141"/>
                </a:lnTo>
                <a:lnTo>
                  <a:pt x="641" y="141"/>
                </a:lnTo>
                <a:lnTo>
                  <a:pt x="642" y="147"/>
                </a:lnTo>
                <a:lnTo>
                  <a:pt x="642" y="147"/>
                </a:lnTo>
                <a:lnTo>
                  <a:pt x="642" y="149"/>
                </a:lnTo>
                <a:lnTo>
                  <a:pt x="643" y="93"/>
                </a:lnTo>
                <a:lnTo>
                  <a:pt x="643" y="93"/>
                </a:lnTo>
                <a:lnTo>
                  <a:pt x="644" y="79"/>
                </a:lnTo>
                <a:lnTo>
                  <a:pt x="644" y="77"/>
                </a:lnTo>
                <a:lnTo>
                  <a:pt x="645" y="53"/>
                </a:lnTo>
                <a:lnTo>
                  <a:pt x="645" y="60"/>
                </a:lnTo>
                <a:lnTo>
                  <a:pt x="646" y="60"/>
                </a:lnTo>
                <a:lnTo>
                  <a:pt x="646" y="75"/>
                </a:lnTo>
                <a:lnTo>
                  <a:pt x="647" y="76"/>
                </a:lnTo>
                <a:lnTo>
                  <a:pt x="647" y="85"/>
                </a:lnTo>
                <a:lnTo>
                  <a:pt x="648" y="85"/>
                </a:lnTo>
                <a:lnTo>
                  <a:pt x="648" y="95"/>
                </a:lnTo>
                <a:lnTo>
                  <a:pt x="648" y="95"/>
                </a:lnTo>
                <a:lnTo>
                  <a:pt x="649" y="95"/>
                </a:lnTo>
                <a:lnTo>
                  <a:pt x="649" y="96"/>
                </a:lnTo>
                <a:lnTo>
                  <a:pt x="650" y="89"/>
                </a:lnTo>
                <a:lnTo>
                  <a:pt x="650" y="88"/>
                </a:lnTo>
                <a:lnTo>
                  <a:pt x="651" y="76"/>
                </a:lnTo>
                <a:lnTo>
                  <a:pt x="651" y="76"/>
                </a:lnTo>
                <a:lnTo>
                  <a:pt x="651" y="77"/>
                </a:lnTo>
                <a:lnTo>
                  <a:pt x="652" y="73"/>
                </a:lnTo>
                <a:lnTo>
                  <a:pt x="652" y="72"/>
                </a:lnTo>
                <a:lnTo>
                  <a:pt x="652" y="61"/>
                </a:lnTo>
                <a:lnTo>
                  <a:pt x="653" y="74"/>
                </a:lnTo>
                <a:lnTo>
                  <a:pt x="653" y="75"/>
                </a:lnTo>
                <a:lnTo>
                  <a:pt x="654" y="84"/>
                </a:lnTo>
                <a:lnTo>
                  <a:pt x="654" y="84"/>
                </a:lnTo>
                <a:lnTo>
                  <a:pt x="654" y="84"/>
                </a:lnTo>
                <a:lnTo>
                  <a:pt x="655" y="86"/>
                </a:lnTo>
                <a:lnTo>
                  <a:pt x="655" y="86"/>
                </a:lnTo>
                <a:lnTo>
                  <a:pt x="655" y="86"/>
                </a:lnTo>
                <a:lnTo>
                  <a:pt x="656" y="71"/>
                </a:lnTo>
                <a:lnTo>
                  <a:pt x="656" y="72"/>
                </a:lnTo>
                <a:lnTo>
                  <a:pt x="657" y="77"/>
                </a:lnTo>
                <a:lnTo>
                  <a:pt x="657" y="74"/>
                </a:lnTo>
                <a:lnTo>
                  <a:pt x="657" y="74"/>
                </a:lnTo>
                <a:lnTo>
                  <a:pt x="658" y="68"/>
                </a:lnTo>
                <a:lnTo>
                  <a:pt x="658" y="80"/>
                </a:lnTo>
                <a:lnTo>
                  <a:pt x="658" y="81"/>
                </a:lnTo>
                <a:lnTo>
                  <a:pt x="659" y="96"/>
                </a:lnTo>
                <a:lnTo>
                  <a:pt x="659" y="96"/>
                </a:lnTo>
                <a:lnTo>
                  <a:pt x="660" y="109"/>
                </a:lnTo>
                <a:lnTo>
                  <a:pt x="660" y="110"/>
                </a:lnTo>
                <a:lnTo>
                  <a:pt x="661" y="119"/>
                </a:lnTo>
                <a:lnTo>
                  <a:pt x="661" y="119"/>
                </a:lnTo>
                <a:lnTo>
                  <a:pt x="661" y="119"/>
                </a:lnTo>
                <a:lnTo>
                  <a:pt x="662" y="126"/>
                </a:lnTo>
                <a:lnTo>
                  <a:pt x="663" y="126"/>
                </a:lnTo>
                <a:lnTo>
                  <a:pt x="663" y="130"/>
                </a:lnTo>
                <a:lnTo>
                  <a:pt x="664" y="131"/>
                </a:lnTo>
                <a:lnTo>
                  <a:pt x="664" y="138"/>
                </a:lnTo>
                <a:lnTo>
                  <a:pt x="665" y="139"/>
                </a:lnTo>
                <a:lnTo>
                  <a:pt x="665" y="154"/>
                </a:lnTo>
                <a:lnTo>
                  <a:pt x="665" y="154"/>
                </a:lnTo>
                <a:lnTo>
                  <a:pt x="666" y="154"/>
                </a:lnTo>
                <a:lnTo>
                  <a:pt x="666" y="156"/>
                </a:lnTo>
                <a:lnTo>
                  <a:pt x="667" y="156"/>
                </a:lnTo>
                <a:lnTo>
                  <a:pt x="667" y="156"/>
                </a:lnTo>
                <a:lnTo>
                  <a:pt x="668" y="160"/>
                </a:lnTo>
                <a:lnTo>
                  <a:pt x="668" y="160"/>
                </a:lnTo>
                <a:lnTo>
                  <a:pt x="668" y="159"/>
                </a:lnTo>
                <a:lnTo>
                  <a:pt x="668" y="158"/>
                </a:lnTo>
                <a:lnTo>
                  <a:pt x="669" y="160"/>
                </a:lnTo>
                <a:lnTo>
                  <a:pt x="669" y="160"/>
                </a:lnTo>
                <a:lnTo>
                  <a:pt x="669" y="160"/>
                </a:lnTo>
                <a:lnTo>
                  <a:pt x="670" y="162"/>
                </a:lnTo>
                <a:lnTo>
                  <a:pt x="670" y="162"/>
                </a:lnTo>
                <a:lnTo>
                  <a:pt x="670" y="163"/>
                </a:lnTo>
                <a:lnTo>
                  <a:pt x="671" y="162"/>
                </a:lnTo>
                <a:lnTo>
                  <a:pt x="671" y="162"/>
                </a:lnTo>
                <a:lnTo>
                  <a:pt x="672" y="150"/>
                </a:lnTo>
                <a:lnTo>
                  <a:pt x="672" y="149"/>
                </a:lnTo>
                <a:lnTo>
                  <a:pt x="673" y="141"/>
                </a:lnTo>
                <a:lnTo>
                  <a:pt x="673" y="141"/>
                </a:lnTo>
                <a:lnTo>
                  <a:pt x="673" y="141"/>
                </a:lnTo>
                <a:lnTo>
                  <a:pt x="673" y="139"/>
                </a:lnTo>
                <a:lnTo>
                  <a:pt x="674" y="143"/>
                </a:lnTo>
                <a:lnTo>
                  <a:pt x="674" y="143"/>
                </a:lnTo>
                <a:lnTo>
                  <a:pt x="675" y="140"/>
                </a:lnTo>
                <a:lnTo>
                  <a:pt x="675" y="140"/>
                </a:lnTo>
                <a:lnTo>
                  <a:pt x="676" y="132"/>
                </a:lnTo>
                <a:lnTo>
                  <a:pt x="676" y="132"/>
                </a:lnTo>
                <a:lnTo>
                  <a:pt x="677" y="107"/>
                </a:lnTo>
                <a:lnTo>
                  <a:pt x="677" y="110"/>
                </a:lnTo>
                <a:lnTo>
                  <a:pt x="677" y="111"/>
                </a:lnTo>
                <a:lnTo>
                  <a:pt x="678" y="123"/>
                </a:lnTo>
                <a:lnTo>
                  <a:pt x="678" y="122"/>
                </a:lnTo>
                <a:lnTo>
                  <a:pt x="678" y="121"/>
                </a:lnTo>
                <a:lnTo>
                  <a:pt x="679" y="120"/>
                </a:lnTo>
                <a:lnTo>
                  <a:pt x="679" y="126"/>
                </a:lnTo>
                <a:lnTo>
                  <a:pt x="680" y="126"/>
                </a:lnTo>
                <a:lnTo>
                  <a:pt x="680" y="126"/>
                </a:lnTo>
                <a:lnTo>
                  <a:pt x="680" y="117"/>
                </a:lnTo>
                <a:lnTo>
                  <a:pt x="681" y="116"/>
                </a:lnTo>
                <a:lnTo>
                  <a:pt x="681" y="111"/>
                </a:lnTo>
                <a:lnTo>
                  <a:pt x="681" y="119"/>
                </a:lnTo>
                <a:lnTo>
                  <a:pt x="682" y="119"/>
                </a:lnTo>
                <a:lnTo>
                  <a:pt x="682" y="126"/>
                </a:lnTo>
                <a:lnTo>
                  <a:pt x="683" y="127"/>
                </a:lnTo>
                <a:lnTo>
                  <a:pt x="684" y="136"/>
                </a:lnTo>
                <a:lnTo>
                  <a:pt x="684" y="137"/>
                </a:lnTo>
                <a:lnTo>
                  <a:pt x="684" y="139"/>
                </a:lnTo>
                <a:lnTo>
                  <a:pt x="685" y="133"/>
                </a:lnTo>
                <a:lnTo>
                  <a:pt x="685" y="131"/>
                </a:lnTo>
                <a:lnTo>
                  <a:pt x="686" y="121"/>
                </a:lnTo>
                <a:lnTo>
                  <a:pt x="686" y="121"/>
                </a:lnTo>
                <a:lnTo>
                  <a:pt x="686" y="121"/>
                </a:lnTo>
                <a:lnTo>
                  <a:pt x="686" y="121"/>
                </a:lnTo>
                <a:lnTo>
                  <a:pt x="687" y="119"/>
                </a:lnTo>
                <a:lnTo>
                  <a:pt x="687" y="119"/>
                </a:lnTo>
                <a:lnTo>
                  <a:pt x="687" y="119"/>
                </a:lnTo>
                <a:lnTo>
                  <a:pt x="688" y="141"/>
                </a:lnTo>
                <a:lnTo>
                  <a:pt x="688" y="142"/>
                </a:lnTo>
                <a:lnTo>
                  <a:pt x="688" y="144"/>
                </a:lnTo>
                <a:lnTo>
                  <a:pt x="689" y="127"/>
                </a:lnTo>
                <a:lnTo>
                  <a:pt x="689" y="128"/>
                </a:lnTo>
                <a:lnTo>
                  <a:pt x="689" y="128"/>
                </a:lnTo>
                <a:lnTo>
                  <a:pt x="690" y="120"/>
                </a:lnTo>
                <a:lnTo>
                  <a:pt x="690" y="119"/>
                </a:lnTo>
                <a:lnTo>
                  <a:pt x="691" y="107"/>
                </a:lnTo>
                <a:lnTo>
                  <a:pt x="691" y="106"/>
                </a:lnTo>
                <a:lnTo>
                  <a:pt x="692" y="100"/>
                </a:lnTo>
                <a:lnTo>
                  <a:pt x="692" y="100"/>
                </a:lnTo>
                <a:lnTo>
                  <a:pt x="693" y="96"/>
                </a:lnTo>
                <a:lnTo>
                  <a:pt x="693" y="96"/>
                </a:lnTo>
                <a:lnTo>
                  <a:pt x="693" y="96"/>
                </a:lnTo>
                <a:lnTo>
                  <a:pt x="694" y="97"/>
                </a:lnTo>
                <a:lnTo>
                  <a:pt x="694" y="92"/>
                </a:lnTo>
                <a:lnTo>
                  <a:pt x="694" y="92"/>
                </a:lnTo>
                <a:lnTo>
                  <a:pt x="695" y="83"/>
                </a:lnTo>
                <a:lnTo>
                  <a:pt x="696" y="82"/>
                </a:lnTo>
                <a:lnTo>
                  <a:pt x="696" y="64"/>
                </a:lnTo>
                <a:lnTo>
                  <a:pt x="697" y="64"/>
                </a:lnTo>
                <a:lnTo>
                  <a:pt x="697" y="97"/>
                </a:lnTo>
                <a:lnTo>
                  <a:pt x="698" y="98"/>
                </a:lnTo>
                <a:lnTo>
                  <a:pt x="698" y="93"/>
                </a:lnTo>
                <a:lnTo>
                  <a:pt x="698" y="105"/>
                </a:lnTo>
                <a:lnTo>
                  <a:pt x="699" y="107"/>
                </a:lnTo>
                <a:lnTo>
                  <a:pt x="699" y="124"/>
                </a:lnTo>
                <a:lnTo>
                  <a:pt x="699" y="121"/>
                </a:lnTo>
                <a:lnTo>
                  <a:pt x="700" y="120"/>
                </a:lnTo>
                <a:lnTo>
                  <a:pt x="701" y="107"/>
                </a:lnTo>
                <a:lnTo>
                  <a:pt x="701" y="107"/>
                </a:lnTo>
                <a:lnTo>
                  <a:pt x="701" y="106"/>
                </a:lnTo>
                <a:lnTo>
                  <a:pt x="702" y="121"/>
                </a:lnTo>
                <a:lnTo>
                  <a:pt x="702" y="121"/>
                </a:lnTo>
                <a:lnTo>
                  <a:pt x="703" y="130"/>
                </a:lnTo>
                <a:lnTo>
                  <a:pt x="703" y="131"/>
                </a:lnTo>
                <a:lnTo>
                  <a:pt x="703" y="130"/>
                </a:lnTo>
                <a:lnTo>
                  <a:pt x="704" y="132"/>
                </a:lnTo>
                <a:lnTo>
                  <a:pt x="704" y="132"/>
                </a:lnTo>
                <a:lnTo>
                  <a:pt x="704" y="132"/>
                </a:lnTo>
                <a:lnTo>
                  <a:pt x="704" y="130"/>
                </a:lnTo>
                <a:lnTo>
                  <a:pt x="705" y="131"/>
                </a:lnTo>
                <a:lnTo>
                  <a:pt x="705" y="131"/>
                </a:lnTo>
                <a:lnTo>
                  <a:pt x="706" y="135"/>
                </a:lnTo>
                <a:lnTo>
                  <a:pt x="706" y="132"/>
                </a:lnTo>
                <a:lnTo>
                  <a:pt x="706" y="133"/>
                </a:lnTo>
                <a:lnTo>
                  <a:pt x="706" y="137"/>
                </a:lnTo>
                <a:lnTo>
                  <a:pt x="707" y="130"/>
                </a:lnTo>
                <a:lnTo>
                  <a:pt x="707" y="129"/>
                </a:lnTo>
                <a:lnTo>
                  <a:pt x="708" y="114"/>
                </a:lnTo>
                <a:lnTo>
                  <a:pt x="708" y="114"/>
                </a:lnTo>
                <a:lnTo>
                  <a:pt x="709" y="107"/>
                </a:lnTo>
                <a:lnTo>
                  <a:pt x="709" y="107"/>
                </a:lnTo>
                <a:lnTo>
                  <a:pt x="710" y="107"/>
                </a:lnTo>
                <a:lnTo>
                  <a:pt x="710" y="104"/>
                </a:lnTo>
                <a:lnTo>
                  <a:pt x="710" y="104"/>
                </a:lnTo>
                <a:lnTo>
                  <a:pt x="711" y="104"/>
                </a:lnTo>
                <a:lnTo>
                  <a:pt x="711" y="92"/>
                </a:lnTo>
                <a:lnTo>
                  <a:pt x="711" y="91"/>
                </a:lnTo>
                <a:lnTo>
                  <a:pt x="711" y="91"/>
                </a:lnTo>
                <a:lnTo>
                  <a:pt x="712" y="92"/>
                </a:lnTo>
                <a:lnTo>
                  <a:pt x="712" y="92"/>
                </a:lnTo>
                <a:lnTo>
                  <a:pt x="713" y="92"/>
                </a:lnTo>
                <a:lnTo>
                  <a:pt x="713" y="86"/>
                </a:lnTo>
                <a:lnTo>
                  <a:pt x="713" y="87"/>
                </a:lnTo>
                <a:lnTo>
                  <a:pt x="714" y="88"/>
                </a:lnTo>
                <a:lnTo>
                  <a:pt x="714" y="107"/>
                </a:lnTo>
                <a:lnTo>
                  <a:pt x="714" y="106"/>
                </a:lnTo>
                <a:lnTo>
                  <a:pt x="715" y="106"/>
                </a:lnTo>
                <a:lnTo>
                  <a:pt x="715" y="95"/>
                </a:lnTo>
                <a:lnTo>
                  <a:pt x="716" y="93"/>
                </a:lnTo>
                <a:lnTo>
                  <a:pt x="716" y="91"/>
                </a:lnTo>
                <a:lnTo>
                  <a:pt x="716" y="96"/>
                </a:lnTo>
                <a:lnTo>
                  <a:pt x="716" y="96"/>
                </a:lnTo>
                <a:lnTo>
                  <a:pt x="717" y="96"/>
                </a:lnTo>
                <a:lnTo>
                  <a:pt x="717" y="90"/>
                </a:lnTo>
                <a:lnTo>
                  <a:pt x="718" y="97"/>
                </a:lnTo>
                <a:lnTo>
                  <a:pt x="718" y="97"/>
                </a:lnTo>
                <a:lnTo>
                  <a:pt x="718" y="93"/>
                </a:lnTo>
                <a:lnTo>
                  <a:pt x="719" y="101"/>
                </a:lnTo>
                <a:lnTo>
                  <a:pt x="719" y="101"/>
                </a:lnTo>
                <a:lnTo>
                  <a:pt x="719" y="104"/>
                </a:lnTo>
                <a:lnTo>
                  <a:pt x="720" y="103"/>
                </a:lnTo>
                <a:lnTo>
                  <a:pt x="720" y="103"/>
                </a:lnTo>
                <a:lnTo>
                  <a:pt x="720" y="102"/>
                </a:lnTo>
                <a:lnTo>
                  <a:pt x="721" y="105"/>
                </a:lnTo>
                <a:lnTo>
                  <a:pt x="721" y="105"/>
                </a:lnTo>
                <a:lnTo>
                  <a:pt x="722" y="101"/>
                </a:lnTo>
                <a:lnTo>
                  <a:pt x="722" y="103"/>
                </a:lnTo>
                <a:lnTo>
                  <a:pt x="722" y="103"/>
                </a:lnTo>
                <a:lnTo>
                  <a:pt x="722" y="109"/>
                </a:lnTo>
                <a:lnTo>
                  <a:pt x="723" y="105"/>
                </a:lnTo>
                <a:lnTo>
                  <a:pt x="723" y="105"/>
                </a:lnTo>
                <a:lnTo>
                  <a:pt x="724" y="93"/>
                </a:lnTo>
                <a:lnTo>
                  <a:pt x="724" y="93"/>
                </a:lnTo>
                <a:lnTo>
                  <a:pt x="724" y="92"/>
                </a:lnTo>
                <a:lnTo>
                  <a:pt x="725" y="100"/>
                </a:lnTo>
                <a:lnTo>
                  <a:pt x="725" y="101"/>
                </a:lnTo>
                <a:lnTo>
                  <a:pt x="726" y="115"/>
                </a:lnTo>
                <a:lnTo>
                  <a:pt x="726" y="115"/>
                </a:lnTo>
                <a:lnTo>
                  <a:pt x="726" y="115"/>
                </a:lnTo>
                <a:lnTo>
                  <a:pt x="727" y="134"/>
                </a:lnTo>
                <a:lnTo>
                  <a:pt x="727" y="136"/>
                </a:lnTo>
                <a:lnTo>
                  <a:pt x="728" y="158"/>
                </a:lnTo>
                <a:lnTo>
                  <a:pt x="728" y="159"/>
                </a:lnTo>
                <a:lnTo>
                  <a:pt x="729" y="167"/>
                </a:lnTo>
                <a:lnTo>
                  <a:pt x="730" y="167"/>
                </a:lnTo>
                <a:lnTo>
                  <a:pt x="730" y="173"/>
                </a:lnTo>
                <a:lnTo>
                  <a:pt x="731" y="173"/>
                </a:lnTo>
                <a:lnTo>
                  <a:pt x="731" y="176"/>
                </a:lnTo>
                <a:lnTo>
                  <a:pt x="731" y="168"/>
                </a:lnTo>
                <a:lnTo>
                  <a:pt x="732" y="167"/>
                </a:lnTo>
                <a:lnTo>
                  <a:pt x="732" y="152"/>
                </a:lnTo>
                <a:lnTo>
                  <a:pt x="732" y="154"/>
                </a:lnTo>
                <a:lnTo>
                  <a:pt x="733" y="154"/>
                </a:lnTo>
                <a:lnTo>
                  <a:pt x="733" y="158"/>
                </a:lnTo>
                <a:lnTo>
                  <a:pt x="734" y="158"/>
                </a:lnTo>
                <a:lnTo>
                  <a:pt x="735" y="161"/>
                </a:lnTo>
                <a:lnTo>
                  <a:pt x="735" y="161"/>
                </a:lnTo>
                <a:lnTo>
                  <a:pt x="735" y="161"/>
                </a:lnTo>
                <a:lnTo>
                  <a:pt x="735" y="160"/>
                </a:lnTo>
                <a:lnTo>
                  <a:pt x="736" y="161"/>
                </a:lnTo>
                <a:lnTo>
                  <a:pt x="736" y="161"/>
                </a:lnTo>
                <a:lnTo>
                  <a:pt x="736" y="161"/>
                </a:lnTo>
                <a:lnTo>
                  <a:pt x="736" y="160"/>
                </a:lnTo>
                <a:lnTo>
                  <a:pt x="737" y="161"/>
                </a:lnTo>
                <a:lnTo>
                  <a:pt x="737" y="162"/>
                </a:lnTo>
                <a:lnTo>
                  <a:pt x="738" y="176"/>
                </a:lnTo>
                <a:lnTo>
                  <a:pt x="738" y="176"/>
                </a:lnTo>
                <a:lnTo>
                  <a:pt x="739" y="184"/>
                </a:lnTo>
                <a:lnTo>
                  <a:pt x="739" y="184"/>
                </a:lnTo>
                <a:lnTo>
                  <a:pt x="740" y="183"/>
                </a:lnTo>
                <a:lnTo>
                  <a:pt x="740" y="183"/>
                </a:lnTo>
                <a:lnTo>
                  <a:pt x="740" y="183"/>
                </a:lnTo>
                <a:lnTo>
                  <a:pt x="740" y="182"/>
                </a:lnTo>
                <a:lnTo>
                  <a:pt x="741" y="183"/>
                </a:lnTo>
                <a:lnTo>
                  <a:pt x="741" y="183"/>
                </a:lnTo>
                <a:lnTo>
                  <a:pt x="741" y="183"/>
                </a:lnTo>
                <a:lnTo>
                  <a:pt x="742" y="180"/>
                </a:lnTo>
                <a:lnTo>
                  <a:pt x="742" y="180"/>
                </a:lnTo>
                <a:lnTo>
                  <a:pt x="743" y="170"/>
                </a:lnTo>
                <a:lnTo>
                  <a:pt x="743" y="170"/>
                </a:lnTo>
                <a:lnTo>
                  <a:pt x="744" y="163"/>
                </a:lnTo>
                <a:lnTo>
                  <a:pt x="744" y="163"/>
                </a:lnTo>
                <a:lnTo>
                  <a:pt x="745" y="175"/>
                </a:lnTo>
                <a:lnTo>
                  <a:pt x="745" y="176"/>
                </a:lnTo>
                <a:lnTo>
                  <a:pt x="745" y="178"/>
                </a:lnTo>
                <a:lnTo>
                  <a:pt x="746" y="172"/>
                </a:lnTo>
                <a:lnTo>
                  <a:pt x="747" y="172"/>
                </a:lnTo>
                <a:lnTo>
                  <a:pt x="747" y="166"/>
                </a:lnTo>
                <a:lnTo>
                  <a:pt x="748" y="165"/>
                </a:lnTo>
                <a:lnTo>
                  <a:pt x="748" y="137"/>
                </a:lnTo>
                <a:lnTo>
                  <a:pt x="749" y="135"/>
                </a:lnTo>
                <a:lnTo>
                  <a:pt x="749" y="110"/>
                </a:lnTo>
                <a:lnTo>
                  <a:pt x="750" y="109"/>
                </a:lnTo>
                <a:lnTo>
                  <a:pt x="750" y="96"/>
                </a:lnTo>
                <a:lnTo>
                  <a:pt x="751" y="96"/>
                </a:lnTo>
                <a:lnTo>
                  <a:pt x="751" y="95"/>
                </a:lnTo>
                <a:lnTo>
                  <a:pt x="752" y="103"/>
                </a:lnTo>
                <a:lnTo>
                  <a:pt x="752" y="102"/>
                </a:lnTo>
                <a:lnTo>
                  <a:pt x="752" y="102"/>
                </a:lnTo>
                <a:lnTo>
                  <a:pt x="752" y="102"/>
                </a:lnTo>
                <a:lnTo>
                  <a:pt x="753" y="144"/>
                </a:lnTo>
                <a:lnTo>
                  <a:pt x="753" y="145"/>
                </a:lnTo>
                <a:lnTo>
                  <a:pt x="754" y="158"/>
                </a:lnTo>
                <a:lnTo>
                  <a:pt x="754" y="158"/>
                </a:lnTo>
                <a:lnTo>
                  <a:pt x="755" y="160"/>
                </a:lnTo>
                <a:lnTo>
                  <a:pt x="755" y="160"/>
                </a:lnTo>
                <a:lnTo>
                  <a:pt x="755" y="160"/>
                </a:lnTo>
                <a:lnTo>
                  <a:pt x="756" y="167"/>
                </a:lnTo>
                <a:lnTo>
                  <a:pt x="756" y="164"/>
                </a:lnTo>
                <a:lnTo>
                  <a:pt x="756" y="163"/>
                </a:lnTo>
                <a:lnTo>
                  <a:pt x="756" y="161"/>
                </a:lnTo>
                <a:lnTo>
                  <a:pt x="757" y="164"/>
                </a:lnTo>
                <a:lnTo>
                  <a:pt x="757" y="165"/>
                </a:lnTo>
                <a:lnTo>
                  <a:pt x="758" y="166"/>
                </a:lnTo>
                <a:lnTo>
                  <a:pt x="758" y="166"/>
                </a:lnTo>
                <a:lnTo>
                  <a:pt x="758" y="166"/>
                </a:lnTo>
                <a:lnTo>
                  <a:pt x="759" y="167"/>
                </a:lnTo>
                <a:lnTo>
                  <a:pt x="759" y="167"/>
                </a:lnTo>
                <a:lnTo>
                  <a:pt x="760" y="171"/>
                </a:lnTo>
                <a:lnTo>
                  <a:pt x="760" y="169"/>
                </a:lnTo>
                <a:lnTo>
                  <a:pt x="760" y="169"/>
                </a:lnTo>
                <a:lnTo>
                  <a:pt x="761" y="165"/>
                </a:lnTo>
                <a:lnTo>
                  <a:pt x="761" y="165"/>
                </a:lnTo>
                <a:lnTo>
                  <a:pt x="761" y="165"/>
                </a:lnTo>
                <a:lnTo>
                  <a:pt x="762" y="156"/>
                </a:lnTo>
                <a:lnTo>
                  <a:pt x="762" y="155"/>
                </a:lnTo>
                <a:lnTo>
                  <a:pt x="763" y="146"/>
                </a:lnTo>
                <a:lnTo>
                  <a:pt x="763" y="150"/>
                </a:lnTo>
                <a:lnTo>
                  <a:pt x="764" y="150"/>
                </a:lnTo>
                <a:lnTo>
                  <a:pt x="764" y="150"/>
                </a:lnTo>
                <a:lnTo>
                  <a:pt x="764" y="148"/>
                </a:lnTo>
                <a:lnTo>
                  <a:pt x="764" y="148"/>
                </a:lnTo>
                <a:lnTo>
                  <a:pt x="765" y="148"/>
                </a:lnTo>
                <a:lnTo>
                  <a:pt x="765" y="149"/>
                </a:lnTo>
                <a:lnTo>
                  <a:pt x="765" y="147"/>
                </a:lnTo>
                <a:lnTo>
                  <a:pt x="766" y="147"/>
                </a:lnTo>
                <a:lnTo>
                  <a:pt x="766" y="147"/>
                </a:lnTo>
                <a:lnTo>
                  <a:pt x="766" y="141"/>
                </a:lnTo>
                <a:lnTo>
                  <a:pt x="767" y="140"/>
                </a:lnTo>
                <a:lnTo>
                  <a:pt x="767" y="130"/>
                </a:lnTo>
                <a:lnTo>
                  <a:pt x="768" y="130"/>
                </a:lnTo>
                <a:lnTo>
                  <a:pt x="768" y="130"/>
                </a:lnTo>
                <a:lnTo>
                  <a:pt x="769" y="127"/>
                </a:lnTo>
                <a:lnTo>
                  <a:pt x="769" y="126"/>
                </a:lnTo>
                <a:lnTo>
                  <a:pt x="770" y="111"/>
                </a:lnTo>
                <a:lnTo>
                  <a:pt x="770" y="110"/>
                </a:lnTo>
                <a:lnTo>
                  <a:pt x="771" y="100"/>
                </a:lnTo>
                <a:lnTo>
                  <a:pt x="771" y="100"/>
                </a:lnTo>
                <a:lnTo>
                  <a:pt x="771" y="94"/>
                </a:lnTo>
                <a:lnTo>
                  <a:pt x="772" y="112"/>
                </a:lnTo>
                <a:lnTo>
                  <a:pt x="772" y="112"/>
                </a:lnTo>
                <a:lnTo>
                  <a:pt x="773" y="88"/>
                </a:lnTo>
                <a:lnTo>
                  <a:pt x="773" y="88"/>
                </a:lnTo>
                <a:lnTo>
                  <a:pt x="774" y="82"/>
                </a:lnTo>
                <a:lnTo>
                  <a:pt x="774" y="81"/>
                </a:lnTo>
                <a:lnTo>
                  <a:pt x="775" y="70"/>
                </a:lnTo>
                <a:lnTo>
                  <a:pt x="775" y="70"/>
                </a:lnTo>
                <a:lnTo>
                  <a:pt x="776" y="63"/>
                </a:lnTo>
                <a:lnTo>
                  <a:pt x="776" y="65"/>
                </a:lnTo>
                <a:lnTo>
                  <a:pt x="776" y="66"/>
                </a:lnTo>
                <a:lnTo>
                  <a:pt x="777" y="81"/>
                </a:lnTo>
                <a:lnTo>
                  <a:pt x="777" y="79"/>
                </a:lnTo>
                <a:lnTo>
                  <a:pt x="777" y="78"/>
                </a:lnTo>
                <a:lnTo>
                  <a:pt x="777" y="76"/>
                </a:lnTo>
                <a:lnTo>
                  <a:pt x="778" y="90"/>
                </a:lnTo>
                <a:lnTo>
                  <a:pt x="778" y="89"/>
                </a:lnTo>
                <a:lnTo>
                  <a:pt x="779" y="106"/>
                </a:lnTo>
                <a:lnTo>
                  <a:pt x="779" y="106"/>
                </a:lnTo>
                <a:lnTo>
                  <a:pt x="780" y="122"/>
                </a:lnTo>
                <a:lnTo>
                  <a:pt x="781" y="122"/>
                </a:lnTo>
                <a:lnTo>
                  <a:pt x="781" y="134"/>
                </a:lnTo>
                <a:lnTo>
                  <a:pt x="782" y="134"/>
                </a:lnTo>
                <a:lnTo>
                  <a:pt x="782" y="146"/>
                </a:lnTo>
                <a:lnTo>
                  <a:pt x="783" y="146"/>
                </a:lnTo>
                <a:lnTo>
                  <a:pt x="783" y="145"/>
                </a:lnTo>
                <a:lnTo>
                  <a:pt x="783" y="148"/>
                </a:lnTo>
                <a:lnTo>
                  <a:pt x="784" y="148"/>
                </a:lnTo>
                <a:lnTo>
                  <a:pt x="784" y="154"/>
                </a:lnTo>
                <a:lnTo>
                  <a:pt x="785" y="154"/>
                </a:lnTo>
                <a:lnTo>
                  <a:pt x="786" y="159"/>
                </a:lnTo>
                <a:lnTo>
                  <a:pt x="786" y="159"/>
                </a:lnTo>
                <a:lnTo>
                  <a:pt x="786" y="159"/>
                </a:lnTo>
                <a:lnTo>
                  <a:pt x="787" y="160"/>
                </a:lnTo>
                <a:lnTo>
                  <a:pt x="787" y="161"/>
                </a:lnTo>
                <a:lnTo>
                  <a:pt x="787" y="160"/>
                </a:lnTo>
                <a:lnTo>
                  <a:pt x="788" y="164"/>
                </a:lnTo>
                <a:lnTo>
                  <a:pt x="788" y="164"/>
                </a:lnTo>
                <a:lnTo>
                  <a:pt x="789" y="167"/>
                </a:lnTo>
                <a:lnTo>
                  <a:pt x="789" y="167"/>
                </a:lnTo>
                <a:lnTo>
                  <a:pt x="790" y="169"/>
                </a:lnTo>
                <a:lnTo>
                  <a:pt x="790" y="168"/>
                </a:lnTo>
                <a:lnTo>
                  <a:pt x="790" y="168"/>
                </a:lnTo>
                <a:lnTo>
                  <a:pt x="790" y="167"/>
                </a:lnTo>
                <a:lnTo>
                  <a:pt x="791" y="171"/>
                </a:lnTo>
                <a:lnTo>
                  <a:pt x="791" y="171"/>
                </a:lnTo>
                <a:lnTo>
                  <a:pt x="792" y="172"/>
                </a:lnTo>
                <a:lnTo>
                  <a:pt x="792" y="172"/>
                </a:lnTo>
                <a:lnTo>
                  <a:pt x="792" y="174"/>
                </a:lnTo>
                <a:lnTo>
                  <a:pt x="793" y="172"/>
                </a:lnTo>
                <a:lnTo>
                  <a:pt x="793" y="172"/>
                </a:lnTo>
                <a:lnTo>
                  <a:pt x="793" y="172"/>
                </a:lnTo>
                <a:lnTo>
                  <a:pt x="794" y="179"/>
                </a:lnTo>
                <a:lnTo>
                  <a:pt x="794" y="180"/>
                </a:lnTo>
                <a:lnTo>
                  <a:pt x="795" y="183"/>
                </a:lnTo>
                <a:lnTo>
                  <a:pt x="795" y="179"/>
                </a:lnTo>
                <a:lnTo>
                  <a:pt x="795" y="179"/>
                </a:lnTo>
                <a:lnTo>
                  <a:pt x="796" y="174"/>
                </a:lnTo>
                <a:lnTo>
                  <a:pt x="796" y="174"/>
                </a:lnTo>
                <a:lnTo>
                  <a:pt x="797" y="163"/>
                </a:lnTo>
                <a:lnTo>
                  <a:pt x="798" y="162"/>
                </a:lnTo>
                <a:lnTo>
                  <a:pt x="798" y="160"/>
                </a:lnTo>
                <a:lnTo>
                  <a:pt x="799" y="160"/>
                </a:lnTo>
                <a:lnTo>
                  <a:pt x="799" y="156"/>
                </a:lnTo>
                <a:lnTo>
                  <a:pt x="799" y="158"/>
                </a:lnTo>
                <a:lnTo>
                  <a:pt x="800" y="158"/>
                </a:lnTo>
                <a:lnTo>
                  <a:pt x="800" y="152"/>
                </a:lnTo>
                <a:lnTo>
                  <a:pt x="801" y="152"/>
                </a:lnTo>
                <a:lnTo>
                  <a:pt x="801" y="144"/>
                </a:lnTo>
                <a:lnTo>
                  <a:pt x="802" y="144"/>
                </a:lnTo>
                <a:lnTo>
                  <a:pt x="803" y="129"/>
                </a:lnTo>
                <a:lnTo>
                  <a:pt x="803" y="129"/>
                </a:lnTo>
                <a:lnTo>
                  <a:pt x="804" y="109"/>
                </a:lnTo>
                <a:lnTo>
                  <a:pt x="804" y="108"/>
                </a:lnTo>
                <a:lnTo>
                  <a:pt x="805" y="84"/>
                </a:lnTo>
                <a:lnTo>
                  <a:pt x="805" y="82"/>
                </a:lnTo>
                <a:lnTo>
                  <a:pt x="805" y="86"/>
                </a:lnTo>
                <a:lnTo>
                  <a:pt x="806" y="69"/>
                </a:lnTo>
                <a:lnTo>
                  <a:pt x="806" y="76"/>
                </a:lnTo>
                <a:lnTo>
                  <a:pt x="806" y="76"/>
                </a:lnTo>
                <a:lnTo>
                  <a:pt x="806" y="75"/>
                </a:lnTo>
                <a:lnTo>
                  <a:pt x="807" y="83"/>
                </a:lnTo>
                <a:lnTo>
                  <a:pt x="807" y="83"/>
                </a:lnTo>
                <a:lnTo>
                  <a:pt x="808" y="94"/>
                </a:lnTo>
                <a:lnTo>
                  <a:pt x="808" y="95"/>
                </a:lnTo>
                <a:lnTo>
                  <a:pt x="809" y="103"/>
                </a:lnTo>
                <a:lnTo>
                  <a:pt x="809" y="103"/>
                </a:lnTo>
                <a:lnTo>
                  <a:pt x="809" y="103"/>
                </a:lnTo>
                <a:lnTo>
                  <a:pt x="809" y="103"/>
                </a:lnTo>
                <a:lnTo>
                  <a:pt x="810" y="111"/>
                </a:lnTo>
                <a:lnTo>
                  <a:pt x="810" y="112"/>
                </a:lnTo>
                <a:lnTo>
                  <a:pt x="811" y="124"/>
                </a:lnTo>
                <a:lnTo>
                  <a:pt x="811" y="124"/>
                </a:lnTo>
                <a:lnTo>
                  <a:pt x="811" y="124"/>
                </a:lnTo>
                <a:lnTo>
                  <a:pt x="811" y="124"/>
                </a:lnTo>
                <a:lnTo>
                  <a:pt x="812" y="149"/>
                </a:lnTo>
                <a:lnTo>
                  <a:pt x="812" y="149"/>
                </a:lnTo>
                <a:lnTo>
                  <a:pt x="813" y="152"/>
                </a:lnTo>
                <a:lnTo>
                  <a:pt x="813" y="151"/>
                </a:lnTo>
                <a:lnTo>
                  <a:pt x="813" y="150"/>
                </a:lnTo>
                <a:lnTo>
                  <a:pt x="814" y="143"/>
                </a:lnTo>
                <a:lnTo>
                  <a:pt x="815" y="142"/>
                </a:lnTo>
                <a:lnTo>
                  <a:pt x="815" y="139"/>
                </a:lnTo>
                <a:lnTo>
                  <a:pt x="815" y="145"/>
                </a:lnTo>
                <a:lnTo>
                  <a:pt x="815" y="144"/>
                </a:lnTo>
                <a:lnTo>
                  <a:pt x="816" y="144"/>
                </a:lnTo>
                <a:lnTo>
                  <a:pt x="816" y="144"/>
                </a:lnTo>
                <a:lnTo>
                  <a:pt x="816" y="122"/>
                </a:lnTo>
                <a:lnTo>
                  <a:pt x="817" y="121"/>
                </a:lnTo>
                <a:lnTo>
                  <a:pt x="817" y="116"/>
                </a:lnTo>
                <a:lnTo>
                  <a:pt x="817" y="119"/>
                </a:lnTo>
                <a:lnTo>
                  <a:pt x="818" y="119"/>
                </a:lnTo>
                <a:lnTo>
                  <a:pt x="819" y="107"/>
                </a:lnTo>
                <a:lnTo>
                  <a:pt x="819" y="106"/>
                </a:lnTo>
                <a:lnTo>
                  <a:pt x="820" y="96"/>
                </a:lnTo>
                <a:lnTo>
                  <a:pt x="820" y="97"/>
                </a:lnTo>
                <a:lnTo>
                  <a:pt x="820" y="97"/>
                </a:lnTo>
                <a:lnTo>
                  <a:pt x="821" y="95"/>
                </a:lnTo>
                <a:lnTo>
                  <a:pt x="821" y="98"/>
                </a:lnTo>
                <a:lnTo>
                  <a:pt x="821" y="98"/>
                </a:lnTo>
                <a:lnTo>
                  <a:pt x="822" y="110"/>
                </a:lnTo>
                <a:lnTo>
                  <a:pt x="822" y="110"/>
                </a:lnTo>
                <a:lnTo>
                  <a:pt x="822" y="114"/>
                </a:lnTo>
                <a:lnTo>
                  <a:pt x="823" y="110"/>
                </a:lnTo>
                <a:lnTo>
                  <a:pt x="823" y="109"/>
                </a:lnTo>
                <a:lnTo>
                  <a:pt x="824" y="83"/>
                </a:lnTo>
                <a:lnTo>
                  <a:pt x="824" y="83"/>
                </a:lnTo>
                <a:lnTo>
                  <a:pt x="824" y="83"/>
                </a:lnTo>
                <a:lnTo>
                  <a:pt x="824" y="85"/>
                </a:lnTo>
                <a:lnTo>
                  <a:pt x="825" y="70"/>
                </a:lnTo>
                <a:lnTo>
                  <a:pt x="825" y="71"/>
                </a:lnTo>
                <a:lnTo>
                  <a:pt x="826" y="105"/>
                </a:lnTo>
                <a:lnTo>
                  <a:pt x="826" y="106"/>
                </a:lnTo>
                <a:lnTo>
                  <a:pt x="827" y="120"/>
                </a:lnTo>
                <a:lnTo>
                  <a:pt x="827" y="121"/>
                </a:lnTo>
                <a:lnTo>
                  <a:pt x="828" y="134"/>
                </a:lnTo>
                <a:lnTo>
                  <a:pt x="828" y="134"/>
                </a:lnTo>
                <a:lnTo>
                  <a:pt x="828" y="134"/>
                </a:lnTo>
                <a:lnTo>
                  <a:pt x="829" y="136"/>
                </a:lnTo>
                <a:lnTo>
                  <a:pt x="829" y="129"/>
                </a:lnTo>
                <a:lnTo>
                  <a:pt x="829" y="130"/>
                </a:lnTo>
                <a:lnTo>
                  <a:pt x="830" y="141"/>
                </a:lnTo>
                <a:lnTo>
                  <a:pt x="830" y="141"/>
                </a:lnTo>
                <a:lnTo>
                  <a:pt x="831" y="154"/>
                </a:lnTo>
                <a:lnTo>
                  <a:pt x="832" y="155"/>
                </a:lnTo>
                <a:lnTo>
                  <a:pt x="832" y="167"/>
                </a:lnTo>
                <a:lnTo>
                  <a:pt x="833" y="167"/>
                </a:lnTo>
                <a:lnTo>
                  <a:pt x="833" y="169"/>
                </a:lnTo>
                <a:lnTo>
                  <a:pt x="834" y="169"/>
                </a:lnTo>
                <a:lnTo>
                  <a:pt x="834" y="170"/>
                </a:lnTo>
                <a:lnTo>
                  <a:pt x="834" y="170"/>
                </a:lnTo>
                <a:lnTo>
                  <a:pt x="835" y="170"/>
                </a:lnTo>
                <a:lnTo>
                  <a:pt x="836" y="171"/>
                </a:lnTo>
                <a:lnTo>
                  <a:pt x="836" y="171"/>
                </a:lnTo>
                <a:lnTo>
                  <a:pt x="836" y="171"/>
                </a:lnTo>
                <a:lnTo>
                  <a:pt x="837" y="170"/>
                </a:lnTo>
                <a:lnTo>
                  <a:pt x="837" y="170"/>
                </a:lnTo>
                <a:lnTo>
                  <a:pt x="838" y="162"/>
                </a:lnTo>
                <a:lnTo>
                  <a:pt x="838" y="162"/>
                </a:lnTo>
                <a:lnTo>
                  <a:pt x="838" y="160"/>
                </a:lnTo>
                <a:lnTo>
                  <a:pt x="839" y="174"/>
                </a:lnTo>
                <a:lnTo>
                  <a:pt x="839" y="174"/>
                </a:lnTo>
                <a:lnTo>
                  <a:pt x="840" y="178"/>
                </a:lnTo>
                <a:lnTo>
                  <a:pt x="840" y="178"/>
                </a:lnTo>
                <a:lnTo>
                  <a:pt x="841" y="185"/>
                </a:lnTo>
                <a:lnTo>
                  <a:pt x="841" y="183"/>
                </a:lnTo>
                <a:lnTo>
                  <a:pt x="841" y="183"/>
                </a:lnTo>
                <a:lnTo>
                  <a:pt x="842" y="178"/>
                </a:lnTo>
                <a:lnTo>
                  <a:pt x="842" y="177"/>
                </a:lnTo>
                <a:lnTo>
                  <a:pt x="843" y="165"/>
                </a:lnTo>
                <a:lnTo>
                  <a:pt x="843" y="165"/>
                </a:lnTo>
                <a:lnTo>
                  <a:pt x="844" y="148"/>
                </a:lnTo>
                <a:lnTo>
                  <a:pt x="844" y="147"/>
                </a:lnTo>
                <a:lnTo>
                  <a:pt x="845" y="132"/>
                </a:lnTo>
                <a:lnTo>
                  <a:pt x="845" y="131"/>
                </a:lnTo>
                <a:lnTo>
                  <a:pt x="846" y="102"/>
                </a:lnTo>
                <a:lnTo>
                  <a:pt x="846" y="100"/>
                </a:lnTo>
                <a:lnTo>
                  <a:pt x="847" y="75"/>
                </a:lnTo>
                <a:lnTo>
                  <a:pt x="847" y="82"/>
                </a:lnTo>
                <a:lnTo>
                  <a:pt x="847" y="85"/>
                </a:lnTo>
                <a:lnTo>
                  <a:pt x="848" y="104"/>
                </a:lnTo>
                <a:lnTo>
                  <a:pt x="848" y="90"/>
                </a:lnTo>
                <a:lnTo>
                  <a:pt x="849" y="91"/>
                </a:lnTo>
                <a:lnTo>
                  <a:pt x="849" y="93"/>
                </a:lnTo>
                <a:lnTo>
                  <a:pt x="849" y="78"/>
                </a:lnTo>
                <a:lnTo>
                  <a:pt x="850" y="77"/>
                </a:lnTo>
                <a:lnTo>
                  <a:pt x="850" y="67"/>
                </a:lnTo>
                <a:lnTo>
                  <a:pt x="850" y="67"/>
                </a:lnTo>
                <a:lnTo>
                  <a:pt x="851" y="67"/>
                </a:lnTo>
                <a:lnTo>
                  <a:pt x="851" y="70"/>
                </a:lnTo>
                <a:lnTo>
                  <a:pt x="851" y="67"/>
                </a:lnTo>
                <a:lnTo>
                  <a:pt x="852" y="67"/>
                </a:lnTo>
                <a:lnTo>
                  <a:pt x="852" y="64"/>
                </a:lnTo>
                <a:lnTo>
                  <a:pt x="853" y="83"/>
                </a:lnTo>
                <a:lnTo>
                  <a:pt x="853" y="84"/>
                </a:lnTo>
                <a:lnTo>
                  <a:pt x="854" y="108"/>
                </a:lnTo>
                <a:lnTo>
                  <a:pt x="854" y="108"/>
                </a:lnTo>
                <a:lnTo>
                  <a:pt x="855" y="112"/>
                </a:lnTo>
                <a:lnTo>
                  <a:pt x="855" y="112"/>
                </a:lnTo>
                <a:lnTo>
                  <a:pt x="855" y="117"/>
                </a:lnTo>
                <a:lnTo>
                  <a:pt x="856" y="117"/>
                </a:lnTo>
                <a:lnTo>
                  <a:pt x="856" y="117"/>
                </a:lnTo>
                <a:lnTo>
                  <a:pt x="857" y="122"/>
                </a:lnTo>
                <a:lnTo>
                  <a:pt x="857" y="122"/>
                </a:lnTo>
                <a:lnTo>
                  <a:pt x="857" y="122"/>
                </a:lnTo>
                <a:lnTo>
                  <a:pt x="858" y="114"/>
                </a:lnTo>
                <a:lnTo>
                  <a:pt x="858" y="114"/>
                </a:lnTo>
                <a:lnTo>
                  <a:pt x="858" y="109"/>
                </a:lnTo>
                <a:lnTo>
                  <a:pt x="859" y="118"/>
                </a:lnTo>
                <a:lnTo>
                  <a:pt x="859" y="118"/>
                </a:lnTo>
                <a:lnTo>
                  <a:pt x="859" y="118"/>
                </a:lnTo>
                <a:lnTo>
                  <a:pt x="859" y="117"/>
                </a:lnTo>
                <a:lnTo>
                  <a:pt x="860" y="118"/>
                </a:lnTo>
                <a:lnTo>
                  <a:pt x="860" y="118"/>
                </a:lnTo>
                <a:lnTo>
                  <a:pt x="860" y="118"/>
                </a:lnTo>
                <a:lnTo>
                  <a:pt x="861" y="114"/>
                </a:lnTo>
                <a:lnTo>
                  <a:pt x="861" y="114"/>
                </a:lnTo>
                <a:lnTo>
                  <a:pt x="862" y="112"/>
                </a:lnTo>
                <a:lnTo>
                  <a:pt x="862" y="121"/>
                </a:lnTo>
                <a:lnTo>
                  <a:pt x="862" y="121"/>
                </a:lnTo>
                <a:lnTo>
                  <a:pt x="863" y="123"/>
                </a:lnTo>
                <a:lnTo>
                  <a:pt x="863" y="122"/>
                </a:lnTo>
                <a:lnTo>
                  <a:pt x="863" y="122"/>
                </a:lnTo>
                <a:lnTo>
                  <a:pt x="864" y="123"/>
                </a:lnTo>
                <a:lnTo>
                  <a:pt x="864" y="123"/>
                </a:lnTo>
                <a:lnTo>
                  <a:pt x="864" y="123"/>
                </a:lnTo>
                <a:lnTo>
                  <a:pt x="864" y="124"/>
                </a:lnTo>
                <a:lnTo>
                  <a:pt x="865" y="123"/>
                </a:lnTo>
                <a:lnTo>
                  <a:pt x="866" y="123"/>
                </a:lnTo>
                <a:lnTo>
                  <a:pt x="866" y="123"/>
                </a:lnTo>
                <a:lnTo>
                  <a:pt x="866" y="134"/>
                </a:lnTo>
                <a:lnTo>
                  <a:pt x="867" y="135"/>
                </a:lnTo>
                <a:lnTo>
                  <a:pt x="867" y="139"/>
                </a:lnTo>
                <a:lnTo>
                  <a:pt x="867" y="128"/>
                </a:lnTo>
                <a:lnTo>
                  <a:pt x="867" y="132"/>
                </a:lnTo>
                <a:lnTo>
                  <a:pt x="868" y="133"/>
                </a:lnTo>
                <a:lnTo>
                  <a:pt x="868" y="136"/>
                </a:lnTo>
                <a:lnTo>
                  <a:pt x="868" y="132"/>
                </a:lnTo>
                <a:lnTo>
                  <a:pt x="869" y="132"/>
                </a:lnTo>
                <a:lnTo>
                  <a:pt x="870" y="126"/>
                </a:lnTo>
                <a:lnTo>
                  <a:pt x="870" y="126"/>
                </a:lnTo>
                <a:lnTo>
                  <a:pt x="871" y="114"/>
                </a:lnTo>
                <a:lnTo>
                  <a:pt x="871" y="113"/>
                </a:lnTo>
                <a:lnTo>
                  <a:pt x="872" y="95"/>
                </a:lnTo>
                <a:lnTo>
                  <a:pt x="872" y="96"/>
                </a:lnTo>
                <a:lnTo>
                  <a:pt x="872" y="98"/>
                </a:lnTo>
                <a:lnTo>
                  <a:pt x="872" y="114"/>
                </a:lnTo>
                <a:lnTo>
                  <a:pt x="873" y="108"/>
                </a:lnTo>
                <a:lnTo>
                  <a:pt x="873" y="108"/>
                </a:lnTo>
                <a:lnTo>
                  <a:pt x="873" y="109"/>
                </a:lnTo>
                <a:lnTo>
                  <a:pt x="874" y="107"/>
                </a:lnTo>
                <a:lnTo>
                  <a:pt x="874" y="108"/>
                </a:lnTo>
                <a:lnTo>
                  <a:pt x="874" y="108"/>
                </a:lnTo>
                <a:lnTo>
                  <a:pt x="874" y="109"/>
                </a:lnTo>
                <a:lnTo>
                  <a:pt x="875" y="104"/>
                </a:lnTo>
                <a:lnTo>
                  <a:pt x="875" y="104"/>
                </a:lnTo>
                <a:lnTo>
                  <a:pt x="875" y="98"/>
                </a:lnTo>
                <a:lnTo>
                  <a:pt x="876" y="105"/>
                </a:lnTo>
                <a:lnTo>
                  <a:pt x="876" y="103"/>
                </a:lnTo>
                <a:lnTo>
                  <a:pt x="876" y="103"/>
                </a:lnTo>
                <a:lnTo>
                  <a:pt x="877" y="96"/>
                </a:lnTo>
                <a:lnTo>
                  <a:pt x="877" y="96"/>
                </a:lnTo>
                <a:lnTo>
                  <a:pt x="877" y="96"/>
                </a:lnTo>
                <a:lnTo>
                  <a:pt x="877" y="103"/>
                </a:lnTo>
                <a:lnTo>
                  <a:pt x="878" y="97"/>
                </a:lnTo>
                <a:lnTo>
                  <a:pt x="878" y="97"/>
                </a:lnTo>
                <a:lnTo>
                  <a:pt x="879" y="116"/>
                </a:lnTo>
                <a:lnTo>
                  <a:pt x="879" y="117"/>
                </a:lnTo>
                <a:lnTo>
                  <a:pt x="880" y="123"/>
                </a:lnTo>
                <a:lnTo>
                  <a:pt x="880" y="123"/>
                </a:lnTo>
                <a:lnTo>
                  <a:pt x="880" y="123"/>
                </a:lnTo>
                <a:lnTo>
                  <a:pt x="880" y="123"/>
                </a:lnTo>
                <a:lnTo>
                  <a:pt x="881" y="129"/>
                </a:lnTo>
                <a:lnTo>
                  <a:pt x="881" y="129"/>
                </a:lnTo>
                <a:lnTo>
                  <a:pt x="882" y="147"/>
                </a:lnTo>
                <a:lnTo>
                  <a:pt x="882" y="145"/>
                </a:lnTo>
                <a:lnTo>
                  <a:pt x="883" y="144"/>
                </a:lnTo>
                <a:lnTo>
                  <a:pt x="883" y="142"/>
                </a:lnTo>
                <a:lnTo>
                  <a:pt x="883" y="155"/>
                </a:lnTo>
                <a:lnTo>
                  <a:pt x="884" y="156"/>
                </a:lnTo>
                <a:lnTo>
                  <a:pt x="884" y="161"/>
                </a:lnTo>
                <a:lnTo>
                  <a:pt x="885" y="161"/>
                </a:lnTo>
                <a:lnTo>
                  <a:pt x="885" y="173"/>
                </a:lnTo>
                <a:lnTo>
                  <a:pt x="885" y="173"/>
                </a:lnTo>
                <a:lnTo>
                  <a:pt x="886" y="173"/>
                </a:lnTo>
                <a:lnTo>
                  <a:pt x="886" y="172"/>
                </a:lnTo>
                <a:lnTo>
                  <a:pt x="887" y="173"/>
                </a:lnTo>
                <a:lnTo>
                  <a:pt x="887" y="173"/>
                </a:lnTo>
                <a:lnTo>
                  <a:pt x="887" y="173"/>
                </a:lnTo>
                <a:lnTo>
                  <a:pt x="888" y="171"/>
                </a:lnTo>
                <a:lnTo>
                  <a:pt x="888" y="171"/>
                </a:lnTo>
                <a:lnTo>
                  <a:pt x="889" y="152"/>
                </a:lnTo>
                <a:lnTo>
                  <a:pt x="889" y="151"/>
                </a:lnTo>
                <a:lnTo>
                  <a:pt x="890" y="145"/>
                </a:lnTo>
                <a:lnTo>
                  <a:pt x="890" y="145"/>
                </a:lnTo>
                <a:lnTo>
                  <a:pt x="891" y="133"/>
                </a:lnTo>
                <a:lnTo>
                  <a:pt x="891" y="132"/>
                </a:lnTo>
                <a:lnTo>
                  <a:pt x="892" y="114"/>
                </a:lnTo>
                <a:lnTo>
                  <a:pt x="892" y="118"/>
                </a:lnTo>
                <a:lnTo>
                  <a:pt x="892" y="118"/>
                </a:lnTo>
                <a:lnTo>
                  <a:pt x="893" y="130"/>
                </a:lnTo>
                <a:lnTo>
                  <a:pt x="893" y="131"/>
                </a:lnTo>
                <a:lnTo>
                  <a:pt x="893" y="131"/>
                </a:lnTo>
                <a:lnTo>
                  <a:pt x="894" y="129"/>
                </a:lnTo>
                <a:lnTo>
                  <a:pt x="894" y="129"/>
                </a:lnTo>
                <a:lnTo>
                  <a:pt x="894" y="129"/>
                </a:lnTo>
                <a:lnTo>
                  <a:pt x="895" y="139"/>
                </a:lnTo>
                <a:lnTo>
                  <a:pt x="895" y="140"/>
                </a:lnTo>
                <a:lnTo>
                  <a:pt x="896" y="150"/>
                </a:lnTo>
                <a:lnTo>
                  <a:pt x="896" y="150"/>
                </a:lnTo>
                <a:lnTo>
                  <a:pt x="897" y="149"/>
                </a:lnTo>
                <a:lnTo>
                  <a:pt x="897" y="151"/>
                </a:lnTo>
                <a:lnTo>
                  <a:pt x="897" y="151"/>
                </a:lnTo>
                <a:lnTo>
                  <a:pt x="897" y="152"/>
                </a:lnTo>
                <a:lnTo>
                  <a:pt x="898" y="150"/>
                </a:lnTo>
                <a:lnTo>
                  <a:pt x="898" y="150"/>
                </a:lnTo>
                <a:lnTo>
                  <a:pt x="898" y="150"/>
                </a:lnTo>
                <a:lnTo>
                  <a:pt x="898" y="153"/>
                </a:lnTo>
                <a:lnTo>
                  <a:pt x="899" y="151"/>
                </a:lnTo>
                <a:lnTo>
                  <a:pt x="900" y="151"/>
                </a:lnTo>
                <a:lnTo>
                  <a:pt x="900" y="148"/>
                </a:lnTo>
                <a:lnTo>
                  <a:pt x="901" y="148"/>
                </a:lnTo>
                <a:lnTo>
                  <a:pt x="901" y="146"/>
                </a:lnTo>
                <a:lnTo>
                  <a:pt x="901" y="146"/>
                </a:lnTo>
                <a:lnTo>
                  <a:pt x="902" y="146"/>
                </a:lnTo>
                <a:lnTo>
                  <a:pt x="902" y="147"/>
                </a:lnTo>
                <a:lnTo>
                  <a:pt x="902" y="144"/>
                </a:lnTo>
                <a:lnTo>
                  <a:pt x="903" y="144"/>
                </a:lnTo>
                <a:lnTo>
                  <a:pt x="903" y="142"/>
                </a:lnTo>
                <a:lnTo>
                  <a:pt x="904" y="142"/>
                </a:lnTo>
                <a:lnTo>
                  <a:pt x="904" y="142"/>
                </a:lnTo>
                <a:lnTo>
                  <a:pt x="905" y="137"/>
                </a:lnTo>
                <a:lnTo>
                  <a:pt x="905" y="137"/>
                </a:lnTo>
                <a:lnTo>
                  <a:pt x="906" y="122"/>
                </a:lnTo>
                <a:lnTo>
                  <a:pt x="906" y="121"/>
                </a:lnTo>
                <a:lnTo>
                  <a:pt x="906" y="117"/>
                </a:lnTo>
                <a:lnTo>
                  <a:pt x="907" y="123"/>
                </a:lnTo>
                <a:lnTo>
                  <a:pt x="907" y="123"/>
                </a:lnTo>
                <a:lnTo>
                  <a:pt x="908" y="140"/>
                </a:lnTo>
                <a:lnTo>
                  <a:pt x="908" y="140"/>
                </a:lnTo>
                <a:lnTo>
                  <a:pt x="909" y="151"/>
                </a:lnTo>
                <a:lnTo>
                  <a:pt x="909" y="151"/>
                </a:lnTo>
                <a:lnTo>
                  <a:pt x="909" y="151"/>
                </a:lnTo>
                <a:lnTo>
                  <a:pt x="910" y="150"/>
                </a:lnTo>
                <a:lnTo>
                  <a:pt x="910" y="150"/>
                </a:lnTo>
                <a:lnTo>
                  <a:pt x="910" y="150"/>
                </a:lnTo>
                <a:lnTo>
                  <a:pt x="910" y="148"/>
                </a:lnTo>
                <a:lnTo>
                  <a:pt x="911" y="164"/>
                </a:lnTo>
                <a:lnTo>
                  <a:pt x="911" y="164"/>
                </a:lnTo>
                <a:lnTo>
                  <a:pt x="912" y="169"/>
                </a:lnTo>
                <a:lnTo>
                  <a:pt x="912" y="169"/>
                </a:lnTo>
                <a:lnTo>
                  <a:pt x="912" y="170"/>
                </a:lnTo>
                <a:lnTo>
                  <a:pt x="913" y="169"/>
                </a:lnTo>
                <a:lnTo>
                  <a:pt x="913" y="169"/>
                </a:lnTo>
                <a:lnTo>
                  <a:pt x="913" y="169"/>
                </a:lnTo>
                <a:lnTo>
                  <a:pt x="914" y="161"/>
                </a:lnTo>
                <a:lnTo>
                  <a:pt x="914" y="161"/>
                </a:lnTo>
                <a:lnTo>
                  <a:pt x="915" y="154"/>
                </a:lnTo>
                <a:lnTo>
                  <a:pt x="915" y="154"/>
                </a:lnTo>
                <a:lnTo>
                  <a:pt x="916" y="135"/>
                </a:lnTo>
                <a:lnTo>
                  <a:pt x="917" y="135"/>
                </a:lnTo>
                <a:lnTo>
                  <a:pt x="917" y="136"/>
                </a:lnTo>
                <a:lnTo>
                  <a:pt x="917" y="133"/>
                </a:lnTo>
                <a:lnTo>
                  <a:pt x="918" y="132"/>
                </a:lnTo>
                <a:lnTo>
                  <a:pt x="918" y="121"/>
                </a:lnTo>
                <a:lnTo>
                  <a:pt x="919" y="120"/>
                </a:lnTo>
                <a:lnTo>
                  <a:pt x="919" y="119"/>
                </a:lnTo>
                <a:lnTo>
                  <a:pt x="919" y="125"/>
                </a:lnTo>
                <a:lnTo>
                  <a:pt x="920" y="125"/>
                </a:lnTo>
                <a:lnTo>
                  <a:pt x="920" y="126"/>
                </a:lnTo>
                <a:lnTo>
                  <a:pt x="921" y="122"/>
                </a:lnTo>
                <a:lnTo>
                  <a:pt x="921" y="122"/>
                </a:lnTo>
                <a:lnTo>
                  <a:pt x="922" y="108"/>
                </a:lnTo>
                <a:lnTo>
                  <a:pt x="922" y="107"/>
                </a:lnTo>
                <a:lnTo>
                  <a:pt x="923" y="95"/>
                </a:lnTo>
                <a:lnTo>
                  <a:pt x="923" y="94"/>
                </a:lnTo>
                <a:lnTo>
                  <a:pt x="923" y="83"/>
                </a:lnTo>
                <a:lnTo>
                  <a:pt x="924" y="84"/>
                </a:lnTo>
                <a:lnTo>
                  <a:pt x="924" y="85"/>
                </a:lnTo>
                <a:lnTo>
                  <a:pt x="924" y="86"/>
                </a:lnTo>
                <a:lnTo>
                  <a:pt x="925" y="79"/>
                </a:lnTo>
                <a:lnTo>
                  <a:pt x="925" y="78"/>
                </a:lnTo>
                <a:lnTo>
                  <a:pt x="926" y="57"/>
                </a:lnTo>
                <a:lnTo>
                  <a:pt x="926" y="55"/>
                </a:lnTo>
                <a:lnTo>
                  <a:pt x="926" y="42"/>
                </a:lnTo>
                <a:lnTo>
                  <a:pt x="927" y="57"/>
                </a:lnTo>
                <a:lnTo>
                  <a:pt x="927" y="58"/>
                </a:lnTo>
                <a:lnTo>
                  <a:pt x="928" y="72"/>
                </a:lnTo>
                <a:lnTo>
                  <a:pt x="928" y="73"/>
                </a:lnTo>
                <a:lnTo>
                  <a:pt x="929" y="75"/>
                </a:lnTo>
                <a:lnTo>
                  <a:pt x="929" y="75"/>
                </a:lnTo>
                <a:lnTo>
                  <a:pt x="929" y="75"/>
                </a:lnTo>
                <a:lnTo>
                  <a:pt x="929" y="75"/>
                </a:lnTo>
                <a:lnTo>
                  <a:pt x="930" y="78"/>
                </a:lnTo>
                <a:lnTo>
                  <a:pt x="930" y="80"/>
                </a:lnTo>
                <a:lnTo>
                  <a:pt x="930" y="83"/>
                </a:lnTo>
                <a:lnTo>
                  <a:pt x="931" y="79"/>
                </a:lnTo>
                <a:lnTo>
                  <a:pt x="931" y="81"/>
                </a:lnTo>
                <a:lnTo>
                  <a:pt x="931" y="80"/>
                </a:lnTo>
                <a:lnTo>
                  <a:pt x="931" y="75"/>
                </a:lnTo>
                <a:lnTo>
                  <a:pt x="932" y="85"/>
                </a:lnTo>
                <a:lnTo>
                  <a:pt x="932" y="86"/>
                </a:lnTo>
                <a:lnTo>
                  <a:pt x="932" y="86"/>
                </a:lnTo>
                <a:lnTo>
                  <a:pt x="933" y="103"/>
                </a:lnTo>
                <a:lnTo>
                  <a:pt x="934" y="105"/>
                </a:lnTo>
                <a:lnTo>
                  <a:pt x="934" y="126"/>
                </a:lnTo>
                <a:lnTo>
                  <a:pt x="935" y="126"/>
                </a:lnTo>
                <a:lnTo>
                  <a:pt x="935" y="127"/>
                </a:lnTo>
                <a:lnTo>
                  <a:pt x="935" y="125"/>
                </a:lnTo>
                <a:lnTo>
                  <a:pt x="935" y="126"/>
                </a:lnTo>
                <a:lnTo>
                  <a:pt x="936" y="127"/>
                </a:lnTo>
                <a:lnTo>
                  <a:pt x="936" y="133"/>
                </a:lnTo>
                <a:lnTo>
                  <a:pt x="936" y="133"/>
                </a:lnTo>
                <a:lnTo>
                  <a:pt x="937" y="133"/>
                </a:lnTo>
                <a:lnTo>
                  <a:pt x="938" y="145"/>
                </a:lnTo>
                <a:lnTo>
                  <a:pt x="938" y="148"/>
                </a:lnTo>
                <a:lnTo>
                  <a:pt x="939" y="170"/>
                </a:lnTo>
                <a:lnTo>
                  <a:pt x="939" y="171"/>
                </a:lnTo>
                <a:lnTo>
                  <a:pt x="939" y="173"/>
                </a:lnTo>
                <a:lnTo>
                  <a:pt x="940" y="172"/>
                </a:lnTo>
                <a:lnTo>
                  <a:pt x="940" y="172"/>
                </a:lnTo>
                <a:lnTo>
                  <a:pt x="940" y="170"/>
                </a:lnTo>
                <a:lnTo>
                  <a:pt x="941" y="172"/>
                </a:lnTo>
                <a:lnTo>
                  <a:pt x="941" y="172"/>
                </a:lnTo>
                <a:lnTo>
                  <a:pt x="941" y="172"/>
                </a:lnTo>
                <a:lnTo>
                  <a:pt x="941" y="168"/>
                </a:lnTo>
                <a:lnTo>
                  <a:pt x="942" y="169"/>
                </a:lnTo>
                <a:lnTo>
                  <a:pt x="942" y="169"/>
                </a:lnTo>
                <a:lnTo>
                  <a:pt x="942" y="169"/>
                </a:lnTo>
                <a:lnTo>
                  <a:pt x="943" y="171"/>
                </a:lnTo>
                <a:lnTo>
                  <a:pt x="943" y="171"/>
                </a:lnTo>
                <a:lnTo>
                  <a:pt x="944" y="173"/>
                </a:lnTo>
                <a:lnTo>
                  <a:pt x="944" y="173"/>
                </a:lnTo>
                <a:lnTo>
                  <a:pt x="945" y="174"/>
                </a:lnTo>
                <a:lnTo>
                  <a:pt x="945" y="174"/>
                </a:lnTo>
                <a:lnTo>
                  <a:pt x="945" y="174"/>
                </a:lnTo>
                <a:lnTo>
                  <a:pt x="945" y="174"/>
                </a:lnTo>
                <a:lnTo>
                  <a:pt x="946" y="175"/>
                </a:lnTo>
                <a:lnTo>
                  <a:pt x="946" y="175"/>
                </a:lnTo>
                <a:lnTo>
                  <a:pt x="946" y="175"/>
                </a:lnTo>
                <a:lnTo>
                  <a:pt x="947" y="175"/>
                </a:lnTo>
                <a:lnTo>
                  <a:pt x="947" y="172"/>
                </a:lnTo>
                <a:lnTo>
                  <a:pt x="947" y="172"/>
                </a:lnTo>
                <a:lnTo>
                  <a:pt x="948" y="170"/>
                </a:lnTo>
                <a:lnTo>
                  <a:pt x="948" y="170"/>
                </a:lnTo>
                <a:lnTo>
                  <a:pt x="949" y="174"/>
                </a:lnTo>
                <a:lnTo>
                  <a:pt x="949" y="174"/>
                </a:lnTo>
                <a:lnTo>
                  <a:pt x="950" y="170"/>
                </a:lnTo>
                <a:lnTo>
                  <a:pt x="950" y="170"/>
                </a:lnTo>
                <a:lnTo>
                  <a:pt x="951" y="170"/>
                </a:lnTo>
                <a:lnTo>
                  <a:pt x="951" y="170"/>
                </a:lnTo>
                <a:lnTo>
                  <a:pt x="951" y="168"/>
                </a:lnTo>
                <a:lnTo>
                  <a:pt x="952" y="168"/>
                </a:lnTo>
                <a:lnTo>
                  <a:pt x="952" y="154"/>
                </a:lnTo>
                <a:lnTo>
                  <a:pt x="952" y="155"/>
                </a:lnTo>
                <a:lnTo>
                  <a:pt x="953" y="155"/>
                </a:lnTo>
                <a:lnTo>
                  <a:pt x="953" y="147"/>
                </a:lnTo>
                <a:lnTo>
                  <a:pt x="954" y="146"/>
                </a:lnTo>
                <a:lnTo>
                  <a:pt x="955" y="137"/>
                </a:lnTo>
                <a:lnTo>
                  <a:pt x="955" y="136"/>
                </a:lnTo>
                <a:lnTo>
                  <a:pt x="956" y="125"/>
                </a:lnTo>
                <a:lnTo>
                  <a:pt x="956" y="124"/>
                </a:lnTo>
                <a:lnTo>
                  <a:pt x="957" y="108"/>
                </a:lnTo>
                <a:lnTo>
                  <a:pt x="957" y="108"/>
                </a:lnTo>
                <a:lnTo>
                  <a:pt x="957" y="106"/>
                </a:lnTo>
                <a:lnTo>
                  <a:pt x="958" y="108"/>
                </a:lnTo>
                <a:lnTo>
                  <a:pt x="958" y="108"/>
                </a:lnTo>
                <a:lnTo>
                  <a:pt x="958" y="108"/>
                </a:lnTo>
                <a:lnTo>
                  <a:pt x="959" y="93"/>
                </a:lnTo>
                <a:lnTo>
                  <a:pt x="959" y="92"/>
                </a:lnTo>
                <a:lnTo>
                  <a:pt x="960" y="75"/>
                </a:lnTo>
                <a:lnTo>
                  <a:pt x="960" y="79"/>
                </a:lnTo>
                <a:lnTo>
                  <a:pt x="960" y="80"/>
                </a:lnTo>
                <a:lnTo>
                  <a:pt x="961" y="89"/>
                </a:lnTo>
                <a:lnTo>
                  <a:pt x="961" y="89"/>
                </a:lnTo>
                <a:lnTo>
                  <a:pt x="961" y="89"/>
                </a:lnTo>
                <a:lnTo>
                  <a:pt x="962" y="117"/>
                </a:lnTo>
                <a:lnTo>
                  <a:pt x="962" y="119"/>
                </a:lnTo>
                <a:lnTo>
                  <a:pt x="963" y="125"/>
                </a:lnTo>
                <a:lnTo>
                  <a:pt x="963" y="125"/>
                </a:lnTo>
                <a:lnTo>
                  <a:pt x="963" y="125"/>
                </a:lnTo>
                <a:lnTo>
                  <a:pt x="963" y="124"/>
                </a:lnTo>
                <a:lnTo>
                  <a:pt x="964" y="127"/>
                </a:lnTo>
                <a:lnTo>
                  <a:pt x="964" y="126"/>
                </a:lnTo>
                <a:lnTo>
                  <a:pt x="964" y="125"/>
                </a:lnTo>
                <a:lnTo>
                  <a:pt x="965" y="122"/>
                </a:lnTo>
                <a:lnTo>
                  <a:pt x="965" y="126"/>
                </a:lnTo>
                <a:lnTo>
                  <a:pt x="965" y="126"/>
                </a:lnTo>
                <a:lnTo>
                  <a:pt x="966" y="124"/>
                </a:lnTo>
                <a:lnTo>
                  <a:pt x="966" y="133"/>
                </a:lnTo>
                <a:lnTo>
                  <a:pt x="966" y="134"/>
                </a:lnTo>
                <a:lnTo>
                  <a:pt x="967" y="148"/>
                </a:lnTo>
                <a:lnTo>
                  <a:pt x="968" y="148"/>
                </a:lnTo>
                <a:lnTo>
                  <a:pt x="968" y="150"/>
                </a:lnTo>
                <a:lnTo>
                  <a:pt x="969" y="150"/>
                </a:lnTo>
                <a:lnTo>
                  <a:pt x="969" y="155"/>
                </a:lnTo>
                <a:lnTo>
                  <a:pt x="970" y="155"/>
                </a:lnTo>
                <a:lnTo>
                  <a:pt x="970" y="163"/>
                </a:lnTo>
                <a:lnTo>
                  <a:pt x="971" y="163"/>
                </a:lnTo>
                <a:lnTo>
                  <a:pt x="972" y="169"/>
                </a:lnTo>
                <a:lnTo>
                  <a:pt x="972" y="169"/>
                </a:lnTo>
                <a:lnTo>
                  <a:pt x="973" y="176"/>
                </a:lnTo>
                <a:lnTo>
                  <a:pt x="973" y="176"/>
                </a:lnTo>
                <a:lnTo>
                  <a:pt x="974" y="173"/>
                </a:lnTo>
                <a:lnTo>
                  <a:pt x="974" y="174"/>
                </a:lnTo>
                <a:lnTo>
                  <a:pt x="974" y="174"/>
                </a:lnTo>
                <a:lnTo>
                  <a:pt x="974" y="174"/>
                </a:lnTo>
                <a:lnTo>
                  <a:pt x="975" y="172"/>
                </a:lnTo>
                <a:lnTo>
                  <a:pt x="975" y="172"/>
                </a:lnTo>
                <a:lnTo>
                  <a:pt x="976" y="166"/>
                </a:lnTo>
                <a:lnTo>
                  <a:pt x="976" y="166"/>
                </a:lnTo>
                <a:lnTo>
                  <a:pt x="977" y="157"/>
                </a:lnTo>
                <a:lnTo>
                  <a:pt x="977" y="156"/>
                </a:lnTo>
                <a:lnTo>
                  <a:pt x="978" y="152"/>
                </a:lnTo>
                <a:lnTo>
                  <a:pt x="978" y="152"/>
                </a:lnTo>
                <a:lnTo>
                  <a:pt x="978" y="155"/>
                </a:lnTo>
                <a:lnTo>
                  <a:pt x="979" y="146"/>
                </a:lnTo>
                <a:lnTo>
                  <a:pt x="979" y="145"/>
                </a:lnTo>
                <a:lnTo>
                  <a:pt x="980" y="136"/>
                </a:lnTo>
                <a:lnTo>
                  <a:pt x="980" y="135"/>
                </a:lnTo>
                <a:lnTo>
                  <a:pt x="980" y="134"/>
                </a:lnTo>
                <a:lnTo>
                  <a:pt x="981" y="138"/>
                </a:lnTo>
                <a:lnTo>
                  <a:pt x="981" y="136"/>
                </a:lnTo>
                <a:lnTo>
                  <a:pt x="981" y="136"/>
                </a:lnTo>
                <a:lnTo>
                  <a:pt x="982" y="122"/>
                </a:lnTo>
                <a:lnTo>
                  <a:pt x="982" y="122"/>
                </a:lnTo>
                <a:lnTo>
                  <a:pt x="983" y="112"/>
                </a:lnTo>
                <a:lnTo>
                  <a:pt x="983" y="128"/>
                </a:lnTo>
                <a:lnTo>
                  <a:pt x="983" y="129"/>
                </a:lnTo>
                <a:lnTo>
                  <a:pt x="984" y="135"/>
                </a:lnTo>
                <a:lnTo>
                  <a:pt x="984" y="126"/>
                </a:lnTo>
                <a:lnTo>
                  <a:pt x="985" y="126"/>
                </a:lnTo>
                <a:lnTo>
                  <a:pt x="985" y="128"/>
                </a:lnTo>
                <a:lnTo>
                  <a:pt x="985" y="127"/>
                </a:lnTo>
                <a:lnTo>
                  <a:pt x="986" y="127"/>
                </a:lnTo>
                <a:lnTo>
                  <a:pt x="986" y="117"/>
                </a:lnTo>
                <a:lnTo>
                  <a:pt x="987" y="116"/>
                </a:lnTo>
                <a:lnTo>
                  <a:pt x="987" y="116"/>
                </a:lnTo>
                <a:lnTo>
                  <a:pt x="987" y="126"/>
                </a:lnTo>
                <a:lnTo>
                  <a:pt x="988" y="127"/>
                </a:lnTo>
                <a:lnTo>
                  <a:pt x="988" y="125"/>
                </a:lnTo>
                <a:lnTo>
                  <a:pt x="989" y="128"/>
                </a:lnTo>
                <a:lnTo>
                  <a:pt x="989" y="128"/>
                </a:lnTo>
                <a:lnTo>
                  <a:pt x="989" y="129"/>
                </a:lnTo>
                <a:lnTo>
                  <a:pt x="990" y="126"/>
                </a:lnTo>
                <a:lnTo>
                  <a:pt x="990" y="126"/>
                </a:lnTo>
                <a:lnTo>
                  <a:pt x="990" y="126"/>
                </a:lnTo>
                <a:lnTo>
                  <a:pt x="991" y="116"/>
                </a:lnTo>
                <a:lnTo>
                  <a:pt x="991" y="115"/>
                </a:lnTo>
                <a:lnTo>
                  <a:pt x="991" y="114"/>
                </a:lnTo>
                <a:lnTo>
                  <a:pt x="991" y="123"/>
                </a:lnTo>
                <a:lnTo>
                  <a:pt x="992" y="119"/>
                </a:lnTo>
                <a:lnTo>
                  <a:pt x="992" y="119"/>
                </a:lnTo>
                <a:lnTo>
                  <a:pt x="993" y="125"/>
                </a:lnTo>
                <a:lnTo>
                  <a:pt x="993" y="125"/>
                </a:lnTo>
                <a:lnTo>
                  <a:pt x="994" y="123"/>
                </a:lnTo>
                <a:lnTo>
                  <a:pt x="994" y="126"/>
                </a:lnTo>
                <a:lnTo>
                  <a:pt x="994" y="126"/>
                </a:lnTo>
                <a:lnTo>
                  <a:pt x="994" y="127"/>
                </a:lnTo>
                <a:lnTo>
                  <a:pt x="995" y="115"/>
                </a:lnTo>
                <a:lnTo>
                  <a:pt x="995" y="115"/>
                </a:lnTo>
                <a:lnTo>
                  <a:pt x="996" y="114"/>
                </a:lnTo>
                <a:lnTo>
                  <a:pt x="996" y="115"/>
                </a:lnTo>
                <a:lnTo>
                  <a:pt x="996" y="115"/>
                </a:lnTo>
                <a:lnTo>
                  <a:pt x="996" y="119"/>
                </a:lnTo>
                <a:lnTo>
                  <a:pt x="997" y="115"/>
                </a:lnTo>
                <a:lnTo>
                  <a:pt x="997" y="115"/>
                </a:lnTo>
                <a:lnTo>
                  <a:pt x="998" y="98"/>
                </a:lnTo>
                <a:lnTo>
                  <a:pt x="998" y="99"/>
                </a:lnTo>
                <a:lnTo>
                  <a:pt x="998" y="99"/>
                </a:lnTo>
                <a:lnTo>
                  <a:pt x="999" y="103"/>
                </a:lnTo>
                <a:lnTo>
                  <a:pt x="999" y="95"/>
                </a:lnTo>
                <a:lnTo>
                  <a:pt x="999" y="94"/>
                </a:lnTo>
                <a:lnTo>
                  <a:pt x="1000" y="88"/>
                </a:lnTo>
                <a:lnTo>
                  <a:pt x="1000" y="88"/>
                </a:lnTo>
                <a:lnTo>
                  <a:pt x="1000" y="88"/>
                </a:lnTo>
                <a:lnTo>
                  <a:pt x="1001" y="88"/>
                </a:lnTo>
                <a:lnTo>
                  <a:pt x="1001" y="93"/>
                </a:lnTo>
                <a:lnTo>
                  <a:pt x="1002" y="94"/>
                </a:lnTo>
                <a:lnTo>
                  <a:pt x="1002" y="123"/>
                </a:lnTo>
                <a:lnTo>
                  <a:pt x="1003" y="124"/>
                </a:lnTo>
                <a:lnTo>
                  <a:pt x="1003" y="128"/>
                </a:lnTo>
                <a:lnTo>
                  <a:pt x="1004" y="128"/>
                </a:lnTo>
                <a:lnTo>
                  <a:pt x="1004" y="128"/>
                </a:lnTo>
                <a:lnTo>
                  <a:pt x="1004" y="135"/>
                </a:lnTo>
                <a:lnTo>
                  <a:pt x="1005" y="135"/>
                </a:lnTo>
                <a:lnTo>
                  <a:pt x="1005" y="139"/>
                </a:lnTo>
                <a:lnTo>
                  <a:pt x="1006" y="135"/>
                </a:lnTo>
                <a:lnTo>
                  <a:pt x="1006" y="139"/>
                </a:lnTo>
                <a:lnTo>
                  <a:pt x="1006" y="140"/>
                </a:lnTo>
                <a:lnTo>
                  <a:pt x="1007" y="147"/>
                </a:lnTo>
                <a:lnTo>
                  <a:pt x="1007" y="147"/>
                </a:lnTo>
                <a:lnTo>
                  <a:pt x="1007" y="150"/>
                </a:lnTo>
                <a:lnTo>
                  <a:pt x="1008" y="150"/>
                </a:lnTo>
                <a:lnTo>
                  <a:pt x="1008" y="150"/>
                </a:lnTo>
                <a:lnTo>
                  <a:pt x="1008" y="148"/>
                </a:lnTo>
                <a:lnTo>
                  <a:pt x="1009" y="149"/>
                </a:lnTo>
                <a:lnTo>
                  <a:pt x="1009" y="149"/>
                </a:lnTo>
                <a:lnTo>
                  <a:pt x="1010" y="152"/>
                </a:lnTo>
                <a:lnTo>
                  <a:pt x="1010" y="152"/>
                </a:lnTo>
                <a:lnTo>
                  <a:pt x="1010" y="153"/>
                </a:lnTo>
                <a:lnTo>
                  <a:pt x="1011" y="152"/>
                </a:lnTo>
                <a:lnTo>
                  <a:pt x="1011" y="152"/>
                </a:lnTo>
                <a:lnTo>
                  <a:pt x="1011" y="152"/>
                </a:lnTo>
                <a:lnTo>
                  <a:pt x="1012" y="146"/>
                </a:lnTo>
                <a:lnTo>
                  <a:pt x="1012" y="146"/>
                </a:lnTo>
                <a:lnTo>
                  <a:pt x="1013" y="150"/>
                </a:lnTo>
                <a:lnTo>
                  <a:pt x="1013" y="150"/>
                </a:lnTo>
                <a:lnTo>
                  <a:pt x="1013" y="149"/>
                </a:lnTo>
                <a:lnTo>
                  <a:pt x="1014" y="151"/>
                </a:lnTo>
                <a:lnTo>
                  <a:pt x="1014" y="151"/>
                </a:lnTo>
                <a:lnTo>
                  <a:pt x="1015" y="149"/>
                </a:lnTo>
                <a:lnTo>
                  <a:pt x="1015" y="153"/>
                </a:lnTo>
                <a:lnTo>
                  <a:pt x="1015" y="153"/>
                </a:lnTo>
                <a:lnTo>
                  <a:pt x="1016" y="159"/>
                </a:lnTo>
                <a:lnTo>
                  <a:pt x="1016" y="160"/>
                </a:lnTo>
                <a:lnTo>
                  <a:pt x="1017" y="167"/>
                </a:lnTo>
                <a:lnTo>
                  <a:pt x="1017" y="167"/>
                </a:lnTo>
                <a:lnTo>
                  <a:pt x="1018" y="170"/>
                </a:lnTo>
                <a:lnTo>
                  <a:pt x="1019" y="170"/>
                </a:lnTo>
                <a:lnTo>
                  <a:pt x="1019" y="170"/>
                </a:lnTo>
                <a:lnTo>
                  <a:pt x="1019" y="160"/>
                </a:lnTo>
                <a:lnTo>
                  <a:pt x="1020" y="159"/>
                </a:lnTo>
                <a:lnTo>
                  <a:pt x="1020" y="138"/>
                </a:lnTo>
                <a:lnTo>
                  <a:pt x="1021" y="137"/>
                </a:lnTo>
                <a:lnTo>
                  <a:pt x="1021" y="126"/>
                </a:lnTo>
                <a:lnTo>
                  <a:pt x="1022" y="125"/>
                </a:lnTo>
                <a:lnTo>
                  <a:pt x="1022" y="125"/>
                </a:lnTo>
                <a:lnTo>
                  <a:pt x="1023" y="132"/>
                </a:lnTo>
                <a:lnTo>
                  <a:pt x="1023" y="132"/>
                </a:lnTo>
                <a:lnTo>
                  <a:pt x="1023" y="132"/>
                </a:lnTo>
                <a:lnTo>
                  <a:pt x="1023" y="124"/>
                </a:lnTo>
                <a:lnTo>
                  <a:pt x="1024" y="131"/>
                </a:lnTo>
                <a:lnTo>
                  <a:pt x="1024" y="131"/>
                </a:lnTo>
                <a:lnTo>
                  <a:pt x="1025" y="128"/>
                </a:lnTo>
                <a:lnTo>
                  <a:pt x="1025" y="128"/>
                </a:lnTo>
                <a:lnTo>
                  <a:pt x="1025" y="128"/>
                </a:lnTo>
                <a:lnTo>
                  <a:pt x="1025" y="128"/>
                </a:lnTo>
                <a:lnTo>
                  <a:pt x="1026" y="131"/>
                </a:lnTo>
                <a:lnTo>
                  <a:pt x="1026" y="130"/>
                </a:lnTo>
                <a:lnTo>
                  <a:pt x="1026" y="130"/>
                </a:lnTo>
                <a:lnTo>
                  <a:pt x="1026" y="128"/>
                </a:lnTo>
                <a:lnTo>
                  <a:pt x="1027" y="134"/>
                </a:lnTo>
                <a:lnTo>
                  <a:pt x="1027" y="134"/>
                </a:lnTo>
                <a:lnTo>
                  <a:pt x="1028" y="137"/>
                </a:lnTo>
                <a:lnTo>
                  <a:pt x="1028" y="137"/>
                </a:lnTo>
                <a:lnTo>
                  <a:pt x="1028" y="137"/>
                </a:lnTo>
                <a:lnTo>
                  <a:pt x="1029" y="136"/>
                </a:lnTo>
                <a:lnTo>
                  <a:pt x="1029" y="136"/>
                </a:lnTo>
                <a:lnTo>
                  <a:pt x="1029" y="133"/>
                </a:lnTo>
                <a:lnTo>
                  <a:pt x="1030" y="135"/>
                </a:lnTo>
                <a:lnTo>
                  <a:pt x="1030" y="135"/>
                </a:lnTo>
                <a:lnTo>
                  <a:pt x="1031" y="133"/>
                </a:lnTo>
                <a:lnTo>
                  <a:pt x="1031" y="133"/>
                </a:lnTo>
                <a:lnTo>
                  <a:pt x="1031" y="134"/>
                </a:lnTo>
                <a:lnTo>
                  <a:pt x="1031" y="134"/>
                </a:lnTo>
                <a:lnTo>
                  <a:pt x="1032" y="126"/>
                </a:lnTo>
                <a:lnTo>
                  <a:pt x="1032" y="126"/>
                </a:lnTo>
                <a:lnTo>
                  <a:pt x="1033" y="126"/>
                </a:lnTo>
                <a:lnTo>
                  <a:pt x="1033" y="119"/>
                </a:lnTo>
                <a:lnTo>
                  <a:pt x="1033" y="121"/>
                </a:lnTo>
                <a:lnTo>
                  <a:pt x="1033" y="123"/>
                </a:lnTo>
                <a:lnTo>
                  <a:pt x="1034" y="141"/>
                </a:lnTo>
                <a:lnTo>
                  <a:pt x="1034" y="142"/>
                </a:lnTo>
                <a:lnTo>
                  <a:pt x="1035" y="148"/>
                </a:lnTo>
                <a:lnTo>
                  <a:pt x="1035" y="146"/>
                </a:lnTo>
                <a:lnTo>
                  <a:pt x="1036" y="145"/>
                </a:lnTo>
                <a:lnTo>
                  <a:pt x="1036" y="133"/>
                </a:lnTo>
                <a:lnTo>
                  <a:pt x="1037" y="132"/>
                </a:lnTo>
                <a:lnTo>
                  <a:pt x="1037" y="122"/>
                </a:lnTo>
                <a:lnTo>
                  <a:pt x="1038" y="122"/>
                </a:lnTo>
                <a:lnTo>
                  <a:pt x="1038" y="107"/>
                </a:lnTo>
                <a:lnTo>
                  <a:pt x="1039" y="105"/>
                </a:lnTo>
                <a:lnTo>
                  <a:pt x="1040" y="75"/>
                </a:lnTo>
                <a:lnTo>
                  <a:pt x="1040" y="74"/>
                </a:lnTo>
                <a:lnTo>
                  <a:pt x="1041" y="58"/>
                </a:lnTo>
                <a:lnTo>
                  <a:pt x="1041" y="57"/>
                </a:lnTo>
                <a:lnTo>
                  <a:pt x="1042" y="46"/>
                </a:lnTo>
                <a:lnTo>
                  <a:pt x="1042" y="45"/>
                </a:lnTo>
                <a:lnTo>
                  <a:pt x="1043" y="63"/>
                </a:lnTo>
                <a:lnTo>
                  <a:pt x="1043" y="63"/>
                </a:lnTo>
                <a:lnTo>
                  <a:pt x="1044" y="88"/>
                </a:lnTo>
                <a:lnTo>
                  <a:pt x="1044" y="83"/>
                </a:lnTo>
                <a:lnTo>
                  <a:pt x="1044" y="81"/>
                </a:lnTo>
                <a:lnTo>
                  <a:pt x="1044" y="75"/>
                </a:lnTo>
                <a:lnTo>
                  <a:pt x="1045" y="82"/>
                </a:lnTo>
                <a:lnTo>
                  <a:pt x="1045" y="81"/>
                </a:lnTo>
                <a:lnTo>
                  <a:pt x="1045" y="81"/>
                </a:lnTo>
                <a:lnTo>
                  <a:pt x="1045" y="80"/>
                </a:lnTo>
                <a:lnTo>
                  <a:pt x="1046" y="82"/>
                </a:lnTo>
                <a:lnTo>
                  <a:pt x="1046" y="81"/>
                </a:lnTo>
                <a:lnTo>
                  <a:pt x="1046" y="82"/>
                </a:lnTo>
                <a:lnTo>
                  <a:pt x="1047" y="87"/>
                </a:lnTo>
                <a:lnTo>
                  <a:pt x="1047" y="89"/>
                </a:lnTo>
                <a:lnTo>
                  <a:pt x="1048" y="115"/>
                </a:lnTo>
                <a:lnTo>
                  <a:pt x="1048" y="116"/>
                </a:lnTo>
                <a:lnTo>
                  <a:pt x="1049" y="123"/>
                </a:lnTo>
                <a:lnTo>
                  <a:pt x="1049" y="124"/>
                </a:lnTo>
                <a:lnTo>
                  <a:pt x="1050" y="129"/>
                </a:lnTo>
                <a:lnTo>
                  <a:pt x="1050" y="129"/>
                </a:lnTo>
                <a:lnTo>
                  <a:pt x="1051" y="129"/>
                </a:lnTo>
                <a:lnTo>
                  <a:pt x="1051" y="128"/>
                </a:lnTo>
                <a:lnTo>
                  <a:pt x="1051" y="129"/>
                </a:lnTo>
                <a:lnTo>
                  <a:pt x="1051" y="130"/>
                </a:lnTo>
                <a:lnTo>
                  <a:pt x="1052" y="159"/>
                </a:lnTo>
                <a:lnTo>
                  <a:pt x="1053" y="159"/>
                </a:lnTo>
                <a:lnTo>
                  <a:pt x="1053" y="160"/>
                </a:lnTo>
                <a:lnTo>
                  <a:pt x="1053" y="147"/>
                </a:lnTo>
                <a:lnTo>
                  <a:pt x="1054" y="147"/>
                </a:lnTo>
                <a:lnTo>
                  <a:pt x="1054" y="134"/>
                </a:lnTo>
                <a:lnTo>
                  <a:pt x="1055" y="133"/>
                </a:lnTo>
                <a:lnTo>
                  <a:pt x="1055" y="136"/>
                </a:lnTo>
                <a:lnTo>
                  <a:pt x="1055" y="131"/>
                </a:lnTo>
                <a:lnTo>
                  <a:pt x="1056" y="131"/>
                </a:lnTo>
                <a:lnTo>
                  <a:pt x="1057" y="125"/>
                </a:lnTo>
                <a:lnTo>
                  <a:pt x="1057" y="125"/>
                </a:lnTo>
                <a:lnTo>
                  <a:pt x="1057" y="120"/>
                </a:lnTo>
                <a:lnTo>
                  <a:pt x="1058" y="133"/>
                </a:lnTo>
                <a:lnTo>
                  <a:pt x="1058" y="133"/>
                </a:lnTo>
                <a:lnTo>
                  <a:pt x="1058" y="132"/>
                </a:lnTo>
                <a:lnTo>
                  <a:pt x="1059" y="135"/>
                </a:lnTo>
                <a:lnTo>
                  <a:pt x="1059" y="135"/>
                </a:lnTo>
                <a:lnTo>
                  <a:pt x="1059" y="145"/>
                </a:lnTo>
                <a:lnTo>
                  <a:pt x="1060" y="141"/>
                </a:lnTo>
                <a:lnTo>
                  <a:pt x="1060" y="140"/>
                </a:lnTo>
                <a:lnTo>
                  <a:pt x="1060" y="143"/>
                </a:lnTo>
                <a:lnTo>
                  <a:pt x="1061" y="139"/>
                </a:lnTo>
                <a:lnTo>
                  <a:pt x="1061" y="139"/>
                </a:lnTo>
                <a:lnTo>
                  <a:pt x="1062" y="125"/>
                </a:lnTo>
                <a:lnTo>
                  <a:pt x="1062" y="161"/>
                </a:lnTo>
                <a:lnTo>
                  <a:pt x="1062" y="167"/>
                </a:lnTo>
                <a:lnTo>
                  <a:pt x="1062" y="208"/>
                </a:lnTo>
                <a:lnTo>
                  <a:pt x="1063" y="203"/>
                </a:lnTo>
                <a:lnTo>
                  <a:pt x="1063" y="203"/>
                </a:lnTo>
                <a:lnTo>
                  <a:pt x="1064" y="124"/>
                </a:lnTo>
                <a:lnTo>
                  <a:pt x="1064" y="122"/>
                </a:lnTo>
                <a:lnTo>
                  <a:pt x="1065" y="116"/>
                </a:lnTo>
                <a:lnTo>
                  <a:pt x="1065" y="124"/>
                </a:lnTo>
                <a:lnTo>
                  <a:pt x="1065" y="127"/>
                </a:lnTo>
                <a:lnTo>
                  <a:pt x="1066" y="54"/>
                </a:lnTo>
                <a:lnTo>
                  <a:pt x="1066" y="57"/>
                </a:lnTo>
                <a:lnTo>
                  <a:pt x="1066" y="58"/>
                </a:lnTo>
                <a:lnTo>
                  <a:pt x="1067" y="82"/>
                </a:lnTo>
                <a:lnTo>
                  <a:pt x="1067" y="84"/>
                </a:lnTo>
                <a:lnTo>
                  <a:pt x="1068" y="110"/>
                </a:lnTo>
                <a:lnTo>
                  <a:pt x="1068" y="111"/>
                </a:lnTo>
                <a:lnTo>
                  <a:pt x="1069" y="118"/>
                </a:lnTo>
                <a:lnTo>
                  <a:pt x="1069" y="108"/>
                </a:lnTo>
                <a:lnTo>
                  <a:pt x="1069" y="108"/>
                </a:lnTo>
                <a:lnTo>
                  <a:pt x="1070" y="109"/>
                </a:lnTo>
                <a:lnTo>
                  <a:pt x="1070" y="111"/>
                </a:lnTo>
                <a:lnTo>
                  <a:pt x="1070" y="110"/>
                </a:lnTo>
                <a:lnTo>
                  <a:pt x="1071" y="110"/>
                </a:lnTo>
                <a:lnTo>
                  <a:pt x="1071" y="112"/>
                </a:lnTo>
                <a:lnTo>
                  <a:pt x="1071" y="77"/>
                </a:lnTo>
                <a:lnTo>
                  <a:pt x="1072" y="76"/>
                </a:lnTo>
                <a:lnTo>
                  <a:pt x="1072" y="74"/>
                </a:lnTo>
                <a:lnTo>
                  <a:pt x="1072" y="94"/>
                </a:lnTo>
                <a:lnTo>
                  <a:pt x="1073" y="95"/>
                </a:lnTo>
                <a:lnTo>
                  <a:pt x="1074" y="107"/>
                </a:lnTo>
                <a:lnTo>
                  <a:pt x="1074" y="105"/>
                </a:lnTo>
                <a:lnTo>
                  <a:pt x="1074" y="106"/>
                </a:lnTo>
                <a:lnTo>
                  <a:pt x="1075" y="136"/>
                </a:lnTo>
                <a:lnTo>
                  <a:pt x="1075" y="137"/>
                </a:lnTo>
                <a:lnTo>
                  <a:pt x="1076" y="144"/>
                </a:lnTo>
                <a:lnTo>
                  <a:pt x="1076" y="143"/>
                </a:lnTo>
                <a:lnTo>
                  <a:pt x="1076" y="142"/>
                </a:lnTo>
                <a:lnTo>
                  <a:pt x="1077" y="120"/>
                </a:lnTo>
                <a:lnTo>
                  <a:pt x="1077" y="119"/>
                </a:lnTo>
                <a:lnTo>
                  <a:pt x="1077" y="118"/>
                </a:lnTo>
                <a:lnTo>
                  <a:pt x="1078" y="121"/>
                </a:lnTo>
                <a:lnTo>
                  <a:pt x="1078" y="122"/>
                </a:lnTo>
                <a:lnTo>
                  <a:pt x="1078" y="122"/>
                </a:lnTo>
                <a:lnTo>
                  <a:pt x="1079" y="118"/>
                </a:lnTo>
                <a:lnTo>
                  <a:pt x="1079" y="119"/>
                </a:lnTo>
                <a:lnTo>
                  <a:pt x="1079" y="119"/>
                </a:lnTo>
                <a:lnTo>
                  <a:pt x="1080" y="123"/>
                </a:lnTo>
                <a:lnTo>
                  <a:pt x="1080" y="123"/>
                </a:lnTo>
                <a:lnTo>
                  <a:pt x="1080" y="124"/>
                </a:lnTo>
                <a:lnTo>
                  <a:pt x="1081" y="120"/>
                </a:lnTo>
                <a:lnTo>
                  <a:pt x="1081" y="120"/>
                </a:lnTo>
                <a:lnTo>
                  <a:pt x="1081" y="120"/>
                </a:lnTo>
                <a:lnTo>
                  <a:pt x="1082" y="131"/>
                </a:lnTo>
                <a:lnTo>
                  <a:pt x="1082" y="131"/>
                </a:lnTo>
                <a:lnTo>
                  <a:pt x="1083" y="127"/>
                </a:lnTo>
                <a:lnTo>
                  <a:pt x="1083" y="128"/>
                </a:lnTo>
                <a:lnTo>
                  <a:pt x="1083" y="128"/>
                </a:lnTo>
                <a:lnTo>
                  <a:pt x="1084" y="129"/>
                </a:lnTo>
                <a:lnTo>
                  <a:pt x="1084" y="129"/>
                </a:lnTo>
                <a:lnTo>
                  <a:pt x="1084" y="129"/>
                </a:lnTo>
                <a:lnTo>
                  <a:pt x="1085" y="131"/>
                </a:lnTo>
                <a:lnTo>
                  <a:pt x="1085" y="127"/>
                </a:lnTo>
                <a:lnTo>
                  <a:pt x="1085" y="127"/>
                </a:lnTo>
                <a:lnTo>
                  <a:pt x="1086" y="137"/>
                </a:lnTo>
                <a:lnTo>
                  <a:pt x="1086" y="136"/>
                </a:lnTo>
                <a:lnTo>
                  <a:pt x="1087" y="136"/>
                </a:lnTo>
                <a:lnTo>
                  <a:pt x="1087" y="130"/>
                </a:lnTo>
                <a:lnTo>
                  <a:pt x="1088" y="129"/>
                </a:lnTo>
                <a:lnTo>
                  <a:pt x="1088" y="123"/>
                </a:lnTo>
                <a:lnTo>
                  <a:pt x="1088" y="124"/>
                </a:lnTo>
                <a:lnTo>
                  <a:pt x="1089" y="124"/>
                </a:lnTo>
                <a:lnTo>
                  <a:pt x="1089" y="133"/>
                </a:lnTo>
                <a:lnTo>
                  <a:pt x="1090" y="133"/>
                </a:lnTo>
                <a:lnTo>
                  <a:pt x="1090" y="137"/>
                </a:lnTo>
                <a:lnTo>
                  <a:pt x="1091" y="134"/>
                </a:lnTo>
                <a:lnTo>
                  <a:pt x="1091" y="133"/>
                </a:lnTo>
                <a:lnTo>
                  <a:pt x="1092" y="121"/>
                </a:lnTo>
                <a:lnTo>
                  <a:pt x="1092" y="120"/>
                </a:lnTo>
                <a:lnTo>
                  <a:pt x="1093" y="111"/>
                </a:lnTo>
                <a:lnTo>
                  <a:pt x="1093" y="111"/>
                </a:lnTo>
                <a:lnTo>
                  <a:pt x="1094" y="100"/>
                </a:lnTo>
                <a:lnTo>
                  <a:pt x="1094" y="100"/>
                </a:lnTo>
                <a:lnTo>
                  <a:pt x="1094" y="100"/>
                </a:lnTo>
                <a:lnTo>
                  <a:pt x="1095" y="102"/>
                </a:lnTo>
                <a:lnTo>
                  <a:pt x="1095" y="101"/>
                </a:lnTo>
                <a:lnTo>
                  <a:pt x="1095" y="101"/>
                </a:lnTo>
                <a:lnTo>
                  <a:pt x="1096" y="92"/>
                </a:lnTo>
                <a:lnTo>
                  <a:pt x="1096" y="91"/>
                </a:lnTo>
                <a:lnTo>
                  <a:pt x="1096" y="86"/>
                </a:lnTo>
                <a:lnTo>
                  <a:pt x="1097" y="91"/>
                </a:lnTo>
                <a:lnTo>
                  <a:pt x="1097" y="92"/>
                </a:lnTo>
                <a:lnTo>
                  <a:pt x="1097" y="92"/>
                </a:lnTo>
                <a:lnTo>
                  <a:pt x="1098" y="77"/>
                </a:lnTo>
                <a:lnTo>
                  <a:pt x="1098" y="76"/>
                </a:lnTo>
                <a:lnTo>
                  <a:pt x="1099" y="67"/>
                </a:lnTo>
                <a:lnTo>
                  <a:pt x="1099" y="67"/>
                </a:lnTo>
                <a:lnTo>
                  <a:pt x="1100" y="64"/>
                </a:lnTo>
                <a:lnTo>
                  <a:pt x="1100" y="81"/>
                </a:lnTo>
                <a:lnTo>
                  <a:pt x="1100" y="81"/>
                </a:lnTo>
                <a:lnTo>
                  <a:pt x="1101" y="95"/>
                </a:lnTo>
                <a:lnTo>
                  <a:pt x="1101" y="93"/>
                </a:lnTo>
                <a:lnTo>
                  <a:pt x="1101" y="94"/>
                </a:lnTo>
                <a:lnTo>
                  <a:pt x="1102" y="102"/>
                </a:lnTo>
                <a:lnTo>
                  <a:pt x="1102" y="103"/>
                </a:lnTo>
                <a:lnTo>
                  <a:pt x="1103" y="127"/>
                </a:lnTo>
                <a:lnTo>
                  <a:pt x="1104" y="127"/>
                </a:lnTo>
                <a:lnTo>
                  <a:pt x="1104" y="126"/>
                </a:lnTo>
                <a:lnTo>
                  <a:pt x="1104" y="142"/>
                </a:lnTo>
                <a:lnTo>
                  <a:pt x="1105" y="143"/>
                </a:lnTo>
                <a:lnTo>
                  <a:pt x="1105" y="159"/>
                </a:lnTo>
                <a:lnTo>
                  <a:pt x="1106" y="159"/>
                </a:lnTo>
                <a:lnTo>
                  <a:pt x="1106" y="171"/>
                </a:lnTo>
                <a:lnTo>
                  <a:pt x="1107" y="171"/>
                </a:lnTo>
                <a:lnTo>
                  <a:pt x="1108" y="174"/>
                </a:lnTo>
                <a:lnTo>
                  <a:pt x="1108" y="172"/>
                </a:lnTo>
                <a:lnTo>
                  <a:pt x="1108" y="171"/>
                </a:lnTo>
                <a:lnTo>
                  <a:pt x="1109" y="158"/>
                </a:lnTo>
                <a:lnTo>
                  <a:pt x="1109" y="158"/>
                </a:lnTo>
                <a:lnTo>
                  <a:pt x="1109" y="158"/>
                </a:lnTo>
                <a:lnTo>
                  <a:pt x="1110" y="159"/>
                </a:lnTo>
                <a:lnTo>
                  <a:pt x="1110" y="159"/>
                </a:lnTo>
                <a:lnTo>
                  <a:pt x="1110" y="159"/>
                </a:lnTo>
                <a:lnTo>
                  <a:pt x="1110" y="159"/>
                </a:lnTo>
                <a:lnTo>
                  <a:pt x="1111" y="157"/>
                </a:lnTo>
                <a:lnTo>
                  <a:pt x="1111" y="157"/>
                </a:lnTo>
                <a:lnTo>
                  <a:pt x="1111" y="157"/>
                </a:lnTo>
                <a:lnTo>
                  <a:pt x="1111" y="157"/>
                </a:lnTo>
                <a:lnTo>
                  <a:pt x="1112" y="152"/>
                </a:lnTo>
                <a:lnTo>
                  <a:pt x="1112" y="151"/>
                </a:lnTo>
                <a:lnTo>
                  <a:pt x="1113" y="144"/>
                </a:lnTo>
                <a:lnTo>
                  <a:pt x="1113" y="145"/>
                </a:lnTo>
                <a:lnTo>
                  <a:pt x="1113" y="145"/>
                </a:lnTo>
                <a:lnTo>
                  <a:pt x="1113" y="145"/>
                </a:lnTo>
                <a:lnTo>
                  <a:pt x="1114" y="148"/>
                </a:lnTo>
                <a:lnTo>
                  <a:pt x="1114" y="148"/>
                </a:lnTo>
                <a:lnTo>
                  <a:pt x="1115" y="144"/>
                </a:lnTo>
                <a:lnTo>
                  <a:pt x="1115" y="144"/>
                </a:lnTo>
                <a:lnTo>
                  <a:pt x="1115" y="144"/>
                </a:lnTo>
                <a:lnTo>
                  <a:pt x="1116" y="144"/>
                </a:lnTo>
                <a:lnTo>
                  <a:pt x="1116" y="146"/>
                </a:lnTo>
                <a:lnTo>
                  <a:pt x="1116" y="145"/>
                </a:lnTo>
                <a:lnTo>
                  <a:pt x="1116" y="145"/>
                </a:lnTo>
                <a:lnTo>
                  <a:pt x="1117" y="143"/>
                </a:lnTo>
                <a:lnTo>
                  <a:pt x="1117" y="143"/>
                </a:lnTo>
                <a:lnTo>
                  <a:pt x="1118" y="139"/>
                </a:lnTo>
                <a:lnTo>
                  <a:pt x="1118" y="138"/>
                </a:lnTo>
                <a:lnTo>
                  <a:pt x="1119" y="129"/>
                </a:lnTo>
                <a:lnTo>
                  <a:pt x="1119" y="128"/>
                </a:lnTo>
                <a:lnTo>
                  <a:pt x="1120" y="116"/>
                </a:lnTo>
                <a:lnTo>
                  <a:pt x="1121" y="115"/>
                </a:lnTo>
                <a:lnTo>
                  <a:pt x="1121" y="103"/>
                </a:lnTo>
                <a:lnTo>
                  <a:pt x="1121" y="104"/>
                </a:lnTo>
                <a:lnTo>
                  <a:pt x="1122" y="104"/>
                </a:lnTo>
                <a:lnTo>
                  <a:pt x="1122" y="96"/>
                </a:lnTo>
                <a:lnTo>
                  <a:pt x="1123" y="96"/>
                </a:lnTo>
                <a:lnTo>
                  <a:pt x="1123" y="83"/>
                </a:lnTo>
                <a:lnTo>
                  <a:pt x="1124" y="82"/>
                </a:lnTo>
                <a:lnTo>
                  <a:pt x="1124" y="71"/>
                </a:lnTo>
                <a:lnTo>
                  <a:pt x="1125" y="74"/>
                </a:lnTo>
                <a:lnTo>
                  <a:pt x="1125" y="74"/>
                </a:lnTo>
                <a:lnTo>
                  <a:pt x="1125" y="74"/>
                </a:lnTo>
                <a:lnTo>
                  <a:pt x="1126" y="101"/>
                </a:lnTo>
                <a:lnTo>
                  <a:pt x="1126" y="101"/>
                </a:lnTo>
                <a:lnTo>
                  <a:pt x="1127" y="107"/>
                </a:lnTo>
                <a:lnTo>
                  <a:pt x="1127" y="107"/>
                </a:lnTo>
                <a:lnTo>
                  <a:pt x="1127" y="108"/>
                </a:lnTo>
                <a:lnTo>
                  <a:pt x="1127" y="106"/>
                </a:lnTo>
                <a:lnTo>
                  <a:pt x="1128" y="107"/>
                </a:lnTo>
                <a:lnTo>
                  <a:pt x="1128" y="107"/>
                </a:lnTo>
                <a:lnTo>
                  <a:pt x="1129" y="117"/>
                </a:lnTo>
                <a:lnTo>
                  <a:pt x="1129" y="118"/>
                </a:lnTo>
                <a:lnTo>
                  <a:pt x="1130" y="151"/>
                </a:lnTo>
                <a:lnTo>
                  <a:pt x="1130" y="151"/>
                </a:lnTo>
                <a:lnTo>
                  <a:pt x="1131" y="156"/>
                </a:lnTo>
                <a:lnTo>
                  <a:pt x="1131" y="155"/>
                </a:lnTo>
                <a:lnTo>
                  <a:pt x="1131" y="155"/>
                </a:lnTo>
                <a:lnTo>
                  <a:pt x="1132" y="160"/>
                </a:lnTo>
                <a:lnTo>
                  <a:pt x="1132" y="160"/>
                </a:lnTo>
                <a:lnTo>
                  <a:pt x="1133" y="163"/>
                </a:lnTo>
                <a:lnTo>
                  <a:pt x="1133" y="163"/>
                </a:lnTo>
                <a:lnTo>
                  <a:pt x="1133" y="163"/>
                </a:lnTo>
                <a:lnTo>
                  <a:pt x="1134" y="167"/>
                </a:lnTo>
                <a:lnTo>
                  <a:pt x="1134" y="167"/>
                </a:lnTo>
                <a:lnTo>
                  <a:pt x="1135" y="169"/>
                </a:lnTo>
                <a:lnTo>
                  <a:pt x="1135" y="165"/>
                </a:lnTo>
                <a:lnTo>
                  <a:pt x="1135" y="164"/>
                </a:lnTo>
                <a:lnTo>
                  <a:pt x="1135" y="164"/>
                </a:lnTo>
                <a:lnTo>
                  <a:pt x="1136" y="167"/>
                </a:lnTo>
                <a:lnTo>
                  <a:pt x="1136" y="167"/>
                </a:lnTo>
                <a:lnTo>
                  <a:pt x="1136" y="166"/>
                </a:lnTo>
                <a:lnTo>
                  <a:pt x="1137" y="162"/>
                </a:lnTo>
                <a:lnTo>
                  <a:pt x="1138" y="162"/>
                </a:lnTo>
                <a:lnTo>
                  <a:pt x="1138" y="147"/>
                </a:lnTo>
                <a:lnTo>
                  <a:pt x="1139" y="145"/>
                </a:lnTo>
                <a:lnTo>
                  <a:pt x="1139" y="133"/>
                </a:lnTo>
                <a:lnTo>
                  <a:pt x="1139" y="133"/>
                </a:lnTo>
                <a:lnTo>
                  <a:pt x="1140" y="133"/>
                </a:lnTo>
                <a:lnTo>
                  <a:pt x="1140" y="128"/>
                </a:lnTo>
                <a:lnTo>
                  <a:pt x="1141" y="127"/>
                </a:lnTo>
                <a:lnTo>
                  <a:pt x="1141" y="130"/>
                </a:lnTo>
                <a:lnTo>
                  <a:pt x="1142" y="129"/>
                </a:lnTo>
                <a:lnTo>
                  <a:pt x="1142" y="129"/>
                </a:lnTo>
                <a:lnTo>
                  <a:pt x="1142" y="129"/>
                </a:lnTo>
                <a:lnTo>
                  <a:pt x="1143" y="130"/>
                </a:lnTo>
                <a:lnTo>
                  <a:pt x="1143" y="131"/>
                </a:lnTo>
                <a:lnTo>
                  <a:pt x="1143" y="130"/>
                </a:lnTo>
                <a:lnTo>
                  <a:pt x="1144" y="135"/>
                </a:lnTo>
                <a:lnTo>
                  <a:pt x="1144" y="136"/>
                </a:lnTo>
                <a:lnTo>
                  <a:pt x="1145" y="140"/>
                </a:lnTo>
                <a:lnTo>
                  <a:pt x="1145" y="140"/>
                </a:lnTo>
                <a:lnTo>
                  <a:pt x="1145" y="140"/>
                </a:lnTo>
                <a:lnTo>
                  <a:pt x="1146" y="141"/>
                </a:lnTo>
                <a:lnTo>
                  <a:pt x="1146" y="140"/>
                </a:lnTo>
                <a:lnTo>
                  <a:pt x="1146" y="140"/>
                </a:lnTo>
                <a:lnTo>
                  <a:pt x="1147" y="133"/>
                </a:lnTo>
                <a:lnTo>
                  <a:pt x="1147" y="132"/>
                </a:lnTo>
                <a:lnTo>
                  <a:pt x="1148" y="111"/>
                </a:lnTo>
                <a:lnTo>
                  <a:pt x="1148" y="119"/>
                </a:lnTo>
                <a:lnTo>
                  <a:pt x="1148" y="120"/>
                </a:lnTo>
                <a:lnTo>
                  <a:pt x="1149" y="132"/>
                </a:lnTo>
                <a:lnTo>
                  <a:pt x="1149" y="131"/>
                </a:lnTo>
                <a:lnTo>
                  <a:pt x="1149" y="131"/>
                </a:lnTo>
                <a:lnTo>
                  <a:pt x="1149" y="131"/>
                </a:lnTo>
                <a:lnTo>
                  <a:pt x="1150" y="137"/>
                </a:lnTo>
                <a:lnTo>
                  <a:pt x="1150" y="137"/>
                </a:lnTo>
                <a:lnTo>
                  <a:pt x="1151" y="125"/>
                </a:lnTo>
                <a:lnTo>
                  <a:pt x="1151" y="125"/>
                </a:lnTo>
                <a:lnTo>
                  <a:pt x="1151" y="126"/>
                </a:lnTo>
                <a:lnTo>
                  <a:pt x="1152" y="127"/>
                </a:lnTo>
                <a:lnTo>
                  <a:pt x="1152" y="127"/>
                </a:lnTo>
                <a:lnTo>
                  <a:pt x="1152" y="127"/>
                </a:lnTo>
                <a:lnTo>
                  <a:pt x="1153" y="133"/>
                </a:lnTo>
                <a:lnTo>
                  <a:pt x="1154" y="133"/>
                </a:lnTo>
                <a:lnTo>
                  <a:pt x="1154" y="137"/>
                </a:lnTo>
                <a:lnTo>
                  <a:pt x="1154" y="137"/>
                </a:lnTo>
                <a:lnTo>
                  <a:pt x="1155" y="137"/>
                </a:lnTo>
                <a:lnTo>
                  <a:pt x="1155" y="161"/>
                </a:lnTo>
                <a:lnTo>
                  <a:pt x="1156" y="162"/>
                </a:lnTo>
                <a:lnTo>
                  <a:pt x="1156" y="165"/>
                </a:lnTo>
                <a:lnTo>
                  <a:pt x="1156" y="165"/>
                </a:lnTo>
                <a:lnTo>
                  <a:pt x="1157" y="165"/>
                </a:lnTo>
                <a:lnTo>
                  <a:pt x="1157" y="164"/>
                </a:lnTo>
                <a:lnTo>
                  <a:pt x="1157" y="170"/>
                </a:lnTo>
                <a:lnTo>
                  <a:pt x="1157" y="167"/>
                </a:lnTo>
                <a:lnTo>
                  <a:pt x="1158" y="167"/>
                </a:lnTo>
                <a:lnTo>
                  <a:pt x="1159" y="156"/>
                </a:lnTo>
                <a:lnTo>
                  <a:pt x="1159" y="162"/>
                </a:lnTo>
                <a:lnTo>
                  <a:pt x="1159" y="164"/>
                </a:lnTo>
                <a:lnTo>
                  <a:pt x="1160" y="172"/>
                </a:lnTo>
                <a:lnTo>
                  <a:pt x="1160" y="172"/>
                </a:lnTo>
                <a:lnTo>
                  <a:pt x="1160" y="173"/>
                </a:lnTo>
                <a:lnTo>
                  <a:pt x="1161" y="172"/>
                </a:lnTo>
                <a:lnTo>
                  <a:pt x="1161" y="172"/>
                </a:lnTo>
                <a:lnTo>
                  <a:pt x="1161" y="172"/>
                </a:lnTo>
                <a:lnTo>
                  <a:pt x="1161" y="174"/>
                </a:lnTo>
                <a:lnTo>
                  <a:pt x="1162" y="172"/>
                </a:lnTo>
                <a:lnTo>
                  <a:pt x="1162" y="172"/>
                </a:lnTo>
                <a:lnTo>
                  <a:pt x="1163" y="170"/>
                </a:lnTo>
                <a:lnTo>
                  <a:pt x="1163" y="169"/>
                </a:lnTo>
                <a:lnTo>
                  <a:pt x="1164" y="143"/>
                </a:lnTo>
                <a:lnTo>
                  <a:pt x="1164" y="142"/>
                </a:lnTo>
                <a:lnTo>
                  <a:pt x="1165" y="129"/>
                </a:lnTo>
                <a:lnTo>
                  <a:pt x="1165" y="128"/>
                </a:lnTo>
                <a:lnTo>
                  <a:pt x="1166" y="115"/>
                </a:lnTo>
                <a:lnTo>
                  <a:pt x="1166" y="115"/>
                </a:lnTo>
                <a:lnTo>
                  <a:pt x="1166" y="115"/>
                </a:lnTo>
                <a:lnTo>
                  <a:pt x="1167" y="112"/>
                </a:lnTo>
                <a:lnTo>
                  <a:pt x="1167" y="116"/>
                </a:lnTo>
                <a:lnTo>
                  <a:pt x="1167" y="114"/>
                </a:lnTo>
                <a:lnTo>
                  <a:pt x="1167" y="114"/>
                </a:lnTo>
                <a:lnTo>
                  <a:pt x="1168" y="112"/>
                </a:lnTo>
                <a:lnTo>
                  <a:pt x="1168" y="114"/>
                </a:lnTo>
                <a:lnTo>
                  <a:pt x="1168" y="114"/>
                </a:lnTo>
                <a:lnTo>
                  <a:pt x="1169" y="115"/>
                </a:lnTo>
                <a:lnTo>
                  <a:pt x="1169" y="115"/>
                </a:lnTo>
                <a:lnTo>
                  <a:pt x="1169" y="115"/>
                </a:lnTo>
                <a:lnTo>
                  <a:pt x="1170" y="114"/>
                </a:lnTo>
                <a:lnTo>
                  <a:pt x="1170" y="117"/>
                </a:lnTo>
                <a:lnTo>
                  <a:pt x="1170" y="116"/>
                </a:lnTo>
                <a:lnTo>
                  <a:pt x="1171" y="116"/>
                </a:lnTo>
                <a:lnTo>
                  <a:pt x="1171" y="109"/>
                </a:lnTo>
                <a:lnTo>
                  <a:pt x="1171" y="109"/>
                </a:lnTo>
                <a:lnTo>
                  <a:pt x="1172" y="109"/>
                </a:lnTo>
                <a:lnTo>
                  <a:pt x="1172" y="110"/>
                </a:lnTo>
                <a:lnTo>
                  <a:pt x="1172" y="107"/>
                </a:lnTo>
                <a:lnTo>
                  <a:pt x="1172" y="109"/>
                </a:lnTo>
                <a:lnTo>
                  <a:pt x="1173" y="108"/>
                </a:lnTo>
                <a:lnTo>
                  <a:pt x="1173" y="107"/>
                </a:lnTo>
                <a:lnTo>
                  <a:pt x="1173" y="114"/>
                </a:lnTo>
                <a:lnTo>
                  <a:pt x="1173" y="114"/>
                </a:lnTo>
                <a:lnTo>
                  <a:pt x="1174" y="114"/>
                </a:lnTo>
                <a:lnTo>
                  <a:pt x="1174" y="114"/>
                </a:lnTo>
                <a:lnTo>
                  <a:pt x="1174" y="114"/>
                </a:lnTo>
                <a:lnTo>
                  <a:pt x="1175" y="114"/>
                </a:lnTo>
                <a:lnTo>
                  <a:pt x="1176" y="109"/>
                </a:lnTo>
                <a:lnTo>
                  <a:pt x="1176" y="109"/>
                </a:lnTo>
                <a:lnTo>
                  <a:pt x="1176" y="109"/>
                </a:lnTo>
                <a:lnTo>
                  <a:pt x="1177" y="120"/>
                </a:lnTo>
                <a:lnTo>
                  <a:pt x="1177" y="121"/>
                </a:lnTo>
                <a:lnTo>
                  <a:pt x="1178" y="133"/>
                </a:lnTo>
                <a:lnTo>
                  <a:pt x="1178" y="133"/>
                </a:lnTo>
                <a:lnTo>
                  <a:pt x="1179" y="145"/>
                </a:lnTo>
                <a:lnTo>
                  <a:pt x="1179" y="144"/>
                </a:lnTo>
                <a:lnTo>
                  <a:pt x="1179" y="144"/>
                </a:lnTo>
                <a:lnTo>
                  <a:pt x="1180" y="127"/>
                </a:lnTo>
                <a:lnTo>
                  <a:pt x="1180" y="126"/>
                </a:lnTo>
                <a:lnTo>
                  <a:pt x="1181" y="106"/>
                </a:lnTo>
                <a:lnTo>
                  <a:pt x="1181" y="105"/>
                </a:lnTo>
                <a:lnTo>
                  <a:pt x="1182" y="92"/>
                </a:lnTo>
                <a:lnTo>
                  <a:pt x="1182" y="93"/>
                </a:lnTo>
                <a:lnTo>
                  <a:pt x="1182" y="93"/>
                </a:lnTo>
                <a:lnTo>
                  <a:pt x="1183" y="103"/>
                </a:lnTo>
                <a:lnTo>
                  <a:pt x="1183" y="103"/>
                </a:lnTo>
                <a:lnTo>
                  <a:pt x="1183" y="102"/>
                </a:lnTo>
                <a:lnTo>
                  <a:pt x="1184" y="98"/>
                </a:lnTo>
                <a:lnTo>
                  <a:pt x="1184" y="115"/>
                </a:lnTo>
                <a:lnTo>
                  <a:pt x="1184" y="115"/>
                </a:lnTo>
                <a:lnTo>
                  <a:pt x="1185" y="115"/>
                </a:lnTo>
                <a:lnTo>
                  <a:pt x="1185" y="119"/>
                </a:lnTo>
                <a:lnTo>
                  <a:pt x="1185" y="120"/>
                </a:lnTo>
                <a:lnTo>
                  <a:pt x="1186" y="125"/>
                </a:lnTo>
                <a:lnTo>
                  <a:pt x="1186" y="125"/>
                </a:lnTo>
                <a:lnTo>
                  <a:pt x="1186" y="125"/>
                </a:lnTo>
                <a:lnTo>
                  <a:pt x="1187" y="121"/>
                </a:lnTo>
                <a:lnTo>
                  <a:pt x="1187" y="124"/>
                </a:lnTo>
                <a:lnTo>
                  <a:pt x="1188" y="124"/>
                </a:lnTo>
                <a:lnTo>
                  <a:pt x="1188" y="110"/>
                </a:lnTo>
                <a:lnTo>
                  <a:pt x="1189" y="109"/>
                </a:lnTo>
                <a:lnTo>
                  <a:pt x="1189" y="101"/>
                </a:lnTo>
                <a:lnTo>
                  <a:pt x="1189" y="101"/>
                </a:lnTo>
                <a:lnTo>
                  <a:pt x="1190" y="101"/>
                </a:lnTo>
                <a:lnTo>
                  <a:pt x="1190" y="117"/>
                </a:lnTo>
                <a:lnTo>
                  <a:pt x="1191" y="118"/>
                </a:lnTo>
                <a:lnTo>
                  <a:pt x="1191" y="120"/>
                </a:lnTo>
                <a:lnTo>
                  <a:pt x="1191" y="116"/>
                </a:lnTo>
                <a:lnTo>
                  <a:pt x="1191" y="117"/>
                </a:lnTo>
                <a:lnTo>
                  <a:pt x="1192" y="117"/>
                </a:lnTo>
                <a:lnTo>
                  <a:pt x="1193" y="124"/>
                </a:lnTo>
                <a:lnTo>
                  <a:pt x="1193" y="125"/>
                </a:lnTo>
                <a:lnTo>
                  <a:pt x="1194" y="139"/>
                </a:lnTo>
                <a:lnTo>
                  <a:pt x="1194" y="140"/>
                </a:lnTo>
                <a:lnTo>
                  <a:pt x="1195" y="154"/>
                </a:lnTo>
                <a:lnTo>
                  <a:pt x="1195" y="155"/>
                </a:lnTo>
                <a:lnTo>
                  <a:pt x="1196" y="161"/>
                </a:lnTo>
                <a:lnTo>
                  <a:pt x="1196" y="161"/>
                </a:lnTo>
                <a:lnTo>
                  <a:pt x="1197" y="162"/>
                </a:lnTo>
                <a:lnTo>
                  <a:pt x="1197" y="163"/>
                </a:lnTo>
                <a:lnTo>
                  <a:pt x="1198" y="171"/>
                </a:lnTo>
                <a:lnTo>
                  <a:pt x="1198" y="171"/>
                </a:lnTo>
                <a:lnTo>
                  <a:pt x="1199" y="178"/>
                </a:lnTo>
                <a:lnTo>
                  <a:pt x="1199" y="178"/>
                </a:lnTo>
                <a:lnTo>
                  <a:pt x="1200" y="179"/>
                </a:lnTo>
                <a:lnTo>
                  <a:pt x="1200" y="179"/>
                </a:lnTo>
                <a:lnTo>
                  <a:pt x="1200" y="179"/>
                </a:lnTo>
                <a:lnTo>
                  <a:pt x="1200" y="179"/>
                </a:lnTo>
                <a:lnTo>
                  <a:pt x="1201" y="177"/>
                </a:lnTo>
                <a:lnTo>
                  <a:pt x="1201" y="177"/>
                </a:lnTo>
                <a:lnTo>
                  <a:pt x="1201" y="178"/>
                </a:lnTo>
                <a:lnTo>
                  <a:pt x="1201" y="178"/>
                </a:lnTo>
                <a:lnTo>
                  <a:pt x="1202" y="171"/>
                </a:lnTo>
                <a:lnTo>
                  <a:pt x="1202" y="171"/>
                </a:lnTo>
                <a:lnTo>
                  <a:pt x="1203" y="166"/>
                </a:lnTo>
                <a:lnTo>
                  <a:pt x="1203" y="166"/>
                </a:lnTo>
                <a:lnTo>
                  <a:pt x="1204" y="156"/>
                </a:lnTo>
                <a:lnTo>
                  <a:pt x="1205" y="156"/>
                </a:lnTo>
                <a:lnTo>
                  <a:pt x="1205" y="148"/>
                </a:lnTo>
                <a:lnTo>
                  <a:pt x="1206" y="148"/>
                </a:lnTo>
                <a:lnTo>
                  <a:pt x="1206" y="137"/>
                </a:lnTo>
                <a:lnTo>
                  <a:pt x="1207" y="136"/>
                </a:lnTo>
                <a:lnTo>
                  <a:pt x="1207" y="117"/>
                </a:lnTo>
                <a:lnTo>
                  <a:pt x="1208" y="116"/>
                </a:lnTo>
                <a:lnTo>
                  <a:pt x="1208" y="66"/>
                </a:lnTo>
                <a:lnTo>
                  <a:pt x="1209" y="69"/>
                </a:lnTo>
                <a:lnTo>
                  <a:pt x="1210" y="114"/>
                </a:lnTo>
                <a:lnTo>
                  <a:pt x="1210" y="115"/>
                </a:lnTo>
                <a:lnTo>
                  <a:pt x="1210" y="116"/>
                </a:lnTo>
                <a:lnTo>
                  <a:pt x="1210" y="104"/>
                </a:lnTo>
                <a:lnTo>
                  <a:pt x="1211" y="110"/>
                </a:lnTo>
                <a:lnTo>
                  <a:pt x="1211" y="111"/>
                </a:lnTo>
                <a:lnTo>
                  <a:pt x="1212" y="126"/>
                </a:lnTo>
                <a:lnTo>
                  <a:pt x="1212" y="127"/>
                </a:lnTo>
                <a:lnTo>
                  <a:pt x="1213" y="136"/>
                </a:lnTo>
                <a:lnTo>
                  <a:pt x="1213" y="136"/>
                </a:lnTo>
                <a:lnTo>
                  <a:pt x="1214" y="140"/>
                </a:lnTo>
                <a:lnTo>
                  <a:pt x="1214" y="140"/>
                </a:lnTo>
                <a:lnTo>
                  <a:pt x="1214" y="139"/>
                </a:lnTo>
                <a:lnTo>
                  <a:pt x="1215" y="141"/>
                </a:lnTo>
                <a:lnTo>
                  <a:pt x="1215" y="141"/>
                </a:lnTo>
                <a:lnTo>
                  <a:pt x="1215" y="143"/>
                </a:lnTo>
                <a:lnTo>
                  <a:pt x="1216" y="140"/>
                </a:lnTo>
                <a:lnTo>
                  <a:pt x="1216" y="140"/>
                </a:lnTo>
                <a:lnTo>
                  <a:pt x="1216" y="140"/>
                </a:lnTo>
                <a:lnTo>
                  <a:pt x="1216" y="140"/>
                </a:lnTo>
                <a:lnTo>
                  <a:pt x="1217" y="140"/>
                </a:lnTo>
                <a:lnTo>
                  <a:pt x="1217" y="140"/>
                </a:lnTo>
                <a:lnTo>
                  <a:pt x="1218" y="128"/>
                </a:lnTo>
                <a:lnTo>
                  <a:pt x="1218" y="129"/>
                </a:lnTo>
                <a:lnTo>
                  <a:pt x="1218" y="129"/>
                </a:lnTo>
                <a:lnTo>
                  <a:pt x="1219" y="129"/>
                </a:lnTo>
                <a:lnTo>
                  <a:pt x="1219" y="127"/>
                </a:lnTo>
                <a:lnTo>
                  <a:pt x="1219" y="126"/>
                </a:lnTo>
                <a:lnTo>
                  <a:pt x="1220" y="114"/>
                </a:lnTo>
                <a:lnTo>
                  <a:pt x="1220" y="113"/>
                </a:lnTo>
                <a:lnTo>
                  <a:pt x="1220" y="113"/>
                </a:lnTo>
                <a:lnTo>
                  <a:pt x="1221" y="123"/>
                </a:lnTo>
                <a:lnTo>
                  <a:pt x="1222" y="123"/>
                </a:lnTo>
                <a:lnTo>
                  <a:pt x="1222" y="123"/>
                </a:lnTo>
                <a:lnTo>
                  <a:pt x="1222" y="105"/>
                </a:lnTo>
                <a:lnTo>
                  <a:pt x="1222" y="110"/>
                </a:lnTo>
                <a:lnTo>
                  <a:pt x="1223" y="111"/>
                </a:lnTo>
                <a:lnTo>
                  <a:pt x="1223" y="113"/>
                </a:lnTo>
                <a:lnTo>
                  <a:pt x="1223" y="110"/>
                </a:lnTo>
                <a:lnTo>
                  <a:pt x="1223" y="111"/>
                </a:lnTo>
                <a:lnTo>
                  <a:pt x="1224" y="111"/>
                </a:lnTo>
                <a:lnTo>
                  <a:pt x="1224" y="108"/>
                </a:lnTo>
                <a:lnTo>
                  <a:pt x="1225" y="108"/>
                </a:lnTo>
                <a:lnTo>
                  <a:pt x="1225" y="100"/>
                </a:lnTo>
                <a:lnTo>
                  <a:pt x="1226" y="100"/>
                </a:lnTo>
                <a:lnTo>
                  <a:pt x="1226" y="107"/>
                </a:lnTo>
                <a:lnTo>
                  <a:pt x="1227" y="99"/>
                </a:lnTo>
                <a:lnTo>
                  <a:pt x="1227" y="99"/>
                </a:lnTo>
                <a:lnTo>
                  <a:pt x="1227" y="97"/>
                </a:lnTo>
                <a:lnTo>
                  <a:pt x="1228" y="118"/>
                </a:lnTo>
                <a:lnTo>
                  <a:pt x="1228" y="118"/>
                </a:lnTo>
                <a:lnTo>
                  <a:pt x="1228" y="118"/>
                </a:lnTo>
                <a:lnTo>
                  <a:pt x="1229" y="112"/>
                </a:lnTo>
                <a:lnTo>
                  <a:pt x="1229" y="113"/>
                </a:lnTo>
                <a:lnTo>
                  <a:pt x="1229" y="113"/>
                </a:lnTo>
                <a:lnTo>
                  <a:pt x="1229" y="113"/>
                </a:lnTo>
                <a:lnTo>
                  <a:pt x="1230" y="91"/>
                </a:lnTo>
                <a:lnTo>
                  <a:pt x="1230" y="89"/>
                </a:lnTo>
                <a:lnTo>
                  <a:pt x="1230" y="76"/>
                </a:lnTo>
                <a:lnTo>
                  <a:pt x="1231" y="77"/>
                </a:lnTo>
                <a:lnTo>
                  <a:pt x="1231" y="77"/>
                </a:lnTo>
                <a:lnTo>
                  <a:pt x="1232" y="71"/>
                </a:lnTo>
                <a:lnTo>
                  <a:pt x="1232" y="71"/>
                </a:lnTo>
                <a:lnTo>
                  <a:pt x="1232" y="67"/>
                </a:lnTo>
                <a:lnTo>
                  <a:pt x="1233" y="72"/>
                </a:lnTo>
                <a:lnTo>
                  <a:pt x="1233" y="73"/>
                </a:lnTo>
                <a:lnTo>
                  <a:pt x="1234" y="92"/>
                </a:lnTo>
                <a:lnTo>
                  <a:pt x="1234" y="94"/>
                </a:lnTo>
                <a:lnTo>
                  <a:pt x="1235" y="107"/>
                </a:lnTo>
                <a:lnTo>
                  <a:pt x="1235" y="107"/>
                </a:lnTo>
                <a:lnTo>
                  <a:pt x="1236" y="105"/>
                </a:lnTo>
                <a:lnTo>
                  <a:pt x="1236" y="113"/>
                </a:lnTo>
                <a:lnTo>
                  <a:pt x="1236" y="113"/>
                </a:lnTo>
                <a:lnTo>
                  <a:pt x="1237" y="117"/>
                </a:lnTo>
                <a:lnTo>
                  <a:pt x="1237" y="117"/>
                </a:lnTo>
                <a:lnTo>
                  <a:pt x="1237" y="117"/>
                </a:lnTo>
                <a:lnTo>
                  <a:pt x="1237" y="116"/>
                </a:lnTo>
                <a:lnTo>
                  <a:pt x="1238" y="126"/>
                </a:lnTo>
                <a:lnTo>
                  <a:pt x="1239" y="126"/>
                </a:lnTo>
                <a:lnTo>
                  <a:pt x="1239" y="128"/>
                </a:lnTo>
                <a:lnTo>
                  <a:pt x="1239" y="128"/>
                </a:lnTo>
                <a:lnTo>
                  <a:pt x="1240" y="128"/>
                </a:lnTo>
                <a:lnTo>
                  <a:pt x="1240" y="128"/>
                </a:lnTo>
                <a:lnTo>
                  <a:pt x="1240" y="125"/>
                </a:lnTo>
                <a:lnTo>
                  <a:pt x="1241" y="125"/>
                </a:lnTo>
                <a:lnTo>
                  <a:pt x="1241" y="95"/>
                </a:lnTo>
                <a:lnTo>
                  <a:pt x="1242" y="95"/>
                </a:lnTo>
                <a:lnTo>
                  <a:pt x="1242" y="112"/>
                </a:lnTo>
                <a:lnTo>
                  <a:pt x="1243" y="113"/>
                </a:lnTo>
                <a:lnTo>
                  <a:pt x="1243" y="110"/>
                </a:lnTo>
                <a:lnTo>
                  <a:pt x="1244" y="114"/>
                </a:lnTo>
                <a:lnTo>
                  <a:pt x="1244" y="115"/>
                </a:lnTo>
                <a:lnTo>
                  <a:pt x="1245" y="128"/>
                </a:lnTo>
                <a:lnTo>
                  <a:pt x="1245" y="129"/>
                </a:lnTo>
                <a:lnTo>
                  <a:pt x="1246" y="136"/>
                </a:lnTo>
                <a:lnTo>
                  <a:pt x="1246" y="136"/>
                </a:lnTo>
                <a:lnTo>
                  <a:pt x="1246" y="132"/>
                </a:lnTo>
                <a:lnTo>
                  <a:pt x="1247" y="133"/>
                </a:lnTo>
                <a:lnTo>
                  <a:pt x="1247" y="133"/>
                </a:lnTo>
                <a:lnTo>
                  <a:pt x="1247" y="133"/>
                </a:lnTo>
                <a:lnTo>
                  <a:pt x="1248" y="141"/>
                </a:lnTo>
                <a:lnTo>
                  <a:pt x="1248" y="141"/>
                </a:lnTo>
                <a:lnTo>
                  <a:pt x="1248" y="140"/>
                </a:lnTo>
                <a:lnTo>
                  <a:pt x="1249" y="147"/>
                </a:lnTo>
                <a:lnTo>
                  <a:pt x="1249" y="147"/>
                </a:lnTo>
                <a:lnTo>
                  <a:pt x="1250" y="153"/>
                </a:lnTo>
                <a:lnTo>
                  <a:pt x="1250" y="153"/>
                </a:lnTo>
                <a:lnTo>
                  <a:pt x="1250" y="154"/>
                </a:lnTo>
                <a:lnTo>
                  <a:pt x="1251" y="153"/>
                </a:lnTo>
                <a:lnTo>
                  <a:pt x="1251" y="153"/>
                </a:lnTo>
                <a:lnTo>
                  <a:pt x="1251" y="153"/>
                </a:lnTo>
                <a:lnTo>
                  <a:pt x="1252" y="155"/>
                </a:lnTo>
                <a:lnTo>
                  <a:pt x="1252" y="155"/>
                </a:lnTo>
                <a:lnTo>
                  <a:pt x="1252" y="155"/>
                </a:lnTo>
                <a:lnTo>
                  <a:pt x="1253" y="156"/>
                </a:lnTo>
                <a:lnTo>
                  <a:pt x="1253" y="155"/>
                </a:lnTo>
                <a:lnTo>
                  <a:pt x="1253" y="155"/>
                </a:lnTo>
                <a:lnTo>
                  <a:pt x="1254" y="156"/>
                </a:lnTo>
                <a:lnTo>
                  <a:pt x="1254" y="155"/>
                </a:lnTo>
                <a:lnTo>
                  <a:pt x="1254" y="155"/>
                </a:lnTo>
                <a:lnTo>
                  <a:pt x="1255" y="153"/>
                </a:lnTo>
                <a:lnTo>
                  <a:pt x="1256" y="153"/>
                </a:lnTo>
                <a:lnTo>
                  <a:pt x="1256" y="154"/>
                </a:lnTo>
                <a:lnTo>
                  <a:pt x="1256" y="135"/>
                </a:lnTo>
                <a:lnTo>
                  <a:pt x="1257" y="134"/>
                </a:lnTo>
                <a:lnTo>
                  <a:pt x="1257" y="119"/>
                </a:lnTo>
                <a:lnTo>
                  <a:pt x="1258" y="119"/>
                </a:lnTo>
                <a:lnTo>
                  <a:pt x="1258" y="113"/>
                </a:lnTo>
                <a:lnTo>
                  <a:pt x="1258" y="115"/>
                </a:lnTo>
                <a:lnTo>
                  <a:pt x="1259" y="115"/>
                </a:lnTo>
                <a:lnTo>
                  <a:pt x="1259" y="115"/>
                </a:lnTo>
                <a:lnTo>
                  <a:pt x="1259" y="112"/>
                </a:lnTo>
                <a:lnTo>
                  <a:pt x="1259" y="114"/>
                </a:lnTo>
                <a:lnTo>
                  <a:pt x="1260" y="115"/>
                </a:lnTo>
                <a:lnTo>
                  <a:pt x="1261" y="123"/>
                </a:lnTo>
                <a:lnTo>
                  <a:pt x="1261" y="123"/>
                </a:lnTo>
                <a:lnTo>
                  <a:pt x="1261" y="124"/>
                </a:lnTo>
                <a:lnTo>
                  <a:pt x="1262" y="122"/>
                </a:lnTo>
                <a:lnTo>
                  <a:pt x="1262" y="121"/>
                </a:lnTo>
                <a:lnTo>
                  <a:pt x="1262" y="121"/>
                </a:lnTo>
                <a:lnTo>
                  <a:pt x="1262" y="123"/>
                </a:lnTo>
                <a:lnTo>
                  <a:pt x="1263" y="123"/>
                </a:lnTo>
                <a:lnTo>
                  <a:pt x="1263" y="123"/>
                </a:lnTo>
                <a:lnTo>
                  <a:pt x="1264" y="137"/>
                </a:lnTo>
                <a:lnTo>
                  <a:pt x="1264" y="138"/>
                </a:lnTo>
                <a:lnTo>
                  <a:pt x="1264" y="142"/>
                </a:lnTo>
                <a:lnTo>
                  <a:pt x="1265" y="132"/>
                </a:lnTo>
                <a:lnTo>
                  <a:pt x="1265" y="131"/>
                </a:lnTo>
                <a:lnTo>
                  <a:pt x="1265" y="131"/>
                </a:lnTo>
                <a:lnTo>
                  <a:pt x="1266" y="136"/>
                </a:lnTo>
                <a:lnTo>
                  <a:pt x="1266" y="133"/>
                </a:lnTo>
                <a:lnTo>
                  <a:pt x="1266" y="133"/>
                </a:lnTo>
                <a:lnTo>
                  <a:pt x="1267" y="128"/>
                </a:lnTo>
                <a:lnTo>
                  <a:pt x="1267" y="129"/>
                </a:lnTo>
                <a:lnTo>
                  <a:pt x="1267" y="129"/>
                </a:lnTo>
                <a:lnTo>
                  <a:pt x="1267" y="128"/>
                </a:lnTo>
                <a:lnTo>
                  <a:pt x="1268" y="138"/>
                </a:lnTo>
                <a:lnTo>
                  <a:pt x="1268" y="138"/>
                </a:lnTo>
                <a:lnTo>
                  <a:pt x="1269" y="140"/>
                </a:lnTo>
                <a:lnTo>
                  <a:pt x="1269" y="138"/>
                </a:lnTo>
                <a:lnTo>
                  <a:pt x="1269" y="138"/>
                </a:lnTo>
                <a:lnTo>
                  <a:pt x="1270" y="146"/>
                </a:lnTo>
                <a:lnTo>
                  <a:pt x="1270" y="146"/>
                </a:lnTo>
                <a:lnTo>
                  <a:pt x="1270" y="147"/>
                </a:lnTo>
                <a:lnTo>
                  <a:pt x="1271" y="148"/>
                </a:lnTo>
                <a:lnTo>
                  <a:pt x="1271" y="143"/>
                </a:lnTo>
                <a:lnTo>
                  <a:pt x="1271" y="144"/>
                </a:lnTo>
                <a:lnTo>
                  <a:pt x="1271" y="144"/>
                </a:lnTo>
                <a:lnTo>
                  <a:pt x="1272" y="143"/>
                </a:lnTo>
                <a:lnTo>
                  <a:pt x="1272" y="144"/>
                </a:lnTo>
                <a:lnTo>
                  <a:pt x="1273" y="144"/>
                </a:lnTo>
                <a:lnTo>
                  <a:pt x="1273" y="151"/>
                </a:lnTo>
                <a:lnTo>
                  <a:pt x="1274" y="151"/>
                </a:lnTo>
                <a:lnTo>
                  <a:pt x="1274" y="137"/>
                </a:lnTo>
                <a:lnTo>
                  <a:pt x="1275" y="137"/>
                </a:lnTo>
                <a:lnTo>
                  <a:pt x="1275" y="128"/>
                </a:lnTo>
                <a:lnTo>
                  <a:pt x="1275" y="142"/>
                </a:lnTo>
                <a:lnTo>
                  <a:pt x="1276" y="143"/>
                </a:lnTo>
                <a:lnTo>
                  <a:pt x="1277" y="149"/>
                </a:lnTo>
                <a:lnTo>
                  <a:pt x="1277" y="150"/>
                </a:lnTo>
                <a:lnTo>
                  <a:pt x="1278" y="157"/>
                </a:lnTo>
                <a:lnTo>
                  <a:pt x="1278" y="157"/>
                </a:lnTo>
                <a:lnTo>
                  <a:pt x="1278" y="157"/>
                </a:lnTo>
                <a:lnTo>
                  <a:pt x="1278" y="157"/>
                </a:lnTo>
                <a:lnTo>
                  <a:pt x="1279" y="158"/>
                </a:lnTo>
                <a:lnTo>
                  <a:pt x="1279" y="158"/>
                </a:lnTo>
                <a:lnTo>
                  <a:pt x="1279" y="160"/>
                </a:lnTo>
                <a:lnTo>
                  <a:pt x="1280" y="158"/>
                </a:lnTo>
                <a:lnTo>
                  <a:pt x="1280" y="158"/>
                </a:lnTo>
                <a:lnTo>
                  <a:pt x="1281" y="140"/>
                </a:lnTo>
                <a:lnTo>
                  <a:pt x="1281" y="140"/>
                </a:lnTo>
                <a:lnTo>
                  <a:pt x="1281" y="140"/>
                </a:lnTo>
                <a:lnTo>
                  <a:pt x="1282" y="135"/>
                </a:lnTo>
                <a:lnTo>
                  <a:pt x="1282" y="135"/>
                </a:lnTo>
                <a:lnTo>
                  <a:pt x="1283" y="126"/>
                </a:lnTo>
                <a:lnTo>
                  <a:pt x="1283" y="125"/>
                </a:lnTo>
                <a:lnTo>
                  <a:pt x="1283" y="110"/>
                </a:lnTo>
                <a:lnTo>
                  <a:pt x="1284" y="111"/>
                </a:lnTo>
                <a:lnTo>
                  <a:pt x="1284" y="111"/>
                </a:lnTo>
                <a:lnTo>
                  <a:pt x="1285" y="104"/>
                </a:lnTo>
                <a:lnTo>
                  <a:pt x="1285" y="105"/>
                </a:lnTo>
                <a:lnTo>
                  <a:pt x="1286" y="114"/>
                </a:lnTo>
                <a:lnTo>
                  <a:pt x="1286" y="114"/>
                </a:lnTo>
                <a:lnTo>
                  <a:pt x="1287" y="116"/>
                </a:lnTo>
                <a:lnTo>
                  <a:pt x="1287" y="108"/>
                </a:lnTo>
                <a:lnTo>
                  <a:pt x="1287" y="107"/>
                </a:lnTo>
                <a:lnTo>
                  <a:pt x="1288" y="92"/>
                </a:lnTo>
                <a:lnTo>
                  <a:pt x="1288" y="96"/>
                </a:lnTo>
                <a:lnTo>
                  <a:pt x="1288" y="98"/>
                </a:lnTo>
                <a:lnTo>
                  <a:pt x="1289" y="114"/>
                </a:lnTo>
                <a:lnTo>
                  <a:pt x="1290" y="114"/>
                </a:lnTo>
                <a:lnTo>
                  <a:pt x="1290" y="120"/>
                </a:lnTo>
                <a:lnTo>
                  <a:pt x="1290" y="120"/>
                </a:lnTo>
                <a:lnTo>
                  <a:pt x="1291" y="119"/>
                </a:lnTo>
                <a:lnTo>
                  <a:pt x="1291" y="117"/>
                </a:lnTo>
                <a:lnTo>
                  <a:pt x="1291" y="117"/>
                </a:lnTo>
                <a:lnTo>
                  <a:pt x="1292" y="118"/>
                </a:lnTo>
                <a:lnTo>
                  <a:pt x="1292" y="122"/>
                </a:lnTo>
                <a:lnTo>
                  <a:pt x="1293" y="122"/>
                </a:lnTo>
                <a:lnTo>
                  <a:pt x="1293" y="126"/>
                </a:lnTo>
                <a:lnTo>
                  <a:pt x="1294" y="124"/>
                </a:lnTo>
                <a:lnTo>
                  <a:pt x="1294" y="124"/>
                </a:lnTo>
                <a:lnTo>
                  <a:pt x="1294" y="120"/>
                </a:lnTo>
                <a:lnTo>
                  <a:pt x="1295" y="122"/>
                </a:lnTo>
                <a:lnTo>
                  <a:pt x="1295" y="122"/>
                </a:lnTo>
                <a:lnTo>
                  <a:pt x="1295" y="124"/>
                </a:lnTo>
                <a:lnTo>
                  <a:pt x="1296" y="121"/>
                </a:lnTo>
                <a:lnTo>
                  <a:pt x="1296" y="121"/>
                </a:lnTo>
                <a:lnTo>
                  <a:pt x="1297" y="113"/>
                </a:lnTo>
                <a:lnTo>
                  <a:pt x="1297" y="112"/>
                </a:lnTo>
                <a:lnTo>
                  <a:pt x="1298" y="98"/>
                </a:lnTo>
                <a:lnTo>
                  <a:pt x="1298" y="96"/>
                </a:lnTo>
                <a:lnTo>
                  <a:pt x="1298" y="92"/>
                </a:lnTo>
                <a:lnTo>
                  <a:pt x="1299" y="99"/>
                </a:lnTo>
                <a:lnTo>
                  <a:pt x="1299" y="96"/>
                </a:lnTo>
                <a:lnTo>
                  <a:pt x="1299" y="96"/>
                </a:lnTo>
                <a:lnTo>
                  <a:pt x="1300" y="92"/>
                </a:lnTo>
                <a:lnTo>
                  <a:pt x="1300" y="115"/>
                </a:lnTo>
                <a:lnTo>
                  <a:pt x="1300" y="118"/>
                </a:lnTo>
                <a:lnTo>
                  <a:pt x="1301" y="138"/>
                </a:lnTo>
                <a:lnTo>
                  <a:pt x="1301" y="139"/>
                </a:lnTo>
                <a:lnTo>
                  <a:pt x="1302" y="146"/>
                </a:lnTo>
                <a:lnTo>
                  <a:pt x="1302" y="146"/>
                </a:lnTo>
                <a:lnTo>
                  <a:pt x="1303" y="156"/>
                </a:lnTo>
                <a:lnTo>
                  <a:pt x="1303" y="157"/>
                </a:lnTo>
                <a:lnTo>
                  <a:pt x="1304" y="171"/>
                </a:lnTo>
                <a:lnTo>
                  <a:pt x="1304" y="171"/>
                </a:lnTo>
                <a:lnTo>
                  <a:pt x="1304" y="171"/>
                </a:lnTo>
                <a:lnTo>
                  <a:pt x="1305" y="172"/>
                </a:lnTo>
                <a:lnTo>
                  <a:pt x="1305" y="172"/>
                </a:lnTo>
                <a:lnTo>
                  <a:pt x="1305" y="173"/>
                </a:lnTo>
                <a:lnTo>
                  <a:pt x="1306" y="172"/>
                </a:lnTo>
                <a:lnTo>
                  <a:pt x="1306" y="172"/>
                </a:lnTo>
                <a:lnTo>
                  <a:pt x="1307" y="172"/>
                </a:lnTo>
                <a:lnTo>
                  <a:pt x="1307" y="173"/>
                </a:lnTo>
                <a:lnTo>
                  <a:pt x="1307" y="173"/>
                </a:lnTo>
                <a:lnTo>
                  <a:pt x="1308" y="173"/>
                </a:lnTo>
                <a:lnTo>
                  <a:pt x="1308" y="173"/>
                </a:lnTo>
                <a:lnTo>
                  <a:pt x="1308" y="178"/>
                </a:lnTo>
                <a:lnTo>
                  <a:pt x="1309" y="179"/>
                </a:lnTo>
                <a:lnTo>
                  <a:pt x="1309" y="180"/>
                </a:lnTo>
                <a:lnTo>
                  <a:pt x="1309" y="179"/>
                </a:lnTo>
                <a:lnTo>
                  <a:pt x="1309" y="179"/>
                </a:lnTo>
                <a:lnTo>
                  <a:pt x="1310" y="179"/>
                </a:lnTo>
                <a:lnTo>
                  <a:pt x="1311" y="170"/>
                </a:lnTo>
                <a:lnTo>
                  <a:pt x="1311" y="169"/>
                </a:lnTo>
                <a:lnTo>
                  <a:pt x="1312" y="164"/>
                </a:lnTo>
                <a:lnTo>
                  <a:pt x="1312" y="164"/>
                </a:lnTo>
                <a:lnTo>
                  <a:pt x="1312" y="164"/>
                </a:lnTo>
                <a:lnTo>
                  <a:pt x="1313" y="171"/>
                </a:lnTo>
                <a:lnTo>
                  <a:pt x="1313" y="171"/>
                </a:lnTo>
                <a:lnTo>
                  <a:pt x="1314" y="166"/>
                </a:lnTo>
                <a:lnTo>
                  <a:pt x="1314" y="165"/>
                </a:lnTo>
                <a:lnTo>
                  <a:pt x="1315" y="157"/>
                </a:lnTo>
                <a:lnTo>
                  <a:pt x="1315" y="157"/>
                </a:lnTo>
                <a:lnTo>
                  <a:pt x="1316" y="135"/>
                </a:lnTo>
                <a:lnTo>
                  <a:pt x="1316" y="134"/>
                </a:lnTo>
                <a:lnTo>
                  <a:pt x="1317" y="120"/>
                </a:lnTo>
                <a:lnTo>
                  <a:pt x="1317" y="119"/>
                </a:lnTo>
                <a:lnTo>
                  <a:pt x="1318" y="86"/>
                </a:lnTo>
                <a:lnTo>
                  <a:pt x="1318" y="85"/>
                </a:lnTo>
                <a:lnTo>
                  <a:pt x="1319" y="51"/>
                </a:lnTo>
                <a:lnTo>
                  <a:pt x="1319" y="52"/>
                </a:lnTo>
                <a:lnTo>
                  <a:pt x="1320" y="72"/>
                </a:lnTo>
                <a:lnTo>
                  <a:pt x="1320" y="72"/>
                </a:lnTo>
                <a:lnTo>
                  <a:pt x="1320" y="67"/>
                </a:lnTo>
                <a:lnTo>
                  <a:pt x="1321" y="74"/>
                </a:lnTo>
                <a:lnTo>
                  <a:pt x="1321" y="70"/>
                </a:lnTo>
                <a:lnTo>
                  <a:pt x="1321" y="70"/>
                </a:lnTo>
                <a:lnTo>
                  <a:pt x="1322" y="84"/>
                </a:lnTo>
                <a:lnTo>
                  <a:pt x="1322" y="85"/>
                </a:lnTo>
                <a:lnTo>
                  <a:pt x="1323" y="103"/>
                </a:lnTo>
                <a:lnTo>
                  <a:pt x="1324" y="103"/>
                </a:lnTo>
                <a:lnTo>
                  <a:pt x="1324" y="120"/>
                </a:lnTo>
                <a:lnTo>
                  <a:pt x="1325" y="120"/>
                </a:lnTo>
                <a:lnTo>
                  <a:pt x="1325" y="127"/>
                </a:lnTo>
                <a:lnTo>
                  <a:pt x="1326" y="128"/>
                </a:lnTo>
                <a:lnTo>
                  <a:pt x="1326" y="134"/>
                </a:lnTo>
                <a:lnTo>
                  <a:pt x="1326" y="115"/>
                </a:lnTo>
                <a:lnTo>
                  <a:pt x="1327" y="113"/>
                </a:lnTo>
                <a:lnTo>
                  <a:pt x="1328" y="90"/>
                </a:lnTo>
                <a:lnTo>
                  <a:pt x="1328" y="90"/>
                </a:lnTo>
                <a:lnTo>
                  <a:pt x="1329" y="89"/>
                </a:lnTo>
                <a:lnTo>
                  <a:pt x="1329" y="90"/>
                </a:lnTo>
                <a:lnTo>
                  <a:pt x="1329" y="91"/>
                </a:lnTo>
                <a:lnTo>
                  <a:pt x="1329" y="97"/>
                </a:lnTo>
                <a:lnTo>
                  <a:pt x="1330" y="91"/>
                </a:lnTo>
                <a:lnTo>
                  <a:pt x="1330" y="91"/>
                </a:lnTo>
                <a:lnTo>
                  <a:pt x="1330" y="89"/>
                </a:lnTo>
                <a:lnTo>
                  <a:pt x="1331" y="92"/>
                </a:lnTo>
                <a:lnTo>
                  <a:pt x="1331" y="93"/>
                </a:lnTo>
                <a:lnTo>
                  <a:pt x="1332" y="100"/>
                </a:lnTo>
                <a:lnTo>
                  <a:pt x="1332" y="100"/>
                </a:lnTo>
                <a:lnTo>
                  <a:pt x="1332" y="100"/>
                </a:lnTo>
                <a:lnTo>
                  <a:pt x="1333" y="121"/>
                </a:lnTo>
                <a:lnTo>
                  <a:pt x="1333" y="122"/>
                </a:lnTo>
                <a:lnTo>
                  <a:pt x="1333" y="123"/>
                </a:lnTo>
                <a:lnTo>
                  <a:pt x="1334" y="119"/>
                </a:lnTo>
                <a:lnTo>
                  <a:pt x="1334" y="119"/>
                </a:lnTo>
                <a:lnTo>
                  <a:pt x="1334" y="116"/>
                </a:lnTo>
                <a:lnTo>
                  <a:pt x="1335" y="122"/>
                </a:lnTo>
                <a:lnTo>
                  <a:pt x="1335" y="123"/>
                </a:lnTo>
                <a:lnTo>
                  <a:pt x="1336" y="125"/>
                </a:lnTo>
                <a:lnTo>
                  <a:pt x="1336" y="124"/>
                </a:lnTo>
                <a:lnTo>
                  <a:pt x="1336" y="124"/>
                </a:lnTo>
                <a:lnTo>
                  <a:pt x="1337" y="129"/>
                </a:lnTo>
                <a:lnTo>
                  <a:pt x="1337" y="126"/>
                </a:lnTo>
                <a:lnTo>
                  <a:pt x="1337" y="125"/>
                </a:lnTo>
                <a:lnTo>
                  <a:pt x="1338" y="123"/>
                </a:lnTo>
                <a:lnTo>
                  <a:pt x="1338" y="127"/>
                </a:lnTo>
                <a:lnTo>
                  <a:pt x="1338" y="127"/>
                </a:lnTo>
                <a:lnTo>
                  <a:pt x="1339" y="132"/>
                </a:lnTo>
                <a:lnTo>
                  <a:pt x="1339" y="132"/>
                </a:lnTo>
                <a:lnTo>
                  <a:pt x="1340" y="130"/>
                </a:lnTo>
                <a:lnTo>
                  <a:pt x="1340" y="132"/>
                </a:lnTo>
                <a:lnTo>
                  <a:pt x="1340" y="132"/>
                </a:lnTo>
                <a:lnTo>
                  <a:pt x="1341" y="132"/>
                </a:lnTo>
                <a:lnTo>
                  <a:pt x="1341" y="136"/>
                </a:lnTo>
                <a:lnTo>
                  <a:pt x="1342" y="136"/>
                </a:lnTo>
                <a:lnTo>
                  <a:pt x="1342" y="139"/>
                </a:lnTo>
                <a:lnTo>
                  <a:pt x="1342" y="138"/>
                </a:lnTo>
                <a:lnTo>
                  <a:pt x="1343" y="138"/>
                </a:lnTo>
                <a:lnTo>
                  <a:pt x="1343" y="142"/>
                </a:lnTo>
                <a:lnTo>
                  <a:pt x="1344" y="142"/>
                </a:lnTo>
                <a:lnTo>
                  <a:pt x="1345" y="144"/>
                </a:lnTo>
                <a:lnTo>
                  <a:pt x="1345" y="144"/>
                </a:lnTo>
                <a:lnTo>
                  <a:pt x="1346" y="149"/>
                </a:lnTo>
                <a:lnTo>
                  <a:pt x="1346" y="149"/>
                </a:lnTo>
                <a:lnTo>
                  <a:pt x="1347" y="168"/>
                </a:lnTo>
                <a:lnTo>
                  <a:pt x="1347" y="168"/>
                </a:lnTo>
                <a:lnTo>
                  <a:pt x="1347" y="169"/>
                </a:lnTo>
                <a:lnTo>
                  <a:pt x="1348" y="168"/>
                </a:lnTo>
                <a:lnTo>
                  <a:pt x="1348" y="168"/>
                </a:lnTo>
                <a:lnTo>
                  <a:pt x="1348" y="169"/>
                </a:lnTo>
                <a:lnTo>
                  <a:pt x="1348" y="169"/>
                </a:lnTo>
                <a:lnTo>
                  <a:pt x="1349" y="165"/>
                </a:lnTo>
                <a:lnTo>
                  <a:pt x="1349" y="164"/>
                </a:lnTo>
                <a:lnTo>
                  <a:pt x="1350" y="146"/>
                </a:lnTo>
                <a:lnTo>
                  <a:pt x="1350" y="146"/>
                </a:lnTo>
                <a:lnTo>
                  <a:pt x="1350" y="147"/>
                </a:lnTo>
                <a:lnTo>
                  <a:pt x="1351" y="143"/>
                </a:lnTo>
                <a:lnTo>
                  <a:pt x="1351" y="142"/>
                </a:lnTo>
                <a:lnTo>
                  <a:pt x="1352" y="136"/>
                </a:lnTo>
                <a:lnTo>
                  <a:pt x="1352" y="137"/>
                </a:lnTo>
                <a:lnTo>
                  <a:pt x="1352" y="137"/>
                </a:lnTo>
                <a:lnTo>
                  <a:pt x="1352" y="139"/>
                </a:lnTo>
                <a:lnTo>
                  <a:pt x="1353" y="131"/>
                </a:lnTo>
                <a:lnTo>
                  <a:pt x="1353" y="130"/>
                </a:lnTo>
                <a:lnTo>
                  <a:pt x="1354" y="96"/>
                </a:lnTo>
                <a:lnTo>
                  <a:pt x="1354" y="95"/>
                </a:lnTo>
                <a:lnTo>
                  <a:pt x="1354" y="94"/>
                </a:lnTo>
                <a:lnTo>
                  <a:pt x="1355" y="114"/>
                </a:lnTo>
                <a:lnTo>
                  <a:pt x="1355" y="115"/>
                </a:lnTo>
                <a:lnTo>
                  <a:pt x="1355" y="116"/>
                </a:lnTo>
                <a:lnTo>
                  <a:pt x="1356" y="86"/>
                </a:lnTo>
                <a:lnTo>
                  <a:pt x="1356" y="84"/>
                </a:lnTo>
                <a:lnTo>
                  <a:pt x="1357" y="60"/>
                </a:lnTo>
                <a:lnTo>
                  <a:pt x="1358" y="60"/>
                </a:lnTo>
                <a:lnTo>
                  <a:pt x="1358" y="60"/>
                </a:lnTo>
                <a:lnTo>
                  <a:pt x="1358" y="48"/>
                </a:lnTo>
                <a:lnTo>
                  <a:pt x="1358" y="50"/>
                </a:lnTo>
                <a:lnTo>
                  <a:pt x="1359" y="50"/>
                </a:lnTo>
                <a:lnTo>
                  <a:pt x="1359" y="51"/>
                </a:lnTo>
                <a:lnTo>
                  <a:pt x="1359" y="44"/>
                </a:lnTo>
                <a:lnTo>
                  <a:pt x="1360" y="44"/>
                </a:lnTo>
                <a:lnTo>
                  <a:pt x="1360" y="43"/>
                </a:lnTo>
                <a:lnTo>
                  <a:pt x="1360" y="46"/>
                </a:lnTo>
                <a:lnTo>
                  <a:pt x="1361" y="47"/>
                </a:lnTo>
                <a:lnTo>
                  <a:pt x="1362" y="82"/>
                </a:lnTo>
                <a:lnTo>
                  <a:pt x="1362" y="83"/>
                </a:lnTo>
                <a:lnTo>
                  <a:pt x="1363" y="121"/>
                </a:lnTo>
                <a:lnTo>
                  <a:pt x="1363" y="120"/>
                </a:lnTo>
                <a:lnTo>
                  <a:pt x="1363" y="117"/>
                </a:lnTo>
                <a:lnTo>
                  <a:pt x="1364" y="127"/>
                </a:lnTo>
                <a:lnTo>
                  <a:pt x="1364" y="127"/>
                </a:lnTo>
                <a:lnTo>
                  <a:pt x="1364" y="128"/>
                </a:lnTo>
                <a:lnTo>
                  <a:pt x="1365" y="123"/>
                </a:lnTo>
                <a:lnTo>
                  <a:pt x="1365" y="123"/>
                </a:lnTo>
                <a:lnTo>
                  <a:pt x="1365" y="123"/>
                </a:lnTo>
                <a:lnTo>
                  <a:pt x="1365" y="117"/>
                </a:lnTo>
                <a:lnTo>
                  <a:pt x="1366" y="118"/>
                </a:lnTo>
                <a:lnTo>
                  <a:pt x="1366" y="118"/>
                </a:lnTo>
                <a:lnTo>
                  <a:pt x="1367" y="122"/>
                </a:lnTo>
                <a:lnTo>
                  <a:pt x="1367" y="120"/>
                </a:lnTo>
                <a:lnTo>
                  <a:pt x="1367" y="120"/>
                </a:lnTo>
                <a:lnTo>
                  <a:pt x="1367" y="119"/>
                </a:lnTo>
                <a:lnTo>
                  <a:pt x="1368" y="124"/>
                </a:lnTo>
                <a:lnTo>
                  <a:pt x="1368" y="124"/>
                </a:lnTo>
                <a:lnTo>
                  <a:pt x="1368" y="123"/>
                </a:lnTo>
                <a:lnTo>
                  <a:pt x="1369" y="139"/>
                </a:lnTo>
                <a:lnTo>
                  <a:pt x="1369" y="140"/>
                </a:lnTo>
                <a:lnTo>
                  <a:pt x="1370" y="149"/>
                </a:lnTo>
                <a:lnTo>
                  <a:pt x="1370" y="143"/>
                </a:lnTo>
                <a:lnTo>
                  <a:pt x="1370" y="142"/>
                </a:lnTo>
                <a:lnTo>
                  <a:pt x="1371" y="128"/>
                </a:lnTo>
                <a:lnTo>
                  <a:pt x="1371" y="130"/>
                </a:lnTo>
                <a:lnTo>
                  <a:pt x="1371" y="130"/>
                </a:lnTo>
                <a:lnTo>
                  <a:pt x="1371" y="131"/>
                </a:lnTo>
                <a:lnTo>
                  <a:pt x="1372" y="125"/>
                </a:lnTo>
                <a:lnTo>
                  <a:pt x="1372" y="124"/>
                </a:lnTo>
                <a:lnTo>
                  <a:pt x="1373" y="116"/>
                </a:lnTo>
                <a:lnTo>
                  <a:pt x="1373" y="115"/>
                </a:lnTo>
                <a:lnTo>
                  <a:pt x="1374" y="116"/>
                </a:lnTo>
                <a:lnTo>
                  <a:pt x="1374" y="114"/>
                </a:lnTo>
                <a:lnTo>
                  <a:pt x="1375" y="114"/>
                </a:lnTo>
                <a:lnTo>
                  <a:pt x="1375" y="115"/>
                </a:lnTo>
                <a:lnTo>
                  <a:pt x="1375" y="108"/>
                </a:lnTo>
                <a:lnTo>
                  <a:pt x="1376" y="108"/>
                </a:lnTo>
                <a:lnTo>
                  <a:pt x="1376" y="104"/>
                </a:lnTo>
                <a:lnTo>
                  <a:pt x="1376" y="124"/>
                </a:lnTo>
                <a:lnTo>
                  <a:pt x="1377" y="124"/>
                </a:lnTo>
                <a:lnTo>
                  <a:pt x="1377" y="124"/>
                </a:lnTo>
                <a:lnTo>
                  <a:pt x="1377" y="129"/>
                </a:lnTo>
                <a:lnTo>
                  <a:pt x="1378" y="129"/>
                </a:lnTo>
                <a:lnTo>
                  <a:pt x="1379" y="135"/>
                </a:lnTo>
                <a:lnTo>
                  <a:pt x="1379" y="135"/>
                </a:lnTo>
                <a:lnTo>
                  <a:pt x="1379" y="135"/>
                </a:lnTo>
                <a:lnTo>
                  <a:pt x="1380" y="148"/>
                </a:lnTo>
                <a:lnTo>
                  <a:pt x="1380" y="147"/>
                </a:lnTo>
                <a:lnTo>
                  <a:pt x="1380" y="147"/>
                </a:lnTo>
                <a:lnTo>
                  <a:pt x="1380" y="146"/>
                </a:lnTo>
                <a:lnTo>
                  <a:pt x="1381" y="153"/>
                </a:lnTo>
                <a:lnTo>
                  <a:pt x="1381" y="154"/>
                </a:lnTo>
                <a:lnTo>
                  <a:pt x="1382" y="159"/>
                </a:lnTo>
                <a:lnTo>
                  <a:pt x="1382" y="159"/>
                </a:lnTo>
                <a:lnTo>
                  <a:pt x="1383" y="179"/>
                </a:lnTo>
                <a:lnTo>
                  <a:pt x="1383" y="180"/>
                </a:lnTo>
                <a:lnTo>
                  <a:pt x="1383" y="180"/>
                </a:lnTo>
                <a:lnTo>
                  <a:pt x="1384" y="174"/>
                </a:lnTo>
                <a:lnTo>
                  <a:pt x="1384" y="173"/>
                </a:lnTo>
                <a:lnTo>
                  <a:pt x="1385" y="161"/>
                </a:lnTo>
                <a:lnTo>
                  <a:pt x="1385" y="162"/>
                </a:lnTo>
                <a:lnTo>
                  <a:pt x="1385" y="162"/>
                </a:lnTo>
                <a:lnTo>
                  <a:pt x="1386" y="170"/>
                </a:lnTo>
                <a:lnTo>
                  <a:pt x="1386" y="171"/>
                </a:lnTo>
                <a:lnTo>
                  <a:pt x="1387" y="174"/>
                </a:lnTo>
                <a:lnTo>
                  <a:pt x="1387" y="173"/>
                </a:lnTo>
                <a:lnTo>
                  <a:pt x="1387" y="173"/>
                </a:lnTo>
                <a:lnTo>
                  <a:pt x="1387" y="172"/>
                </a:lnTo>
                <a:lnTo>
                  <a:pt x="1388" y="174"/>
                </a:lnTo>
                <a:lnTo>
                  <a:pt x="1388" y="174"/>
                </a:lnTo>
                <a:lnTo>
                  <a:pt x="1388" y="174"/>
                </a:lnTo>
                <a:lnTo>
                  <a:pt x="1389" y="172"/>
                </a:lnTo>
                <a:lnTo>
                  <a:pt x="1389" y="172"/>
                </a:lnTo>
                <a:lnTo>
                  <a:pt x="1389" y="172"/>
                </a:lnTo>
                <a:lnTo>
                  <a:pt x="1390" y="167"/>
                </a:lnTo>
                <a:lnTo>
                  <a:pt x="1390" y="167"/>
                </a:lnTo>
                <a:lnTo>
                  <a:pt x="1390" y="167"/>
                </a:lnTo>
                <a:lnTo>
                  <a:pt x="1390" y="167"/>
                </a:lnTo>
                <a:lnTo>
                  <a:pt x="1391" y="164"/>
                </a:lnTo>
                <a:lnTo>
                  <a:pt x="1392" y="164"/>
                </a:lnTo>
                <a:lnTo>
                  <a:pt x="1392" y="158"/>
                </a:lnTo>
                <a:lnTo>
                  <a:pt x="1393" y="158"/>
                </a:lnTo>
                <a:lnTo>
                  <a:pt x="1393" y="149"/>
                </a:lnTo>
                <a:lnTo>
                  <a:pt x="1394" y="149"/>
                </a:lnTo>
                <a:lnTo>
                  <a:pt x="1394" y="143"/>
                </a:lnTo>
                <a:lnTo>
                  <a:pt x="1395" y="143"/>
                </a:lnTo>
                <a:lnTo>
                  <a:pt x="1396" y="131"/>
                </a:lnTo>
                <a:lnTo>
                  <a:pt x="1396" y="131"/>
                </a:lnTo>
                <a:lnTo>
                  <a:pt x="1397" y="125"/>
                </a:lnTo>
                <a:lnTo>
                  <a:pt x="1397" y="124"/>
                </a:lnTo>
                <a:lnTo>
                  <a:pt x="1397" y="122"/>
                </a:lnTo>
                <a:lnTo>
                  <a:pt x="1398" y="122"/>
                </a:lnTo>
                <a:lnTo>
                  <a:pt x="1398" y="122"/>
                </a:lnTo>
                <a:lnTo>
                  <a:pt x="1398" y="122"/>
                </a:lnTo>
                <a:lnTo>
                  <a:pt x="1399" y="126"/>
                </a:lnTo>
                <a:lnTo>
                  <a:pt x="1399" y="125"/>
                </a:lnTo>
                <a:lnTo>
                  <a:pt x="1399" y="124"/>
                </a:lnTo>
                <a:lnTo>
                  <a:pt x="1400" y="112"/>
                </a:lnTo>
                <a:lnTo>
                  <a:pt x="1400" y="113"/>
                </a:lnTo>
                <a:lnTo>
                  <a:pt x="1400" y="113"/>
                </a:lnTo>
                <a:lnTo>
                  <a:pt x="1400" y="115"/>
                </a:lnTo>
                <a:lnTo>
                  <a:pt x="1401" y="109"/>
                </a:lnTo>
                <a:lnTo>
                  <a:pt x="1401" y="109"/>
                </a:lnTo>
                <a:lnTo>
                  <a:pt x="1402" y="55"/>
                </a:lnTo>
                <a:lnTo>
                  <a:pt x="1402" y="52"/>
                </a:lnTo>
                <a:lnTo>
                  <a:pt x="1403" y="25"/>
                </a:lnTo>
                <a:lnTo>
                  <a:pt x="1403" y="24"/>
                </a:lnTo>
                <a:lnTo>
                  <a:pt x="1404" y="3"/>
                </a:lnTo>
                <a:lnTo>
                  <a:pt x="1404" y="3"/>
                </a:lnTo>
                <a:lnTo>
                  <a:pt x="1404" y="0"/>
                </a:lnTo>
                <a:lnTo>
                  <a:pt x="1405" y="43"/>
                </a:lnTo>
                <a:lnTo>
                  <a:pt x="1405" y="43"/>
                </a:lnTo>
                <a:lnTo>
                  <a:pt x="1406" y="43"/>
                </a:lnTo>
                <a:lnTo>
                  <a:pt x="1406" y="32"/>
                </a:lnTo>
                <a:lnTo>
                  <a:pt x="1406" y="32"/>
                </a:lnTo>
                <a:lnTo>
                  <a:pt x="1407" y="15"/>
                </a:lnTo>
                <a:lnTo>
                  <a:pt x="1407" y="14"/>
                </a:lnTo>
                <a:lnTo>
                  <a:pt x="1407" y="14"/>
                </a:lnTo>
                <a:lnTo>
                  <a:pt x="1408" y="23"/>
                </a:lnTo>
                <a:lnTo>
                  <a:pt x="1408" y="22"/>
                </a:lnTo>
                <a:lnTo>
                  <a:pt x="1409" y="22"/>
                </a:lnTo>
                <a:lnTo>
                  <a:pt x="1409" y="22"/>
                </a:lnTo>
                <a:lnTo>
                  <a:pt x="1409" y="25"/>
                </a:lnTo>
                <a:lnTo>
                  <a:pt x="1409" y="25"/>
                </a:lnTo>
                <a:lnTo>
                  <a:pt x="1410" y="25"/>
                </a:lnTo>
                <a:lnTo>
                  <a:pt x="1410" y="20"/>
                </a:lnTo>
                <a:lnTo>
                  <a:pt x="1410" y="22"/>
                </a:lnTo>
                <a:lnTo>
                  <a:pt x="1411" y="21"/>
                </a:lnTo>
                <a:lnTo>
                  <a:pt x="1411" y="19"/>
                </a:lnTo>
                <a:lnTo>
                  <a:pt x="1411" y="40"/>
                </a:lnTo>
                <a:lnTo>
                  <a:pt x="1412" y="41"/>
                </a:lnTo>
                <a:lnTo>
                  <a:pt x="1412" y="47"/>
                </a:lnTo>
                <a:lnTo>
                  <a:pt x="1413" y="42"/>
                </a:lnTo>
                <a:lnTo>
                  <a:pt x="1413" y="41"/>
                </a:lnTo>
                <a:lnTo>
                  <a:pt x="1413" y="36"/>
                </a:lnTo>
                <a:lnTo>
                  <a:pt x="1414" y="46"/>
                </a:lnTo>
                <a:lnTo>
                  <a:pt x="1414" y="46"/>
                </a:lnTo>
                <a:lnTo>
                  <a:pt x="1414" y="46"/>
                </a:lnTo>
                <a:lnTo>
                  <a:pt x="1414" y="45"/>
                </a:lnTo>
                <a:lnTo>
                  <a:pt x="1414" y="52"/>
                </a:lnTo>
                <a:lnTo>
                  <a:pt x="1415" y="50"/>
                </a:lnTo>
                <a:lnTo>
                  <a:pt x="1415" y="49"/>
                </a:lnTo>
                <a:lnTo>
                  <a:pt x="1415" y="42"/>
                </a:lnTo>
                <a:lnTo>
                  <a:pt x="1416" y="45"/>
                </a:lnTo>
                <a:lnTo>
                  <a:pt x="1416" y="45"/>
                </a:lnTo>
                <a:lnTo>
                  <a:pt x="1416" y="46"/>
                </a:lnTo>
                <a:lnTo>
                  <a:pt x="1417" y="36"/>
                </a:lnTo>
                <a:lnTo>
                  <a:pt x="1417" y="39"/>
                </a:lnTo>
                <a:lnTo>
                  <a:pt x="1417" y="40"/>
                </a:lnTo>
                <a:lnTo>
                  <a:pt x="1418" y="59"/>
                </a:lnTo>
                <a:lnTo>
                  <a:pt x="1418" y="59"/>
                </a:lnTo>
                <a:lnTo>
                  <a:pt x="1418" y="55"/>
                </a:lnTo>
                <a:lnTo>
                  <a:pt x="1419" y="61"/>
                </a:lnTo>
                <a:lnTo>
                  <a:pt x="1419" y="61"/>
                </a:lnTo>
                <a:lnTo>
                  <a:pt x="1420" y="86"/>
                </a:lnTo>
                <a:lnTo>
                  <a:pt x="1420" y="86"/>
                </a:lnTo>
                <a:lnTo>
                  <a:pt x="1420" y="86"/>
                </a:lnTo>
                <a:lnTo>
                  <a:pt x="1421" y="65"/>
                </a:lnTo>
                <a:lnTo>
                  <a:pt x="1421" y="63"/>
                </a:lnTo>
                <a:lnTo>
                  <a:pt x="1422" y="52"/>
                </a:lnTo>
                <a:lnTo>
                  <a:pt x="1422" y="58"/>
                </a:lnTo>
                <a:lnTo>
                  <a:pt x="1422" y="59"/>
                </a:lnTo>
                <a:lnTo>
                  <a:pt x="1423" y="72"/>
                </a:lnTo>
                <a:lnTo>
                  <a:pt x="1423" y="73"/>
                </a:lnTo>
                <a:lnTo>
                  <a:pt x="1424" y="85"/>
                </a:lnTo>
                <a:lnTo>
                  <a:pt x="1424" y="82"/>
                </a:lnTo>
                <a:lnTo>
                  <a:pt x="1424" y="81"/>
                </a:lnTo>
                <a:lnTo>
                  <a:pt x="1424" y="79"/>
                </a:lnTo>
                <a:lnTo>
                  <a:pt x="1425" y="89"/>
                </a:lnTo>
                <a:lnTo>
                  <a:pt x="1426" y="89"/>
                </a:lnTo>
                <a:lnTo>
                  <a:pt x="1426" y="96"/>
                </a:lnTo>
                <a:lnTo>
                  <a:pt x="1426" y="85"/>
                </a:lnTo>
                <a:lnTo>
                  <a:pt x="1427" y="84"/>
                </a:lnTo>
                <a:lnTo>
                  <a:pt x="1427" y="70"/>
                </a:lnTo>
                <a:lnTo>
                  <a:pt x="1427" y="81"/>
                </a:lnTo>
                <a:lnTo>
                  <a:pt x="1428" y="82"/>
                </a:lnTo>
                <a:lnTo>
                  <a:pt x="1428" y="94"/>
                </a:lnTo>
                <a:lnTo>
                  <a:pt x="1429" y="94"/>
                </a:lnTo>
                <a:lnTo>
                  <a:pt x="1429" y="94"/>
                </a:lnTo>
                <a:lnTo>
                  <a:pt x="1430" y="103"/>
                </a:lnTo>
                <a:lnTo>
                  <a:pt x="1430" y="103"/>
                </a:lnTo>
                <a:lnTo>
                  <a:pt x="1431" y="112"/>
                </a:lnTo>
                <a:lnTo>
                  <a:pt x="1431" y="114"/>
                </a:lnTo>
                <a:lnTo>
                  <a:pt x="1431" y="120"/>
                </a:lnTo>
                <a:lnTo>
                  <a:pt x="1432" y="119"/>
                </a:lnTo>
                <a:lnTo>
                  <a:pt x="1432" y="119"/>
                </a:lnTo>
                <a:lnTo>
                  <a:pt x="1432" y="119"/>
                </a:lnTo>
                <a:lnTo>
                  <a:pt x="1433" y="125"/>
                </a:lnTo>
                <a:lnTo>
                  <a:pt x="1433" y="126"/>
                </a:lnTo>
                <a:lnTo>
                  <a:pt x="1434" y="133"/>
                </a:lnTo>
                <a:lnTo>
                  <a:pt x="1434" y="131"/>
                </a:lnTo>
                <a:lnTo>
                  <a:pt x="1434" y="130"/>
                </a:lnTo>
                <a:lnTo>
                  <a:pt x="1435" y="118"/>
                </a:lnTo>
                <a:lnTo>
                  <a:pt x="1435" y="118"/>
                </a:lnTo>
                <a:lnTo>
                  <a:pt x="1435" y="118"/>
                </a:lnTo>
                <a:lnTo>
                  <a:pt x="1435" y="118"/>
                </a:lnTo>
                <a:lnTo>
                  <a:pt x="1436" y="121"/>
                </a:lnTo>
                <a:lnTo>
                  <a:pt x="1436" y="122"/>
                </a:lnTo>
                <a:lnTo>
                  <a:pt x="1436" y="124"/>
                </a:lnTo>
                <a:lnTo>
                  <a:pt x="1437" y="121"/>
                </a:lnTo>
                <a:lnTo>
                  <a:pt x="1437" y="121"/>
                </a:lnTo>
                <a:lnTo>
                  <a:pt x="1437" y="121"/>
                </a:lnTo>
                <a:lnTo>
                  <a:pt x="1438" y="123"/>
                </a:lnTo>
                <a:lnTo>
                  <a:pt x="1438" y="123"/>
                </a:lnTo>
                <a:lnTo>
                  <a:pt x="1438" y="123"/>
                </a:lnTo>
                <a:lnTo>
                  <a:pt x="1439" y="120"/>
                </a:lnTo>
                <a:lnTo>
                  <a:pt x="1439" y="124"/>
                </a:lnTo>
                <a:lnTo>
                  <a:pt x="1439" y="123"/>
                </a:lnTo>
                <a:lnTo>
                  <a:pt x="1439" y="123"/>
                </a:lnTo>
                <a:lnTo>
                  <a:pt x="1440" y="118"/>
                </a:lnTo>
                <a:lnTo>
                  <a:pt x="1440" y="120"/>
                </a:lnTo>
                <a:lnTo>
                  <a:pt x="1440" y="120"/>
                </a:lnTo>
                <a:lnTo>
                  <a:pt x="1441" y="134"/>
                </a:lnTo>
                <a:lnTo>
                  <a:pt x="1441" y="136"/>
                </a:lnTo>
                <a:lnTo>
                  <a:pt x="1442" y="149"/>
                </a:lnTo>
                <a:lnTo>
                  <a:pt x="1442" y="142"/>
                </a:lnTo>
                <a:lnTo>
                  <a:pt x="1443" y="142"/>
                </a:lnTo>
                <a:lnTo>
                  <a:pt x="1443" y="135"/>
                </a:lnTo>
                <a:lnTo>
                  <a:pt x="1443" y="138"/>
                </a:lnTo>
                <a:lnTo>
                  <a:pt x="1444" y="138"/>
                </a:lnTo>
                <a:lnTo>
                  <a:pt x="1444" y="145"/>
                </a:lnTo>
                <a:lnTo>
                  <a:pt x="1444" y="144"/>
                </a:lnTo>
                <a:lnTo>
                  <a:pt x="1445" y="144"/>
                </a:lnTo>
                <a:lnTo>
                  <a:pt x="1445" y="143"/>
                </a:lnTo>
                <a:lnTo>
                  <a:pt x="1445" y="145"/>
                </a:lnTo>
                <a:lnTo>
                  <a:pt x="1446" y="145"/>
                </a:lnTo>
                <a:lnTo>
                  <a:pt x="1446" y="145"/>
                </a:lnTo>
                <a:lnTo>
                  <a:pt x="1447" y="151"/>
                </a:lnTo>
                <a:lnTo>
                  <a:pt x="1447" y="151"/>
                </a:lnTo>
                <a:lnTo>
                  <a:pt x="1448" y="160"/>
                </a:lnTo>
                <a:lnTo>
                  <a:pt x="1448" y="160"/>
                </a:lnTo>
                <a:lnTo>
                  <a:pt x="1448" y="160"/>
                </a:lnTo>
                <a:lnTo>
                  <a:pt x="1448" y="157"/>
                </a:lnTo>
                <a:lnTo>
                  <a:pt x="1449" y="157"/>
                </a:lnTo>
                <a:lnTo>
                  <a:pt x="1449" y="157"/>
                </a:lnTo>
                <a:lnTo>
                  <a:pt x="1449" y="156"/>
                </a:lnTo>
                <a:lnTo>
                  <a:pt x="1449" y="157"/>
                </a:lnTo>
                <a:lnTo>
                  <a:pt x="1450" y="157"/>
                </a:lnTo>
                <a:lnTo>
                  <a:pt x="1450" y="157"/>
                </a:lnTo>
                <a:lnTo>
                  <a:pt x="1450" y="157"/>
                </a:lnTo>
                <a:lnTo>
                  <a:pt x="1451" y="156"/>
                </a:lnTo>
                <a:lnTo>
                  <a:pt x="1451" y="156"/>
                </a:lnTo>
                <a:lnTo>
                  <a:pt x="1452" y="153"/>
                </a:lnTo>
                <a:lnTo>
                  <a:pt x="1452" y="152"/>
                </a:lnTo>
                <a:lnTo>
                  <a:pt x="1453" y="147"/>
                </a:lnTo>
                <a:lnTo>
                  <a:pt x="1453" y="147"/>
                </a:lnTo>
                <a:lnTo>
                  <a:pt x="1454" y="140"/>
                </a:lnTo>
                <a:lnTo>
                  <a:pt x="1454" y="140"/>
                </a:lnTo>
                <a:lnTo>
                  <a:pt x="1454" y="139"/>
                </a:lnTo>
                <a:lnTo>
                  <a:pt x="1455" y="141"/>
                </a:lnTo>
                <a:lnTo>
                  <a:pt x="1455" y="139"/>
                </a:lnTo>
                <a:lnTo>
                  <a:pt x="1455" y="140"/>
                </a:lnTo>
                <a:lnTo>
                  <a:pt x="1456" y="135"/>
                </a:lnTo>
                <a:lnTo>
                  <a:pt x="1456" y="142"/>
                </a:lnTo>
                <a:lnTo>
                  <a:pt x="1456" y="144"/>
                </a:lnTo>
                <a:lnTo>
                  <a:pt x="1456" y="149"/>
                </a:lnTo>
                <a:lnTo>
                  <a:pt x="1457" y="148"/>
                </a:lnTo>
                <a:lnTo>
                  <a:pt x="1457" y="148"/>
                </a:lnTo>
                <a:lnTo>
                  <a:pt x="1457" y="148"/>
                </a:lnTo>
                <a:lnTo>
                  <a:pt x="1458" y="147"/>
                </a:lnTo>
                <a:lnTo>
                  <a:pt x="1458" y="147"/>
                </a:lnTo>
                <a:lnTo>
                  <a:pt x="1458" y="147"/>
                </a:lnTo>
                <a:lnTo>
                  <a:pt x="1458" y="147"/>
                </a:lnTo>
                <a:lnTo>
                  <a:pt x="1459" y="145"/>
                </a:lnTo>
                <a:lnTo>
                  <a:pt x="1459" y="145"/>
                </a:lnTo>
                <a:lnTo>
                  <a:pt x="1460" y="145"/>
                </a:lnTo>
                <a:lnTo>
                  <a:pt x="1460" y="139"/>
                </a:lnTo>
                <a:lnTo>
                  <a:pt x="1460" y="142"/>
                </a:lnTo>
                <a:lnTo>
                  <a:pt x="1461" y="142"/>
                </a:lnTo>
                <a:lnTo>
                  <a:pt x="1461" y="155"/>
                </a:lnTo>
                <a:lnTo>
                  <a:pt x="1461" y="154"/>
                </a:lnTo>
                <a:lnTo>
                  <a:pt x="1462" y="154"/>
                </a:lnTo>
                <a:lnTo>
                  <a:pt x="1462" y="160"/>
                </a:lnTo>
                <a:lnTo>
                  <a:pt x="1463" y="161"/>
                </a:lnTo>
                <a:lnTo>
                  <a:pt x="1463" y="161"/>
                </a:lnTo>
                <a:lnTo>
                  <a:pt x="1463" y="159"/>
                </a:lnTo>
                <a:lnTo>
                  <a:pt x="1464" y="160"/>
                </a:lnTo>
                <a:lnTo>
                  <a:pt x="1464" y="160"/>
                </a:lnTo>
                <a:lnTo>
                  <a:pt x="1464" y="159"/>
                </a:lnTo>
                <a:lnTo>
                  <a:pt x="1465" y="161"/>
                </a:lnTo>
                <a:lnTo>
                  <a:pt x="1465" y="162"/>
                </a:lnTo>
                <a:lnTo>
                  <a:pt x="1465" y="166"/>
                </a:lnTo>
                <a:lnTo>
                  <a:pt x="1466" y="166"/>
                </a:lnTo>
                <a:lnTo>
                  <a:pt x="1466" y="166"/>
                </a:lnTo>
                <a:lnTo>
                  <a:pt x="1466" y="161"/>
                </a:lnTo>
                <a:lnTo>
                  <a:pt x="1467" y="161"/>
                </a:lnTo>
                <a:lnTo>
                  <a:pt x="1467" y="161"/>
                </a:lnTo>
                <a:lnTo>
                  <a:pt x="1468" y="158"/>
                </a:lnTo>
                <a:lnTo>
                  <a:pt x="1468" y="158"/>
                </a:lnTo>
                <a:lnTo>
                  <a:pt x="1468" y="158"/>
                </a:lnTo>
                <a:lnTo>
                  <a:pt x="1468" y="158"/>
                </a:lnTo>
                <a:lnTo>
                  <a:pt x="1469" y="153"/>
                </a:lnTo>
                <a:lnTo>
                  <a:pt x="1469" y="153"/>
                </a:lnTo>
                <a:lnTo>
                  <a:pt x="1470" y="149"/>
                </a:lnTo>
                <a:lnTo>
                  <a:pt x="1470" y="148"/>
                </a:lnTo>
                <a:lnTo>
                  <a:pt x="1471" y="141"/>
                </a:lnTo>
                <a:lnTo>
                  <a:pt x="1471" y="142"/>
                </a:lnTo>
                <a:lnTo>
                  <a:pt x="1471" y="142"/>
                </a:lnTo>
                <a:lnTo>
                  <a:pt x="1472" y="123"/>
                </a:lnTo>
                <a:lnTo>
                  <a:pt x="1472" y="122"/>
                </a:lnTo>
                <a:lnTo>
                  <a:pt x="1473" y="120"/>
                </a:lnTo>
                <a:lnTo>
                  <a:pt x="1473" y="127"/>
                </a:lnTo>
                <a:lnTo>
                  <a:pt x="1473" y="128"/>
                </a:lnTo>
                <a:lnTo>
                  <a:pt x="1474" y="132"/>
                </a:lnTo>
                <a:lnTo>
                  <a:pt x="1474" y="131"/>
                </a:lnTo>
                <a:lnTo>
                  <a:pt x="1474" y="131"/>
                </a:lnTo>
                <a:lnTo>
                  <a:pt x="1475" y="127"/>
                </a:lnTo>
                <a:lnTo>
                  <a:pt x="1475" y="128"/>
                </a:lnTo>
                <a:lnTo>
                  <a:pt x="1475" y="129"/>
                </a:lnTo>
                <a:lnTo>
                  <a:pt x="1475" y="129"/>
                </a:lnTo>
                <a:lnTo>
                  <a:pt x="1476" y="122"/>
                </a:lnTo>
                <a:lnTo>
                  <a:pt x="1477" y="122"/>
                </a:lnTo>
                <a:lnTo>
                  <a:pt x="1477" y="117"/>
                </a:lnTo>
                <a:lnTo>
                  <a:pt x="1478" y="116"/>
                </a:lnTo>
                <a:lnTo>
                  <a:pt x="1478" y="102"/>
                </a:lnTo>
                <a:lnTo>
                  <a:pt x="1478" y="104"/>
                </a:lnTo>
                <a:lnTo>
                  <a:pt x="1479" y="104"/>
                </a:lnTo>
                <a:lnTo>
                  <a:pt x="1479" y="104"/>
                </a:lnTo>
                <a:lnTo>
                  <a:pt x="1479" y="107"/>
                </a:lnTo>
                <a:lnTo>
                  <a:pt x="1479" y="105"/>
                </a:lnTo>
                <a:lnTo>
                  <a:pt x="1480" y="105"/>
                </a:lnTo>
                <a:lnTo>
                  <a:pt x="1480" y="101"/>
                </a:lnTo>
                <a:lnTo>
                  <a:pt x="1481" y="109"/>
                </a:lnTo>
                <a:lnTo>
                  <a:pt x="1481" y="107"/>
                </a:lnTo>
                <a:lnTo>
                  <a:pt x="1481" y="107"/>
                </a:lnTo>
                <a:lnTo>
                  <a:pt x="1481" y="106"/>
                </a:lnTo>
                <a:lnTo>
                  <a:pt x="1482" y="147"/>
                </a:lnTo>
                <a:lnTo>
                  <a:pt x="1482" y="149"/>
                </a:lnTo>
                <a:lnTo>
                  <a:pt x="1483" y="176"/>
                </a:lnTo>
                <a:lnTo>
                  <a:pt x="1483" y="176"/>
                </a:lnTo>
                <a:lnTo>
                  <a:pt x="1483" y="177"/>
                </a:lnTo>
                <a:lnTo>
                  <a:pt x="1484" y="171"/>
                </a:lnTo>
                <a:lnTo>
                  <a:pt x="1484" y="172"/>
                </a:lnTo>
                <a:lnTo>
                  <a:pt x="1484" y="173"/>
                </a:lnTo>
                <a:lnTo>
                  <a:pt x="1485" y="178"/>
                </a:lnTo>
                <a:lnTo>
                  <a:pt x="1485" y="179"/>
                </a:lnTo>
                <a:lnTo>
                  <a:pt x="1485" y="184"/>
                </a:lnTo>
                <a:lnTo>
                  <a:pt x="1486" y="169"/>
                </a:lnTo>
                <a:lnTo>
                  <a:pt x="1486" y="166"/>
                </a:lnTo>
                <a:lnTo>
                  <a:pt x="1487" y="140"/>
                </a:lnTo>
                <a:lnTo>
                  <a:pt x="1487" y="143"/>
                </a:lnTo>
                <a:lnTo>
                  <a:pt x="1487" y="142"/>
                </a:lnTo>
                <a:lnTo>
                  <a:pt x="1487" y="141"/>
                </a:lnTo>
                <a:lnTo>
                  <a:pt x="1488" y="198"/>
                </a:lnTo>
                <a:lnTo>
                  <a:pt x="1488" y="198"/>
                </a:lnTo>
                <a:lnTo>
                  <a:pt x="1489" y="201"/>
                </a:lnTo>
                <a:lnTo>
                  <a:pt x="1489" y="181"/>
                </a:lnTo>
                <a:lnTo>
                  <a:pt x="1489" y="183"/>
                </a:lnTo>
                <a:lnTo>
                  <a:pt x="1489" y="183"/>
                </a:lnTo>
                <a:lnTo>
                  <a:pt x="1490" y="133"/>
                </a:lnTo>
                <a:lnTo>
                  <a:pt x="1490" y="133"/>
                </a:lnTo>
                <a:lnTo>
                  <a:pt x="1491" y="138"/>
                </a:lnTo>
                <a:lnTo>
                  <a:pt x="1491" y="127"/>
                </a:lnTo>
                <a:lnTo>
                  <a:pt x="1491" y="125"/>
                </a:lnTo>
                <a:lnTo>
                  <a:pt x="1491" y="121"/>
                </a:lnTo>
                <a:lnTo>
                  <a:pt x="1492" y="127"/>
                </a:lnTo>
                <a:lnTo>
                  <a:pt x="1492" y="127"/>
                </a:lnTo>
                <a:lnTo>
                  <a:pt x="1493" y="133"/>
                </a:lnTo>
                <a:lnTo>
                  <a:pt x="1494" y="133"/>
                </a:lnTo>
                <a:lnTo>
                  <a:pt x="1494" y="149"/>
                </a:lnTo>
                <a:lnTo>
                  <a:pt x="1495" y="149"/>
                </a:lnTo>
                <a:lnTo>
                  <a:pt x="1495" y="153"/>
                </a:lnTo>
                <a:lnTo>
                  <a:pt x="1495" y="145"/>
                </a:lnTo>
                <a:lnTo>
                  <a:pt x="1496" y="145"/>
                </a:lnTo>
                <a:lnTo>
                  <a:pt x="1496" y="145"/>
                </a:lnTo>
                <a:lnTo>
                  <a:pt x="1496" y="152"/>
                </a:lnTo>
                <a:lnTo>
                  <a:pt x="1496" y="152"/>
                </a:lnTo>
                <a:lnTo>
                  <a:pt x="1497" y="152"/>
                </a:lnTo>
                <a:lnTo>
                  <a:pt x="1497" y="146"/>
                </a:lnTo>
                <a:lnTo>
                  <a:pt x="1498" y="149"/>
                </a:lnTo>
                <a:lnTo>
                  <a:pt x="1498" y="149"/>
                </a:lnTo>
                <a:lnTo>
                  <a:pt x="1499" y="143"/>
                </a:lnTo>
                <a:lnTo>
                  <a:pt x="1499" y="142"/>
                </a:lnTo>
                <a:lnTo>
                  <a:pt x="1499" y="142"/>
                </a:lnTo>
                <a:lnTo>
                  <a:pt x="1500" y="145"/>
                </a:lnTo>
                <a:lnTo>
                  <a:pt x="1500" y="144"/>
                </a:lnTo>
                <a:lnTo>
                  <a:pt x="1500" y="144"/>
                </a:lnTo>
                <a:lnTo>
                  <a:pt x="1500" y="136"/>
                </a:lnTo>
                <a:lnTo>
                  <a:pt x="1501" y="136"/>
                </a:lnTo>
                <a:lnTo>
                  <a:pt x="1501" y="136"/>
                </a:lnTo>
                <a:lnTo>
                  <a:pt x="1501" y="136"/>
                </a:lnTo>
                <a:lnTo>
                  <a:pt x="1502" y="134"/>
                </a:lnTo>
                <a:lnTo>
                  <a:pt x="1502" y="136"/>
                </a:lnTo>
                <a:lnTo>
                  <a:pt x="1502" y="136"/>
                </a:lnTo>
                <a:lnTo>
                  <a:pt x="1503" y="129"/>
                </a:lnTo>
                <a:lnTo>
                  <a:pt x="1503" y="130"/>
                </a:lnTo>
                <a:lnTo>
                  <a:pt x="1503" y="131"/>
                </a:lnTo>
                <a:lnTo>
                  <a:pt x="1503" y="134"/>
                </a:lnTo>
                <a:lnTo>
                  <a:pt x="1504" y="127"/>
                </a:lnTo>
                <a:lnTo>
                  <a:pt x="1504" y="127"/>
                </a:lnTo>
                <a:lnTo>
                  <a:pt x="1504" y="126"/>
                </a:lnTo>
                <a:lnTo>
                  <a:pt x="1505" y="131"/>
                </a:lnTo>
                <a:lnTo>
                  <a:pt x="1505" y="132"/>
                </a:lnTo>
                <a:lnTo>
                  <a:pt x="1506" y="137"/>
                </a:lnTo>
                <a:lnTo>
                  <a:pt x="1506" y="138"/>
                </a:lnTo>
                <a:lnTo>
                  <a:pt x="1507" y="154"/>
                </a:lnTo>
                <a:lnTo>
                  <a:pt x="1507" y="155"/>
                </a:lnTo>
                <a:lnTo>
                  <a:pt x="1508" y="167"/>
                </a:lnTo>
                <a:lnTo>
                  <a:pt x="1508" y="167"/>
                </a:lnTo>
                <a:lnTo>
                  <a:pt x="1508" y="166"/>
                </a:lnTo>
                <a:lnTo>
                  <a:pt x="1509" y="162"/>
                </a:lnTo>
                <a:lnTo>
                  <a:pt x="1509" y="162"/>
                </a:lnTo>
                <a:lnTo>
                  <a:pt x="1509" y="163"/>
                </a:lnTo>
                <a:lnTo>
                  <a:pt x="1510" y="167"/>
                </a:lnTo>
                <a:lnTo>
                  <a:pt x="1510" y="165"/>
                </a:lnTo>
                <a:lnTo>
                  <a:pt x="1511" y="165"/>
                </a:lnTo>
                <a:lnTo>
                  <a:pt x="1511" y="154"/>
                </a:lnTo>
                <a:lnTo>
                  <a:pt x="1512" y="154"/>
                </a:lnTo>
                <a:lnTo>
                  <a:pt x="1512" y="146"/>
                </a:lnTo>
                <a:lnTo>
                  <a:pt x="1512" y="147"/>
                </a:lnTo>
                <a:lnTo>
                  <a:pt x="1513" y="147"/>
                </a:lnTo>
                <a:lnTo>
                  <a:pt x="1513" y="149"/>
                </a:lnTo>
                <a:lnTo>
                  <a:pt x="1514" y="149"/>
                </a:lnTo>
                <a:lnTo>
                  <a:pt x="1514" y="150"/>
                </a:lnTo>
                <a:lnTo>
                  <a:pt x="1515" y="140"/>
                </a:lnTo>
                <a:lnTo>
                  <a:pt x="1515" y="139"/>
                </a:lnTo>
                <a:lnTo>
                  <a:pt x="1515" y="138"/>
                </a:lnTo>
                <a:lnTo>
                  <a:pt x="1516" y="138"/>
                </a:lnTo>
                <a:lnTo>
                  <a:pt x="1516" y="138"/>
                </a:lnTo>
                <a:lnTo>
                  <a:pt x="1516" y="138"/>
                </a:lnTo>
                <a:lnTo>
                  <a:pt x="1516" y="141"/>
                </a:lnTo>
                <a:lnTo>
                  <a:pt x="1517" y="139"/>
                </a:lnTo>
                <a:lnTo>
                  <a:pt x="1517" y="138"/>
                </a:lnTo>
                <a:lnTo>
                  <a:pt x="1518" y="123"/>
                </a:lnTo>
                <a:lnTo>
                  <a:pt x="1518" y="123"/>
                </a:lnTo>
                <a:lnTo>
                  <a:pt x="1518" y="123"/>
                </a:lnTo>
                <a:lnTo>
                  <a:pt x="1519" y="139"/>
                </a:lnTo>
                <a:lnTo>
                  <a:pt x="1519" y="139"/>
                </a:lnTo>
                <a:lnTo>
                  <a:pt x="1520" y="141"/>
                </a:lnTo>
                <a:lnTo>
                  <a:pt x="1520" y="141"/>
                </a:lnTo>
                <a:lnTo>
                  <a:pt x="1521" y="152"/>
                </a:lnTo>
                <a:lnTo>
                  <a:pt x="1521" y="152"/>
                </a:lnTo>
                <a:lnTo>
                  <a:pt x="1522" y="156"/>
                </a:lnTo>
                <a:lnTo>
                  <a:pt x="1522" y="156"/>
                </a:lnTo>
                <a:lnTo>
                  <a:pt x="1523" y="165"/>
                </a:lnTo>
                <a:lnTo>
                  <a:pt x="1523" y="166"/>
                </a:lnTo>
                <a:lnTo>
                  <a:pt x="1524" y="177"/>
                </a:lnTo>
                <a:lnTo>
                  <a:pt x="1524" y="177"/>
                </a:lnTo>
                <a:lnTo>
                  <a:pt x="1525" y="180"/>
                </a:lnTo>
                <a:lnTo>
                  <a:pt x="1525" y="179"/>
                </a:lnTo>
                <a:lnTo>
                  <a:pt x="1525" y="179"/>
                </a:lnTo>
                <a:lnTo>
                  <a:pt x="1525" y="180"/>
                </a:lnTo>
                <a:lnTo>
                  <a:pt x="1526" y="178"/>
                </a:lnTo>
                <a:lnTo>
                  <a:pt x="1526" y="178"/>
                </a:lnTo>
                <a:lnTo>
                  <a:pt x="1526" y="178"/>
                </a:lnTo>
                <a:lnTo>
                  <a:pt x="1527" y="176"/>
                </a:lnTo>
                <a:lnTo>
                  <a:pt x="1528" y="176"/>
                </a:lnTo>
                <a:lnTo>
                  <a:pt x="1528" y="174"/>
                </a:lnTo>
                <a:lnTo>
                  <a:pt x="1528" y="176"/>
                </a:lnTo>
                <a:lnTo>
                  <a:pt x="1529" y="176"/>
                </a:lnTo>
                <a:lnTo>
                  <a:pt x="1529" y="176"/>
                </a:lnTo>
                <a:lnTo>
                  <a:pt x="1529" y="174"/>
                </a:lnTo>
                <a:lnTo>
                  <a:pt x="1529" y="175"/>
                </a:lnTo>
                <a:lnTo>
                  <a:pt x="1530" y="175"/>
                </a:lnTo>
                <a:lnTo>
                  <a:pt x="1530" y="180"/>
                </a:lnTo>
                <a:lnTo>
                  <a:pt x="1531" y="180"/>
                </a:lnTo>
                <a:lnTo>
                  <a:pt x="1531" y="187"/>
                </a:lnTo>
                <a:lnTo>
                  <a:pt x="1532" y="184"/>
                </a:lnTo>
                <a:lnTo>
                  <a:pt x="1532" y="184"/>
                </a:lnTo>
                <a:lnTo>
                  <a:pt x="1532" y="184"/>
                </a:lnTo>
                <a:lnTo>
                  <a:pt x="1533" y="181"/>
                </a:lnTo>
                <a:lnTo>
                  <a:pt x="1533" y="180"/>
                </a:lnTo>
                <a:lnTo>
                  <a:pt x="1534" y="165"/>
                </a:lnTo>
                <a:lnTo>
                  <a:pt x="1534" y="164"/>
                </a:lnTo>
                <a:lnTo>
                  <a:pt x="1535" y="153"/>
                </a:lnTo>
                <a:lnTo>
                  <a:pt x="1535" y="153"/>
                </a:lnTo>
                <a:lnTo>
                  <a:pt x="1536" y="140"/>
                </a:lnTo>
                <a:lnTo>
                  <a:pt x="1536" y="140"/>
                </a:lnTo>
                <a:lnTo>
                  <a:pt x="1537" y="114"/>
                </a:lnTo>
                <a:lnTo>
                  <a:pt x="1537" y="112"/>
                </a:lnTo>
                <a:lnTo>
                  <a:pt x="1538" y="83"/>
                </a:lnTo>
                <a:lnTo>
                  <a:pt x="1538" y="82"/>
                </a:lnTo>
                <a:lnTo>
                  <a:pt x="1539" y="74"/>
                </a:lnTo>
                <a:lnTo>
                  <a:pt x="1539" y="74"/>
                </a:lnTo>
                <a:lnTo>
                  <a:pt x="1540" y="62"/>
                </a:lnTo>
                <a:lnTo>
                  <a:pt x="1540" y="62"/>
                </a:lnTo>
                <a:lnTo>
                  <a:pt x="1541" y="51"/>
                </a:lnTo>
                <a:lnTo>
                  <a:pt x="1541" y="58"/>
                </a:lnTo>
                <a:lnTo>
                  <a:pt x="1541" y="58"/>
                </a:lnTo>
                <a:lnTo>
                  <a:pt x="1542" y="65"/>
                </a:lnTo>
                <a:lnTo>
                  <a:pt x="1542" y="65"/>
                </a:lnTo>
                <a:lnTo>
                  <a:pt x="1543" y="65"/>
                </a:lnTo>
                <a:lnTo>
                  <a:pt x="1543" y="73"/>
                </a:lnTo>
                <a:lnTo>
                  <a:pt x="1543" y="74"/>
                </a:lnTo>
                <a:lnTo>
                  <a:pt x="1544" y="84"/>
                </a:lnTo>
                <a:lnTo>
                  <a:pt x="1544" y="71"/>
                </a:lnTo>
                <a:lnTo>
                  <a:pt x="1545" y="70"/>
                </a:lnTo>
                <a:lnTo>
                  <a:pt x="1545" y="68"/>
                </a:lnTo>
                <a:lnTo>
                  <a:pt x="1545" y="71"/>
                </a:lnTo>
                <a:lnTo>
                  <a:pt x="1545" y="71"/>
                </a:lnTo>
                <a:lnTo>
                  <a:pt x="1546" y="71"/>
                </a:lnTo>
                <a:lnTo>
                  <a:pt x="1546" y="69"/>
                </a:lnTo>
                <a:lnTo>
                  <a:pt x="1546" y="83"/>
                </a:lnTo>
                <a:lnTo>
                  <a:pt x="1547" y="84"/>
                </a:lnTo>
                <a:lnTo>
                  <a:pt x="1547" y="106"/>
                </a:lnTo>
                <a:lnTo>
                  <a:pt x="1548" y="107"/>
                </a:lnTo>
                <a:lnTo>
                  <a:pt x="1549" y="133"/>
                </a:lnTo>
                <a:lnTo>
                  <a:pt x="1549" y="134"/>
                </a:lnTo>
                <a:lnTo>
                  <a:pt x="1550" y="149"/>
                </a:lnTo>
                <a:lnTo>
                  <a:pt x="1550" y="149"/>
                </a:lnTo>
                <a:lnTo>
                  <a:pt x="1551" y="150"/>
                </a:lnTo>
                <a:lnTo>
                  <a:pt x="1551" y="150"/>
                </a:lnTo>
                <a:lnTo>
                  <a:pt x="1551" y="152"/>
                </a:lnTo>
                <a:lnTo>
                  <a:pt x="1552" y="145"/>
                </a:lnTo>
                <a:lnTo>
                  <a:pt x="1552" y="144"/>
                </a:lnTo>
                <a:lnTo>
                  <a:pt x="1553" y="128"/>
                </a:lnTo>
                <a:lnTo>
                  <a:pt x="1553" y="128"/>
                </a:lnTo>
                <a:lnTo>
                  <a:pt x="1553" y="128"/>
                </a:lnTo>
                <a:lnTo>
                  <a:pt x="1553" y="129"/>
                </a:lnTo>
                <a:lnTo>
                  <a:pt x="1554" y="116"/>
                </a:lnTo>
                <a:lnTo>
                  <a:pt x="1554" y="116"/>
                </a:lnTo>
                <a:lnTo>
                  <a:pt x="1554" y="109"/>
                </a:lnTo>
                <a:lnTo>
                  <a:pt x="1555" y="114"/>
                </a:lnTo>
                <a:lnTo>
                  <a:pt x="1555" y="114"/>
                </a:lnTo>
                <a:lnTo>
                  <a:pt x="1555" y="112"/>
                </a:lnTo>
                <a:lnTo>
                  <a:pt x="1556" y="114"/>
                </a:lnTo>
                <a:lnTo>
                  <a:pt x="1556" y="114"/>
                </a:lnTo>
                <a:lnTo>
                  <a:pt x="1557" y="116"/>
                </a:lnTo>
                <a:lnTo>
                  <a:pt x="1557" y="114"/>
                </a:lnTo>
                <a:lnTo>
                  <a:pt x="1557" y="113"/>
                </a:lnTo>
                <a:lnTo>
                  <a:pt x="1558" y="117"/>
                </a:lnTo>
                <a:lnTo>
                  <a:pt x="1558" y="115"/>
                </a:lnTo>
                <a:lnTo>
                  <a:pt x="1558" y="115"/>
                </a:lnTo>
                <a:lnTo>
                  <a:pt x="1558" y="115"/>
                </a:lnTo>
                <a:lnTo>
                  <a:pt x="1559" y="85"/>
                </a:lnTo>
                <a:lnTo>
                  <a:pt x="1559" y="85"/>
                </a:lnTo>
                <a:lnTo>
                  <a:pt x="1560" y="89"/>
                </a:lnTo>
                <a:lnTo>
                  <a:pt x="1560" y="88"/>
                </a:lnTo>
                <a:lnTo>
                  <a:pt x="1560" y="88"/>
                </a:lnTo>
                <a:lnTo>
                  <a:pt x="1561" y="87"/>
                </a:lnTo>
                <a:lnTo>
                  <a:pt x="1561" y="101"/>
                </a:lnTo>
                <a:lnTo>
                  <a:pt x="1562" y="102"/>
                </a:lnTo>
                <a:lnTo>
                  <a:pt x="1562" y="113"/>
                </a:lnTo>
                <a:lnTo>
                  <a:pt x="1563" y="114"/>
                </a:lnTo>
                <a:lnTo>
                  <a:pt x="1563" y="114"/>
                </a:lnTo>
                <a:lnTo>
                  <a:pt x="1563" y="106"/>
                </a:lnTo>
                <a:lnTo>
                  <a:pt x="1564" y="105"/>
                </a:lnTo>
                <a:lnTo>
                  <a:pt x="1564" y="95"/>
                </a:lnTo>
                <a:lnTo>
                  <a:pt x="1564" y="105"/>
                </a:lnTo>
                <a:lnTo>
                  <a:pt x="1565" y="106"/>
                </a:lnTo>
                <a:lnTo>
                  <a:pt x="1566" y="119"/>
                </a:lnTo>
                <a:lnTo>
                  <a:pt x="1566" y="119"/>
                </a:lnTo>
                <a:lnTo>
                  <a:pt x="1567" y="127"/>
                </a:lnTo>
                <a:lnTo>
                  <a:pt x="1567" y="128"/>
                </a:lnTo>
                <a:lnTo>
                  <a:pt x="1567" y="129"/>
                </a:lnTo>
                <a:lnTo>
                  <a:pt x="1568" y="128"/>
                </a:lnTo>
                <a:lnTo>
                  <a:pt x="1568" y="128"/>
                </a:lnTo>
                <a:lnTo>
                  <a:pt x="1568" y="124"/>
                </a:lnTo>
                <a:lnTo>
                  <a:pt x="1569" y="128"/>
                </a:lnTo>
                <a:lnTo>
                  <a:pt x="1569" y="126"/>
                </a:lnTo>
                <a:lnTo>
                  <a:pt x="1569" y="125"/>
                </a:lnTo>
                <a:lnTo>
                  <a:pt x="1570" y="106"/>
                </a:lnTo>
                <a:lnTo>
                  <a:pt x="1570" y="106"/>
                </a:lnTo>
                <a:lnTo>
                  <a:pt x="1570" y="107"/>
                </a:lnTo>
                <a:lnTo>
                  <a:pt x="1571" y="106"/>
                </a:lnTo>
                <a:lnTo>
                  <a:pt x="1571" y="106"/>
                </a:lnTo>
                <a:lnTo>
                  <a:pt x="1572" y="95"/>
                </a:lnTo>
                <a:lnTo>
                  <a:pt x="1572" y="94"/>
                </a:lnTo>
                <a:lnTo>
                  <a:pt x="1573" y="87"/>
                </a:lnTo>
                <a:lnTo>
                  <a:pt x="1573" y="90"/>
                </a:lnTo>
                <a:lnTo>
                  <a:pt x="1573" y="90"/>
                </a:lnTo>
                <a:lnTo>
                  <a:pt x="1574" y="95"/>
                </a:lnTo>
                <a:lnTo>
                  <a:pt x="1574" y="96"/>
                </a:lnTo>
                <a:lnTo>
                  <a:pt x="1575" y="149"/>
                </a:lnTo>
                <a:lnTo>
                  <a:pt x="1575" y="150"/>
                </a:lnTo>
                <a:lnTo>
                  <a:pt x="1575" y="150"/>
                </a:lnTo>
                <a:lnTo>
                  <a:pt x="1576" y="142"/>
                </a:lnTo>
                <a:lnTo>
                  <a:pt x="1576" y="142"/>
                </a:lnTo>
                <a:lnTo>
                  <a:pt x="1577" y="120"/>
                </a:lnTo>
                <a:lnTo>
                  <a:pt x="1577" y="120"/>
                </a:lnTo>
                <a:lnTo>
                  <a:pt x="1577" y="121"/>
                </a:lnTo>
                <a:lnTo>
                  <a:pt x="1578" y="135"/>
                </a:lnTo>
                <a:lnTo>
                  <a:pt x="1579" y="135"/>
                </a:lnTo>
                <a:lnTo>
                  <a:pt x="1579" y="136"/>
                </a:lnTo>
                <a:lnTo>
                  <a:pt x="1579" y="132"/>
                </a:lnTo>
                <a:lnTo>
                  <a:pt x="1580" y="132"/>
                </a:lnTo>
                <a:lnTo>
                  <a:pt x="1580" y="130"/>
                </a:lnTo>
                <a:lnTo>
                  <a:pt x="1580" y="132"/>
                </a:lnTo>
                <a:lnTo>
                  <a:pt x="1581" y="132"/>
                </a:lnTo>
                <a:lnTo>
                  <a:pt x="1581" y="134"/>
                </a:lnTo>
                <a:lnTo>
                  <a:pt x="1581" y="130"/>
                </a:lnTo>
                <a:lnTo>
                  <a:pt x="1581" y="132"/>
                </a:lnTo>
                <a:lnTo>
                  <a:pt x="1582" y="132"/>
                </a:lnTo>
                <a:lnTo>
                  <a:pt x="1582" y="133"/>
                </a:lnTo>
                <a:lnTo>
                  <a:pt x="1582" y="130"/>
                </a:lnTo>
                <a:lnTo>
                  <a:pt x="1583" y="131"/>
                </a:lnTo>
                <a:lnTo>
                  <a:pt x="1583" y="131"/>
                </a:lnTo>
                <a:lnTo>
                  <a:pt x="1583" y="131"/>
                </a:lnTo>
                <a:lnTo>
                  <a:pt x="1584" y="133"/>
                </a:lnTo>
                <a:lnTo>
                  <a:pt x="1584" y="132"/>
                </a:lnTo>
                <a:lnTo>
                  <a:pt x="1584" y="132"/>
                </a:lnTo>
                <a:lnTo>
                  <a:pt x="1585" y="108"/>
                </a:lnTo>
                <a:lnTo>
                  <a:pt x="1585" y="106"/>
                </a:lnTo>
                <a:lnTo>
                  <a:pt x="1585" y="101"/>
                </a:lnTo>
                <a:lnTo>
                  <a:pt x="1586" y="108"/>
                </a:lnTo>
                <a:lnTo>
                  <a:pt x="1586" y="109"/>
                </a:lnTo>
                <a:lnTo>
                  <a:pt x="1586" y="111"/>
                </a:lnTo>
                <a:lnTo>
                  <a:pt x="1587" y="99"/>
                </a:lnTo>
                <a:lnTo>
                  <a:pt x="1587" y="99"/>
                </a:lnTo>
                <a:lnTo>
                  <a:pt x="1588" y="84"/>
                </a:lnTo>
                <a:lnTo>
                  <a:pt x="1588" y="84"/>
                </a:lnTo>
                <a:lnTo>
                  <a:pt x="1589" y="79"/>
                </a:lnTo>
                <a:lnTo>
                  <a:pt x="1589" y="79"/>
                </a:lnTo>
                <a:lnTo>
                  <a:pt x="1589" y="79"/>
                </a:lnTo>
                <a:lnTo>
                  <a:pt x="1590" y="123"/>
                </a:lnTo>
                <a:lnTo>
                  <a:pt x="1590" y="125"/>
                </a:lnTo>
                <a:lnTo>
                  <a:pt x="1591" y="141"/>
                </a:lnTo>
                <a:lnTo>
                  <a:pt x="1591" y="141"/>
                </a:lnTo>
                <a:lnTo>
                  <a:pt x="1592" y="139"/>
                </a:lnTo>
                <a:lnTo>
                  <a:pt x="1592" y="142"/>
                </a:lnTo>
                <a:lnTo>
                  <a:pt x="1592" y="142"/>
                </a:lnTo>
                <a:lnTo>
                  <a:pt x="1593" y="154"/>
                </a:lnTo>
                <a:lnTo>
                  <a:pt x="1593" y="155"/>
                </a:lnTo>
                <a:lnTo>
                  <a:pt x="1594" y="159"/>
                </a:lnTo>
                <a:lnTo>
                  <a:pt x="1594" y="153"/>
                </a:lnTo>
                <a:lnTo>
                  <a:pt x="1594" y="153"/>
                </a:lnTo>
                <a:lnTo>
                  <a:pt x="1595" y="161"/>
                </a:lnTo>
                <a:lnTo>
                  <a:pt x="1596" y="162"/>
                </a:lnTo>
                <a:lnTo>
                  <a:pt x="1596" y="172"/>
                </a:lnTo>
                <a:lnTo>
                  <a:pt x="1596" y="172"/>
                </a:lnTo>
                <a:lnTo>
                  <a:pt x="1597" y="172"/>
                </a:lnTo>
                <a:lnTo>
                  <a:pt x="1597" y="172"/>
                </a:lnTo>
                <a:lnTo>
                  <a:pt x="1597" y="174"/>
                </a:lnTo>
                <a:lnTo>
                  <a:pt x="1598" y="174"/>
                </a:lnTo>
                <a:lnTo>
                  <a:pt x="1598" y="174"/>
                </a:lnTo>
                <a:lnTo>
                  <a:pt x="1598" y="173"/>
                </a:lnTo>
                <a:lnTo>
                  <a:pt x="1599" y="173"/>
                </a:lnTo>
                <a:lnTo>
                  <a:pt x="1599" y="171"/>
                </a:lnTo>
                <a:lnTo>
                  <a:pt x="1600" y="178"/>
                </a:lnTo>
                <a:lnTo>
                  <a:pt x="1600" y="178"/>
                </a:lnTo>
                <a:lnTo>
                  <a:pt x="1601" y="182"/>
                </a:lnTo>
                <a:lnTo>
                  <a:pt x="1601" y="182"/>
                </a:lnTo>
                <a:lnTo>
                  <a:pt x="1602" y="185"/>
                </a:lnTo>
                <a:lnTo>
                  <a:pt x="1602" y="185"/>
                </a:lnTo>
                <a:lnTo>
                  <a:pt x="1602" y="185"/>
                </a:lnTo>
                <a:lnTo>
                  <a:pt x="1603" y="183"/>
                </a:lnTo>
                <a:lnTo>
                  <a:pt x="1603" y="183"/>
                </a:lnTo>
                <a:lnTo>
                  <a:pt x="1603" y="183"/>
                </a:lnTo>
                <a:lnTo>
                  <a:pt x="1603" y="183"/>
                </a:lnTo>
                <a:lnTo>
                  <a:pt x="1604" y="184"/>
                </a:lnTo>
                <a:lnTo>
                  <a:pt x="1604" y="184"/>
                </a:lnTo>
                <a:lnTo>
                  <a:pt x="1605" y="192"/>
                </a:lnTo>
                <a:lnTo>
                  <a:pt x="1605" y="192"/>
                </a:lnTo>
                <a:lnTo>
                  <a:pt x="1605" y="192"/>
                </a:lnTo>
                <a:lnTo>
                  <a:pt x="1606" y="191"/>
                </a:lnTo>
                <a:lnTo>
                  <a:pt x="1606" y="191"/>
                </a:lnTo>
                <a:lnTo>
                  <a:pt x="1607" y="180"/>
                </a:lnTo>
                <a:lnTo>
                  <a:pt x="1607" y="179"/>
                </a:lnTo>
                <a:lnTo>
                  <a:pt x="1608" y="167"/>
                </a:lnTo>
                <a:lnTo>
                  <a:pt x="1608" y="167"/>
                </a:lnTo>
                <a:lnTo>
                  <a:pt x="1609" y="163"/>
                </a:lnTo>
                <a:lnTo>
                  <a:pt x="1609" y="163"/>
                </a:lnTo>
                <a:lnTo>
                  <a:pt x="1610" y="156"/>
                </a:lnTo>
                <a:lnTo>
                  <a:pt x="1610" y="156"/>
                </a:lnTo>
                <a:lnTo>
                  <a:pt x="1611" y="146"/>
                </a:lnTo>
                <a:lnTo>
                  <a:pt x="1611" y="146"/>
                </a:lnTo>
                <a:lnTo>
                  <a:pt x="1612" y="124"/>
                </a:lnTo>
                <a:lnTo>
                  <a:pt x="1613" y="123"/>
                </a:lnTo>
                <a:lnTo>
                  <a:pt x="1613" y="112"/>
                </a:lnTo>
                <a:lnTo>
                  <a:pt x="1614" y="112"/>
                </a:lnTo>
                <a:lnTo>
                  <a:pt x="1614" y="127"/>
                </a:lnTo>
                <a:lnTo>
                  <a:pt x="1615" y="128"/>
                </a:lnTo>
                <a:lnTo>
                  <a:pt x="1615" y="129"/>
                </a:lnTo>
                <a:lnTo>
                  <a:pt x="1615" y="119"/>
                </a:lnTo>
                <a:lnTo>
                  <a:pt x="1616" y="119"/>
                </a:lnTo>
                <a:lnTo>
                  <a:pt x="1616" y="115"/>
                </a:lnTo>
                <a:lnTo>
                  <a:pt x="1617" y="125"/>
                </a:lnTo>
                <a:lnTo>
                  <a:pt x="1617" y="124"/>
                </a:lnTo>
                <a:lnTo>
                  <a:pt x="1617" y="124"/>
                </a:lnTo>
                <a:lnTo>
                  <a:pt x="1617" y="124"/>
                </a:lnTo>
                <a:lnTo>
                  <a:pt x="1618" y="102"/>
                </a:lnTo>
                <a:lnTo>
                  <a:pt x="1618" y="101"/>
                </a:lnTo>
                <a:lnTo>
                  <a:pt x="1619" y="99"/>
                </a:lnTo>
                <a:lnTo>
                  <a:pt x="1619" y="99"/>
                </a:lnTo>
                <a:lnTo>
                  <a:pt x="1619" y="89"/>
                </a:lnTo>
                <a:lnTo>
                  <a:pt x="1620" y="110"/>
                </a:lnTo>
                <a:lnTo>
                  <a:pt x="1620" y="111"/>
                </a:lnTo>
                <a:lnTo>
                  <a:pt x="1621" y="124"/>
                </a:lnTo>
                <a:lnTo>
                  <a:pt x="1621" y="124"/>
                </a:lnTo>
                <a:lnTo>
                  <a:pt x="1621" y="124"/>
                </a:lnTo>
                <a:lnTo>
                  <a:pt x="1621" y="124"/>
                </a:lnTo>
                <a:lnTo>
                  <a:pt x="1622" y="117"/>
                </a:lnTo>
                <a:lnTo>
                  <a:pt x="1622" y="117"/>
                </a:lnTo>
                <a:lnTo>
                  <a:pt x="1623" y="111"/>
                </a:lnTo>
                <a:lnTo>
                  <a:pt x="1623" y="114"/>
                </a:lnTo>
                <a:lnTo>
                  <a:pt x="1623" y="114"/>
                </a:lnTo>
                <a:lnTo>
                  <a:pt x="1624" y="125"/>
                </a:lnTo>
                <a:lnTo>
                  <a:pt x="1624" y="126"/>
                </a:lnTo>
                <a:lnTo>
                  <a:pt x="1625" y="137"/>
                </a:lnTo>
                <a:lnTo>
                  <a:pt x="1625" y="137"/>
                </a:lnTo>
                <a:lnTo>
                  <a:pt x="1625" y="136"/>
                </a:lnTo>
                <a:lnTo>
                  <a:pt x="1625" y="136"/>
                </a:lnTo>
                <a:lnTo>
                  <a:pt x="1626" y="137"/>
                </a:lnTo>
                <a:lnTo>
                  <a:pt x="1626" y="137"/>
                </a:lnTo>
                <a:lnTo>
                  <a:pt x="1626" y="137"/>
                </a:lnTo>
                <a:lnTo>
                  <a:pt x="1627" y="137"/>
                </a:lnTo>
                <a:lnTo>
                  <a:pt x="1627" y="132"/>
                </a:lnTo>
                <a:lnTo>
                  <a:pt x="1627" y="131"/>
                </a:lnTo>
                <a:lnTo>
                  <a:pt x="1628" y="126"/>
                </a:lnTo>
                <a:lnTo>
                  <a:pt x="1629" y="126"/>
                </a:lnTo>
                <a:lnTo>
                  <a:pt x="1629" y="122"/>
                </a:lnTo>
                <a:lnTo>
                  <a:pt x="1629" y="122"/>
                </a:lnTo>
                <a:lnTo>
                  <a:pt x="1630" y="122"/>
                </a:lnTo>
                <a:lnTo>
                  <a:pt x="1630" y="119"/>
                </a:lnTo>
                <a:lnTo>
                  <a:pt x="1630" y="132"/>
                </a:lnTo>
                <a:lnTo>
                  <a:pt x="1631" y="132"/>
                </a:lnTo>
                <a:lnTo>
                  <a:pt x="1631" y="132"/>
                </a:lnTo>
                <a:lnTo>
                  <a:pt x="1631" y="131"/>
                </a:lnTo>
                <a:lnTo>
                  <a:pt x="1631" y="131"/>
                </a:lnTo>
                <a:lnTo>
                  <a:pt x="1632" y="131"/>
                </a:lnTo>
                <a:lnTo>
                  <a:pt x="1632" y="127"/>
                </a:lnTo>
                <a:lnTo>
                  <a:pt x="1632" y="133"/>
                </a:lnTo>
                <a:lnTo>
                  <a:pt x="1633" y="132"/>
                </a:lnTo>
                <a:lnTo>
                  <a:pt x="1633" y="127"/>
                </a:lnTo>
                <a:lnTo>
                  <a:pt x="1634" y="131"/>
                </a:lnTo>
                <a:lnTo>
                  <a:pt x="1634" y="131"/>
                </a:lnTo>
                <a:lnTo>
                  <a:pt x="1634" y="132"/>
                </a:lnTo>
                <a:lnTo>
                  <a:pt x="1634" y="125"/>
                </a:lnTo>
                <a:lnTo>
                  <a:pt x="1635" y="126"/>
                </a:lnTo>
                <a:lnTo>
                  <a:pt x="1635" y="126"/>
                </a:lnTo>
                <a:lnTo>
                  <a:pt x="1636" y="116"/>
                </a:lnTo>
                <a:lnTo>
                  <a:pt x="1636" y="115"/>
                </a:lnTo>
                <a:lnTo>
                  <a:pt x="1636" y="114"/>
                </a:lnTo>
                <a:lnTo>
                  <a:pt x="1637" y="116"/>
                </a:lnTo>
                <a:lnTo>
                  <a:pt x="1637" y="116"/>
                </a:lnTo>
                <a:lnTo>
                  <a:pt x="1637" y="116"/>
                </a:lnTo>
                <a:lnTo>
                  <a:pt x="1638" y="123"/>
                </a:lnTo>
                <a:lnTo>
                  <a:pt x="1638" y="122"/>
                </a:lnTo>
                <a:lnTo>
                  <a:pt x="1638" y="122"/>
                </a:lnTo>
                <a:lnTo>
                  <a:pt x="1639" y="116"/>
                </a:lnTo>
                <a:lnTo>
                  <a:pt x="1639" y="126"/>
                </a:lnTo>
                <a:lnTo>
                  <a:pt x="1639" y="127"/>
                </a:lnTo>
                <a:lnTo>
                  <a:pt x="1640" y="134"/>
                </a:lnTo>
                <a:lnTo>
                  <a:pt x="1640" y="133"/>
                </a:lnTo>
                <a:lnTo>
                  <a:pt x="1640" y="134"/>
                </a:lnTo>
                <a:lnTo>
                  <a:pt x="1640" y="134"/>
                </a:lnTo>
                <a:lnTo>
                  <a:pt x="1641" y="131"/>
                </a:lnTo>
                <a:lnTo>
                  <a:pt x="1641" y="131"/>
                </a:lnTo>
                <a:lnTo>
                  <a:pt x="1641" y="130"/>
                </a:lnTo>
                <a:lnTo>
                  <a:pt x="1642" y="132"/>
                </a:lnTo>
                <a:lnTo>
                  <a:pt x="1642" y="132"/>
                </a:lnTo>
                <a:lnTo>
                  <a:pt x="1643" y="134"/>
                </a:lnTo>
                <a:lnTo>
                  <a:pt x="1643" y="134"/>
                </a:lnTo>
                <a:lnTo>
                  <a:pt x="1643" y="134"/>
                </a:lnTo>
                <a:lnTo>
                  <a:pt x="1644" y="153"/>
                </a:lnTo>
                <a:lnTo>
                  <a:pt x="1644" y="153"/>
                </a:lnTo>
                <a:lnTo>
                  <a:pt x="1645" y="154"/>
                </a:lnTo>
                <a:lnTo>
                  <a:pt x="1645" y="149"/>
                </a:lnTo>
                <a:lnTo>
                  <a:pt x="1646" y="149"/>
                </a:lnTo>
                <a:lnTo>
                  <a:pt x="1646" y="135"/>
                </a:lnTo>
                <a:lnTo>
                  <a:pt x="1647" y="134"/>
                </a:lnTo>
                <a:lnTo>
                  <a:pt x="1647" y="111"/>
                </a:lnTo>
                <a:lnTo>
                  <a:pt x="1648" y="111"/>
                </a:lnTo>
                <a:lnTo>
                  <a:pt x="1648" y="84"/>
                </a:lnTo>
                <a:lnTo>
                  <a:pt x="1649" y="83"/>
                </a:lnTo>
                <a:lnTo>
                  <a:pt x="1649" y="72"/>
                </a:lnTo>
                <a:lnTo>
                  <a:pt x="1650" y="72"/>
                </a:lnTo>
                <a:lnTo>
                  <a:pt x="1650" y="73"/>
                </a:lnTo>
                <a:lnTo>
                  <a:pt x="1651" y="69"/>
                </a:lnTo>
                <a:lnTo>
                  <a:pt x="1651" y="72"/>
                </a:lnTo>
                <a:lnTo>
                  <a:pt x="1651" y="73"/>
                </a:lnTo>
                <a:lnTo>
                  <a:pt x="1652" y="84"/>
                </a:lnTo>
                <a:lnTo>
                  <a:pt x="1652" y="85"/>
                </a:lnTo>
                <a:lnTo>
                  <a:pt x="1653" y="97"/>
                </a:lnTo>
                <a:lnTo>
                  <a:pt x="1653" y="97"/>
                </a:lnTo>
                <a:lnTo>
                  <a:pt x="1653" y="98"/>
                </a:lnTo>
                <a:lnTo>
                  <a:pt x="1654" y="93"/>
                </a:lnTo>
                <a:lnTo>
                  <a:pt x="1654" y="93"/>
                </a:lnTo>
                <a:lnTo>
                  <a:pt x="1655" y="87"/>
                </a:lnTo>
                <a:lnTo>
                  <a:pt x="1655" y="88"/>
                </a:lnTo>
                <a:lnTo>
                  <a:pt x="1655" y="87"/>
                </a:lnTo>
                <a:lnTo>
                  <a:pt x="1656" y="76"/>
                </a:lnTo>
                <a:lnTo>
                  <a:pt x="1656" y="75"/>
                </a:lnTo>
                <a:lnTo>
                  <a:pt x="1657" y="78"/>
                </a:lnTo>
                <a:lnTo>
                  <a:pt x="1657" y="71"/>
                </a:lnTo>
                <a:lnTo>
                  <a:pt x="1657" y="70"/>
                </a:lnTo>
                <a:lnTo>
                  <a:pt x="1658" y="49"/>
                </a:lnTo>
                <a:lnTo>
                  <a:pt x="1658" y="49"/>
                </a:lnTo>
                <a:lnTo>
                  <a:pt x="1658" y="50"/>
                </a:lnTo>
                <a:lnTo>
                  <a:pt x="1659" y="50"/>
                </a:lnTo>
                <a:lnTo>
                  <a:pt x="1659" y="41"/>
                </a:lnTo>
                <a:lnTo>
                  <a:pt x="1659" y="49"/>
                </a:lnTo>
                <a:lnTo>
                  <a:pt x="1659" y="50"/>
                </a:lnTo>
                <a:lnTo>
                  <a:pt x="1660" y="61"/>
                </a:lnTo>
                <a:lnTo>
                  <a:pt x="1660" y="60"/>
                </a:lnTo>
                <a:lnTo>
                  <a:pt x="1660" y="60"/>
                </a:lnTo>
                <a:lnTo>
                  <a:pt x="1661" y="49"/>
                </a:lnTo>
                <a:lnTo>
                  <a:pt x="1661" y="50"/>
                </a:lnTo>
                <a:lnTo>
                  <a:pt x="1661" y="51"/>
                </a:lnTo>
                <a:lnTo>
                  <a:pt x="1662" y="60"/>
                </a:lnTo>
                <a:lnTo>
                  <a:pt x="1663" y="62"/>
                </a:lnTo>
                <a:lnTo>
                  <a:pt x="1663" y="85"/>
                </a:lnTo>
                <a:lnTo>
                  <a:pt x="1664" y="86"/>
                </a:lnTo>
                <a:lnTo>
                  <a:pt x="1664" y="109"/>
                </a:lnTo>
                <a:lnTo>
                  <a:pt x="1665" y="111"/>
                </a:lnTo>
                <a:lnTo>
                  <a:pt x="1665" y="113"/>
                </a:lnTo>
                <a:lnTo>
                  <a:pt x="1665" y="99"/>
                </a:lnTo>
                <a:lnTo>
                  <a:pt x="1666" y="99"/>
                </a:lnTo>
                <a:lnTo>
                  <a:pt x="1666" y="98"/>
                </a:lnTo>
                <a:lnTo>
                  <a:pt x="1666" y="100"/>
                </a:lnTo>
                <a:lnTo>
                  <a:pt x="1667" y="100"/>
                </a:lnTo>
                <a:lnTo>
                  <a:pt x="1667" y="97"/>
                </a:lnTo>
                <a:lnTo>
                  <a:pt x="1668" y="106"/>
                </a:lnTo>
                <a:lnTo>
                  <a:pt x="1668" y="107"/>
                </a:lnTo>
                <a:lnTo>
                  <a:pt x="1668" y="114"/>
                </a:lnTo>
                <a:lnTo>
                  <a:pt x="1669" y="110"/>
                </a:lnTo>
                <a:lnTo>
                  <a:pt x="1669" y="110"/>
                </a:lnTo>
                <a:lnTo>
                  <a:pt x="1669" y="110"/>
                </a:lnTo>
                <a:lnTo>
                  <a:pt x="1670" y="101"/>
                </a:lnTo>
                <a:lnTo>
                  <a:pt x="1670" y="101"/>
                </a:lnTo>
                <a:lnTo>
                  <a:pt x="1671" y="85"/>
                </a:lnTo>
                <a:lnTo>
                  <a:pt x="1671" y="85"/>
                </a:lnTo>
                <a:lnTo>
                  <a:pt x="1671" y="82"/>
                </a:lnTo>
                <a:lnTo>
                  <a:pt x="1672" y="93"/>
                </a:lnTo>
                <a:lnTo>
                  <a:pt x="1672" y="85"/>
                </a:lnTo>
                <a:lnTo>
                  <a:pt x="1672" y="84"/>
                </a:lnTo>
                <a:lnTo>
                  <a:pt x="1673" y="98"/>
                </a:lnTo>
                <a:lnTo>
                  <a:pt x="1673" y="98"/>
                </a:lnTo>
                <a:lnTo>
                  <a:pt x="1674" y="102"/>
                </a:lnTo>
                <a:lnTo>
                  <a:pt x="1674" y="100"/>
                </a:lnTo>
                <a:lnTo>
                  <a:pt x="1674" y="100"/>
                </a:lnTo>
                <a:lnTo>
                  <a:pt x="1675" y="127"/>
                </a:lnTo>
                <a:lnTo>
                  <a:pt x="1675" y="127"/>
                </a:lnTo>
                <a:lnTo>
                  <a:pt x="1676" y="135"/>
                </a:lnTo>
                <a:lnTo>
                  <a:pt x="1676" y="136"/>
                </a:lnTo>
                <a:lnTo>
                  <a:pt x="1677" y="142"/>
                </a:lnTo>
                <a:lnTo>
                  <a:pt x="1677" y="142"/>
                </a:lnTo>
                <a:lnTo>
                  <a:pt x="1678" y="139"/>
                </a:lnTo>
                <a:lnTo>
                  <a:pt x="1678" y="141"/>
                </a:lnTo>
                <a:lnTo>
                  <a:pt x="1678" y="141"/>
                </a:lnTo>
                <a:lnTo>
                  <a:pt x="1678" y="142"/>
                </a:lnTo>
                <a:lnTo>
                  <a:pt x="1679" y="140"/>
                </a:lnTo>
                <a:lnTo>
                  <a:pt x="1679" y="141"/>
                </a:lnTo>
                <a:lnTo>
                  <a:pt x="1680" y="141"/>
                </a:lnTo>
                <a:lnTo>
                  <a:pt x="1680" y="144"/>
                </a:lnTo>
                <a:lnTo>
                  <a:pt x="1681" y="145"/>
                </a:lnTo>
                <a:lnTo>
                  <a:pt x="1681" y="147"/>
                </a:lnTo>
                <a:lnTo>
                  <a:pt x="1681" y="141"/>
                </a:lnTo>
                <a:lnTo>
                  <a:pt x="1682" y="141"/>
                </a:lnTo>
                <a:lnTo>
                  <a:pt x="1682" y="130"/>
                </a:lnTo>
                <a:lnTo>
                  <a:pt x="1682" y="135"/>
                </a:lnTo>
                <a:lnTo>
                  <a:pt x="1683" y="135"/>
                </a:lnTo>
                <a:lnTo>
                  <a:pt x="1683" y="130"/>
                </a:lnTo>
                <a:lnTo>
                  <a:pt x="1683" y="131"/>
                </a:lnTo>
                <a:lnTo>
                  <a:pt x="1684" y="130"/>
                </a:lnTo>
                <a:lnTo>
                  <a:pt x="1685" y="124"/>
                </a:lnTo>
                <a:lnTo>
                  <a:pt x="1685" y="124"/>
                </a:lnTo>
                <a:lnTo>
                  <a:pt x="1686" y="114"/>
                </a:lnTo>
                <a:lnTo>
                  <a:pt x="1686" y="115"/>
                </a:lnTo>
                <a:lnTo>
                  <a:pt x="1686" y="115"/>
                </a:lnTo>
                <a:lnTo>
                  <a:pt x="1687" y="109"/>
                </a:lnTo>
                <a:lnTo>
                  <a:pt x="1687" y="109"/>
                </a:lnTo>
                <a:lnTo>
                  <a:pt x="1687" y="101"/>
                </a:lnTo>
                <a:lnTo>
                  <a:pt x="1688" y="101"/>
                </a:lnTo>
                <a:lnTo>
                  <a:pt x="1688" y="101"/>
                </a:lnTo>
                <a:lnTo>
                  <a:pt x="1688" y="106"/>
                </a:lnTo>
                <a:lnTo>
                  <a:pt x="1689" y="100"/>
                </a:lnTo>
                <a:lnTo>
                  <a:pt x="1689" y="99"/>
                </a:lnTo>
                <a:lnTo>
                  <a:pt x="1689" y="98"/>
                </a:lnTo>
                <a:lnTo>
                  <a:pt x="1690" y="99"/>
                </a:lnTo>
                <a:lnTo>
                  <a:pt x="1690" y="99"/>
                </a:lnTo>
                <a:lnTo>
                  <a:pt x="1691" y="92"/>
                </a:lnTo>
                <a:lnTo>
                  <a:pt x="1691" y="92"/>
                </a:lnTo>
                <a:lnTo>
                  <a:pt x="1692" y="90"/>
                </a:lnTo>
                <a:lnTo>
                  <a:pt x="1692" y="102"/>
                </a:lnTo>
                <a:lnTo>
                  <a:pt x="1692" y="104"/>
                </a:lnTo>
                <a:lnTo>
                  <a:pt x="1693" y="137"/>
                </a:lnTo>
                <a:lnTo>
                  <a:pt x="1693" y="138"/>
                </a:lnTo>
                <a:lnTo>
                  <a:pt x="1694" y="149"/>
                </a:lnTo>
                <a:lnTo>
                  <a:pt x="1694" y="149"/>
                </a:lnTo>
                <a:lnTo>
                  <a:pt x="1695" y="151"/>
                </a:lnTo>
                <a:lnTo>
                  <a:pt x="1695" y="148"/>
                </a:lnTo>
                <a:lnTo>
                  <a:pt x="1695" y="147"/>
                </a:lnTo>
                <a:lnTo>
                  <a:pt x="1695" y="147"/>
                </a:lnTo>
                <a:lnTo>
                  <a:pt x="1696" y="160"/>
                </a:lnTo>
                <a:lnTo>
                  <a:pt x="1696" y="158"/>
                </a:lnTo>
                <a:lnTo>
                  <a:pt x="1697" y="157"/>
                </a:lnTo>
                <a:lnTo>
                  <a:pt x="1697" y="148"/>
                </a:lnTo>
                <a:lnTo>
                  <a:pt x="1697" y="149"/>
                </a:lnTo>
                <a:lnTo>
                  <a:pt x="1698" y="148"/>
                </a:lnTo>
                <a:lnTo>
                  <a:pt x="1698" y="128"/>
                </a:lnTo>
                <a:lnTo>
                  <a:pt x="1698" y="143"/>
                </a:lnTo>
                <a:lnTo>
                  <a:pt x="1699" y="144"/>
                </a:lnTo>
                <a:lnTo>
                  <a:pt x="1699" y="142"/>
                </a:lnTo>
                <a:lnTo>
                  <a:pt x="1699" y="150"/>
                </a:lnTo>
                <a:lnTo>
                  <a:pt x="1699" y="144"/>
                </a:lnTo>
                <a:lnTo>
                  <a:pt x="1700" y="144"/>
                </a:lnTo>
                <a:lnTo>
                  <a:pt x="1700" y="205"/>
                </a:lnTo>
                <a:lnTo>
                  <a:pt x="1700" y="204"/>
                </a:lnTo>
                <a:lnTo>
                  <a:pt x="1701" y="204"/>
                </a:lnTo>
                <a:lnTo>
                  <a:pt x="1701" y="205"/>
                </a:lnTo>
                <a:lnTo>
                  <a:pt x="1702" y="179"/>
                </a:lnTo>
                <a:lnTo>
                  <a:pt x="1702" y="177"/>
                </a:lnTo>
                <a:lnTo>
                  <a:pt x="1703" y="121"/>
                </a:lnTo>
                <a:lnTo>
                  <a:pt x="1703" y="121"/>
                </a:lnTo>
                <a:lnTo>
                  <a:pt x="1703" y="115"/>
                </a:lnTo>
                <a:lnTo>
                  <a:pt x="1704" y="117"/>
                </a:lnTo>
                <a:lnTo>
                  <a:pt x="1704" y="118"/>
                </a:lnTo>
                <a:lnTo>
                  <a:pt x="1704" y="119"/>
                </a:lnTo>
                <a:lnTo>
                  <a:pt x="1704" y="103"/>
                </a:lnTo>
                <a:lnTo>
                  <a:pt x="1705" y="109"/>
                </a:lnTo>
                <a:lnTo>
                  <a:pt x="1705" y="110"/>
                </a:lnTo>
                <a:lnTo>
                  <a:pt x="1705" y="110"/>
                </a:lnTo>
                <a:lnTo>
                  <a:pt x="1705" y="98"/>
                </a:lnTo>
                <a:lnTo>
                  <a:pt x="1706" y="107"/>
                </a:lnTo>
                <a:lnTo>
                  <a:pt x="1706" y="108"/>
                </a:lnTo>
                <a:lnTo>
                  <a:pt x="1707" y="132"/>
                </a:lnTo>
                <a:lnTo>
                  <a:pt x="1707" y="133"/>
                </a:lnTo>
                <a:lnTo>
                  <a:pt x="1708" y="143"/>
                </a:lnTo>
                <a:lnTo>
                  <a:pt x="1708" y="142"/>
                </a:lnTo>
                <a:lnTo>
                  <a:pt x="1708" y="142"/>
                </a:lnTo>
                <a:lnTo>
                  <a:pt x="1708" y="141"/>
                </a:lnTo>
                <a:lnTo>
                  <a:pt x="1709" y="145"/>
                </a:lnTo>
                <a:lnTo>
                  <a:pt x="1709" y="145"/>
                </a:lnTo>
                <a:lnTo>
                  <a:pt x="1710" y="149"/>
                </a:lnTo>
                <a:lnTo>
                  <a:pt x="1710" y="149"/>
                </a:lnTo>
                <a:lnTo>
                  <a:pt x="1710" y="149"/>
                </a:lnTo>
                <a:lnTo>
                  <a:pt x="1710" y="148"/>
                </a:lnTo>
                <a:lnTo>
                  <a:pt x="1711" y="154"/>
                </a:lnTo>
                <a:lnTo>
                  <a:pt x="1711" y="153"/>
                </a:lnTo>
                <a:lnTo>
                  <a:pt x="1711" y="153"/>
                </a:lnTo>
                <a:lnTo>
                  <a:pt x="1712" y="141"/>
                </a:lnTo>
                <a:lnTo>
                  <a:pt x="1712" y="142"/>
                </a:lnTo>
                <a:lnTo>
                  <a:pt x="1712" y="143"/>
                </a:lnTo>
                <a:lnTo>
                  <a:pt x="1713" y="144"/>
                </a:lnTo>
                <a:lnTo>
                  <a:pt x="1713" y="142"/>
                </a:lnTo>
                <a:lnTo>
                  <a:pt x="1714" y="142"/>
                </a:lnTo>
                <a:lnTo>
                  <a:pt x="1714" y="125"/>
                </a:lnTo>
                <a:lnTo>
                  <a:pt x="1714" y="130"/>
                </a:lnTo>
                <a:lnTo>
                  <a:pt x="1715" y="130"/>
                </a:lnTo>
                <a:lnTo>
                  <a:pt x="1715" y="136"/>
                </a:lnTo>
                <a:lnTo>
                  <a:pt x="1716" y="136"/>
                </a:lnTo>
                <a:lnTo>
                  <a:pt x="1716" y="136"/>
                </a:lnTo>
                <a:lnTo>
                  <a:pt x="1716" y="133"/>
                </a:lnTo>
                <a:lnTo>
                  <a:pt x="1717" y="132"/>
                </a:lnTo>
                <a:lnTo>
                  <a:pt x="1717" y="132"/>
                </a:lnTo>
                <a:lnTo>
                  <a:pt x="1717" y="134"/>
                </a:lnTo>
                <a:lnTo>
                  <a:pt x="1718" y="134"/>
                </a:lnTo>
                <a:lnTo>
                  <a:pt x="1719" y="142"/>
                </a:lnTo>
                <a:lnTo>
                  <a:pt x="1719" y="142"/>
                </a:lnTo>
                <a:lnTo>
                  <a:pt x="1719" y="145"/>
                </a:lnTo>
                <a:lnTo>
                  <a:pt x="1720" y="145"/>
                </a:lnTo>
                <a:lnTo>
                  <a:pt x="1720" y="145"/>
                </a:lnTo>
                <a:lnTo>
                  <a:pt x="1721" y="135"/>
                </a:lnTo>
                <a:lnTo>
                  <a:pt x="1721" y="134"/>
                </a:lnTo>
                <a:lnTo>
                  <a:pt x="1722" y="121"/>
                </a:lnTo>
                <a:lnTo>
                  <a:pt x="1722" y="121"/>
                </a:lnTo>
                <a:lnTo>
                  <a:pt x="1723" y="104"/>
                </a:lnTo>
                <a:lnTo>
                  <a:pt x="1723" y="104"/>
                </a:lnTo>
                <a:lnTo>
                  <a:pt x="1724" y="91"/>
                </a:lnTo>
                <a:lnTo>
                  <a:pt x="1724" y="90"/>
                </a:lnTo>
                <a:lnTo>
                  <a:pt x="1725" y="63"/>
                </a:lnTo>
                <a:lnTo>
                  <a:pt x="1725" y="63"/>
                </a:lnTo>
                <a:lnTo>
                  <a:pt x="1725" y="66"/>
                </a:lnTo>
                <a:lnTo>
                  <a:pt x="1726" y="65"/>
                </a:lnTo>
                <a:lnTo>
                  <a:pt x="1726" y="64"/>
                </a:lnTo>
                <a:lnTo>
                  <a:pt x="1727" y="63"/>
                </a:lnTo>
                <a:lnTo>
                  <a:pt x="1727" y="65"/>
                </a:lnTo>
                <a:lnTo>
                  <a:pt x="1727" y="66"/>
                </a:lnTo>
                <a:lnTo>
                  <a:pt x="1728" y="83"/>
                </a:lnTo>
                <a:lnTo>
                  <a:pt x="1728" y="85"/>
                </a:lnTo>
                <a:lnTo>
                  <a:pt x="1729" y="94"/>
                </a:lnTo>
                <a:lnTo>
                  <a:pt x="1729" y="93"/>
                </a:lnTo>
                <a:lnTo>
                  <a:pt x="1729" y="93"/>
                </a:lnTo>
                <a:lnTo>
                  <a:pt x="1730" y="108"/>
                </a:lnTo>
                <a:lnTo>
                  <a:pt x="1731" y="109"/>
                </a:lnTo>
                <a:lnTo>
                  <a:pt x="1731" y="137"/>
                </a:lnTo>
                <a:lnTo>
                  <a:pt x="1732" y="138"/>
                </a:lnTo>
                <a:lnTo>
                  <a:pt x="1732" y="138"/>
                </a:lnTo>
                <a:lnTo>
                  <a:pt x="1732" y="122"/>
                </a:lnTo>
                <a:lnTo>
                  <a:pt x="1733" y="121"/>
                </a:lnTo>
                <a:lnTo>
                  <a:pt x="1733" y="106"/>
                </a:lnTo>
                <a:lnTo>
                  <a:pt x="1733" y="107"/>
                </a:lnTo>
                <a:lnTo>
                  <a:pt x="1734" y="106"/>
                </a:lnTo>
                <a:lnTo>
                  <a:pt x="1734" y="106"/>
                </a:lnTo>
                <a:lnTo>
                  <a:pt x="1734" y="100"/>
                </a:lnTo>
                <a:lnTo>
                  <a:pt x="1735" y="102"/>
                </a:lnTo>
                <a:lnTo>
                  <a:pt x="1735" y="101"/>
                </a:lnTo>
                <a:lnTo>
                  <a:pt x="1736" y="93"/>
                </a:lnTo>
                <a:lnTo>
                  <a:pt x="1736" y="93"/>
                </a:lnTo>
                <a:lnTo>
                  <a:pt x="1737" y="88"/>
                </a:lnTo>
                <a:lnTo>
                  <a:pt x="1737" y="88"/>
                </a:lnTo>
                <a:lnTo>
                  <a:pt x="1737" y="88"/>
                </a:lnTo>
                <a:lnTo>
                  <a:pt x="1737" y="90"/>
                </a:lnTo>
                <a:lnTo>
                  <a:pt x="1738" y="89"/>
                </a:lnTo>
                <a:lnTo>
                  <a:pt x="1738" y="89"/>
                </a:lnTo>
                <a:lnTo>
                  <a:pt x="1739" y="98"/>
                </a:lnTo>
                <a:lnTo>
                  <a:pt x="1739" y="98"/>
                </a:lnTo>
                <a:lnTo>
                  <a:pt x="1740" y="106"/>
                </a:lnTo>
                <a:lnTo>
                  <a:pt x="1740" y="101"/>
                </a:lnTo>
                <a:lnTo>
                  <a:pt x="1740" y="100"/>
                </a:lnTo>
                <a:lnTo>
                  <a:pt x="1740" y="99"/>
                </a:lnTo>
                <a:lnTo>
                  <a:pt x="1741" y="106"/>
                </a:lnTo>
                <a:lnTo>
                  <a:pt x="1741" y="106"/>
                </a:lnTo>
                <a:lnTo>
                  <a:pt x="1741" y="106"/>
                </a:lnTo>
                <a:lnTo>
                  <a:pt x="1741" y="106"/>
                </a:lnTo>
                <a:lnTo>
                  <a:pt x="1742" y="105"/>
                </a:lnTo>
                <a:lnTo>
                  <a:pt x="1742" y="105"/>
                </a:lnTo>
                <a:lnTo>
                  <a:pt x="1742" y="106"/>
                </a:lnTo>
                <a:lnTo>
                  <a:pt x="1743" y="116"/>
                </a:lnTo>
                <a:lnTo>
                  <a:pt x="1743" y="116"/>
                </a:lnTo>
                <a:lnTo>
                  <a:pt x="1743" y="116"/>
                </a:lnTo>
                <a:lnTo>
                  <a:pt x="1744" y="95"/>
                </a:lnTo>
                <a:lnTo>
                  <a:pt x="1744" y="94"/>
                </a:lnTo>
                <a:lnTo>
                  <a:pt x="1744" y="94"/>
                </a:lnTo>
                <a:lnTo>
                  <a:pt x="1745" y="109"/>
                </a:lnTo>
                <a:lnTo>
                  <a:pt x="1745" y="110"/>
                </a:lnTo>
                <a:lnTo>
                  <a:pt x="1746" y="122"/>
                </a:lnTo>
                <a:lnTo>
                  <a:pt x="1746" y="122"/>
                </a:lnTo>
                <a:lnTo>
                  <a:pt x="1747" y="130"/>
                </a:lnTo>
                <a:lnTo>
                  <a:pt x="1748" y="130"/>
                </a:lnTo>
                <a:lnTo>
                  <a:pt x="1748" y="135"/>
                </a:lnTo>
                <a:lnTo>
                  <a:pt x="1749" y="135"/>
                </a:lnTo>
                <a:lnTo>
                  <a:pt x="1749" y="144"/>
                </a:lnTo>
                <a:lnTo>
                  <a:pt x="1750" y="144"/>
                </a:lnTo>
                <a:lnTo>
                  <a:pt x="1750" y="155"/>
                </a:lnTo>
                <a:lnTo>
                  <a:pt x="1751" y="156"/>
                </a:lnTo>
                <a:lnTo>
                  <a:pt x="1752" y="172"/>
                </a:lnTo>
                <a:lnTo>
                  <a:pt x="1752" y="172"/>
                </a:lnTo>
                <a:lnTo>
                  <a:pt x="1753" y="178"/>
                </a:lnTo>
                <a:lnTo>
                  <a:pt x="1753" y="179"/>
                </a:lnTo>
                <a:lnTo>
                  <a:pt x="1753" y="180"/>
                </a:lnTo>
                <a:lnTo>
                  <a:pt x="1754" y="173"/>
                </a:lnTo>
                <a:lnTo>
                  <a:pt x="1754" y="173"/>
                </a:lnTo>
                <a:lnTo>
                  <a:pt x="1754" y="172"/>
                </a:lnTo>
                <a:lnTo>
                  <a:pt x="1755" y="176"/>
                </a:lnTo>
                <a:lnTo>
                  <a:pt x="1755" y="176"/>
                </a:lnTo>
                <a:lnTo>
                  <a:pt x="1755" y="176"/>
                </a:lnTo>
                <a:lnTo>
                  <a:pt x="1756" y="174"/>
                </a:lnTo>
                <a:lnTo>
                  <a:pt x="1756" y="174"/>
                </a:lnTo>
                <a:lnTo>
                  <a:pt x="1756" y="174"/>
                </a:lnTo>
                <a:lnTo>
                  <a:pt x="1756" y="174"/>
                </a:lnTo>
                <a:lnTo>
                  <a:pt x="1757" y="173"/>
                </a:lnTo>
                <a:lnTo>
                  <a:pt x="1757" y="173"/>
                </a:lnTo>
                <a:lnTo>
                  <a:pt x="1758" y="171"/>
                </a:lnTo>
                <a:lnTo>
                  <a:pt x="1758" y="171"/>
                </a:lnTo>
                <a:lnTo>
                  <a:pt x="1759" y="167"/>
                </a:lnTo>
                <a:lnTo>
                  <a:pt x="1759" y="166"/>
                </a:lnTo>
                <a:lnTo>
                  <a:pt x="1760" y="163"/>
                </a:lnTo>
                <a:lnTo>
                  <a:pt x="1760" y="162"/>
                </a:lnTo>
                <a:lnTo>
                  <a:pt x="1761" y="150"/>
                </a:lnTo>
                <a:lnTo>
                  <a:pt x="1761" y="149"/>
                </a:lnTo>
                <a:lnTo>
                  <a:pt x="1761" y="147"/>
                </a:lnTo>
                <a:lnTo>
                  <a:pt x="1762" y="152"/>
                </a:lnTo>
                <a:lnTo>
                  <a:pt x="1762" y="148"/>
                </a:lnTo>
                <a:lnTo>
                  <a:pt x="1762" y="146"/>
                </a:lnTo>
                <a:lnTo>
                  <a:pt x="1763" y="131"/>
                </a:lnTo>
                <a:lnTo>
                  <a:pt x="1763" y="131"/>
                </a:lnTo>
                <a:lnTo>
                  <a:pt x="1764" y="114"/>
                </a:lnTo>
                <a:lnTo>
                  <a:pt x="1765" y="113"/>
                </a:lnTo>
                <a:lnTo>
                  <a:pt x="1765" y="97"/>
                </a:lnTo>
                <a:lnTo>
                  <a:pt x="1766" y="97"/>
                </a:lnTo>
                <a:lnTo>
                  <a:pt x="1766" y="81"/>
                </a:lnTo>
                <a:lnTo>
                  <a:pt x="1767" y="79"/>
                </a:lnTo>
                <a:lnTo>
                  <a:pt x="1767" y="72"/>
                </a:lnTo>
                <a:lnTo>
                  <a:pt x="1767" y="79"/>
                </a:lnTo>
                <a:lnTo>
                  <a:pt x="1768" y="79"/>
                </a:lnTo>
                <a:lnTo>
                  <a:pt x="1768" y="80"/>
                </a:lnTo>
                <a:lnTo>
                  <a:pt x="1769" y="72"/>
                </a:lnTo>
                <a:lnTo>
                  <a:pt x="1769" y="71"/>
                </a:lnTo>
                <a:lnTo>
                  <a:pt x="1769" y="69"/>
                </a:lnTo>
                <a:lnTo>
                  <a:pt x="1770" y="74"/>
                </a:lnTo>
                <a:lnTo>
                  <a:pt x="1770" y="73"/>
                </a:lnTo>
                <a:lnTo>
                  <a:pt x="1770" y="72"/>
                </a:lnTo>
                <a:lnTo>
                  <a:pt x="1771" y="50"/>
                </a:lnTo>
                <a:lnTo>
                  <a:pt x="1771" y="50"/>
                </a:lnTo>
                <a:lnTo>
                  <a:pt x="1771" y="50"/>
                </a:lnTo>
                <a:lnTo>
                  <a:pt x="1772" y="66"/>
                </a:lnTo>
                <a:lnTo>
                  <a:pt x="1772" y="66"/>
                </a:lnTo>
                <a:lnTo>
                  <a:pt x="1772" y="66"/>
                </a:lnTo>
                <a:lnTo>
                  <a:pt x="1772" y="67"/>
                </a:lnTo>
                <a:lnTo>
                  <a:pt x="1773" y="61"/>
                </a:lnTo>
                <a:lnTo>
                  <a:pt x="1773" y="62"/>
                </a:lnTo>
                <a:lnTo>
                  <a:pt x="1773" y="62"/>
                </a:lnTo>
                <a:lnTo>
                  <a:pt x="1774" y="71"/>
                </a:lnTo>
                <a:lnTo>
                  <a:pt x="1774" y="72"/>
                </a:lnTo>
                <a:lnTo>
                  <a:pt x="1775" y="105"/>
                </a:lnTo>
                <a:lnTo>
                  <a:pt x="1775" y="106"/>
                </a:lnTo>
                <a:lnTo>
                  <a:pt x="1776" y="124"/>
                </a:lnTo>
                <a:lnTo>
                  <a:pt x="1776" y="124"/>
                </a:lnTo>
                <a:lnTo>
                  <a:pt x="1776" y="125"/>
                </a:lnTo>
                <a:lnTo>
                  <a:pt x="1777" y="119"/>
                </a:lnTo>
                <a:lnTo>
                  <a:pt x="1777" y="119"/>
                </a:lnTo>
                <a:lnTo>
                  <a:pt x="1778" y="119"/>
                </a:lnTo>
                <a:lnTo>
                  <a:pt x="1778" y="123"/>
                </a:lnTo>
                <a:lnTo>
                  <a:pt x="1778" y="124"/>
                </a:lnTo>
                <a:lnTo>
                  <a:pt x="1779" y="130"/>
                </a:lnTo>
                <a:lnTo>
                  <a:pt x="1779" y="130"/>
                </a:lnTo>
                <a:lnTo>
                  <a:pt x="1779" y="130"/>
                </a:lnTo>
                <a:lnTo>
                  <a:pt x="1779" y="130"/>
                </a:lnTo>
                <a:lnTo>
                  <a:pt x="1780" y="144"/>
                </a:lnTo>
                <a:lnTo>
                  <a:pt x="1780" y="144"/>
                </a:lnTo>
                <a:lnTo>
                  <a:pt x="1781" y="153"/>
                </a:lnTo>
                <a:lnTo>
                  <a:pt x="1782" y="153"/>
                </a:lnTo>
                <a:lnTo>
                  <a:pt x="1782" y="154"/>
                </a:lnTo>
                <a:lnTo>
                  <a:pt x="1782" y="152"/>
                </a:lnTo>
                <a:lnTo>
                  <a:pt x="1783" y="152"/>
                </a:lnTo>
                <a:lnTo>
                  <a:pt x="1783" y="151"/>
                </a:lnTo>
                <a:lnTo>
                  <a:pt x="1783" y="154"/>
                </a:lnTo>
                <a:lnTo>
                  <a:pt x="1784" y="154"/>
                </a:lnTo>
                <a:lnTo>
                  <a:pt x="1784" y="158"/>
                </a:lnTo>
                <a:lnTo>
                  <a:pt x="1785" y="158"/>
                </a:lnTo>
                <a:lnTo>
                  <a:pt x="1786" y="162"/>
                </a:lnTo>
                <a:lnTo>
                  <a:pt x="1786" y="162"/>
                </a:lnTo>
                <a:lnTo>
                  <a:pt x="1786" y="163"/>
                </a:lnTo>
                <a:lnTo>
                  <a:pt x="1786" y="158"/>
                </a:lnTo>
                <a:lnTo>
                  <a:pt x="1787" y="158"/>
                </a:lnTo>
                <a:lnTo>
                  <a:pt x="1787" y="159"/>
                </a:lnTo>
                <a:lnTo>
                  <a:pt x="1787" y="160"/>
                </a:lnTo>
                <a:lnTo>
                  <a:pt x="1788" y="158"/>
                </a:lnTo>
                <a:lnTo>
                  <a:pt x="1788" y="158"/>
                </a:lnTo>
                <a:lnTo>
                  <a:pt x="1789" y="146"/>
                </a:lnTo>
                <a:lnTo>
                  <a:pt x="1789" y="146"/>
                </a:lnTo>
                <a:lnTo>
                  <a:pt x="1789" y="146"/>
                </a:lnTo>
                <a:lnTo>
                  <a:pt x="1789" y="149"/>
                </a:lnTo>
                <a:lnTo>
                  <a:pt x="1790" y="148"/>
                </a:lnTo>
                <a:lnTo>
                  <a:pt x="1790" y="147"/>
                </a:lnTo>
                <a:lnTo>
                  <a:pt x="1791" y="143"/>
                </a:lnTo>
                <a:lnTo>
                  <a:pt x="1791" y="143"/>
                </a:lnTo>
                <a:lnTo>
                  <a:pt x="1791" y="143"/>
                </a:lnTo>
                <a:lnTo>
                  <a:pt x="1792" y="137"/>
                </a:lnTo>
                <a:lnTo>
                  <a:pt x="1792" y="136"/>
                </a:lnTo>
                <a:lnTo>
                  <a:pt x="1793" y="125"/>
                </a:lnTo>
                <a:lnTo>
                  <a:pt x="1793" y="125"/>
                </a:lnTo>
                <a:lnTo>
                  <a:pt x="1794" y="113"/>
                </a:lnTo>
                <a:lnTo>
                  <a:pt x="1794" y="113"/>
                </a:lnTo>
                <a:lnTo>
                  <a:pt x="1795" y="98"/>
                </a:lnTo>
                <a:lnTo>
                  <a:pt x="1795" y="97"/>
                </a:lnTo>
                <a:lnTo>
                  <a:pt x="1796" y="92"/>
                </a:lnTo>
                <a:lnTo>
                  <a:pt x="1796" y="94"/>
                </a:lnTo>
                <a:lnTo>
                  <a:pt x="1796" y="94"/>
                </a:lnTo>
                <a:lnTo>
                  <a:pt x="1797" y="95"/>
                </a:lnTo>
                <a:lnTo>
                  <a:pt x="1797" y="95"/>
                </a:lnTo>
                <a:lnTo>
                  <a:pt x="1798" y="109"/>
                </a:lnTo>
                <a:lnTo>
                  <a:pt x="1799" y="110"/>
                </a:lnTo>
                <a:lnTo>
                  <a:pt x="1799" y="121"/>
                </a:lnTo>
                <a:lnTo>
                  <a:pt x="1799" y="121"/>
                </a:lnTo>
                <a:lnTo>
                  <a:pt x="1800" y="121"/>
                </a:lnTo>
                <a:lnTo>
                  <a:pt x="1800" y="137"/>
                </a:lnTo>
                <a:lnTo>
                  <a:pt x="1801" y="138"/>
                </a:lnTo>
                <a:lnTo>
                  <a:pt x="1801" y="142"/>
                </a:lnTo>
                <a:lnTo>
                  <a:pt x="1801" y="140"/>
                </a:lnTo>
                <a:lnTo>
                  <a:pt x="1802" y="140"/>
                </a:lnTo>
                <a:lnTo>
                  <a:pt x="1803" y="136"/>
                </a:lnTo>
                <a:lnTo>
                  <a:pt x="1803" y="135"/>
                </a:lnTo>
                <a:lnTo>
                  <a:pt x="1804" y="115"/>
                </a:lnTo>
                <a:lnTo>
                  <a:pt x="1804" y="114"/>
                </a:lnTo>
                <a:lnTo>
                  <a:pt x="1804" y="102"/>
                </a:lnTo>
                <a:lnTo>
                  <a:pt x="1805" y="107"/>
                </a:lnTo>
                <a:lnTo>
                  <a:pt x="1805" y="109"/>
                </a:lnTo>
                <a:lnTo>
                  <a:pt x="1805" y="111"/>
                </a:lnTo>
                <a:lnTo>
                  <a:pt x="1805" y="98"/>
                </a:lnTo>
                <a:lnTo>
                  <a:pt x="1806" y="109"/>
                </a:lnTo>
                <a:lnTo>
                  <a:pt x="1806" y="109"/>
                </a:lnTo>
                <a:lnTo>
                  <a:pt x="1806" y="103"/>
                </a:lnTo>
                <a:lnTo>
                  <a:pt x="1807" y="111"/>
                </a:lnTo>
                <a:lnTo>
                  <a:pt x="1807" y="112"/>
                </a:lnTo>
                <a:lnTo>
                  <a:pt x="1807" y="119"/>
                </a:lnTo>
                <a:lnTo>
                  <a:pt x="1808" y="115"/>
                </a:lnTo>
                <a:lnTo>
                  <a:pt x="1808" y="115"/>
                </a:lnTo>
                <a:lnTo>
                  <a:pt x="1808" y="115"/>
                </a:lnTo>
                <a:lnTo>
                  <a:pt x="1809" y="119"/>
                </a:lnTo>
                <a:lnTo>
                  <a:pt x="1809" y="119"/>
                </a:lnTo>
                <a:lnTo>
                  <a:pt x="1810" y="131"/>
                </a:lnTo>
                <a:lnTo>
                  <a:pt x="1810" y="131"/>
                </a:lnTo>
                <a:lnTo>
                  <a:pt x="1810" y="131"/>
                </a:lnTo>
                <a:lnTo>
                  <a:pt x="1810" y="131"/>
                </a:lnTo>
                <a:lnTo>
                  <a:pt x="1811" y="127"/>
                </a:lnTo>
                <a:lnTo>
                  <a:pt x="1811" y="128"/>
                </a:lnTo>
                <a:lnTo>
                  <a:pt x="1811" y="128"/>
                </a:lnTo>
                <a:lnTo>
                  <a:pt x="1811" y="129"/>
                </a:lnTo>
                <a:lnTo>
                  <a:pt x="1812" y="127"/>
                </a:lnTo>
                <a:lnTo>
                  <a:pt x="1812" y="128"/>
                </a:lnTo>
                <a:lnTo>
                  <a:pt x="1812" y="128"/>
                </a:lnTo>
                <a:lnTo>
                  <a:pt x="1813" y="130"/>
                </a:lnTo>
                <a:lnTo>
                  <a:pt x="1813" y="129"/>
                </a:lnTo>
                <a:lnTo>
                  <a:pt x="1813" y="129"/>
                </a:lnTo>
                <a:lnTo>
                  <a:pt x="1814" y="142"/>
                </a:lnTo>
                <a:lnTo>
                  <a:pt x="1814" y="142"/>
                </a:lnTo>
                <a:lnTo>
                  <a:pt x="1815" y="170"/>
                </a:lnTo>
                <a:lnTo>
                  <a:pt x="1816" y="171"/>
                </a:lnTo>
                <a:lnTo>
                  <a:pt x="1816" y="175"/>
                </a:lnTo>
                <a:lnTo>
                  <a:pt x="1816" y="172"/>
                </a:lnTo>
                <a:lnTo>
                  <a:pt x="1817" y="172"/>
                </a:lnTo>
                <a:lnTo>
                  <a:pt x="1817" y="169"/>
                </a:lnTo>
                <a:lnTo>
                  <a:pt x="1817" y="172"/>
                </a:lnTo>
                <a:lnTo>
                  <a:pt x="1818" y="172"/>
                </a:lnTo>
                <a:lnTo>
                  <a:pt x="1818" y="174"/>
                </a:lnTo>
                <a:lnTo>
                  <a:pt x="1818" y="174"/>
                </a:lnTo>
                <a:lnTo>
                  <a:pt x="1819" y="174"/>
                </a:lnTo>
                <a:lnTo>
                  <a:pt x="1819" y="174"/>
                </a:lnTo>
                <a:lnTo>
                  <a:pt x="1820" y="167"/>
                </a:lnTo>
                <a:lnTo>
                  <a:pt x="1820" y="166"/>
                </a:lnTo>
                <a:lnTo>
                  <a:pt x="1820" y="166"/>
                </a:lnTo>
                <a:lnTo>
                  <a:pt x="1821" y="176"/>
                </a:lnTo>
                <a:lnTo>
                  <a:pt x="1821" y="177"/>
                </a:lnTo>
                <a:lnTo>
                  <a:pt x="1822" y="182"/>
                </a:lnTo>
                <a:lnTo>
                  <a:pt x="1822" y="182"/>
                </a:lnTo>
                <a:lnTo>
                  <a:pt x="1823" y="185"/>
                </a:lnTo>
                <a:lnTo>
                  <a:pt x="1823" y="185"/>
                </a:lnTo>
                <a:lnTo>
                  <a:pt x="1823" y="184"/>
                </a:lnTo>
                <a:lnTo>
                  <a:pt x="1824" y="184"/>
                </a:lnTo>
                <a:lnTo>
                  <a:pt x="1824" y="184"/>
                </a:lnTo>
                <a:lnTo>
                  <a:pt x="1825" y="184"/>
                </a:lnTo>
                <a:lnTo>
                  <a:pt x="1825" y="184"/>
                </a:lnTo>
                <a:lnTo>
                  <a:pt x="1825" y="184"/>
                </a:lnTo>
                <a:lnTo>
                  <a:pt x="1825" y="185"/>
                </a:lnTo>
                <a:lnTo>
                  <a:pt x="1826" y="181"/>
                </a:lnTo>
                <a:lnTo>
                  <a:pt x="1826" y="181"/>
                </a:lnTo>
                <a:lnTo>
                  <a:pt x="1827" y="178"/>
                </a:lnTo>
                <a:lnTo>
                  <a:pt x="1827" y="177"/>
                </a:lnTo>
                <a:lnTo>
                  <a:pt x="1827" y="173"/>
                </a:lnTo>
                <a:lnTo>
                  <a:pt x="1828" y="176"/>
                </a:lnTo>
                <a:lnTo>
                  <a:pt x="1828" y="176"/>
                </a:lnTo>
                <a:lnTo>
                  <a:pt x="1828" y="176"/>
                </a:lnTo>
                <a:lnTo>
                  <a:pt x="1829" y="174"/>
                </a:lnTo>
                <a:lnTo>
                  <a:pt x="1829" y="175"/>
                </a:lnTo>
                <a:lnTo>
                  <a:pt x="1829" y="175"/>
                </a:lnTo>
                <a:lnTo>
                  <a:pt x="1830" y="183"/>
                </a:lnTo>
                <a:lnTo>
                  <a:pt x="1830" y="183"/>
                </a:lnTo>
                <a:lnTo>
                  <a:pt x="1830" y="183"/>
                </a:lnTo>
                <a:lnTo>
                  <a:pt x="1831" y="180"/>
                </a:lnTo>
                <a:lnTo>
                  <a:pt x="1831" y="180"/>
                </a:lnTo>
                <a:lnTo>
                  <a:pt x="1832" y="175"/>
                </a:lnTo>
                <a:lnTo>
                  <a:pt x="1833" y="175"/>
                </a:lnTo>
                <a:lnTo>
                  <a:pt x="1833" y="170"/>
                </a:lnTo>
                <a:lnTo>
                  <a:pt x="1834" y="170"/>
                </a:lnTo>
                <a:lnTo>
                  <a:pt x="1834" y="164"/>
                </a:lnTo>
                <a:lnTo>
                  <a:pt x="1835" y="164"/>
                </a:lnTo>
                <a:lnTo>
                  <a:pt x="1835" y="153"/>
                </a:lnTo>
                <a:lnTo>
                  <a:pt x="1836" y="153"/>
                </a:lnTo>
                <a:lnTo>
                  <a:pt x="1837" y="127"/>
                </a:lnTo>
                <a:lnTo>
                  <a:pt x="1837" y="124"/>
                </a:lnTo>
                <a:lnTo>
                  <a:pt x="1837" y="101"/>
                </a:lnTo>
                <a:lnTo>
                  <a:pt x="1838" y="102"/>
                </a:lnTo>
                <a:lnTo>
                  <a:pt x="1838" y="101"/>
                </a:lnTo>
                <a:lnTo>
                  <a:pt x="1839" y="81"/>
                </a:lnTo>
                <a:lnTo>
                  <a:pt x="1839" y="85"/>
                </a:lnTo>
                <a:lnTo>
                  <a:pt x="1839" y="85"/>
                </a:lnTo>
                <a:lnTo>
                  <a:pt x="1839" y="91"/>
                </a:lnTo>
                <a:lnTo>
                  <a:pt x="1840" y="89"/>
                </a:lnTo>
                <a:lnTo>
                  <a:pt x="1840" y="89"/>
                </a:lnTo>
                <a:lnTo>
                  <a:pt x="1840" y="89"/>
                </a:lnTo>
                <a:lnTo>
                  <a:pt x="1841" y="101"/>
                </a:lnTo>
                <a:lnTo>
                  <a:pt x="1841" y="102"/>
                </a:lnTo>
                <a:lnTo>
                  <a:pt x="1841" y="104"/>
                </a:lnTo>
                <a:lnTo>
                  <a:pt x="1842" y="98"/>
                </a:lnTo>
                <a:lnTo>
                  <a:pt x="1842" y="98"/>
                </a:lnTo>
                <a:lnTo>
                  <a:pt x="1842" y="96"/>
                </a:lnTo>
                <a:lnTo>
                  <a:pt x="1843" y="104"/>
                </a:lnTo>
                <a:lnTo>
                  <a:pt x="1843" y="105"/>
                </a:lnTo>
                <a:lnTo>
                  <a:pt x="1844" y="113"/>
                </a:lnTo>
                <a:lnTo>
                  <a:pt x="1844" y="111"/>
                </a:lnTo>
                <a:lnTo>
                  <a:pt x="1844" y="111"/>
                </a:lnTo>
                <a:lnTo>
                  <a:pt x="1845" y="99"/>
                </a:lnTo>
                <a:lnTo>
                  <a:pt x="1845" y="102"/>
                </a:lnTo>
                <a:lnTo>
                  <a:pt x="1845" y="103"/>
                </a:lnTo>
                <a:lnTo>
                  <a:pt x="1846" y="98"/>
                </a:lnTo>
                <a:lnTo>
                  <a:pt x="1846" y="107"/>
                </a:lnTo>
                <a:lnTo>
                  <a:pt x="1846" y="108"/>
                </a:lnTo>
                <a:lnTo>
                  <a:pt x="1846" y="110"/>
                </a:lnTo>
                <a:lnTo>
                  <a:pt x="1847" y="106"/>
                </a:lnTo>
                <a:lnTo>
                  <a:pt x="1847" y="108"/>
                </a:lnTo>
                <a:lnTo>
                  <a:pt x="1847" y="109"/>
                </a:lnTo>
                <a:lnTo>
                  <a:pt x="1848" y="115"/>
                </a:lnTo>
                <a:lnTo>
                  <a:pt x="1848" y="112"/>
                </a:lnTo>
                <a:lnTo>
                  <a:pt x="1848" y="112"/>
                </a:lnTo>
                <a:lnTo>
                  <a:pt x="1849" y="111"/>
                </a:lnTo>
                <a:lnTo>
                  <a:pt x="1849" y="115"/>
                </a:lnTo>
                <a:lnTo>
                  <a:pt x="1849" y="115"/>
                </a:lnTo>
                <a:lnTo>
                  <a:pt x="1850" y="115"/>
                </a:lnTo>
                <a:lnTo>
                  <a:pt x="1850" y="107"/>
                </a:lnTo>
                <a:lnTo>
                  <a:pt x="1851" y="106"/>
                </a:lnTo>
                <a:lnTo>
                  <a:pt x="1851" y="105"/>
                </a:lnTo>
                <a:lnTo>
                  <a:pt x="1852" y="105"/>
                </a:lnTo>
                <a:lnTo>
                  <a:pt x="1852" y="100"/>
                </a:lnTo>
                <a:lnTo>
                  <a:pt x="1853" y="100"/>
                </a:lnTo>
                <a:lnTo>
                  <a:pt x="1853" y="90"/>
                </a:lnTo>
                <a:lnTo>
                  <a:pt x="1854" y="102"/>
                </a:lnTo>
                <a:lnTo>
                  <a:pt x="1854" y="104"/>
                </a:lnTo>
                <a:lnTo>
                  <a:pt x="1854" y="106"/>
                </a:lnTo>
                <a:lnTo>
                  <a:pt x="1855" y="83"/>
                </a:lnTo>
                <a:lnTo>
                  <a:pt x="1855" y="82"/>
                </a:lnTo>
                <a:lnTo>
                  <a:pt x="1855" y="79"/>
                </a:lnTo>
                <a:lnTo>
                  <a:pt x="1856" y="102"/>
                </a:lnTo>
                <a:lnTo>
                  <a:pt x="1856" y="103"/>
                </a:lnTo>
                <a:lnTo>
                  <a:pt x="1857" y="123"/>
                </a:lnTo>
                <a:lnTo>
                  <a:pt x="1857" y="124"/>
                </a:lnTo>
                <a:lnTo>
                  <a:pt x="1858" y="131"/>
                </a:lnTo>
                <a:lnTo>
                  <a:pt x="1858" y="130"/>
                </a:lnTo>
                <a:lnTo>
                  <a:pt x="1858" y="129"/>
                </a:lnTo>
                <a:lnTo>
                  <a:pt x="1859" y="134"/>
                </a:lnTo>
                <a:lnTo>
                  <a:pt x="1859" y="124"/>
                </a:lnTo>
                <a:lnTo>
                  <a:pt x="1859" y="124"/>
                </a:lnTo>
                <a:lnTo>
                  <a:pt x="1860" y="118"/>
                </a:lnTo>
                <a:lnTo>
                  <a:pt x="1860" y="118"/>
                </a:lnTo>
                <a:lnTo>
                  <a:pt x="1860" y="118"/>
                </a:lnTo>
                <a:lnTo>
                  <a:pt x="1861" y="120"/>
                </a:lnTo>
                <a:lnTo>
                  <a:pt x="1861" y="119"/>
                </a:lnTo>
                <a:lnTo>
                  <a:pt x="1861" y="119"/>
                </a:lnTo>
                <a:lnTo>
                  <a:pt x="1862" y="103"/>
                </a:lnTo>
                <a:lnTo>
                  <a:pt x="1862" y="108"/>
                </a:lnTo>
                <a:lnTo>
                  <a:pt x="1862" y="108"/>
                </a:lnTo>
                <a:lnTo>
                  <a:pt x="1863" y="112"/>
                </a:lnTo>
                <a:lnTo>
                  <a:pt x="1863" y="111"/>
                </a:lnTo>
                <a:lnTo>
                  <a:pt x="1863" y="111"/>
                </a:lnTo>
                <a:lnTo>
                  <a:pt x="1864" y="110"/>
                </a:lnTo>
                <a:lnTo>
                  <a:pt x="1864" y="112"/>
                </a:lnTo>
                <a:lnTo>
                  <a:pt x="1864" y="113"/>
                </a:lnTo>
                <a:lnTo>
                  <a:pt x="1865" y="115"/>
                </a:lnTo>
                <a:lnTo>
                  <a:pt x="1865" y="111"/>
                </a:lnTo>
                <a:lnTo>
                  <a:pt x="1865" y="111"/>
                </a:lnTo>
                <a:lnTo>
                  <a:pt x="1866" y="112"/>
                </a:lnTo>
                <a:lnTo>
                  <a:pt x="1866" y="111"/>
                </a:lnTo>
                <a:lnTo>
                  <a:pt x="1866" y="111"/>
                </a:lnTo>
                <a:lnTo>
                  <a:pt x="1867" y="111"/>
                </a:lnTo>
                <a:lnTo>
                  <a:pt x="1867" y="114"/>
                </a:lnTo>
                <a:lnTo>
                  <a:pt x="1868" y="114"/>
                </a:lnTo>
                <a:lnTo>
                  <a:pt x="1868" y="121"/>
                </a:lnTo>
                <a:lnTo>
                  <a:pt x="1869" y="122"/>
                </a:lnTo>
                <a:lnTo>
                  <a:pt x="1869" y="150"/>
                </a:lnTo>
                <a:lnTo>
                  <a:pt x="1870" y="151"/>
                </a:lnTo>
                <a:lnTo>
                  <a:pt x="1871" y="153"/>
                </a:lnTo>
                <a:lnTo>
                  <a:pt x="1871" y="153"/>
                </a:lnTo>
                <a:lnTo>
                  <a:pt x="1871" y="153"/>
                </a:lnTo>
                <a:lnTo>
                  <a:pt x="1871" y="154"/>
                </a:lnTo>
                <a:lnTo>
                  <a:pt x="1872" y="152"/>
                </a:lnTo>
                <a:lnTo>
                  <a:pt x="1872" y="152"/>
                </a:lnTo>
                <a:lnTo>
                  <a:pt x="1873" y="148"/>
                </a:lnTo>
                <a:lnTo>
                  <a:pt x="1873" y="147"/>
                </a:lnTo>
                <a:lnTo>
                  <a:pt x="1874" y="126"/>
                </a:lnTo>
                <a:lnTo>
                  <a:pt x="1874" y="126"/>
                </a:lnTo>
                <a:lnTo>
                  <a:pt x="1875" y="112"/>
                </a:lnTo>
                <a:lnTo>
                  <a:pt x="1875" y="112"/>
                </a:lnTo>
                <a:lnTo>
                  <a:pt x="1875" y="111"/>
                </a:lnTo>
                <a:lnTo>
                  <a:pt x="1876" y="120"/>
                </a:lnTo>
                <a:lnTo>
                  <a:pt x="1876" y="120"/>
                </a:lnTo>
                <a:lnTo>
                  <a:pt x="1876" y="120"/>
                </a:lnTo>
                <a:lnTo>
                  <a:pt x="1877" y="112"/>
                </a:lnTo>
                <a:lnTo>
                  <a:pt x="1877" y="112"/>
                </a:lnTo>
                <a:lnTo>
                  <a:pt x="1877" y="112"/>
                </a:lnTo>
                <a:lnTo>
                  <a:pt x="1877" y="112"/>
                </a:lnTo>
                <a:lnTo>
                  <a:pt x="1878" y="104"/>
                </a:lnTo>
                <a:lnTo>
                  <a:pt x="1878" y="104"/>
                </a:lnTo>
                <a:lnTo>
                  <a:pt x="1879" y="83"/>
                </a:lnTo>
                <a:lnTo>
                  <a:pt x="1879" y="93"/>
                </a:lnTo>
                <a:lnTo>
                  <a:pt x="1879" y="96"/>
                </a:lnTo>
                <a:lnTo>
                  <a:pt x="1880" y="109"/>
                </a:lnTo>
                <a:lnTo>
                  <a:pt x="1880" y="108"/>
                </a:lnTo>
                <a:lnTo>
                  <a:pt x="1880" y="108"/>
                </a:lnTo>
                <a:lnTo>
                  <a:pt x="1881" y="102"/>
                </a:lnTo>
                <a:lnTo>
                  <a:pt x="1881" y="101"/>
                </a:lnTo>
                <a:lnTo>
                  <a:pt x="1881" y="96"/>
                </a:lnTo>
                <a:lnTo>
                  <a:pt x="1882" y="114"/>
                </a:lnTo>
                <a:lnTo>
                  <a:pt x="1882" y="114"/>
                </a:lnTo>
                <a:lnTo>
                  <a:pt x="1883" y="120"/>
                </a:lnTo>
                <a:lnTo>
                  <a:pt x="1884" y="120"/>
                </a:lnTo>
                <a:lnTo>
                  <a:pt x="1884" y="129"/>
                </a:lnTo>
                <a:lnTo>
                  <a:pt x="1885" y="129"/>
                </a:lnTo>
                <a:lnTo>
                  <a:pt x="1885" y="131"/>
                </a:lnTo>
                <a:lnTo>
                  <a:pt x="1885" y="128"/>
                </a:lnTo>
                <a:lnTo>
                  <a:pt x="1886" y="127"/>
                </a:lnTo>
                <a:lnTo>
                  <a:pt x="1886" y="120"/>
                </a:lnTo>
                <a:lnTo>
                  <a:pt x="1886" y="122"/>
                </a:lnTo>
                <a:lnTo>
                  <a:pt x="1887" y="122"/>
                </a:lnTo>
                <a:lnTo>
                  <a:pt x="1887" y="128"/>
                </a:lnTo>
                <a:lnTo>
                  <a:pt x="1888" y="113"/>
                </a:lnTo>
                <a:lnTo>
                  <a:pt x="1888" y="111"/>
                </a:lnTo>
                <a:lnTo>
                  <a:pt x="1888" y="110"/>
                </a:lnTo>
                <a:lnTo>
                  <a:pt x="1889" y="117"/>
                </a:lnTo>
                <a:lnTo>
                  <a:pt x="1889" y="116"/>
                </a:lnTo>
                <a:lnTo>
                  <a:pt x="1889" y="116"/>
                </a:lnTo>
                <a:lnTo>
                  <a:pt x="1889" y="113"/>
                </a:lnTo>
                <a:lnTo>
                  <a:pt x="1890" y="117"/>
                </a:lnTo>
                <a:lnTo>
                  <a:pt x="1890" y="117"/>
                </a:lnTo>
                <a:lnTo>
                  <a:pt x="1890" y="117"/>
                </a:lnTo>
                <a:lnTo>
                  <a:pt x="1891" y="119"/>
                </a:lnTo>
                <a:lnTo>
                  <a:pt x="1891" y="119"/>
                </a:lnTo>
                <a:lnTo>
                  <a:pt x="1891" y="119"/>
                </a:lnTo>
                <a:lnTo>
                  <a:pt x="1892" y="113"/>
                </a:lnTo>
                <a:lnTo>
                  <a:pt x="1892" y="113"/>
                </a:lnTo>
                <a:lnTo>
                  <a:pt x="1892" y="112"/>
                </a:lnTo>
                <a:lnTo>
                  <a:pt x="1893" y="126"/>
                </a:lnTo>
                <a:lnTo>
                  <a:pt x="1893" y="126"/>
                </a:lnTo>
                <a:lnTo>
                  <a:pt x="1893" y="129"/>
                </a:lnTo>
                <a:lnTo>
                  <a:pt x="1894" y="123"/>
                </a:lnTo>
                <a:lnTo>
                  <a:pt x="1894" y="124"/>
                </a:lnTo>
                <a:lnTo>
                  <a:pt x="1894" y="125"/>
                </a:lnTo>
                <a:lnTo>
                  <a:pt x="1895" y="137"/>
                </a:lnTo>
                <a:lnTo>
                  <a:pt x="1895" y="136"/>
                </a:lnTo>
                <a:lnTo>
                  <a:pt x="1895" y="136"/>
                </a:lnTo>
                <a:lnTo>
                  <a:pt x="1896" y="131"/>
                </a:lnTo>
                <a:lnTo>
                  <a:pt x="1896" y="131"/>
                </a:lnTo>
                <a:lnTo>
                  <a:pt x="1897" y="130"/>
                </a:lnTo>
                <a:lnTo>
                  <a:pt x="1897" y="131"/>
                </a:lnTo>
                <a:lnTo>
                  <a:pt x="1897" y="131"/>
                </a:lnTo>
                <a:lnTo>
                  <a:pt x="1898" y="135"/>
                </a:lnTo>
                <a:lnTo>
                  <a:pt x="1898" y="135"/>
                </a:lnTo>
                <a:lnTo>
                  <a:pt x="1899" y="135"/>
                </a:lnTo>
                <a:lnTo>
                  <a:pt x="1899" y="140"/>
                </a:lnTo>
                <a:lnTo>
                  <a:pt x="1899" y="140"/>
                </a:lnTo>
                <a:lnTo>
                  <a:pt x="1900" y="145"/>
                </a:lnTo>
                <a:lnTo>
                  <a:pt x="1900" y="144"/>
                </a:lnTo>
                <a:lnTo>
                  <a:pt x="1901" y="144"/>
                </a:lnTo>
                <a:lnTo>
                  <a:pt x="1901" y="135"/>
                </a:lnTo>
                <a:lnTo>
                  <a:pt x="1902" y="135"/>
                </a:lnTo>
                <a:lnTo>
                  <a:pt x="1902" y="133"/>
                </a:lnTo>
                <a:lnTo>
                  <a:pt x="1902" y="141"/>
                </a:lnTo>
                <a:lnTo>
                  <a:pt x="1903" y="141"/>
                </a:lnTo>
                <a:lnTo>
                  <a:pt x="1903" y="143"/>
                </a:lnTo>
                <a:lnTo>
                  <a:pt x="1903" y="143"/>
                </a:lnTo>
                <a:lnTo>
                  <a:pt x="1904" y="143"/>
                </a:lnTo>
                <a:lnTo>
                  <a:pt x="1904" y="143"/>
                </a:lnTo>
                <a:lnTo>
                  <a:pt x="1905" y="135"/>
                </a:lnTo>
                <a:lnTo>
                  <a:pt x="1905" y="135"/>
                </a:lnTo>
                <a:lnTo>
                  <a:pt x="1905" y="135"/>
                </a:lnTo>
                <a:lnTo>
                  <a:pt x="1905" y="135"/>
                </a:lnTo>
                <a:lnTo>
                  <a:pt x="1905" y="135"/>
                </a:lnTo>
                <a:lnTo>
                  <a:pt x="1906" y="135"/>
                </a:lnTo>
                <a:lnTo>
                  <a:pt x="1906" y="135"/>
                </a:lnTo>
                <a:lnTo>
                  <a:pt x="1906" y="134"/>
                </a:lnTo>
                <a:lnTo>
                  <a:pt x="1907" y="139"/>
                </a:lnTo>
                <a:lnTo>
                  <a:pt x="1907" y="138"/>
                </a:lnTo>
                <a:lnTo>
                  <a:pt x="1907" y="138"/>
                </a:lnTo>
                <a:lnTo>
                  <a:pt x="1907" y="135"/>
                </a:lnTo>
                <a:lnTo>
                  <a:pt x="1908" y="150"/>
                </a:lnTo>
                <a:lnTo>
                  <a:pt x="1908" y="151"/>
                </a:lnTo>
                <a:lnTo>
                  <a:pt x="1909" y="159"/>
                </a:lnTo>
                <a:lnTo>
                  <a:pt x="1909" y="160"/>
                </a:lnTo>
                <a:lnTo>
                  <a:pt x="1910" y="162"/>
                </a:lnTo>
                <a:lnTo>
                  <a:pt x="1910" y="162"/>
                </a:lnTo>
                <a:lnTo>
                  <a:pt x="1910" y="163"/>
                </a:lnTo>
                <a:lnTo>
                  <a:pt x="1911" y="160"/>
                </a:lnTo>
                <a:lnTo>
                  <a:pt x="1911" y="160"/>
                </a:lnTo>
                <a:lnTo>
                  <a:pt x="1911" y="160"/>
                </a:lnTo>
                <a:lnTo>
                  <a:pt x="1912" y="153"/>
                </a:lnTo>
                <a:lnTo>
                  <a:pt x="1912" y="153"/>
                </a:lnTo>
                <a:lnTo>
                  <a:pt x="1912" y="146"/>
                </a:lnTo>
                <a:lnTo>
                  <a:pt x="1913" y="148"/>
                </a:lnTo>
                <a:lnTo>
                  <a:pt x="1913" y="148"/>
                </a:lnTo>
                <a:lnTo>
                  <a:pt x="1914" y="144"/>
                </a:lnTo>
                <a:lnTo>
                  <a:pt x="1914" y="144"/>
                </a:lnTo>
                <a:lnTo>
                  <a:pt x="1915" y="142"/>
                </a:lnTo>
                <a:lnTo>
                  <a:pt x="1915" y="144"/>
                </a:lnTo>
                <a:lnTo>
                  <a:pt x="1915" y="144"/>
                </a:lnTo>
                <a:lnTo>
                  <a:pt x="1915" y="145"/>
                </a:lnTo>
                <a:lnTo>
                  <a:pt x="1916" y="141"/>
                </a:lnTo>
                <a:lnTo>
                  <a:pt x="1916" y="140"/>
                </a:lnTo>
                <a:lnTo>
                  <a:pt x="1917" y="137"/>
                </a:lnTo>
                <a:lnTo>
                  <a:pt x="1917" y="139"/>
                </a:lnTo>
                <a:lnTo>
                  <a:pt x="1918" y="139"/>
                </a:lnTo>
                <a:lnTo>
                  <a:pt x="1918" y="133"/>
                </a:lnTo>
                <a:lnTo>
                  <a:pt x="1919" y="132"/>
                </a:lnTo>
                <a:lnTo>
                  <a:pt x="1919" y="129"/>
                </a:lnTo>
                <a:lnTo>
                  <a:pt x="1920" y="129"/>
                </a:lnTo>
                <a:lnTo>
                  <a:pt x="1920" y="129"/>
                </a:lnTo>
                <a:lnTo>
                  <a:pt x="1920" y="124"/>
                </a:lnTo>
                <a:lnTo>
                  <a:pt x="1920" y="124"/>
                </a:lnTo>
                <a:lnTo>
                  <a:pt x="1921" y="125"/>
                </a:lnTo>
                <a:lnTo>
                  <a:pt x="1921" y="126"/>
                </a:lnTo>
                <a:lnTo>
                  <a:pt x="1921" y="124"/>
                </a:lnTo>
                <a:lnTo>
                  <a:pt x="1922" y="125"/>
                </a:lnTo>
                <a:lnTo>
                  <a:pt x="1922" y="124"/>
                </a:lnTo>
                <a:lnTo>
                  <a:pt x="1922" y="124"/>
                </a:lnTo>
                <a:lnTo>
                  <a:pt x="1923" y="129"/>
                </a:lnTo>
                <a:lnTo>
                  <a:pt x="1923" y="129"/>
                </a:lnTo>
                <a:lnTo>
                  <a:pt x="1923" y="129"/>
                </a:lnTo>
                <a:lnTo>
                  <a:pt x="1924" y="113"/>
                </a:lnTo>
                <a:lnTo>
                  <a:pt x="1924" y="113"/>
                </a:lnTo>
                <a:lnTo>
                  <a:pt x="1925" y="95"/>
                </a:lnTo>
                <a:lnTo>
                  <a:pt x="1925" y="94"/>
                </a:lnTo>
                <a:lnTo>
                  <a:pt x="1926" y="87"/>
                </a:lnTo>
                <a:lnTo>
                  <a:pt x="1926" y="86"/>
                </a:lnTo>
                <a:lnTo>
                  <a:pt x="1927" y="88"/>
                </a:lnTo>
                <a:lnTo>
                  <a:pt x="1927" y="82"/>
                </a:lnTo>
                <a:lnTo>
                  <a:pt x="1927" y="81"/>
                </a:lnTo>
                <a:lnTo>
                  <a:pt x="1927" y="78"/>
                </a:lnTo>
                <a:lnTo>
                  <a:pt x="1928" y="87"/>
                </a:lnTo>
                <a:lnTo>
                  <a:pt x="1928" y="86"/>
                </a:lnTo>
                <a:lnTo>
                  <a:pt x="1928" y="85"/>
                </a:lnTo>
                <a:lnTo>
                  <a:pt x="1928" y="84"/>
                </a:lnTo>
                <a:lnTo>
                  <a:pt x="1929" y="109"/>
                </a:lnTo>
                <a:lnTo>
                  <a:pt x="1929" y="110"/>
                </a:lnTo>
                <a:lnTo>
                  <a:pt x="1930" y="118"/>
                </a:lnTo>
                <a:lnTo>
                  <a:pt x="1930" y="117"/>
                </a:lnTo>
                <a:lnTo>
                  <a:pt x="1930" y="116"/>
                </a:lnTo>
                <a:lnTo>
                  <a:pt x="1931" y="100"/>
                </a:lnTo>
                <a:lnTo>
                  <a:pt x="1931" y="103"/>
                </a:lnTo>
                <a:lnTo>
                  <a:pt x="1931" y="103"/>
                </a:lnTo>
                <a:lnTo>
                  <a:pt x="1932" y="110"/>
                </a:lnTo>
                <a:lnTo>
                  <a:pt x="1932" y="110"/>
                </a:lnTo>
                <a:lnTo>
                  <a:pt x="1933" y="112"/>
                </a:lnTo>
                <a:lnTo>
                  <a:pt x="1933" y="110"/>
                </a:lnTo>
                <a:lnTo>
                  <a:pt x="1933" y="110"/>
                </a:lnTo>
                <a:lnTo>
                  <a:pt x="1934" y="98"/>
                </a:lnTo>
                <a:lnTo>
                  <a:pt x="1935" y="98"/>
                </a:lnTo>
                <a:lnTo>
                  <a:pt x="1935" y="93"/>
                </a:lnTo>
                <a:lnTo>
                  <a:pt x="1935" y="99"/>
                </a:lnTo>
                <a:lnTo>
                  <a:pt x="1936" y="100"/>
                </a:lnTo>
                <a:lnTo>
                  <a:pt x="1936" y="113"/>
                </a:lnTo>
                <a:lnTo>
                  <a:pt x="1937" y="113"/>
                </a:lnTo>
                <a:lnTo>
                  <a:pt x="1937" y="123"/>
                </a:lnTo>
                <a:lnTo>
                  <a:pt x="1938" y="124"/>
                </a:lnTo>
                <a:lnTo>
                  <a:pt x="1939" y="140"/>
                </a:lnTo>
                <a:lnTo>
                  <a:pt x="1939" y="140"/>
                </a:lnTo>
                <a:lnTo>
                  <a:pt x="1940" y="144"/>
                </a:lnTo>
                <a:lnTo>
                  <a:pt x="1940" y="145"/>
                </a:lnTo>
                <a:lnTo>
                  <a:pt x="1940" y="145"/>
                </a:lnTo>
                <a:lnTo>
                  <a:pt x="1940" y="144"/>
                </a:lnTo>
                <a:lnTo>
                  <a:pt x="1941" y="145"/>
                </a:lnTo>
                <a:lnTo>
                  <a:pt x="1941" y="145"/>
                </a:lnTo>
                <a:lnTo>
                  <a:pt x="1942" y="148"/>
                </a:lnTo>
                <a:lnTo>
                  <a:pt x="1942" y="148"/>
                </a:lnTo>
                <a:lnTo>
                  <a:pt x="1942" y="149"/>
                </a:lnTo>
                <a:lnTo>
                  <a:pt x="1943" y="142"/>
                </a:lnTo>
                <a:lnTo>
                  <a:pt x="1943" y="142"/>
                </a:lnTo>
                <a:lnTo>
                  <a:pt x="1943" y="142"/>
                </a:lnTo>
                <a:lnTo>
                  <a:pt x="1944" y="140"/>
                </a:lnTo>
                <a:lnTo>
                  <a:pt x="1944" y="140"/>
                </a:lnTo>
                <a:lnTo>
                  <a:pt x="1944" y="140"/>
                </a:lnTo>
                <a:lnTo>
                  <a:pt x="1945" y="146"/>
                </a:lnTo>
                <a:lnTo>
                  <a:pt x="1945" y="147"/>
                </a:lnTo>
                <a:lnTo>
                  <a:pt x="1945" y="148"/>
                </a:lnTo>
                <a:lnTo>
                  <a:pt x="1946" y="145"/>
                </a:lnTo>
                <a:lnTo>
                  <a:pt x="1946" y="146"/>
                </a:lnTo>
                <a:lnTo>
                  <a:pt x="1946" y="146"/>
                </a:lnTo>
                <a:lnTo>
                  <a:pt x="1947" y="149"/>
                </a:lnTo>
                <a:lnTo>
                  <a:pt x="1947" y="146"/>
                </a:lnTo>
                <a:lnTo>
                  <a:pt x="1947" y="145"/>
                </a:lnTo>
                <a:lnTo>
                  <a:pt x="1948" y="143"/>
                </a:lnTo>
                <a:lnTo>
                  <a:pt x="1948" y="144"/>
                </a:lnTo>
                <a:lnTo>
                  <a:pt x="1948" y="144"/>
                </a:lnTo>
                <a:lnTo>
                  <a:pt x="1949" y="151"/>
                </a:lnTo>
                <a:lnTo>
                  <a:pt x="1949" y="152"/>
                </a:lnTo>
                <a:lnTo>
                  <a:pt x="1949" y="151"/>
                </a:lnTo>
                <a:lnTo>
                  <a:pt x="1950" y="153"/>
                </a:lnTo>
                <a:lnTo>
                  <a:pt x="1950" y="152"/>
                </a:lnTo>
                <a:lnTo>
                  <a:pt x="1950" y="152"/>
                </a:lnTo>
                <a:lnTo>
                  <a:pt x="1950" y="152"/>
                </a:lnTo>
                <a:lnTo>
                  <a:pt x="1951" y="149"/>
                </a:lnTo>
                <a:lnTo>
                  <a:pt x="1952" y="149"/>
                </a:lnTo>
                <a:lnTo>
                  <a:pt x="1952" y="152"/>
                </a:lnTo>
                <a:lnTo>
                  <a:pt x="1952" y="151"/>
                </a:lnTo>
                <a:lnTo>
                  <a:pt x="1953" y="152"/>
                </a:lnTo>
                <a:lnTo>
                  <a:pt x="1953" y="160"/>
                </a:lnTo>
                <a:lnTo>
                  <a:pt x="1953" y="157"/>
                </a:lnTo>
                <a:lnTo>
                  <a:pt x="1954" y="157"/>
                </a:lnTo>
                <a:lnTo>
                  <a:pt x="1954" y="161"/>
                </a:lnTo>
                <a:lnTo>
                  <a:pt x="1955" y="161"/>
                </a:lnTo>
                <a:lnTo>
                  <a:pt x="1956" y="163"/>
                </a:lnTo>
                <a:lnTo>
                  <a:pt x="1956" y="163"/>
                </a:lnTo>
                <a:lnTo>
                  <a:pt x="1957" y="166"/>
                </a:lnTo>
                <a:lnTo>
                  <a:pt x="1957" y="166"/>
                </a:lnTo>
                <a:lnTo>
                  <a:pt x="1957" y="166"/>
                </a:lnTo>
                <a:lnTo>
                  <a:pt x="1958" y="159"/>
                </a:lnTo>
                <a:lnTo>
                  <a:pt x="1958" y="159"/>
                </a:lnTo>
                <a:lnTo>
                  <a:pt x="1959" y="149"/>
                </a:lnTo>
                <a:lnTo>
                  <a:pt x="1959" y="149"/>
                </a:lnTo>
                <a:lnTo>
                  <a:pt x="1960" y="139"/>
                </a:lnTo>
                <a:lnTo>
                  <a:pt x="1960" y="139"/>
                </a:lnTo>
                <a:lnTo>
                  <a:pt x="1961" y="129"/>
                </a:lnTo>
                <a:lnTo>
                  <a:pt x="1961" y="130"/>
                </a:lnTo>
                <a:lnTo>
                  <a:pt x="1961" y="130"/>
                </a:lnTo>
                <a:lnTo>
                  <a:pt x="1961" y="132"/>
                </a:lnTo>
                <a:lnTo>
                  <a:pt x="1962" y="126"/>
                </a:lnTo>
                <a:lnTo>
                  <a:pt x="1962" y="125"/>
                </a:lnTo>
                <a:lnTo>
                  <a:pt x="1963" y="102"/>
                </a:lnTo>
                <a:lnTo>
                  <a:pt x="1963" y="103"/>
                </a:lnTo>
                <a:lnTo>
                  <a:pt x="1963" y="103"/>
                </a:lnTo>
                <a:lnTo>
                  <a:pt x="1964" y="109"/>
                </a:lnTo>
                <a:lnTo>
                  <a:pt x="1964" y="110"/>
                </a:lnTo>
                <a:lnTo>
                  <a:pt x="1965" y="119"/>
                </a:lnTo>
                <a:lnTo>
                  <a:pt x="1965" y="119"/>
                </a:lnTo>
                <a:lnTo>
                  <a:pt x="1965" y="119"/>
                </a:lnTo>
                <a:lnTo>
                  <a:pt x="1966" y="121"/>
                </a:lnTo>
                <a:lnTo>
                  <a:pt x="1966" y="116"/>
                </a:lnTo>
                <a:lnTo>
                  <a:pt x="1966" y="116"/>
                </a:lnTo>
                <a:lnTo>
                  <a:pt x="1966" y="116"/>
                </a:lnTo>
                <a:lnTo>
                  <a:pt x="1967" y="111"/>
                </a:lnTo>
                <a:lnTo>
                  <a:pt x="1967" y="111"/>
                </a:lnTo>
                <a:lnTo>
                  <a:pt x="1967" y="112"/>
                </a:lnTo>
                <a:lnTo>
                  <a:pt x="1968" y="124"/>
                </a:lnTo>
                <a:lnTo>
                  <a:pt x="1969" y="124"/>
                </a:lnTo>
                <a:lnTo>
                  <a:pt x="1969" y="149"/>
                </a:lnTo>
                <a:lnTo>
                  <a:pt x="1970" y="149"/>
                </a:lnTo>
                <a:lnTo>
                  <a:pt x="1970" y="148"/>
                </a:lnTo>
                <a:lnTo>
                  <a:pt x="1970" y="153"/>
                </a:lnTo>
                <a:lnTo>
                  <a:pt x="1971" y="153"/>
                </a:lnTo>
                <a:lnTo>
                  <a:pt x="1971" y="154"/>
                </a:lnTo>
                <a:lnTo>
                  <a:pt x="1971" y="152"/>
                </a:lnTo>
                <a:lnTo>
                  <a:pt x="1972" y="151"/>
                </a:lnTo>
                <a:lnTo>
                  <a:pt x="1973" y="134"/>
                </a:lnTo>
                <a:lnTo>
                  <a:pt x="1973" y="135"/>
                </a:lnTo>
                <a:lnTo>
                  <a:pt x="1973" y="135"/>
                </a:lnTo>
                <a:lnTo>
                  <a:pt x="1973" y="137"/>
                </a:lnTo>
                <a:lnTo>
                  <a:pt x="1974" y="135"/>
                </a:lnTo>
                <a:lnTo>
                  <a:pt x="1974" y="134"/>
                </a:lnTo>
                <a:lnTo>
                  <a:pt x="1975" y="111"/>
                </a:lnTo>
                <a:lnTo>
                  <a:pt x="1975" y="110"/>
                </a:lnTo>
                <a:lnTo>
                  <a:pt x="1975" y="102"/>
                </a:lnTo>
                <a:lnTo>
                  <a:pt x="1976" y="106"/>
                </a:lnTo>
                <a:lnTo>
                  <a:pt x="1976" y="106"/>
                </a:lnTo>
                <a:lnTo>
                  <a:pt x="1976" y="107"/>
                </a:lnTo>
                <a:lnTo>
                  <a:pt x="1977" y="97"/>
                </a:lnTo>
                <a:lnTo>
                  <a:pt x="1977" y="97"/>
                </a:lnTo>
                <a:lnTo>
                  <a:pt x="1977" y="100"/>
                </a:lnTo>
                <a:lnTo>
                  <a:pt x="1978" y="92"/>
                </a:lnTo>
                <a:lnTo>
                  <a:pt x="1978" y="91"/>
                </a:lnTo>
                <a:lnTo>
                  <a:pt x="1978" y="91"/>
                </a:lnTo>
                <a:lnTo>
                  <a:pt x="1979" y="100"/>
                </a:lnTo>
                <a:lnTo>
                  <a:pt x="1979" y="100"/>
                </a:lnTo>
                <a:lnTo>
                  <a:pt x="1979" y="99"/>
                </a:lnTo>
                <a:lnTo>
                  <a:pt x="1980" y="111"/>
                </a:lnTo>
                <a:lnTo>
                  <a:pt x="1980" y="110"/>
                </a:lnTo>
                <a:lnTo>
                  <a:pt x="1980" y="110"/>
                </a:lnTo>
                <a:lnTo>
                  <a:pt x="1981" y="105"/>
                </a:lnTo>
                <a:lnTo>
                  <a:pt x="1981" y="104"/>
                </a:lnTo>
                <a:lnTo>
                  <a:pt x="1982" y="99"/>
                </a:lnTo>
                <a:lnTo>
                  <a:pt x="1982" y="102"/>
                </a:lnTo>
                <a:lnTo>
                  <a:pt x="1982" y="103"/>
                </a:lnTo>
                <a:lnTo>
                  <a:pt x="1983" y="125"/>
                </a:lnTo>
                <a:lnTo>
                  <a:pt x="1983" y="126"/>
                </a:lnTo>
                <a:lnTo>
                  <a:pt x="1984" y="147"/>
                </a:lnTo>
                <a:lnTo>
                  <a:pt x="1984" y="148"/>
                </a:lnTo>
                <a:lnTo>
                  <a:pt x="1985" y="161"/>
                </a:lnTo>
                <a:lnTo>
                  <a:pt x="1986" y="161"/>
                </a:lnTo>
                <a:lnTo>
                  <a:pt x="1986" y="166"/>
                </a:lnTo>
                <a:lnTo>
                  <a:pt x="1987" y="167"/>
                </a:lnTo>
                <a:lnTo>
                  <a:pt x="1987" y="170"/>
                </a:lnTo>
                <a:lnTo>
                  <a:pt x="1987" y="167"/>
                </a:lnTo>
                <a:lnTo>
                  <a:pt x="1988" y="166"/>
                </a:lnTo>
                <a:lnTo>
                  <a:pt x="1988" y="160"/>
                </a:lnTo>
                <a:lnTo>
                  <a:pt x="1988" y="161"/>
                </a:lnTo>
                <a:lnTo>
                  <a:pt x="1989" y="161"/>
                </a:lnTo>
                <a:lnTo>
                  <a:pt x="1990" y="165"/>
                </a:lnTo>
                <a:lnTo>
                  <a:pt x="1990" y="165"/>
                </a:lnTo>
                <a:lnTo>
                  <a:pt x="1991" y="170"/>
                </a:lnTo>
                <a:lnTo>
                  <a:pt x="1991" y="170"/>
                </a:lnTo>
                <a:lnTo>
                  <a:pt x="1991" y="171"/>
                </a:lnTo>
                <a:lnTo>
                  <a:pt x="1992" y="166"/>
                </a:lnTo>
                <a:lnTo>
                  <a:pt x="1992" y="167"/>
                </a:lnTo>
                <a:lnTo>
                  <a:pt x="1992" y="166"/>
                </a:lnTo>
                <a:lnTo>
                  <a:pt x="1993" y="167"/>
                </a:lnTo>
                <a:lnTo>
                  <a:pt x="1993" y="167"/>
                </a:lnTo>
                <a:lnTo>
                  <a:pt x="1993" y="168"/>
                </a:lnTo>
                <a:lnTo>
                  <a:pt x="1994" y="166"/>
                </a:lnTo>
                <a:lnTo>
                  <a:pt x="1994" y="166"/>
                </a:lnTo>
                <a:lnTo>
                  <a:pt x="1994" y="166"/>
                </a:lnTo>
                <a:lnTo>
                  <a:pt x="1995" y="165"/>
                </a:lnTo>
                <a:lnTo>
                  <a:pt x="1995" y="165"/>
                </a:lnTo>
                <a:lnTo>
                  <a:pt x="1995" y="165"/>
                </a:lnTo>
                <a:lnTo>
                  <a:pt x="1996" y="165"/>
                </a:lnTo>
                <a:lnTo>
                  <a:pt x="1996" y="163"/>
                </a:lnTo>
                <a:lnTo>
                  <a:pt x="1996" y="163"/>
                </a:lnTo>
                <a:lnTo>
                  <a:pt x="1997" y="159"/>
                </a:lnTo>
                <a:lnTo>
                  <a:pt x="1997" y="158"/>
                </a:lnTo>
                <a:lnTo>
                  <a:pt x="1998" y="155"/>
                </a:lnTo>
                <a:lnTo>
                  <a:pt x="1998" y="155"/>
                </a:lnTo>
                <a:lnTo>
                  <a:pt x="1999" y="135"/>
                </a:lnTo>
                <a:lnTo>
                  <a:pt x="1999" y="134"/>
                </a:lnTo>
                <a:lnTo>
                  <a:pt x="2000" y="117"/>
                </a:lnTo>
                <a:lnTo>
                  <a:pt x="2000" y="116"/>
                </a:lnTo>
                <a:lnTo>
                  <a:pt x="2001" y="95"/>
                </a:lnTo>
                <a:lnTo>
                  <a:pt x="2001" y="95"/>
                </a:lnTo>
                <a:lnTo>
                  <a:pt x="2002" y="89"/>
                </a:lnTo>
                <a:lnTo>
                  <a:pt x="2002" y="100"/>
                </a:lnTo>
                <a:lnTo>
                  <a:pt x="2003" y="101"/>
                </a:lnTo>
                <a:lnTo>
                  <a:pt x="2003" y="103"/>
                </a:lnTo>
                <a:lnTo>
                  <a:pt x="2003" y="95"/>
                </a:lnTo>
                <a:lnTo>
                  <a:pt x="2004" y="94"/>
                </a:lnTo>
                <a:lnTo>
                  <a:pt x="2004" y="80"/>
                </a:lnTo>
                <a:lnTo>
                  <a:pt x="2004" y="85"/>
                </a:lnTo>
                <a:lnTo>
                  <a:pt x="2005" y="85"/>
                </a:lnTo>
                <a:lnTo>
                  <a:pt x="2005" y="85"/>
                </a:lnTo>
                <a:lnTo>
                  <a:pt x="2005" y="104"/>
                </a:lnTo>
                <a:lnTo>
                  <a:pt x="2006" y="104"/>
                </a:lnTo>
                <a:lnTo>
                  <a:pt x="2007" y="120"/>
                </a:lnTo>
                <a:lnTo>
                  <a:pt x="2007" y="120"/>
                </a:lnTo>
                <a:lnTo>
                  <a:pt x="2007" y="120"/>
                </a:lnTo>
                <a:lnTo>
                  <a:pt x="2007" y="116"/>
                </a:lnTo>
                <a:lnTo>
                  <a:pt x="2008" y="125"/>
                </a:lnTo>
                <a:lnTo>
                  <a:pt x="2008" y="127"/>
                </a:lnTo>
                <a:lnTo>
                  <a:pt x="2009" y="143"/>
                </a:lnTo>
                <a:lnTo>
                  <a:pt x="2009" y="144"/>
                </a:lnTo>
                <a:lnTo>
                  <a:pt x="2009" y="146"/>
                </a:lnTo>
                <a:lnTo>
                  <a:pt x="2010" y="143"/>
                </a:lnTo>
                <a:lnTo>
                  <a:pt x="2010" y="143"/>
                </a:lnTo>
                <a:lnTo>
                  <a:pt x="2010" y="138"/>
                </a:lnTo>
                <a:lnTo>
                  <a:pt x="2011" y="145"/>
                </a:lnTo>
                <a:lnTo>
                  <a:pt x="2011" y="145"/>
                </a:lnTo>
                <a:lnTo>
                  <a:pt x="2012" y="153"/>
                </a:lnTo>
                <a:lnTo>
                  <a:pt x="2012" y="153"/>
                </a:lnTo>
                <a:lnTo>
                  <a:pt x="2013" y="158"/>
                </a:lnTo>
                <a:lnTo>
                  <a:pt x="2013" y="158"/>
                </a:lnTo>
                <a:lnTo>
                  <a:pt x="2014" y="167"/>
                </a:lnTo>
                <a:lnTo>
                  <a:pt x="2014" y="167"/>
                </a:lnTo>
                <a:lnTo>
                  <a:pt x="2015" y="169"/>
                </a:lnTo>
                <a:lnTo>
                  <a:pt x="2015" y="169"/>
                </a:lnTo>
                <a:lnTo>
                  <a:pt x="2016" y="180"/>
                </a:lnTo>
                <a:lnTo>
                  <a:pt x="2016" y="180"/>
                </a:lnTo>
                <a:lnTo>
                  <a:pt x="2017" y="187"/>
                </a:lnTo>
                <a:lnTo>
                  <a:pt x="2017" y="187"/>
                </a:lnTo>
                <a:lnTo>
                  <a:pt x="2018" y="188"/>
                </a:lnTo>
                <a:lnTo>
                  <a:pt x="2018" y="186"/>
                </a:lnTo>
                <a:lnTo>
                  <a:pt x="2018" y="186"/>
                </a:lnTo>
                <a:lnTo>
                  <a:pt x="2019" y="175"/>
                </a:lnTo>
                <a:lnTo>
                  <a:pt x="2020" y="174"/>
                </a:lnTo>
                <a:lnTo>
                  <a:pt x="2020" y="163"/>
                </a:lnTo>
                <a:lnTo>
                  <a:pt x="2021" y="162"/>
                </a:lnTo>
                <a:lnTo>
                  <a:pt x="2021" y="153"/>
                </a:lnTo>
                <a:lnTo>
                  <a:pt x="2022" y="152"/>
                </a:lnTo>
                <a:lnTo>
                  <a:pt x="2022" y="147"/>
                </a:lnTo>
                <a:lnTo>
                  <a:pt x="2023" y="147"/>
                </a:lnTo>
                <a:lnTo>
                  <a:pt x="2024" y="134"/>
                </a:lnTo>
                <a:lnTo>
                  <a:pt x="2024" y="133"/>
                </a:lnTo>
                <a:lnTo>
                  <a:pt x="2025" y="115"/>
                </a:lnTo>
                <a:lnTo>
                  <a:pt x="2025" y="115"/>
                </a:lnTo>
                <a:lnTo>
                  <a:pt x="2026" y="109"/>
                </a:lnTo>
                <a:lnTo>
                  <a:pt x="2026" y="109"/>
                </a:lnTo>
                <a:lnTo>
                  <a:pt x="2027" y="88"/>
                </a:lnTo>
                <a:lnTo>
                  <a:pt x="2027" y="88"/>
                </a:lnTo>
                <a:lnTo>
                  <a:pt x="2028" y="69"/>
                </a:lnTo>
                <a:lnTo>
                  <a:pt x="2028" y="70"/>
                </a:lnTo>
                <a:lnTo>
                  <a:pt x="2028" y="71"/>
                </a:lnTo>
                <a:lnTo>
                  <a:pt x="2029" y="78"/>
                </a:lnTo>
                <a:lnTo>
                  <a:pt x="2029" y="80"/>
                </a:lnTo>
                <a:lnTo>
                  <a:pt x="2030" y="105"/>
                </a:lnTo>
                <a:lnTo>
                  <a:pt x="2030" y="105"/>
                </a:lnTo>
                <a:lnTo>
                  <a:pt x="2030" y="105"/>
                </a:lnTo>
                <a:lnTo>
                  <a:pt x="2030" y="105"/>
                </a:lnTo>
                <a:lnTo>
                  <a:pt x="2031" y="99"/>
                </a:lnTo>
                <a:lnTo>
                  <a:pt x="2031" y="101"/>
                </a:lnTo>
                <a:lnTo>
                  <a:pt x="2031" y="101"/>
                </a:lnTo>
                <a:lnTo>
                  <a:pt x="2032" y="89"/>
                </a:lnTo>
                <a:lnTo>
                  <a:pt x="2032" y="88"/>
                </a:lnTo>
                <a:lnTo>
                  <a:pt x="2033" y="74"/>
                </a:lnTo>
                <a:lnTo>
                  <a:pt x="2033" y="74"/>
                </a:lnTo>
                <a:lnTo>
                  <a:pt x="2034" y="58"/>
                </a:lnTo>
                <a:lnTo>
                  <a:pt x="2034" y="59"/>
                </a:lnTo>
                <a:lnTo>
                  <a:pt x="2034" y="60"/>
                </a:lnTo>
                <a:lnTo>
                  <a:pt x="2035" y="77"/>
                </a:lnTo>
                <a:lnTo>
                  <a:pt x="2035" y="78"/>
                </a:lnTo>
                <a:lnTo>
                  <a:pt x="2036" y="102"/>
                </a:lnTo>
                <a:lnTo>
                  <a:pt x="2037" y="102"/>
                </a:lnTo>
                <a:lnTo>
                  <a:pt x="2037" y="107"/>
                </a:lnTo>
                <a:lnTo>
                  <a:pt x="2037" y="107"/>
                </a:lnTo>
                <a:lnTo>
                  <a:pt x="2038" y="107"/>
                </a:lnTo>
                <a:lnTo>
                  <a:pt x="2038" y="104"/>
                </a:lnTo>
                <a:lnTo>
                  <a:pt x="2038" y="111"/>
                </a:lnTo>
                <a:lnTo>
                  <a:pt x="2039" y="111"/>
                </a:lnTo>
                <a:lnTo>
                  <a:pt x="2039" y="120"/>
                </a:lnTo>
                <a:lnTo>
                  <a:pt x="2040" y="121"/>
                </a:lnTo>
                <a:lnTo>
                  <a:pt x="2040" y="124"/>
                </a:lnTo>
                <a:lnTo>
                  <a:pt x="2041" y="114"/>
                </a:lnTo>
                <a:lnTo>
                  <a:pt x="2041" y="113"/>
                </a:lnTo>
                <a:lnTo>
                  <a:pt x="2041" y="113"/>
                </a:lnTo>
                <a:lnTo>
                  <a:pt x="2041" y="115"/>
                </a:lnTo>
                <a:lnTo>
                  <a:pt x="2042" y="115"/>
                </a:lnTo>
                <a:lnTo>
                  <a:pt x="2042" y="115"/>
                </a:lnTo>
                <a:lnTo>
                  <a:pt x="2043" y="122"/>
                </a:lnTo>
                <a:lnTo>
                  <a:pt x="2043" y="122"/>
                </a:lnTo>
                <a:lnTo>
                  <a:pt x="2044" y="130"/>
                </a:lnTo>
                <a:lnTo>
                  <a:pt x="2044" y="130"/>
                </a:lnTo>
                <a:lnTo>
                  <a:pt x="2044" y="130"/>
                </a:lnTo>
                <a:lnTo>
                  <a:pt x="2045" y="128"/>
                </a:lnTo>
                <a:lnTo>
                  <a:pt x="2045" y="128"/>
                </a:lnTo>
                <a:lnTo>
                  <a:pt x="2045" y="129"/>
                </a:lnTo>
                <a:lnTo>
                  <a:pt x="2046" y="138"/>
                </a:lnTo>
                <a:lnTo>
                  <a:pt x="2046" y="138"/>
                </a:lnTo>
                <a:lnTo>
                  <a:pt x="2047" y="137"/>
                </a:lnTo>
                <a:lnTo>
                  <a:pt x="2047" y="142"/>
                </a:lnTo>
                <a:lnTo>
                  <a:pt x="2047" y="144"/>
                </a:lnTo>
                <a:lnTo>
                  <a:pt x="2047" y="145"/>
                </a:lnTo>
                <a:lnTo>
                  <a:pt x="2048" y="129"/>
                </a:lnTo>
                <a:lnTo>
                  <a:pt x="2048" y="128"/>
                </a:lnTo>
                <a:lnTo>
                  <a:pt x="2049" y="114"/>
                </a:lnTo>
                <a:lnTo>
                  <a:pt x="2049" y="114"/>
                </a:lnTo>
                <a:lnTo>
                  <a:pt x="2050" y="83"/>
                </a:lnTo>
                <a:lnTo>
                  <a:pt x="2050" y="82"/>
                </a:lnTo>
                <a:lnTo>
                  <a:pt x="2051" y="68"/>
                </a:lnTo>
                <a:lnTo>
                  <a:pt x="2051" y="76"/>
                </a:lnTo>
                <a:lnTo>
                  <a:pt x="2051" y="76"/>
                </a:lnTo>
                <a:lnTo>
                  <a:pt x="2051" y="78"/>
                </a:lnTo>
                <a:lnTo>
                  <a:pt x="2052" y="48"/>
                </a:lnTo>
                <a:lnTo>
                  <a:pt x="2052" y="44"/>
                </a:lnTo>
                <a:lnTo>
                  <a:pt x="2053" y="21"/>
                </a:lnTo>
                <a:lnTo>
                  <a:pt x="2053" y="44"/>
                </a:lnTo>
                <a:lnTo>
                  <a:pt x="2054" y="45"/>
                </a:lnTo>
                <a:lnTo>
                  <a:pt x="2054" y="77"/>
                </a:lnTo>
                <a:lnTo>
                  <a:pt x="2055" y="78"/>
                </a:lnTo>
                <a:lnTo>
                  <a:pt x="2055" y="98"/>
                </a:lnTo>
                <a:lnTo>
                  <a:pt x="2056" y="99"/>
                </a:lnTo>
                <a:lnTo>
                  <a:pt x="2056" y="114"/>
                </a:lnTo>
                <a:lnTo>
                  <a:pt x="2057" y="113"/>
                </a:lnTo>
                <a:lnTo>
                  <a:pt x="2057" y="111"/>
                </a:lnTo>
                <a:lnTo>
                  <a:pt x="2058" y="144"/>
                </a:lnTo>
                <a:lnTo>
                  <a:pt x="2058" y="145"/>
                </a:lnTo>
                <a:lnTo>
                  <a:pt x="2059" y="160"/>
                </a:lnTo>
                <a:lnTo>
                  <a:pt x="2059" y="161"/>
                </a:lnTo>
                <a:lnTo>
                  <a:pt x="2059" y="163"/>
                </a:lnTo>
                <a:lnTo>
                  <a:pt x="2060" y="162"/>
                </a:lnTo>
                <a:lnTo>
                  <a:pt x="2060" y="162"/>
                </a:lnTo>
                <a:lnTo>
                  <a:pt x="2060" y="165"/>
                </a:lnTo>
                <a:lnTo>
                  <a:pt x="2061" y="165"/>
                </a:lnTo>
                <a:lnTo>
                  <a:pt x="2061" y="164"/>
                </a:lnTo>
                <a:lnTo>
                  <a:pt x="2061" y="166"/>
                </a:lnTo>
                <a:lnTo>
                  <a:pt x="2062" y="162"/>
                </a:lnTo>
                <a:lnTo>
                  <a:pt x="2062" y="163"/>
                </a:lnTo>
                <a:lnTo>
                  <a:pt x="2062" y="163"/>
                </a:lnTo>
                <a:lnTo>
                  <a:pt x="2063" y="164"/>
                </a:lnTo>
                <a:lnTo>
                  <a:pt x="2063" y="164"/>
                </a:lnTo>
                <a:lnTo>
                  <a:pt x="2063" y="164"/>
                </a:lnTo>
                <a:lnTo>
                  <a:pt x="2064" y="165"/>
                </a:lnTo>
                <a:lnTo>
                  <a:pt x="2064" y="164"/>
                </a:lnTo>
                <a:lnTo>
                  <a:pt x="2064" y="164"/>
                </a:lnTo>
                <a:lnTo>
                  <a:pt x="2065" y="159"/>
                </a:lnTo>
                <a:lnTo>
                  <a:pt x="2065" y="159"/>
                </a:lnTo>
                <a:lnTo>
                  <a:pt x="2065" y="157"/>
                </a:lnTo>
                <a:lnTo>
                  <a:pt x="2066" y="160"/>
                </a:lnTo>
                <a:lnTo>
                  <a:pt x="2066" y="160"/>
                </a:lnTo>
                <a:lnTo>
                  <a:pt x="2067" y="163"/>
                </a:lnTo>
                <a:lnTo>
                  <a:pt x="2067" y="164"/>
                </a:lnTo>
                <a:lnTo>
                  <a:pt x="2068" y="164"/>
                </a:lnTo>
                <a:lnTo>
                  <a:pt x="2068" y="164"/>
                </a:lnTo>
                <a:lnTo>
                  <a:pt x="2068" y="163"/>
                </a:lnTo>
                <a:lnTo>
                  <a:pt x="2069" y="161"/>
                </a:lnTo>
                <a:lnTo>
                  <a:pt x="2069" y="160"/>
                </a:lnTo>
                <a:lnTo>
                  <a:pt x="2070" y="157"/>
                </a:lnTo>
                <a:lnTo>
                  <a:pt x="2071" y="156"/>
                </a:lnTo>
                <a:lnTo>
                  <a:pt x="2071" y="138"/>
                </a:lnTo>
                <a:lnTo>
                  <a:pt x="2072" y="138"/>
                </a:lnTo>
                <a:lnTo>
                  <a:pt x="2072" y="139"/>
                </a:lnTo>
                <a:lnTo>
                  <a:pt x="2072" y="133"/>
                </a:lnTo>
                <a:lnTo>
                  <a:pt x="2073" y="132"/>
                </a:lnTo>
                <a:lnTo>
                  <a:pt x="2073" y="122"/>
                </a:lnTo>
                <a:lnTo>
                  <a:pt x="2073" y="124"/>
                </a:lnTo>
                <a:lnTo>
                  <a:pt x="2074" y="124"/>
                </a:lnTo>
                <a:lnTo>
                  <a:pt x="2074" y="122"/>
                </a:lnTo>
                <a:lnTo>
                  <a:pt x="2075" y="123"/>
                </a:lnTo>
                <a:lnTo>
                  <a:pt x="2075" y="123"/>
                </a:lnTo>
                <a:lnTo>
                  <a:pt x="2075" y="121"/>
                </a:lnTo>
                <a:lnTo>
                  <a:pt x="2076" y="122"/>
                </a:lnTo>
                <a:lnTo>
                  <a:pt x="2076" y="122"/>
                </a:lnTo>
                <a:lnTo>
                  <a:pt x="2077" y="112"/>
                </a:lnTo>
                <a:lnTo>
                  <a:pt x="2077" y="111"/>
                </a:lnTo>
                <a:lnTo>
                  <a:pt x="2077" y="105"/>
                </a:lnTo>
                <a:lnTo>
                  <a:pt x="2078" y="116"/>
                </a:lnTo>
                <a:lnTo>
                  <a:pt x="2078" y="114"/>
                </a:lnTo>
                <a:lnTo>
                  <a:pt x="2078" y="113"/>
                </a:lnTo>
                <a:lnTo>
                  <a:pt x="2078" y="106"/>
                </a:lnTo>
                <a:lnTo>
                  <a:pt x="2079" y="117"/>
                </a:lnTo>
                <a:lnTo>
                  <a:pt x="2079" y="118"/>
                </a:lnTo>
                <a:lnTo>
                  <a:pt x="2080" y="126"/>
                </a:lnTo>
                <a:lnTo>
                  <a:pt x="2080" y="126"/>
                </a:lnTo>
                <a:lnTo>
                  <a:pt x="2081" y="113"/>
                </a:lnTo>
                <a:lnTo>
                  <a:pt x="2081" y="122"/>
                </a:lnTo>
                <a:lnTo>
                  <a:pt x="2081" y="123"/>
                </a:lnTo>
                <a:lnTo>
                  <a:pt x="2082" y="128"/>
                </a:lnTo>
                <a:lnTo>
                  <a:pt x="2082" y="128"/>
                </a:lnTo>
                <a:lnTo>
                  <a:pt x="2082" y="128"/>
                </a:lnTo>
                <a:lnTo>
                  <a:pt x="2083" y="128"/>
                </a:lnTo>
                <a:lnTo>
                  <a:pt x="2083" y="126"/>
                </a:lnTo>
                <a:lnTo>
                  <a:pt x="2083" y="127"/>
                </a:lnTo>
                <a:lnTo>
                  <a:pt x="2083" y="127"/>
                </a:lnTo>
                <a:lnTo>
                  <a:pt x="2084" y="134"/>
                </a:lnTo>
                <a:lnTo>
                  <a:pt x="2084" y="134"/>
                </a:lnTo>
                <a:lnTo>
                  <a:pt x="2084" y="133"/>
                </a:lnTo>
                <a:lnTo>
                  <a:pt x="2085" y="129"/>
                </a:lnTo>
                <a:lnTo>
                  <a:pt x="2085" y="129"/>
                </a:lnTo>
                <a:lnTo>
                  <a:pt x="2086" y="132"/>
                </a:lnTo>
                <a:lnTo>
                  <a:pt x="2086" y="131"/>
                </a:lnTo>
                <a:lnTo>
                  <a:pt x="2087" y="131"/>
                </a:lnTo>
                <a:lnTo>
                  <a:pt x="2087" y="131"/>
                </a:lnTo>
                <a:lnTo>
                  <a:pt x="2087" y="124"/>
                </a:lnTo>
                <a:lnTo>
                  <a:pt x="2088" y="124"/>
                </a:lnTo>
                <a:lnTo>
                  <a:pt x="2088" y="111"/>
                </a:lnTo>
                <a:lnTo>
                  <a:pt x="2089" y="111"/>
                </a:lnTo>
                <a:lnTo>
                  <a:pt x="2089" y="109"/>
                </a:lnTo>
                <a:lnTo>
                  <a:pt x="2089" y="111"/>
                </a:lnTo>
                <a:lnTo>
                  <a:pt x="2089" y="109"/>
                </a:lnTo>
                <a:lnTo>
                  <a:pt x="2090" y="109"/>
                </a:lnTo>
                <a:lnTo>
                  <a:pt x="2090" y="110"/>
                </a:lnTo>
                <a:lnTo>
                  <a:pt x="2090" y="107"/>
                </a:lnTo>
                <a:lnTo>
                  <a:pt x="2091" y="107"/>
                </a:lnTo>
                <a:lnTo>
                  <a:pt x="2091" y="109"/>
                </a:lnTo>
                <a:lnTo>
                  <a:pt x="2092" y="93"/>
                </a:lnTo>
                <a:lnTo>
                  <a:pt x="2092" y="91"/>
                </a:lnTo>
                <a:lnTo>
                  <a:pt x="2093" y="59"/>
                </a:lnTo>
                <a:lnTo>
                  <a:pt x="2093" y="59"/>
                </a:lnTo>
                <a:lnTo>
                  <a:pt x="2093" y="59"/>
                </a:lnTo>
                <a:lnTo>
                  <a:pt x="2093" y="63"/>
                </a:lnTo>
                <a:lnTo>
                  <a:pt x="2094" y="58"/>
                </a:lnTo>
                <a:lnTo>
                  <a:pt x="2094" y="57"/>
                </a:lnTo>
                <a:lnTo>
                  <a:pt x="2094" y="57"/>
                </a:lnTo>
                <a:lnTo>
                  <a:pt x="2095" y="55"/>
                </a:lnTo>
                <a:lnTo>
                  <a:pt x="2095" y="55"/>
                </a:lnTo>
                <a:lnTo>
                  <a:pt x="2096" y="49"/>
                </a:lnTo>
                <a:lnTo>
                  <a:pt x="2096" y="50"/>
                </a:lnTo>
                <a:lnTo>
                  <a:pt x="2096" y="50"/>
                </a:lnTo>
                <a:lnTo>
                  <a:pt x="2097" y="58"/>
                </a:lnTo>
                <a:lnTo>
                  <a:pt x="2097" y="58"/>
                </a:lnTo>
                <a:lnTo>
                  <a:pt x="2097" y="61"/>
                </a:lnTo>
                <a:lnTo>
                  <a:pt x="2098" y="57"/>
                </a:lnTo>
                <a:lnTo>
                  <a:pt x="2098" y="58"/>
                </a:lnTo>
                <a:lnTo>
                  <a:pt x="2098" y="58"/>
                </a:lnTo>
                <a:lnTo>
                  <a:pt x="2099" y="58"/>
                </a:lnTo>
                <a:lnTo>
                  <a:pt x="2099" y="56"/>
                </a:lnTo>
                <a:lnTo>
                  <a:pt x="2099" y="56"/>
                </a:lnTo>
                <a:lnTo>
                  <a:pt x="2100" y="44"/>
                </a:lnTo>
                <a:lnTo>
                  <a:pt x="2100" y="57"/>
                </a:lnTo>
                <a:lnTo>
                  <a:pt x="2100" y="58"/>
                </a:lnTo>
                <a:lnTo>
                  <a:pt x="2101" y="61"/>
                </a:lnTo>
                <a:lnTo>
                  <a:pt x="2101" y="54"/>
                </a:lnTo>
                <a:lnTo>
                  <a:pt x="2101" y="53"/>
                </a:lnTo>
                <a:lnTo>
                  <a:pt x="2102" y="43"/>
                </a:lnTo>
                <a:lnTo>
                  <a:pt x="2102" y="43"/>
                </a:lnTo>
                <a:lnTo>
                  <a:pt x="2102" y="43"/>
                </a:lnTo>
                <a:lnTo>
                  <a:pt x="2103" y="44"/>
                </a:lnTo>
                <a:lnTo>
                  <a:pt x="2103" y="37"/>
                </a:lnTo>
                <a:lnTo>
                  <a:pt x="2104" y="37"/>
                </a:lnTo>
                <a:lnTo>
                  <a:pt x="2104" y="40"/>
                </a:lnTo>
                <a:lnTo>
                  <a:pt x="2104" y="32"/>
                </a:lnTo>
                <a:lnTo>
                  <a:pt x="2104" y="33"/>
                </a:lnTo>
                <a:lnTo>
                  <a:pt x="2105" y="33"/>
                </a:lnTo>
              </a:path>
            </a:pathLst>
          </a:custGeom>
          <a:noFill/>
          <a:ln w="4763"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33" name="Line 159">
            <a:extLst>
              <a:ext uri="{FF2B5EF4-FFF2-40B4-BE49-F238E27FC236}">
                <a16:creationId xmlns:a16="http://schemas.microsoft.com/office/drawing/2014/main" id="{F667E4C5-7AC8-4082-8595-1AE428F6D89E}"/>
              </a:ext>
            </a:extLst>
          </p:cNvPr>
          <p:cNvSpPr>
            <a:spLocks noChangeShapeType="1"/>
          </p:cNvSpPr>
          <p:nvPr/>
        </p:nvSpPr>
        <p:spPr bwMode="auto">
          <a:xfrm>
            <a:off x="8691563" y="3311525"/>
            <a:ext cx="26987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34" name="Line 160">
            <a:extLst>
              <a:ext uri="{FF2B5EF4-FFF2-40B4-BE49-F238E27FC236}">
                <a16:creationId xmlns:a16="http://schemas.microsoft.com/office/drawing/2014/main" id="{349F4C96-E49A-4FAC-B774-D762AA1E7748}"/>
              </a:ext>
            </a:extLst>
          </p:cNvPr>
          <p:cNvSpPr>
            <a:spLocks noChangeShapeType="1"/>
          </p:cNvSpPr>
          <p:nvPr/>
        </p:nvSpPr>
        <p:spPr bwMode="auto">
          <a:xfrm flipV="1">
            <a:off x="8691563" y="3284538"/>
            <a:ext cx="0" cy="269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35" name="Line 161">
            <a:extLst>
              <a:ext uri="{FF2B5EF4-FFF2-40B4-BE49-F238E27FC236}">
                <a16:creationId xmlns:a16="http://schemas.microsoft.com/office/drawing/2014/main" id="{90194AC4-A945-4056-B29A-F5A1F2BA2855}"/>
              </a:ext>
            </a:extLst>
          </p:cNvPr>
          <p:cNvSpPr>
            <a:spLocks noChangeShapeType="1"/>
          </p:cNvSpPr>
          <p:nvPr/>
        </p:nvSpPr>
        <p:spPr bwMode="auto">
          <a:xfrm flipV="1">
            <a:off x="11390313" y="3284538"/>
            <a:ext cx="0" cy="269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36" name="Rectangle 162">
            <a:extLst>
              <a:ext uri="{FF2B5EF4-FFF2-40B4-BE49-F238E27FC236}">
                <a16:creationId xmlns:a16="http://schemas.microsoft.com/office/drawing/2014/main" id="{10CF20F9-52DC-40C8-A93A-FEFDC2C8872C}"/>
              </a:ext>
            </a:extLst>
          </p:cNvPr>
          <p:cNvSpPr>
            <a:spLocks noChangeArrowheads="1"/>
          </p:cNvSpPr>
          <p:nvPr/>
        </p:nvSpPr>
        <p:spPr bwMode="auto">
          <a:xfrm>
            <a:off x="8664575" y="3357563"/>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37" name="Rectangle 163">
            <a:extLst>
              <a:ext uri="{FF2B5EF4-FFF2-40B4-BE49-F238E27FC236}">
                <a16:creationId xmlns:a16="http://schemas.microsoft.com/office/drawing/2014/main" id="{60F665E5-F0A1-4B61-8E11-D42BA12FED51}"/>
              </a:ext>
            </a:extLst>
          </p:cNvPr>
          <p:cNvSpPr>
            <a:spLocks noChangeArrowheads="1"/>
          </p:cNvSpPr>
          <p:nvPr/>
        </p:nvSpPr>
        <p:spPr bwMode="auto">
          <a:xfrm>
            <a:off x="11317288" y="3357563"/>
            <a:ext cx="1889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38" name="Line 164">
            <a:extLst>
              <a:ext uri="{FF2B5EF4-FFF2-40B4-BE49-F238E27FC236}">
                <a16:creationId xmlns:a16="http://schemas.microsoft.com/office/drawing/2014/main" id="{D429FF8C-5202-4236-9597-0C4598F588AC}"/>
              </a:ext>
            </a:extLst>
          </p:cNvPr>
          <p:cNvSpPr>
            <a:spLocks noChangeShapeType="1"/>
          </p:cNvSpPr>
          <p:nvPr/>
        </p:nvSpPr>
        <p:spPr bwMode="auto">
          <a:xfrm flipV="1">
            <a:off x="8691563" y="2447925"/>
            <a:ext cx="0" cy="863600"/>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39" name="Freeform 165">
            <a:extLst>
              <a:ext uri="{FF2B5EF4-FFF2-40B4-BE49-F238E27FC236}">
                <a16:creationId xmlns:a16="http://schemas.microsoft.com/office/drawing/2014/main" id="{7650A25A-D3E7-4FDD-9094-5A707860B73B}"/>
              </a:ext>
            </a:extLst>
          </p:cNvPr>
          <p:cNvSpPr>
            <a:spLocks/>
          </p:cNvSpPr>
          <p:nvPr/>
        </p:nvSpPr>
        <p:spPr bwMode="auto">
          <a:xfrm>
            <a:off x="8691563" y="2487613"/>
            <a:ext cx="2698750" cy="784225"/>
          </a:xfrm>
          <a:custGeom>
            <a:avLst/>
            <a:gdLst>
              <a:gd name="T0" fmla="*/ 24 w 1700"/>
              <a:gd name="T1" fmla="*/ 450 h 494"/>
              <a:gd name="T2" fmla="*/ 52 w 1700"/>
              <a:gd name="T3" fmla="*/ 459 h 494"/>
              <a:gd name="T4" fmla="*/ 79 w 1700"/>
              <a:gd name="T5" fmla="*/ 429 h 494"/>
              <a:gd name="T6" fmla="*/ 106 w 1700"/>
              <a:gd name="T7" fmla="*/ 428 h 494"/>
              <a:gd name="T8" fmla="*/ 133 w 1700"/>
              <a:gd name="T9" fmla="*/ 433 h 494"/>
              <a:gd name="T10" fmla="*/ 160 w 1700"/>
              <a:gd name="T11" fmla="*/ 396 h 494"/>
              <a:gd name="T12" fmla="*/ 188 w 1700"/>
              <a:gd name="T13" fmla="*/ 387 h 494"/>
              <a:gd name="T14" fmla="*/ 215 w 1700"/>
              <a:gd name="T15" fmla="*/ 308 h 494"/>
              <a:gd name="T16" fmla="*/ 242 w 1700"/>
              <a:gd name="T17" fmla="*/ 288 h 494"/>
              <a:gd name="T18" fmla="*/ 270 w 1700"/>
              <a:gd name="T19" fmla="*/ 202 h 494"/>
              <a:gd name="T20" fmla="*/ 297 w 1700"/>
              <a:gd name="T21" fmla="*/ 187 h 494"/>
              <a:gd name="T22" fmla="*/ 324 w 1700"/>
              <a:gd name="T23" fmla="*/ 164 h 494"/>
              <a:gd name="T24" fmla="*/ 351 w 1700"/>
              <a:gd name="T25" fmla="*/ 93 h 494"/>
              <a:gd name="T26" fmla="*/ 379 w 1700"/>
              <a:gd name="T27" fmla="*/ 100 h 494"/>
              <a:gd name="T28" fmla="*/ 406 w 1700"/>
              <a:gd name="T29" fmla="*/ 66 h 494"/>
              <a:gd name="T30" fmla="*/ 433 w 1700"/>
              <a:gd name="T31" fmla="*/ 33 h 494"/>
              <a:gd name="T32" fmla="*/ 460 w 1700"/>
              <a:gd name="T33" fmla="*/ 20 h 494"/>
              <a:gd name="T34" fmla="*/ 488 w 1700"/>
              <a:gd name="T35" fmla="*/ 18 h 494"/>
              <a:gd name="T36" fmla="*/ 515 w 1700"/>
              <a:gd name="T37" fmla="*/ 46 h 494"/>
              <a:gd name="T38" fmla="*/ 542 w 1700"/>
              <a:gd name="T39" fmla="*/ 52 h 494"/>
              <a:gd name="T40" fmla="*/ 569 w 1700"/>
              <a:gd name="T41" fmla="*/ 107 h 494"/>
              <a:gd name="T42" fmla="*/ 597 w 1700"/>
              <a:gd name="T43" fmla="*/ 108 h 494"/>
              <a:gd name="T44" fmla="*/ 624 w 1700"/>
              <a:gd name="T45" fmla="*/ 67 h 494"/>
              <a:gd name="T46" fmla="*/ 651 w 1700"/>
              <a:gd name="T47" fmla="*/ 72 h 494"/>
              <a:gd name="T48" fmla="*/ 678 w 1700"/>
              <a:gd name="T49" fmla="*/ 256 h 494"/>
              <a:gd name="T50" fmla="*/ 706 w 1700"/>
              <a:gd name="T51" fmla="*/ 233 h 494"/>
              <a:gd name="T52" fmla="*/ 733 w 1700"/>
              <a:gd name="T53" fmla="*/ 241 h 494"/>
              <a:gd name="T54" fmla="*/ 760 w 1700"/>
              <a:gd name="T55" fmla="*/ 240 h 494"/>
              <a:gd name="T56" fmla="*/ 787 w 1700"/>
              <a:gd name="T57" fmla="*/ 242 h 494"/>
              <a:gd name="T58" fmla="*/ 815 w 1700"/>
              <a:gd name="T59" fmla="*/ 243 h 494"/>
              <a:gd name="T60" fmla="*/ 842 w 1700"/>
              <a:gd name="T61" fmla="*/ 253 h 494"/>
              <a:gd name="T62" fmla="*/ 869 w 1700"/>
              <a:gd name="T63" fmla="*/ 251 h 494"/>
              <a:gd name="T64" fmla="*/ 897 w 1700"/>
              <a:gd name="T65" fmla="*/ 247 h 494"/>
              <a:gd name="T66" fmla="*/ 924 w 1700"/>
              <a:gd name="T67" fmla="*/ 285 h 494"/>
              <a:gd name="T68" fmla="*/ 951 w 1700"/>
              <a:gd name="T69" fmla="*/ 251 h 494"/>
              <a:gd name="T70" fmla="*/ 978 w 1700"/>
              <a:gd name="T71" fmla="*/ 298 h 494"/>
              <a:gd name="T72" fmla="*/ 1006 w 1700"/>
              <a:gd name="T73" fmla="*/ 274 h 494"/>
              <a:gd name="T74" fmla="*/ 1033 w 1700"/>
              <a:gd name="T75" fmla="*/ 436 h 494"/>
              <a:gd name="T76" fmla="*/ 1060 w 1700"/>
              <a:gd name="T77" fmla="*/ 402 h 494"/>
              <a:gd name="T78" fmla="*/ 1087 w 1700"/>
              <a:gd name="T79" fmla="*/ 428 h 494"/>
              <a:gd name="T80" fmla="*/ 1114 w 1700"/>
              <a:gd name="T81" fmla="*/ 416 h 494"/>
              <a:gd name="T82" fmla="*/ 1142 w 1700"/>
              <a:gd name="T83" fmla="*/ 494 h 494"/>
              <a:gd name="T84" fmla="*/ 1169 w 1700"/>
              <a:gd name="T85" fmla="*/ 457 h 494"/>
              <a:gd name="T86" fmla="*/ 1196 w 1700"/>
              <a:gd name="T87" fmla="*/ 438 h 494"/>
              <a:gd name="T88" fmla="*/ 1224 w 1700"/>
              <a:gd name="T89" fmla="*/ 419 h 494"/>
              <a:gd name="T90" fmla="*/ 1251 w 1700"/>
              <a:gd name="T91" fmla="*/ 422 h 494"/>
              <a:gd name="T92" fmla="*/ 1278 w 1700"/>
              <a:gd name="T93" fmla="*/ 421 h 494"/>
              <a:gd name="T94" fmla="*/ 1305 w 1700"/>
              <a:gd name="T95" fmla="*/ 449 h 494"/>
              <a:gd name="T96" fmla="*/ 1333 w 1700"/>
              <a:gd name="T97" fmla="*/ 403 h 494"/>
              <a:gd name="T98" fmla="*/ 1360 w 1700"/>
              <a:gd name="T99" fmla="*/ 346 h 494"/>
              <a:gd name="T100" fmla="*/ 1387 w 1700"/>
              <a:gd name="T101" fmla="*/ 354 h 494"/>
              <a:gd name="T102" fmla="*/ 1414 w 1700"/>
              <a:gd name="T103" fmla="*/ 274 h 494"/>
              <a:gd name="T104" fmla="*/ 1442 w 1700"/>
              <a:gd name="T105" fmla="*/ 190 h 494"/>
              <a:gd name="T106" fmla="*/ 1469 w 1700"/>
              <a:gd name="T107" fmla="*/ 113 h 494"/>
              <a:gd name="T108" fmla="*/ 1496 w 1700"/>
              <a:gd name="T109" fmla="*/ 175 h 494"/>
              <a:gd name="T110" fmla="*/ 1524 w 1700"/>
              <a:gd name="T111" fmla="*/ 192 h 494"/>
              <a:gd name="T112" fmla="*/ 1551 w 1700"/>
              <a:gd name="T113" fmla="*/ 284 h 494"/>
              <a:gd name="T114" fmla="*/ 1578 w 1700"/>
              <a:gd name="T115" fmla="*/ 326 h 494"/>
              <a:gd name="T116" fmla="*/ 1605 w 1700"/>
              <a:gd name="T117" fmla="*/ 363 h 494"/>
              <a:gd name="T118" fmla="*/ 1632 w 1700"/>
              <a:gd name="T119" fmla="*/ 420 h 494"/>
              <a:gd name="T120" fmla="*/ 1660 w 1700"/>
              <a:gd name="T121" fmla="*/ 414 h 494"/>
              <a:gd name="T122" fmla="*/ 1687 w 1700"/>
              <a:gd name="T123" fmla="*/ 441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335"/>
                </a:moveTo>
                <a:lnTo>
                  <a:pt x="4" y="419"/>
                </a:lnTo>
                <a:lnTo>
                  <a:pt x="7" y="373"/>
                </a:lnTo>
                <a:lnTo>
                  <a:pt x="11" y="362"/>
                </a:lnTo>
                <a:lnTo>
                  <a:pt x="14" y="337"/>
                </a:lnTo>
                <a:lnTo>
                  <a:pt x="18" y="401"/>
                </a:lnTo>
                <a:lnTo>
                  <a:pt x="21" y="427"/>
                </a:lnTo>
                <a:lnTo>
                  <a:pt x="24" y="450"/>
                </a:lnTo>
                <a:lnTo>
                  <a:pt x="28" y="437"/>
                </a:lnTo>
                <a:lnTo>
                  <a:pt x="31" y="468"/>
                </a:lnTo>
                <a:lnTo>
                  <a:pt x="35" y="475"/>
                </a:lnTo>
                <a:lnTo>
                  <a:pt x="38" y="482"/>
                </a:lnTo>
                <a:lnTo>
                  <a:pt x="41" y="481"/>
                </a:lnTo>
                <a:lnTo>
                  <a:pt x="45" y="477"/>
                </a:lnTo>
                <a:lnTo>
                  <a:pt x="48" y="462"/>
                </a:lnTo>
                <a:lnTo>
                  <a:pt x="52" y="459"/>
                </a:lnTo>
                <a:lnTo>
                  <a:pt x="55" y="465"/>
                </a:lnTo>
                <a:lnTo>
                  <a:pt x="58" y="489"/>
                </a:lnTo>
                <a:lnTo>
                  <a:pt x="62" y="466"/>
                </a:lnTo>
                <a:lnTo>
                  <a:pt x="65" y="442"/>
                </a:lnTo>
                <a:lnTo>
                  <a:pt x="69" y="445"/>
                </a:lnTo>
                <a:lnTo>
                  <a:pt x="72" y="444"/>
                </a:lnTo>
                <a:lnTo>
                  <a:pt x="75" y="449"/>
                </a:lnTo>
                <a:lnTo>
                  <a:pt x="79" y="429"/>
                </a:lnTo>
                <a:lnTo>
                  <a:pt x="82" y="434"/>
                </a:lnTo>
                <a:lnTo>
                  <a:pt x="86" y="450"/>
                </a:lnTo>
                <a:lnTo>
                  <a:pt x="89" y="457"/>
                </a:lnTo>
                <a:lnTo>
                  <a:pt x="92" y="464"/>
                </a:lnTo>
                <a:lnTo>
                  <a:pt x="96" y="454"/>
                </a:lnTo>
                <a:lnTo>
                  <a:pt x="99" y="453"/>
                </a:lnTo>
                <a:lnTo>
                  <a:pt x="103" y="428"/>
                </a:lnTo>
                <a:lnTo>
                  <a:pt x="106" y="428"/>
                </a:lnTo>
                <a:lnTo>
                  <a:pt x="109" y="416"/>
                </a:lnTo>
                <a:lnTo>
                  <a:pt x="113" y="434"/>
                </a:lnTo>
                <a:lnTo>
                  <a:pt x="116" y="453"/>
                </a:lnTo>
                <a:lnTo>
                  <a:pt x="120" y="453"/>
                </a:lnTo>
                <a:lnTo>
                  <a:pt x="123" y="436"/>
                </a:lnTo>
                <a:lnTo>
                  <a:pt x="126" y="423"/>
                </a:lnTo>
                <a:lnTo>
                  <a:pt x="130" y="424"/>
                </a:lnTo>
                <a:lnTo>
                  <a:pt x="133" y="433"/>
                </a:lnTo>
                <a:lnTo>
                  <a:pt x="137" y="419"/>
                </a:lnTo>
                <a:lnTo>
                  <a:pt x="140" y="428"/>
                </a:lnTo>
                <a:lnTo>
                  <a:pt x="143" y="441"/>
                </a:lnTo>
                <a:lnTo>
                  <a:pt x="147" y="435"/>
                </a:lnTo>
                <a:lnTo>
                  <a:pt x="150" y="449"/>
                </a:lnTo>
                <a:lnTo>
                  <a:pt x="154" y="429"/>
                </a:lnTo>
                <a:lnTo>
                  <a:pt x="157" y="429"/>
                </a:lnTo>
                <a:lnTo>
                  <a:pt x="160" y="396"/>
                </a:lnTo>
                <a:lnTo>
                  <a:pt x="164" y="403"/>
                </a:lnTo>
                <a:lnTo>
                  <a:pt x="167" y="384"/>
                </a:lnTo>
                <a:lnTo>
                  <a:pt x="171" y="369"/>
                </a:lnTo>
                <a:lnTo>
                  <a:pt x="174" y="352"/>
                </a:lnTo>
                <a:lnTo>
                  <a:pt x="177" y="363"/>
                </a:lnTo>
                <a:lnTo>
                  <a:pt x="181" y="369"/>
                </a:lnTo>
                <a:lnTo>
                  <a:pt x="184" y="388"/>
                </a:lnTo>
                <a:lnTo>
                  <a:pt x="188" y="387"/>
                </a:lnTo>
                <a:lnTo>
                  <a:pt x="191" y="390"/>
                </a:lnTo>
                <a:lnTo>
                  <a:pt x="195" y="370"/>
                </a:lnTo>
                <a:lnTo>
                  <a:pt x="198" y="377"/>
                </a:lnTo>
                <a:lnTo>
                  <a:pt x="201" y="360"/>
                </a:lnTo>
                <a:lnTo>
                  <a:pt x="205" y="352"/>
                </a:lnTo>
                <a:lnTo>
                  <a:pt x="208" y="311"/>
                </a:lnTo>
                <a:lnTo>
                  <a:pt x="212" y="295"/>
                </a:lnTo>
                <a:lnTo>
                  <a:pt x="215" y="308"/>
                </a:lnTo>
                <a:lnTo>
                  <a:pt x="218" y="319"/>
                </a:lnTo>
                <a:lnTo>
                  <a:pt x="222" y="346"/>
                </a:lnTo>
                <a:lnTo>
                  <a:pt x="225" y="317"/>
                </a:lnTo>
                <a:lnTo>
                  <a:pt x="229" y="317"/>
                </a:lnTo>
                <a:lnTo>
                  <a:pt x="232" y="283"/>
                </a:lnTo>
                <a:lnTo>
                  <a:pt x="235" y="272"/>
                </a:lnTo>
                <a:lnTo>
                  <a:pt x="239" y="265"/>
                </a:lnTo>
                <a:lnTo>
                  <a:pt x="242" y="288"/>
                </a:lnTo>
                <a:lnTo>
                  <a:pt x="246" y="318"/>
                </a:lnTo>
                <a:lnTo>
                  <a:pt x="249" y="308"/>
                </a:lnTo>
                <a:lnTo>
                  <a:pt x="253" y="271"/>
                </a:lnTo>
                <a:lnTo>
                  <a:pt x="256" y="233"/>
                </a:lnTo>
                <a:lnTo>
                  <a:pt x="259" y="235"/>
                </a:lnTo>
                <a:lnTo>
                  <a:pt x="263" y="237"/>
                </a:lnTo>
                <a:lnTo>
                  <a:pt x="266" y="227"/>
                </a:lnTo>
                <a:lnTo>
                  <a:pt x="270" y="202"/>
                </a:lnTo>
                <a:lnTo>
                  <a:pt x="273" y="200"/>
                </a:lnTo>
                <a:lnTo>
                  <a:pt x="276" y="203"/>
                </a:lnTo>
                <a:lnTo>
                  <a:pt x="280" y="202"/>
                </a:lnTo>
                <a:lnTo>
                  <a:pt x="283" y="199"/>
                </a:lnTo>
                <a:lnTo>
                  <a:pt x="287" y="188"/>
                </a:lnTo>
                <a:lnTo>
                  <a:pt x="290" y="201"/>
                </a:lnTo>
                <a:lnTo>
                  <a:pt x="293" y="186"/>
                </a:lnTo>
                <a:lnTo>
                  <a:pt x="297" y="187"/>
                </a:lnTo>
                <a:lnTo>
                  <a:pt x="300" y="171"/>
                </a:lnTo>
                <a:lnTo>
                  <a:pt x="304" y="187"/>
                </a:lnTo>
                <a:lnTo>
                  <a:pt x="307" y="187"/>
                </a:lnTo>
                <a:lnTo>
                  <a:pt x="311" y="184"/>
                </a:lnTo>
                <a:lnTo>
                  <a:pt x="314" y="168"/>
                </a:lnTo>
                <a:lnTo>
                  <a:pt x="317" y="182"/>
                </a:lnTo>
                <a:lnTo>
                  <a:pt x="321" y="175"/>
                </a:lnTo>
                <a:lnTo>
                  <a:pt x="324" y="164"/>
                </a:lnTo>
                <a:lnTo>
                  <a:pt x="328" y="121"/>
                </a:lnTo>
                <a:lnTo>
                  <a:pt x="331" y="95"/>
                </a:lnTo>
                <a:lnTo>
                  <a:pt x="334" y="97"/>
                </a:lnTo>
                <a:lnTo>
                  <a:pt x="338" y="110"/>
                </a:lnTo>
                <a:lnTo>
                  <a:pt x="341" y="116"/>
                </a:lnTo>
                <a:lnTo>
                  <a:pt x="345" y="117"/>
                </a:lnTo>
                <a:lnTo>
                  <a:pt x="348" y="98"/>
                </a:lnTo>
                <a:lnTo>
                  <a:pt x="351" y="93"/>
                </a:lnTo>
                <a:lnTo>
                  <a:pt x="355" y="82"/>
                </a:lnTo>
                <a:lnTo>
                  <a:pt x="358" y="91"/>
                </a:lnTo>
                <a:lnTo>
                  <a:pt x="362" y="82"/>
                </a:lnTo>
                <a:lnTo>
                  <a:pt x="365" y="80"/>
                </a:lnTo>
                <a:lnTo>
                  <a:pt x="368" y="94"/>
                </a:lnTo>
                <a:lnTo>
                  <a:pt x="372" y="98"/>
                </a:lnTo>
                <a:lnTo>
                  <a:pt x="375" y="108"/>
                </a:lnTo>
                <a:lnTo>
                  <a:pt x="379" y="100"/>
                </a:lnTo>
                <a:lnTo>
                  <a:pt x="382" y="91"/>
                </a:lnTo>
                <a:lnTo>
                  <a:pt x="385" y="80"/>
                </a:lnTo>
                <a:lnTo>
                  <a:pt x="389" y="47"/>
                </a:lnTo>
                <a:lnTo>
                  <a:pt x="392" y="52"/>
                </a:lnTo>
                <a:lnTo>
                  <a:pt x="396" y="39"/>
                </a:lnTo>
                <a:lnTo>
                  <a:pt x="399" y="63"/>
                </a:lnTo>
                <a:lnTo>
                  <a:pt x="402" y="56"/>
                </a:lnTo>
                <a:lnTo>
                  <a:pt x="406" y="66"/>
                </a:lnTo>
                <a:lnTo>
                  <a:pt x="409" y="45"/>
                </a:lnTo>
                <a:lnTo>
                  <a:pt x="413" y="57"/>
                </a:lnTo>
                <a:lnTo>
                  <a:pt x="416" y="43"/>
                </a:lnTo>
                <a:lnTo>
                  <a:pt x="419" y="46"/>
                </a:lnTo>
                <a:lnTo>
                  <a:pt x="423" y="34"/>
                </a:lnTo>
                <a:lnTo>
                  <a:pt x="426" y="17"/>
                </a:lnTo>
                <a:lnTo>
                  <a:pt x="430" y="29"/>
                </a:lnTo>
                <a:lnTo>
                  <a:pt x="433" y="33"/>
                </a:lnTo>
                <a:lnTo>
                  <a:pt x="436" y="64"/>
                </a:lnTo>
                <a:lnTo>
                  <a:pt x="440" y="69"/>
                </a:lnTo>
                <a:lnTo>
                  <a:pt x="443" y="88"/>
                </a:lnTo>
                <a:lnTo>
                  <a:pt x="447" y="67"/>
                </a:lnTo>
                <a:lnTo>
                  <a:pt x="450" y="56"/>
                </a:lnTo>
                <a:lnTo>
                  <a:pt x="453" y="35"/>
                </a:lnTo>
                <a:lnTo>
                  <a:pt x="457" y="18"/>
                </a:lnTo>
                <a:lnTo>
                  <a:pt x="460" y="20"/>
                </a:lnTo>
                <a:lnTo>
                  <a:pt x="464" y="22"/>
                </a:lnTo>
                <a:lnTo>
                  <a:pt x="467" y="55"/>
                </a:lnTo>
                <a:lnTo>
                  <a:pt x="470" y="29"/>
                </a:lnTo>
                <a:lnTo>
                  <a:pt x="474" y="20"/>
                </a:lnTo>
                <a:lnTo>
                  <a:pt x="477" y="9"/>
                </a:lnTo>
                <a:lnTo>
                  <a:pt x="481" y="26"/>
                </a:lnTo>
                <a:lnTo>
                  <a:pt x="484" y="37"/>
                </a:lnTo>
                <a:lnTo>
                  <a:pt x="488" y="18"/>
                </a:lnTo>
                <a:lnTo>
                  <a:pt x="491" y="19"/>
                </a:lnTo>
                <a:lnTo>
                  <a:pt x="494" y="19"/>
                </a:lnTo>
                <a:lnTo>
                  <a:pt x="498" y="36"/>
                </a:lnTo>
                <a:lnTo>
                  <a:pt x="501" y="43"/>
                </a:lnTo>
                <a:lnTo>
                  <a:pt x="505" y="39"/>
                </a:lnTo>
                <a:lnTo>
                  <a:pt x="508" y="52"/>
                </a:lnTo>
                <a:lnTo>
                  <a:pt x="511" y="43"/>
                </a:lnTo>
                <a:lnTo>
                  <a:pt x="515" y="46"/>
                </a:lnTo>
                <a:lnTo>
                  <a:pt x="518" y="16"/>
                </a:lnTo>
                <a:lnTo>
                  <a:pt x="522" y="19"/>
                </a:lnTo>
                <a:lnTo>
                  <a:pt x="525" y="0"/>
                </a:lnTo>
                <a:lnTo>
                  <a:pt x="528" y="12"/>
                </a:lnTo>
                <a:lnTo>
                  <a:pt x="532" y="5"/>
                </a:lnTo>
                <a:lnTo>
                  <a:pt x="535" y="22"/>
                </a:lnTo>
                <a:lnTo>
                  <a:pt x="539" y="35"/>
                </a:lnTo>
                <a:lnTo>
                  <a:pt x="542" y="52"/>
                </a:lnTo>
                <a:lnTo>
                  <a:pt x="546" y="52"/>
                </a:lnTo>
                <a:lnTo>
                  <a:pt x="549" y="47"/>
                </a:lnTo>
                <a:lnTo>
                  <a:pt x="552" y="58"/>
                </a:lnTo>
                <a:lnTo>
                  <a:pt x="556" y="59"/>
                </a:lnTo>
                <a:lnTo>
                  <a:pt x="559" y="62"/>
                </a:lnTo>
                <a:lnTo>
                  <a:pt x="563" y="63"/>
                </a:lnTo>
                <a:lnTo>
                  <a:pt x="566" y="84"/>
                </a:lnTo>
                <a:lnTo>
                  <a:pt x="569" y="107"/>
                </a:lnTo>
                <a:lnTo>
                  <a:pt x="573" y="85"/>
                </a:lnTo>
                <a:lnTo>
                  <a:pt x="576" y="89"/>
                </a:lnTo>
                <a:lnTo>
                  <a:pt x="580" y="94"/>
                </a:lnTo>
                <a:lnTo>
                  <a:pt x="583" y="118"/>
                </a:lnTo>
                <a:lnTo>
                  <a:pt x="586" y="113"/>
                </a:lnTo>
                <a:lnTo>
                  <a:pt x="590" y="93"/>
                </a:lnTo>
                <a:lnTo>
                  <a:pt x="593" y="91"/>
                </a:lnTo>
                <a:lnTo>
                  <a:pt x="597" y="108"/>
                </a:lnTo>
                <a:lnTo>
                  <a:pt x="600" y="104"/>
                </a:lnTo>
                <a:lnTo>
                  <a:pt x="604" y="89"/>
                </a:lnTo>
                <a:lnTo>
                  <a:pt x="607" y="85"/>
                </a:lnTo>
                <a:lnTo>
                  <a:pt x="610" y="89"/>
                </a:lnTo>
                <a:lnTo>
                  <a:pt x="614" y="103"/>
                </a:lnTo>
                <a:lnTo>
                  <a:pt x="617" y="78"/>
                </a:lnTo>
                <a:lnTo>
                  <a:pt x="621" y="97"/>
                </a:lnTo>
                <a:lnTo>
                  <a:pt x="624" y="67"/>
                </a:lnTo>
                <a:lnTo>
                  <a:pt x="627" y="76"/>
                </a:lnTo>
                <a:lnTo>
                  <a:pt x="631" y="58"/>
                </a:lnTo>
                <a:lnTo>
                  <a:pt x="634" y="69"/>
                </a:lnTo>
                <a:lnTo>
                  <a:pt x="638" y="45"/>
                </a:lnTo>
                <a:lnTo>
                  <a:pt x="641" y="44"/>
                </a:lnTo>
                <a:lnTo>
                  <a:pt x="644" y="68"/>
                </a:lnTo>
                <a:lnTo>
                  <a:pt x="648" y="85"/>
                </a:lnTo>
                <a:lnTo>
                  <a:pt x="651" y="72"/>
                </a:lnTo>
                <a:lnTo>
                  <a:pt x="655" y="35"/>
                </a:lnTo>
                <a:lnTo>
                  <a:pt x="658" y="23"/>
                </a:lnTo>
                <a:lnTo>
                  <a:pt x="661" y="51"/>
                </a:lnTo>
                <a:lnTo>
                  <a:pt x="665" y="125"/>
                </a:lnTo>
                <a:lnTo>
                  <a:pt x="668" y="199"/>
                </a:lnTo>
                <a:lnTo>
                  <a:pt x="672" y="247"/>
                </a:lnTo>
                <a:lnTo>
                  <a:pt x="675" y="260"/>
                </a:lnTo>
                <a:lnTo>
                  <a:pt x="678" y="256"/>
                </a:lnTo>
                <a:lnTo>
                  <a:pt x="682" y="247"/>
                </a:lnTo>
                <a:lnTo>
                  <a:pt x="685" y="240"/>
                </a:lnTo>
                <a:lnTo>
                  <a:pt x="689" y="235"/>
                </a:lnTo>
                <a:lnTo>
                  <a:pt x="692" y="214"/>
                </a:lnTo>
                <a:lnTo>
                  <a:pt x="696" y="206"/>
                </a:lnTo>
                <a:lnTo>
                  <a:pt x="699" y="193"/>
                </a:lnTo>
                <a:lnTo>
                  <a:pt x="702" y="224"/>
                </a:lnTo>
                <a:lnTo>
                  <a:pt x="706" y="233"/>
                </a:lnTo>
                <a:lnTo>
                  <a:pt x="709" y="261"/>
                </a:lnTo>
                <a:lnTo>
                  <a:pt x="713" y="232"/>
                </a:lnTo>
                <a:lnTo>
                  <a:pt x="716" y="222"/>
                </a:lnTo>
                <a:lnTo>
                  <a:pt x="719" y="230"/>
                </a:lnTo>
                <a:lnTo>
                  <a:pt x="723" y="246"/>
                </a:lnTo>
                <a:lnTo>
                  <a:pt x="726" y="252"/>
                </a:lnTo>
                <a:lnTo>
                  <a:pt x="730" y="226"/>
                </a:lnTo>
                <a:lnTo>
                  <a:pt x="733" y="241"/>
                </a:lnTo>
                <a:lnTo>
                  <a:pt x="736" y="244"/>
                </a:lnTo>
                <a:lnTo>
                  <a:pt x="740" y="269"/>
                </a:lnTo>
                <a:lnTo>
                  <a:pt x="743" y="275"/>
                </a:lnTo>
                <a:lnTo>
                  <a:pt x="747" y="263"/>
                </a:lnTo>
                <a:lnTo>
                  <a:pt x="750" y="256"/>
                </a:lnTo>
                <a:lnTo>
                  <a:pt x="753" y="250"/>
                </a:lnTo>
                <a:lnTo>
                  <a:pt x="757" y="228"/>
                </a:lnTo>
                <a:lnTo>
                  <a:pt x="760" y="240"/>
                </a:lnTo>
                <a:lnTo>
                  <a:pt x="764" y="251"/>
                </a:lnTo>
                <a:lnTo>
                  <a:pt x="767" y="294"/>
                </a:lnTo>
                <a:lnTo>
                  <a:pt x="770" y="279"/>
                </a:lnTo>
                <a:lnTo>
                  <a:pt x="774" y="271"/>
                </a:lnTo>
                <a:lnTo>
                  <a:pt x="777" y="268"/>
                </a:lnTo>
                <a:lnTo>
                  <a:pt x="781" y="266"/>
                </a:lnTo>
                <a:lnTo>
                  <a:pt x="784" y="258"/>
                </a:lnTo>
                <a:lnTo>
                  <a:pt x="787" y="242"/>
                </a:lnTo>
                <a:lnTo>
                  <a:pt x="791" y="236"/>
                </a:lnTo>
                <a:lnTo>
                  <a:pt x="794" y="219"/>
                </a:lnTo>
                <a:lnTo>
                  <a:pt x="798" y="246"/>
                </a:lnTo>
                <a:lnTo>
                  <a:pt x="801" y="227"/>
                </a:lnTo>
                <a:lnTo>
                  <a:pt x="804" y="230"/>
                </a:lnTo>
                <a:lnTo>
                  <a:pt x="808" y="216"/>
                </a:lnTo>
                <a:lnTo>
                  <a:pt x="811" y="233"/>
                </a:lnTo>
                <a:lnTo>
                  <a:pt x="815" y="243"/>
                </a:lnTo>
                <a:lnTo>
                  <a:pt x="818" y="241"/>
                </a:lnTo>
                <a:lnTo>
                  <a:pt x="821" y="245"/>
                </a:lnTo>
                <a:lnTo>
                  <a:pt x="825" y="245"/>
                </a:lnTo>
                <a:lnTo>
                  <a:pt x="828" y="225"/>
                </a:lnTo>
                <a:lnTo>
                  <a:pt x="832" y="227"/>
                </a:lnTo>
                <a:lnTo>
                  <a:pt x="835" y="228"/>
                </a:lnTo>
                <a:lnTo>
                  <a:pt x="839" y="259"/>
                </a:lnTo>
                <a:lnTo>
                  <a:pt x="842" y="253"/>
                </a:lnTo>
                <a:lnTo>
                  <a:pt x="845" y="236"/>
                </a:lnTo>
                <a:lnTo>
                  <a:pt x="849" y="213"/>
                </a:lnTo>
                <a:lnTo>
                  <a:pt x="852" y="207"/>
                </a:lnTo>
                <a:lnTo>
                  <a:pt x="856" y="239"/>
                </a:lnTo>
                <a:lnTo>
                  <a:pt x="859" y="284"/>
                </a:lnTo>
                <a:lnTo>
                  <a:pt x="862" y="292"/>
                </a:lnTo>
                <a:lnTo>
                  <a:pt x="866" y="287"/>
                </a:lnTo>
                <a:lnTo>
                  <a:pt x="869" y="251"/>
                </a:lnTo>
                <a:lnTo>
                  <a:pt x="873" y="251"/>
                </a:lnTo>
                <a:lnTo>
                  <a:pt x="876" y="223"/>
                </a:lnTo>
                <a:lnTo>
                  <a:pt x="879" y="240"/>
                </a:lnTo>
                <a:lnTo>
                  <a:pt x="883" y="246"/>
                </a:lnTo>
                <a:lnTo>
                  <a:pt x="886" y="270"/>
                </a:lnTo>
                <a:lnTo>
                  <a:pt x="890" y="247"/>
                </a:lnTo>
                <a:lnTo>
                  <a:pt x="893" y="241"/>
                </a:lnTo>
                <a:lnTo>
                  <a:pt x="897" y="247"/>
                </a:lnTo>
                <a:lnTo>
                  <a:pt x="900" y="262"/>
                </a:lnTo>
                <a:lnTo>
                  <a:pt x="903" y="274"/>
                </a:lnTo>
                <a:lnTo>
                  <a:pt x="907" y="254"/>
                </a:lnTo>
                <a:lnTo>
                  <a:pt x="910" y="282"/>
                </a:lnTo>
                <a:lnTo>
                  <a:pt x="914" y="271"/>
                </a:lnTo>
                <a:lnTo>
                  <a:pt x="917" y="293"/>
                </a:lnTo>
                <a:lnTo>
                  <a:pt x="920" y="281"/>
                </a:lnTo>
                <a:lnTo>
                  <a:pt x="924" y="285"/>
                </a:lnTo>
                <a:lnTo>
                  <a:pt x="927" y="296"/>
                </a:lnTo>
                <a:lnTo>
                  <a:pt x="931" y="291"/>
                </a:lnTo>
                <a:lnTo>
                  <a:pt x="934" y="291"/>
                </a:lnTo>
                <a:lnTo>
                  <a:pt x="938" y="270"/>
                </a:lnTo>
                <a:lnTo>
                  <a:pt x="941" y="235"/>
                </a:lnTo>
                <a:lnTo>
                  <a:pt x="944" y="219"/>
                </a:lnTo>
                <a:lnTo>
                  <a:pt x="948" y="228"/>
                </a:lnTo>
                <a:lnTo>
                  <a:pt x="951" y="251"/>
                </a:lnTo>
                <a:lnTo>
                  <a:pt x="955" y="260"/>
                </a:lnTo>
                <a:lnTo>
                  <a:pt x="958" y="271"/>
                </a:lnTo>
                <a:lnTo>
                  <a:pt x="961" y="277"/>
                </a:lnTo>
                <a:lnTo>
                  <a:pt x="965" y="301"/>
                </a:lnTo>
                <a:lnTo>
                  <a:pt x="968" y="271"/>
                </a:lnTo>
                <a:lnTo>
                  <a:pt x="972" y="287"/>
                </a:lnTo>
                <a:lnTo>
                  <a:pt x="975" y="286"/>
                </a:lnTo>
                <a:lnTo>
                  <a:pt x="978" y="298"/>
                </a:lnTo>
                <a:lnTo>
                  <a:pt x="982" y="276"/>
                </a:lnTo>
                <a:lnTo>
                  <a:pt x="985" y="234"/>
                </a:lnTo>
                <a:lnTo>
                  <a:pt x="989" y="218"/>
                </a:lnTo>
                <a:lnTo>
                  <a:pt x="992" y="202"/>
                </a:lnTo>
                <a:lnTo>
                  <a:pt x="995" y="205"/>
                </a:lnTo>
                <a:lnTo>
                  <a:pt x="999" y="218"/>
                </a:lnTo>
                <a:lnTo>
                  <a:pt x="1002" y="232"/>
                </a:lnTo>
                <a:lnTo>
                  <a:pt x="1006" y="274"/>
                </a:lnTo>
                <a:lnTo>
                  <a:pt x="1009" y="292"/>
                </a:lnTo>
                <a:lnTo>
                  <a:pt x="1012" y="318"/>
                </a:lnTo>
                <a:lnTo>
                  <a:pt x="1016" y="330"/>
                </a:lnTo>
                <a:lnTo>
                  <a:pt x="1019" y="369"/>
                </a:lnTo>
                <a:lnTo>
                  <a:pt x="1023" y="388"/>
                </a:lnTo>
                <a:lnTo>
                  <a:pt x="1026" y="426"/>
                </a:lnTo>
                <a:lnTo>
                  <a:pt x="1029" y="404"/>
                </a:lnTo>
                <a:lnTo>
                  <a:pt x="1033" y="436"/>
                </a:lnTo>
                <a:lnTo>
                  <a:pt x="1036" y="408"/>
                </a:lnTo>
                <a:lnTo>
                  <a:pt x="1040" y="432"/>
                </a:lnTo>
                <a:lnTo>
                  <a:pt x="1043" y="404"/>
                </a:lnTo>
                <a:lnTo>
                  <a:pt x="1046" y="428"/>
                </a:lnTo>
                <a:lnTo>
                  <a:pt x="1050" y="406"/>
                </a:lnTo>
                <a:lnTo>
                  <a:pt x="1053" y="417"/>
                </a:lnTo>
                <a:lnTo>
                  <a:pt x="1057" y="401"/>
                </a:lnTo>
                <a:lnTo>
                  <a:pt x="1060" y="402"/>
                </a:lnTo>
                <a:lnTo>
                  <a:pt x="1063" y="394"/>
                </a:lnTo>
                <a:lnTo>
                  <a:pt x="1067" y="401"/>
                </a:lnTo>
                <a:lnTo>
                  <a:pt x="1070" y="419"/>
                </a:lnTo>
                <a:lnTo>
                  <a:pt x="1074" y="425"/>
                </a:lnTo>
                <a:lnTo>
                  <a:pt x="1077" y="432"/>
                </a:lnTo>
                <a:lnTo>
                  <a:pt x="1080" y="439"/>
                </a:lnTo>
                <a:lnTo>
                  <a:pt x="1084" y="435"/>
                </a:lnTo>
                <a:lnTo>
                  <a:pt x="1087" y="428"/>
                </a:lnTo>
                <a:lnTo>
                  <a:pt x="1091" y="438"/>
                </a:lnTo>
                <a:lnTo>
                  <a:pt x="1094" y="456"/>
                </a:lnTo>
                <a:lnTo>
                  <a:pt x="1097" y="438"/>
                </a:lnTo>
                <a:lnTo>
                  <a:pt x="1101" y="446"/>
                </a:lnTo>
                <a:lnTo>
                  <a:pt x="1104" y="454"/>
                </a:lnTo>
                <a:lnTo>
                  <a:pt x="1108" y="467"/>
                </a:lnTo>
                <a:lnTo>
                  <a:pt x="1111" y="445"/>
                </a:lnTo>
                <a:lnTo>
                  <a:pt x="1114" y="416"/>
                </a:lnTo>
                <a:lnTo>
                  <a:pt x="1118" y="423"/>
                </a:lnTo>
                <a:lnTo>
                  <a:pt x="1121" y="429"/>
                </a:lnTo>
                <a:lnTo>
                  <a:pt x="1125" y="433"/>
                </a:lnTo>
                <a:lnTo>
                  <a:pt x="1128" y="440"/>
                </a:lnTo>
                <a:lnTo>
                  <a:pt x="1132" y="446"/>
                </a:lnTo>
                <a:lnTo>
                  <a:pt x="1135" y="474"/>
                </a:lnTo>
                <a:lnTo>
                  <a:pt x="1138" y="489"/>
                </a:lnTo>
                <a:lnTo>
                  <a:pt x="1142" y="494"/>
                </a:lnTo>
                <a:lnTo>
                  <a:pt x="1145" y="482"/>
                </a:lnTo>
                <a:lnTo>
                  <a:pt x="1149" y="470"/>
                </a:lnTo>
                <a:lnTo>
                  <a:pt x="1152" y="448"/>
                </a:lnTo>
                <a:lnTo>
                  <a:pt x="1155" y="436"/>
                </a:lnTo>
                <a:lnTo>
                  <a:pt x="1159" y="440"/>
                </a:lnTo>
                <a:lnTo>
                  <a:pt x="1162" y="449"/>
                </a:lnTo>
                <a:lnTo>
                  <a:pt x="1166" y="462"/>
                </a:lnTo>
                <a:lnTo>
                  <a:pt x="1169" y="457"/>
                </a:lnTo>
                <a:lnTo>
                  <a:pt x="1172" y="468"/>
                </a:lnTo>
                <a:lnTo>
                  <a:pt x="1176" y="451"/>
                </a:lnTo>
                <a:lnTo>
                  <a:pt x="1179" y="447"/>
                </a:lnTo>
                <a:lnTo>
                  <a:pt x="1183" y="417"/>
                </a:lnTo>
                <a:lnTo>
                  <a:pt x="1186" y="435"/>
                </a:lnTo>
                <a:lnTo>
                  <a:pt x="1190" y="424"/>
                </a:lnTo>
                <a:lnTo>
                  <a:pt x="1193" y="439"/>
                </a:lnTo>
                <a:lnTo>
                  <a:pt x="1196" y="438"/>
                </a:lnTo>
                <a:lnTo>
                  <a:pt x="1200" y="428"/>
                </a:lnTo>
                <a:lnTo>
                  <a:pt x="1203" y="417"/>
                </a:lnTo>
                <a:lnTo>
                  <a:pt x="1207" y="393"/>
                </a:lnTo>
                <a:lnTo>
                  <a:pt x="1210" y="430"/>
                </a:lnTo>
                <a:lnTo>
                  <a:pt x="1213" y="434"/>
                </a:lnTo>
                <a:lnTo>
                  <a:pt x="1217" y="440"/>
                </a:lnTo>
                <a:lnTo>
                  <a:pt x="1220" y="433"/>
                </a:lnTo>
                <a:lnTo>
                  <a:pt x="1224" y="419"/>
                </a:lnTo>
                <a:lnTo>
                  <a:pt x="1227" y="433"/>
                </a:lnTo>
                <a:lnTo>
                  <a:pt x="1231" y="393"/>
                </a:lnTo>
                <a:lnTo>
                  <a:pt x="1234" y="395"/>
                </a:lnTo>
                <a:lnTo>
                  <a:pt x="1237" y="381"/>
                </a:lnTo>
                <a:lnTo>
                  <a:pt x="1241" y="418"/>
                </a:lnTo>
                <a:lnTo>
                  <a:pt x="1244" y="425"/>
                </a:lnTo>
                <a:lnTo>
                  <a:pt x="1248" y="431"/>
                </a:lnTo>
                <a:lnTo>
                  <a:pt x="1251" y="422"/>
                </a:lnTo>
                <a:lnTo>
                  <a:pt x="1254" y="430"/>
                </a:lnTo>
                <a:lnTo>
                  <a:pt x="1258" y="425"/>
                </a:lnTo>
                <a:lnTo>
                  <a:pt x="1261" y="427"/>
                </a:lnTo>
                <a:lnTo>
                  <a:pt x="1265" y="433"/>
                </a:lnTo>
                <a:lnTo>
                  <a:pt x="1268" y="420"/>
                </a:lnTo>
                <a:lnTo>
                  <a:pt x="1271" y="410"/>
                </a:lnTo>
                <a:lnTo>
                  <a:pt x="1275" y="413"/>
                </a:lnTo>
                <a:lnTo>
                  <a:pt x="1278" y="421"/>
                </a:lnTo>
                <a:lnTo>
                  <a:pt x="1282" y="442"/>
                </a:lnTo>
                <a:lnTo>
                  <a:pt x="1285" y="437"/>
                </a:lnTo>
                <a:lnTo>
                  <a:pt x="1288" y="433"/>
                </a:lnTo>
                <a:lnTo>
                  <a:pt x="1292" y="417"/>
                </a:lnTo>
                <a:lnTo>
                  <a:pt x="1295" y="395"/>
                </a:lnTo>
                <a:lnTo>
                  <a:pt x="1299" y="410"/>
                </a:lnTo>
                <a:lnTo>
                  <a:pt x="1302" y="409"/>
                </a:lnTo>
                <a:lnTo>
                  <a:pt x="1305" y="449"/>
                </a:lnTo>
                <a:lnTo>
                  <a:pt x="1309" y="419"/>
                </a:lnTo>
                <a:lnTo>
                  <a:pt x="1312" y="421"/>
                </a:lnTo>
                <a:lnTo>
                  <a:pt x="1316" y="400"/>
                </a:lnTo>
                <a:lnTo>
                  <a:pt x="1319" y="424"/>
                </a:lnTo>
                <a:lnTo>
                  <a:pt x="1322" y="402"/>
                </a:lnTo>
                <a:lnTo>
                  <a:pt x="1326" y="396"/>
                </a:lnTo>
                <a:lnTo>
                  <a:pt x="1329" y="398"/>
                </a:lnTo>
                <a:lnTo>
                  <a:pt x="1333" y="403"/>
                </a:lnTo>
                <a:lnTo>
                  <a:pt x="1336" y="390"/>
                </a:lnTo>
                <a:lnTo>
                  <a:pt x="1339" y="370"/>
                </a:lnTo>
                <a:lnTo>
                  <a:pt x="1343" y="376"/>
                </a:lnTo>
                <a:lnTo>
                  <a:pt x="1346" y="395"/>
                </a:lnTo>
                <a:lnTo>
                  <a:pt x="1350" y="386"/>
                </a:lnTo>
                <a:lnTo>
                  <a:pt x="1353" y="373"/>
                </a:lnTo>
                <a:lnTo>
                  <a:pt x="1356" y="332"/>
                </a:lnTo>
                <a:lnTo>
                  <a:pt x="1360" y="346"/>
                </a:lnTo>
                <a:lnTo>
                  <a:pt x="1363" y="349"/>
                </a:lnTo>
                <a:lnTo>
                  <a:pt x="1367" y="368"/>
                </a:lnTo>
                <a:lnTo>
                  <a:pt x="1370" y="361"/>
                </a:lnTo>
                <a:lnTo>
                  <a:pt x="1373" y="358"/>
                </a:lnTo>
                <a:lnTo>
                  <a:pt x="1377" y="374"/>
                </a:lnTo>
                <a:lnTo>
                  <a:pt x="1380" y="398"/>
                </a:lnTo>
                <a:lnTo>
                  <a:pt x="1384" y="398"/>
                </a:lnTo>
                <a:lnTo>
                  <a:pt x="1387" y="354"/>
                </a:lnTo>
                <a:lnTo>
                  <a:pt x="1390" y="314"/>
                </a:lnTo>
                <a:lnTo>
                  <a:pt x="1394" y="288"/>
                </a:lnTo>
                <a:lnTo>
                  <a:pt x="1397" y="315"/>
                </a:lnTo>
                <a:lnTo>
                  <a:pt x="1401" y="286"/>
                </a:lnTo>
                <a:lnTo>
                  <a:pt x="1404" y="301"/>
                </a:lnTo>
                <a:lnTo>
                  <a:pt x="1407" y="279"/>
                </a:lnTo>
                <a:lnTo>
                  <a:pt x="1411" y="295"/>
                </a:lnTo>
                <a:lnTo>
                  <a:pt x="1414" y="274"/>
                </a:lnTo>
                <a:lnTo>
                  <a:pt x="1418" y="252"/>
                </a:lnTo>
                <a:lnTo>
                  <a:pt x="1421" y="244"/>
                </a:lnTo>
                <a:lnTo>
                  <a:pt x="1425" y="254"/>
                </a:lnTo>
                <a:lnTo>
                  <a:pt x="1428" y="259"/>
                </a:lnTo>
                <a:lnTo>
                  <a:pt x="1431" y="232"/>
                </a:lnTo>
                <a:lnTo>
                  <a:pt x="1435" y="214"/>
                </a:lnTo>
                <a:lnTo>
                  <a:pt x="1438" y="198"/>
                </a:lnTo>
                <a:lnTo>
                  <a:pt x="1442" y="190"/>
                </a:lnTo>
                <a:lnTo>
                  <a:pt x="1445" y="173"/>
                </a:lnTo>
                <a:lnTo>
                  <a:pt x="1448" y="155"/>
                </a:lnTo>
                <a:lnTo>
                  <a:pt x="1452" y="142"/>
                </a:lnTo>
                <a:lnTo>
                  <a:pt x="1455" y="132"/>
                </a:lnTo>
                <a:lnTo>
                  <a:pt x="1459" y="144"/>
                </a:lnTo>
                <a:lnTo>
                  <a:pt x="1462" y="152"/>
                </a:lnTo>
                <a:lnTo>
                  <a:pt x="1465" y="150"/>
                </a:lnTo>
                <a:lnTo>
                  <a:pt x="1469" y="113"/>
                </a:lnTo>
                <a:lnTo>
                  <a:pt x="1472" y="115"/>
                </a:lnTo>
                <a:lnTo>
                  <a:pt x="1476" y="102"/>
                </a:lnTo>
                <a:lnTo>
                  <a:pt x="1479" y="133"/>
                </a:lnTo>
                <a:lnTo>
                  <a:pt x="1483" y="125"/>
                </a:lnTo>
                <a:lnTo>
                  <a:pt x="1486" y="128"/>
                </a:lnTo>
                <a:lnTo>
                  <a:pt x="1489" y="146"/>
                </a:lnTo>
                <a:lnTo>
                  <a:pt x="1493" y="159"/>
                </a:lnTo>
                <a:lnTo>
                  <a:pt x="1496" y="175"/>
                </a:lnTo>
                <a:lnTo>
                  <a:pt x="1500" y="186"/>
                </a:lnTo>
                <a:lnTo>
                  <a:pt x="1503" y="195"/>
                </a:lnTo>
                <a:lnTo>
                  <a:pt x="1506" y="197"/>
                </a:lnTo>
                <a:lnTo>
                  <a:pt x="1510" y="178"/>
                </a:lnTo>
                <a:lnTo>
                  <a:pt x="1513" y="163"/>
                </a:lnTo>
                <a:lnTo>
                  <a:pt x="1517" y="171"/>
                </a:lnTo>
                <a:lnTo>
                  <a:pt x="1520" y="185"/>
                </a:lnTo>
                <a:lnTo>
                  <a:pt x="1524" y="192"/>
                </a:lnTo>
                <a:lnTo>
                  <a:pt x="1527" y="205"/>
                </a:lnTo>
                <a:lnTo>
                  <a:pt x="1530" y="198"/>
                </a:lnTo>
                <a:lnTo>
                  <a:pt x="1534" y="223"/>
                </a:lnTo>
                <a:lnTo>
                  <a:pt x="1537" y="239"/>
                </a:lnTo>
                <a:lnTo>
                  <a:pt x="1541" y="250"/>
                </a:lnTo>
                <a:lnTo>
                  <a:pt x="1544" y="252"/>
                </a:lnTo>
                <a:lnTo>
                  <a:pt x="1547" y="251"/>
                </a:lnTo>
                <a:lnTo>
                  <a:pt x="1551" y="284"/>
                </a:lnTo>
                <a:lnTo>
                  <a:pt x="1554" y="307"/>
                </a:lnTo>
                <a:lnTo>
                  <a:pt x="1558" y="337"/>
                </a:lnTo>
                <a:lnTo>
                  <a:pt x="1561" y="328"/>
                </a:lnTo>
                <a:lnTo>
                  <a:pt x="1564" y="334"/>
                </a:lnTo>
                <a:lnTo>
                  <a:pt x="1568" y="306"/>
                </a:lnTo>
                <a:lnTo>
                  <a:pt x="1571" y="304"/>
                </a:lnTo>
                <a:lnTo>
                  <a:pt x="1575" y="294"/>
                </a:lnTo>
                <a:lnTo>
                  <a:pt x="1578" y="326"/>
                </a:lnTo>
                <a:lnTo>
                  <a:pt x="1581" y="321"/>
                </a:lnTo>
                <a:lnTo>
                  <a:pt x="1585" y="360"/>
                </a:lnTo>
                <a:lnTo>
                  <a:pt x="1588" y="351"/>
                </a:lnTo>
                <a:lnTo>
                  <a:pt x="1592" y="345"/>
                </a:lnTo>
                <a:lnTo>
                  <a:pt x="1595" y="322"/>
                </a:lnTo>
                <a:lnTo>
                  <a:pt x="1598" y="315"/>
                </a:lnTo>
                <a:lnTo>
                  <a:pt x="1602" y="355"/>
                </a:lnTo>
                <a:lnTo>
                  <a:pt x="1605" y="363"/>
                </a:lnTo>
                <a:lnTo>
                  <a:pt x="1609" y="391"/>
                </a:lnTo>
                <a:lnTo>
                  <a:pt x="1612" y="398"/>
                </a:lnTo>
                <a:lnTo>
                  <a:pt x="1615" y="396"/>
                </a:lnTo>
                <a:lnTo>
                  <a:pt x="1619" y="378"/>
                </a:lnTo>
                <a:lnTo>
                  <a:pt x="1622" y="364"/>
                </a:lnTo>
                <a:lnTo>
                  <a:pt x="1626" y="387"/>
                </a:lnTo>
                <a:lnTo>
                  <a:pt x="1629" y="421"/>
                </a:lnTo>
                <a:lnTo>
                  <a:pt x="1632" y="420"/>
                </a:lnTo>
                <a:lnTo>
                  <a:pt x="1636" y="426"/>
                </a:lnTo>
                <a:lnTo>
                  <a:pt x="1639" y="402"/>
                </a:lnTo>
                <a:lnTo>
                  <a:pt x="1643" y="393"/>
                </a:lnTo>
                <a:lnTo>
                  <a:pt x="1646" y="382"/>
                </a:lnTo>
                <a:lnTo>
                  <a:pt x="1649" y="387"/>
                </a:lnTo>
                <a:lnTo>
                  <a:pt x="1653" y="428"/>
                </a:lnTo>
                <a:lnTo>
                  <a:pt x="1656" y="421"/>
                </a:lnTo>
                <a:lnTo>
                  <a:pt x="1660" y="414"/>
                </a:lnTo>
                <a:lnTo>
                  <a:pt x="1663" y="401"/>
                </a:lnTo>
                <a:lnTo>
                  <a:pt x="1666" y="432"/>
                </a:lnTo>
                <a:lnTo>
                  <a:pt x="1670" y="442"/>
                </a:lnTo>
                <a:lnTo>
                  <a:pt x="1673" y="437"/>
                </a:lnTo>
                <a:lnTo>
                  <a:pt x="1677" y="411"/>
                </a:lnTo>
                <a:lnTo>
                  <a:pt x="1680" y="415"/>
                </a:lnTo>
                <a:lnTo>
                  <a:pt x="1683" y="406"/>
                </a:lnTo>
                <a:lnTo>
                  <a:pt x="1687" y="441"/>
                </a:lnTo>
                <a:lnTo>
                  <a:pt x="1690" y="448"/>
                </a:lnTo>
                <a:lnTo>
                  <a:pt x="1694" y="470"/>
                </a:lnTo>
                <a:lnTo>
                  <a:pt x="1697" y="438"/>
                </a:lnTo>
                <a:lnTo>
                  <a:pt x="1700" y="431"/>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40" name="Freeform 166">
            <a:extLst>
              <a:ext uri="{FF2B5EF4-FFF2-40B4-BE49-F238E27FC236}">
                <a16:creationId xmlns:a16="http://schemas.microsoft.com/office/drawing/2014/main" id="{FFF281D7-4069-4D46-A4F2-D689F1529BD0}"/>
              </a:ext>
            </a:extLst>
          </p:cNvPr>
          <p:cNvSpPr>
            <a:spLocks/>
          </p:cNvSpPr>
          <p:nvPr/>
        </p:nvSpPr>
        <p:spPr bwMode="auto">
          <a:xfrm>
            <a:off x="8691563" y="2487613"/>
            <a:ext cx="2698750" cy="784225"/>
          </a:xfrm>
          <a:custGeom>
            <a:avLst/>
            <a:gdLst>
              <a:gd name="T0" fmla="*/ 24 w 1700"/>
              <a:gd name="T1" fmla="*/ 431 h 494"/>
              <a:gd name="T2" fmla="*/ 52 w 1700"/>
              <a:gd name="T3" fmla="*/ 271 h 494"/>
              <a:gd name="T4" fmla="*/ 79 w 1700"/>
              <a:gd name="T5" fmla="*/ 270 h 494"/>
              <a:gd name="T6" fmla="*/ 106 w 1700"/>
              <a:gd name="T7" fmla="*/ 287 h 494"/>
              <a:gd name="T8" fmla="*/ 133 w 1700"/>
              <a:gd name="T9" fmla="*/ 284 h 494"/>
              <a:gd name="T10" fmla="*/ 160 w 1700"/>
              <a:gd name="T11" fmla="*/ 273 h 494"/>
              <a:gd name="T12" fmla="*/ 188 w 1700"/>
              <a:gd name="T13" fmla="*/ 264 h 494"/>
              <a:gd name="T14" fmla="*/ 215 w 1700"/>
              <a:gd name="T15" fmla="*/ 216 h 494"/>
              <a:gd name="T16" fmla="*/ 242 w 1700"/>
              <a:gd name="T17" fmla="*/ 227 h 494"/>
              <a:gd name="T18" fmla="*/ 270 w 1700"/>
              <a:gd name="T19" fmla="*/ 172 h 494"/>
              <a:gd name="T20" fmla="*/ 297 w 1700"/>
              <a:gd name="T21" fmla="*/ 154 h 494"/>
              <a:gd name="T22" fmla="*/ 324 w 1700"/>
              <a:gd name="T23" fmla="*/ 128 h 494"/>
              <a:gd name="T24" fmla="*/ 351 w 1700"/>
              <a:gd name="T25" fmla="*/ 124 h 494"/>
              <a:gd name="T26" fmla="*/ 379 w 1700"/>
              <a:gd name="T27" fmla="*/ 95 h 494"/>
              <a:gd name="T28" fmla="*/ 406 w 1700"/>
              <a:gd name="T29" fmla="*/ 104 h 494"/>
              <a:gd name="T30" fmla="*/ 433 w 1700"/>
              <a:gd name="T31" fmla="*/ 71 h 494"/>
              <a:gd name="T32" fmla="*/ 460 w 1700"/>
              <a:gd name="T33" fmla="*/ 50 h 494"/>
              <a:gd name="T34" fmla="*/ 488 w 1700"/>
              <a:gd name="T35" fmla="*/ 59 h 494"/>
              <a:gd name="T36" fmla="*/ 515 w 1700"/>
              <a:gd name="T37" fmla="*/ 30 h 494"/>
              <a:gd name="T38" fmla="*/ 542 w 1700"/>
              <a:gd name="T39" fmla="*/ 17 h 494"/>
              <a:gd name="T40" fmla="*/ 569 w 1700"/>
              <a:gd name="T41" fmla="*/ 37 h 494"/>
              <a:gd name="T42" fmla="*/ 597 w 1700"/>
              <a:gd name="T43" fmla="*/ 39 h 494"/>
              <a:gd name="T44" fmla="*/ 624 w 1700"/>
              <a:gd name="T45" fmla="*/ 41 h 494"/>
              <a:gd name="T46" fmla="*/ 651 w 1700"/>
              <a:gd name="T47" fmla="*/ 33 h 494"/>
              <a:gd name="T48" fmla="*/ 678 w 1700"/>
              <a:gd name="T49" fmla="*/ 59 h 494"/>
              <a:gd name="T50" fmla="*/ 706 w 1700"/>
              <a:gd name="T51" fmla="*/ 170 h 494"/>
              <a:gd name="T52" fmla="*/ 733 w 1700"/>
              <a:gd name="T53" fmla="*/ 158 h 494"/>
              <a:gd name="T54" fmla="*/ 760 w 1700"/>
              <a:gd name="T55" fmla="*/ 182 h 494"/>
              <a:gd name="T56" fmla="*/ 787 w 1700"/>
              <a:gd name="T57" fmla="*/ 178 h 494"/>
              <a:gd name="T58" fmla="*/ 815 w 1700"/>
              <a:gd name="T59" fmla="*/ 182 h 494"/>
              <a:gd name="T60" fmla="*/ 842 w 1700"/>
              <a:gd name="T61" fmla="*/ 150 h 494"/>
              <a:gd name="T62" fmla="*/ 869 w 1700"/>
              <a:gd name="T63" fmla="*/ 164 h 494"/>
              <a:gd name="T64" fmla="*/ 897 w 1700"/>
              <a:gd name="T65" fmla="*/ 169 h 494"/>
              <a:gd name="T66" fmla="*/ 924 w 1700"/>
              <a:gd name="T67" fmla="*/ 196 h 494"/>
              <a:gd name="T68" fmla="*/ 951 w 1700"/>
              <a:gd name="T69" fmla="*/ 175 h 494"/>
              <a:gd name="T70" fmla="*/ 978 w 1700"/>
              <a:gd name="T71" fmla="*/ 163 h 494"/>
              <a:gd name="T72" fmla="*/ 1006 w 1700"/>
              <a:gd name="T73" fmla="*/ 178 h 494"/>
              <a:gd name="T74" fmla="*/ 1033 w 1700"/>
              <a:gd name="T75" fmla="*/ 232 h 494"/>
              <a:gd name="T76" fmla="*/ 1060 w 1700"/>
              <a:gd name="T77" fmla="*/ 271 h 494"/>
              <a:gd name="T78" fmla="*/ 1087 w 1700"/>
              <a:gd name="T79" fmla="*/ 266 h 494"/>
              <a:gd name="T80" fmla="*/ 1114 w 1700"/>
              <a:gd name="T81" fmla="*/ 253 h 494"/>
              <a:gd name="T82" fmla="*/ 1142 w 1700"/>
              <a:gd name="T83" fmla="*/ 264 h 494"/>
              <a:gd name="T84" fmla="*/ 1169 w 1700"/>
              <a:gd name="T85" fmla="*/ 258 h 494"/>
              <a:gd name="T86" fmla="*/ 1196 w 1700"/>
              <a:gd name="T87" fmla="*/ 265 h 494"/>
              <a:gd name="T88" fmla="*/ 1224 w 1700"/>
              <a:gd name="T89" fmla="*/ 276 h 494"/>
              <a:gd name="T90" fmla="*/ 1251 w 1700"/>
              <a:gd name="T91" fmla="*/ 249 h 494"/>
              <a:gd name="T92" fmla="*/ 1278 w 1700"/>
              <a:gd name="T93" fmla="*/ 248 h 494"/>
              <a:gd name="T94" fmla="*/ 1305 w 1700"/>
              <a:gd name="T95" fmla="*/ 254 h 494"/>
              <a:gd name="T96" fmla="*/ 1333 w 1700"/>
              <a:gd name="T97" fmla="*/ 241 h 494"/>
              <a:gd name="T98" fmla="*/ 1360 w 1700"/>
              <a:gd name="T99" fmla="*/ 222 h 494"/>
              <a:gd name="T100" fmla="*/ 1387 w 1700"/>
              <a:gd name="T101" fmla="*/ 218 h 494"/>
              <a:gd name="T102" fmla="*/ 1414 w 1700"/>
              <a:gd name="T103" fmla="*/ 172 h 494"/>
              <a:gd name="T104" fmla="*/ 1442 w 1700"/>
              <a:gd name="T105" fmla="*/ 130 h 494"/>
              <a:gd name="T106" fmla="*/ 1469 w 1700"/>
              <a:gd name="T107" fmla="*/ 88 h 494"/>
              <a:gd name="T108" fmla="*/ 1496 w 1700"/>
              <a:gd name="T109" fmla="*/ 80 h 494"/>
              <a:gd name="T110" fmla="*/ 1524 w 1700"/>
              <a:gd name="T111" fmla="*/ 115 h 494"/>
              <a:gd name="T112" fmla="*/ 1551 w 1700"/>
              <a:gd name="T113" fmla="*/ 142 h 494"/>
              <a:gd name="T114" fmla="*/ 1578 w 1700"/>
              <a:gd name="T115" fmla="*/ 211 h 494"/>
              <a:gd name="T116" fmla="*/ 1605 w 1700"/>
              <a:gd name="T117" fmla="*/ 234 h 494"/>
              <a:gd name="T118" fmla="*/ 1632 w 1700"/>
              <a:gd name="T119" fmla="*/ 225 h 494"/>
              <a:gd name="T120" fmla="*/ 1660 w 1700"/>
              <a:gd name="T121" fmla="*/ 248 h 494"/>
              <a:gd name="T122" fmla="*/ 1687 w 1700"/>
              <a:gd name="T123" fmla="*/ 253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345"/>
                </a:moveTo>
                <a:lnTo>
                  <a:pt x="4" y="406"/>
                </a:lnTo>
                <a:lnTo>
                  <a:pt x="7" y="425"/>
                </a:lnTo>
                <a:lnTo>
                  <a:pt x="11" y="449"/>
                </a:lnTo>
                <a:lnTo>
                  <a:pt x="14" y="476"/>
                </a:lnTo>
                <a:lnTo>
                  <a:pt x="18" y="494"/>
                </a:lnTo>
                <a:lnTo>
                  <a:pt x="21" y="465"/>
                </a:lnTo>
                <a:lnTo>
                  <a:pt x="24" y="431"/>
                </a:lnTo>
                <a:lnTo>
                  <a:pt x="28" y="397"/>
                </a:lnTo>
                <a:lnTo>
                  <a:pt x="31" y="352"/>
                </a:lnTo>
                <a:lnTo>
                  <a:pt x="35" y="306"/>
                </a:lnTo>
                <a:lnTo>
                  <a:pt x="38" y="271"/>
                </a:lnTo>
                <a:lnTo>
                  <a:pt x="41" y="261"/>
                </a:lnTo>
                <a:lnTo>
                  <a:pt x="45" y="254"/>
                </a:lnTo>
                <a:lnTo>
                  <a:pt x="48" y="256"/>
                </a:lnTo>
                <a:lnTo>
                  <a:pt x="52" y="271"/>
                </a:lnTo>
                <a:lnTo>
                  <a:pt x="55" y="280"/>
                </a:lnTo>
                <a:lnTo>
                  <a:pt x="58" y="276"/>
                </a:lnTo>
                <a:lnTo>
                  <a:pt x="62" y="256"/>
                </a:lnTo>
                <a:lnTo>
                  <a:pt x="65" y="262"/>
                </a:lnTo>
                <a:lnTo>
                  <a:pt x="69" y="273"/>
                </a:lnTo>
                <a:lnTo>
                  <a:pt x="72" y="271"/>
                </a:lnTo>
                <a:lnTo>
                  <a:pt x="75" y="267"/>
                </a:lnTo>
                <a:lnTo>
                  <a:pt x="79" y="270"/>
                </a:lnTo>
                <a:lnTo>
                  <a:pt x="82" y="271"/>
                </a:lnTo>
                <a:lnTo>
                  <a:pt x="86" y="274"/>
                </a:lnTo>
                <a:lnTo>
                  <a:pt x="89" y="264"/>
                </a:lnTo>
                <a:lnTo>
                  <a:pt x="92" y="275"/>
                </a:lnTo>
                <a:lnTo>
                  <a:pt x="96" y="276"/>
                </a:lnTo>
                <a:lnTo>
                  <a:pt x="99" y="279"/>
                </a:lnTo>
                <a:lnTo>
                  <a:pt x="103" y="280"/>
                </a:lnTo>
                <a:lnTo>
                  <a:pt x="106" y="287"/>
                </a:lnTo>
                <a:lnTo>
                  <a:pt x="109" y="286"/>
                </a:lnTo>
                <a:lnTo>
                  <a:pt x="113" y="285"/>
                </a:lnTo>
                <a:lnTo>
                  <a:pt x="116" y="269"/>
                </a:lnTo>
                <a:lnTo>
                  <a:pt x="120" y="275"/>
                </a:lnTo>
                <a:lnTo>
                  <a:pt x="123" y="265"/>
                </a:lnTo>
                <a:lnTo>
                  <a:pt x="126" y="271"/>
                </a:lnTo>
                <a:lnTo>
                  <a:pt x="130" y="273"/>
                </a:lnTo>
                <a:lnTo>
                  <a:pt x="133" y="284"/>
                </a:lnTo>
                <a:lnTo>
                  <a:pt x="137" y="299"/>
                </a:lnTo>
                <a:lnTo>
                  <a:pt x="140" y="301"/>
                </a:lnTo>
                <a:lnTo>
                  <a:pt x="143" y="304"/>
                </a:lnTo>
                <a:lnTo>
                  <a:pt x="147" y="284"/>
                </a:lnTo>
                <a:lnTo>
                  <a:pt x="150" y="278"/>
                </a:lnTo>
                <a:lnTo>
                  <a:pt x="154" y="270"/>
                </a:lnTo>
                <a:lnTo>
                  <a:pt x="157" y="267"/>
                </a:lnTo>
                <a:lnTo>
                  <a:pt x="160" y="273"/>
                </a:lnTo>
                <a:lnTo>
                  <a:pt x="164" y="276"/>
                </a:lnTo>
                <a:lnTo>
                  <a:pt x="167" y="283"/>
                </a:lnTo>
                <a:lnTo>
                  <a:pt x="171" y="270"/>
                </a:lnTo>
                <a:lnTo>
                  <a:pt x="174" y="273"/>
                </a:lnTo>
                <a:lnTo>
                  <a:pt x="177" y="274"/>
                </a:lnTo>
                <a:lnTo>
                  <a:pt x="181" y="274"/>
                </a:lnTo>
                <a:lnTo>
                  <a:pt x="184" y="260"/>
                </a:lnTo>
                <a:lnTo>
                  <a:pt x="188" y="264"/>
                </a:lnTo>
                <a:lnTo>
                  <a:pt x="191" y="259"/>
                </a:lnTo>
                <a:lnTo>
                  <a:pt x="195" y="268"/>
                </a:lnTo>
                <a:lnTo>
                  <a:pt x="198" y="266"/>
                </a:lnTo>
                <a:lnTo>
                  <a:pt x="201" y="262"/>
                </a:lnTo>
                <a:lnTo>
                  <a:pt x="205" y="250"/>
                </a:lnTo>
                <a:lnTo>
                  <a:pt x="208" y="230"/>
                </a:lnTo>
                <a:lnTo>
                  <a:pt x="212" y="226"/>
                </a:lnTo>
                <a:lnTo>
                  <a:pt x="215" y="216"/>
                </a:lnTo>
                <a:lnTo>
                  <a:pt x="218" y="209"/>
                </a:lnTo>
                <a:lnTo>
                  <a:pt x="222" y="218"/>
                </a:lnTo>
                <a:lnTo>
                  <a:pt x="225" y="221"/>
                </a:lnTo>
                <a:lnTo>
                  <a:pt x="229" y="230"/>
                </a:lnTo>
                <a:lnTo>
                  <a:pt x="232" y="222"/>
                </a:lnTo>
                <a:lnTo>
                  <a:pt x="235" y="239"/>
                </a:lnTo>
                <a:lnTo>
                  <a:pt x="239" y="234"/>
                </a:lnTo>
                <a:lnTo>
                  <a:pt x="242" y="227"/>
                </a:lnTo>
                <a:lnTo>
                  <a:pt x="246" y="198"/>
                </a:lnTo>
                <a:lnTo>
                  <a:pt x="249" y="189"/>
                </a:lnTo>
                <a:lnTo>
                  <a:pt x="253" y="184"/>
                </a:lnTo>
                <a:lnTo>
                  <a:pt x="256" y="191"/>
                </a:lnTo>
                <a:lnTo>
                  <a:pt x="259" y="185"/>
                </a:lnTo>
                <a:lnTo>
                  <a:pt x="263" y="182"/>
                </a:lnTo>
                <a:lnTo>
                  <a:pt x="266" y="174"/>
                </a:lnTo>
                <a:lnTo>
                  <a:pt x="270" y="172"/>
                </a:lnTo>
                <a:lnTo>
                  <a:pt x="273" y="179"/>
                </a:lnTo>
                <a:lnTo>
                  <a:pt x="276" y="161"/>
                </a:lnTo>
                <a:lnTo>
                  <a:pt x="280" y="168"/>
                </a:lnTo>
                <a:lnTo>
                  <a:pt x="283" y="166"/>
                </a:lnTo>
                <a:lnTo>
                  <a:pt x="287" y="182"/>
                </a:lnTo>
                <a:lnTo>
                  <a:pt x="290" y="173"/>
                </a:lnTo>
                <a:lnTo>
                  <a:pt x="293" y="162"/>
                </a:lnTo>
                <a:lnTo>
                  <a:pt x="297" y="154"/>
                </a:lnTo>
                <a:lnTo>
                  <a:pt x="300" y="149"/>
                </a:lnTo>
                <a:lnTo>
                  <a:pt x="304" y="138"/>
                </a:lnTo>
                <a:lnTo>
                  <a:pt x="307" y="137"/>
                </a:lnTo>
                <a:lnTo>
                  <a:pt x="311" y="138"/>
                </a:lnTo>
                <a:lnTo>
                  <a:pt x="314" y="143"/>
                </a:lnTo>
                <a:lnTo>
                  <a:pt x="317" y="143"/>
                </a:lnTo>
                <a:lnTo>
                  <a:pt x="321" y="141"/>
                </a:lnTo>
                <a:lnTo>
                  <a:pt x="324" y="128"/>
                </a:lnTo>
                <a:lnTo>
                  <a:pt x="328" y="132"/>
                </a:lnTo>
                <a:lnTo>
                  <a:pt x="331" y="130"/>
                </a:lnTo>
                <a:lnTo>
                  <a:pt x="334" y="150"/>
                </a:lnTo>
                <a:lnTo>
                  <a:pt x="338" y="136"/>
                </a:lnTo>
                <a:lnTo>
                  <a:pt x="341" y="141"/>
                </a:lnTo>
                <a:lnTo>
                  <a:pt x="345" y="126"/>
                </a:lnTo>
                <a:lnTo>
                  <a:pt x="348" y="135"/>
                </a:lnTo>
                <a:lnTo>
                  <a:pt x="351" y="124"/>
                </a:lnTo>
                <a:lnTo>
                  <a:pt x="355" y="119"/>
                </a:lnTo>
                <a:lnTo>
                  <a:pt x="358" y="112"/>
                </a:lnTo>
                <a:lnTo>
                  <a:pt x="362" y="117"/>
                </a:lnTo>
                <a:lnTo>
                  <a:pt x="365" y="118"/>
                </a:lnTo>
                <a:lnTo>
                  <a:pt x="368" y="115"/>
                </a:lnTo>
                <a:lnTo>
                  <a:pt x="372" y="100"/>
                </a:lnTo>
                <a:lnTo>
                  <a:pt x="375" y="105"/>
                </a:lnTo>
                <a:lnTo>
                  <a:pt x="379" y="95"/>
                </a:lnTo>
                <a:lnTo>
                  <a:pt x="382" y="110"/>
                </a:lnTo>
                <a:lnTo>
                  <a:pt x="385" y="103"/>
                </a:lnTo>
                <a:lnTo>
                  <a:pt x="389" y="111"/>
                </a:lnTo>
                <a:lnTo>
                  <a:pt x="392" y="117"/>
                </a:lnTo>
                <a:lnTo>
                  <a:pt x="396" y="114"/>
                </a:lnTo>
                <a:lnTo>
                  <a:pt x="399" y="117"/>
                </a:lnTo>
                <a:lnTo>
                  <a:pt x="402" y="101"/>
                </a:lnTo>
                <a:lnTo>
                  <a:pt x="406" y="104"/>
                </a:lnTo>
                <a:lnTo>
                  <a:pt x="409" y="99"/>
                </a:lnTo>
                <a:lnTo>
                  <a:pt x="413" y="91"/>
                </a:lnTo>
                <a:lnTo>
                  <a:pt x="416" y="78"/>
                </a:lnTo>
                <a:lnTo>
                  <a:pt x="419" y="63"/>
                </a:lnTo>
                <a:lnTo>
                  <a:pt x="423" y="54"/>
                </a:lnTo>
                <a:lnTo>
                  <a:pt x="426" y="58"/>
                </a:lnTo>
                <a:lnTo>
                  <a:pt x="430" y="62"/>
                </a:lnTo>
                <a:lnTo>
                  <a:pt x="433" y="71"/>
                </a:lnTo>
                <a:lnTo>
                  <a:pt x="436" y="67"/>
                </a:lnTo>
                <a:lnTo>
                  <a:pt x="440" y="56"/>
                </a:lnTo>
                <a:lnTo>
                  <a:pt x="443" y="49"/>
                </a:lnTo>
                <a:lnTo>
                  <a:pt x="447" y="50"/>
                </a:lnTo>
                <a:lnTo>
                  <a:pt x="450" y="56"/>
                </a:lnTo>
                <a:lnTo>
                  <a:pt x="453" y="44"/>
                </a:lnTo>
                <a:lnTo>
                  <a:pt x="457" y="49"/>
                </a:lnTo>
                <a:lnTo>
                  <a:pt x="460" y="50"/>
                </a:lnTo>
                <a:lnTo>
                  <a:pt x="464" y="74"/>
                </a:lnTo>
                <a:lnTo>
                  <a:pt x="467" y="74"/>
                </a:lnTo>
                <a:lnTo>
                  <a:pt x="470" y="69"/>
                </a:lnTo>
                <a:lnTo>
                  <a:pt x="474" y="52"/>
                </a:lnTo>
                <a:lnTo>
                  <a:pt x="477" y="51"/>
                </a:lnTo>
                <a:lnTo>
                  <a:pt x="481" y="63"/>
                </a:lnTo>
                <a:lnTo>
                  <a:pt x="484" y="63"/>
                </a:lnTo>
                <a:lnTo>
                  <a:pt x="488" y="59"/>
                </a:lnTo>
                <a:lnTo>
                  <a:pt x="491" y="56"/>
                </a:lnTo>
                <a:lnTo>
                  <a:pt x="494" y="52"/>
                </a:lnTo>
                <a:lnTo>
                  <a:pt x="498" y="55"/>
                </a:lnTo>
                <a:lnTo>
                  <a:pt x="501" y="35"/>
                </a:lnTo>
                <a:lnTo>
                  <a:pt x="505" y="22"/>
                </a:lnTo>
                <a:lnTo>
                  <a:pt x="508" y="25"/>
                </a:lnTo>
                <a:lnTo>
                  <a:pt x="511" y="19"/>
                </a:lnTo>
                <a:lnTo>
                  <a:pt x="515" y="30"/>
                </a:lnTo>
                <a:lnTo>
                  <a:pt x="518" y="19"/>
                </a:lnTo>
                <a:lnTo>
                  <a:pt x="522" y="22"/>
                </a:lnTo>
                <a:lnTo>
                  <a:pt x="525" y="28"/>
                </a:lnTo>
                <a:lnTo>
                  <a:pt x="528" y="20"/>
                </a:lnTo>
                <a:lnTo>
                  <a:pt x="532" y="28"/>
                </a:lnTo>
                <a:lnTo>
                  <a:pt x="535" y="16"/>
                </a:lnTo>
                <a:lnTo>
                  <a:pt x="539" y="25"/>
                </a:lnTo>
                <a:lnTo>
                  <a:pt x="542" y="17"/>
                </a:lnTo>
                <a:lnTo>
                  <a:pt x="546" y="29"/>
                </a:lnTo>
                <a:lnTo>
                  <a:pt x="549" y="16"/>
                </a:lnTo>
                <a:lnTo>
                  <a:pt x="552" y="23"/>
                </a:lnTo>
                <a:lnTo>
                  <a:pt x="556" y="13"/>
                </a:lnTo>
                <a:lnTo>
                  <a:pt x="559" y="25"/>
                </a:lnTo>
                <a:lnTo>
                  <a:pt x="563" y="36"/>
                </a:lnTo>
                <a:lnTo>
                  <a:pt x="566" y="37"/>
                </a:lnTo>
                <a:lnTo>
                  <a:pt x="569" y="37"/>
                </a:lnTo>
                <a:lnTo>
                  <a:pt x="573" y="9"/>
                </a:lnTo>
                <a:lnTo>
                  <a:pt x="576" y="7"/>
                </a:lnTo>
                <a:lnTo>
                  <a:pt x="580" y="0"/>
                </a:lnTo>
                <a:lnTo>
                  <a:pt x="583" y="25"/>
                </a:lnTo>
                <a:lnTo>
                  <a:pt x="586" y="34"/>
                </a:lnTo>
                <a:lnTo>
                  <a:pt x="590" y="41"/>
                </a:lnTo>
                <a:lnTo>
                  <a:pt x="593" y="30"/>
                </a:lnTo>
                <a:lnTo>
                  <a:pt x="597" y="39"/>
                </a:lnTo>
                <a:lnTo>
                  <a:pt x="600" y="33"/>
                </a:lnTo>
                <a:lnTo>
                  <a:pt x="604" y="38"/>
                </a:lnTo>
                <a:lnTo>
                  <a:pt x="607" y="20"/>
                </a:lnTo>
                <a:lnTo>
                  <a:pt x="610" y="43"/>
                </a:lnTo>
                <a:lnTo>
                  <a:pt x="614" y="33"/>
                </a:lnTo>
                <a:lnTo>
                  <a:pt x="617" y="49"/>
                </a:lnTo>
                <a:lnTo>
                  <a:pt x="621" y="39"/>
                </a:lnTo>
                <a:lnTo>
                  <a:pt x="624" y="41"/>
                </a:lnTo>
                <a:lnTo>
                  <a:pt x="627" y="27"/>
                </a:lnTo>
                <a:lnTo>
                  <a:pt x="631" y="30"/>
                </a:lnTo>
                <a:lnTo>
                  <a:pt x="634" y="34"/>
                </a:lnTo>
                <a:lnTo>
                  <a:pt x="638" y="26"/>
                </a:lnTo>
                <a:lnTo>
                  <a:pt x="641" y="17"/>
                </a:lnTo>
                <a:lnTo>
                  <a:pt x="644" y="22"/>
                </a:lnTo>
                <a:lnTo>
                  <a:pt x="648" y="31"/>
                </a:lnTo>
                <a:lnTo>
                  <a:pt x="651" y="33"/>
                </a:lnTo>
                <a:lnTo>
                  <a:pt x="655" y="38"/>
                </a:lnTo>
                <a:lnTo>
                  <a:pt x="658" y="46"/>
                </a:lnTo>
                <a:lnTo>
                  <a:pt x="661" y="59"/>
                </a:lnTo>
                <a:lnTo>
                  <a:pt x="665" y="58"/>
                </a:lnTo>
                <a:lnTo>
                  <a:pt x="668" y="57"/>
                </a:lnTo>
                <a:lnTo>
                  <a:pt x="672" y="45"/>
                </a:lnTo>
                <a:lnTo>
                  <a:pt x="675" y="45"/>
                </a:lnTo>
                <a:lnTo>
                  <a:pt x="678" y="59"/>
                </a:lnTo>
                <a:lnTo>
                  <a:pt x="682" y="87"/>
                </a:lnTo>
                <a:lnTo>
                  <a:pt x="685" y="119"/>
                </a:lnTo>
                <a:lnTo>
                  <a:pt x="689" y="148"/>
                </a:lnTo>
                <a:lnTo>
                  <a:pt x="692" y="171"/>
                </a:lnTo>
                <a:lnTo>
                  <a:pt x="696" y="176"/>
                </a:lnTo>
                <a:lnTo>
                  <a:pt x="699" y="173"/>
                </a:lnTo>
                <a:lnTo>
                  <a:pt x="702" y="168"/>
                </a:lnTo>
                <a:lnTo>
                  <a:pt x="706" y="170"/>
                </a:lnTo>
                <a:lnTo>
                  <a:pt x="709" y="168"/>
                </a:lnTo>
                <a:lnTo>
                  <a:pt x="713" y="149"/>
                </a:lnTo>
                <a:lnTo>
                  <a:pt x="716" y="144"/>
                </a:lnTo>
                <a:lnTo>
                  <a:pt x="719" y="150"/>
                </a:lnTo>
                <a:lnTo>
                  <a:pt x="723" y="171"/>
                </a:lnTo>
                <a:lnTo>
                  <a:pt x="726" y="161"/>
                </a:lnTo>
                <a:lnTo>
                  <a:pt x="730" y="159"/>
                </a:lnTo>
                <a:lnTo>
                  <a:pt x="733" y="158"/>
                </a:lnTo>
                <a:lnTo>
                  <a:pt x="736" y="188"/>
                </a:lnTo>
                <a:lnTo>
                  <a:pt x="740" y="201"/>
                </a:lnTo>
                <a:lnTo>
                  <a:pt x="743" y="197"/>
                </a:lnTo>
                <a:lnTo>
                  <a:pt x="747" y="198"/>
                </a:lnTo>
                <a:lnTo>
                  <a:pt x="750" y="178"/>
                </a:lnTo>
                <a:lnTo>
                  <a:pt x="753" y="182"/>
                </a:lnTo>
                <a:lnTo>
                  <a:pt x="757" y="172"/>
                </a:lnTo>
                <a:lnTo>
                  <a:pt x="760" y="182"/>
                </a:lnTo>
                <a:lnTo>
                  <a:pt x="764" y="184"/>
                </a:lnTo>
                <a:lnTo>
                  <a:pt x="767" y="187"/>
                </a:lnTo>
                <a:lnTo>
                  <a:pt x="770" y="174"/>
                </a:lnTo>
                <a:lnTo>
                  <a:pt x="774" y="181"/>
                </a:lnTo>
                <a:lnTo>
                  <a:pt x="777" y="181"/>
                </a:lnTo>
                <a:lnTo>
                  <a:pt x="781" y="187"/>
                </a:lnTo>
                <a:lnTo>
                  <a:pt x="784" y="174"/>
                </a:lnTo>
                <a:lnTo>
                  <a:pt x="787" y="178"/>
                </a:lnTo>
                <a:lnTo>
                  <a:pt x="791" y="176"/>
                </a:lnTo>
                <a:lnTo>
                  <a:pt x="794" y="167"/>
                </a:lnTo>
                <a:lnTo>
                  <a:pt x="798" y="163"/>
                </a:lnTo>
                <a:lnTo>
                  <a:pt x="801" y="159"/>
                </a:lnTo>
                <a:lnTo>
                  <a:pt x="804" y="149"/>
                </a:lnTo>
                <a:lnTo>
                  <a:pt x="808" y="140"/>
                </a:lnTo>
                <a:lnTo>
                  <a:pt x="811" y="157"/>
                </a:lnTo>
                <a:lnTo>
                  <a:pt x="815" y="182"/>
                </a:lnTo>
                <a:lnTo>
                  <a:pt x="818" y="191"/>
                </a:lnTo>
                <a:lnTo>
                  <a:pt x="821" y="184"/>
                </a:lnTo>
                <a:lnTo>
                  <a:pt x="825" y="173"/>
                </a:lnTo>
                <a:lnTo>
                  <a:pt x="828" y="172"/>
                </a:lnTo>
                <a:lnTo>
                  <a:pt x="832" y="157"/>
                </a:lnTo>
                <a:lnTo>
                  <a:pt x="835" y="166"/>
                </a:lnTo>
                <a:lnTo>
                  <a:pt x="839" y="152"/>
                </a:lnTo>
                <a:lnTo>
                  <a:pt x="842" y="150"/>
                </a:lnTo>
                <a:lnTo>
                  <a:pt x="845" y="146"/>
                </a:lnTo>
                <a:lnTo>
                  <a:pt x="849" y="161"/>
                </a:lnTo>
                <a:lnTo>
                  <a:pt x="852" y="170"/>
                </a:lnTo>
                <a:lnTo>
                  <a:pt x="856" y="163"/>
                </a:lnTo>
                <a:lnTo>
                  <a:pt x="859" y="154"/>
                </a:lnTo>
                <a:lnTo>
                  <a:pt x="862" y="170"/>
                </a:lnTo>
                <a:lnTo>
                  <a:pt x="866" y="168"/>
                </a:lnTo>
                <a:lnTo>
                  <a:pt x="869" y="164"/>
                </a:lnTo>
                <a:lnTo>
                  <a:pt x="873" y="166"/>
                </a:lnTo>
                <a:lnTo>
                  <a:pt x="876" y="179"/>
                </a:lnTo>
                <a:lnTo>
                  <a:pt x="879" y="198"/>
                </a:lnTo>
                <a:lnTo>
                  <a:pt x="883" y="197"/>
                </a:lnTo>
                <a:lnTo>
                  <a:pt x="886" y="184"/>
                </a:lnTo>
                <a:lnTo>
                  <a:pt x="890" y="176"/>
                </a:lnTo>
                <a:lnTo>
                  <a:pt x="893" y="167"/>
                </a:lnTo>
                <a:lnTo>
                  <a:pt x="897" y="169"/>
                </a:lnTo>
                <a:lnTo>
                  <a:pt x="900" y="170"/>
                </a:lnTo>
                <a:lnTo>
                  <a:pt x="903" y="168"/>
                </a:lnTo>
                <a:lnTo>
                  <a:pt x="907" y="180"/>
                </a:lnTo>
                <a:lnTo>
                  <a:pt x="910" y="190"/>
                </a:lnTo>
                <a:lnTo>
                  <a:pt x="914" y="182"/>
                </a:lnTo>
                <a:lnTo>
                  <a:pt x="917" y="180"/>
                </a:lnTo>
                <a:lnTo>
                  <a:pt x="920" y="178"/>
                </a:lnTo>
                <a:lnTo>
                  <a:pt x="924" y="196"/>
                </a:lnTo>
                <a:lnTo>
                  <a:pt x="927" y="198"/>
                </a:lnTo>
                <a:lnTo>
                  <a:pt x="931" y="200"/>
                </a:lnTo>
                <a:lnTo>
                  <a:pt x="934" y="201"/>
                </a:lnTo>
                <a:lnTo>
                  <a:pt x="938" y="198"/>
                </a:lnTo>
                <a:lnTo>
                  <a:pt x="941" y="184"/>
                </a:lnTo>
                <a:lnTo>
                  <a:pt x="944" y="181"/>
                </a:lnTo>
                <a:lnTo>
                  <a:pt x="948" y="181"/>
                </a:lnTo>
                <a:lnTo>
                  <a:pt x="951" y="175"/>
                </a:lnTo>
                <a:lnTo>
                  <a:pt x="955" y="164"/>
                </a:lnTo>
                <a:lnTo>
                  <a:pt x="958" y="176"/>
                </a:lnTo>
                <a:lnTo>
                  <a:pt x="961" y="173"/>
                </a:lnTo>
                <a:lnTo>
                  <a:pt x="965" y="160"/>
                </a:lnTo>
                <a:lnTo>
                  <a:pt x="968" y="150"/>
                </a:lnTo>
                <a:lnTo>
                  <a:pt x="972" y="153"/>
                </a:lnTo>
                <a:lnTo>
                  <a:pt x="975" y="164"/>
                </a:lnTo>
                <a:lnTo>
                  <a:pt x="978" y="163"/>
                </a:lnTo>
                <a:lnTo>
                  <a:pt x="982" y="163"/>
                </a:lnTo>
                <a:lnTo>
                  <a:pt x="985" y="164"/>
                </a:lnTo>
                <a:lnTo>
                  <a:pt x="989" y="159"/>
                </a:lnTo>
                <a:lnTo>
                  <a:pt x="992" y="155"/>
                </a:lnTo>
                <a:lnTo>
                  <a:pt x="995" y="159"/>
                </a:lnTo>
                <a:lnTo>
                  <a:pt x="999" y="171"/>
                </a:lnTo>
                <a:lnTo>
                  <a:pt x="1002" y="181"/>
                </a:lnTo>
                <a:lnTo>
                  <a:pt x="1006" y="178"/>
                </a:lnTo>
                <a:lnTo>
                  <a:pt x="1009" y="156"/>
                </a:lnTo>
                <a:lnTo>
                  <a:pt x="1012" y="160"/>
                </a:lnTo>
                <a:lnTo>
                  <a:pt x="1016" y="162"/>
                </a:lnTo>
                <a:lnTo>
                  <a:pt x="1019" y="196"/>
                </a:lnTo>
                <a:lnTo>
                  <a:pt x="1023" y="204"/>
                </a:lnTo>
                <a:lnTo>
                  <a:pt x="1026" y="219"/>
                </a:lnTo>
                <a:lnTo>
                  <a:pt x="1029" y="212"/>
                </a:lnTo>
                <a:lnTo>
                  <a:pt x="1033" y="232"/>
                </a:lnTo>
                <a:lnTo>
                  <a:pt x="1036" y="253"/>
                </a:lnTo>
                <a:lnTo>
                  <a:pt x="1040" y="269"/>
                </a:lnTo>
                <a:lnTo>
                  <a:pt x="1043" y="272"/>
                </a:lnTo>
                <a:lnTo>
                  <a:pt x="1046" y="273"/>
                </a:lnTo>
                <a:lnTo>
                  <a:pt x="1050" y="283"/>
                </a:lnTo>
                <a:lnTo>
                  <a:pt x="1053" y="286"/>
                </a:lnTo>
                <a:lnTo>
                  <a:pt x="1057" y="271"/>
                </a:lnTo>
                <a:lnTo>
                  <a:pt x="1060" y="271"/>
                </a:lnTo>
                <a:lnTo>
                  <a:pt x="1063" y="261"/>
                </a:lnTo>
                <a:lnTo>
                  <a:pt x="1067" y="260"/>
                </a:lnTo>
                <a:lnTo>
                  <a:pt x="1070" y="245"/>
                </a:lnTo>
                <a:lnTo>
                  <a:pt x="1074" y="245"/>
                </a:lnTo>
                <a:lnTo>
                  <a:pt x="1077" y="250"/>
                </a:lnTo>
                <a:lnTo>
                  <a:pt x="1080" y="261"/>
                </a:lnTo>
                <a:lnTo>
                  <a:pt x="1084" y="258"/>
                </a:lnTo>
                <a:lnTo>
                  <a:pt x="1087" y="266"/>
                </a:lnTo>
                <a:lnTo>
                  <a:pt x="1091" y="247"/>
                </a:lnTo>
                <a:lnTo>
                  <a:pt x="1094" y="243"/>
                </a:lnTo>
                <a:lnTo>
                  <a:pt x="1097" y="242"/>
                </a:lnTo>
                <a:lnTo>
                  <a:pt x="1101" y="255"/>
                </a:lnTo>
                <a:lnTo>
                  <a:pt x="1104" y="263"/>
                </a:lnTo>
                <a:lnTo>
                  <a:pt x="1108" y="263"/>
                </a:lnTo>
                <a:lnTo>
                  <a:pt x="1111" y="252"/>
                </a:lnTo>
                <a:lnTo>
                  <a:pt x="1114" y="253"/>
                </a:lnTo>
                <a:lnTo>
                  <a:pt x="1118" y="255"/>
                </a:lnTo>
                <a:lnTo>
                  <a:pt x="1121" y="252"/>
                </a:lnTo>
                <a:lnTo>
                  <a:pt x="1125" y="259"/>
                </a:lnTo>
                <a:lnTo>
                  <a:pt x="1128" y="241"/>
                </a:lnTo>
                <a:lnTo>
                  <a:pt x="1132" y="259"/>
                </a:lnTo>
                <a:lnTo>
                  <a:pt x="1135" y="255"/>
                </a:lnTo>
                <a:lnTo>
                  <a:pt x="1138" y="271"/>
                </a:lnTo>
                <a:lnTo>
                  <a:pt x="1142" y="264"/>
                </a:lnTo>
                <a:lnTo>
                  <a:pt x="1145" y="247"/>
                </a:lnTo>
                <a:lnTo>
                  <a:pt x="1149" y="244"/>
                </a:lnTo>
                <a:lnTo>
                  <a:pt x="1152" y="233"/>
                </a:lnTo>
                <a:lnTo>
                  <a:pt x="1155" y="258"/>
                </a:lnTo>
                <a:lnTo>
                  <a:pt x="1159" y="252"/>
                </a:lnTo>
                <a:lnTo>
                  <a:pt x="1162" y="257"/>
                </a:lnTo>
                <a:lnTo>
                  <a:pt x="1166" y="247"/>
                </a:lnTo>
                <a:lnTo>
                  <a:pt x="1169" y="258"/>
                </a:lnTo>
                <a:lnTo>
                  <a:pt x="1172" y="284"/>
                </a:lnTo>
                <a:lnTo>
                  <a:pt x="1176" y="281"/>
                </a:lnTo>
                <a:lnTo>
                  <a:pt x="1179" y="282"/>
                </a:lnTo>
                <a:lnTo>
                  <a:pt x="1183" y="279"/>
                </a:lnTo>
                <a:lnTo>
                  <a:pt x="1186" y="268"/>
                </a:lnTo>
                <a:lnTo>
                  <a:pt x="1190" y="264"/>
                </a:lnTo>
                <a:lnTo>
                  <a:pt x="1193" y="254"/>
                </a:lnTo>
                <a:lnTo>
                  <a:pt x="1196" y="265"/>
                </a:lnTo>
                <a:lnTo>
                  <a:pt x="1200" y="260"/>
                </a:lnTo>
                <a:lnTo>
                  <a:pt x="1203" y="261"/>
                </a:lnTo>
                <a:lnTo>
                  <a:pt x="1207" y="267"/>
                </a:lnTo>
                <a:lnTo>
                  <a:pt x="1210" y="282"/>
                </a:lnTo>
                <a:lnTo>
                  <a:pt x="1213" y="274"/>
                </a:lnTo>
                <a:lnTo>
                  <a:pt x="1217" y="282"/>
                </a:lnTo>
                <a:lnTo>
                  <a:pt x="1220" y="279"/>
                </a:lnTo>
                <a:lnTo>
                  <a:pt x="1224" y="276"/>
                </a:lnTo>
                <a:lnTo>
                  <a:pt x="1227" y="258"/>
                </a:lnTo>
                <a:lnTo>
                  <a:pt x="1231" y="242"/>
                </a:lnTo>
                <a:lnTo>
                  <a:pt x="1234" y="240"/>
                </a:lnTo>
                <a:lnTo>
                  <a:pt x="1237" y="231"/>
                </a:lnTo>
                <a:lnTo>
                  <a:pt x="1241" y="241"/>
                </a:lnTo>
                <a:lnTo>
                  <a:pt x="1244" y="245"/>
                </a:lnTo>
                <a:lnTo>
                  <a:pt x="1248" y="258"/>
                </a:lnTo>
                <a:lnTo>
                  <a:pt x="1251" y="249"/>
                </a:lnTo>
                <a:lnTo>
                  <a:pt x="1254" y="256"/>
                </a:lnTo>
                <a:lnTo>
                  <a:pt x="1258" y="272"/>
                </a:lnTo>
                <a:lnTo>
                  <a:pt x="1261" y="288"/>
                </a:lnTo>
                <a:lnTo>
                  <a:pt x="1265" y="270"/>
                </a:lnTo>
                <a:lnTo>
                  <a:pt x="1268" y="244"/>
                </a:lnTo>
                <a:lnTo>
                  <a:pt x="1271" y="237"/>
                </a:lnTo>
                <a:lnTo>
                  <a:pt x="1275" y="239"/>
                </a:lnTo>
                <a:lnTo>
                  <a:pt x="1278" y="248"/>
                </a:lnTo>
                <a:lnTo>
                  <a:pt x="1282" y="248"/>
                </a:lnTo>
                <a:lnTo>
                  <a:pt x="1285" y="254"/>
                </a:lnTo>
                <a:lnTo>
                  <a:pt x="1288" y="266"/>
                </a:lnTo>
                <a:lnTo>
                  <a:pt x="1292" y="266"/>
                </a:lnTo>
                <a:lnTo>
                  <a:pt x="1295" y="271"/>
                </a:lnTo>
                <a:lnTo>
                  <a:pt x="1299" y="253"/>
                </a:lnTo>
                <a:lnTo>
                  <a:pt x="1302" y="252"/>
                </a:lnTo>
                <a:lnTo>
                  <a:pt x="1305" y="254"/>
                </a:lnTo>
                <a:lnTo>
                  <a:pt x="1309" y="261"/>
                </a:lnTo>
                <a:lnTo>
                  <a:pt x="1312" y="267"/>
                </a:lnTo>
                <a:lnTo>
                  <a:pt x="1316" y="269"/>
                </a:lnTo>
                <a:lnTo>
                  <a:pt x="1319" y="264"/>
                </a:lnTo>
                <a:lnTo>
                  <a:pt x="1322" y="254"/>
                </a:lnTo>
                <a:lnTo>
                  <a:pt x="1326" y="237"/>
                </a:lnTo>
                <a:lnTo>
                  <a:pt x="1329" y="232"/>
                </a:lnTo>
                <a:lnTo>
                  <a:pt x="1333" y="241"/>
                </a:lnTo>
                <a:lnTo>
                  <a:pt x="1336" y="248"/>
                </a:lnTo>
                <a:lnTo>
                  <a:pt x="1339" y="261"/>
                </a:lnTo>
                <a:lnTo>
                  <a:pt x="1343" y="265"/>
                </a:lnTo>
                <a:lnTo>
                  <a:pt x="1346" y="264"/>
                </a:lnTo>
                <a:lnTo>
                  <a:pt x="1350" y="269"/>
                </a:lnTo>
                <a:lnTo>
                  <a:pt x="1353" y="257"/>
                </a:lnTo>
                <a:lnTo>
                  <a:pt x="1356" y="245"/>
                </a:lnTo>
                <a:lnTo>
                  <a:pt x="1360" y="222"/>
                </a:lnTo>
                <a:lnTo>
                  <a:pt x="1363" y="218"/>
                </a:lnTo>
                <a:lnTo>
                  <a:pt x="1367" y="232"/>
                </a:lnTo>
                <a:lnTo>
                  <a:pt x="1370" y="237"/>
                </a:lnTo>
                <a:lnTo>
                  <a:pt x="1373" y="225"/>
                </a:lnTo>
                <a:lnTo>
                  <a:pt x="1377" y="218"/>
                </a:lnTo>
                <a:lnTo>
                  <a:pt x="1380" y="224"/>
                </a:lnTo>
                <a:lnTo>
                  <a:pt x="1384" y="214"/>
                </a:lnTo>
                <a:lnTo>
                  <a:pt x="1387" y="218"/>
                </a:lnTo>
                <a:lnTo>
                  <a:pt x="1390" y="210"/>
                </a:lnTo>
                <a:lnTo>
                  <a:pt x="1394" y="217"/>
                </a:lnTo>
                <a:lnTo>
                  <a:pt x="1397" y="208"/>
                </a:lnTo>
                <a:lnTo>
                  <a:pt x="1401" y="200"/>
                </a:lnTo>
                <a:lnTo>
                  <a:pt x="1404" y="200"/>
                </a:lnTo>
                <a:lnTo>
                  <a:pt x="1407" y="185"/>
                </a:lnTo>
                <a:lnTo>
                  <a:pt x="1411" y="164"/>
                </a:lnTo>
                <a:lnTo>
                  <a:pt x="1414" y="172"/>
                </a:lnTo>
                <a:lnTo>
                  <a:pt x="1418" y="183"/>
                </a:lnTo>
                <a:lnTo>
                  <a:pt x="1421" y="204"/>
                </a:lnTo>
                <a:lnTo>
                  <a:pt x="1425" y="197"/>
                </a:lnTo>
                <a:lnTo>
                  <a:pt x="1428" y="187"/>
                </a:lnTo>
                <a:lnTo>
                  <a:pt x="1431" y="160"/>
                </a:lnTo>
                <a:lnTo>
                  <a:pt x="1435" y="139"/>
                </a:lnTo>
                <a:lnTo>
                  <a:pt x="1438" y="129"/>
                </a:lnTo>
                <a:lnTo>
                  <a:pt x="1442" y="130"/>
                </a:lnTo>
                <a:lnTo>
                  <a:pt x="1445" y="130"/>
                </a:lnTo>
                <a:lnTo>
                  <a:pt x="1448" y="121"/>
                </a:lnTo>
                <a:lnTo>
                  <a:pt x="1452" y="127"/>
                </a:lnTo>
                <a:lnTo>
                  <a:pt x="1455" y="129"/>
                </a:lnTo>
                <a:lnTo>
                  <a:pt x="1459" y="117"/>
                </a:lnTo>
                <a:lnTo>
                  <a:pt x="1462" y="106"/>
                </a:lnTo>
                <a:lnTo>
                  <a:pt x="1465" y="91"/>
                </a:lnTo>
                <a:lnTo>
                  <a:pt x="1469" y="88"/>
                </a:lnTo>
                <a:lnTo>
                  <a:pt x="1472" y="75"/>
                </a:lnTo>
                <a:lnTo>
                  <a:pt x="1476" y="60"/>
                </a:lnTo>
                <a:lnTo>
                  <a:pt x="1479" y="61"/>
                </a:lnTo>
                <a:lnTo>
                  <a:pt x="1483" y="59"/>
                </a:lnTo>
                <a:lnTo>
                  <a:pt x="1486" y="78"/>
                </a:lnTo>
                <a:lnTo>
                  <a:pt x="1489" y="81"/>
                </a:lnTo>
                <a:lnTo>
                  <a:pt x="1493" y="89"/>
                </a:lnTo>
                <a:lnTo>
                  <a:pt x="1496" y="80"/>
                </a:lnTo>
                <a:lnTo>
                  <a:pt x="1500" y="74"/>
                </a:lnTo>
                <a:lnTo>
                  <a:pt x="1503" y="83"/>
                </a:lnTo>
                <a:lnTo>
                  <a:pt x="1506" y="94"/>
                </a:lnTo>
                <a:lnTo>
                  <a:pt x="1510" y="101"/>
                </a:lnTo>
                <a:lnTo>
                  <a:pt x="1513" y="95"/>
                </a:lnTo>
                <a:lnTo>
                  <a:pt x="1517" y="93"/>
                </a:lnTo>
                <a:lnTo>
                  <a:pt x="1520" y="91"/>
                </a:lnTo>
                <a:lnTo>
                  <a:pt x="1524" y="115"/>
                </a:lnTo>
                <a:lnTo>
                  <a:pt x="1527" y="119"/>
                </a:lnTo>
                <a:lnTo>
                  <a:pt x="1530" y="132"/>
                </a:lnTo>
                <a:lnTo>
                  <a:pt x="1534" y="126"/>
                </a:lnTo>
                <a:lnTo>
                  <a:pt x="1537" y="132"/>
                </a:lnTo>
                <a:lnTo>
                  <a:pt x="1541" y="144"/>
                </a:lnTo>
                <a:lnTo>
                  <a:pt x="1544" y="146"/>
                </a:lnTo>
                <a:lnTo>
                  <a:pt x="1547" y="144"/>
                </a:lnTo>
                <a:lnTo>
                  <a:pt x="1551" y="142"/>
                </a:lnTo>
                <a:lnTo>
                  <a:pt x="1554" y="152"/>
                </a:lnTo>
                <a:lnTo>
                  <a:pt x="1558" y="175"/>
                </a:lnTo>
                <a:lnTo>
                  <a:pt x="1561" y="197"/>
                </a:lnTo>
                <a:lnTo>
                  <a:pt x="1564" y="200"/>
                </a:lnTo>
                <a:lnTo>
                  <a:pt x="1568" y="197"/>
                </a:lnTo>
                <a:lnTo>
                  <a:pt x="1571" y="203"/>
                </a:lnTo>
                <a:lnTo>
                  <a:pt x="1575" y="204"/>
                </a:lnTo>
                <a:lnTo>
                  <a:pt x="1578" y="211"/>
                </a:lnTo>
                <a:lnTo>
                  <a:pt x="1581" y="201"/>
                </a:lnTo>
                <a:lnTo>
                  <a:pt x="1585" y="215"/>
                </a:lnTo>
                <a:lnTo>
                  <a:pt x="1588" y="214"/>
                </a:lnTo>
                <a:lnTo>
                  <a:pt x="1592" y="210"/>
                </a:lnTo>
                <a:lnTo>
                  <a:pt x="1595" y="207"/>
                </a:lnTo>
                <a:lnTo>
                  <a:pt x="1598" y="214"/>
                </a:lnTo>
                <a:lnTo>
                  <a:pt x="1602" y="227"/>
                </a:lnTo>
                <a:lnTo>
                  <a:pt x="1605" y="234"/>
                </a:lnTo>
                <a:lnTo>
                  <a:pt x="1609" y="230"/>
                </a:lnTo>
                <a:lnTo>
                  <a:pt x="1612" y="230"/>
                </a:lnTo>
                <a:lnTo>
                  <a:pt x="1615" y="228"/>
                </a:lnTo>
                <a:lnTo>
                  <a:pt x="1619" y="237"/>
                </a:lnTo>
                <a:lnTo>
                  <a:pt x="1622" y="240"/>
                </a:lnTo>
                <a:lnTo>
                  <a:pt x="1626" y="235"/>
                </a:lnTo>
                <a:lnTo>
                  <a:pt x="1629" y="218"/>
                </a:lnTo>
                <a:lnTo>
                  <a:pt x="1632" y="225"/>
                </a:lnTo>
                <a:lnTo>
                  <a:pt x="1636" y="239"/>
                </a:lnTo>
                <a:lnTo>
                  <a:pt x="1639" y="261"/>
                </a:lnTo>
                <a:lnTo>
                  <a:pt x="1643" y="261"/>
                </a:lnTo>
                <a:lnTo>
                  <a:pt x="1646" y="258"/>
                </a:lnTo>
                <a:lnTo>
                  <a:pt x="1649" y="256"/>
                </a:lnTo>
                <a:lnTo>
                  <a:pt x="1653" y="242"/>
                </a:lnTo>
                <a:lnTo>
                  <a:pt x="1656" y="242"/>
                </a:lnTo>
                <a:lnTo>
                  <a:pt x="1660" y="248"/>
                </a:lnTo>
                <a:lnTo>
                  <a:pt x="1663" y="248"/>
                </a:lnTo>
                <a:lnTo>
                  <a:pt x="1666" y="245"/>
                </a:lnTo>
                <a:lnTo>
                  <a:pt x="1670" y="235"/>
                </a:lnTo>
                <a:lnTo>
                  <a:pt x="1673" y="248"/>
                </a:lnTo>
                <a:lnTo>
                  <a:pt x="1677" y="248"/>
                </a:lnTo>
                <a:lnTo>
                  <a:pt x="1680" y="248"/>
                </a:lnTo>
                <a:lnTo>
                  <a:pt x="1683" y="250"/>
                </a:lnTo>
                <a:lnTo>
                  <a:pt x="1687" y="253"/>
                </a:lnTo>
                <a:lnTo>
                  <a:pt x="1690" y="250"/>
                </a:lnTo>
                <a:lnTo>
                  <a:pt x="1694" y="232"/>
                </a:lnTo>
                <a:lnTo>
                  <a:pt x="1697" y="231"/>
                </a:lnTo>
                <a:lnTo>
                  <a:pt x="1700" y="232"/>
                </a:lnTo>
              </a:path>
            </a:pathLst>
          </a:custGeom>
          <a:noFill/>
          <a:ln w="4763"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41" name="Freeform 167">
            <a:extLst>
              <a:ext uri="{FF2B5EF4-FFF2-40B4-BE49-F238E27FC236}">
                <a16:creationId xmlns:a16="http://schemas.microsoft.com/office/drawing/2014/main" id="{A5A43A23-479A-4CF2-A139-C4C9F6DF8168}"/>
              </a:ext>
            </a:extLst>
          </p:cNvPr>
          <p:cNvSpPr>
            <a:spLocks/>
          </p:cNvSpPr>
          <p:nvPr/>
        </p:nvSpPr>
        <p:spPr bwMode="auto">
          <a:xfrm>
            <a:off x="8691563" y="2487613"/>
            <a:ext cx="2698750" cy="784225"/>
          </a:xfrm>
          <a:custGeom>
            <a:avLst/>
            <a:gdLst>
              <a:gd name="T0" fmla="*/ 24 w 1700"/>
              <a:gd name="T1" fmla="*/ 448 h 494"/>
              <a:gd name="T2" fmla="*/ 52 w 1700"/>
              <a:gd name="T3" fmla="*/ 287 h 494"/>
              <a:gd name="T4" fmla="*/ 79 w 1700"/>
              <a:gd name="T5" fmla="*/ 268 h 494"/>
              <a:gd name="T6" fmla="*/ 106 w 1700"/>
              <a:gd name="T7" fmla="*/ 262 h 494"/>
              <a:gd name="T8" fmla="*/ 133 w 1700"/>
              <a:gd name="T9" fmla="*/ 273 h 494"/>
              <a:gd name="T10" fmla="*/ 160 w 1700"/>
              <a:gd name="T11" fmla="*/ 265 h 494"/>
              <a:gd name="T12" fmla="*/ 188 w 1700"/>
              <a:gd name="T13" fmla="*/ 259 h 494"/>
              <a:gd name="T14" fmla="*/ 215 w 1700"/>
              <a:gd name="T15" fmla="*/ 195 h 494"/>
              <a:gd name="T16" fmla="*/ 242 w 1700"/>
              <a:gd name="T17" fmla="*/ 172 h 494"/>
              <a:gd name="T18" fmla="*/ 270 w 1700"/>
              <a:gd name="T19" fmla="*/ 159 h 494"/>
              <a:gd name="T20" fmla="*/ 297 w 1700"/>
              <a:gd name="T21" fmla="*/ 116 h 494"/>
              <a:gd name="T22" fmla="*/ 324 w 1700"/>
              <a:gd name="T23" fmla="*/ 118 h 494"/>
              <a:gd name="T24" fmla="*/ 351 w 1700"/>
              <a:gd name="T25" fmla="*/ 101 h 494"/>
              <a:gd name="T26" fmla="*/ 379 w 1700"/>
              <a:gd name="T27" fmla="*/ 63 h 494"/>
              <a:gd name="T28" fmla="*/ 406 w 1700"/>
              <a:gd name="T29" fmla="*/ 85 h 494"/>
              <a:gd name="T30" fmla="*/ 433 w 1700"/>
              <a:gd name="T31" fmla="*/ 72 h 494"/>
              <a:gd name="T32" fmla="*/ 460 w 1700"/>
              <a:gd name="T33" fmla="*/ 67 h 494"/>
              <a:gd name="T34" fmla="*/ 488 w 1700"/>
              <a:gd name="T35" fmla="*/ 27 h 494"/>
              <a:gd name="T36" fmla="*/ 515 w 1700"/>
              <a:gd name="T37" fmla="*/ 57 h 494"/>
              <a:gd name="T38" fmla="*/ 542 w 1700"/>
              <a:gd name="T39" fmla="*/ 52 h 494"/>
              <a:gd name="T40" fmla="*/ 569 w 1700"/>
              <a:gd name="T41" fmla="*/ 28 h 494"/>
              <a:gd name="T42" fmla="*/ 597 w 1700"/>
              <a:gd name="T43" fmla="*/ 33 h 494"/>
              <a:gd name="T44" fmla="*/ 624 w 1700"/>
              <a:gd name="T45" fmla="*/ 50 h 494"/>
              <a:gd name="T46" fmla="*/ 651 w 1700"/>
              <a:gd name="T47" fmla="*/ 3 h 494"/>
              <a:gd name="T48" fmla="*/ 678 w 1700"/>
              <a:gd name="T49" fmla="*/ 31 h 494"/>
              <a:gd name="T50" fmla="*/ 706 w 1700"/>
              <a:gd name="T51" fmla="*/ 185 h 494"/>
              <a:gd name="T52" fmla="*/ 733 w 1700"/>
              <a:gd name="T53" fmla="*/ 159 h 494"/>
              <a:gd name="T54" fmla="*/ 760 w 1700"/>
              <a:gd name="T55" fmla="*/ 163 h 494"/>
              <a:gd name="T56" fmla="*/ 787 w 1700"/>
              <a:gd name="T57" fmla="*/ 157 h 494"/>
              <a:gd name="T58" fmla="*/ 815 w 1700"/>
              <a:gd name="T59" fmla="*/ 158 h 494"/>
              <a:gd name="T60" fmla="*/ 842 w 1700"/>
              <a:gd name="T61" fmla="*/ 161 h 494"/>
              <a:gd name="T62" fmla="*/ 869 w 1700"/>
              <a:gd name="T63" fmla="*/ 157 h 494"/>
              <a:gd name="T64" fmla="*/ 897 w 1700"/>
              <a:gd name="T65" fmla="*/ 157 h 494"/>
              <a:gd name="T66" fmla="*/ 924 w 1700"/>
              <a:gd name="T67" fmla="*/ 162 h 494"/>
              <a:gd name="T68" fmla="*/ 951 w 1700"/>
              <a:gd name="T69" fmla="*/ 148 h 494"/>
              <a:gd name="T70" fmla="*/ 978 w 1700"/>
              <a:gd name="T71" fmla="*/ 147 h 494"/>
              <a:gd name="T72" fmla="*/ 1006 w 1700"/>
              <a:gd name="T73" fmla="*/ 186 h 494"/>
              <a:gd name="T74" fmla="*/ 1033 w 1700"/>
              <a:gd name="T75" fmla="*/ 224 h 494"/>
              <a:gd name="T76" fmla="*/ 1060 w 1700"/>
              <a:gd name="T77" fmla="*/ 283 h 494"/>
              <a:gd name="T78" fmla="*/ 1087 w 1700"/>
              <a:gd name="T79" fmla="*/ 253 h 494"/>
              <a:gd name="T80" fmla="*/ 1114 w 1700"/>
              <a:gd name="T81" fmla="*/ 232 h 494"/>
              <a:gd name="T82" fmla="*/ 1142 w 1700"/>
              <a:gd name="T83" fmla="*/ 244 h 494"/>
              <a:gd name="T84" fmla="*/ 1169 w 1700"/>
              <a:gd name="T85" fmla="*/ 259 h 494"/>
              <a:gd name="T86" fmla="*/ 1196 w 1700"/>
              <a:gd name="T87" fmla="*/ 268 h 494"/>
              <a:gd name="T88" fmla="*/ 1224 w 1700"/>
              <a:gd name="T89" fmla="*/ 263 h 494"/>
              <a:gd name="T90" fmla="*/ 1251 w 1700"/>
              <a:gd name="T91" fmla="*/ 258 h 494"/>
              <a:gd name="T92" fmla="*/ 1278 w 1700"/>
              <a:gd name="T93" fmla="*/ 261 h 494"/>
              <a:gd name="T94" fmla="*/ 1305 w 1700"/>
              <a:gd name="T95" fmla="*/ 283 h 494"/>
              <a:gd name="T96" fmla="*/ 1333 w 1700"/>
              <a:gd name="T97" fmla="*/ 256 h 494"/>
              <a:gd name="T98" fmla="*/ 1360 w 1700"/>
              <a:gd name="T99" fmla="*/ 210 h 494"/>
              <a:gd name="T100" fmla="*/ 1387 w 1700"/>
              <a:gd name="T101" fmla="*/ 210 h 494"/>
              <a:gd name="T102" fmla="*/ 1414 w 1700"/>
              <a:gd name="T103" fmla="*/ 167 h 494"/>
              <a:gd name="T104" fmla="*/ 1442 w 1700"/>
              <a:gd name="T105" fmla="*/ 134 h 494"/>
              <a:gd name="T106" fmla="*/ 1469 w 1700"/>
              <a:gd name="T107" fmla="*/ 51 h 494"/>
              <a:gd name="T108" fmla="*/ 1496 w 1700"/>
              <a:gd name="T109" fmla="*/ 47 h 494"/>
              <a:gd name="T110" fmla="*/ 1524 w 1700"/>
              <a:gd name="T111" fmla="*/ 107 h 494"/>
              <a:gd name="T112" fmla="*/ 1551 w 1700"/>
              <a:gd name="T113" fmla="*/ 131 h 494"/>
              <a:gd name="T114" fmla="*/ 1578 w 1700"/>
              <a:gd name="T115" fmla="*/ 221 h 494"/>
              <a:gd name="T116" fmla="*/ 1605 w 1700"/>
              <a:gd name="T117" fmla="*/ 232 h 494"/>
              <a:gd name="T118" fmla="*/ 1632 w 1700"/>
              <a:gd name="T119" fmla="*/ 227 h 494"/>
              <a:gd name="T120" fmla="*/ 1660 w 1700"/>
              <a:gd name="T121" fmla="*/ 255 h 494"/>
              <a:gd name="T122" fmla="*/ 1687 w 1700"/>
              <a:gd name="T123" fmla="*/ 278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373"/>
                </a:moveTo>
                <a:lnTo>
                  <a:pt x="4" y="395"/>
                </a:lnTo>
                <a:lnTo>
                  <a:pt x="7" y="394"/>
                </a:lnTo>
                <a:lnTo>
                  <a:pt x="11" y="434"/>
                </a:lnTo>
                <a:lnTo>
                  <a:pt x="14" y="457"/>
                </a:lnTo>
                <a:lnTo>
                  <a:pt x="18" y="492"/>
                </a:lnTo>
                <a:lnTo>
                  <a:pt x="21" y="494"/>
                </a:lnTo>
                <a:lnTo>
                  <a:pt x="24" y="448"/>
                </a:lnTo>
                <a:lnTo>
                  <a:pt x="28" y="411"/>
                </a:lnTo>
                <a:lnTo>
                  <a:pt x="31" y="346"/>
                </a:lnTo>
                <a:lnTo>
                  <a:pt x="35" y="319"/>
                </a:lnTo>
                <a:lnTo>
                  <a:pt x="38" y="293"/>
                </a:lnTo>
                <a:lnTo>
                  <a:pt x="41" y="285"/>
                </a:lnTo>
                <a:lnTo>
                  <a:pt x="45" y="273"/>
                </a:lnTo>
                <a:lnTo>
                  <a:pt x="48" y="280"/>
                </a:lnTo>
                <a:lnTo>
                  <a:pt x="52" y="287"/>
                </a:lnTo>
                <a:lnTo>
                  <a:pt x="55" y="302"/>
                </a:lnTo>
                <a:lnTo>
                  <a:pt x="58" y="288"/>
                </a:lnTo>
                <a:lnTo>
                  <a:pt x="62" y="283"/>
                </a:lnTo>
                <a:lnTo>
                  <a:pt x="65" y="284"/>
                </a:lnTo>
                <a:lnTo>
                  <a:pt x="69" y="286"/>
                </a:lnTo>
                <a:lnTo>
                  <a:pt x="72" y="285"/>
                </a:lnTo>
                <a:lnTo>
                  <a:pt x="75" y="276"/>
                </a:lnTo>
                <a:lnTo>
                  <a:pt x="79" y="268"/>
                </a:lnTo>
                <a:lnTo>
                  <a:pt x="82" y="265"/>
                </a:lnTo>
                <a:lnTo>
                  <a:pt x="86" y="264"/>
                </a:lnTo>
                <a:lnTo>
                  <a:pt x="89" y="273"/>
                </a:lnTo>
                <a:lnTo>
                  <a:pt x="92" y="271"/>
                </a:lnTo>
                <a:lnTo>
                  <a:pt x="96" y="277"/>
                </a:lnTo>
                <a:lnTo>
                  <a:pt x="99" y="279"/>
                </a:lnTo>
                <a:lnTo>
                  <a:pt x="103" y="270"/>
                </a:lnTo>
                <a:lnTo>
                  <a:pt x="106" y="262"/>
                </a:lnTo>
                <a:lnTo>
                  <a:pt x="109" y="253"/>
                </a:lnTo>
                <a:lnTo>
                  <a:pt x="113" y="267"/>
                </a:lnTo>
                <a:lnTo>
                  <a:pt x="116" y="280"/>
                </a:lnTo>
                <a:lnTo>
                  <a:pt x="120" y="288"/>
                </a:lnTo>
                <a:lnTo>
                  <a:pt x="123" y="279"/>
                </a:lnTo>
                <a:lnTo>
                  <a:pt x="126" y="275"/>
                </a:lnTo>
                <a:lnTo>
                  <a:pt x="130" y="262"/>
                </a:lnTo>
                <a:lnTo>
                  <a:pt x="133" y="273"/>
                </a:lnTo>
                <a:lnTo>
                  <a:pt x="137" y="263"/>
                </a:lnTo>
                <a:lnTo>
                  <a:pt x="140" y="294"/>
                </a:lnTo>
                <a:lnTo>
                  <a:pt x="143" y="287"/>
                </a:lnTo>
                <a:lnTo>
                  <a:pt x="147" y="284"/>
                </a:lnTo>
                <a:lnTo>
                  <a:pt x="150" y="272"/>
                </a:lnTo>
                <a:lnTo>
                  <a:pt x="154" y="277"/>
                </a:lnTo>
                <a:lnTo>
                  <a:pt x="157" y="277"/>
                </a:lnTo>
                <a:lnTo>
                  <a:pt x="160" y="265"/>
                </a:lnTo>
                <a:lnTo>
                  <a:pt x="164" y="258"/>
                </a:lnTo>
                <a:lnTo>
                  <a:pt x="167" y="259"/>
                </a:lnTo>
                <a:lnTo>
                  <a:pt x="171" y="265"/>
                </a:lnTo>
                <a:lnTo>
                  <a:pt x="174" y="265"/>
                </a:lnTo>
                <a:lnTo>
                  <a:pt x="177" y="252"/>
                </a:lnTo>
                <a:lnTo>
                  <a:pt x="181" y="238"/>
                </a:lnTo>
                <a:lnTo>
                  <a:pt x="184" y="249"/>
                </a:lnTo>
                <a:lnTo>
                  <a:pt x="188" y="259"/>
                </a:lnTo>
                <a:lnTo>
                  <a:pt x="191" y="257"/>
                </a:lnTo>
                <a:lnTo>
                  <a:pt x="195" y="253"/>
                </a:lnTo>
                <a:lnTo>
                  <a:pt x="198" y="254"/>
                </a:lnTo>
                <a:lnTo>
                  <a:pt x="201" y="266"/>
                </a:lnTo>
                <a:lnTo>
                  <a:pt x="205" y="245"/>
                </a:lnTo>
                <a:lnTo>
                  <a:pt x="208" y="226"/>
                </a:lnTo>
                <a:lnTo>
                  <a:pt x="212" y="202"/>
                </a:lnTo>
                <a:lnTo>
                  <a:pt x="215" y="195"/>
                </a:lnTo>
                <a:lnTo>
                  <a:pt x="218" y="202"/>
                </a:lnTo>
                <a:lnTo>
                  <a:pt x="222" y="207"/>
                </a:lnTo>
                <a:lnTo>
                  <a:pt x="225" y="200"/>
                </a:lnTo>
                <a:lnTo>
                  <a:pt x="229" y="197"/>
                </a:lnTo>
                <a:lnTo>
                  <a:pt x="232" y="193"/>
                </a:lnTo>
                <a:lnTo>
                  <a:pt x="235" y="187"/>
                </a:lnTo>
                <a:lnTo>
                  <a:pt x="239" y="175"/>
                </a:lnTo>
                <a:lnTo>
                  <a:pt x="242" y="172"/>
                </a:lnTo>
                <a:lnTo>
                  <a:pt x="246" y="172"/>
                </a:lnTo>
                <a:lnTo>
                  <a:pt x="249" y="171"/>
                </a:lnTo>
                <a:lnTo>
                  <a:pt x="253" y="166"/>
                </a:lnTo>
                <a:lnTo>
                  <a:pt x="256" y="170"/>
                </a:lnTo>
                <a:lnTo>
                  <a:pt x="259" y="160"/>
                </a:lnTo>
                <a:lnTo>
                  <a:pt x="263" y="159"/>
                </a:lnTo>
                <a:lnTo>
                  <a:pt x="266" y="149"/>
                </a:lnTo>
                <a:lnTo>
                  <a:pt x="270" y="159"/>
                </a:lnTo>
                <a:lnTo>
                  <a:pt x="273" y="158"/>
                </a:lnTo>
                <a:lnTo>
                  <a:pt x="276" y="167"/>
                </a:lnTo>
                <a:lnTo>
                  <a:pt x="280" y="153"/>
                </a:lnTo>
                <a:lnTo>
                  <a:pt x="283" y="143"/>
                </a:lnTo>
                <a:lnTo>
                  <a:pt x="287" y="146"/>
                </a:lnTo>
                <a:lnTo>
                  <a:pt x="290" y="137"/>
                </a:lnTo>
                <a:lnTo>
                  <a:pt x="293" y="130"/>
                </a:lnTo>
                <a:lnTo>
                  <a:pt x="297" y="116"/>
                </a:lnTo>
                <a:lnTo>
                  <a:pt x="300" y="117"/>
                </a:lnTo>
                <a:lnTo>
                  <a:pt x="304" y="116"/>
                </a:lnTo>
                <a:lnTo>
                  <a:pt x="307" y="108"/>
                </a:lnTo>
                <a:lnTo>
                  <a:pt x="311" y="123"/>
                </a:lnTo>
                <a:lnTo>
                  <a:pt x="314" y="134"/>
                </a:lnTo>
                <a:lnTo>
                  <a:pt x="317" y="138"/>
                </a:lnTo>
                <a:lnTo>
                  <a:pt x="321" y="123"/>
                </a:lnTo>
                <a:lnTo>
                  <a:pt x="324" y="118"/>
                </a:lnTo>
                <a:lnTo>
                  <a:pt x="328" y="118"/>
                </a:lnTo>
                <a:lnTo>
                  <a:pt x="331" y="108"/>
                </a:lnTo>
                <a:lnTo>
                  <a:pt x="334" y="88"/>
                </a:lnTo>
                <a:lnTo>
                  <a:pt x="338" y="90"/>
                </a:lnTo>
                <a:lnTo>
                  <a:pt x="341" y="80"/>
                </a:lnTo>
                <a:lnTo>
                  <a:pt x="345" y="98"/>
                </a:lnTo>
                <a:lnTo>
                  <a:pt x="348" y="89"/>
                </a:lnTo>
                <a:lnTo>
                  <a:pt x="351" y="101"/>
                </a:lnTo>
                <a:lnTo>
                  <a:pt x="355" y="79"/>
                </a:lnTo>
                <a:lnTo>
                  <a:pt x="358" y="82"/>
                </a:lnTo>
                <a:lnTo>
                  <a:pt x="362" y="84"/>
                </a:lnTo>
                <a:lnTo>
                  <a:pt x="365" y="93"/>
                </a:lnTo>
                <a:lnTo>
                  <a:pt x="368" y="81"/>
                </a:lnTo>
                <a:lnTo>
                  <a:pt x="372" y="68"/>
                </a:lnTo>
                <a:lnTo>
                  <a:pt x="375" y="61"/>
                </a:lnTo>
                <a:lnTo>
                  <a:pt x="379" y="63"/>
                </a:lnTo>
                <a:lnTo>
                  <a:pt x="382" y="80"/>
                </a:lnTo>
                <a:lnTo>
                  <a:pt x="385" y="82"/>
                </a:lnTo>
                <a:lnTo>
                  <a:pt x="389" y="86"/>
                </a:lnTo>
                <a:lnTo>
                  <a:pt x="392" y="71"/>
                </a:lnTo>
                <a:lnTo>
                  <a:pt x="396" y="69"/>
                </a:lnTo>
                <a:lnTo>
                  <a:pt x="399" y="67"/>
                </a:lnTo>
                <a:lnTo>
                  <a:pt x="402" y="75"/>
                </a:lnTo>
                <a:lnTo>
                  <a:pt x="406" y="85"/>
                </a:lnTo>
                <a:lnTo>
                  <a:pt x="409" y="83"/>
                </a:lnTo>
                <a:lnTo>
                  <a:pt x="413" y="84"/>
                </a:lnTo>
                <a:lnTo>
                  <a:pt x="416" y="82"/>
                </a:lnTo>
                <a:lnTo>
                  <a:pt x="419" y="87"/>
                </a:lnTo>
                <a:lnTo>
                  <a:pt x="423" y="64"/>
                </a:lnTo>
                <a:lnTo>
                  <a:pt x="426" y="60"/>
                </a:lnTo>
                <a:lnTo>
                  <a:pt x="430" y="52"/>
                </a:lnTo>
                <a:lnTo>
                  <a:pt x="433" y="72"/>
                </a:lnTo>
                <a:lnTo>
                  <a:pt x="436" y="69"/>
                </a:lnTo>
                <a:lnTo>
                  <a:pt x="440" y="74"/>
                </a:lnTo>
                <a:lnTo>
                  <a:pt x="443" y="73"/>
                </a:lnTo>
                <a:lnTo>
                  <a:pt x="447" y="69"/>
                </a:lnTo>
                <a:lnTo>
                  <a:pt x="450" y="66"/>
                </a:lnTo>
                <a:lnTo>
                  <a:pt x="453" y="70"/>
                </a:lnTo>
                <a:lnTo>
                  <a:pt x="457" y="69"/>
                </a:lnTo>
                <a:lnTo>
                  <a:pt x="460" y="67"/>
                </a:lnTo>
                <a:lnTo>
                  <a:pt x="464" y="58"/>
                </a:lnTo>
                <a:lnTo>
                  <a:pt x="467" y="60"/>
                </a:lnTo>
                <a:lnTo>
                  <a:pt x="470" y="61"/>
                </a:lnTo>
                <a:lnTo>
                  <a:pt x="474" y="75"/>
                </a:lnTo>
                <a:lnTo>
                  <a:pt x="477" y="82"/>
                </a:lnTo>
                <a:lnTo>
                  <a:pt x="481" y="70"/>
                </a:lnTo>
                <a:lnTo>
                  <a:pt x="484" y="41"/>
                </a:lnTo>
                <a:lnTo>
                  <a:pt x="488" y="27"/>
                </a:lnTo>
                <a:lnTo>
                  <a:pt x="491" y="34"/>
                </a:lnTo>
                <a:lnTo>
                  <a:pt x="494" y="48"/>
                </a:lnTo>
                <a:lnTo>
                  <a:pt x="498" y="55"/>
                </a:lnTo>
                <a:lnTo>
                  <a:pt x="501" y="55"/>
                </a:lnTo>
                <a:lnTo>
                  <a:pt x="505" y="65"/>
                </a:lnTo>
                <a:lnTo>
                  <a:pt x="508" y="58"/>
                </a:lnTo>
                <a:lnTo>
                  <a:pt x="511" y="60"/>
                </a:lnTo>
                <a:lnTo>
                  <a:pt x="515" y="57"/>
                </a:lnTo>
                <a:lnTo>
                  <a:pt x="518" y="61"/>
                </a:lnTo>
                <a:lnTo>
                  <a:pt x="522" y="60"/>
                </a:lnTo>
                <a:lnTo>
                  <a:pt x="525" y="47"/>
                </a:lnTo>
                <a:lnTo>
                  <a:pt x="528" y="51"/>
                </a:lnTo>
                <a:lnTo>
                  <a:pt x="532" y="55"/>
                </a:lnTo>
                <a:lnTo>
                  <a:pt x="535" y="69"/>
                </a:lnTo>
                <a:lnTo>
                  <a:pt x="539" y="69"/>
                </a:lnTo>
                <a:lnTo>
                  <a:pt x="542" y="52"/>
                </a:lnTo>
                <a:lnTo>
                  <a:pt x="546" y="44"/>
                </a:lnTo>
                <a:lnTo>
                  <a:pt x="549" y="34"/>
                </a:lnTo>
                <a:lnTo>
                  <a:pt x="552" y="30"/>
                </a:lnTo>
                <a:lnTo>
                  <a:pt x="556" y="28"/>
                </a:lnTo>
                <a:lnTo>
                  <a:pt x="559" y="8"/>
                </a:lnTo>
                <a:lnTo>
                  <a:pt x="563" y="17"/>
                </a:lnTo>
                <a:lnTo>
                  <a:pt x="566" y="15"/>
                </a:lnTo>
                <a:lnTo>
                  <a:pt x="569" y="28"/>
                </a:lnTo>
                <a:lnTo>
                  <a:pt x="573" y="29"/>
                </a:lnTo>
                <a:lnTo>
                  <a:pt x="576" y="42"/>
                </a:lnTo>
                <a:lnTo>
                  <a:pt x="580" y="39"/>
                </a:lnTo>
                <a:lnTo>
                  <a:pt x="583" y="47"/>
                </a:lnTo>
                <a:lnTo>
                  <a:pt x="586" y="38"/>
                </a:lnTo>
                <a:lnTo>
                  <a:pt x="590" y="40"/>
                </a:lnTo>
                <a:lnTo>
                  <a:pt x="593" y="35"/>
                </a:lnTo>
                <a:lnTo>
                  <a:pt x="597" y="33"/>
                </a:lnTo>
                <a:lnTo>
                  <a:pt x="600" y="48"/>
                </a:lnTo>
                <a:lnTo>
                  <a:pt x="604" y="63"/>
                </a:lnTo>
                <a:lnTo>
                  <a:pt x="607" y="73"/>
                </a:lnTo>
                <a:lnTo>
                  <a:pt x="610" y="54"/>
                </a:lnTo>
                <a:lnTo>
                  <a:pt x="614" y="32"/>
                </a:lnTo>
                <a:lnTo>
                  <a:pt x="617" y="17"/>
                </a:lnTo>
                <a:lnTo>
                  <a:pt x="621" y="32"/>
                </a:lnTo>
                <a:lnTo>
                  <a:pt x="624" y="50"/>
                </a:lnTo>
                <a:lnTo>
                  <a:pt x="627" y="61"/>
                </a:lnTo>
                <a:lnTo>
                  <a:pt x="631" y="60"/>
                </a:lnTo>
                <a:lnTo>
                  <a:pt x="634" y="32"/>
                </a:lnTo>
                <a:lnTo>
                  <a:pt x="638" y="21"/>
                </a:lnTo>
                <a:lnTo>
                  <a:pt x="641" y="9"/>
                </a:lnTo>
                <a:lnTo>
                  <a:pt x="644" y="8"/>
                </a:lnTo>
                <a:lnTo>
                  <a:pt x="648" y="11"/>
                </a:lnTo>
                <a:lnTo>
                  <a:pt x="651" y="3"/>
                </a:lnTo>
                <a:lnTo>
                  <a:pt x="655" y="8"/>
                </a:lnTo>
                <a:lnTo>
                  <a:pt x="658" y="0"/>
                </a:lnTo>
                <a:lnTo>
                  <a:pt x="661" y="14"/>
                </a:lnTo>
                <a:lnTo>
                  <a:pt x="665" y="38"/>
                </a:lnTo>
                <a:lnTo>
                  <a:pt x="668" y="53"/>
                </a:lnTo>
                <a:lnTo>
                  <a:pt x="672" y="48"/>
                </a:lnTo>
                <a:lnTo>
                  <a:pt x="675" y="22"/>
                </a:lnTo>
                <a:lnTo>
                  <a:pt x="678" y="31"/>
                </a:lnTo>
                <a:lnTo>
                  <a:pt x="682" y="40"/>
                </a:lnTo>
                <a:lnTo>
                  <a:pt x="685" y="82"/>
                </a:lnTo>
                <a:lnTo>
                  <a:pt x="689" y="104"/>
                </a:lnTo>
                <a:lnTo>
                  <a:pt x="692" y="150"/>
                </a:lnTo>
                <a:lnTo>
                  <a:pt x="696" y="152"/>
                </a:lnTo>
                <a:lnTo>
                  <a:pt x="699" y="167"/>
                </a:lnTo>
                <a:lnTo>
                  <a:pt x="702" y="160"/>
                </a:lnTo>
                <a:lnTo>
                  <a:pt x="706" y="185"/>
                </a:lnTo>
                <a:lnTo>
                  <a:pt x="709" y="155"/>
                </a:lnTo>
                <a:lnTo>
                  <a:pt x="713" y="146"/>
                </a:lnTo>
                <a:lnTo>
                  <a:pt x="716" y="138"/>
                </a:lnTo>
                <a:lnTo>
                  <a:pt x="719" y="160"/>
                </a:lnTo>
                <a:lnTo>
                  <a:pt x="723" y="168"/>
                </a:lnTo>
                <a:lnTo>
                  <a:pt x="726" y="164"/>
                </a:lnTo>
                <a:lnTo>
                  <a:pt x="730" y="157"/>
                </a:lnTo>
                <a:lnTo>
                  <a:pt x="733" y="159"/>
                </a:lnTo>
                <a:lnTo>
                  <a:pt x="736" y="152"/>
                </a:lnTo>
                <a:lnTo>
                  <a:pt x="740" y="155"/>
                </a:lnTo>
                <a:lnTo>
                  <a:pt x="743" y="159"/>
                </a:lnTo>
                <a:lnTo>
                  <a:pt x="747" y="172"/>
                </a:lnTo>
                <a:lnTo>
                  <a:pt x="750" y="163"/>
                </a:lnTo>
                <a:lnTo>
                  <a:pt x="753" y="154"/>
                </a:lnTo>
                <a:lnTo>
                  <a:pt x="757" y="150"/>
                </a:lnTo>
                <a:lnTo>
                  <a:pt x="760" y="163"/>
                </a:lnTo>
                <a:lnTo>
                  <a:pt x="764" y="158"/>
                </a:lnTo>
                <a:lnTo>
                  <a:pt x="767" y="154"/>
                </a:lnTo>
                <a:lnTo>
                  <a:pt x="770" y="164"/>
                </a:lnTo>
                <a:lnTo>
                  <a:pt x="774" y="172"/>
                </a:lnTo>
                <a:lnTo>
                  <a:pt x="777" y="164"/>
                </a:lnTo>
                <a:lnTo>
                  <a:pt x="781" y="151"/>
                </a:lnTo>
                <a:lnTo>
                  <a:pt x="784" y="148"/>
                </a:lnTo>
                <a:lnTo>
                  <a:pt x="787" y="157"/>
                </a:lnTo>
                <a:lnTo>
                  <a:pt x="791" y="159"/>
                </a:lnTo>
                <a:lnTo>
                  <a:pt x="794" y="157"/>
                </a:lnTo>
                <a:lnTo>
                  <a:pt x="798" y="158"/>
                </a:lnTo>
                <a:lnTo>
                  <a:pt x="801" y="166"/>
                </a:lnTo>
                <a:lnTo>
                  <a:pt x="804" y="172"/>
                </a:lnTo>
                <a:lnTo>
                  <a:pt x="808" y="156"/>
                </a:lnTo>
                <a:lnTo>
                  <a:pt x="811" y="154"/>
                </a:lnTo>
                <a:lnTo>
                  <a:pt x="815" y="158"/>
                </a:lnTo>
                <a:lnTo>
                  <a:pt x="818" y="179"/>
                </a:lnTo>
                <a:lnTo>
                  <a:pt x="821" y="183"/>
                </a:lnTo>
                <a:lnTo>
                  <a:pt x="825" y="186"/>
                </a:lnTo>
                <a:lnTo>
                  <a:pt x="828" y="172"/>
                </a:lnTo>
                <a:lnTo>
                  <a:pt x="832" y="154"/>
                </a:lnTo>
                <a:lnTo>
                  <a:pt x="835" y="149"/>
                </a:lnTo>
                <a:lnTo>
                  <a:pt x="839" y="154"/>
                </a:lnTo>
                <a:lnTo>
                  <a:pt x="842" y="161"/>
                </a:lnTo>
                <a:lnTo>
                  <a:pt x="845" y="161"/>
                </a:lnTo>
                <a:lnTo>
                  <a:pt x="849" y="162"/>
                </a:lnTo>
                <a:lnTo>
                  <a:pt x="852" y="157"/>
                </a:lnTo>
                <a:lnTo>
                  <a:pt x="856" y="146"/>
                </a:lnTo>
                <a:lnTo>
                  <a:pt x="859" y="138"/>
                </a:lnTo>
                <a:lnTo>
                  <a:pt x="862" y="145"/>
                </a:lnTo>
                <a:lnTo>
                  <a:pt x="866" y="151"/>
                </a:lnTo>
                <a:lnTo>
                  <a:pt x="869" y="157"/>
                </a:lnTo>
                <a:lnTo>
                  <a:pt x="873" y="143"/>
                </a:lnTo>
                <a:lnTo>
                  <a:pt x="876" y="143"/>
                </a:lnTo>
                <a:lnTo>
                  <a:pt x="879" y="138"/>
                </a:lnTo>
                <a:lnTo>
                  <a:pt x="883" y="147"/>
                </a:lnTo>
                <a:lnTo>
                  <a:pt x="886" y="150"/>
                </a:lnTo>
                <a:lnTo>
                  <a:pt x="890" y="168"/>
                </a:lnTo>
                <a:lnTo>
                  <a:pt x="893" y="170"/>
                </a:lnTo>
                <a:lnTo>
                  <a:pt x="897" y="157"/>
                </a:lnTo>
                <a:lnTo>
                  <a:pt x="900" y="142"/>
                </a:lnTo>
                <a:lnTo>
                  <a:pt x="903" y="136"/>
                </a:lnTo>
                <a:lnTo>
                  <a:pt x="907" y="137"/>
                </a:lnTo>
                <a:lnTo>
                  <a:pt x="910" y="145"/>
                </a:lnTo>
                <a:lnTo>
                  <a:pt x="914" y="154"/>
                </a:lnTo>
                <a:lnTo>
                  <a:pt x="917" y="180"/>
                </a:lnTo>
                <a:lnTo>
                  <a:pt x="920" y="160"/>
                </a:lnTo>
                <a:lnTo>
                  <a:pt x="924" y="162"/>
                </a:lnTo>
                <a:lnTo>
                  <a:pt x="927" y="142"/>
                </a:lnTo>
                <a:lnTo>
                  <a:pt x="931" y="148"/>
                </a:lnTo>
                <a:lnTo>
                  <a:pt x="934" y="156"/>
                </a:lnTo>
                <a:lnTo>
                  <a:pt x="938" y="160"/>
                </a:lnTo>
                <a:lnTo>
                  <a:pt x="941" y="168"/>
                </a:lnTo>
                <a:lnTo>
                  <a:pt x="944" y="143"/>
                </a:lnTo>
                <a:lnTo>
                  <a:pt x="948" y="138"/>
                </a:lnTo>
                <a:lnTo>
                  <a:pt x="951" y="148"/>
                </a:lnTo>
                <a:lnTo>
                  <a:pt x="955" y="145"/>
                </a:lnTo>
                <a:lnTo>
                  <a:pt x="958" y="149"/>
                </a:lnTo>
                <a:lnTo>
                  <a:pt x="961" y="131"/>
                </a:lnTo>
                <a:lnTo>
                  <a:pt x="965" y="143"/>
                </a:lnTo>
                <a:lnTo>
                  <a:pt x="968" y="161"/>
                </a:lnTo>
                <a:lnTo>
                  <a:pt x="972" y="155"/>
                </a:lnTo>
                <a:lnTo>
                  <a:pt x="975" y="148"/>
                </a:lnTo>
                <a:lnTo>
                  <a:pt x="978" y="147"/>
                </a:lnTo>
                <a:lnTo>
                  <a:pt x="982" y="176"/>
                </a:lnTo>
                <a:lnTo>
                  <a:pt x="985" y="189"/>
                </a:lnTo>
                <a:lnTo>
                  <a:pt x="989" y="186"/>
                </a:lnTo>
                <a:lnTo>
                  <a:pt x="992" y="181"/>
                </a:lnTo>
                <a:lnTo>
                  <a:pt x="995" y="171"/>
                </a:lnTo>
                <a:lnTo>
                  <a:pt x="999" y="168"/>
                </a:lnTo>
                <a:lnTo>
                  <a:pt x="1002" y="166"/>
                </a:lnTo>
                <a:lnTo>
                  <a:pt x="1006" y="186"/>
                </a:lnTo>
                <a:lnTo>
                  <a:pt x="1009" y="184"/>
                </a:lnTo>
                <a:lnTo>
                  <a:pt x="1012" y="185"/>
                </a:lnTo>
                <a:lnTo>
                  <a:pt x="1016" y="184"/>
                </a:lnTo>
                <a:lnTo>
                  <a:pt x="1019" y="187"/>
                </a:lnTo>
                <a:lnTo>
                  <a:pt x="1023" y="189"/>
                </a:lnTo>
                <a:lnTo>
                  <a:pt x="1026" y="197"/>
                </a:lnTo>
                <a:lnTo>
                  <a:pt x="1029" y="205"/>
                </a:lnTo>
                <a:lnTo>
                  <a:pt x="1033" y="224"/>
                </a:lnTo>
                <a:lnTo>
                  <a:pt x="1036" y="234"/>
                </a:lnTo>
                <a:lnTo>
                  <a:pt x="1040" y="243"/>
                </a:lnTo>
                <a:lnTo>
                  <a:pt x="1043" y="253"/>
                </a:lnTo>
                <a:lnTo>
                  <a:pt x="1046" y="257"/>
                </a:lnTo>
                <a:lnTo>
                  <a:pt x="1050" y="265"/>
                </a:lnTo>
                <a:lnTo>
                  <a:pt x="1053" y="265"/>
                </a:lnTo>
                <a:lnTo>
                  <a:pt x="1057" y="273"/>
                </a:lnTo>
                <a:lnTo>
                  <a:pt x="1060" y="283"/>
                </a:lnTo>
                <a:lnTo>
                  <a:pt x="1063" y="280"/>
                </a:lnTo>
                <a:lnTo>
                  <a:pt x="1067" y="269"/>
                </a:lnTo>
                <a:lnTo>
                  <a:pt x="1070" y="265"/>
                </a:lnTo>
                <a:lnTo>
                  <a:pt x="1074" y="259"/>
                </a:lnTo>
                <a:lnTo>
                  <a:pt x="1077" y="256"/>
                </a:lnTo>
                <a:lnTo>
                  <a:pt x="1080" y="258"/>
                </a:lnTo>
                <a:lnTo>
                  <a:pt x="1084" y="266"/>
                </a:lnTo>
                <a:lnTo>
                  <a:pt x="1087" y="253"/>
                </a:lnTo>
                <a:lnTo>
                  <a:pt x="1091" y="246"/>
                </a:lnTo>
                <a:lnTo>
                  <a:pt x="1094" y="243"/>
                </a:lnTo>
                <a:lnTo>
                  <a:pt x="1097" y="258"/>
                </a:lnTo>
                <a:lnTo>
                  <a:pt x="1101" y="261"/>
                </a:lnTo>
                <a:lnTo>
                  <a:pt x="1104" y="265"/>
                </a:lnTo>
                <a:lnTo>
                  <a:pt x="1108" y="257"/>
                </a:lnTo>
                <a:lnTo>
                  <a:pt x="1111" y="249"/>
                </a:lnTo>
                <a:lnTo>
                  <a:pt x="1114" y="232"/>
                </a:lnTo>
                <a:lnTo>
                  <a:pt x="1118" y="239"/>
                </a:lnTo>
                <a:lnTo>
                  <a:pt x="1121" y="261"/>
                </a:lnTo>
                <a:lnTo>
                  <a:pt x="1125" y="256"/>
                </a:lnTo>
                <a:lnTo>
                  <a:pt x="1128" y="256"/>
                </a:lnTo>
                <a:lnTo>
                  <a:pt x="1132" y="241"/>
                </a:lnTo>
                <a:lnTo>
                  <a:pt x="1135" y="263"/>
                </a:lnTo>
                <a:lnTo>
                  <a:pt x="1138" y="258"/>
                </a:lnTo>
                <a:lnTo>
                  <a:pt x="1142" y="244"/>
                </a:lnTo>
                <a:lnTo>
                  <a:pt x="1145" y="223"/>
                </a:lnTo>
                <a:lnTo>
                  <a:pt x="1149" y="242"/>
                </a:lnTo>
                <a:lnTo>
                  <a:pt x="1152" y="262"/>
                </a:lnTo>
                <a:lnTo>
                  <a:pt x="1155" y="270"/>
                </a:lnTo>
                <a:lnTo>
                  <a:pt x="1159" y="265"/>
                </a:lnTo>
                <a:lnTo>
                  <a:pt x="1162" y="255"/>
                </a:lnTo>
                <a:lnTo>
                  <a:pt x="1166" y="269"/>
                </a:lnTo>
                <a:lnTo>
                  <a:pt x="1169" y="259"/>
                </a:lnTo>
                <a:lnTo>
                  <a:pt x="1172" y="270"/>
                </a:lnTo>
                <a:lnTo>
                  <a:pt x="1176" y="260"/>
                </a:lnTo>
                <a:lnTo>
                  <a:pt x="1179" y="280"/>
                </a:lnTo>
                <a:lnTo>
                  <a:pt x="1183" y="272"/>
                </a:lnTo>
                <a:lnTo>
                  <a:pt x="1186" y="280"/>
                </a:lnTo>
                <a:lnTo>
                  <a:pt x="1190" y="274"/>
                </a:lnTo>
                <a:lnTo>
                  <a:pt x="1193" y="275"/>
                </a:lnTo>
                <a:lnTo>
                  <a:pt x="1196" y="268"/>
                </a:lnTo>
                <a:lnTo>
                  <a:pt x="1200" y="257"/>
                </a:lnTo>
                <a:lnTo>
                  <a:pt x="1203" y="254"/>
                </a:lnTo>
                <a:lnTo>
                  <a:pt x="1207" y="259"/>
                </a:lnTo>
                <a:lnTo>
                  <a:pt x="1210" y="267"/>
                </a:lnTo>
                <a:lnTo>
                  <a:pt x="1213" y="274"/>
                </a:lnTo>
                <a:lnTo>
                  <a:pt x="1217" y="280"/>
                </a:lnTo>
                <a:lnTo>
                  <a:pt x="1220" y="272"/>
                </a:lnTo>
                <a:lnTo>
                  <a:pt x="1224" y="263"/>
                </a:lnTo>
                <a:lnTo>
                  <a:pt x="1227" y="266"/>
                </a:lnTo>
                <a:lnTo>
                  <a:pt x="1231" y="273"/>
                </a:lnTo>
                <a:lnTo>
                  <a:pt x="1234" y="279"/>
                </a:lnTo>
                <a:lnTo>
                  <a:pt x="1237" y="253"/>
                </a:lnTo>
                <a:lnTo>
                  <a:pt x="1241" y="248"/>
                </a:lnTo>
                <a:lnTo>
                  <a:pt x="1244" y="245"/>
                </a:lnTo>
                <a:lnTo>
                  <a:pt x="1248" y="252"/>
                </a:lnTo>
                <a:lnTo>
                  <a:pt x="1251" y="258"/>
                </a:lnTo>
                <a:lnTo>
                  <a:pt x="1254" y="273"/>
                </a:lnTo>
                <a:lnTo>
                  <a:pt x="1258" y="275"/>
                </a:lnTo>
                <a:lnTo>
                  <a:pt x="1261" y="268"/>
                </a:lnTo>
                <a:lnTo>
                  <a:pt x="1265" y="253"/>
                </a:lnTo>
                <a:lnTo>
                  <a:pt x="1268" y="261"/>
                </a:lnTo>
                <a:lnTo>
                  <a:pt x="1271" y="259"/>
                </a:lnTo>
                <a:lnTo>
                  <a:pt x="1275" y="260"/>
                </a:lnTo>
                <a:lnTo>
                  <a:pt x="1278" y="261"/>
                </a:lnTo>
                <a:lnTo>
                  <a:pt x="1282" y="265"/>
                </a:lnTo>
                <a:lnTo>
                  <a:pt x="1285" y="261"/>
                </a:lnTo>
                <a:lnTo>
                  <a:pt x="1288" y="257"/>
                </a:lnTo>
                <a:lnTo>
                  <a:pt x="1292" y="268"/>
                </a:lnTo>
                <a:lnTo>
                  <a:pt x="1295" y="274"/>
                </a:lnTo>
                <a:lnTo>
                  <a:pt x="1299" y="293"/>
                </a:lnTo>
                <a:lnTo>
                  <a:pt x="1302" y="284"/>
                </a:lnTo>
                <a:lnTo>
                  <a:pt x="1305" y="283"/>
                </a:lnTo>
                <a:lnTo>
                  <a:pt x="1309" y="279"/>
                </a:lnTo>
                <a:lnTo>
                  <a:pt x="1312" y="282"/>
                </a:lnTo>
                <a:lnTo>
                  <a:pt x="1316" y="280"/>
                </a:lnTo>
                <a:lnTo>
                  <a:pt x="1319" y="270"/>
                </a:lnTo>
                <a:lnTo>
                  <a:pt x="1322" y="262"/>
                </a:lnTo>
                <a:lnTo>
                  <a:pt x="1326" y="254"/>
                </a:lnTo>
                <a:lnTo>
                  <a:pt x="1329" y="254"/>
                </a:lnTo>
                <a:lnTo>
                  <a:pt x="1333" y="256"/>
                </a:lnTo>
                <a:lnTo>
                  <a:pt x="1336" y="268"/>
                </a:lnTo>
                <a:lnTo>
                  <a:pt x="1339" y="260"/>
                </a:lnTo>
                <a:lnTo>
                  <a:pt x="1343" y="248"/>
                </a:lnTo>
                <a:lnTo>
                  <a:pt x="1346" y="233"/>
                </a:lnTo>
                <a:lnTo>
                  <a:pt x="1350" y="225"/>
                </a:lnTo>
                <a:lnTo>
                  <a:pt x="1353" y="221"/>
                </a:lnTo>
                <a:lnTo>
                  <a:pt x="1356" y="210"/>
                </a:lnTo>
                <a:lnTo>
                  <a:pt x="1360" y="210"/>
                </a:lnTo>
                <a:lnTo>
                  <a:pt x="1363" y="210"/>
                </a:lnTo>
                <a:lnTo>
                  <a:pt x="1367" y="217"/>
                </a:lnTo>
                <a:lnTo>
                  <a:pt x="1370" y="209"/>
                </a:lnTo>
                <a:lnTo>
                  <a:pt x="1373" y="221"/>
                </a:lnTo>
                <a:lnTo>
                  <a:pt x="1377" y="222"/>
                </a:lnTo>
                <a:lnTo>
                  <a:pt x="1380" y="221"/>
                </a:lnTo>
                <a:lnTo>
                  <a:pt x="1384" y="219"/>
                </a:lnTo>
                <a:lnTo>
                  <a:pt x="1387" y="210"/>
                </a:lnTo>
                <a:lnTo>
                  <a:pt x="1390" y="217"/>
                </a:lnTo>
                <a:lnTo>
                  <a:pt x="1394" y="212"/>
                </a:lnTo>
                <a:lnTo>
                  <a:pt x="1397" y="216"/>
                </a:lnTo>
                <a:lnTo>
                  <a:pt x="1401" y="215"/>
                </a:lnTo>
                <a:lnTo>
                  <a:pt x="1404" y="203"/>
                </a:lnTo>
                <a:lnTo>
                  <a:pt x="1407" y="193"/>
                </a:lnTo>
                <a:lnTo>
                  <a:pt x="1411" y="174"/>
                </a:lnTo>
                <a:lnTo>
                  <a:pt x="1414" y="167"/>
                </a:lnTo>
                <a:lnTo>
                  <a:pt x="1418" y="168"/>
                </a:lnTo>
                <a:lnTo>
                  <a:pt x="1421" y="191"/>
                </a:lnTo>
                <a:lnTo>
                  <a:pt x="1425" y="200"/>
                </a:lnTo>
                <a:lnTo>
                  <a:pt x="1428" y="182"/>
                </a:lnTo>
                <a:lnTo>
                  <a:pt x="1431" y="156"/>
                </a:lnTo>
                <a:lnTo>
                  <a:pt x="1435" y="132"/>
                </a:lnTo>
                <a:lnTo>
                  <a:pt x="1438" y="133"/>
                </a:lnTo>
                <a:lnTo>
                  <a:pt x="1442" y="134"/>
                </a:lnTo>
                <a:lnTo>
                  <a:pt x="1445" y="145"/>
                </a:lnTo>
                <a:lnTo>
                  <a:pt x="1448" y="146"/>
                </a:lnTo>
                <a:lnTo>
                  <a:pt x="1452" y="139"/>
                </a:lnTo>
                <a:lnTo>
                  <a:pt x="1455" y="119"/>
                </a:lnTo>
                <a:lnTo>
                  <a:pt x="1459" y="93"/>
                </a:lnTo>
                <a:lnTo>
                  <a:pt x="1462" y="68"/>
                </a:lnTo>
                <a:lnTo>
                  <a:pt x="1465" y="48"/>
                </a:lnTo>
                <a:lnTo>
                  <a:pt x="1469" y="51"/>
                </a:lnTo>
                <a:lnTo>
                  <a:pt x="1472" y="51"/>
                </a:lnTo>
                <a:lnTo>
                  <a:pt x="1476" y="61"/>
                </a:lnTo>
                <a:lnTo>
                  <a:pt x="1479" y="59"/>
                </a:lnTo>
                <a:lnTo>
                  <a:pt x="1483" y="61"/>
                </a:lnTo>
                <a:lnTo>
                  <a:pt x="1486" y="36"/>
                </a:lnTo>
                <a:lnTo>
                  <a:pt x="1489" y="32"/>
                </a:lnTo>
                <a:lnTo>
                  <a:pt x="1493" y="25"/>
                </a:lnTo>
                <a:lnTo>
                  <a:pt x="1496" y="47"/>
                </a:lnTo>
                <a:lnTo>
                  <a:pt x="1500" y="48"/>
                </a:lnTo>
                <a:lnTo>
                  <a:pt x="1503" y="57"/>
                </a:lnTo>
                <a:lnTo>
                  <a:pt x="1506" y="55"/>
                </a:lnTo>
                <a:lnTo>
                  <a:pt x="1510" y="73"/>
                </a:lnTo>
                <a:lnTo>
                  <a:pt x="1513" y="72"/>
                </a:lnTo>
                <a:lnTo>
                  <a:pt x="1517" y="90"/>
                </a:lnTo>
                <a:lnTo>
                  <a:pt x="1520" y="92"/>
                </a:lnTo>
                <a:lnTo>
                  <a:pt x="1524" y="107"/>
                </a:lnTo>
                <a:lnTo>
                  <a:pt x="1527" y="95"/>
                </a:lnTo>
                <a:lnTo>
                  <a:pt x="1530" y="92"/>
                </a:lnTo>
                <a:lnTo>
                  <a:pt x="1534" y="93"/>
                </a:lnTo>
                <a:lnTo>
                  <a:pt x="1537" y="113"/>
                </a:lnTo>
                <a:lnTo>
                  <a:pt x="1541" y="131"/>
                </a:lnTo>
                <a:lnTo>
                  <a:pt x="1544" y="137"/>
                </a:lnTo>
                <a:lnTo>
                  <a:pt x="1547" y="127"/>
                </a:lnTo>
                <a:lnTo>
                  <a:pt x="1551" y="131"/>
                </a:lnTo>
                <a:lnTo>
                  <a:pt x="1554" y="144"/>
                </a:lnTo>
                <a:lnTo>
                  <a:pt x="1558" y="163"/>
                </a:lnTo>
                <a:lnTo>
                  <a:pt x="1561" y="176"/>
                </a:lnTo>
                <a:lnTo>
                  <a:pt x="1564" y="177"/>
                </a:lnTo>
                <a:lnTo>
                  <a:pt x="1568" y="182"/>
                </a:lnTo>
                <a:lnTo>
                  <a:pt x="1571" y="192"/>
                </a:lnTo>
                <a:lnTo>
                  <a:pt x="1575" y="201"/>
                </a:lnTo>
                <a:lnTo>
                  <a:pt x="1578" y="221"/>
                </a:lnTo>
                <a:lnTo>
                  <a:pt x="1581" y="212"/>
                </a:lnTo>
                <a:lnTo>
                  <a:pt x="1585" y="221"/>
                </a:lnTo>
                <a:lnTo>
                  <a:pt x="1588" y="219"/>
                </a:lnTo>
                <a:lnTo>
                  <a:pt x="1592" y="235"/>
                </a:lnTo>
                <a:lnTo>
                  <a:pt x="1595" y="237"/>
                </a:lnTo>
                <a:lnTo>
                  <a:pt x="1598" y="231"/>
                </a:lnTo>
                <a:lnTo>
                  <a:pt x="1602" y="226"/>
                </a:lnTo>
                <a:lnTo>
                  <a:pt x="1605" y="232"/>
                </a:lnTo>
                <a:lnTo>
                  <a:pt x="1609" y="235"/>
                </a:lnTo>
                <a:lnTo>
                  <a:pt x="1612" y="237"/>
                </a:lnTo>
                <a:lnTo>
                  <a:pt x="1615" y="228"/>
                </a:lnTo>
                <a:lnTo>
                  <a:pt x="1619" y="239"/>
                </a:lnTo>
                <a:lnTo>
                  <a:pt x="1622" y="226"/>
                </a:lnTo>
                <a:lnTo>
                  <a:pt x="1626" y="223"/>
                </a:lnTo>
                <a:lnTo>
                  <a:pt x="1629" y="219"/>
                </a:lnTo>
                <a:lnTo>
                  <a:pt x="1632" y="227"/>
                </a:lnTo>
                <a:lnTo>
                  <a:pt x="1636" y="236"/>
                </a:lnTo>
                <a:lnTo>
                  <a:pt x="1639" y="225"/>
                </a:lnTo>
                <a:lnTo>
                  <a:pt x="1643" y="232"/>
                </a:lnTo>
                <a:lnTo>
                  <a:pt x="1646" y="233"/>
                </a:lnTo>
                <a:lnTo>
                  <a:pt x="1649" y="241"/>
                </a:lnTo>
                <a:lnTo>
                  <a:pt x="1653" y="238"/>
                </a:lnTo>
                <a:lnTo>
                  <a:pt x="1656" y="252"/>
                </a:lnTo>
                <a:lnTo>
                  <a:pt x="1660" y="255"/>
                </a:lnTo>
                <a:lnTo>
                  <a:pt x="1663" y="263"/>
                </a:lnTo>
                <a:lnTo>
                  <a:pt x="1666" y="252"/>
                </a:lnTo>
                <a:lnTo>
                  <a:pt x="1670" y="252"/>
                </a:lnTo>
                <a:lnTo>
                  <a:pt x="1673" y="250"/>
                </a:lnTo>
                <a:lnTo>
                  <a:pt x="1677" y="232"/>
                </a:lnTo>
                <a:lnTo>
                  <a:pt x="1680" y="243"/>
                </a:lnTo>
                <a:lnTo>
                  <a:pt x="1683" y="255"/>
                </a:lnTo>
                <a:lnTo>
                  <a:pt x="1687" y="278"/>
                </a:lnTo>
                <a:lnTo>
                  <a:pt x="1690" y="272"/>
                </a:lnTo>
                <a:lnTo>
                  <a:pt x="1694" y="259"/>
                </a:lnTo>
                <a:lnTo>
                  <a:pt x="1697" y="269"/>
                </a:lnTo>
                <a:lnTo>
                  <a:pt x="1700" y="261"/>
                </a:lnTo>
              </a:path>
            </a:pathLst>
          </a:custGeom>
          <a:noFill/>
          <a:ln w="4763"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43" name="Line 169">
            <a:extLst>
              <a:ext uri="{FF2B5EF4-FFF2-40B4-BE49-F238E27FC236}">
                <a16:creationId xmlns:a16="http://schemas.microsoft.com/office/drawing/2014/main" id="{81F2EA7A-869E-47DB-9F15-8C33A25F6C0F}"/>
              </a:ext>
            </a:extLst>
          </p:cNvPr>
          <p:cNvSpPr>
            <a:spLocks noChangeShapeType="1"/>
          </p:cNvSpPr>
          <p:nvPr/>
        </p:nvSpPr>
        <p:spPr bwMode="auto">
          <a:xfrm>
            <a:off x="8691563" y="4430713"/>
            <a:ext cx="26987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44" name="Line 170">
            <a:extLst>
              <a:ext uri="{FF2B5EF4-FFF2-40B4-BE49-F238E27FC236}">
                <a16:creationId xmlns:a16="http://schemas.microsoft.com/office/drawing/2014/main" id="{3987D6AA-9EC0-4411-B209-976CD0A851B4}"/>
              </a:ext>
            </a:extLst>
          </p:cNvPr>
          <p:cNvSpPr>
            <a:spLocks noChangeShapeType="1"/>
          </p:cNvSpPr>
          <p:nvPr/>
        </p:nvSpPr>
        <p:spPr bwMode="auto">
          <a:xfrm flipV="1">
            <a:off x="8691563" y="4403725"/>
            <a:ext cx="0" cy="269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45" name="Line 171">
            <a:extLst>
              <a:ext uri="{FF2B5EF4-FFF2-40B4-BE49-F238E27FC236}">
                <a16:creationId xmlns:a16="http://schemas.microsoft.com/office/drawing/2014/main" id="{DC73CE58-F8E0-49F9-A662-B0A8222C0D6C}"/>
              </a:ext>
            </a:extLst>
          </p:cNvPr>
          <p:cNvSpPr>
            <a:spLocks noChangeShapeType="1"/>
          </p:cNvSpPr>
          <p:nvPr/>
        </p:nvSpPr>
        <p:spPr bwMode="auto">
          <a:xfrm flipV="1">
            <a:off x="11390313" y="4403725"/>
            <a:ext cx="0" cy="269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46" name="Rectangle 172">
            <a:extLst>
              <a:ext uri="{FF2B5EF4-FFF2-40B4-BE49-F238E27FC236}">
                <a16:creationId xmlns:a16="http://schemas.microsoft.com/office/drawing/2014/main" id="{719ECB97-1B33-496E-B91D-6F43E51FE493}"/>
              </a:ext>
            </a:extLst>
          </p:cNvPr>
          <p:cNvSpPr>
            <a:spLocks noChangeArrowheads="1"/>
          </p:cNvSpPr>
          <p:nvPr/>
        </p:nvSpPr>
        <p:spPr bwMode="auto">
          <a:xfrm>
            <a:off x="8664575" y="4476750"/>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47" name="Rectangle 173">
            <a:extLst>
              <a:ext uri="{FF2B5EF4-FFF2-40B4-BE49-F238E27FC236}">
                <a16:creationId xmlns:a16="http://schemas.microsoft.com/office/drawing/2014/main" id="{FA79B718-A93B-4AF5-B98A-E364EBCD654C}"/>
              </a:ext>
            </a:extLst>
          </p:cNvPr>
          <p:cNvSpPr>
            <a:spLocks noChangeArrowheads="1"/>
          </p:cNvSpPr>
          <p:nvPr/>
        </p:nvSpPr>
        <p:spPr bwMode="auto">
          <a:xfrm>
            <a:off x="11317288" y="4476750"/>
            <a:ext cx="1889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48" name="Line 174">
            <a:extLst>
              <a:ext uri="{FF2B5EF4-FFF2-40B4-BE49-F238E27FC236}">
                <a16:creationId xmlns:a16="http://schemas.microsoft.com/office/drawing/2014/main" id="{1781D996-E53C-4E97-B50B-A8A58212E723}"/>
              </a:ext>
            </a:extLst>
          </p:cNvPr>
          <p:cNvSpPr>
            <a:spLocks noChangeShapeType="1"/>
          </p:cNvSpPr>
          <p:nvPr/>
        </p:nvSpPr>
        <p:spPr bwMode="auto">
          <a:xfrm flipV="1">
            <a:off x="8691563" y="3567113"/>
            <a:ext cx="0" cy="863600"/>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49" name="Freeform 175">
            <a:extLst>
              <a:ext uri="{FF2B5EF4-FFF2-40B4-BE49-F238E27FC236}">
                <a16:creationId xmlns:a16="http://schemas.microsoft.com/office/drawing/2014/main" id="{2918429E-8D95-47BD-A6B0-ABD268D882EC}"/>
              </a:ext>
            </a:extLst>
          </p:cNvPr>
          <p:cNvSpPr>
            <a:spLocks/>
          </p:cNvSpPr>
          <p:nvPr/>
        </p:nvSpPr>
        <p:spPr bwMode="auto">
          <a:xfrm>
            <a:off x="8691563" y="3606800"/>
            <a:ext cx="2698750" cy="784225"/>
          </a:xfrm>
          <a:custGeom>
            <a:avLst/>
            <a:gdLst>
              <a:gd name="T0" fmla="*/ 24 w 1700"/>
              <a:gd name="T1" fmla="*/ 297 h 494"/>
              <a:gd name="T2" fmla="*/ 52 w 1700"/>
              <a:gd name="T3" fmla="*/ 299 h 494"/>
              <a:gd name="T4" fmla="*/ 79 w 1700"/>
              <a:gd name="T5" fmla="*/ 303 h 494"/>
              <a:gd name="T6" fmla="*/ 106 w 1700"/>
              <a:gd name="T7" fmla="*/ 284 h 494"/>
              <a:gd name="T8" fmla="*/ 133 w 1700"/>
              <a:gd name="T9" fmla="*/ 256 h 494"/>
              <a:gd name="T10" fmla="*/ 160 w 1700"/>
              <a:gd name="T11" fmla="*/ 283 h 494"/>
              <a:gd name="T12" fmla="*/ 188 w 1700"/>
              <a:gd name="T13" fmla="*/ 226 h 494"/>
              <a:gd name="T14" fmla="*/ 215 w 1700"/>
              <a:gd name="T15" fmla="*/ 180 h 494"/>
              <a:gd name="T16" fmla="*/ 242 w 1700"/>
              <a:gd name="T17" fmla="*/ 123 h 494"/>
              <a:gd name="T18" fmla="*/ 270 w 1700"/>
              <a:gd name="T19" fmla="*/ 61 h 494"/>
              <a:gd name="T20" fmla="*/ 297 w 1700"/>
              <a:gd name="T21" fmla="*/ 118 h 494"/>
              <a:gd name="T22" fmla="*/ 324 w 1700"/>
              <a:gd name="T23" fmla="*/ 207 h 494"/>
              <a:gd name="T24" fmla="*/ 351 w 1700"/>
              <a:gd name="T25" fmla="*/ 273 h 494"/>
              <a:gd name="T26" fmla="*/ 379 w 1700"/>
              <a:gd name="T27" fmla="*/ 249 h 494"/>
              <a:gd name="T28" fmla="*/ 406 w 1700"/>
              <a:gd name="T29" fmla="*/ 281 h 494"/>
              <a:gd name="T30" fmla="*/ 433 w 1700"/>
              <a:gd name="T31" fmla="*/ 302 h 494"/>
              <a:gd name="T32" fmla="*/ 460 w 1700"/>
              <a:gd name="T33" fmla="*/ 306 h 494"/>
              <a:gd name="T34" fmla="*/ 488 w 1700"/>
              <a:gd name="T35" fmla="*/ 311 h 494"/>
              <a:gd name="T36" fmla="*/ 515 w 1700"/>
              <a:gd name="T37" fmla="*/ 324 h 494"/>
              <a:gd name="T38" fmla="*/ 542 w 1700"/>
              <a:gd name="T39" fmla="*/ 330 h 494"/>
              <a:gd name="T40" fmla="*/ 569 w 1700"/>
              <a:gd name="T41" fmla="*/ 318 h 494"/>
              <a:gd name="T42" fmla="*/ 597 w 1700"/>
              <a:gd name="T43" fmla="*/ 330 h 494"/>
              <a:gd name="T44" fmla="*/ 624 w 1700"/>
              <a:gd name="T45" fmla="*/ 315 h 494"/>
              <a:gd name="T46" fmla="*/ 651 w 1700"/>
              <a:gd name="T47" fmla="*/ 309 h 494"/>
              <a:gd name="T48" fmla="*/ 678 w 1700"/>
              <a:gd name="T49" fmla="*/ 299 h 494"/>
              <a:gd name="T50" fmla="*/ 706 w 1700"/>
              <a:gd name="T51" fmla="*/ 332 h 494"/>
              <a:gd name="T52" fmla="*/ 733 w 1700"/>
              <a:gd name="T53" fmla="*/ 112 h 494"/>
              <a:gd name="T54" fmla="*/ 760 w 1700"/>
              <a:gd name="T55" fmla="*/ 66 h 494"/>
              <a:gd name="T56" fmla="*/ 787 w 1700"/>
              <a:gd name="T57" fmla="*/ 20 h 494"/>
              <a:gd name="T58" fmla="*/ 815 w 1700"/>
              <a:gd name="T59" fmla="*/ 93 h 494"/>
              <a:gd name="T60" fmla="*/ 842 w 1700"/>
              <a:gd name="T61" fmla="*/ 87 h 494"/>
              <a:gd name="T62" fmla="*/ 869 w 1700"/>
              <a:gd name="T63" fmla="*/ 57 h 494"/>
              <a:gd name="T64" fmla="*/ 897 w 1700"/>
              <a:gd name="T65" fmla="*/ 67 h 494"/>
              <a:gd name="T66" fmla="*/ 924 w 1700"/>
              <a:gd name="T67" fmla="*/ 63 h 494"/>
              <a:gd name="T68" fmla="*/ 951 w 1700"/>
              <a:gd name="T69" fmla="*/ 78 h 494"/>
              <a:gd name="T70" fmla="*/ 978 w 1700"/>
              <a:gd name="T71" fmla="*/ 37 h 494"/>
              <a:gd name="T72" fmla="*/ 1006 w 1700"/>
              <a:gd name="T73" fmla="*/ 40 h 494"/>
              <a:gd name="T74" fmla="*/ 1033 w 1700"/>
              <a:gd name="T75" fmla="*/ 5 h 494"/>
              <a:gd name="T76" fmla="*/ 1060 w 1700"/>
              <a:gd name="T77" fmla="*/ 36 h 494"/>
              <a:gd name="T78" fmla="*/ 1087 w 1700"/>
              <a:gd name="T79" fmla="*/ 14 h 494"/>
              <a:gd name="T80" fmla="*/ 1114 w 1700"/>
              <a:gd name="T81" fmla="*/ 69 h 494"/>
              <a:gd name="T82" fmla="*/ 1142 w 1700"/>
              <a:gd name="T83" fmla="*/ 41 h 494"/>
              <a:gd name="T84" fmla="*/ 1169 w 1700"/>
              <a:gd name="T85" fmla="*/ 91 h 494"/>
              <a:gd name="T86" fmla="*/ 1196 w 1700"/>
              <a:gd name="T87" fmla="*/ 87 h 494"/>
              <a:gd name="T88" fmla="*/ 1224 w 1700"/>
              <a:gd name="T89" fmla="*/ 116 h 494"/>
              <a:gd name="T90" fmla="*/ 1251 w 1700"/>
              <a:gd name="T91" fmla="*/ 102 h 494"/>
              <a:gd name="T92" fmla="*/ 1278 w 1700"/>
              <a:gd name="T93" fmla="*/ 97 h 494"/>
              <a:gd name="T94" fmla="*/ 1305 w 1700"/>
              <a:gd name="T95" fmla="*/ 149 h 494"/>
              <a:gd name="T96" fmla="*/ 1333 w 1700"/>
              <a:gd name="T97" fmla="*/ 91 h 494"/>
              <a:gd name="T98" fmla="*/ 1360 w 1700"/>
              <a:gd name="T99" fmla="*/ 98 h 494"/>
              <a:gd name="T100" fmla="*/ 1387 w 1700"/>
              <a:gd name="T101" fmla="*/ 112 h 494"/>
              <a:gd name="T102" fmla="*/ 1414 w 1700"/>
              <a:gd name="T103" fmla="*/ 108 h 494"/>
              <a:gd name="T104" fmla="*/ 1442 w 1700"/>
              <a:gd name="T105" fmla="*/ 168 h 494"/>
              <a:gd name="T106" fmla="*/ 1469 w 1700"/>
              <a:gd name="T107" fmla="*/ 182 h 494"/>
              <a:gd name="T108" fmla="*/ 1496 w 1700"/>
              <a:gd name="T109" fmla="*/ 214 h 494"/>
              <a:gd name="T110" fmla="*/ 1524 w 1700"/>
              <a:gd name="T111" fmla="*/ 263 h 494"/>
              <a:gd name="T112" fmla="*/ 1551 w 1700"/>
              <a:gd name="T113" fmla="*/ 289 h 494"/>
              <a:gd name="T114" fmla="*/ 1578 w 1700"/>
              <a:gd name="T115" fmla="*/ 329 h 494"/>
              <a:gd name="T116" fmla="*/ 1605 w 1700"/>
              <a:gd name="T117" fmla="*/ 320 h 494"/>
              <a:gd name="T118" fmla="*/ 1632 w 1700"/>
              <a:gd name="T119" fmla="*/ 314 h 494"/>
              <a:gd name="T120" fmla="*/ 1660 w 1700"/>
              <a:gd name="T121" fmla="*/ 289 h 494"/>
              <a:gd name="T122" fmla="*/ 1687 w 1700"/>
              <a:gd name="T123" fmla="*/ 28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78"/>
                </a:moveTo>
                <a:lnTo>
                  <a:pt x="4" y="487"/>
                </a:lnTo>
                <a:lnTo>
                  <a:pt x="7" y="494"/>
                </a:lnTo>
                <a:lnTo>
                  <a:pt x="11" y="429"/>
                </a:lnTo>
                <a:lnTo>
                  <a:pt x="14" y="377"/>
                </a:lnTo>
                <a:lnTo>
                  <a:pt x="18" y="326"/>
                </a:lnTo>
                <a:lnTo>
                  <a:pt x="21" y="313"/>
                </a:lnTo>
                <a:lnTo>
                  <a:pt x="24" y="297"/>
                </a:lnTo>
                <a:lnTo>
                  <a:pt x="28" y="283"/>
                </a:lnTo>
                <a:lnTo>
                  <a:pt x="31" y="298"/>
                </a:lnTo>
                <a:lnTo>
                  <a:pt x="35" y="306"/>
                </a:lnTo>
                <a:lnTo>
                  <a:pt x="38" y="317"/>
                </a:lnTo>
                <a:lnTo>
                  <a:pt x="41" y="314"/>
                </a:lnTo>
                <a:lnTo>
                  <a:pt x="45" y="320"/>
                </a:lnTo>
                <a:lnTo>
                  <a:pt x="48" y="314"/>
                </a:lnTo>
                <a:lnTo>
                  <a:pt x="52" y="299"/>
                </a:lnTo>
                <a:lnTo>
                  <a:pt x="55" y="292"/>
                </a:lnTo>
                <a:lnTo>
                  <a:pt x="58" y="292"/>
                </a:lnTo>
                <a:lnTo>
                  <a:pt x="62" y="303"/>
                </a:lnTo>
                <a:lnTo>
                  <a:pt x="65" y="297"/>
                </a:lnTo>
                <a:lnTo>
                  <a:pt x="69" y="292"/>
                </a:lnTo>
                <a:lnTo>
                  <a:pt x="72" y="292"/>
                </a:lnTo>
                <a:lnTo>
                  <a:pt x="75" y="305"/>
                </a:lnTo>
                <a:lnTo>
                  <a:pt x="79" y="303"/>
                </a:lnTo>
                <a:lnTo>
                  <a:pt x="82" y="290"/>
                </a:lnTo>
                <a:lnTo>
                  <a:pt x="86" y="284"/>
                </a:lnTo>
                <a:lnTo>
                  <a:pt x="89" y="296"/>
                </a:lnTo>
                <a:lnTo>
                  <a:pt x="92" y="290"/>
                </a:lnTo>
                <a:lnTo>
                  <a:pt x="96" y="276"/>
                </a:lnTo>
                <a:lnTo>
                  <a:pt x="99" y="275"/>
                </a:lnTo>
                <a:lnTo>
                  <a:pt x="103" y="277"/>
                </a:lnTo>
                <a:lnTo>
                  <a:pt x="106" y="284"/>
                </a:lnTo>
                <a:lnTo>
                  <a:pt x="109" y="275"/>
                </a:lnTo>
                <a:lnTo>
                  <a:pt x="113" y="271"/>
                </a:lnTo>
                <a:lnTo>
                  <a:pt x="116" y="284"/>
                </a:lnTo>
                <a:lnTo>
                  <a:pt x="120" y="289"/>
                </a:lnTo>
                <a:lnTo>
                  <a:pt x="123" y="275"/>
                </a:lnTo>
                <a:lnTo>
                  <a:pt x="126" y="250"/>
                </a:lnTo>
                <a:lnTo>
                  <a:pt x="130" y="242"/>
                </a:lnTo>
                <a:lnTo>
                  <a:pt x="133" y="256"/>
                </a:lnTo>
                <a:lnTo>
                  <a:pt x="137" y="277"/>
                </a:lnTo>
                <a:lnTo>
                  <a:pt x="140" y="281"/>
                </a:lnTo>
                <a:lnTo>
                  <a:pt x="143" y="280"/>
                </a:lnTo>
                <a:lnTo>
                  <a:pt x="147" y="272"/>
                </a:lnTo>
                <a:lnTo>
                  <a:pt x="150" y="267"/>
                </a:lnTo>
                <a:lnTo>
                  <a:pt x="154" y="288"/>
                </a:lnTo>
                <a:lnTo>
                  <a:pt x="157" y="289"/>
                </a:lnTo>
                <a:lnTo>
                  <a:pt x="160" y="283"/>
                </a:lnTo>
                <a:lnTo>
                  <a:pt x="164" y="277"/>
                </a:lnTo>
                <a:lnTo>
                  <a:pt x="167" y="284"/>
                </a:lnTo>
                <a:lnTo>
                  <a:pt x="171" y="277"/>
                </a:lnTo>
                <a:lnTo>
                  <a:pt x="174" y="264"/>
                </a:lnTo>
                <a:lnTo>
                  <a:pt x="177" y="242"/>
                </a:lnTo>
                <a:lnTo>
                  <a:pt x="181" y="241"/>
                </a:lnTo>
                <a:lnTo>
                  <a:pt x="184" y="228"/>
                </a:lnTo>
                <a:lnTo>
                  <a:pt x="188" y="226"/>
                </a:lnTo>
                <a:lnTo>
                  <a:pt x="191" y="229"/>
                </a:lnTo>
                <a:lnTo>
                  <a:pt x="195" y="227"/>
                </a:lnTo>
                <a:lnTo>
                  <a:pt x="198" y="224"/>
                </a:lnTo>
                <a:lnTo>
                  <a:pt x="201" y="197"/>
                </a:lnTo>
                <a:lnTo>
                  <a:pt x="205" y="202"/>
                </a:lnTo>
                <a:lnTo>
                  <a:pt x="208" y="198"/>
                </a:lnTo>
                <a:lnTo>
                  <a:pt x="212" y="205"/>
                </a:lnTo>
                <a:lnTo>
                  <a:pt x="215" y="180"/>
                </a:lnTo>
                <a:lnTo>
                  <a:pt x="218" y="188"/>
                </a:lnTo>
                <a:lnTo>
                  <a:pt x="222" y="171"/>
                </a:lnTo>
                <a:lnTo>
                  <a:pt x="225" y="164"/>
                </a:lnTo>
                <a:lnTo>
                  <a:pt x="229" y="128"/>
                </a:lnTo>
                <a:lnTo>
                  <a:pt x="232" y="133"/>
                </a:lnTo>
                <a:lnTo>
                  <a:pt x="235" y="133"/>
                </a:lnTo>
                <a:lnTo>
                  <a:pt x="239" y="135"/>
                </a:lnTo>
                <a:lnTo>
                  <a:pt x="242" y="123"/>
                </a:lnTo>
                <a:lnTo>
                  <a:pt x="246" y="113"/>
                </a:lnTo>
                <a:lnTo>
                  <a:pt x="249" y="92"/>
                </a:lnTo>
                <a:lnTo>
                  <a:pt x="253" y="95"/>
                </a:lnTo>
                <a:lnTo>
                  <a:pt x="256" y="94"/>
                </a:lnTo>
                <a:lnTo>
                  <a:pt x="259" y="89"/>
                </a:lnTo>
                <a:lnTo>
                  <a:pt x="263" y="63"/>
                </a:lnTo>
                <a:lnTo>
                  <a:pt x="266" y="52"/>
                </a:lnTo>
                <a:lnTo>
                  <a:pt x="270" y="61"/>
                </a:lnTo>
                <a:lnTo>
                  <a:pt x="273" y="57"/>
                </a:lnTo>
                <a:lnTo>
                  <a:pt x="276" y="77"/>
                </a:lnTo>
                <a:lnTo>
                  <a:pt x="280" y="78"/>
                </a:lnTo>
                <a:lnTo>
                  <a:pt x="283" y="101"/>
                </a:lnTo>
                <a:lnTo>
                  <a:pt x="287" y="101"/>
                </a:lnTo>
                <a:lnTo>
                  <a:pt x="290" y="106"/>
                </a:lnTo>
                <a:lnTo>
                  <a:pt x="293" y="120"/>
                </a:lnTo>
                <a:lnTo>
                  <a:pt x="297" y="118"/>
                </a:lnTo>
                <a:lnTo>
                  <a:pt x="300" y="129"/>
                </a:lnTo>
                <a:lnTo>
                  <a:pt x="304" y="147"/>
                </a:lnTo>
                <a:lnTo>
                  <a:pt x="307" y="143"/>
                </a:lnTo>
                <a:lnTo>
                  <a:pt x="311" y="151"/>
                </a:lnTo>
                <a:lnTo>
                  <a:pt x="314" y="145"/>
                </a:lnTo>
                <a:lnTo>
                  <a:pt x="317" y="178"/>
                </a:lnTo>
                <a:lnTo>
                  <a:pt x="321" y="186"/>
                </a:lnTo>
                <a:lnTo>
                  <a:pt x="324" y="207"/>
                </a:lnTo>
                <a:lnTo>
                  <a:pt x="328" y="213"/>
                </a:lnTo>
                <a:lnTo>
                  <a:pt x="331" y="223"/>
                </a:lnTo>
                <a:lnTo>
                  <a:pt x="334" y="211"/>
                </a:lnTo>
                <a:lnTo>
                  <a:pt x="338" y="224"/>
                </a:lnTo>
                <a:lnTo>
                  <a:pt x="341" y="230"/>
                </a:lnTo>
                <a:lnTo>
                  <a:pt x="345" y="256"/>
                </a:lnTo>
                <a:lnTo>
                  <a:pt x="348" y="257"/>
                </a:lnTo>
                <a:lnTo>
                  <a:pt x="351" y="273"/>
                </a:lnTo>
                <a:lnTo>
                  <a:pt x="355" y="251"/>
                </a:lnTo>
                <a:lnTo>
                  <a:pt x="358" y="246"/>
                </a:lnTo>
                <a:lnTo>
                  <a:pt x="362" y="248"/>
                </a:lnTo>
                <a:lnTo>
                  <a:pt x="365" y="276"/>
                </a:lnTo>
                <a:lnTo>
                  <a:pt x="368" y="277"/>
                </a:lnTo>
                <a:lnTo>
                  <a:pt x="372" y="251"/>
                </a:lnTo>
                <a:lnTo>
                  <a:pt x="375" y="243"/>
                </a:lnTo>
                <a:lnTo>
                  <a:pt x="379" y="249"/>
                </a:lnTo>
                <a:lnTo>
                  <a:pt x="382" y="263"/>
                </a:lnTo>
                <a:lnTo>
                  <a:pt x="385" y="247"/>
                </a:lnTo>
                <a:lnTo>
                  <a:pt x="389" y="266"/>
                </a:lnTo>
                <a:lnTo>
                  <a:pt x="392" y="280"/>
                </a:lnTo>
                <a:lnTo>
                  <a:pt x="396" y="311"/>
                </a:lnTo>
                <a:lnTo>
                  <a:pt x="399" y="288"/>
                </a:lnTo>
                <a:lnTo>
                  <a:pt x="402" y="288"/>
                </a:lnTo>
                <a:lnTo>
                  <a:pt x="406" y="281"/>
                </a:lnTo>
                <a:lnTo>
                  <a:pt x="409" y="311"/>
                </a:lnTo>
                <a:lnTo>
                  <a:pt x="413" y="312"/>
                </a:lnTo>
                <a:lnTo>
                  <a:pt x="416" y="311"/>
                </a:lnTo>
                <a:lnTo>
                  <a:pt x="419" y="299"/>
                </a:lnTo>
                <a:lnTo>
                  <a:pt x="423" y="299"/>
                </a:lnTo>
                <a:lnTo>
                  <a:pt x="426" y="288"/>
                </a:lnTo>
                <a:lnTo>
                  <a:pt x="430" y="291"/>
                </a:lnTo>
                <a:lnTo>
                  <a:pt x="433" y="302"/>
                </a:lnTo>
                <a:lnTo>
                  <a:pt x="436" y="320"/>
                </a:lnTo>
                <a:lnTo>
                  <a:pt x="440" y="299"/>
                </a:lnTo>
                <a:lnTo>
                  <a:pt x="443" y="307"/>
                </a:lnTo>
                <a:lnTo>
                  <a:pt x="447" y="307"/>
                </a:lnTo>
                <a:lnTo>
                  <a:pt x="450" y="337"/>
                </a:lnTo>
                <a:lnTo>
                  <a:pt x="453" y="328"/>
                </a:lnTo>
                <a:lnTo>
                  <a:pt x="457" y="330"/>
                </a:lnTo>
                <a:lnTo>
                  <a:pt x="460" y="306"/>
                </a:lnTo>
                <a:lnTo>
                  <a:pt x="464" y="297"/>
                </a:lnTo>
                <a:lnTo>
                  <a:pt x="467" y="297"/>
                </a:lnTo>
                <a:lnTo>
                  <a:pt x="470" y="314"/>
                </a:lnTo>
                <a:lnTo>
                  <a:pt x="474" y="303"/>
                </a:lnTo>
                <a:lnTo>
                  <a:pt x="477" y="287"/>
                </a:lnTo>
                <a:lnTo>
                  <a:pt x="481" y="281"/>
                </a:lnTo>
                <a:lnTo>
                  <a:pt x="484" y="310"/>
                </a:lnTo>
                <a:lnTo>
                  <a:pt x="488" y="311"/>
                </a:lnTo>
                <a:lnTo>
                  <a:pt x="491" y="313"/>
                </a:lnTo>
                <a:lnTo>
                  <a:pt x="494" y="289"/>
                </a:lnTo>
                <a:lnTo>
                  <a:pt x="498" y="299"/>
                </a:lnTo>
                <a:lnTo>
                  <a:pt x="501" y="294"/>
                </a:lnTo>
                <a:lnTo>
                  <a:pt x="505" y="316"/>
                </a:lnTo>
                <a:lnTo>
                  <a:pt x="508" y="329"/>
                </a:lnTo>
                <a:lnTo>
                  <a:pt x="511" y="342"/>
                </a:lnTo>
                <a:lnTo>
                  <a:pt x="515" y="324"/>
                </a:lnTo>
                <a:lnTo>
                  <a:pt x="518" y="304"/>
                </a:lnTo>
                <a:lnTo>
                  <a:pt x="522" y="301"/>
                </a:lnTo>
                <a:lnTo>
                  <a:pt x="525" y="319"/>
                </a:lnTo>
                <a:lnTo>
                  <a:pt x="528" y="338"/>
                </a:lnTo>
                <a:lnTo>
                  <a:pt x="532" y="343"/>
                </a:lnTo>
                <a:lnTo>
                  <a:pt x="535" y="341"/>
                </a:lnTo>
                <a:lnTo>
                  <a:pt x="539" y="343"/>
                </a:lnTo>
                <a:lnTo>
                  <a:pt x="542" y="330"/>
                </a:lnTo>
                <a:lnTo>
                  <a:pt x="546" y="333"/>
                </a:lnTo>
                <a:lnTo>
                  <a:pt x="549" y="335"/>
                </a:lnTo>
                <a:lnTo>
                  <a:pt x="552" y="353"/>
                </a:lnTo>
                <a:lnTo>
                  <a:pt x="556" y="334"/>
                </a:lnTo>
                <a:lnTo>
                  <a:pt x="559" y="326"/>
                </a:lnTo>
                <a:lnTo>
                  <a:pt x="563" y="320"/>
                </a:lnTo>
                <a:lnTo>
                  <a:pt x="566" y="322"/>
                </a:lnTo>
                <a:lnTo>
                  <a:pt x="569" y="318"/>
                </a:lnTo>
                <a:lnTo>
                  <a:pt x="573" y="314"/>
                </a:lnTo>
                <a:lnTo>
                  <a:pt x="576" y="322"/>
                </a:lnTo>
                <a:lnTo>
                  <a:pt x="580" y="322"/>
                </a:lnTo>
                <a:lnTo>
                  <a:pt x="583" y="331"/>
                </a:lnTo>
                <a:lnTo>
                  <a:pt x="586" y="324"/>
                </a:lnTo>
                <a:lnTo>
                  <a:pt x="590" y="322"/>
                </a:lnTo>
                <a:lnTo>
                  <a:pt x="593" y="314"/>
                </a:lnTo>
                <a:lnTo>
                  <a:pt x="597" y="330"/>
                </a:lnTo>
                <a:lnTo>
                  <a:pt x="600" y="323"/>
                </a:lnTo>
                <a:lnTo>
                  <a:pt x="604" y="331"/>
                </a:lnTo>
                <a:lnTo>
                  <a:pt x="607" y="318"/>
                </a:lnTo>
                <a:lnTo>
                  <a:pt x="610" y="326"/>
                </a:lnTo>
                <a:lnTo>
                  <a:pt x="614" y="329"/>
                </a:lnTo>
                <a:lnTo>
                  <a:pt x="617" y="331"/>
                </a:lnTo>
                <a:lnTo>
                  <a:pt x="621" y="323"/>
                </a:lnTo>
                <a:lnTo>
                  <a:pt x="624" y="315"/>
                </a:lnTo>
                <a:lnTo>
                  <a:pt x="627" y="310"/>
                </a:lnTo>
                <a:lnTo>
                  <a:pt x="631" y="307"/>
                </a:lnTo>
                <a:lnTo>
                  <a:pt x="634" y="300"/>
                </a:lnTo>
                <a:lnTo>
                  <a:pt x="638" y="298"/>
                </a:lnTo>
                <a:lnTo>
                  <a:pt x="641" y="311"/>
                </a:lnTo>
                <a:lnTo>
                  <a:pt x="644" y="313"/>
                </a:lnTo>
                <a:lnTo>
                  <a:pt x="648" y="312"/>
                </a:lnTo>
                <a:lnTo>
                  <a:pt x="651" y="309"/>
                </a:lnTo>
                <a:lnTo>
                  <a:pt x="655" y="303"/>
                </a:lnTo>
                <a:lnTo>
                  <a:pt x="658" y="324"/>
                </a:lnTo>
                <a:lnTo>
                  <a:pt x="661" y="311"/>
                </a:lnTo>
                <a:lnTo>
                  <a:pt x="665" y="336"/>
                </a:lnTo>
                <a:lnTo>
                  <a:pt x="668" y="317"/>
                </a:lnTo>
                <a:lnTo>
                  <a:pt x="672" y="314"/>
                </a:lnTo>
                <a:lnTo>
                  <a:pt x="675" y="293"/>
                </a:lnTo>
                <a:lnTo>
                  <a:pt x="678" y="299"/>
                </a:lnTo>
                <a:lnTo>
                  <a:pt x="682" y="310"/>
                </a:lnTo>
                <a:lnTo>
                  <a:pt x="685" y="325"/>
                </a:lnTo>
                <a:lnTo>
                  <a:pt x="689" y="343"/>
                </a:lnTo>
                <a:lnTo>
                  <a:pt x="692" y="363"/>
                </a:lnTo>
                <a:lnTo>
                  <a:pt x="696" y="368"/>
                </a:lnTo>
                <a:lnTo>
                  <a:pt x="699" y="358"/>
                </a:lnTo>
                <a:lnTo>
                  <a:pt x="702" y="361"/>
                </a:lnTo>
                <a:lnTo>
                  <a:pt x="706" y="332"/>
                </a:lnTo>
                <a:lnTo>
                  <a:pt x="709" y="329"/>
                </a:lnTo>
                <a:lnTo>
                  <a:pt x="713" y="306"/>
                </a:lnTo>
                <a:lnTo>
                  <a:pt x="716" y="294"/>
                </a:lnTo>
                <a:lnTo>
                  <a:pt x="719" y="290"/>
                </a:lnTo>
                <a:lnTo>
                  <a:pt x="723" y="295"/>
                </a:lnTo>
                <a:lnTo>
                  <a:pt x="726" y="252"/>
                </a:lnTo>
                <a:lnTo>
                  <a:pt x="730" y="182"/>
                </a:lnTo>
                <a:lnTo>
                  <a:pt x="733" y="112"/>
                </a:lnTo>
                <a:lnTo>
                  <a:pt x="736" y="104"/>
                </a:lnTo>
                <a:lnTo>
                  <a:pt x="740" y="113"/>
                </a:lnTo>
                <a:lnTo>
                  <a:pt x="743" y="103"/>
                </a:lnTo>
                <a:lnTo>
                  <a:pt x="747" y="91"/>
                </a:lnTo>
                <a:lnTo>
                  <a:pt x="750" y="70"/>
                </a:lnTo>
                <a:lnTo>
                  <a:pt x="753" y="62"/>
                </a:lnTo>
                <a:lnTo>
                  <a:pt x="757" y="70"/>
                </a:lnTo>
                <a:lnTo>
                  <a:pt x="760" y="66"/>
                </a:lnTo>
                <a:lnTo>
                  <a:pt x="764" y="54"/>
                </a:lnTo>
                <a:lnTo>
                  <a:pt x="767" y="55"/>
                </a:lnTo>
                <a:lnTo>
                  <a:pt x="770" y="48"/>
                </a:lnTo>
                <a:lnTo>
                  <a:pt x="774" y="57"/>
                </a:lnTo>
                <a:lnTo>
                  <a:pt x="777" y="42"/>
                </a:lnTo>
                <a:lnTo>
                  <a:pt x="781" y="27"/>
                </a:lnTo>
                <a:lnTo>
                  <a:pt x="784" y="22"/>
                </a:lnTo>
                <a:lnTo>
                  <a:pt x="787" y="20"/>
                </a:lnTo>
                <a:lnTo>
                  <a:pt x="791" y="30"/>
                </a:lnTo>
                <a:lnTo>
                  <a:pt x="794" y="16"/>
                </a:lnTo>
                <a:lnTo>
                  <a:pt x="798" y="12"/>
                </a:lnTo>
                <a:lnTo>
                  <a:pt x="801" y="19"/>
                </a:lnTo>
                <a:lnTo>
                  <a:pt x="804" y="39"/>
                </a:lnTo>
                <a:lnTo>
                  <a:pt x="808" y="53"/>
                </a:lnTo>
                <a:lnTo>
                  <a:pt x="811" y="63"/>
                </a:lnTo>
                <a:lnTo>
                  <a:pt x="815" y="93"/>
                </a:lnTo>
                <a:lnTo>
                  <a:pt x="818" y="107"/>
                </a:lnTo>
                <a:lnTo>
                  <a:pt x="821" y="129"/>
                </a:lnTo>
                <a:lnTo>
                  <a:pt x="825" y="116"/>
                </a:lnTo>
                <a:lnTo>
                  <a:pt x="828" y="121"/>
                </a:lnTo>
                <a:lnTo>
                  <a:pt x="832" y="107"/>
                </a:lnTo>
                <a:lnTo>
                  <a:pt x="835" y="111"/>
                </a:lnTo>
                <a:lnTo>
                  <a:pt x="839" y="98"/>
                </a:lnTo>
                <a:lnTo>
                  <a:pt x="842" y="87"/>
                </a:lnTo>
                <a:lnTo>
                  <a:pt x="845" y="77"/>
                </a:lnTo>
                <a:lnTo>
                  <a:pt x="849" y="65"/>
                </a:lnTo>
                <a:lnTo>
                  <a:pt x="852" y="80"/>
                </a:lnTo>
                <a:lnTo>
                  <a:pt x="856" y="76"/>
                </a:lnTo>
                <a:lnTo>
                  <a:pt x="859" y="64"/>
                </a:lnTo>
                <a:lnTo>
                  <a:pt x="862" y="53"/>
                </a:lnTo>
                <a:lnTo>
                  <a:pt x="866" y="40"/>
                </a:lnTo>
                <a:lnTo>
                  <a:pt x="869" y="57"/>
                </a:lnTo>
                <a:lnTo>
                  <a:pt x="873" y="39"/>
                </a:lnTo>
                <a:lnTo>
                  <a:pt x="876" y="38"/>
                </a:lnTo>
                <a:lnTo>
                  <a:pt x="879" y="35"/>
                </a:lnTo>
                <a:lnTo>
                  <a:pt x="883" y="41"/>
                </a:lnTo>
                <a:lnTo>
                  <a:pt x="886" y="50"/>
                </a:lnTo>
                <a:lnTo>
                  <a:pt x="890" y="47"/>
                </a:lnTo>
                <a:lnTo>
                  <a:pt x="893" y="54"/>
                </a:lnTo>
                <a:lnTo>
                  <a:pt x="897" y="67"/>
                </a:lnTo>
                <a:lnTo>
                  <a:pt x="900" y="78"/>
                </a:lnTo>
                <a:lnTo>
                  <a:pt x="903" y="84"/>
                </a:lnTo>
                <a:lnTo>
                  <a:pt x="907" y="79"/>
                </a:lnTo>
                <a:lnTo>
                  <a:pt x="910" y="77"/>
                </a:lnTo>
                <a:lnTo>
                  <a:pt x="914" y="73"/>
                </a:lnTo>
                <a:lnTo>
                  <a:pt x="917" y="69"/>
                </a:lnTo>
                <a:lnTo>
                  <a:pt x="920" y="65"/>
                </a:lnTo>
                <a:lnTo>
                  <a:pt x="924" y="63"/>
                </a:lnTo>
                <a:lnTo>
                  <a:pt x="927" y="63"/>
                </a:lnTo>
                <a:lnTo>
                  <a:pt x="931" y="67"/>
                </a:lnTo>
                <a:lnTo>
                  <a:pt x="934" y="85"/>
                </a:lnTo>
                <a:lnTo>
                  <a:pt x="938" y="83"/>
                </a:lnTo>
                <a:lnTo>
                  <a:pt x="941" y="98"/>
                </a:lnTo>
                <a:lnTo>
                  <a:pt x="944" y="93"/>
                </a:lnTo>
                <a:lnTo>
                  <a:pt x="948" y="105"/>
                </a:lnTo>
                <a:lnTo>
                  <a:pt x="951" y="78"/>
                </a:lnTo>
                <a:lnTo>
                  <a:pt x="955" y="78"/>
                </a:lnTo>
                <a:lnTo>
                  <a:pt x="958" y="74"/>
                </a:lnTo>
                <a:lnTo>
                  <a:pt x="961" y="104"/>
                </a:lnTo>
                <a:lnTo>
                  <a:pt x="965" y="94"/>
                </a:lnTo>
                <a:lnTo>
                  <a:pt x="968" y="89"/>
                </a:lnTo>
                <a:lnTo>
                  <a:pt x="972" y="51"/>
                </a:lnTo>
                <a:lnTo>
                  <a:pt x="975" y="46"/>
                </a:lnTo>
                <a:lnTo>
                  <a:pt x="978" y="37"/>
                </a:lnTo>
                <a:lnTo>
                  <a:pt x="982" y="54"/>
                </a:lnTo>
                <a:lnTo>
                  <a:pt x="985" y="43"/>
                </a:lnTo>
                <a:lnTo>
                  <a:pt x="989" y="57"/>
                </a:lnTo>
                <a:lnTo>
                  <a:pt x="992" y="48"/>
                </a:lnTo>
                <a:lnTo>
                  <a:pt x="995" y="45"/>
                </a:lnTo>
                <a:lnTo>
                  <a:pt x="999" y="33"/>
                </a:lnTo>
                <a:lnTo>
                  <a:pt x="1002" y="28"/>
                </a:lnTo>
                <a:lnTo>
                  <a:pt x="1006" y="40"/>
                </a:lnTo>
                <a:lnTo>
                  <a:pt x="1009" y="42"/>
                </a:lnTo>
                <a:lnTo>
                  <a:pt x="1012" y="58"/>
                </a:lnTo>
                <a:lnTo>
                  <a:pt x="1016" y="63"/>
                </a:lnTo>
                <a:lnTo>
                  <a:pt x="1019" y="41"/>
                </a:lnTo>
                <a:lnTo>
                  <a:pt x="1023" y="35"/>
                </a:lnTo>
                <a:lnTo>
                  <a:pt x="1026" y="0"/>
                </a:lnTo>
                <a:lnTo>
                  <a:pt x="1029" y="16"/>
                </a:lnTo>
                <a:lnTo>
                  <a:pt x="1033" y="5"/>
                </a:lnTo>
                <a:lnTo>
                  <a:pt x="1036" y="26"/>
                </a:lnTo>
                <a:lnTo>
                  <a:pt x="1040" y="46"/>
                </a:lnTo>
                <a:lnTo>
                  <a:pt x="1043" y="46"/>
                </a:lnTo>
                <a:lnTo>
                  <a:pt x="1046" y="47"/>
                </a:lnTo>
                <a:lnTo>
                  <a:pt x="1050" y="30"/>
                </a:lnTo>
                <a:lnTo>
                  <a:pt x="1053" y="31"/>
                </a:lnTo>
                <a:lnTo>
                  <a:pt x="1057" y="43"/>
                </a:lnTo>
                <a:lnTo>
                  <a:pt x="1060" y="36"/>
                </a:lnTo>
                <a:lnTo>
                  <a:pt x="1063" y="19"/>
                </a:lnTo>
                <a:lnTo>
                  <a:pt x="1067" y="2"/>
                </a:lnTo>
                <a:lnTo>
                  <a:pt x="1070" y="14"/>
                </a:lnTo>
                <a:lnTo>
                  <a:pt x="1074" y="23"/>
                </a:lnTo>
                <a:lnTo>
                  <a:pt x="1077" y="29"/>
                </a:lnTo>
                <a:lnTo>
                  <a:pt x="1080" y="12"/>
                </a:lnTo>
                <a:lnTo>
                  <a:pt x="1084" y="29"/>
                </a:lnTo>
                <a:lnTo>
                  <a:pt x="1087" y="14"/>
                </a:lnTo>
                <a:lnTo>
                  <a:pt x="1091" y="46"/>
                </a:lnTo>
                <a:lnTo>
                  <a:pt x="1094" y="52"/>
                </a:lnTo>
                <a:lnTo>
                  <a:pt x="1097" y="69"/>
                </a:lnTo>
                <a:lnTo>
                  <a:pt x="1101" y="58"/>
                </a:lnTo>
                <a:lnTo>
                  <a:pt x="1104" y="47"/>
                </a:lnTo>
                <a:lnTo>
                  <a:pt x="1108" y="58"/>
                </a:lnTo>
                <a:lnTo>
                  <a:pt x="1111" y="63"/>
                </a:lnTo>
                <a:lnTo>
                  <a:pt x="1114" y="69"/>
                </a:lnTo>
                <a:lnTo>
                  <a:pt x="1118" y="67"/>
                </a:lnTo>
                <a:lnTo>
                  <a:pt x="1121" y="51"/>
                </a:lnTo>
                <a:lnTo>
                  <a:pt x="1125" y="77"/>
                </a:lnTo>
                <a:lnTo>
                  <a:pt x="1128" y="77"/>
                </a:lnTo>
                <a:lnTo>
                  <a:pt x="1132" y="74"/>
                </a:lnTo>
                <a:lnTo>
                  <a:pt x="1135" y="27"/>
                </a:lnTo>
                <a:lnTo>
                  <a:pt x="1138" y="26"/>
                </a:lnTo>
                <a:lnTo>
                  <a:pt x="1142" y="41"/>
                </a:lnTo>
                <a:lnTo>
                  <a:pt x="1145" y="67"/>
                </a:lnTo>
                <a:lnTo>
                  <a:pt x="1149" y="74"/>
                </a:lnTo>
                <a:lnTo>
                  <a:pt x="1152" y="82"/>
                </a:lnTo>
                <a:lnTo>
                  <a:pt x="1155" y="92"/>
                </a:lnTo>
                <a:lnTo>
                  <a:pt x="1159" y="103"/>
                </a:lnTo>
                <a:lnTo>
                  <a:pt x="1162" y="105"/>
                </a:lnTo>
                <a:lnTo>
                  <a:pt x="1166" y="97"/>
                </a:lnTo>
                <a:lnTo>
                  <a:pt x="1169" y="91"/>
                </a:lnTo>
                <a:lnTo>
                  <a:pt x="1172" y="88"/>
                </a:lnTo>
                <a:lnTo>
                  <a:pt x="1176" y="91"/>
                </a:lnTo>
                <a:lnTo>
                  <a:pt x="1179" y="99"/>
                </a:lnTo>
                <a:lnTo>
                  <a:pt x="1183" y="98"/>
                </a:lnTo>
                <a:lnTo>
                  <a:pt x="1186" y="100"/>
                </a:lnTo>
                <a:lnTo>
                  <a:pt x="1190" y="100"/>
                </a:lnTo>
                <a:lnTo>
                  <a:pt x="1193" y="96"/>
                </a:lnTo>
                <a:lnTo>
                  <a:pt x="1196" y="87"/>
                </a:lnTo>
                <a:lnTo>
                  <a:pt x="1200" y="103"/>
                </a:lnTo>
                <a:lnTo>
                  <a:pt x="1203" y="115"/>
                </a:lnTo>
                <a:lnTo>
                  <a:pt x="1207" y="124"/>
                </a:lnTo>
                <a:lnTo>
                  <a:pt x="1210" y="98"/>
                </a:lnTo>
                <a:lnTo>
                  <a:pt x="1213" y="109"/>
                </a:lnTo>
                <a:lnTo>
                  <a:pt x="1217" y="129"/>
                </a:lnTo>
                <a:lnTo>
                  <a:pt x="1220" y="130"/>
                </a:lnTo>
                <a:lnTo>
                  <a:pt x="1224" y="116"/>
                </a:lnTo>
                <a:lnTo>
                  <a:pt x="1227" y="88"/>
                </a:lnTo>
                <a:lnTo>
                  <a:pt x="1231" y="95"/>
                </a:lnTo>
                <a:lnTo>
                  <a:pt x="1234" y="105"/>
                </a:lnTo>
                <a:lnTo>
                  <a:pt x="1237" y="137"/>
                </a:lnTo>
                <a:lnTo>
                  <a:pt x="1241" y="154"/>
                </a:lnTo>
                <a:lnTo>
                  <a:pt x="1244" y="139"/>
                </a:lnTo>
                <a:lnTo>
                  <a:pt x="1248" y="128"/>
                </a:lnTo>
                <a:lnTo>
                  <a:pt x="1251" y="102"/>
                </a:lnTo>
                <a:lnTo>
                  <a:pt x="1254" y="113"/>
                </a:lnTo>
                <a:lnTo>
                  <a:pt x="1258" y="99"/>
                </a:lnTo>
                <a:lnTo>
                  <a:pt x="1261" y="99"/>
                </a:lnTo>
                <a:lnTo>
                  <a:pt x="1265" y="112"/>
                </a:lnTo>
                <a:lnTo>
                  <a:pt x="1268" y="103"/>
                </a:lnTo>
                <a:lnTo>
                  <a:pt x="1271" y="105"/>
                </a:lnTo>
                <a:lnTo>
                  <a:pt x="1275" y="80"/>
                </a:lnTo>
                <a:lnTo>
                  <a:pt x="1278" y="97"/>
                </a:lnTo>
                <a:lnTo>
                  <a:pt x="1282" y="113"/>
                </a:lnTo>
                <a:lnTo>
                  <a:pt x="1285" y="126"/>
                </a:lnTo>
                <a:lnTo>
                  <a:pt x="1288" y="117"/>
                </a:lnTo>
                <a:lnTo>
                  <a:pt x="1292" y="113"/>
                </a:lnTo>
                <a:lnTo>
                  <a:pt x="1295" y="110"/>
                </a:lnTo>
                <a:lnTo>
                  <a:pt x="1299" y="130"/>
                </a:lnTo>
                <a:lnTo>
                  <a:pt x="1302" y="123"/>
                </a:lnTo>
                <a:lnTo>
                  <a:pt x="1305" y="149"/>
                </a:lnTo>
                <a:lnTo>
                  <a:pt x="1309" y="141"/>
                </a:lnTo>
                <a:lnTo>
                  <a:pt x="1312" y="152"/>
                </a:lnTo>
                <a:lnTo>
                  <a:pt x="1316" y="144"/>
                </a:lnTo>
                <a:lnTo>
                  <a:pt x="1319" y="135"/>
                </a:lnTo>
                <a:lnTo>
                  <a:pt x="1322" y="108"/>
                </a:lnTo>
                <a:lnTo>
                  <a:pt x="1326" y="66"/>
                </a:lnTo>
                <a:lnTo>
                  <a:pt x="1329" y="82"/>
                </a:lnTo>
                <a:lnTo>
                  <a:pt x="1333" y="91"/>
                </a:lnTo>
                <a:lnTo>
                  <a:pt x="1336" y="119"/>
                </a:lnTo>
                <a:lnTo>
                  <a:pt x="1339" y="101"/>
                </a:lnTo>
                <a:lnTo>
                  <a:pt x="1343" y="114"/>
                </a:lnTo>
                <a:lnTo>
                  <a:pt x="1346" y="125"/>
                </a:lnTo>
                <a:lnTo>
                  <a:pt x="1350" y="126"/>
                </a:lnTo>
                <a:lnTo>
                  <a:pt x="1353" y="118"/>
                </a:lnTo>
                <a:lnTo>
                  <a:pt x="1356" y="84"/>
                </a:lnTo>
                <a:lnTo>
                  <a:pt x="1360" y="98"/>
                </a:lnTo>
                <a:lnTo>
                  <a:pt x="1363" y="98"/>
                </a:lnTo>
                <a:lnTo>
                  <a:pt x="1367" y="129"/>
                </a:lnTo>
                <a:lnTo>
                  <a:pt x="1370" y="131"/>
                </a:lnTo>
                <a:lnTo>
                  <a:pt x="1373" y="136"/>
                </a:lnTo>
                <a:lnTo>
                  <a:pt x="1377" y="119"/>
                </a:lnTo>
                <a:lnTo>
                  <a:pt x="1380" y="101"/>
                </a:lnTo>
                <a:lnTo>
                  <a:pt x="1384" y="101"/>
                </a:lnTo>
                <a:lnTo>
                  <a:pt x="1387" y="112"/>
                </a:lnTo>
                <a:lnTo>
                  <a:pt x="1390" y="127"/>
                </a:lnTo>
                <a:lnTo>
                  <a:pt x="1394" y="138"/>
                </a:lnTo>
                <a:lnTo>
                  <a:pt x="1397" y="131"/>
                </a:lnTo>
                <a:lnTo>
                  <a:pt x="1401" y="113"/>
                </a:lnTo>
                <a:lnTo>
                  <a:pt x="1404" y="112"/>
                </a:lnTo>
                <a:lnTo>
                  <a:pt x="1407" y="107"/>
                </a:lnTo>
                <a:lnTo>
                  <a:pt x="1411" y="115"/>
                </a:lnTo>
                <a:lnTo>
                  <a:pt x="1414" y="108"/>
                </a:lnTo>
                <a:lnTo>
                  <a:pt x="1418" y="133"/>
                </a:lnTo>
                <a:lnTo>
                  <a:pt x="1421" y="151"/>
                </a:lnTo>
                <a:lnTo>
                  <a:pt x="1425" y="147"/>
                </a:lnTo>
                <a:lnTo>
                  <a:pt x="1428" y="149"/>
                </a:lnTo>
                <a:lnTo>
                  <a:pt x="1431" y="161"/>
                </a:lnTo>
                <a:lnTo>
                  <a:pt x="1435" y="185"/>
                </a:lnTo>
                <a:lnTo>
                  <a:pt x="1438" y="186"/>
                </a:lnTo>
                <a:lnTo>
                  <a:pt x="1442" y="168"/>
                </a:lnTo>
                <a:lnTo>
                  <a:pt x="1445" y="152"/>
                </a:lnTo>
                <a:lnTo>
                  <a:pt x="1448" y="152"/>
                </a:lnTo>
                <a:lnTo>
                  <a:pt x="1452" y="157"/>
                </a:lnTo>
                <a:lnTo>
                  <a:pt x="1455" y="176"/>
                </a:lnTo>
                <a:lnTo>
                  <a:pt x="1459" y="162"/>
                </a:lnTo>
                <a:lnTo>
                  <a:pt x="1462" y="164"/>
                </a:lnTo>
                <a:lnTo>
                  <a:pt x="1465" y="166"/>
                </a:lnTo>
                <a:lnTo>
                  <a:pt x="1469" y="182"/>
                </a:lnTo>
                <a:lnTo>
                  <a:pt x="1472" y="196"/>
                </a:lnTo>
                <a:lnTo>
                  <a:pt x="1476" y="202"/>
                </a:lnTo>
                <a:lnTo>
                  <a:pt x="1479" y="200"/>
                </a:lnTo>
                <a:lnTo>
                  <a:pt x="1483" y="215"/>
                </a:lnTo>
                <a:lnTo>
                  <a:pt x="1486" y="217"/>
                </a:lnTo>
                <a:lnTo>
                  <a:pt x="1489" y="231"/>
                </a:lnTo>
                <a:lnTo>
                  <a:pt x="1493" y="212"/>
                </a:lnTo>
                <a:lnTo>
                  <a:pt x="1496" y="214"/>
                </a:lnTo>
                <a:lnTo>
                  <a:pt x="1500" y="212"/>
                </a:lnTo>
                <a:lnTo>
                  <a:pt x="1503" y="214"/>
                </a:lnTo>
                <a:lnTo>
                  <a:pt x="1506" y="212"/>
                </a:lnTo>
                <a:lnTo>
                  <a:pt x="1510" y="222"/>
                </a:lnTo>
                <a:lnTo>
                  <a:pt x="1513" y="228"/>
                </a:lnTo>
                <a:lnTo>
                  <a:pt x="1517" y="235"/>
                </a:lnTo>
                <a:lnTo>
                  <a:pt x="1520" y="234"/>
                </a:lnTo>
                <a:lnTo>
                  <a:pt x="1524" y="263"/>
                </a:lnTo>
                <a:lnTo>
                  <a:pt x="1527" y="262"/>
                </a:lnTo>
                <a:lnTo>
                  <a:pt x="1530" y="278"/>
                </a:lnTo>
                <a:lnTo>
                  <a:pt x="1534" y="258"/>
                </a:lnTo>
                <a:lnTo>
                  <a:pt x="1537" y="249"/>
                </a:lnTo>
                <a:lnTo>
                  <a:pt x="1541" y="246"/>
                </a:lnTo>
                <a:lnTo>
                  <a:pt x="1544" y="258"/>
                </a:lnTo>
                <a:lnTo>
                  <a:pt x="1547" y="286"/>
                </a:lnTo>
                <a:lnTo>
                  <a:pt x="1551" y="289"/>
                </a:lnTo>
                <a:lnTo>
                  <a:pt x="1554" y="288"/>
                </a:lnTo>
                <a:lnTo>
                  <a:pt x="1558" y="279"/>
                </a:lnTo>
                <a:lnTo>
                  <a:pt x="1561" y="285"/>
                </a:lnTo>
                <a:lnTo>
                  <a:pt x="1564" y="297"/>
                </a:lnTo>
                <a:lnTo>
                  <a:pt x="1568" y="310"/>
                </a:lnTo>
                <a:lnTo>
                  <a:pt x="1571" y="310"/>
                </a:lnTo>
                <a:lnTo>
                  <a:pt x="1575" y="323"/>
                </a:lnTo>
                <a:lnTo>
                  <a:pt x="1578" y="329"/>
                </a:lnTo>
                <a:lnTo>
                  <a:pt x="1581" y="322"/>
                </a:lnTo>
                <a:lnTo>
                  <a:pt x="1585" y="319"/>
                </a:lnTo>
                <a:lnTo>
                  <a:pt x="1588" y="323"/>
                </a:lnTo>
                <a:lnTo>
                  <a:pt x="1592" y="345"/>
                </a:lnTo>
                <a:lnTo>
                  <a:pt x="1595" y="346"/>
                </a:lnTo>
                <a:lnTo>
                  <a:pt x="1598" y="336"/>
                </a:lnTo>
                <a:lnTo>
                  <a:pt x="1602" y="328"/>
                </a:lnTo>
                <a:lnTo>
                  <a:pt x="1605" y="320"/>
                </a:lnTo>
                <a:lnTo>
                  <a:pt x="1609" y="322"/>
                </a:lnTo>
                <a:lnTo>
                  <a:pt x="1612" y="333"/>
                </a:lnTo>
                <a:lnTo>
                  <a:pt x="1615" y="333"/>
                </a:lnTo>
                <a:lnTo>
                  <a:pt x="1619" y="339"/>
                </a:lnTo>
                <a:lnTo>
                  <a:pt x="1622" y="331"/>
                </a:lnTo>
                <a:lnTo>
                  <a:pt x="1626" y="337"/>
                </a:lnTo>
                <a:lnTo>
                  <a:pt x="1629" y="329"/>
                </a:lnTo>
                <a:lnTo>
                  <a:pt x="1632" y="314"/>
                </a:lnTo>
                <a:lnTo>
                  <a:pt x="1636" y="290"/>
                </a:lnTo>
                <a:lnTo>
                  <a:pt x="1639" y="284"/>
                </a:lnTo>
                <a:lnTo>
                  <a:pt x="1643" y="288"/>
                </a:lnTo>
                <a:lnTo>
                  <a:pt x="1646" y="306"/>
                </a:lnTo>
                <a:lnTo>
                  <a:pt x="1649" y="314"/>
                </a:lnTo>
                <a:lnTo>
                  <a:pt x="1653" y="322"/>
                </a:lnTo>
                <a:lnTo>
                  <a:pt x="1656" y="300"/>
                </a:lnTo>
                <a:lnTo>
                  <a:pt x="1660" y="289"/>
                </a:lnTo>
                <a:lnTo>
                  <a:pt x="1663" y="284"/>
                </a:lnTo>
                <a:lnTo>
                  <a:pt x="1666" y="293"/>
                </a:lnTo>
                <a:lnTo>
                  <a:pt x="1670" y="287"/>
                </a:lnTo>
                <a:lnTo>
                  <a:pt x="1673" y="276"/>
                </a:lnTo>
                <a:lnTo>
                  <a:pt x="1677" y="282"/>
                </a:lnTo>
                <a:lnTo>
                  <a:pt x="1680" y="298"/>
                </a:lnTo>
                <a:lnTo>
                  <a:pt x="1683" y="288"/>
                </a:lnTo>
                <a:lnTo>
                  <a:pt x="1687" y="280"/>
                </a:lnTo>
                <a:lnTo>
                  <a:pt x="1690" y="270"/>
                </a:lnTo>
                <a:lnTo>
                  <a:pt x="1694" y="274"/>
                </a:lnTo>
                <a:lnTo>
                  <a:pt x="1697" y="284"/>
                </a:lnTo>
                <a:lnTo>
                  <a:pt x="1700" y="297"/>
                </a:lnTo>
              </a:path>
            </a:pathLst>
          </a:custGeom>
          <a:noFill/>
          <a:ln w="4763"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50" name="Freeform 176">
            <a:extLst>
              <a:ext uri="{FF2B5EF4-FFF2-40B4-BE49-F238E27FC236}">
                <a16:creationId xmlns:a16="http://schemas.microsoft.com/office/drawing/2014/main" id="{D493BAB4-E2FF-4664-A10F-F22D336AED00}"/>
              </a:ext>
            </a:extLst>
          </p:cNvPr>
          <p:cNvSpPr>
            <a:spLocks/>
          </p:cNvSpPr>
          <p:nvPr/>
        </p:nvSpPr>
        <p:spPr bwMode="auto">
          <a:xfrm>
            <a:off x="8691563" y="3606800"/>
            <a:ext cx="2698750" cy="784225"/>
          </a:xfrm>
          <a:custGeom>
            <a:avLst/>
            <a:gdLst>
              <a:gd name="T0" fmla="*/ 24 w 1700"/>
              <a:gd name="T1" fmla="*/ 317 h 494"/>
              <a:gd name="T2" fmla="*/ 52 w 1700"/>
              <a:gd name="T3" fmla="*/ 319 h 494"/>
              <a:gd name="T4" fmla="*/ 79 w 1700"/>
              <a:gd name="T5" fmla="*/ 288 h 494"/>
              <a:gd name="T6" fmla="*/ 106 w 1700"/>
              <a:gd name="T7" fmla="*/ 290 h 494"/>
              <a:gd name="T8" fmla="*/ 133 w 1700"/>
              <a:gd name="T9" fmla="*/ 297 h 494"/>
              <a:gd name="T10" fmla="*/ 160 w 1700"/>
              <a:gd name="T11" fmla="*/ 246 h 494"/>
              <a:gd name="T12" fmla="*/ 188 w 1700"/>
              <a:gd name="T13" fmla="*/ 203 h 494"/>
              <a:gd name="T14" fmla="*/ 215 w 1700"/>
              <a:gd name="T15" fmla="*/ 172 h 494"/>
              <a:gd name="T16" fmla="*/ 242 w 1700"/>
              <a:gd name="T17" fmla="*/ 127 h 494"/>
              <a:gd name="T18" fmla="*/ 270 w 1700"/>
              <a:gd name="T19" fmla="*/ 91 h 494"/>
              <a:gd name="T20" fmla="*/ 297 w 1700"/>
              <a:gd name="T21" fmla="*/ 134 h 494"/>
              <a:gd name="T22" fmla="*/ 324 w 1700"/>
              <a:gd name="T23" fmla="*/ 209 h 494"/>
              <a:gd name="T24" fmla="*/ 351 w 1700"/>
              <a:gd name="T25" fmla="*/ 246 h 494"/>
              <a:gd name="T26" fmla="*/ 379 w 1700"/>
              <a:gd name="T27" fmla="*/ 262 h 494"/>
              <a:gd name="T28" fmla="*/ 406 w 1700"/>
              <a:gd name="T29" fmla="*/ 273 h 494"/>
              <a:gd name="T30" fmla="*/ 433 w 1700"/>
              <a:gd name="T31" fmla="*/ 296 h 494"/>
              <a:gd name="T32" fmla="*/ 460 w 1700"/>
              <a:gd name="T33" fmla="*/ 288 h 494"/>
              <a:gd name="T34" fmla="*/ 488 w 1700"/>
              <a:gd name="T35" fmla="*/ 310 h 494"/>
              <a:gd name="T36" fmla="*/ 515 w 1700"/>
              <a:gd name="T37" fmla="*/ 309 h 494"/>
              <a:gd name="T38" fmla="*/ 542 w 1700"/>
              <a:gd name="T39" fmla="*/ 303 h 494"/>
              <a:gd name="T40" fmla="*/ 569 w 1700"/>
              <a:gd name="T41" fmla="*/ 296 h 494"/>
              <a:gd name="T42" fmla="*/ 597 w 1700"/>
              <a:gd name="T43" fmla="*/ 333 h 494"/>
              <a:gd name="T44" fmla="*/ 624 w 1700"/>
              <a:gd name="T45" fmla="*/ 287 h 494"/>
              <a:gd name="T46" fmla="*/ 651 w 1700"/>
              <a:gd name="T47" fmla="*/ 271 h 494"/>
              <a:gd name="T48" fmla="*/ 678 w 1700"/>
              <a:gd name="T49" fmla="*/ 294 h 494"/>
              <a:gd name="T50" fmla="*/ 706 w 1700"/>
              <a:gd name="T51" fmla="*/ 329 h 494"/>
              <a:gd name="T52" fmla="*/ 733 w 1700"/>
              <a:gd name="T53" fmla="*/ 94 h 494"/>
              <a:gd name="T54" fmla="*/ 760 w 1700"/>
              <a:gd name="T55" fmla="*/ 96 h 494"/>
              <a:gd name="T56" fmla="*/ 787 w 1700"/>
              <a:gd name="T57" fmla="*/ 56 h 494"/>
              <a:gd name="T58" fmla="*/ 815 w 1700"/>
              <a:gd name="T59" fmla="*/ 71 h 494"/>
              <a:gd name="T60" fmla="*/ 842 w 1700"/>
              <a:gd name="T61" fmla="*/ 73 h 494"/>
              <a:gd name="T62" fmla="*/ 869 w 1700"/>
              <a:gd name="T63" fmla="*/ 32 h 494"/>
              <a:gd name="T64" fmla="*/ 897 w 1700"/>
              <a:gd name="T65" fmla="*/ 21 h 494"/>
              <a:gd name="T66" fmla="*/ 924 w 1700"/>
              <a:gd name="T67" fmla="*/ 60 h 494"/>
              <a:gd name="T68" fmla="*/ 951 w 1700"/>
              <a:gd name="T69" fmla="*/ 73 h 494"/>
              <a:gd name="T70" fmla="*/ 978 w 1700"/>
              <a:gd name="T71" fmla="*/ 36 h 494"/>
              <a:gd name="T72" fmla="*/ 1006 w 1700"/>
              <a:gd name="T73" fmla="*/ 36 h 494"/>
              <a:gd name="T74" fmla="*/ 1033 w 1700"/>
              <a:gd name="T75" fmla="*/ 29 h 494"/>
              <a:gd name="T76" fmla="*/ 1060 w 1700"/>
              <a:gd name="T77" fmla="*/ 15 h 494"/>
              <a:gd name="T78" fmla="*/ 1087 w 1700"/>
              <a:gd name="T79" fmla="*/ 28 h 494"/>
              <a:gd name="T80" fmla="*/ 1114 w 1700"/>
              <a:gd name="T81" fmla="*/ 21 h 494"/>
              <a:gd name="T82" fmla="*/ 1142 w 1700"/>
              <a:gd name="T83" fmla="*/ 32 h 494"/>
              <a:gd name="T84" fmla="*/ 1169 w 1700"/>
              <a:gd name="T85" fmla="*/ 51 h 494"/>
              <a:gd name="T86" fmla="*/ 1196 w 1700"/>
              <a:gd name="T87" fmla="*/ 87 h 494"/>
              <a:gd name="T88" fmla="*/ 1224 w 1700"/>
              <a:gd name="T89" fmla="*/ 110 h 494"/>
              <a:gd name="T90" fmla="*/ 1251 w 1700"/>
              <a:gd name="T91" fmla="*/ 103 h 494"/>
              <a:gd name="T92" fmla="*/ 1278 w 1700"/>
              <a:gd name="T93" fmla="*/ 125 h 494"/>
              <a:gd name="T94" fmla="*/ 1305 w 1700"/>
              <a:gd name="T95" fmla="*/ 102 h 494"/>
              <a:gd name="T96" fmla="*/ 1333 w 1700"/>
              <a:gd name="T97" fmla="*/ 66 h 494"/>
              <a:gd name="T98" fmla="*/ 1360 w 1700"/>
              <a:gd name="T99" fmla="*/ 75 h 494"/>
              <a:gd name="T100" fmla="*/ 1387 w 1700"/>
              <a:gd name="T101" fmla="*/ 56 h 494"/>
              <a:gd name="T102" fmla="*/ 1414 w 1700"/>
              <a:gd name="T103" fmla="*/ 77 h 494"/>
              <a:gd name="T104" fmla="*/ 1442 w 1700"/>
              <a:gd name="T105" fmla="*/ 126 h 494"/>
              <a:gd name="T106" fmla="*/ 1469 w 1700"/>
              <a:gd name="T107" fmla="*/ 149 h 494"/>
              <a:gd name="T108" fmla="*/ 1496 w 1700"/>
              <a:gd name="T109" fmla="*/ 191 h 494"/>
              <a:gd name="T110" fmla="*/ 1524 w 1700"/>
              <a:gd name="T111" fmla="*/ 238 h 494"/>
              <a:gd name="T112" fmla="*/ 1551 w 1700"/>
              <a:gd name="T113" fmla="*/ 271 h 494"/>
              <a:gd name="T114" fmla="*/ 1578 w 1700"/>
              <a:gd name="T115" fmla="*/ 309 h 494"/>
              <a:gd name="T116" fmla="*/ 1605 w 1700"/>
              <a:gd name="T117" fmla="*/ 310 h 494"/>
              <a:gd name="T118" fmla="*/ 1632 w 1700"/>
              <a:gd name="T119" fmla="*/ 311 h 494"/>
              <a:gd name="T120" fmla="*/ 1660 w 1700"/>
              <a:gd name="T121" fmla="*/ 296 h 494"/>
              <a:gd name="T122" fmla="*/ 1687 w 1700"/>
              <a:gd name="T123" fmla="*/ 301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94"/>
                </a:moveTo>
                <a:lnTo>
                  <a:pt x="4" y="429"/>
                </a:lnTo>
                <a:lnTo>
                  <a:pt x="7" y="376"/>
                </a:lnTo>
                <a:lnTo>
                  <a:pt x="11" y="350"/>
                </a:lnTo>
                <a:lnTo>
                  <a:pt x="14" y="323"/>
                </a:lnTo>
                <a:lnTo>
                  <a:pt x="18" y="317"/>
                </a:lnTo>
                <a:lnTo>
                  <a:pt x="21" y="314"/>
                </a:lnTo>
                <a:lnTo>
                  <a:pt x="24" y="317"/>
                </a:lnTo>
                <a:lnTo>
                  <a:pt x="28" y="329"/>
                </a:lnTo>
                <a:lnTo>
                  <a:pt x="31" y="321"/>
                </a:lnTo>
                <a:lnTo>
                  <a:pt x="35" y="329"/>
                </a:lnTo>
                <a:lnTo>
                  <a:pt x="38" y="309"/>
                </a:lnTo>
                <a:lnTo>
                  <a:pt x="41" y="294"/>
                </a:lnTo>
                <a:lnTo>
                  <a:pt x="45" y="290"/>
                </a:lnTo>
                <a:lnTo>
                  <a:pt x="48" y="303"/>
                </a:lnTo>
                <a:lnTo>
                  <a:pt x="52" y="319"/>
                </a:lnTo>
                <a:lnTo>
                  <a:pt x="55" y="306"/>
                </a:lnTo>
                <a:lnTo>
                  <a:pt x="58" y="301"/>
                </a:lnTo>
                <a:lnTo>
                  <a:pt x="62" y="284"/>
                </a:lnTo>
                <a:lnTo>
                  <a:pt x="65" y="285"/>
                </a:lnTo>
                <a:lnTo>
                  <a:pt x="69" y="285"/>
                </a:lnTo>
                <a:lnTo>
                  <a:pt x="72" y="291"/>
                </a:lnTo>
                <a:lnTo>
                  <a:pt x="75" y="296"/>
                </a:lnTo>
                <a:lnTo>
                  <a:pt x="79" y="288"/>
                </a:lnTo>
                <a:lnTo>
                  <a:pt x="82" y="302"/>
                </a:lnTo>
                <a:lnTo>
                  <a:pt x="86" y="309"/>
                </a:lnTo>
                <a:lnTo>
                  <a:pt x="89" y="305"/>
                </a:lnTo>
                <a:lnTo>
                  <a:pt x="92" y="291"/>
                </a:lnTo>
                <a:lnTo>
                  <a:pt x="96" y="288"/>
                </a:lnTo>
                <a:lnTo>
                  <a:pt x="99" y="292"/>
                </a:lnTo>
                <a:lnTo>
                  <a:pt x="103" y="298"/>
                </a:lnTo>
                <a:lnTo>
                  <a:pt x="106" y="290"/>
                </a:lnTo>
                <a:lnTo>
                  <a:pt x="109" y="297"/>
                </a:lnTo>
                <a:lnTo>
                  <a:pt x="113" y="313"/>
                </a:lnTo>
                <a:lnTo>
                  <a:pt x="116" y="317"/>
                </a:lnTo>
                <a:lnTo>
                  <a:pt x="120" y="306"/>
                </a:lnTo>
                <a:lnTo>
                  <a:pt x="123" y="289"/>
                </a:lnTo>
                <a:lnTo>
                  <a:pt x="126" y="277"/>
                </a:lnTo>
                <a:lnTo>
                  <a:pt x="130" y="288"/>
                </a:lnTo>
                <a:lnTo>
                  <a:pt x="133" y="297"/>
                </a:lnTo>
                <a:lnTo>
                  <a:pt x="137" y="283"/>
                </a:lnTo>
                <a:lnTo>
                  <a:pt x="140" y="272"/>
                </a:lnTo>
                <a:lnTo>
                  <a:pt x="143" y="246"/>
                </a:lnTo>
                <a:lnTo>
                  <a:pt x="147" y="257"/>
                </a:lnTo>
                <a:lnTo>
                  <a:pt x="150" y="266"/>
                </a:lnTo>
                <a:lnTo>
                  <a:pt x="154" y="256"/>
                </a:lnTo>
                <a:lnTo>
                  <a:pt x="157" y="266"/>
                </a:lnTo>
                <a:lnTo>
                  <a:pt x="160" y="246"/>
                </a:lnTo>
                <a:lnTo>
                  <a:pt x="164" y="274"/>
                </a:lnTo>
                <a:lnTo>
                  <a:pt x="167" y="255"/>
                </a:lnTo>
                <a:lnTo>
                  <a:pt x="171" y="269"/>
                </a:lnTo>
                <a:lnTo>
                  <a:pt x="174" y="261"/>
                </a:lnTo>
                <a:lnTo>
                  <a:pt x="177" y="267"/>
                </a:lnTo>
                <a:lnTo>
                  <a:pt x="181" y="251"/>
                </a:lnTo>
                <a:lnTo>
                  <a:pt x="184" y="221"/>
                </a:lnTo>
                <a:lnTo>
                  <a:pt x="188" y="203"/>
                </a:lnTo>
                <a:lnTo>
                  <a:pt x="191" y="199"/>
                </a:lnTo>
                <a:lnTo>
                  <a:pt x="195" y="206"/>
                </a:lnTo>
                <a:lnTo>
                  <a:pt x="198" y="197"/>
                </a:lnTo>
                <a:lnTo>
                  <a:pt x="201" y="186"/>
                </a:lnTo>
                <a:lnTo>
                  <a:pt x="205" y="170"/>
                </a:lnTo>
                <a:lnTo>
                  <a:pt x="208" y="182"/>
                </a:lnTo>
                <a:lnTo>
                  <a:pt x="212" y="184"/>
                </a:lnTo>
                <a:lnTo>
                  <a:pt x="215" y="172"/>
                </a:lnTo>
                <a:lnTo>
                  <a:pt x="218" y="161"/>
                </a:lnTo>
                <a:lnTo>
                  <a:pt x="222" y="149"/>
                </a:lnTo>
                <a:lnTo>
                  <a:pt x="225" y="160"/>
                </a:lnTo>
                <a:lnTo>
                  <a:pt x="229" y="142"/>
                </a:lnTo>
                <a:lnTo>
                  <a:pt x="232" y="120"/>
                </a:lnTo>
                <a:lnTo>
                  <a:pt x="235" y="108"/>
                </a:lnTo>
                <a:lnTo>
                  <a:pt x="239" y="110"/>
                </a:lnTo>
                <a:lnTo>
                  <a:pt x="242" y="127"/>
                </a:lnTo>
                <a:lnTo>
                  <a:pt x="246" y="123"/>
                </a:lnTo>
                <a:lnTo>
                  <a:pt x="249" y="118"/>
                </a:lnTo>
                <a:lnTo>
                  <a:pt x="253" y="104"/>
                </a:lnTo>
                <a:lnTo>
                  <a:pt x="256" y="92"/>
                </a:lnTo>
                <a:lnTo>
                  <a:pt x="259" y="75"/>
                </a:lnTo>
                <a:lnTo>
                  <a:pt x="263" y="76"/>
                </a:lnTo>
                <a:lnTo>
                  <a:pt x="266" y="89"/>
                </a:lnTo>
                <a:lnTo>
                  <a:pt x="270" y="91"/>
                </a:lnTo>
                <a:lnTo>
                  <a:pt x="273" y="79"/>
                </a:lnTo>
                <a:lnTo>
                  <a:pt x="276" y="70"/>
                </a:lnTo>
                <a:lnTo>
                  <a:pt x="280" y="83"/>
                </a:lnTo>
                <a:lnTo>
                  <a:pt x="283" y="105"/>
                </a:lnTo>
                <a:lnTo>
                  <a:pt x="287" y="114"/>
                </a:lnTo>
                <a:lnTo>
                  <a:pt x="290" y="129"/>
                </a:lnTo>
                <a:lnTo>
                  <a:pt x="293" y="137"/>
                </a:lnTo>
                <a:lnTo>
                  <a:pt x="297" y="134"/>
                </a:lnTo>
                <a:lnTo>
                  <a:pt x="300" y="133"/>
                </a:lnTo>
                <a:lnTo>
                  <a:pt x="304" y="140"/>
                </a:lnTo>
                <a:lnTo>
                  <a:pt x="307" y="159"/>
                </a:lnTo>
                <a:lnTo>
                  <a:pt x="311" y="162"/>
                </a:lnTo>
                <a:lnTo>
                  <a:pt x="314" y="171"/>
                </a:lnTo>
                <a:lnTo>
                  <a:pt x="317" y="193"/>
                </a:lnTo>
                <a:lnTo>
                  <a:pt x="321" y="207"/>
                </a:lnTo>
                <a:lnTo>
                  <a:pt x="324" y="209"/>
                </a:lnTo>
                <a:lnTo>
                  <a:pt x="328" y="199"/>
                </a:lnTo>
                <a:lnTo>
                  <a:pt x="331" y="207"/>
                </a:lnTo>
                <a:lnTo>
                  <a:pt x="334" y="214"/>
                </a:lnTo>
                <a:lnTo>
                  <a:pt x="338" y="238"/>
                </a:lnTo>
                <a:lnTo>
                  <a:pt x="341" y="236"/>
                </a:lnTo>
                <a:lnTo>
                  <a:pt x="345" y="241"/>
                </a:lnTo>
                <a:lnTo>
                  <a:pt x="348" y="238"/>
                </a:lnTo>
                <a:lnTo>
                  <a:pt x="351" y="246"/>
                </a:lnTo>
                <a:lnTo>
                  <a:pt x="355" y="249"/>
                </a:lnTo>
                <a:lnTo>
                  <a:pt x="358" y="244"/>
                </a:lnTo>
                <a:lnTo>
                  <a:pt x="362" y="251"/>
                </a:lnTo>
                <a:lnTo>
                  <a:pt x="365" y="256"/>
                </a:lnTo>
                <a:lnTo>
                  <a:pt x="368" y="279"/>
                </a:lnTo>
                <a:lnTo>
                  <a:pt x="372" y="276"/>
                </a:lnTo>
                <a:lnTo>
                  <a:pt x="375" y="278"/>
                </a:lnTo>
                <a:lnTo>
                  <a:pt x="379" y="262"/>
                </a:lnTo>
                <a:lnTo>
                  <a:pt x="382" y="272"/>
                </a:lnTo>
                <a:lnTo>
                  <a:pt x="385" y="268"/>
                </a:lnTo>
                <a:lnTo>
                  <a:pt x="389" y="265"/>
                </a:lnTo>
                <a:lnTo>
                  <a:pt x="392" y="271"/>
                </a:lnTo>
                <a:lnTo>
                  <a:pt x="396" y="290"/>
                </a:lnTo>
                <a:lnTo>
                  <a:pt x="399" y="286"/>
                </a:lnTo>
                <a:lnTo>
                  <a:pt x="402" y="291"/>
                </a:lnTo>
                <a:lnTo>
                  <a:pt x="406" y="273"/>
                </a:lnTo>
                <a:lnTo>
                  <a:pt x="409" y="300"/>
                </a:lnTo>
                <a:lnTo>
                  <a:pt x="413" y="293"/>
                </a:lnTo>
                <a:lnTo>
                  <a:pt x="416" y="310"/>
                </a:lnTo>
                <a:lnTo>
                  <a:pt x="419" y="295"/>
                </a:lnTo>
                <a:lnTo>
                  <a:pt x="423" y="302"/>
                </a:lnTo>
                <a:lnTo>
                  <a:pt x="426" y="300"/>
                </a:lnTo>
                <a:lnTo>
                  <a:pt x="430" y="292"/>
                </a:lnTo>
                <a:lnTo>
                  <a:pt x="433" y="296"/>
                </a:lnTo>
                <a:lnTo>
                  <a:pt x="436" y="297"/>
                </a:lnTo>
                <a:lnTo>
                  <a:pt x="440" y="310"/>
                </a:lnTo>
                <a:lnTo>
                  <a:pt x="443" y="303"/>
                </a:lnTo>
                <a:lnTo>
                  <a:pt x="447" y="302"/>
                </a:lnTo>
                <a:lnTo>
                  <a:pt x="450" y="293"/>
                </a:lnTo>
                <a:lnTo>
                  <a:pt x="453" y="286"/>
                </a:lnTo>
                <a:lnTo>
                  <a:pt x="457" y="277"/>
                </a:lnTo>
                <a:lnTo>
                  <a:pt x="460" y="288"/>
                </a:lnTo>
                <a:lnTo>
                  <a:pt x="464" y="290"/>
                </a:lnTo>
                <a:lnTo>
                  <a:pt x="467" y="292"/>
                </a:lnTo>
                <a:lnTo>
                  <a:pt x="470" y="284"/>
                </a:lnTo>
                <a:lnTo>
                  <a:pt x="474" y="288"/>
                </a:lnTo>
                <a:lnTo>
                  <a:pt x="477" y="292"/>
                </a:lnTo>
                <a:lnTo>
                  <a:pt x="481" y="296"/>
                </a:lnTo>
                <a:lnTo>
                  <a:pt x="484" y="298"/>
                </a:lnTo>
                <a:lnTo>
                  <a:pt x="488" y="310"/>
                </a:lnTo>
                <a:lnTo>
                  <a:pt x="491" y="314"/>
                </a:lnTo>
                <a:lnTo>
                  <a:pt x="494" y="329"/>
                </a:lnTo>
                <a:lnTo>
                  <a:pt x="498" y="325"/>
                </a:lnTo>
                <a:lnTo>
                  <a:pt x="501" y="316"/>
                </a:lnTo>
                <a:lnTo>
                  <a:pt x="505" y="300"/>
                </a:lnTo>
                <a:lnTo>
                  <a:pt x="508" y="295"/>
                </a:lnTo>
                <a:lnTo>
                  <a:pt x="511" y="311"/>
                </a:lnTo>
                <a:lnTo>
                  <a:pt x="515" y="309"/>
                </a:lnTo>
                <a:lnTo>
                  <a:pt x="518" y="293"/>
                </a:lnTo>
                <a:lnTo>
                  <a:pt x="522" y="302"/>
                </a:lnTo>
                <a:lnTo>
                  <a:pt x="525" y="309"/>
                </a:lnTo>
                <a:lnTo>
                  <a:pt x="528" y="336"/>
                </a:lnTo>
                <a:lnTo>
                  <a:pt x="532" y="313"/>
                </a:lnTo>
                <a:lnTo>
                  <a:pt x="535" y="320"/>
                </a:lnTo>
                <a:lnTo>
                  <a:pt x="539" y="303"/>
                </a:lnTo>
                <a:lnTo>
                  <a:pt x="542" y="303"/>
                </a:lnTo>
                <a:lnTo>
                  <a:pt x="546" y="293"/>
                </a:lnTo>
                <a:lnTo>
                  <a:pt x="549" y="290"/>
                </a:lnTo>
                <a:lnTo>
                  <a:pt x="552" y="303"/>
                </a:lnTo>
                <a:lnTo>
                  <a:pt x="556" y="303"/>
                </a:lnTo>
                <a:lnTo>
                  <a:pt x="559" y="311"/>
                </a:lnTo>
                <a:lnTo>
                  <a:pt x="563" y="304"/>
                </a:lnTo>
                <a:lnTo>
                  <a:pt x="566" y="291"/>
                </a:lnTo>
                <a:lnTo>
                  <a:pt x="569" y="296"/>
                </a:lnTo>
                <a:lnTo>
                  <a:pt x="573" y="301"/>
                </a:lnTo>
                <a:lnTo>
                  <a:pt x="576" y="309"/>
                </a:lnTo>
                <a:lnTo>
                  <a:pt x="580" y="307"/>
                </a:lnTo>
                <a:lnTo>
                  <a:pt x="583" y="303"/>
                </a:lnTo>
                <a:lnTo>
                  <a:pt x="586" y="309"/>
                </a:lnTo>
                <a:lnTo>
                  <a:pt x="590" y="320"/>
                </a:lnTo>
                <a:lnTo>
                  <a:pt x="593" y="323"/>
                </a:lnTo>
                <a:lnTo>
                  <a:pt x="597" y="333"/>
                </a:lnTo>
                <a:lnTo>
                  <a:pt x="600" y="321"/>
                </a:lnTo>
                <a:lnTo>
                  <a:pt x="604" y="298"/>
                </a:lnTo>
                <a:lnTo>
                  <a:pt x="607" y="274"/>
                </a:lnTo>
                <a:lnTo>
                  <a:pt x="610" y="276"/>
                </a:lnTo>
                <a:lnTo>
                  <a:pt x="614" y="290"/>
                </a:lnTo>
                <a:lnTo>
                  <a:pt x="617" y="301"/>
                </a:lnTo>
                <a:lnTo>
                  <a:pt x="621" y="286"/>
                </a:lnTo>
                <a:lnTo>
                  <a:pt x="624" y="287"/>
                </a:lnTo>
                <a:lnTo>
                  <a:pt x="627" y="279"/>
                </a:lnTo>
                <a:lnTo>
                  <a:pt x="631" y="293"/>
                </a:lnTo>
                <a:lnTo>
                  <a:pt x="634" y="293"/>
                </a:lnTo>
                <a:lnTo>
                  <a:pt x="638" y="302"/>
                </a:lnTo>
                <a:lnTo>
                  <a:pt x="641" y="294"/>
                </a:lnTo>
                <a:lnTo>
                  <a:pt x="644" y="281"/>
                </a:lnTo>
                <a:lnTo>
                  <a:pt x="648" y="264"/>
                </a:lnTo>
                <a:lnTo>
                  <a:pt x="651" y="271"/>
                </a:lnTo>
                <a:lnTo>
                  <a:pt x="655" y="293"/>
                </a:lnTo>
                <a:lnTo>
                  <a:pt x="658" y="313"/>
                </a:lnTo>
                <a:lnTo>
                  <a:pt x="661" y="294"/>
                </a:lnTo>
                <a:lnTo>
                  <a:pt x="665" y="295"/>
                </a:lnTo>
                <a:lnTo>
                  <a:pt x="668" y="296"/>
                </a:lnTo>
                <a:lnTo>
                  <a:pt x="672" y="313"/>
                </a:lnTo>
                <a:lnTo>
                  <a:pt x="675" y="301"/>
                </a:lnTo>
                <a:lnTo>
                  <a:pt x="678" y="294"/>
                </a:lnTo>
                <a:lnTo>
                  <a:pt x="682" y="282"/>
                </a:lnTo>
                <a:lnTo>
                  <a:pt x="685" y="269"/>
                </a:lnTo>
                <a:lnTo>
                  <a:pt x="689" y="293"/>
                </a:lnTo>
                <a:lnTo>
                  <a:pt x="692" y="297"/>
                </a:lnTo>
                <a:lnTo>
                  <a:pt x="696" y="324"/>
                </a:lnTo>
                <a:lnTo>
                  <a:pt x="699" y="326"/>
                </a:lnTo>
                <a:lnTo>
                  <a:pt x="702" y="336"/>
                </a:lnTo>
                <a:lnTo>
                  <a:pt x="706" y="329"/>
                </a:lnTo>
                <a:lnTo>
                  <a:pt x="709" y="303"/>
                </a:lnTo>
                <a:lnTo>
                  <a:pt x="713" y="292"/>
                </a:lnTo>
                <a:lnTo>
                  <a:pt x="716" y="272"/>
                </a:lnTo>
                <a:lnTo>
                  <a:pt x="719" y="273"/>
                </a:lnTo>
                <a:lnTo>
                  <a:pt x="723" y="296"/>
                </a:lnTo>
                <a:lnTo>
                  <a:pt x="726" y="238"/>
                </a:lnTo>
                <a:lnTo>
                  <a:pt x="730" y="184"/>
                </a:lnTo>
                <a:lnTo>
                  <a:pt x="733" y="94"/>
                </a:lnTo>
                <a:lnTo>
                  <a:pt x="736" y="126"/>
                </a:lnTo>
                <a:lnTo>
                  <a:pt x="740" y="117"/>
                </a:lnTo>
                <a:lnTo>
                  <a:pt x="743" y="123"/>
                </a:lnTo>
                <a:lnTo>
                  <a:pt x="747" y="76"/>
                </a:lnTo>
                <a:lnTo>
                  <a:pt x="750" y="56"/>
                </a:lnTo>
                <a:lnTo>
                  <a:pt x="753" y="44"/>
                </a:lnTo>
                <a:lnTo>
                  <a:pt x="757" y="76"/>
                </a:lnTo>
                <a:lnTo>
                  <a:pt x="760" y="96"/>
                </a:lnTo>
                <a:lnTo>
                  <a:pt x="764" y="105"/>
                </a:lnTo>
                <a:lnTo>
                  <a:pt x="767" y="97"/>
                </a:lnTo>
                <a:lnTo>
                  <a:pt x="770" y="102"/>
                </a:lnTo>
                <a:lnTo>
                  <a:pt x="774" y="86"/>
                </a:lnTo>
                <a:lnTo>
                  <a:pt x="777" y="82"/>
                </a:lnTo>
                <a:lnTo>
                  <a:pt x="781" y="70"/>
                </a:lnTo>
                <a:lnTo>
                  <a:pt x="784" y="67"/>
                </a:lnTo>
                <a:lnTo>
                  <a:pt x="787" y="56"/>
                </a:lnTo>
                <a:lnTo>
                  <a:pt x="791" y="36"/>
                </a:lnTo>
                <a:lnTo>
                  <a:pt x="794" y="34"/>
                </a:lnTo>
                <a:lnTo>
                  <a:pt x="798" y="31"/>
                </a:lnTo>
                <a:lnTo>
                  <a:pt x="801" y="41"/>
                </a:lnTo>
                <a:lnTo>
                  <a:pt x="804" y="59"/>
                </a:lnTo>
                <a:lnTo>
                  <a:pt x="808" y="59"/>
                </a:lnTo>
                <a:lnTo>
                  <a:pt x="811" y="70"/>
                </a:lnTo>
                <a:lnTo>
                  <a:pt x="815" y="71"/>
                </a:lnTo>
                <a:lnTo>
                  <a:pt x="818" y="71"/>
                </a:lnTo>
                <a:lnTo>
                  <a:pt x="821" y="88"/>
                </a:lnTo>
                <a:lnTo>
                  <a:pt x="825" y="80"/>
                </a:lnTo>
                <a:lnTo>
                  <a:pt x="828" y="90"/>
                </a:lnTo>
                <a:lnTo>
                  <a:pt x="832" y="57"/>
                </a:lnTo>
                <a:lnTo>
                  <a:pt x="835" y="73"/>
                </a:lnTo>
                <a:lnTo>
                  <a:pt x="839" y="66"/>
                </a:lnTo>
                <a:lnTo>
                  <a:pt x="842" y="73"/>
                </a:lnTo>
                <a:lnTo>
                  <a:pt x="845" y="49"/>
                </a:lnTo>
                <a:lnTo>
                  <a:pt x="849" y="37"/>
                </a:lnTo>
                <a:lnTo>
                  <a:pt x="852" y="20"/>
                </a:lnTo>
                <a:lnTo>
                  <a:pt x="856" y="15"/>
                </a:lnTo>
                <a:lnTo>
                  <a:pt x="859" y="22"/>
                </a:lnTo>
                <a:lnTo>
                  <a:pt x="862" y="27"/>
                </a:lnTo>
                <a:lnTo>
                  <a:pt x="866" y="26"/>
                </a:lnTo>
                <a:lnTo>
                  <a:pt x="869" y="32"/>
                </a:lnTo>
                <a:lnTo>
                  <a:pt x="873" y="47"/>
                </a:lnTo>
                <a:lnTo>
                  <a:pt x="876" y="55"/>
                </a:lnTo>
                <a:lnTo>
                  <a:pt x="879" y="33"/>
                </a:lnTo>
                <a:lnTo>
                  <a:pt x="883" y="26"/>
                </a:lnTo>
                <a:lnTo>
                  <a:pt x="886" y="24"/>
                </a:lnTo>
                <a:lnTo>
                  <a:pt x="890" y="41"/>
                </a:lnTo>
                <a:lnTo>
                  <a:pt x="893" y="30"/>
                </a:lnTo>
                <a:lnTo>
                  <a:pt x="897" y="21"/>
                </a:lnTo>
                <a:lnTo>
                  <a:pt x="900" y="7"/>
                </a:lnTo>
                <a:lnTo>
                  <a:pt x="903" y="17"/>
                </a:lnTo>
                <a:lnTo>
                  <a:pt x="907" y="42"/>
                </a:lnTo>
                <a:lnTo>
                  <a:pt x="910" y="56"/>
                </a:lnTo>
                <a:lnTo>
                  <a:pt x="914" y="54"/>
                </a:lnTo>
                <a:lnTo>
                  <a:pt x="917" y="44"/>
                </a:lnTo>
                <a:lnTo>
                  <a:pt x="920" y="52"/>
                </a:lnTo>
                <a:lnTo>
                  <a:pt x="924" y="60"/>
                </a:lnTo>
                <a:lnTo>
                  <a:pt x="927" y="56"/>
                </a:lnTo>
                <a:lnTo>
                  <a:pt x="931" y="61"/>
                </a:lnTo>
                <a:lnTo>
                  <a:pt x="934" y="62"/>
                </a:lnTo>
                <a:lnTo>
                  <a:pt x="938" y="78"/>
                </a:lnTo>
                <a:lnTo>
                  <a:pt x="941" y="81"/>
                </a:lnTo>
                <a:lnTo>
                  <a:pt x="944" y="72"/>
                </a:lnTo>
                <a:lnTo>
                  <a:pt x="948" y="77"/>
                </a:lnTo>
                <a:lnTo>
                  <a:pt x="951" y="73"/>
                </a:lnTo>
                <a:lnTo>
                  <a:pt x="955" y="84"/>
                </a:lnTo>
                <a:lnTo>
                  <a:pt x="958" y="78"/>
                </a:lnTo>
                <a:lnTo>
                  <a:pt x="961" y="64"/>
                </a:lnTo>
                <a:lnTo>
                  <a:pt x="965" y="50"/>
                </a:lnTo>
                <a:lnTo>
                  <a:pt x="968" y="28"/>
                </a:lnTo>
                <a:lnTo>
                  <a:pt x="972" y="34"/>
                </a:lnTo>
                <a:lnTo>
                  <a:pt x="975" y="38"/>
                </a:lnTo>
                <a:lnTo>
                  <a:pt x="978" y="36"/>
                </a:lnTo>
                <a:lnTo>
                  <a:pt x="982" y="42"/>
                </a:lnTo>
                <a:lnTo>
                  <a:pt x="985" y="47"/>
                </a:lnTo>
                <a:lnTo>
                  <a:pt x="989" y="67"/>
                </a:lnTo>
                <a:lnTo>
                  <a:pt x="992" y="58"/>
                </a:lnTo>
                <a:lnTo>
                  <a:pt x="995" y="54"/>
                </a:lnTo>
                <a:lnTo>
                  <a:pt x="999" y="44"/>
                </a:lnTo>
                <a:lnTo>
                  <a:pt x="1002" y="41"/>
                </a:lnTo>
                <a:lnTo>
                  <a:pt x="1006" y="36"/>
                </a:lnTo>
                <a:lnTo>
                  <a:pt x="1009" y="34"/>
                </a:lnTo>
                <a:lnTo>
                  <a:pt x="1012" y="28"/>
                </a:lnTo>
                <a:lnTo>
                  <a:pt x="1016" y="26"/>
                </a:lnTo>
                <a:lnTo>
                  <a:pt x="1019" y="23"/>
                </a:lnTo>
                <a:lnTo>
                  <a:pt x="1023" y="14"/>
                </a:lnTo>
                <a:lnTo>
                  <a:pt x="1026" y="0"/>
                </a:lnTo>
                <a:lnTo>
                  <a:pt x="1029" y="10"/>
                </a:lnTo>
                <a:lnTo>
                  <a:pt x="1033" y="29"/>
                </a:lnTo>
                <a:lnTo>
                  <a:pt x="1036" y="50"/>
                </a:lnTo>
                <a:lnTo>
                  <a:pt x="1040" y="44"/>
                </a:lnTo>
                <a:lnTo>
                  <a:pt x="1043" y="38"/>
                </a:lnTo>
                <a:lnTo>
                  <a:pt x="1046" y="18"/>
                </a:lnTo>
                <a:lnTo>
                  <a:pt x="1050" y="18"/>
                </a:lnTo>
                <a:lnTo>
                  <a:pt x="1053" y="0"/>
                </a:lnTo>
                <a:lnTo>
                  <a:pt x="1057" y="18"/>
                </a:lnTo>
                <a:lnTo>
                  <a:pt x="1060" y="15"/>
                </a:lnTo>
                <a:lnTo>
                  <a:pt x="1063" y="44"/>
                </a:lnTo>
                <a:lnTo>
                  <a:pt x="1067" y="42"/>
                </a:lnTo>
                <a:lnTo>
                  <a:pt x="1070" y="39"/>
                </a:lnTo>
                <a:lnTo>
                  <a:pt x="1074" y="23"/>
                </a:lnTo>
                <a:lnTo>
                  <a:pt x="1077" y="25"/>
                </a:lnTo>
                <a:lnTo>
                  <a:pt x="1080" y="29"/>
                </a:lnTo>
                <a:lnTo>
                  <a:pt x="1084" y="40"/>
                </a:lnTo>
                <a:lnTo>
                  <a:pt x="1087" y="28"/>
                </a:lnTo>
                <a:lnTo>
                  <a:pt x="1091" y="36"/>
                </a:lnTo>
                <a:lnTo>
                  <a:pt x="1094" y="42"/>
                </a:lnTo>
                <a:lnTo>
                  <a:pt x="1097" y="42"/>
                </a:lnTo>
                <a:lnTo>
                  <a:pt x="1101" y="32"/>
                </a:lnTo>
                <a:lnTo>
                  <a:pt x="1104" y="15"/>
                </a:lnTo>
                <a:lnTo>
                  <a:pt x="1108" y="18"/>
                </a:lnTo>
                <a:lnTo>
                  <a:pt x="1111" y="18"/>
                </a:lnTo>
                <a:lnTo>
                  <a:pt x="1114" y="21"/>
                </a:lnTo>
                <a:lnTo>
                  <a:pt x="1118" y="14"/>
                </a:lnTo>
                <a:lnTo>
                  <a:pt x="1121" y="19"/>
                </a:lnTo>
                <a:lnTo>
                  <a:pt x="1125" y="15"/>
                </a:lnTo>
                <a:lnTo>
                  <a:pt x="1128" y="37"/>
                </a:lnTo>
                <a:lnTo>
                  <a:pt x="1132" y="31"/>
                </a:lnTo>
                <a:lnTo>
                  <a:pt x="1135" y="41"/>
                </a:lnTo>
                <a:lnTo>
                  <a:pt x="1138" y="25"/>
                </a:lnTo>
                <a:lnTo>
                  <a:pt x="1142" y="32"/>
                </a:lnTo>
                <a:lnTo>
                  <a:pt x="1145" y="46"/>
                </a:lnTo>
                <a:lnTo>
                  <a:pt x="1149" y="56"/>
                </a:lnTo>
                <a:lnTo>
                  <a:pt x="1152" y="58"/>
                </a:lnTo>
                <a:lnTo>
                  <a:pt x="1155" y="38"/>
                </a:lnTo>
                <a:lnTo>
                  <a:pt x="1159" y="31"/>
                </a:lnTo>
                <a:lnTo>
                  <a:pt x="1162" y="35"/>
                </a:lnTo>
                <a:lnTo>
                  <a:pt x="1166" y="38"/>
                </a:lnTo>
                <a:lnTo>
                  <a:pt x="1169" y="51"/>
                </a:lnTo>
                <a:lnTo>
                  <a:pt x="1172" y="56"/>
                </a:lnTo>
                <a:lnTo>
                  <a:pt x="1176" y="66"/>
                </a:lnTo>
                <a:lnTo>
                  <a:pt x="1179" y="70"/>
                </a:lnTo>
                <a:lnTo>
                  <a:pt x="1183" y="71"/>
                </a:lnTo>
                <a:lnTo>
                  <a:pt x="1186" y="52"/>
                </a:lnTo>
                <a:lnTo>
                  <a:pt x="1190" y="49"/>
                </a:lnTo>
                <a:lnTo>
                  <a:pt x="1193" y="48"/>
                </a:lnTo>
                <a:lnTo>
                  <a:pt x="1196" y="87"/>
                </a:lnTo>
                <a:lnTo>
                  <a:pt x="1200" y="97"/>
                </a:lnTo>
                <a:lnTo>
                  <a:pt x="1203" y="108"/>
                </a:lnTo>
                <a:lnTo>
                  <a:pt x="1207" y="91"/>
                </a:lnTo>
                <a:lnTo>
                  <a:pt x="1210" y="81"/>
                </a:lnTo>
                <a:lnTo>
                  <a:pt x="1213" y="81"/>
                </a:lnTo>
                <a:lnTo>
                  <a:pt x="1217" y="80"/>
                </a:lnTo>
                <a:lnTo>
                  <a:pt x="1220" y="106"/>
                </a:lnTo>
                <a:lnTo>
                  <a:pt x="1224" y="110"/>
                </a:lnTo>
                <a:lnTo>
                  <a:pt x="1227" y="133"/>
                </a:lnTo>
                <a:lnTo>
                  <a:pt x="1231" y="126"/>
                </a:lnTo>
                <a:lnTo>
                  <a:pt x="1234" y="137"/>
                </a:lnTo>
                <a:lnTo>
                  <a:pt x="1237" y="127"/>
                </a:lnTo>
                <a:lnTo>
                  <a:pt x="1241" y="139"/>
                </a:lnTo>
                <a:lnTo>
                  <a:pt x="1244" y="111"/>
                </a:lnTo>
                <a:lnTo>
                  <a:pt x="1248" y="119"/>
                </a:lnTo>
                <a:lnTo>
                  <a:pt x="1251" y="103"/>
                </a:lnTo>
                <a:lnTo>
                  <a:pt x="1254" y="127"/>
                </a:lnTo>
                <a:lnTo>
                  <a:pt x="1258" y="126"/>
                </a:lnTo>
                <a:lnTo>
                  <a:pt x="1261" y="146"/>
                </a:lnTo>
                <a:lnTo>
                  <a:pt x="1265" y="135"/>
                </a:lnTo>
                <a:lnTo>
                  <a:pt x="1268" y="127"/>
                </a:lnTo>
                <a:lnTo>
                  <a:pt x="1271" y="118"/>
                </a:lnTo>
                <a:lnTo>
                  <a:pt x="1275" y="120"/>
                </a:lnTo>
                <a:lnTo>
                  <a:pt x="1278" y="125"/>
                </a:lnTo>
                <a:lnTo>
                  <a:pt x="1282" y="109"/>
                </a:lnTo>
                <a:lnTo>
                  <a:pt x="1285" y="117"/>
                </a:lnTo>
                <a:lnTo>
                  <a:pt x="1288" y="88"/>
                </a:lnTo>
                <a:lnTo>
                  <a:pt x="1292" y="82"/>
                </a:lnTo>
                <a:lnTo>
                  <a:pt x="1295" y="74"/>
                </a:lnTo>
                <a:lnTo>
                  <a:pt x="1299" y="97"/>
                </a:lnTo>
                <a:lnTo>
                  <a:pt x="1302" y="101"/>
                </a:lnTo>
                <a:lnTo>
                  <a:pt x="1305" y="102"/>
                </a:lnTo>
                <a:lnTo>
                  <a:pt x="1309" y="98"/>
                </a:lnTo>
                <a:lnTo>
                  <a:pt x="1312" y="101"/>
                </a:lnTo>
                <a:lnTo>
                  <a:pt x="1316" y="92"/>
                </a:lnTo>
                <a:lnTo>
                  <a:pt x="1319" y="70"/>
                </a:lnTo>
                <a:lnTo>
                  <a:pt x="1322" y="70"/>
                </a:lnTo>
                <a:lnTo>
                  <a:pt x="1326" y="78"/>
                </a:lnTo>
                <a:lnTo>
                  <a:pt x="1329" y="87"/>
                </a:lnTo>
                <a:lnTo>
                  <a:pt x="1333" y="66"/>
                </a:lnTo>
                <a:lnTo>
                  <a:pt x="1336" y="38"/>
                </a:lnTo>
                <a:lnTo>
                  <a:pt x="1339" y="24"/>
                </a:lnTo>
                <a:lnTo>
                  <a:pt x="1343" y="26"/>
                </a:lnTo>
                <a:lnTo>
                  <a:pt x="1346" y="41"/>
                </a:lnTo>
                <a:lnTo>
                  <a:pt x="1350" y="67"/>
                </a:lnTo>
                <a:lnTo>
                  <a:pt x="1353" y="76"/>
                </a:lnTo>
                <a:lnTo>
                  <a:pt x="1356" y="85"/>
                </a:lnTo>
                <a:lnTo>
                  <a:pt x="1360" y="75"/>
                </a:lnTo>
                <a:lnTo>
                  <a:pt x="1363" y="83"/>
                </a:lnTo>
                <a:lnTo>
                  <a:pt x="1367" y="73"/>
                </a:lnTo>
                <a:lnTo>
                  <a:pt x="1370" y="63"/>
                </a:lnTo>
                <a:lnTo>
                  <a:pt x="1373" y="53"/>
                </a:lnTo>
                <a:lnTo>
                  <a:pt x="1377" y="56"/>
                </a:lnTo>
                <a:lnTo>
                  <a:pt x="1380" y="53"/>
                </a:lnTo>
                <a:lnTo>
                  <a:pt x="1384" y="54"/>
                </a:lnTo>
                <a:lnTo>
                  <a:pt x="1387" y="56"/>
                </a:lnTo>
                <a:lnTo>
                  <a:pt x="1390" y="54"/>
                </a:lnTo>
                <a:lnTo>
                  <a:pt x="1394" y="72"/>
                </a:lnTo>
                <a:lnTo>
                  <a:pt x="1397" y="75"/>
                </a:lnTo>
                <a:lnTo>
                  <a:pt x="1401" y="89"/>
                </a:lnTo>
                <a:lnTo>
                  <a:pt x="1404" y="79"/>
                </a:lnTo>
                <a:lnTo>
                  <a:pt x="1407" y="89"/>
                </a:lnTo>
                <a:lnTo>
                  <a:pt x="1411" y="81"/>
                </a:lnTo>
                <a:lnTo>
                  <a:pt x="1414" y="77"/>
                </a:lnTo>
                <a:lnTo>
                  <a:pt x="1418" y="70"/>
                </a:lnTo>
                <a:lnTo>
                  <a:pt x="1421" y="86"/>
                </a:lnTo>
                <a:lnTo>
                  <a:pt x="1425" y="121"/>
                </a:lnTo>
                <a:lnTo>
                  <a:pt x="1428" y="118"/>
                </a:lnTo>
                <a:lnTo>
                  <a:pt x="1431" y="124"/>
                </a:lnTo>
                <a:lnTo>
                  <a:pt x="1435" y="100"/>
                </a:lnTo>
                <a:lnTo>
                  <a:pt x="1438" y="111"/>
                </a:lnTo>
                <a:lnTo>
                  <a:pt x="1442" y="126"/>
                </a:lnTo>
                <a:lnTo>
                  <a:pt x="1445" y="136"/>
                </a:lnTo>
                <a:lnTo>
                  <a:pt x="1448" y="134"/>
                </a:lnTo>
                <a:lnTo>
                  <a:pt x="1452" y="118"/>
                </a:lnTo>
                <a:lnTo>
                  <a:pt x="1455" y="112"/>
                </a:lnTo>
                <a:lnTo>
                  <a:pt x="1459" y="104"/>
                </a:lnTo>
                <a:lnTo>
                  <a:pt x="1462" y="112"/>
                </a:lnTo>
                <a:lnTo>
                  <a:pt x="1465" y="124"/>
                </a:lnTo>
                <a:lnTo>
                  <a:pt x="1469" y="149"/>
                </a:lnTo>
                <a:lnTo>
                  <a:pt x="1472" y="155"/>
                </a:lnTo>
                <a:lnTo>
                  <a:pt x="1476" y="174"/>
                </a:lnTo>
                <a:lnTo>
                  <a:pt x="1479" y="180"/>
                </a:lnTo>
                <a:lnTo>
                  <a:pt x="1483" y="193"/>
                </a:lnTo>
                <a:lnTo>
                  <a:pt x="1486" y="185"/>
                </a:lnTo>
                <a:lnTo>
                  <a:pt x="1489" y="201"/>
                </a:lnTo>
                <a:lnTo>
                  <a:pt x="1493" y="189"/>
                </a:lnTo>
                <a:lnTo>
                  <a:pt x="1496" y="191"/>
                </a:lnTo>
                <a:lnTo>
                  <a:pt x="1500" y="174"/>
                </a:lnTo>
                <a:lnTo>
                  <a:pt x="1503" y="175"/>
                </a:lnTo>
                <a:lnTo>
                  <a:pt x="1506" y="172"/>
                </a:lnTo>
                <a:lnTo>
                  <a:pt x="1510" y="195"/>
                </a:lnTo>
                <a:lnTo>
                  <a:pt x="1513" y="212"/>
                </a:lnTo>
                <a:lnTo>
                  <a:pt x="1517" y="243"/>
                </a:lnTo>
                <a:lnTo>
                  <a:pt x="1520" y="234"/>
                </a:lnTo>
                <a:lnTo>
                  <a:pt x="1524" y="238"/>
                </a:lnTo>
                <a:lnTo>
                  <a:pt x="1527" y="245"/>
                </a:lnTo>
                <a:lnTo>
                  <a:pt x="1530" y="258"/>
                </a:lnTo>
                <a:lnTo>
                  <a:pt x="1534" y="269"/>
                </a:lnTo>
                <a:lnTo>
                  <a:pt x="1537" y="244"/>
                </a:lnTo>
                <a:lnTo>
                  <a:pt x="1541" y="248"/>
                </a:lnTo>
                <a:lnTo>
                  <a:pt x="1544" y="259"/>
                </a:lnTo>
                <a:lnTo>
                  <a:pt x="1547" y="275"/>
                </a:lnTo>
                <a:lnTo>
                  <a:pt x="1551" y="271"/>
                </a:lnTo>
                <a:lnTo>
                  <a:pt x="1554" y="256"/>
                </a:lnTo>
                <a:lnTo>
                  <a:pt x="1558" y="251"/>
                </a:lnTo>
                <a:lnTo>
                  <a:pt x="1561" y="249"/>
                </a:lnTo>
                <a:lnTo>
                  <a:pt x="1564" y="274"/>
                </a:lnTo>
                <a:lnTo>
                  <a:pt x="1568" y="283"/>
                </a:lnTo>
                <a:lnTo>
                  <a:pt x="1571" y="313"/>
                </a:lnTo>
                <a:lnTo>
                  <a:pt x="1575" y="310"/>
                </a:lnTo>
                <a:lnTo>
                  <a:pt x="1578" y="309"/>
                </a:lnTo>
                <a:lnTo>
                  <a:pt x="1581" y="309"/>
                </a:lnTo>
                <a:lnTo>
                  <a:pt x="1585" y="304"/>
                </a:lnTo>
                <a:lnTo>
                  <a:pt x="1588" y="312"/>
                </a:lnTo>
                <a:lnTo>
                  <a:pt x="1592" y="323"/>
                </a:lnTo>
                <a:lnTo>
                  <a:pt x="1595" y="332"/>
                </a:lnTo>
                <a:lnTo>
                  <a:pt x="1598" y="338"/>
                </a:lnTo>
                <a:lnTo>
                  <a:pt x="1602" y="324"/>
                </a:lnTo>
                <a:lnTo>
                  <a:pt x="1605" y="310"/>
                </a:lnTo>
                <a:lnTo>
                  <a:pt x="1609" y="313"/>
                </a:lnTo>
                <a:lnTo>
                  <a:pt x="1612" y="302"/>
                </a:lnTo>
                <a:lnTo>
                  <a:pt x="1615" y="314"/>
                </a:lnTo>
                <a:lnTo>
                  <a:pt x="1619" y="306"/>
                </a:lnTo>
                <a:lnTo>
                  <a:pt x="1622" y="332"/>
                </a:lnTo>
                <a:lnTo>
                  <a:pt x="1626" y="319"/>
                </a:lnTo>
                <a:lnTo>
                  <a:pt x="1629" y="318"/>
                </a:lnTo>
                <a:lnTo>
                  <a:pt x="1632" y="311"/>
                </a:lnTo>
                <a:lnTo>
                  <a:pt x="1636" y="346"/>
                </a:lnTo>
                <a:lnTo>
                  <a:pt x="1639" y="354"/>
                </a:lnTo>
                <a:lnTo>
                  <a:pt x="1643" y="333"/>
                </a:lnTo>
                <a:lnTo>
                  <a:pt x="1646" y="298"/>
                </a:lnTo>
                <a:lnTo>
                  <a:pt x="1649" y="292"/>
                </a:lnTo>
                <a:lnTo>
                  <a:pt x="1653" y="299"/>
                </a:lnTo>
                <a:lnTo>
                  <a:pt x="1656" y="294"/>
                </a:lnTo>
                <a:lnTo>
                  <a:pt x="1660" y="296"/>
                </a:lnTo>
                <a:lnTo>
                  <a:pt x="1663" y="303"/>
                </a:lnTo>
                <a:lnTo>
                  <a:pt x="1666" y="323"/>
                </a:lnTo>
                <a:lnTo>
                  <a:pt x="1670" y="308"/>
                </a:lnTo>
                <a:lnTo>
                  <a:pt x="1673" y="310"/>
                </a:lnTo>
                <a:lnTo>
                  <a:pt x="1677" y="292"/>
                </a:lnTo>
                <a:lnTo>
                  <a:pt x="1680" y="304"/>
                </a:lnTo>
                <a:lnTo>
                  <a:pt x="1683" y="285"/>
                </a:lnTo>
                <a:lnTo>
                  <a:pt x="1687" y="301"/>
                </a:lnTo>
                <a:lnTo>
                  <a:pt x="1690" y="291"/>
                </a:lnTo>
                <a:lnTo>
                  <a:pt x="1694" y="301"/>
                </a:lnTo>
                <a:lnTo>
                  <a:pt x="1697" y="298"/>
                </a:lnTo>
                <a:lnTo>
                  <a:pt x="1700" y="308"/>
                </a:lnTo>
              </a:path>
            </a:pathLst>
          </a:custGeom>
          <a:noFill/>
          <a:ln w="4763"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52" name="Line 178">
            <a:extLst>
              <a:ext uri="{FF2B5EF4-FFF2-40B4-BE49-F238E27FC236}">
                <a16:creationId xmlns:a16="http://schemas.microsoft.com/office/drawing/2014/main" id="{F43050A0-7C65-48A2-902F-C0811B222E2A}"/>
              </a:ext>
            </a:extLst>
          </p:cNvPr>
          <p:cNvSpPr>
            <a:spLocks noChangeShapeType="1"/>
          </p:cNvSpPr>
          <p:nvPr/>
        </p:nvSpPr>
        <p:spPr bwMode="auto">
          <a:xfrm>
            <a:off x="8691563" y="5549900"/>
            <a:ext cx="26987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53" name="Line 179">
            <a:extLst>
              <a:ext uri="{FF2B5EF4-FFF2-40B4-BE49-F238E27FC236}">
                <a16:creationId xmlns:a16="http://schemas.microsoft.com/office/drawing/2014/main" id="{6B147E37-D6EA-49EF-84C1-73644D1EE275}"/>
              </a:ext>
            </a:extLst>
          </p:cNvPr>
          <p:cNvSpPr>
            <a:spLocks noChangeShapeType="1"/>
          </p:cNvSpPr>
          <p:nvPr/>
        </p:nvSpPr>
        <p:spPr bwMode="auto">
          <a:xfrm flipV="1">
            <a:off x="8691563" y="5522913"/>
            <a:ext cx="0" cy="269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54" name="Line 180">
            <a:extLst>
              <a:ext uri="{FF2B5EF4-FFF2-40B4-BE49-F238E27FC236}">
                <a16:creationId xmlns:a16="http://schemas.microsoft.com/office/drawing/2014/main" id="{A5485D8F-ED8C-44CD-861A-EADD0D0BDE3A}"/>
              </a:ext>
            </a:extLst>
          </p:cNvPr>
          <p:cNvSpPr>
            <a:spLocks noChangeShapeType="1"/>
          </p:cNvSpPr>
          <p:nvPr/>
        </p:nvSpPr>
        <p:spPr bwMode="auto">
          <a:xfrm flipV="1">
            <a:off x="11390313" y="5522913"/>
            <a:ext cx="0" cy="269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55" name="Rectangle 181">
            <a:extLst>
              <a:ext uri="{FF2B5EF4-FFF2-40B4-BE49-F238E27FC236}">
                <a16:creationId xmlns:a16="http://schemas.microsoft.com/office/drawing/2014/main" id="{BDA86C45-6428-4E92-895D-72FE7AB22A60}"/>
              </a:ext>
            </a:extLst>
          </p:cNvPr>
          <p:cNvSpPr>
            <a:spLocks noChangeArrowheads="1"/>
          </p:cNvSpPr>
          <p:nvPr/>
        </p:nvSpPr>
        <p:spPr bwMode="auto">
          <a:xfrm>
            <a:off x="8664575" y="5597525"/>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56" name="Rectangle 182">
            <a:extLst>
              <a:ext uri="{FF2B5EF4-FFF2-40B4-BE49-F238E27FC236}">
                <a16:creationId xmlns:a16="http://schemas.microsoft.com/office/drawing/2014/main" id="{B5D28095-3C1F-4C21-A25E-4BA6E5A32F95}"/>
              </a:ext>
            </a:extLst>
          </p:cNvPr>
          <p:cNvSpPr>
            <a:spLocks noChangeArrowheads="1"/>
          </p:cNvSpPr>
          <p:nvPr/>
        </p:nvSpPr>
        <p:spPr bwMode="auto">
          <a:xfrm>
            <a:off x="11317288" y="5597525"/>
            <a:ext cx="1889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57" name="Line 183">
            <a:extLst>
              <a:ext uri="{FF2B5EF4-FFF2-40B4-BE49-F238E27FC236}">
                <a16:creationId xmlns:a16="http://schemas.microsoft.com/office/drawing/2014/main" id="{F3737CB7-9478-42BC-8BCA-1CCCE9B43FDC}"/>
              </a:ext>
            </a:extLst>
          </p:cNvPr>
          <p:cNvSpPr>
            <a:spLocks noChangeShapeType="1"/>
          </p:cNvSpPr>
          <p:nvPr/>
        </p:nvSpPr>
        <p:spPr bwMode="auto">
          <a:xfrm flipV="1">
            <a:off x="8691563" y="4686300"/>
            <a:ext cx="0" cy="863600"/>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58" name="Freeform 184">
            <a:extLst>
              <a:ext uri="{FF2B5EF4-FFF2-40B4-BE49-F238E27FC236}">
                <a16:creationId xmlns:a16="http://schemas.microsoft.com/office/drawing/2014/main" id="{B20F9816-793E-4278-9C2C-FE32DD38EFDD}"/>
              </a:ext>
            </a:extLst>
          </p:cNvPr>
          <p:cNvSpPr>
            <a:spLocks/>
          </p:cNvSpPr>
          <p:nvPr/>
        </p:nvSpPr>
        <p:spPr bwMode="auto">
          <a:xfrm>
            <a:off x="8691563" y="4725988"/>
            <a:ext cx="2698750" cy="784225"/>
          </a:xfrm>
          <a:custGeom>
            <a:avLst/>
            <a:gdLst>
              <a:gd name="T0" fmla="*/ 24 w 1700"/>
              <a:gd name="T1" fmla="*/ 417 h 494"/>
              <a:gd name="T2" fmla="*/ 52 w 1700"/>
              <a:gd name="T3" fmla="*/ 429 h 494"/>
              <a:gd name="T4" fmla="*/ 79 w 1700"/>
              <a:gd name="T5" fmla="*/ 425 h 494"/>
              <a:gd name="T6" fmla="*/ 106 w 1700"/>
              <a:gd name="T7" fmla="*/ 427 h 494"/>
              <a:gd name="T8" fmla="*/ 133 w 1700"/>
              <a:gd name="T9" fmla="*/ 438 h 494"/>
              <a:gd name="T10" fmla="*/ 160 w 1700"/>
              <a:gd name="T11" fmla="*/ 449 h 494"/>
              <a:gd name="T12" fmla="*/ 188 w 1700"/>
              <a:gd name="T13" fmla="*/ 454 h 494"/>
              <a:gd name="T14" fmla="*/ 215 w 1700"/>
              <a:gd name="T15" fmla="*/ 488 h 494"/>
              <a:gd name="T16" fmla="*/ 242 w 1700"/>
              <a:gd name="T17" fmla="*/ 472 h 494"/>
              <a:gd name="T18" fmla="*/ 270 w 1700"/>
              <a:gd name="T19" fmla="*/ 477 h 494"/>
              <a:gd name="T20" fmla="*/ 297 w 1700"/>
              <a:gd name="T21" fmla="*/ 457 h 494"/>
              <a:gd name="T22" fmla="*/ 324 w 1700"/>
              <a:gd name="T23" fmla="*/ 429 h 494"/>
              <a:gd name="T24" fmla="*/ 351 w 1700"/>
              <a:gd name="T25" fmla="*/ 428 h 494"/>
              <a:gd name="T26" fmla="*/ 379 w 1700"/>
              <a:gd name="T27" fmla="*/ 416 h 494"/>
              <a:gd name="T28" fmla="*/ 406 w 1700"/>
              <a:gd name="T29" fmla="*/ 397 h 494"/>
              <a:gd name="T30" fmla="*/ 433 w 1700"/>
              <a:gd name="T31" fmla="*/ 402 h 494"/>
              <a:gd name="T32" fmla="*/ 460 w 1700"/>
              <a:gd name="T33" fmla="*/ 376 h 494"/>
              <a:gd name="T34" fmla="*/ 488 w 1700"/>
              <a:gd name="T35" fmla="*/ 368 h 494"/>
              <a:gd name="T36" fmla="*/ 515 w 1700"/>
              <a:gd name="T37" fmla="*/ 361 h 494"/>
              <a:gd name="T38" fmla="*/ 542 w 1700"/>
              <a:gd name="T39" fmla="*/ 319 h 494"/>
              <a:gd name="T40" fmla="*/ 569 w 1700"/>
              <a:gd name="T41" fmla="*/ 323 h 494"/>
              <a:gd name="T42" fmla="*/ 597 w 1700"/>
              <a:gd name="T43" fmla="*/ 330 h 494"/>
              <a:gd name="T44" fmla="*/ 624 w 1700"/>
              <a:gd name="T45" fmla="*/ 343 h 494"/>
              <a:gd name="T46" fmla="*/ 651 w 1700"/>
              <a:gd name="T47" fmla="*/ 336 h 494"/>
              <a:gd name="T48" fmla="*/ 678 w 1700"/>
              <a:gd name="T49" fmla="*/ 310 h 494"/>
              <a:gd name="T50" fmla="*/ 706 w 1700"/>
              <a:gd name="T51" fmla="*/ 312 h 494"/>
              <a:gd name="T52" fmla="*/ 733 w 1700"/>
              <a:gd name="T53" fmla="*/ 283 h 494"/>
              <a:gd name="T54" fmla="*/ 760 w 1700"/>
              <a:gd name="T55" fmla="*/ 273 h 494"/>
              <a:gd name="T56" fmla="*/ 787 w 1700"/>
              <a:gd name="T57" fmla="*/ 249 h 494"/>
              <a:gd name="T58" fmla="*/ 815 w 1700"/>
              <a:gd name="T59" fmla="*/ 245 h 494"/>
              <a:gd name="T60" fmla="*/ 842 w 1700"/>
              <a:gd name="T61" fmla="*/ 233 h 494"/>
              <a:gd name="T62" fmla="*/ 869 w 1700"/>
              <a:gd name="T63" fmla="*/ 215 h 494"/>
              <a:gd name="T64" fmla="*/ 897 w 1700"/>
              <a:gd name="T65" fmla="*/ 193 h 494"/>
              <a:gd name="T66" fmla="*/ 924 w 1700"/>
              <a:gd name="T67" fmla="*/ 204 h 494"/>
              <a:gd name="T68" fmla="*/ 951 w 1700"/>
              <a:gd name="T69" fmla="*/ 204 h 494"/>
              <a:gd name="T70" fmla="*/ 978 w 1700"/>
              <a:gd name="T71" fmla="*/ 186 h 494"/>
              <a:gd name="T72" fmla="*/ 1006 w 1700"/>
              <a:gd name="T73" fmla="*/ 150 h 494"/>
              <a:gd name="T74" fmla="*/ 1033 w 1700"/>
              <a:gd name="T75" fmla="*/ 130 h 494"/>
              <a:gd name="T76" fmla="*/ 1060 w 1700"/>
              <a:gd name="T77" fmla="*/ 147 h 494"/>
              <a:gd name="T78" fmla="*/ 1087 w 1700"/>
              <a:gd name="T79" fmla="*/ 157 h 494"/>
              <a:gd name="T80" fmla="*/ 1114 w 1700"/>
              <a:gd name="T81" fmla="*/ 119 h 494"/>
              <a:gd name="T82" fmla="*/ 1142 w 1700"/>
              <a:gd name="T83" fmla="*/ 125 h 494"/>
              <a:gd name="T84" fmla="*/ 1169 w 1700"/>
              <a:gd name="T85" fmla="*/ 117 h 494"/>
              <a:gd name="T86" fmla="*/ 1196 w 1700"/>
              <a:gd name="T87" fmla="*/ 153 h 494"/>
              <a:gd name="T88" fmla="*/ 1224 w 1700"/>
              <a:gd name="T89" fmla="*/ 112 h 494"/>
              <a:gd name="T90" fmla="*/ 1251 w 1700"/>
              <a:gd name="T91" fmla="*/ 116 h 494"/>
              <a:gd name="T92" fmla="*/ 1278 w 1700"/>
              <a:gd name="T93" fmla="*/ 83 h 494"/>
              <a:gd name="T94" fmla="*/ 1305 w 1700"/>
              <a:gd name="T95" fmla="*/ 80 h 494"/>
              <a:gd name="T96" fmla="*/ 1333 w 1700"/>
              <a:gd name="T97" fmla="*/ 35 h 494"/>
              <a:gd name="T98" fmla="*/ 1360 w 1700"/>
              <a:gd name="T99" fmla="*/ 31 h 494"/>
              <a:gd name="T100" fmla="*/ 1387 w 1700"/>
              <a:gd name="T101" fmla="*/ 25 h 494"/>
              <a:gd name="T102" fmla="*/ 1414 w 1700"/>
              <a:gd name="T103" fmla="*/ 39 h 494"/>
              <a:gd name="T104" fmla="*/ 1442 w 1700"/>
              <a:gd name="T105" fmla="*/ 12 h 494"/>
              <a:gd name="T106" fmla="*/ 1469 w 1700"/>
              <a:gd name="T107" fmla="*/ 6 h 494"/>
              <a:gd name="T108" fmla="*/ 1496 w 1700"/>
              <a:gd name="T109" fmla="*/ 13 h 494"/>
              <a:gd name="T110" fmla="*/ 1524 w 1700"/>
              <a:gd name="T111" fmla="*/ 25 h 494"/>
              <a:gd name="T112" fmla="*/ 1551 w 1700"/>
              <a:gd name="T113" fmla="*/ 44 h 494"/>
              <a:gd name="T114" fmla="*/ 1578 w 1700"/>
              <a:gd name="T115" fmla="*/ 71 h 494"/>
              <a:gd name="T116" fmla="*/ 1605 w 1700"/>
              <a:gd name="T117" fmla="*/ 82 h 494"/>
              <a:gd name="T118" fmla="*/ 1632 w 1700"/>
              <a:gd name="T119" fmla="*/ 80 h 494"/>
              <a:gd name="T120" fmla="*/ 1660 w 1700"/>
              <a:gd name="T121" fmla="*/ 94 h 494"/>
              <a:gd name="T122" fmla="*/ 1687 w 1700"/>
              <a:gd name="T123" fmla="*/ 8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06"/>
                </a:moveTo>
                <a:lnTo>
                  <a:pt x="4" y="407"/>
                </a:lnTo>
                <a:lnTo>
                  <a:pt x="7" y="406"/>
                </a:lnTo>
                <a:lnTo>
                  <a:pt x="11" y="404"/>
                </a:lnTo>
                <a:lnTo>
                  <a:pt x="14" y="403"/>
                </a:lnTo>
                <a:lnTo>
                  <a:pt x="18" y="403"/>
                </a:lnTo>
                <a:lnTo>
                  <a:pt x="21" y="410"/>
                </a:lnTo>
                <a:lnTo>
                  <a:pt x="24" y="417"/>
                </a:lnTo>
                <a:lnTo>
                  <a:pt x="28" y="418"/>
                </a:lnTo>
                <a:lnTo>
                  <a:pt x="31" y="416"/>
                </a:lnTo>
                <a:lnTo>
                  <a:pt x="35" y="411"/>
                </a:lnTo>
                <a:lnTo>
                  <a:pt x="38" y="411"/>
                </a:lnTo>
                <a:lnTo>
                  <a:pt x="41" y="412"/>
                </a:lnTo>
                <a:lnTo>
                  <a:pt x="45" y="419"/>
                </a:lnTo>
                <a:lnTo>
                  <a:pt x="48" y="424"/>
                </a:lnTo>
                <a:lnTo>
                  <a:pt x="52" y="429"/>
                </a:lnTo>
                <a:lnTo>
                  <a:pt x="55" y="429"/>
                </a:lnTo>
                <a:lnTo>
                  <a:pt x="58" y="426"/>
                </a:lnTo>
                <a:lnTo>
                  <a:pt x="62" y="421"/>
                </a:lnTo>
                <a:lnTo>
                  <a:pt x="65" y="418"/>
                </a:lnTo>
                <a:lnTo>
                  <a:pt x="69" y="416"/>
                </a:lnTo>
                <a:lnTo>
                  <a:pt x="72" y="414"/>
                </a:lnTo>
                <a:lnTo>
                  <a:pt x="75" y="417"/>
                </a:lnTo>
                <a:lnTo>
                  <a:pt x="79" y="425"/>
                </a:lnTo>
                <a:lnTo>
                  <a:pt x="82" y="434"/>
                </a:lnTo>
                <a:lnTo>
                  <a:pt x="86" y="442"/>
                </a:lnTo>
                <a:lnTo>
                  <a:pt x="89" y="445"/>
                </a:lnTo>
                <a:lnTo>
                  <a:pt x="92" y="447"/>
                </a:lnTo>
                <a:lnTo>
                  <a:pt x="96" y="443"/>
                </a:lnTo>
                <a:lnTo>
                  <a:pt x="99" y="438"/>
                </a:lnTo>
                <a:lnTo>
                  <a:pt x="103" y="432"/>
                </a:lnTo>
                <a:lnTo>
                  <a:pt x="106" y="427"/>
                </a:lnTo>
                <a:lnTo>
                  <a:pt x="109" y="425"/>
                </a:lnTo>
                <a:lnTo>
                  <a:pt x="113" y="427"/>
                </a:lnTo>
                <a:lnTo>
                  <a:pt x="116" y="431"/>
                </a:lnTo>
                <a:lnTo>
                  <a:pt x="120" y="434"/>
                </a:lnTo>
                <a:lnTo>
                  <a:pt x="123" y="438"/>
                </a:lnTo>
                <a:lnTo>
                  <a:pt x="126" y="439"/>
                </a:lnTo>
                <a:lnTo>
                  <a:pt x="130" y="439"/>
                </a:lnTo>
                <a:lnTo>
                  <a:pt x="133" y="438"/>
                </a:lnTo>
                <a:lnTo>
                  <a:pt x="137" y="438"/>
                </a:lnTo>
                <a:lnTo>
                  <a:pt x="140" y="440"/>
                </a:lnTo>
                <a:lnTo>
                  <a:pt x="143" y="441"/>
                </a:lnTo>
                <a:lnTo>
                  <a:pt x="147" y="438"/>
                </a:lnTo>
                <a:lnTo>
                  <a:pt x="150" y="436"/>
                </a:lnTo>
                <a:lnTo>
                  <a:pt x="154" y="437"/>
                </a:lnTo>
                <a:lnTo>
                  <a:pt x="157" y="443"/>
                </a:lnTo>
                <a:lnTo>
                  <a:pt x="160" y="449"/>
                </a:lnTo>
                <a:lnTo>
                  <a:pt x="164" y="455"/>
                </a:lnTo>
                <a:lnTo>
                  <a:pt x="167" y="457"/>
                </a:lnTo>
                <a:lnTo>
                  <a:pt x="171" y="457"/>
                </a:lnTo>
                <a:lnTo>
                  <a:pt x="174" y="456"/>
                </a:lnTo>
                <a:lnTo>
                  <a:pt x="177" y="455"/>
                </a:lnTo>
                <a:lnTo>
                  <a:pt x="181" y="456"/>
                </a:lnTo>
                <a:lnTo>
                  <a:pt x="184" y="453"/>
                </a:lnTo>
                <a:lnTo>
                  <a:pt x="188" y="454"/>
                </a:lnTo>
                <a:lnTo>
                  <a:pt x="191" y="455"/>
                </a:lnTo>
                <a:lnTo>
                  <a:pt x="195" y="466"/>
                </a:lnTo>
                <a:lnTo>
                  <a:pt x="198" y="479"/>
                </a:lnTo>
                <a:lnTo>
                  <a:pt x="201" y="489"/>
                </a:lnTo>
                <a:lnTo>
                  <a:pt x="205" y="494"/>
                </a:lnTo>
                <a:lnTo>
                  <a:pt x="208" y="493"/>
                </a:lnTo>
                <a:lnTo>
                  <a:pt x="212" y="489"/>
                </a:lnTo>
                <a:lnTo>
                  <a:pt x="215" y="488"/>
                </a:lnTo>
                <a:lnTo>
                  <a:pt x="218" y="488"/>
                </a:lnTo>
                <a:lnTo>
                  <a:pt x="222" y="488"/>
                </a:lnTo>
                <a:lnTo>
                  <a:pt x="225" y="489"/>
                </a:lnTo>
                <a:lnTo>
                  <a:pt x="229" y="484"/>
                </a:lnTo>
                <a:lnTo>
                  <a:pt x="232" y="484"/>
                </a:lnTo>
                <a:lnTo>
                  <a:pt x="235" y="477"/>
                </a:lnTo>
                <a:lnTo>
                  <a:pt x="239" y="475"/>
                </a:lnTo>
                <a:lnTo>
                  <a:pt x="242" y="472"/>
                </a:lnTo>
                <a:lnTo>
                  <a:pt x="246" y="474"/>
                </a:lnTo>
                <a:lnTo>
                  <a:pt x="249" y="476"/>
                </a:lnTo>
                <a:lnTo>
                  <a:pt x="253" y="474"/>
                </a:lnTo>
                <a:lnTo>
                  <a:pt x="256" y="473"/>
                </a:lnTo>
                <a:lnTo>
                  <a:pt x="259" y="471"/>
                </a:lnTo>
                <a:lnTo>
                  <a:pt x="263" y="475"/>
                </a:lnTo>
                <a:lnTo>
                  <a:pt x="266" y="476"/>
                </a:lnTo>
                <a:lnTo>
                  <a:pt x="270" y="477"/>
                </a:lnTo>
                <a:lnTo>
                  <a:pt x="273" y="476"/>
                </a:lnTo>
                <a:lnTo>
                  <a:pt x="276" y="473"/>
                </a:lnTo>
                <a:lnTo>
                  <a:pt x="280" y="469"/>
                </a:lnTo>
                <a:lnTo>
                  <a:pt x="283" y="464"/>
                </a:lnTo>
                <a:lnTo>
                  <a:pt x="287" y="463"/>
                </a:lnTo>
                <a:lnTo>
                  <a:pt x="290" y="461"/>
                </a:lnTo>
                <a:lnTo>
                  <a:pt x="293" y="463"/>
                </a:lnTo>
                <a:lnTo>
                  <a:pt x="297" y="457"/>
                </a:lnTo>
                <a:lnTo>
                  <a:pt x="300" y="451"/>
                </a:lnTo>
                <a:lnTo>
                  <a:pt x="304" y="442"/>
                </a:lnTo>
                <a:lnTo>
                  <a:pt x="307" y="437"/>
                </a:lnTo>
                <a:lnTo>
                  <a:pt x="311" y="433"/>
                </a:lnTo>
                <a:lnTo>
                  <a:pt x="314" y="430"/>
                </a:lnTo>
                <a:lnTo>
                  <a:pt x="317" y="430"/>
                </a:lnTo>
                <a:lnTo>
                  <a:pt x="321" y="429"/>
                </a:lnTo>
                <a:lnTo>
                  <a:pt x="324" y="429"/>
                </a:lnTo>
                <a:lnTo>
                  <a:pt x="328" y="431"/>
                </a:lnTo>
                <a:lnTo>
                  <a:pt x="331" y="431"/>
                </a:lnTo>
                <a:lnTo>
                  <a:pt x="334" y="430"/>
                </a:lnTo>
                <a:lnTo>
                  <a:pt x="338" y="425"/>
                </a:lnTo>
                <a:lnTo>
                  <a:pt x="341" y="427"/>
                </a:lnTo>
                <a:lnTo>
                  <a:pt x="345" y="431"/>
                </a:lnTo>
                <a:lnTo>
                  <a:pt x="348" y="430"/>
                </a:lnTo>
                <a:lnTo>
                  <a:pt x="351" y="428"/>
                </a:lnTo>
                <a:lnTo>
                  <a:pt x="355" y="426"/>
                </a:lnTo>
                <a:lnTo>
                  <a:pt x="358" y="424"/>
                </a:lnTo>
                <a:lnTo>
                  <a:pt x="362" y="419"/>
                </a:lnTo>
                <a:lnTo>
                  <a:pt x="365" y="415"/>
                </a:lnTo>
                <a:lnTo>
                  <a:pt x="368" y="417"/>
                </a:lnTo>
                <a:lnTo>
                  <a:pt x="372" y="421"/>
                </a:lnTo>
                <a:lnTo>
                  <a:pt x="375" y="420"/>
                </a:lnTo>
                <a:lnTo>
                  <a:pt x="379" y="416"/>
                </a:lnTo>
                <a:lnTo>
                  <a:pt x="382" y="415"/>
                </a:lnTo>
                <a:lnTo>
                  <a:pt x="385" y="411"/>
                </a:lnTo>
                <a:lnTo>
                  <a:pt x="389" y="404"/>
                </a:lnTo>
                <a:lnTo>
                  <a:pt x="392" y="397"/>
                </a:lnTo>
                <a:lnTo>
                  <a:pt x="396" y="398"/>
                </a:lnTo>
                <a:lnTo>
                  <a:pt x="399" y="398"/>
                </a:lnTo>
                <a:lnTo>
                  <a:pt x="402" y="399"/>
                </a:lnTo>
                <a:lnTo>
                  <a:pt x="406" y="397"/>
                </a:lnTo>
                <a:lnTo>
                  <a:pt x="409" y="401"/>
                </a:lnTo>
                <a:lnTo>
                  <a:pt x="413" y="404"/>
                </a:lnTo>
                <a:lnTo>
                  <a:pt x="416" y="403"/>
                </a:lnTo>
                <a:lnTo>
                  <a:pt x="419" y="401"/>
                </a:lnTo>
                <a:lnTo>
                  <a:pt x="423" y="402"/>
                </a:lnTo>
                <a:lnTo>
                  <a:pt x="426" y="404"/>
                </a:lnTo>
                <a:lnTo>
                  <a:pt x="430" y="406"/>
                </a:lnTo>
                <a:lnTo>
                  <a:pt x="433" y="402"/>
                </a:lnTo>
                <a:lnTo>
                  <a:pt x="436" y="402"/>
                </a:lnTo>
                <a:lnTo>
                  <a:pt x="440" y="403"/>
                </a:lnTo>
                <a:lnTo>
                  <a:pt x="443" y="403"/>
                </a:lnTo>
                <a:lnTo>
                  <a:pt x="447" y="399"/>
                </a:lnTo>
                <a:lnTo>
                  <a:pt x="450" y="392"/>
                </a:lnTo>
                <a:lnTo>
                  <a:pt x="453" y="385"/>
                </a:lnTo>
                <a:lnTo>
                  <a:pt x="457" y="379"/>
                </a:lnTo>
                <a:lnTo>
                  <a:pt x="460" y="376"/>
                </a:lnTo>
                <a:lnTo>
                  <a:pt x="464" y="372"/>
                </a:lnTo>
                <a:lnTo>
                  <a:pt x="467" y="371"/>
                </a:lnTo>
                <a:lnTo>
                  <a:pt x="470" y="373"/>
                </a:lnTo>
                <a:lnTo>
                  <a:pt x="474" y="377"/>
                </a:lnTo>
                <a:lnTo>
                  <a:pt x="477" y="380"/>
                </a:lnTo>
                <a:lnTo>
                  <a:pt x="481" y="376"/>
                </a:lnTo>
                <a:lnTo>
                  <a:pt x="484" y="374"/>
                </a:lnTo>
                <a:lnTo>
                  <a:pt x="488" y="368"/>
                </a:lnTo>
                <a:lnTo>
                  <a:pt x="491" y="361"/>
                </a:lnTo>
                <a:lnTo>
                  <a:pt x="494" y="357"/>
                </a:lnTo>
                <a:lnTo>
                  <a:pt x="498" y="357"/>
                </a:lnTo>
                <a:lnTo>
                  <a:pt x="501" y="360"/>
                </a:lnTo>
                <a:lnTo>
                  <a:pt x="505" y="362"/>
                </a:lnTo>
                <a:lnTo>
                  <a:pt x="508" y="361"/>
                </a:lnTo>
                <a:lnTo>
                  <a:pt x="511" y="361"/>
                </a:lnTo>
                <a:lnTo>
                  <a:pt x="515" y="361"/>
                </a:lnTo>
                <a:lnTo>
                  <a:pt x="518" y="359"/>
                </a:lnTo>
                <a:lnTo>
                  <a:pt x="522" y="351"/>
                </a:lnTo>
                <a:lnTo>
                  <a:pt x="525" y="344"/>
                </a:lnTo>
                <a:lnTo>
                  <a:pt x="528" y="338"/>
                </a:lnTo>
                <a:lnTo>
                  <a:pt x="532" y="334"/>
                </a:lnTo>
                <a:lnTo>
                  <a:pt x="535" y="329"/>
                </a:lnTo>
                <a:lnTo>
                  <a:pt x="539" y="322"/>
                </a:lnTo>
                <a:lnTo>
                  <a:pt x="542" y="319"/>
                </a:lnTo>
                <a:lnTo>
                  <a:pt x="546" y="320"/>
                </a:lnTo>
                <a:lnTo>
                  <a:pt x="549" y="321"/>
                </a:lnTo>
                <a:lnTo>
                  <a:pt x="552" y="322"/>
                </a:lnTo>
                <a:lnTo>
                  <a:pt x="556" y="324"/>
                </a:lnTo>
                <a:lnTo>
                  <a:pt x="559" y="326"/>
                </a:lnTo>
                <a:lnTo>
                  <a:pt x="563" y="327"/>
                </a:lnTo>
                <a:lnTo>
                  <a:pt x="566" y="323"/>
                </a:lnTo>
                <a:lnTo>
                  <a:pt x="569" y="323"/>
                </a:lnTo>
                <a:lnTo>
                  <a:pt x="573" y="324"/>
                </a:lnTo>
                <a:lnTo>
                  <a:pt x="576" y="324"/>
                </a:lnTo>
                <a:lnTo>
                  <a:pt x="580" y="321"/>
                </a:lnTo>
                <a:lnTo>
                  <a:pt x="583" y="322"/>
                </a:lnTo>
                <a:lnTo>
                  <a:pt x="586" y="324"/>
                </a:lnTo>
                <a:lnTo>
                  <a:pt x="590" y="328"/>
                </a:lnTo>
                <a:lnTo>
                  <a:pt x="593" y="329"/>
                </a:lnTo>
                <a:lnTo>
                  <a:pt x="597" y="330"/>
                </a:lnTo>
                <a:lnTo>
                  <a:pt x="600" y="330"/>
                </a:lnTo>
                <a:lnTo>
                  <a:pt x="604" y="333"/>
                </a:lnTo>
                <a:lnTo>
                  <a:pt x="607" y="333"/>
                </a:lnTo>
                <a:lnTo>
                  <a:pt x="610" y="336"/>
                </a:lnTo>
                <a:lnTo>
                  <a:pt x="614" y="339"/>
                </a:lnTo>
                <a:lnTo>
                  <a:pt x="617" y="342"/>
                </a:lnTo>
                <a:lnTo>
                  <a:pt x="621" y="344"/>
                </a:lnTo>
                <a:lnTo>
                  <a:pt x="624" y="343"/>
                </a:lnTo>
                <a:lnTo>
                  <a:pt x="627" y="346"/>
                </a:lnTo>
                <a:lnTo>
                  <a:pt x="631" y="343"/>
                </a:lnTo>
                <a:lnTo>
                  <a:pt x="634" y="344"/>
                </a:lnTo>
                <a:lnTo>
                  <a:pt x="638" y="339"/>
                </a:lnTo>
                <a:lnTo>
                  <a:pt x="641" y="342"/>
                </a:lnTo>
                <a:lnTo>
                  <a:pt x="644" y="340"/>
                </a:lnTo>
                <a:lnTo>
                  <a:pt x="648" y="339"/>
                </a:lnTo>
                <a:lnTo>
                  <a:pt x="651" y="336"/>
                </a:lnTo>
                <a:lnTo>
                  <a:pt x="655" y="338"/>
                </a:lnTo>
                <a:lnTo>
                  <a:pt x="658" y="340"/>
                </a:lnTo>
                <a:lnTo>
                  <a:pt x="661" y="338"/>
                </a:lnTo>
                <a:lnTo>
                  <a:pt x="665" y="335"/>
                </a:lnTo>
                <a:lnTo>
                  <a:pt x="668" y="330"/>
                </a:lnTo>
                <a:lnTo>
                  <a:pt x="672" y="323"/>
                </a:lnTo>
                <a:lnTo>
                  <a:pt x="675" y="317"/>
                </a:lnTo>
                <a:lnTo>
                  <a:pt x="678" y="310"/>
                </a:lnTo>
                <a:lnTo>
                  <a:pt x="682" y="309"/>
                </a:lnTo>
                <a:lnTo>
                  <a:pt x="685" y="306"/>
                </a:lnTo>
                <a:lnTo>
                  <a:pt x="689" y="307"/>
                </a:lnTo>
                <a:lnTo>
                  <a:pt x="692" y="310"/>
                </a:lnTo>
                <a:lnTo>
                  <a:pt x="696" y="313"/>
                </a:lnTo>
                <a:lnTo>
                  <a:pt x="699" y="312"/>
                </a:lnTo>
                <a:lnTo>
                  <a:pt x="702" y="313"/>
                </a:lnTo>
                <a:lnTo>
                  <a:pt x="706" y="312"/>
                </a:lnTo>
                <a:lnTo>
                  <a:pt x="709" y="315"/>
                </a:lnTo>
                <a:lnTo>
                  <a:pt x="713" y="312"/>
                </a:lnTo>
                <a:lnTo>
                  <a:pt x="716" y="308"/>
                </a:lnTo>
                <a:lnTo>
                  <a:pt x="719" y="305"/>
                </a:lnTo>
                <a:lnTo>
                  <a:pt x="723" y="303"/>
                </a:lnTo>
                <a:lnTo>
                  <a:pt x="726" y="298"/>
                </a:lnTo>
                <a:lnTo>
                  <a:pt x="730" y="291"/>
                </a:lnTo>
                <a:lnTo>
                  <a:pt x="733" y="283"/>
                </a:lnTo>
                <a:lnTo>
                  <a:pt x="736" y="277"/>
                </a:lnTo>
                <a:lnTo>
                  <a:pt x="740" y="273"/>
                </a:lnTo>
                <a:lnTo>
                  <a:pt x="743" y="272"/>
                </a:lnTo>
                <a:lnTo>
                  <a:pt x="747" y="273"/>
                </a:lnTo>
                <a:lnTo>
                  <a:pt x="750" y="274"/>
                </a:lnTo>
                <a:lnTo>
                  <a:pt x="753" y="271"/>
                </a:lnTo>
                <a:lnTo>
                  <a:pt x="757" y="272"/>
                </a:lnTo>
                <a:lnTo>
                  <a:pt x="760" y="273"/>
                </a:lnTo>
                <a:lnTo>
                  <a:pt x="764" y="275"/>
                </a:lnTo>
                <a:lnTo>
                  <a:pt x="767" y="266"/>
                </a:lnTo>
                <a:lnTo>
                  <a:pt x="770" y="258"/>
                </a:lnTo>
                <a:lnTo>
                  <a:pt x="774" y="250"/>
                </a:lnTo>
                <a:lnTo>
                  <a:pt x="777" y="249"/>
                </a:lnTo>
                <a:lnTo>
                  <a:pt x="781" y="247"/>
                </a:lnTo>
                <a:lnTo>
                  <a:pt x="784" y="249"/>
                </a:lnTo>
                <a:lnTo>
                  <a:pt x="787" y="249"/>
                </a:lnTo>
                <a:lnTo>
                  <a:pt x="791" y="248"/>
                </a:lnTo>
                <a:lnTo>
                  <a:pt x="794" y="245"/>
                </a:lnTo>
                <a:lnTo>
                  <a:pt x="798" y="243"/>
                </a:lnTo>
                <a:lnTo>
                  <a:pt x="801" y="240"/>
                </a:lnTo>
                <a:lnTo>
                  <a:pt x="804" y="240"/>
                </a:lnTo>
                <a:lnTo>
                  <a:pt x="808" y="241"/>
                </a:lnTo>
                <a:lnTo>
                  <a:pt x="811" y="245"/>
                </a:lnTo>
                <a:lnTo>
                  <a:pt x="815" y="245"/>
                </a:lnTo>
                <a:lnTo>
                  <a:pt x="818" y="244"/>
                </a:lnTo>
                <a:lnTo>
                  <a:pt x="821" y="241"/>
                </a:lnTo>
                <a:lnTo>
                  <a:pt x="825" y="242"/>
                </a:lnTo>
                <a:lnTo>
                  <a:pt x="828" y="243"/>
                </a:lnTo>
                <a:lnTo>
                  <a:pt x="832" y="243"/>
                </a:lnTo>
                <a:lnTo>
                  <a:pt x="835" y="243"/>
                </a:lnTo>
                <a:lnTo>
                  <a:pt x="839" y="239"/>
                </a:lnTo>
                <a:lnTo>
                  <a:pt x="842" y="233"/>
                </a:lnTo>
                <a:lnTo>
                  <a:pt x="845" y="225"/>
                </a:lnTo>
                <a:lnTo>
                  <a:pt x="849" y="221"/>
                </a:lnTo>
                <a:lnTo>
                  <a:pt x="852" y="222"/>
                </a:lnTo>
                <a:lnTo>
                  <a:pt x="856" y="218"/>
                </a:lnTo>
                <a:lnTo>
                  <a:pt x="859" y="215"/>
                </a:lnTo>
                <a:lnTo>
                  <a:pt x="862" y="211"/>
                </a:lnTo>
                <a:lnTo>
                  <a:pt x="866" y="213"/>
                </a:lnTo>
                <a:lnTo>
                  <a:pt x="869" y="215"/>
                </a:lnTo>
                <a:lnTo>
                  <a:pt x="873" y="216"/>
                </a:lnTo>
                <a:lnTo>
                  <a:pt x="876" y="215"/>
                </a:lnTo>
                <a:lnTo>
                  <a:pt x="879" y="212"/>
                </a:lnTo>
                <a:lnTo>
                  <a:pt x="883" y="212"/>
                </a:lnTo>
                <a:lnTo>
                  <a:pt x="886" y="209"/>
                </a:lnTo>
                <a:lnTo>
                  <a:pt x="890" y="207"/>
                </a:lnTo>
                <a:lnTo>
                  <a:pt x="893" y="197"/>
                </a:lnTo>
                <a:lnTo>
                  <a:pt x="897" y="193"/>
                </a:lnTo>
                <a:lnTo>
                  <a:pt x="900" y="192"/>
                </a:lnTo>
                <a:lnTo>
                  <a:pt x="903" y="197"/>
                </a:lnTo>
                <a:lnTo>
                  <a:pt x="907" y="200"/>
                </a:lnTo>
                <a:lnTo>
                  <a:pt x="910" y="200"/>
                </a:lnTo>
                <a:lnTo>
                  <a:pt x="914" y="204"/>
                </a:lnTo>
                <a:lnTo>
                  <a:pt x="917" y="205"/>
                </a:lnTo>
                <a:lnTo>
                  <a:pt x="920" y="209"/>
                </a:lnTo>
                <a:lnTo>
                  <a:pt x="924" y="204"/>
                </a:lnTo>
                <a:lnTo>
                  <a:pt x="927" y="202"/>
                </a:lnTo>
                <a:lnTo>
                  <a:pt x="931" y="201"/>
                </a:lnTo>
                <a:lnTo>
                  <a:pt x="934" y="204"/>
                </a:lnTo>
                <a:lnTo>
                  <a:pt x="938" y="205"/>
                </a:lnTo>
                <a:lnTo>
                  <a:pt x="941" y="205"/>
                </a:lnTo>
                <a:lnTo>
                  <a:pt x="944" y="203"/>
                </a:lnTo>
                <a:lnTo>
                  <a:pt x="948" y="202"/>
                </a:lnTo>
                <a:lnTo>
                  <a:pt x="951" y="204"/>
                </a:lnTo>
                <a:lnTo>
                  <a:pt x="955" y="208"/>
                </a:lnTo>
                <a:lnTo>
                  <a:pt x="958" y="207"/>
                </a:lnTo>
                <a:lnTo>
                  <a:pt x="961" y="206"/>
                </a:lnTo>
                <a:lnTo>
                  <a:pt x="965" y="203"/>
                </a:lnTo>
                <a:lnTo>
                  <a:pt x="968" y="198"/>
                </a:lnTo>
                <a:lnTo>
                  <a:pt x="972" y="190"/>
                </a:lnTo>
                <a:lnTo>
                  <a:pt x="975" y="186"/>
                </a:lnTo>
                <a:lnTo>
                  <a:pt x="978" y="186"/>
                </a:lnTo>
                <a:lnTo>
                  <a:pt x="982" y="185"/>
                </a:lnTo>
                <a:lnTo>
                  <a:pt x="985" y="184"/>
                </a:lnTo>
                <a:lnTo>
                  <a:pt x="989" y="185"/>
                </a:lnTo>
                <a:lnTo>
                  <a:pt x="992" y="181"/>
                </a:lnTo>
                <a:lnTo>
                  <a:pt x="995" y="173"/>
                </a:lnTo>
                <a:lnTo>
                  <a:pt x="999" y="163"/>
                </a:lnTo>
                <a:lnTo>
                  <a:pt x="1002" y="155"/>
                </a:lnTo>
                <a:lnTo>
                  <a:pt x="1006" y="150"/>
                </a:lnTo>
                <a:lnTo>
                  <a:pt x="1009" y="141"/>
                </a:lnTo>
                <a:lnTo>
                  <a:pt x="1012" y="138"/>
                </a:lnTo>
                <a:lnTo>
                  <a:pt x="1016" y="133"/>
                </a:lnTo>
                <a:lnTo>
                  <a:pt x="1019" y="133"/>
                </a:lnTo>
                <a:lnTo>
                  <a:pt x="1023" y="132"/>
                </a:lnTo>
                <a:lnTo>
                  <a:pt x="1026" y="131"/>
                </a:lnTo>
                <a:lnTo>
                  <a:pt x="1029" y="129"/>
                </a:lnTo>
                <a:lnTo>
                  <a:pt x="1033" y="130"/>
                </a:lnTo>
                <a:lnTo>
                  <a:pt x="1036" y="131"/>
                </a:lnTo>
                <a:lnTo>
                  <a:pt x="1040" y="136"/>
                </a:lnTo>
                <a:lnTo>
                  <a:pt x="1043" y="140"/>
                </a:lnTo>
                <a:lnTo>
                  <a:pt x="1046" y="149"/>
                </a:lnTo>
                <a:lnTo>
                  <a:pt x="1050" y="153"/>
                </a:lnTo>
                <a:lnTo>
                  <a:pt x="1053" y="153"/>
                </a:lnTo>
                <a:lnTo>
                  <a:pt x="1057" y="149"/>
                </a:lnTo>
                <a:lnTo>
                  <a:pt x="1060" y="147"/>
                </a:lnTo>
                <a:lnTo>
                  <a:pt x="1063" y="148"/>
                </a:lnTo>
                <a:lnTo>
                  <a:pt x="1067" y="153"/>
                </a:lnTo>
                <a:lnTo>
                  <a:pt x="1070" y="155"/>
                </a:lnTo>
                <a:lnTo>
                  <a:pt x="1074" y="156"/>
                </a:lnTo>
                <a:lnTo>
                  <a:pt x="1077" y="153"/>
                </a:lnTo>
                <a:lnTo>
                  <a:pt x="1080" y="157"/>
                </a:lnTo>
                <a:lnTo>
                  <a:pt x="1084" y="159"/>
                </a:lnTo>
                <a:lnTo>
                  <a:pt x="1087" y="157"/>
                </a:lnTo>
                <a:lnTo>
                  <a:pt x="1091" y="153"/>
                </a:lnTo>
                <a:lnTo>
                  <a:pt x="1094" y="148"/>
                </a:lnTo>
                <a:lnTo>
                  <a:pt x="1097" y="142"/>
                </a:lnTo>
                <a:lnTo>
                  <a:pt x="1101" y="134"/>
                </a:lnTo>
                <a:lnTo>
                  <a:pt x="1104" y="125"/>
                </a:lnTo>
                <a:lnTo>
                  <a:pt x="1108" y="122"/>
                </a:lnTo>
                <a:lnTo>
                  <a:pt x="1111" y="116"/>
                </a:lnTo>
                <a:lnTo>
                  <a:pt x="1114" y="119"/>
                </a:lnTo>
                <a:lnTo>
                  <a:pt x="1118" y="121"/>
                </a:lnTo>
                <a:lnTo>
                  <a:pt x="1121" y="125"/>
                </a:lnTo>
                <a:lnTo>
                  <a:pt x="1125" y="122"/>
                </a:lnTo>
                <a:lnTo>
                  <a:pt x="1128" y="119"/>
                </a:lnTo>
                <a:lnTo>
                  <a:pt x="1132" y="120"/>
                </a:lnTo>
                <a:lnTo>
                  <a:pt x="1135" y="124"/>
                </a:lnTo>
                <a:lnTo>
                  <a:pt x="1138" y="125"/>
                </a:lnTo>
                <a:lnTo>
                  <a:pt x="1142" y="125"/>
                </a:lnTo>
                <a:lnTo>
                  <a:pt x="1145" y="121"/>
                </a:lnTo>
                <a:lnTo>
                  <a:pt x="1149" y="120"/>
                </a:lnTo>
                <a:lnTo>
                  <a:pt x="1152" y="119"/>
                </a:lnTo>
                <a:lnTo>
                  <a:pt x="1155" y="121"/>
                </a:lnTo>
                <a:lnTo>
                  <a:pt x="1159" y="123"/>
                </a:lnTo>
                <a:lnTo>
                  <a:pt x="1162" y="122"/>
                </a:lnTo>
                <a:lnTo>
                  <a:pt x="1166" y="120"/>
                </a:lnTo>
                <a:lnTo>
                  <a:pt x="1169" y="117"/>
                </a:lnTo>
                <a:lnTo>
                  <a:pt x="1172" y="114"/>
                </a:lnTo>
                <a:lnTo>
                  <a:pt x="1176" y="113"/>
                </a:lnTo>
                <a:lnTo>
                  <a:pt x="1179" y="115"/>
                </a:lnTo>
                <a:lnTo>
                  <a:pt x="1183" y="122"/>
                </a:lnTo>
                <a:lnTo>
                  <a:pt x="1186" y="129"/>
                </a:lnTo>
                <a:lnTo>
                  <a:pt x="1190" y="139"/>
                </a:lnTo>
                <a:lnTo>
                  <a:pt x="1193" y="146"/>
                </a:lnTo>
                <a:lnTo>
                  <a:pt x="1196" y="153"/>
                </a:lnTo>
                <a:lnTo>
                  <a:pt x="1200" y="157"/>
                </a:lnTo>
                <a:lnTo>
                  <a:pt x="1203" y="159"/>
                </a:lnTo>
                <a:lnTo>
                  <a:pt x="1207" y="158"/>
                </a:lnTo>
                <a:lnTo>
                  <a:pt x="1210" y="153"/>
                </a:lnTo>
                <a:lnTo>
                  <a:pt x="1213" y="149"/>
                </a:lnTo>
                <a:lnTo>
                  <a:pt x="1217" y="137"/>
                </a:lnTo>
                <a:lnTo>
                  <a:pt x="1220" y="123"/>
                </a:lnTo>
                <a:lnTo>
                  <a:pt x="1224" y="112"/>
                </a:lnTo>
                <a:lnTo>
                  <a:pt x="1227" y="111"/>
                </a:lnTo>
                <a:lnTo>
                  <a:pt x="1231" y="109"/>
                </a:lnTo>
                <a:lnTo>
                  <a:pt x="1234" y="112"/>
                </a:lnTo>
                <a:lnTo>
                  <a:pt x="1237" y="111"/>
                </a:lnTo>
                <a:lnTo>
                  <a:pt x="1241" y="115"/>
                </a:lnTo>
                <a:lnTo>
                  <a:pt x="1244" y="113"/>
                </a:lnTo>
                <a:lnTo>
                  <a:pt x="1248" y="116"/>
                </a:lnTo>
                <a:lnTo>
                  <a:pt x="1251" y="116"/>
                </a:lnTo>
                <a:lnTo>
                  <a:pt x="1254" y="117"/>
                </a:lnTo>
                <a:lnTo>
                  <a:pt x="1258" y="115"/>
                </a:lnTo>
                <a:lnTo>
                  <a:pt x="1261" y="110"/>
                </a:lnTo>
                <a:lnTo>
                  <a:pt x="1265" y="104"/>
                </a:lnTo>
                <a:lnTo>
                  <a:pt x="1268" y="98"/>
                </a:lnTo>
                <a:lnTo>
                  <a:pt x="1271" y="92"/>
                </a:lnTo>
                <a:lnTo>
                  <a:pt x="1275" y="89"/>
                </a:lnTo>
                <a:lnTo>
                  <a:pt x="1278" y="83"/>
                </a:lnTo>
                <a:lnTo>
                  <a:pt x="1282" y="79"/>
                </a:lnTo>
                <a:lnTo>
                  <a:pt x="1285" y="75"/>
                </a:lnTo>
                <a:lnTo>
                  <a:pt x="1288" y="74"/>
                </a:lnTo>
                <a:lnTo>
                  <a:pt x="1292" y="76"/>
                </a:lnTo>
                <a:lnTo>
                  <a:pt x="1295" y="78"/>
                </a:lnTo>
                <a:lnTo>
                  <a:pt x="1299" y="80"/>
                </a:lnTo>
                <a:lnTo>
                  <a:pt x="1302" y="80"/>
                </a:lnTo>
                <a:lnTo>
                  <a:pt x="1305" y="80"/>
                </a:lnTo>
                <a:lnTo>
                  <a:pt x="1309" y="77"/>
                </a:lnTo>
                <a:lnTo>
                  <a:pt x="1312" y="71"/>
                </a:lnTo>
                <a:lnTo>
                  <a:pt x="1316" y="63"/>
                </a:lnTo>
                <a:lnTo>
                  <a:pt x="1319" y="60"/>
                </a:lnTo>
                <a:lnTo>
                  <a:pt x="1322" y="63"/>
                </a:lnTo>
                <a:lnTo>
                  <a:pt x="1326" y="56"/>
                </a:lnTo>
                <a:lnTo>
                  <a:pt x="1329" y="44"/>
                </a:lnTo>
                <a:lnTo>
                  <a:pt x="1333" y="35"/>
                </a:lnTo>
                <a:lnTo>
                  <a:pt x="1336" y="41"/>
                </a:lnTo>
                <a:lnTo>
                  <a:pt x="1339" y="42"/>
                </a:lnTo>
                <a:lnTo>
                  <a:pt x="1343" y="35"/>
                </a:lnTo>
                <a:lnTo>
                  <a:pt x="1346" y="26"/>
                </a:lnTo>
                <a:lnTo>
                  <a:pt x="1350" y="19"/>
                </a:lnTo>
                <a:lnTo>
                  <a:pt x="1353" y="21"/>
                </a:lnTo>
                <a:lnTo>
                  <a:pt x="1356" y="25"/>
                </a:lnTo>
                <a:lnTo>
                  <a:pt x="1360" y="31"/>
                </a:lnTo>
                <a:lnTo>
                  <a:pt x="1363" y="34"/>
                </a:lnTo>
                <a:lnTo>
                  <a:pt x="1367" y="33"/>
                </a:lnTo>
                <a:lnTo>
                  <a:pt x="1370" y="33"/>
                </a:lnTo>
                <a:lnTo>
                  <a:pt x="1373" y="28"/>
                </a:lnTo>
                <a:lnTo>
                  <a:pt x="1377" y="26"/>
                </a:lnTo>
                <a:lnTo>
                  <a:pt x="1380" y="22"/>
                </a:lnTo>
                <a:lnTo>
                  <a:pt x="1384" y="21"/>
                </a:lnTo>
                <a:lnTo>
                  <a:pt x="1387" y="25"/>
                </a:lnTo>
                <a:lnTo>
                  <a:pt x="1390" y="33"/>
                </a:lnTo>
                <a:lnTo>
                  <a:pt x="1394" y="43"/>
                </a:lnTo>
                <a:lnTo>
                  <a:pt x="1397" y="44"/>
                </a:lnTo>
                <a:lnTo>
                  <a:pt x="1401" y="39"/>
                </a:lnTo>
                <a:lnTo>
                  <a:pt x="1404" y="39"/>
                </a:lnTo>
                <a:lnTo>
                  <a:pt x="1407" y="43"/>
                </a:lnTo>
                <a:lnTo>
                  <a:pt x="1411" y="45"/>
                </a:lnTo>
                <a:lnTo>
                  <a:pt x="1414" y="39"/>
                </a:lnTo>
                <a:lnTo>
                  <a:pt x="1418" y="27"/>
                </a:lnTo>
                <a:lnTo>
                  <a:pt x="1421" y="21"/>
                </a:lnTo>
                <a:lnTo>
                  <a:pt x="1425" y="14"/>
                </a:lnTo>
                <a:lnTo>
                  <a:pt x="1428" y="16"/>
                </a:lnTo>
                <a:lnTo>
                  <a:pt x="1431" y="14"/>
                </a:lnTo>
                <a:lnTo>
                  <a:pt x="1435" y="17"/>
                </a:lnTo>
                <a:lnTo>
                  <a:pt x="1438" y="15"/>
                </a:lnTo>
                <a:lnTo>
                  <a:pt x="1442" y="12"/>
                </a:lnTo>
                <a:lnTo>
                  <a:pt x="1445" y="10"/>
                </a:lnTo>
                <a:lnTo>
                  <a:pt x="1448" y="10"/>
                </a:lnTo>
                <a:lnTo>
                  <a:pt x="1452" y="12"/>
                </a:lnTo>
                <a:lnTo>
                  <a:pt x="1455" y="9"/>
                </a:lnTo>
                <a:lnTo>
                  <a:pt x="1459" y="9"/>
                </a:lnTo>
                <a:lnTo>
                  <a:pt x="1462" y="6"/>
                </a:lnTo>
                <a:lnTo>
                  <a:pt x="1465" y="8"/>
                </a:lnTo>
                <a:lnTo>
                  <a:pt x="1469" y="6"/>
                </a:lnTo>
                <a:lnTo>
                  <a:pt x="1472" y="8"/>
                </a:lnTo>
                <a:lnTo>
                  <a:pt x="1476" y="3"/>
                </a:lnTo>
                <a:lnTo>
                  <a:pt x="1479" y="0"/>
                </a:lnTo>
                <a:lnTo>
                  <a:pt x="1483" y="0"/>
                </a:lnTo>
                <a:lnTo>
                  <a:pt x="1486" y="8"/>
                </a:lnTo>
                <a:lnTo>
                  <a:pt x="1489" y="12"/>
                </a:lnTo>
                <a:lnTo>
                  <a:pt x="1493" y="16"/>
                </a:lnTo>
                <a:lnTo>
                  <a:pt x="1496" y="13"/>
                </a:lnTo>
                <a:lnTo>
                  <a:pt x="1500" y="15"/>
                </a:lnTo>
                <a:lnTo>
                  <a:pt x="1503" y="12"/>
                </a:lnTo>
                <a:lnTo>
                  <a:pt x="1506" y="14"/>
                </a:lnTo>
                <a:lnTo>
                  <a:pt x="1510" y="13"/>
                </a:lnTo>
                <a:lnTo>
                  <a:pt x="1513" y="16"/>
                </a:lnTo>
                <a:lnTo>
                  <a:pt x="1517" y="16"/>
                </a:lnTo>
                <a:lnTo>
                  <a:pt x="1520" y="19"/>
                </a:lnTo>
                <a:lnTo>
                  <a:pt x="1524" y="25"/>
                </a:lnTo>
                <a:lnTo>
                  <a:pt x="1527" y="27"/>
                </a:lnTo>
                <a:lnTo>
                  <a:pt x="1530" y="32"/>
                </a:lnTo>
                <a:lnTo>
                  <a:pt x="1534" y="33"/>
                </a:lnTo>
                <a:lnTo>
                  <a:pt x="1537" y="39"/>
                </a:lnTo>
                <a:lnTo>
                  <a:pt x="1541" y="39"/>
                </a:lnTo>
                <a:lnTo>
                  <a:pt x="1544" y="40"/>
                </a:lnTo>
                <a:lnTo>
                  <a:pt x="1547" y="39"/>
                </a:lnTo>
                <a:lnTo>
                  <a:pt x="1551" y="44"/>
                </a:lnTo>
                <a:lnTo>
                  <a:pt x="1554" y="51"/>
                </a:lnTo>
                <a:lnTo>
                  <a:pt x="1558" y="59"/>
                </a:lnTo>
                <a:lnTo>
                  <a:pt x="1561" y="62"/>
                </a:lnTo>
                <a:lnTo>
                  <a:pt x="1564" y="64"/>
                </a:lnTo>
                <a:lnTo>
                  <a:pt x="1568" y="67"/>
                </a:lnTo>
                <a:lnTo>
                  <a:pt x="1571" y="69"/>
                </a:lnTo>
                <a:lnTo>
                  <a:pt x="1575" y="70"/>
                </a:lnTo>
                <a:lnTo>
                  <a:pt x="1578" y="71"/>
                </a:lnTo>
                <a:lnTo>
                  <a:pt x="1581" y="75"/>
                </a:lnTo>
                <a:lnTo>
                  <a:pt x="1585" y="82"/>
                </a:lnTo>
                <a:lnTo>
                  <a:pt x="1588" y="82"/>
                </a:lnTo>
                <a:lnTo>
                  <a:pt x="1592" y="84"/>
                </a:lnTo>
                <a:lnTo>
                  <a:pt x="1595" y="85"/>
                </a:lnTo>
                <a:lnTo>
                  <a:pt x="1598" y="89"/>
                </a:lnTo>
                <a:lnTo>
                  <a:pt x="1602" y="88"/>
                </a:lnTo>
                <a:lnTo>
                  <a:pt x="1605" y="82"/>
                </a:lnTo>
                <a:lnTo>
                  <a:pt x="1609" y="81"/>
                </a:lnTo>
                <a:lnTo>
                  <a:pt x="1612" y="81"/>
                </a:lnTo>
                <a:lnTo>
                  <a:pt x="1615" y="84"/>
                </a:lnTo>
                <a:lnTo>
                  <a:pt x="1619" y="80"/>
                </a:lnTo>
                <a:lnTo>
                  <a:pt x="1622" y="78"/>
                </a:lnTo>
                <a:lnTo>
                  <a:pt x="1626" y="77"/>
                </a:lnTo>
                <a:lnTo>
                  <a:pt x="1629" y="80"/>
                </a:lnTo>
                <a:lnTo>
                  <a:pt x="1632" y="80"/>
                </a:lnTo>
                <a:lnTo>
                  <a:pt x="1636" y="76"/>
                </a:lnTo>
                <a:lnTo>
                  <a:pt x="1639" y="72"/>
                </a:lnTo>
                <a:lnTo>
                  <a:pt x="1643" y="69"/>
                </a:lnTo>
                <a:lnTo>
                  <a:pt x="1646" y="72"/>
                </a:lnTo>
                <a:lnTo>
                  <a:pt x="1649" y="77"/>
                </a:lnTo>
                <a:lnTo>
                  <a:pt x="1653" y="80"/>
                </a:lnTo>
                <a:lnTo>
                  <a:pt x="1656" y="87"/>
                </a:lnTo>
                <a:lnTo>
                  <a:pt x="1660" y="94"/>
                </a:lnTo>
                <a:lnTo>
                  <a:pt x="1663" y="102"/>
                </a:lnTo>
                <a:lnTo>
                  <a:pt x="1666" y="105"/>
                </a:lnTo>
                <a:lnTo>
                  <a:pt x="1670" y="108"/>
                </a:lnTo>
                <a:lnTo>
                  <a:pt x="1673" y="107"/>
                </a:lnTo>
                <a:lnTo>
                  <a:pt x="1677" y="105"/>
                </a:lnTo>
                <a:lnTo>
                  <a:pt x="1680" y="100"/>
                </a:lnTo>
                <a:lnTo>
                  <a:pt x="1683" y="95"/>
                </a:lnTo>
                <a:lnTo>
                  <a:pt x="1687" y="87"/>
                </a:lnTo>
                <a:lnTo>
                  <a:pt x="1690" y="83"/>
                </a:lnTo>
                <a:lnTo>
                  <a:pt x="1694" y="85"/>
                </a:lnTo>
                <a:lnTo>
                  <a:pt x="1697" y="85"/>
                </a:lnTo>
                <a:lnTo>
                  <a:pt x="1700" y="80"/>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59" name="Freeform 185">
            <a:extLst>
              <a:ext uri="{FF2B5EF4-FFF2-40B4-BE49-F238E27FC236}">
                <a16:creationId xmlns:a16="http://schemas.microsoft.com/office/drawing/2014/main" id="{0C448F8E-E49F-4B53-BFD9-D946FA7DB2BC}"/>
              </a:ext>
            </a:extLst>
          </p:cNvPr>
          <p:cNvSpPr>
            <a:spLocks/>
          </p:cNvSpPr>
          <p:nvPr/>
        </p:nvSpPr>
        <p:spPr bwMode="auto">
          <a:xfrm>
            <a:off x="8691563" y="4725988"/>
            <a:ext cx="2698750" cy="784225"/>
          </a:xfrm>
          <a:custGeom>
            <a:avLst/>
            <a:gdLst>
              <a:gd name="T0" fmla="*/ 24 w 1700"/>
              <a:gd name="T1" fmla="*/ 491 h 494"/>
              <a:gd name="T2" fmla="*/ 52 w 1700"/>
              <a:gd name="T3" fmla="*/ 465 h 494"/>
              <a:gd name="T4" fmla="*/ 79 w 1700"/>
              <a:gd name="T5" fmla="*/ 468 h 494"/>
              <a:gd name="T6" fmla="*/ 106 w 1700"/>
              <a:gd name="T7" fmla="*/ 418 h 494"/>
              <a:gd name="T8" fmla="*/ 133 w 1700"/>
              <a:gd name="T9" fmla="*/ 393 h 494"/>
              <a:gd name="T10" fmla="*/ 160 w 1700"/>
              <a:gd name="T11" fmla="*/ 385 h 494"/>
              <a:gd name="T12" fmla="*/ 188 w 1700"/>
              <a:gd name="T13" fmla="*/ 408 h 494"/>
              <a:gd name="T14" fmla="*/ 215 w 1700"/>
              <a:gd name="T15" fmla="*/ 426 h 494"/>
              <a:gd name="T16" fmla="*/ 242 w 1700"/>
              <a:gd name="T17" fmla="*/ 393 h 494"/>
              <a:gd name="T18" fmla="*/ 270 w 1700"/>
              <a:gd name="T19" fmla="*/ 441 h 494"/>
              <a:gd name="T20" fmla="*/ 297 w 1700"/>
              <a:gd name="T21" fmla="*/ 441 h 494"/>
              <a:gd name="T22" fmla="*/ 324 w 1700"/>
              <a:gd name="T23" fmla="*/ 409 h 494"/>
              <a:gd name="T24" fmla="*/ 351 w 1700"/>
              <a:gd name="T25" fmla="*/ 405 h 494"/>
              <a:gd name="T26" fmla="*/ 379 w 1700"/>
              <a:gd name="T27" fmla="*/ 406 h 494"/>
              <a:gd name="T28" fmla="*/ 406 w 1700"/>
              <a:gd name="T29" fmla="*/ 387 h 494"/>
              <a:gd name="T30" fmla="*/ 433 w 1700"/>
              <a:gd name="T31" fmla="*/ 376 h 494"/>
              <a:gd name="T32" fmla="*/ 460 w 1700"/>
              <a:gd name="T33" fmla="*/ 411 h 494"/>
              <a:gd name="T34" fmla="*/ 488 w 1700"/>
              <a:gd name="T35" fmla="*/ 420 h 494"/>
              <a:gd name="T36" fmla="*/ 515 w 1700"/>
              <a:gd name="T37" fmla="*/ 404 h 494"/>
              <a:gd name="T38" fmla="*/ 542 w 1700"/>
              <a:gd name="T39" fmla="*/ 394 h 494"/>
              <a:gd name="T40" fmla="*/ 569 w 1700"/>
              <a:gd name="T41" fmla="*/ 325 h 494"/>
              <a:gd name="T42" fmla="*/ 597 w 1700"/>
              <a:gd name="T43" fmla="*/ 308 h 494"/>
              <a:gd name="T44" fmla="*/ 624 w 1700"/>
              <a:gd name="T45" fmla="*/ 288 h 494"/>
              <a:gd name="T46" fmla="*/ 651 w 1700"/>
              <a:gd name="T47" fmla="*/ 276 h 494"/>
              <a:gd name="T48" fmla="*/ 678 w 1700"/>
              <a:gd name="T49" fmla="*/ 258 h 494"/>
              <a:gd name="T50" fmla="*/ 706 w 1700"/>
              <a:gd name="T51" fmla="*/ 268 h 494"/>
              <a:gd name="T52" fmla="*/ 733 w 1700"/>
              <a:gd name="T53" fmla="*/ 266 h 494"/>
              <a:gd name="T54" fmla="*/ 760 w 1700"/>
              <a:gd name="T55" fmla="*/ 246 h 494"/>
              <a:gd name="T56" fmla="*/ 787 w 1700"/>
              <a:gd name="T57" fmla="*/ 244 h 494"/>
              <a:gd name="T58" fmla="*/ 815 w 1700"/>
              <a:gd name="T59" fmla="*/ 258 h 494"/>
              <a:gd name="T60" fmla="*/ 842 w 1700"/>
              <a:gd name="T61" fmla="*/ 248 h 494"/>
              <a:gd name="T62" fmla="*/ 869 w 1700"/>
              <a:gd name="T63" fmla="*/ 197 h 494"/>
              <a:gd name="T64" fmla="*/ 897 w 1700"/>
              <a:gd name="T65" fmla="*/ 209 h 494"/>
              <a:gd name="T66" fmla="*/ 924 w 1700"/>
              <a:gd name="T67" fmla="*/ 186 h 494"/>
              <a:gd name="T68" fmla="*/ 951 w 1700"/>
              <a:gd name="T69" fmla="*/ 183 h 494"/>
              <a:gd name="T70" fmla="*/ 978 w 1700"/>
              <a:gd name="T71" fmla="*/ 172 h 494"/>
              <a:gd name="T72" fmla="*/ 1006 w 1700"/>
              <a:gd name="T73" fmla="*/ 143 h 494"/>
              <a:gd name="T74" fmla="*/ 1033 w 1700"/>
              <a:gd name="T75" fmla="*/ 133 h 494"/>
              <a:gd name="T76" fmla="*/ 1060 w 1700"/>
              <a:gd name="T77" fmla="*/ 58 h 494"/>
              <a:gd name="T78" fmla="*/ 1087 w 1700"/>
              <a:gd name="T79" fmla="*/ 60 h 494"/>
              <a:gd name="T80" fmla="*/ 1114 w 1700"/>
              <a:gd name="T81" fmla="*/ 40 h 494"/>
              <a:gd name="T82" fmla="*/ 1142 w 1700"/>
              <a:gd name="T83" fmla="*/ 77 h 494"/>
              <a:gd name="T84" fmla="*/ 1169 w 1700"/>
              <a:gd name="T85" fmla="*/ 90 h 494"/>
              <a:gd name="T86" fmla="*/ 1196 w 1700"/>
              <a:gd name="T87" fmla="*/ 69 h 494"/>
              <a:gd name="T88" fmla="*/ 1224 w 1700"/>
              <a:gd name="T89" fmla="*/ 3 h 494"/>
              <a:gd name="T90" fmla="*/ 1251 w 1700"/>
              <a:gd name="T91" fmla="*/ 57 h 494"/>
              <a:gd name="T92" fmla="*/ 1278 w 1700"/>
              <a:gd name="T93" fmla="*/ 37 h 494"/>
              <a:gd name="T94" fmla="*/ 1305 w 1700"/>
              <a:gd name="T95" fmla="*/ 56 h 494"/>
              <a:gd name="T96" fmla="*/ 1333 w 1700"/>
              <a:gd name="T97" fmla="*/ 87 h 494"/>
              <a:gd name="T98" fmla="*/ 1360 w 1700"/>
              <a:gd name="T99" fmla="*/ 101 h 494"/>
              <a:gd name="T100" fmla="*/ 1387 w 1700"/>
              <a:gd name="T101" fmla="*/ 120 h 494"/>
              <a:gd name="T102" fmla="*/ 1414 w 1700"/>
              <a:gd name="T103" fmla="*/ 102 h 494"/>
              <a:gd name="T104" fmla="*/ 1442 w 1700"/>
              <a:gd name="T105" fmla="*/ 51 h 494"/>
              <a:gd name="T106" fmla="*/ 1469 w 1700"/>
              <a:gd name="T107" fmla="*/ 32 h 494"/>
              <a:gd name="T108" fmla="*/ 1496 w 1700"/>
              <a:gd name="T109" fmla="*/ 9 h 494"/>
              <a:gd name="T110" fmla="*/ 1524 w 1700"/>
              <a:gd name="T111" fmla="*/ 70 h 494"/>
              <a:gd name="T112" fmla="*/ 1551 w 1700"/>
              <a:gd name="T113" fmla="*/ 56 h 494"/>
              <a:gd name="T114" fmla="*/ 1578 w 1700"/>
              <a:gd name="T115" fmla="*/ 20 h 494"/>
              <a:gd name="T116" fmla="*/ 1605 w 1700"/>
              <a:gd name="T117" fmla="*/ 25 h 494"/>
              <a:gd name="T118" fmla="*/ 1632 w 1700"/>
              <a:gd name="T119" fmla="*/ 41 h 494"/>
              <a:gd name="T120" fmla="*/ 1660 w 1700"/>
              <a:gd name="T121" fmla="*/ 66 h 494"/>
              <a:gd name="T122" fmla="*/ 1687 w 1700"/>
              <a:gd name="T123" fmla="*/ 43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69"/>
                </a:moveTo>
                <a:lnTo>
                  <a:pt x="4" y="475"/>
                </a:lnTo>
                <a:lnTo>
                  <a:pt x="7" y="482"/>
                </a:lnTo>
                <a:lnTo>
                  <a:pt x="11" y="483"/>
                </a:lnTo>
                <a:lnTo>
                  <a:pt x="14" y="483"/>
                </a:lnTo>
                <a:lnTo>
                  <a:pt x="18" y="484"/>
                </a:lnTo>
                <a:lnTo>
                  <a:pt x="21" y="488"/>
                </a:lnTo>
                <a:lnTo>
                  <a:pt x="24" y="491"/>
                </a:lnTo>
                <a:lnTo>
                  <a:pt x="28" y="494"/>
                </a:lnTo>
                <a:lnTo>
                  <a:pt x="31" y="494"/>
                </a:lnTo>
                <a:lnTo>
                  <a:pt x="35" y="490"/>
                </a:lnTo>
                <a:lnTo>
                  <a:pt x="38" y="491"/>
                </a:lnTo>
                <a:lnTo>
                  <a:pt x="41" y="493"/>
                </a:lnTo>
                <a:lnTo>
                  <a:pt x="45" y="494"/>
                </a:lnTo>
                <a:lnTo>
                  <a:pt x="48" y="481"/>
                </a:lnTo>
                <a:lnTo>
                  <a:pt x="52" y="465"/>
                </a:lnTo>
                <a:lnTo>
                  <a:pt x="55" y="456"/>
                </a:lnTo>
                <a:lnTo>
                  <a:pt x="58" y="454"/>
                </a:lnTo>
                <a:lnTo>
                  <a:pt x="62" y="453"/>
                </a:lnTo>
                <a:lnTo>
                  <a:pt x="65" y="453"/>
                </a:lnTo>
                <a:lnTo>
                  <a:pt x="69" y="458"/>
                </a:lnTo>
                <a:lnTo>
                  <a:pt x="72" y="464"/>
                </a:lnTo>
                <a:lnTo>
                  <a:pt x="75" y="468"/>
                </a:lnTo>
                <a:lnTo>
                  <a:pt x="79" y="468"/>
                </a:lnTo>
                <a:lnTo>
                  <a:pt x="82" y="473"/>
                </a:lnTo>
                <a:lnTo>
                  <a:pt x="86" y="470"/>
                </a:lnTo>
                <a:lnTo>
                  <a:pt x="89" y="465"/>
                </a:lnTo>
                <a:lnTo>
                  <a:pt x="92" y="454"/>
                </a:lnTo>
                <a:lnTo>
                  <a:pt x="96" y="449"/>
                </a:lnTo>
                <a:lnTo>
                  <a:pt x="99" y="443"/>
                </a:lnTo>
                <a:lnTo>
                  <a:pt x="103" y="434"/>
                </a:lnTo>
                <a:lnTo>
                  <a:pt x="106" y="418"/>
                </a:lnTo>
                <a:lnTo>
                  <a:pt x="109" y="404"/>
                </a:lnTo>
                <a:lnTo>
                  <a:pt x="113" y="399"/>
                </a:lnTo>
                <a:lnTo>
                  <a:pt x="116" y="393"/>
                </a:lnTo>
                <a:lnTo>
                  <a:pt x="120" y="396"/>
                </a:lnTo>
                <a:lnTo>
                  <a:pt x="123" y="394"/>
                </a:lnTo>
                <a:lnTo>
                  <a:pt x="126" y="399"/>
                </a:lnTo>
                <a:lnTo>
                  <a:pt x="130" y="398"/>
                </a:lnTo>
                <a:lnTo>
                  <a:pt x="133" y="393"/>
                </a:lnTo>
                <a:lnTo>
                  <a:pt x="137" y="384"/>
                </a:lnTo>
                <a:lnTo>
                  <a:pt x="140" y="371"/>
                </a:lnTo>
                <a:lnTo>
                  <a:pt x="143" y="371"/>
                </a:lnTo>
                <a:lnTo>
                  <a:pt x="147" y="369"/>
                </a:lnTo>
                <a:lnTo>
                  <a:pt x="150" y="373"/>
                </a:lnTo>
                <a:lnTo>
                  <a:pt x="154" y="372"/>
                </a:lnTo>
                <a:lnTo>
                  <a:pt x="157" y="378"/>
                </a:lnTo>
                <a:lnTo>
                  <a:pt x="160" y="385"/>
                </a:lnTo>
                <a:lnTo>
                  <a:pt x="164" y="393"/>
                </a:lnTo>
                <a:lnTo>
                  <a:pt x="167" y="402"/>
                </a:lnTo>
                <a:lnTo>
                  <a:pt x="171" y="406"/>
                </a:lnTo>
                <a:lnTo>
                  <a:pt x="174" y="400"/>
                </a:lnTo>
                <a:lnTo>
                  <a:pt x="177" y="396"/>
                </a:lnTo>
                <a:lnTo>
                  <a:pt x="181" y="399"/>
                </a:lnTo>
                <a:lnTo>
                  <a:pt x="184" y="407"/>
                </a:lnTo>
                <a:lnTo>
                  <a:pt x="188" y="408"/>
                </a:lnTo>
                <a:lnTo>
                  <a:pt x="191" y="411"/>
                </a:lnTo>
                <a:lnTo>
                  <a:pt x="195" y="421"/>
                </a:lnTo>
                <a:lnTo>
                  <a:pt x="198" y="430"/>
                </a:lnTo>
                <a:lnTo>
                  <a:pt x="201" y="434"/>
                </a:lnTo>
                <a:lnTo>
                  <a:pt x="205" y="429"/>
                </a:lnTo>
                <a:lnTo>
                  <a:pt x="208" y="423"/>
                </a:lnTo>
                <a:lnTo>
                  <a:pt x="212" y="424"/>
                </a:lnTo>
                <a:lnTo>
                  <a:pt x="215" y="426"/>
                </a:lnTo>
                <a:lnTo>
                  <a:pt x="218" y="428"/>
                </a:lnTo>
                <a:lnTo>
                  <a:pt x="222" y="423"/>
                </a:lnTo>
                <a:lnTo>
                  <a:pt x="225" y="420"/>
                </a:lnTo>
                <a:lnTo>
                  <a:pt x="229" y="413"/>
                </a:lnTo>
                <a:lnTo>
                  <a:pt x="232" y="405"/>
                </a:lnTo>
                <a:lnTo>
                  <a:pt x="235" y="397"/>
                </a:lnTo>
                <a:lnTo>
                  <a:pt x="239" y="390"/>
                </a:lnTo>
                <a:lnTo>
                  <a:pt x="242" y="393"/>
                </a:lnTo>
                <a:lnTo>
                  <a:pt x="246" y="396"/>
                </a:lnTo>
                <a:lnTo>
                  <a:pt x="249" y="408"/>
                </a:lnTo>
                <a:lnTo>
                  <a:pt x="253" y="417"/>
                </a:lnTo>
                <a:lnTo>
                  <a:pt x="256" y="427"/>
                </a:lnTo>
                <a:lnTo>
                  <a:pt x="259" y="428"/>
                </a:lnTo>
                <a:lnTo>
                  <a:pt x="263" y="429"/>
                </a:lnTo>
                <a:lnTo>
                  <a:pt x="266" y="433"/>
                </a:lnTo>
                <a:lnTo>
                  <a:pt x="270" y="441"/>
                </a:lnTo>
                <a:lnTo>
                  <a:pt x="273" y="445"/>
                </a:lnTo>
                <a:lnTo>
                  <a:pt x="276" y="450"/>
                </a:lnTo>
                <a:lnTo>
                  <a:pt x="280" y="447"/>
                </a:lnTo>
                <a:lnTo>
                  <a:pt x="283" y="445"/>
                </a:lnTo>
                <a:lnTo>
                  <a:pt x="287" y="441"/>
                </a:lnTo>
                <a:lnTo>
                  <a:pt x="290" y="441"/>
                </a:lnTo>
                <a:lnTo>
                  <a:pt x="293" y="441"/>
                </a:lnTo>
                <a:lnTo>
                  <a:pt x="297" y="441"/>
                </a:lnTo>
                <a:lnTo>
                  <a:pt x="300" y="437"/>
                </a:lnTo>
                <a:lnTo>
                  <a:pt x="304" y="427"/>
                </a:lnTo>
                <a:lnTo>
                  <a:pt x="307" y="412"/>
                </a:lnTo>
                <a:lnTo>
                  <a:pt x="311" y="400"/>
                </a:lnTo>
                <a:lnTo>
                  <a:pt x="314" y="398"/>
                </a:lnTo>
                <a:lnTo>
                  <a:pt x="317" y="401"/>
                </a:lnTo>
                <a:lnTo>
                  <a:pt x="321" y="411"/>
                </a:lnTo>
                <a:lnTo>
                  <a:pt x="324" y="409"/>
                </a:lnTo>
                <a:lnTo>
                  <a:pt x="328" y="405"/>
                </a:lnTo>
                <a:lnTo>
                  <a:pt x="331" y="402"/>
                </a:lnTo>
                <a:lnTo>
                  <a:pt x="334" y="404"/>
                </a:lnTo>
                <a:lnTo>
                  <a:pt x="338" y="409"/>
                </a:lnTo>
                <a:lnTo>
                  <a:pt x="341" y="407"/>
                </a:lnTo>
                <a:lnTo>
                  <a:pt x="345" y="404"/>
                </a:lnTo>
                <a:lnTo>
                  <a:pt x="348" y="399"/>
                </a:lnTo>
                <a:lnTo>
                  <a:pt x="351" y="405"/>
                </a:lnTo>
                <a:lnTo>
                  <a:pt x="355" y="411"/>
                </a:lnTo>
                <a:lnTo>
                  <a:pt x="358" y="414"/>
                </a:lnTo>
                <a:lnTo>
                  <a:pt x="362" y="404"/>
                </a:lnTo>
                <a:lnTo>
                  <a:pt x="365" y="395"/>
                </a:lnTo>
                <a:lnTo>
                  <a:pt x="368" y="391"/>
                </a:lnTo>
                <a:lnTo>
                  <a:pt x="372" y="395"/>
                </a:lnTo>
                <a:lnTo>
                  <a:pt x="375" y="405"/>
                </a:lnTo>
                <a:lnTo>
                  <a:pt x="379" y="406"/>
                </a:lnTo>
                <a:lnTo>
                  <a:pt x="382" y="404"/>
                </a:lnTo>
                <a:lnTo>
                  <a:pt x="385" y="401"/>
                </a:lnTo>
                <a:lnTo>
                  <a:pt x="389" y="401"/>
                </a:lnTo>
                <a:lnTo>
                  <a:pt x="392" y="406"/>
                </a:lnTo>
                <a:lnTo>
                  <a:pt x="396" y="400"/>
                </a:lnTo>
                <a:lnTo>
                  <a:pt x="399" y="395"/>
                </a:lnTo>
                <a:lnTo>
                  <a:pt x="402" y="391"/>
                </a:lnTo>
                <a:lnTo>
                  <a:pt x="406" y="387"/>
                </a:lnTo>
                <a:lnTo>
                  <a:pt x="409" y="387"/>
                </a:lnTo>
                <a:lnTo>
                  <a:pt x="413" y="378"/>
                </a:lnTo>
                <a:lnTo>
                  <a:pt x="416" y="368"/>
                </a:lnTo>
                <a:lnTo>
                  <a:pt x="419" y="362"/>
                </a:lnTo>
                <a:lnTo>
                  <a:pt x="423" y="361"/>
                </a:lnTo>
                <a:lnTo>
                  <a:pt x="426" y="368"/>
                </a:lnTo>
                <a:lnTo>
                  <a:pt x="430" y="376"/>
                </a:lnTo>
                <a:lnTo>
                  <a:pt x="433" y="376"/>
                </a:lnTo>
                <a:lnTo>
                  <a:pt x="436" y="378"/>
                </a:lnTo>
                <a:lnTo>
                  <a:pt x="440" y="381"/>
                </a:lnTo>
                <a:lnTo>
                  <a:pt x="443" y="397"/>
                </a:lnTo>
                <a:lnTo>
                  <a:pt x="447" y="410"/>
                </a:lnTo>
                <a:lnTo>
                  <a:pt x="450" y="416"/>
                </a:lnTo>
                <a:lnTo>
                  <a:pt x="453" y="415"/>
                </a:lnTo>
                <a:lnTo>
                  <a:pt x="457" y="411"/>
                </a:lnTo>
                <a:lnTo>
                  <a:pt x="460" y="411"/>
                </a:lnTo>
                <a:lnTo>
                  <a:pt x="464" y="408"/>
                </a:lnTo>
                <a:lnTo>
                  <a:pt x="467" y="411"/>
                </a:lnTo>
                <a:lnTo>
                  <a:pt x="470" y="412"/>
                </a:lnTo>
                <a:lnTo>
                  <a:pt x="474" y="417"/>
                </a:lnTo>
                <a:lnTo>
                  <a:pt x="477" y="421"/>
                </a:lnTo>
                <a:lnTo>
                  <a:pt x="481" y="423"/>
                </a:lnTo>
                <a:lnTo>
                  <a:pt x="484" y="422"/>
                </a:lnTo>
                <a:lnTo>
                  <a:pt x="488" y="420"/>
                </a:lnTo>
                <a:lnTo>
                  <a:pt x="491" y="410"/>
                </a:lnTo>
                <a:lnTo>
                  <a:pt x="494" y="400"/>
                </a:lnTo>
                <a:lnTo>
                  <a:pt x="498" y="390"/>
                </a:lnTo>
                <a:lnTo>
                  <a:pt x="501" y="392"/>
                </a:lnTo>
                <a:lnTo>
                  <a:pt x="505" y="401"/>
                </a:lnTo>
                <a:lnTo>
                  <a:pt x="508" y="407"/>
                </a:lnTo>
                <a:lnTo>
                  <a:pt x="511" y="408"/>
                </a:lnTo>
                <a:lnTo>
                  <a:pt x="515" y="404"/>
                </a:lnTo>
                <a:lnTo>
                  <a:pt x="518" y="398"/>
                </a:lnTo>
                <a:lnTo>
                  <a:pt x="522" y="396"/>
                </a:lnTo>
                <a:lnTo>
                  <a:pt x="525" y="394"/>
                </a:lnTo>
                <a:lnTo>
                  <a:pt x="528" y="394"/>
                </a:lnTo>
                <a:lnTo>
                  <a:pt x="532" y="387"/>
                </a:lnTo>
                <a:lnTo>
                  <a:pt x="535" y="387"/>
                </a:lnTo>
                <a:lnTo>
                  <a:pt x="539" y="387"/>
                </a:lnTo>
                <a:lnTo>
                  <a:pt x="542" y="394"/>
                </a:lnTo>
                <a:lnTo>
                  <a:pt x="546" y="395"/>
                </a:lnTo>
                <a:lnTo>
                  <a:pt x="549" y="396"/>
                </a:lnTo>
                <a:lnTo>
                  <a:pt x="552" y="386"/>
                </a:lnTo>
                <a:lnTo>
                  <a:pt x="556" y="376"/>
                </a:lnTo>
                <a:lnTo>
                  <a:pt x="559" y="359"/>
                </a:lnTo>
                <a:lnTo>
                  <a:pt x="563" y="348"/>
                </a:lnTo>
                <a:lnTo>
                  <a:pt x="566" y="333"/>
                </a:lnTo>
                <a:lnTo>
                  <a:pt x="569" y="325"/>
                </a:lnTo>
                <a:lnTo>
                  <a:pt x="573" y="318"/>
                </a:lnTo>
                <a:lnTo>
                  <a:pt x="576" y="313"/>
                </a:lnTo>
                <a:lnTo>
                  <a:pt x="580" y="314"/>
                </a:lnTo>
                <a:lnTo>
                  <a:pt x="583" y="313"/>
                </a:lnTo>
                <a:lnTo>
                  <a:pt x="586" y="312"/>
                </a:lnTo>
                <a:lnTo>
                  <a:pt x="590" y="304"/>
                </a:lnTo>
                <a:lnTo>
                  <a:pt x="593" y="306"/>
                </a:lnTo>
                <a:lnTo>
                  <a:pt x="597" y="308"/>
                </a:lnTo>
                <a:lnTo>
                  <a:pt x="600" y="309"/>
                </a:lnTo>
                <a:lnTo>
                  <a:pt x="604" y="305"/>
                </a:lnTo>
                <a:lnTo>
                  <a:pt x="607" y="304"/>
                </a:lnTo>
                <a:lnTo>
                  <a:pt x="610" y="301"/>
                </a:lnTo>
                <a:lnTo>
                  <a:pt x="614" y="299"/>
                </a:lnTo>
                <a:lnTo>
                  <a:pt x="617" y="300"/>
                </a:lnTo>
                <a:lnTo>
                  <a:pt x="621" y="297"/>
                </a:lnTo>
                <a:lnTo>
                  <a:pt x="624" y="288"/>
                </a:lnTo>
                <a:lnTo>
                  <a:pt x="627" y="277"/>
                </a:lnTo>
                <a:lnTo>
                  <a:pt x="631" y="269"/>
                </a:lnTo>
                <a:lnTo>
                  <a:pt x="634" y="268"/>
                </a:lnTo>
                <a:lnTo>
                  <a:pt x="638" y="268"/>
                </a:lnTo>
                <a:lnTo>
                  <a:pt x="641" y="269"/>
                </a:lnTo>
                <a:lnTo>
                  <a:pt x="644" y="266"/>
                </a:lnTo>
                <a:lnTo>
                  <a:pt x="648" y="270"/>
                </a:lnTo>
                <a:lnTo>
                  <a:pt x="651" y="276"/>
                </a:lnTo>
                <a:lnTo>
                  <a:pt x="655" y="282"/>
                </a:lnTo>
                <a:lnTo>
                  <a:pt x="658" y="289"/>
                </a:lnTo>
                <a:lnTo>
                  <a:pt x="661" y="292"/>
                </a:lnTo>
                <a:lnTo>
                  <a:pt x="665" y="289"/>
                </a:lnTo>
                <a:lnTo>
                  <a:pt x="668" y="278"/>
                </a:lnTo>
                <a:lnTo>
                  <a:pt x="672" y="262"/>
                </a:lnTo>
                <a:lnTo>
                  <a:pt x="675" y="259"/>
                </a:lnTo>
                <a:lnTo>
                  <a:pt x="678" y="258"/>
                </a:lnTo>
                <a:lnTo>
                  <a:pt x="682" y="266"/>
                </a:lnTo>
                <a:lnTo>
                  <a:pt x="685" y="266"/>
                </a:lnTo>
                <a:lnTo>
                  <a:pt x="689" y="263"/>
                </a:lnTo>
                <a:lnTo>
                  <a:pt x="692" y="260"/>
                </a:lnTo>
                <a:lnTo>
                  <a:pt x="696" y="257"/>
                </a:lnTo>
                <a:lnTo>
                  <a:pt x="699" y="266"/>
                </a:lnTo>
                <a:lnTo>
                  <a:pt x="702" y="270"/>
                </a:lnTo>
                <a:lnTo>
                  <a:pt x="706" y="268"/>
                </a:lnTo>
                <a:lnTo>
                  <a:pt x="709" y="255"/>
                </a:lnTo>
                <a:lnTo>
                  <a:pt x="713" y="244"/>
                </a:lnTo>
                <a:lnTo>
                  <a:pt x="716" y="243"/>
                </a:lnTo>
                <a:lnTo>
                  <a:pt x="719" y="242"/>
                </a:lnTo>
                <a:lnTo>
                  <a:pt x="723" y="247"/>
                </a:lnTo>
                <a:lnTo>
                  <a:pt x="726" y="253"/>
                </a:lnTo>
                <a:lnTo>
                  <a:pt x="730" y="258"/>
                </a:lnTo>
                <a:lnTo>
                  <a:pt x="733" y="266"/>
                </a:lnTo>
                <a:lnTo>
                  <a:pt x="736" y="263"/>
                </a:lnTo>
                <a:lnTo>
                  <a:pt x="740" y="267"/>
                </a:lnTo>
                <a:lnTo>
                  <a:pt x="743" y="264"/>
                </a:lnTo>
                <a:lnTo>
                  <a:pt x="747" y="264"/>
                </a:lnTo>
                <a:lnTo>
                  <a:pt x="750" y="261"/>
                </a:lnTo>
                <a:lnTo>
                  <a:pt x="753" y="256"/>
                </a:lnTo>
                <a:lnTo>
                  <a:pt x="757" y="246"/>
                </a:lnTo>
                <a:lnTo>
                  <a:pt x="760" y="246"/>
                </a:lnTo>
                <a:lnTo>
                  <a:pt x="764" y="252"/>
                </a:lnTo>
                <a:lnTo>
                  <a:pt x="767" y="260"/>
                </a:lnTo>
                <a:lnTo>
                  <a:pt x="770" y="261"/>
                </a:lnTo>
                <a:lnTo>
                  <a:pt x="774" y="252"/>
                </a:lnTo>
                <a:lnTo>
                  <a:pt x="777" y="249"/>
                </a:lnTo>
                <a:lnTo>
                  <a:pt x="781" y="244"/>
                </a:lnTo>
                <a:lnTo>
                  <a:pt x="784" y="248"/>
                </a:lnTo>
                <a:lnTo>
                  <a:pt x="787" y="244"/>
                </a:lnTo>
                <a:lnTo>
                  <a:pt x="791" y="240"/>
                </a:lnTo>
                <a:lnTo>
                  <a:pt x="794" y="235"/>
                </a:lnTo>
                <a:lnTo>
                  <a:pt x="798" y="243"/>
                </a:lnTo>
                <a:lnTo>
                  <a:pt x="801" y="253"/>
                </a:lnTo>
                <a:lnTo>
                  <a:pt x="804" y="262"/>
                </a:lnTo>
                <a:lnTo>
                  <a:pt x="808" y="264"/>
                </a:lnTo>
                <a:lnTo>
                  <a:pt x="811" y="265"/>
                </a:lnTo>
                <a:lnTo>
                  <a:pt x="815" y="258"/>
                </a:lnTo>
                <a:lnTo>
                  <a:pt x="818" y="244"/>
                </a:lnTo>
                <a:lnTo>
                  <a:pt x="821" y="241"/>
                </a:lnTo>
                <a:lnTo>
                  <a:pt x="825" y="241"/>
                </a:lnTo>
                <a:lnTo>
                  <a:pt x="828" y="248"/>
                </a:lnTo>
                <a:lnTo>
                  <a:pt x="832" y="245"/>
                </a:lnTo>
                <a:lnTo>
                  <a:pt x="835" y="247"/>
                </a:lnTo>
                <a:lnTo>
                  <a:pt x="839" y="248"/>
                </a:lnTo>
                <a:lnTo>
                  <a:pt x="842" y="248"/>
                </a:lnTo>
                <a:lnTo>
                  <a:pt x="845" y="239"/>
                </a:lnTo>
                <a:lnTo>
                  <a:pt x="849" y="231"/>
                </a:lnTo>
                <a:lnTo>
                  <a:pt x="852" y="223"/>
                </a:lnTo>
                <a:lnTo>
                  <a:pt x="856" y="228"/>
                </a:lnTo>
                <a:lnTo>
                  <a:pt x="859" y="227"/>
                </a:lnTo>
                <a:lnTo>
                  <a:pt x="862" y="224"/>
                </a:lnTo>
                <a:lnTo>
                  <a:pt x="866" y="205"/>
                </a:lnTo>
                <a:lnTo>
                  <a:pt x="869" y="197"/>
                </a:lnTo>
                <a:lnTo>
                  <a:pt x="873" y="192"/>
                </a:lnTo>
                <a:lnTo>
                  <a:pt x="876" y="194"/>
                </a:lnTo>
                <a:lnTo>
                  <a:pt x="879" y="193"/>
                </a:lnTo>
                <a:lnTo>
                  <a:pt x="883" y="200"/>
                </a:lnTo>
                <a:lnTo>
                  <a:pt x="886" y="208"/>
                </a:lnTo>
                <a:lnTo>
                  <a:pt x="890" y="209"/>
                </a:lnTo>
                <a:lnTo>
                  <a:pt x="893" y="205"/>
                </a:lnTo>
                <a:lnTo>
                  <a:pt x="897" y="209"/>
                </a:lnTo>
                <a:lnTo>
                  <a:pt x="900" y="218"/>
                </a:lnTo>
                <a:lnTo>
                  <a:pt x="903" y="228"/>
                </a:lnTo>
                <a:lnTo>
                  <a:pt x="907" y="225"/>
                </a:lnTo>
                <a:lnTo>
                  <a:pt x="910" y="223"/>
                </a:lnTo>
                <a:lnTo>
                  <a:pt x="914" y="222"/>
                </a:lnTo>
                <a:lnTo>
                  <a:pt x="917" y="212"/>
                </a:lnTo>
                <a:lnTo>
                  <a:pt x="920" y="201"/>
                </a:lnTo>
                <a:lnTo>
                  <a:pt x="924" y="186"/>
                </a:lnTo>
                <a:lnTo>
                  <a:pt x="927" y="181"/>
                </a:lnTo>
                <a:lnTo>
                  <a:pt x="931" y="176"/>
                </a:lnTo>
                <a:lnTo>
                  <a:pt x="934" y="170"/>
                </a:lnTo>
                <a:lnTo>
                  <a:pt x="938" y="166"/>
                </a:lnTo>
                <a:lnTo>
                  <a:pt x="941" y="164"/>
                </a:lnTo>
                <a:lnTo>
                  <a:pt x="944" y="170"/>
                </a:lnTo>
                <a:lnTo>
                  <a:pt x="948" y="179"/>
                </a:lnTo>
                <a:lnTo>
                  <a:pt x="951" y="183"/>
                </a:lnTo>
                <a:lnTo>
                  <a:pt x="955" y="182"/>
                </a:lnTo>
                <a:lnTo>
                  <a:pt x="958" y="175"/>
                </a:lnTo>
                <a:lnTo>
                  <a:pt x="961" y="177"/>
                </a:lnTo>
                <a:lnTo>
                  <a:pt x="965" y="175"/>
                </a:lnTo>
                <a:lnTo>
                  <a:pt x="968" y="176"/>
                </a:lnTo>
                <a:lnTo>
                  <a:pt x="972" y="172"/>
                </a:lnTo>
                <a:lnTo>
                  <a:pt x="975" y="169"/>
                </a:lnTo>
                <a:lnTo>
                  <a:pt x="978" y="172"/>
                </a:lnTo>
                <a:lnTo>
                  <a:pt x="982" y="170"/>
                </a:lnTo>
                <a:lnTo>
                  <a:pt x="985" y="166"/>
                </a:lnTo>
                <a:lnTo>
                  <a:pt x="989" y="160"/>
                </a:lnTo>
                <a:lnTo>
                  <a:pt x="992" y="152"/>
                </a:lnTo>
                <a:lnTo>
                  <a:pt x="995" y="143"/>
                </a:lnTo>
                <a:lnTo>
                  <a:pt x="999" y="140"/>
                </a:lnTo>
                <a:lnTo>
                  <a:pt x="1002" y="138"/>
                </a:lnTo>
                <a:lnTo>
                  <a:pt x="1006" y="143"/>
                </a:lnTo>
                <a:lnTo>
                  <a:pt x="1009" y="144"/>
                </a:lnTo>
                <a:lnTo>
                  <a:pt x="1012" y="150"/>
                </a:lnTo>
                <a:lnTo>
                  <a:pt x="1016" y="158"/>
                </a:lnTo>
                <a:lnTo>
                  <a:pt x="1019" y="159"/>
                </a:lnTo>
                <a:lnTo>
                  <a:pt x="1023" y="153"/>
                </a:lnTo>
                <a:lnTo>
                  <a:pt x="1026" y="144"/>
                </a:lnTo>
                <a:lnTo>
                  <a:pt x="1029" y="137"/>
                </a:lnTo>
                <a:lnTo>
                  <a:pt x="1033" y="133"/>
                </a:lnTo>
                <a:lnTo>
                  <a:pt x="1036" y="123"/>
                </a:lnTo>
                <a:lnTo>
                  <a:pt x="1040" y="116"/>
                </a:lnTo>
                <a:lnTo>
                  <a:pt x="1043" y="111"/>
                </a:lnTo>
                <a:lnTo>
                  <a:pt x="1046" y="98"/>
                </a:lnTo>
                <a:lnTo>
                  <a:pt x="1050" y="79"/>
                </a:lnTo>
                <a:lnTo>
                  <a:pt x="1053" y="61"/>
                </a:lnTo>
                <a:lnTo>
                  <a:pt x="1057" y="56"/>
                </a:lnTo>
                <a:lnTo>
                  <a:pt x="1060" y="58"/>
                </a:lnTo>
                <a:lnTo>
                  <a:pt x="1063" y="60"/>
                </a:lnTo>
                <a:lnTo>
                  <a:pt x="1067" y="68"/>
                </a:lnTo>
                <a:lnTo>
                  <a:pt x="1070" y="65"/>
                </a:lnTo>
                <a:lnTo>
                  <a:pt x="1074" y="61"/>
                </a:lnTo>
                <a:lnTo>
                  <a:pt x="1077" y="52"/>
                </a:lnTo>
                <a:lnTo>
                  <a:pt x="1080" y="57"/>
                </a:lnTo>
                <a:lnTo>
                  <a:pt x="1084" y="57"/>
                </a:lnTo>
                <a:lnTo>
                  <a:pt x="1087" y="60"/>
                </a:lnTo>
                <a:lnTo>
                  <a:pt x="1091" y="52"/>
                </a:lnTo>
                <a:lnTo>
                  <a:pt x="1094" y="47"/>
                </a:lnTo>
                <a:lnTo>
                  <a:pt x="1097" y="44"/>
                </a:lnTo>
                <a:lnTo>
                  <a:pt x="1101" y="46"/>
                </a:lnTo>
                <a:lnTo>
                  <a:pt x="1104" y="46"/>
                </a:lnTo>
                <a:lnTo>
                  <a:pt x="1108" y="42"/>
                </a:lnTo>
                <a:lnTo>
                  <a:pt x="1111" y="35"/>
                </a:lnTo>
                <a:lnTo>
                  <a:pt x="1114" y="40"/>
                </a:lnTo>
                <a:lnTo>
                  <a:pt x="1118" y="44"/>
                </a:lnTo>
                <a:lnTo>
                  <a:pt x="1121" y="51"/>
                </a:lnTo>
                <a:lnTo>
                  <a:pt x="1125" y="51"/>
                </a:lnTo>
                <a:lnTo>
                  <a:pt x="1128" y="61"/>
                </a:lnTo>
                <a:lnTo>
                  <a:pt x="1132" y="71"/>
                </a:lnTo>
                <a:lnTo>
                  <a:pt x="1135" y="80"/>
                </a:lnTo>
                <a:lnTo>
                  <a:pt x="1138" y="78"/>
                </a:lnTo>
                <a:lnTo>
                  <a:pt x="1142" y="77"/>
                </a:lnTo>
                <a:lnTo>
                  <a:pt x="1145" y="83"/>
                </a:lnTo>
                <a:lnTo>
                  <a:pt x="1149" y="87"/>
                </a:lnTo>
                <a:lnTo>
                  <a:pt x="1152" y="88"/>
                </a:lnTo>
                <a:lnTo>
                  <a:pt x="1155" y="84"/>
                </a:lnTo>
                <a:lnTo>
                  <a:pt x="1159" y="84"/>
                </a:lnTo>
                <a:lnTo>
                  <a:pt x="1162" y="91"/>
                </a:lnTo>
                <a:lnTo>
                  <a:pt x="1166" y="92"/>
                </a:lnTo>
                <a:lnTo>
                  <a:pt x="1169" y="90"/>
                </a:lnTo>
                <a:lnTo>
                  <a:pt x="1172" y="81"/>
                </a:lnTo>
                <a:lnTo>
                  <a:pt x="1176" y="81"/>
                </a:lnTo>
                <a:lnTo>
                  <a:pt x="1179" y="84"/>
                </a:lnTo>
                <a:lnTo>
                  <a:pt x="1183" y="87"/>
                </a:lnTo>
                <a:lnTo>
                  <a:pt x="1186" y="87"/>
                </a:lnTo>
                <a:lnTo>
                  <a:pt x="1190" y="83"/>
                </a:lnTo>
                <a:lnTo>
                  <a:pt x="1193" y="78"/>
                </a:lnTo>
                <a:lnTo>
                  <a:pt x="1196" y="69"/>
                </a:lnTo>
                <a:lnTo>
                  <a:pt x="1200" y="56"/>
                </a:lnTo>
                <a:lnTo>
                  <a:pt x="1203" y="46"/>
                </a:lnTo>
                <a:lnTo>
                  <a:pt x="1207" y="42"/>
                </a:lnTo>
                <a:lnTo>
                  <a:pt x="1210" y="39"/>
                </a:lnTo>
                <a:lnTo>
                  <a:pt x="1213" y="31"/>
                </a:lnTo>
                <a:lnTo>
                  <a:pt x="1217" y="18"/>
                </a:lnTo>
                <a:lnTo>
                  <a:pt x="1220" y="12"/>
                </a:lnTo>
                <a:lnTo>
                  <a:pt x="1224" y="3"/>
                </a:lnTo>
                <a:lnTo>
                  <a:pt x="1227" y="0"/>
                </a:lnTo>
                <a:lnTo>
                  <a:pt x="1231" y="3"/>
                </a:lnTo>
                <a:lnTo>
                  <a:pt x="1234" y="13"/>
                </a:lnTo>
                <a:lnTo>
                  <a:pt x="1237" y="14"/>
                </a:lnTo>
                <a:lnTo>
                  <a:pt x="1241" y="20"/>
                </a:lnTo>
                <a:lnTo>
                  <a:pt x="1244" y="26"/>
                </a:lnTo>
                <a:lnTo>
                  <a:pt x="1248" y="44"/>
                </a:lnTo>
                <a:lnTo>
                  <a:pt x="1251" y="57"/>
                </a:lnTo>
                <a:lnTo>
                  <a:pt x="1254" y="64"/>
                </a:lnTo>
                <a:lnTo>
                  <a:pt x="1258" y="70"/>
                </a:lnTo>
                <a:lnTo>
                  <a:pt x="1261" y="66"/>
                </a:lnTo>
                <a:lnTo>
                  <a:pt x="1265" y="62"/>
                </a:lnTo>
                <a:lnTo>
                  <a:pt x="1268" y="45"/>
                </a:lnTo>
                <a:lnTo>
                  <a:pt x="1271" y="39"/>
                </a:lnTo>
                <a:lnTo>
                  <a:pt x="1275" y="34"/>
                </a:lnTo>
                <a:lnTo>
                  <a:pt x="1278" y="37"/>
                </a:lnTo>
                <a:lnTo>
                  <a:pt x="1282" y="31"/>
                </a:lnTo>
                <a:lnTo>
                  <a:pt x="1285" y="30"/>
                </a:lnTo>
                <a:lnTo>
                  <a:pt x="1288" y="33"/>
                </a:lnTo>
                <a:lnTo>
                  <a:pt x="1292" y="42"/>
                </a:lnTo>
                <a:lnTo>
                  <a:pt x="1295" y="53"/>
                </a:lnTo>
                <a:lnTo>
                  <a:pt x="1299" y="58"/>
                </a:lnTo>
                <a:lnTo>
                  <a:pt x="1302" y="60"/>
                </a:lnTo>
                <a:lnTo>
                  <a:pt x="1305" y="56"/>
                </a:lnTo>
                <a:lnTo>
                  <a:pt x="1309" y="54"/>
                </a:lnTo>
                <a:lnTo>
                  <a:pt x="1312" y="57"/>
                </a:lnTo>
                <a:lnTo>
                  <a:pt x="1316" y="58"/>
                </a:lnTo>
                <a:lnTo>
                  <a:pt x="1319" y="59"/>
                </a:lnTo>
                <a:lnTo>
                  <a:pt x="1322" y="59"/>
                </a:lnTo>
                <a:lnTo>
                  <a:pt x="1326" y="66"/>
                </a:lnTo>
                <a:lnTo>
                  <a:pt x="1329" y="76"/>
                </a:lnTo>
                <a:lnTo>
                  <a:pt x="1333" y="87"/>
                </a:lnTo>
                <a:lnTo>
                  <a:pt x="1336" y="96"/>
                </a:lnTo>
                <a:lnTo>
                  <a:pt x="1339" y="98"/>
                </a:lnTo>
                <a:lnTo>
                  <a:pt x="1343" y="90"/>
                </a:lnTo>
                <a:lnTo>
                  <a:pt x="1346" y="84"/>
                </a:lnTo>
                <a:lnTo>
                  <a:pt x="1350" y="88"/>
                </a:lnTo>
                <a:lnTo>
                  <a:pt x="1353" y="93"/>
                </a:lnTo>
                <a:lnTo>
                  <a:pt x="1356" y="102"/>
                </a:lnTo>
                <a:lnTo>
                  <a:pt x="1360" y="101"/>
                </a:lnTo>
                <a:lnTo>
                  <a:pt x="1363" y="110"/>
                </a:lnTo>
                <a:lnTo>
                  <a:pt x="1367" y="114"/>
                </a:lnTo>
                <a:lnTo>
                  <a:pt x="1370" y="123"/>
                </a:lnTo>
                <a:lnTo>
                  <a:pt x="1373" y="125"/>
                </a:lnTo>
                <a:lnTo>
                  <a:pt x="1377" y="123"/>
                </a:lnTo>
                <a:lnTo>
                  <a:pt x="1380" y="119"/>
                </a:lnTo>
                <a:lnTo>
                  <a:pt x="1384" y="118"/>
                </a:lnTo>
                <a:lnTo>
                  <a:pt x="1387" y="120"/>
                </a:lnTo>
                <a:lnTo>
                  <a:pt x="1390" y="117"/>
                </a:lnTo>
                <a:lnTo>
                  <a:pt x="1394" y="114"/>
                </a:lnTo>
                <a:lnTo>
                  <a:pt x="1397" y="110"/>
                </a:lnTo>
                <a:lnTo>
                  <a:pt x="1401" y="109"/>
                </a:lnTo>
                <a:lnTo>
                  <a:pt x="1404" y="106"/>
                </a:lnTo>
                <a:lnTo>
                  <a:pt x="1407" y="102"/>
                </a:lnTo>
                <a:lnTo>
                  <a:pt x="1411" y="101"/>
                </a:lnTo>
                <a:lnTo>
                  <a:pt x="1414" y="102"/>
                </a:lnTo>
                <a:lnTo>
                  <a:pt x="1418" y="98"/>
                </a:lnTo>
                <a:lnTo>
                  <a:pt x="1421" y="98"/>
                </a:lnTo>
                <a:lnTo>
                  <a:pt x="1425" y="94"/>
                </a:lnTo>
                <a:lnTo>
                  <a:pt x="1428" y="94"/>
                </a:lnTo>
                <a:lnTo>
                  <a:pt x="1431" y="83"/>
                </a:lnTo>
                <a:lnTo>
                  <a:pt x="1435" y="69"/>
                </a:lnTo>
                <a:lnTo>
                  <a:pt x="1438" y="58"/>
                </a:lnTo>
                <a:lnTo>
                  <a:pt x="1442" y="51"/>
                </a:lnTo>
                <a:lnTo>
                  <a:pt x="1445" y="52"/>
                </a:lnTo>
                <a:lnTo>
                  <a:pt x="1448" y="53"/>
                </a:lnTo>
                <a:lnTo>
                  <a:pt x="1452" y="55"/>
                </a:lnTo>
                <a:lnTo>
                  <a:pt x="1455" y="52"/>
                </a:lnTo>
                <a:lnTo>
                  <a:pt x="1459" y="51"/>
                </a:lnTo>
                <a:lnTo>
                  <a:pt x="1462" y="48"/>
                </a:lnTo>
                <a:lnTo>
                  <a:pt x="1465" y="41"/>
                </a:lnTo>
                <a:lnTo>
                  <a:pt x="1469" y="32"/>
                </a:lnTo>
                <a:lnTo>
                  <a:pt x="1472" y="21"/>
                </a:lnTo>
                <a:lnTo>
                  <a:pt x="1476" y="16"/>
                </a:lnTo>
                <a:lnTo>
                  <a:pt x="1479" y="14"/>
                </a:lnTo>
                <a:lnTo>
                  <a:pt x="1483" y="13"/>
                </a:lnTo>
                <a:lnTo>
                  <a:pt x="1486" y="18"/>
                </a:lnTo>
                <a:lnTo>
                  <a:pt x="1489" y="15"/>
                </a:lnTo>
                <a:lnTo>
                  <a:pt x="1493" y="14"/>
                </a:lnTo>
                <a:lnTo>
                  <a:pt x="1496" y="9"/>
                </a:lnTo>
                <a:lnTo>
                  <a:pt x="1500" y="12"/>
                </a:lnTo>
                <a:lnTo>
                  <a:pt x="1503" y="13"/>
                </a:lnTo>
                <a:lnTo>
                  <a:pt x="1506" y="20"/>
                </a:lnTo>
                <a:lnTo>
                  <a:pt x="1510" y="31"/>
                </a:lnTo>
                <a:lnTo>
                  <a:pt x="1513" y="53"/>
                </a:lnTo>
                <a:lnTo>
                  <a:pt x="1517" y="66"/>
                </a:lnTo>
                <a:lnTo>
                  <a:pt x="1520" y="72"/>
                </a:lnTo>
                <a:lnTo>
                  <a:pt x="1524" y="70"/>
                </a:lnTo>
                <a:lnTo>
                  <a:pt x="1527" y="67"/>
                </a:lnTo>
                <a:lnTo>
                  <a:pt x="1530" y="66"/>
                </a:lnTo>
                <a:lnTo>
                  <a:pt x="1534" y="69"/>
                </a:lnTo>
                <a:lnTo>
                  <a:pt x="1537" y="75"/>
                </a:lnTo>
                <a:lnTo>
                  <a:pt x="1541" y="78"/>
                </a:lnTo>
                <a:lnTo>
                  <a:pt x="1544" y="73"/>
                </a:lnTo>
                <a:lnTo>
                  <a:pt x="1547" y="68"/>
                </a:lnTo>
                <a:lnTo>
                  <a:pt x="1551" y="56"/>
                </a:lnTo>
                <a:lnTo>
                  <a:pt x="1554" y="43"/>
                </a:lnTo>
                <a:lnTo>
                  <a:pt x="1558" y="28"/>
                </a:lnTo>
                <a:lnTo>
                  <a:pt x="1561" y="22"/>
                </a:lnTo>
                <a:lnTo>
                  <a:pt x="1564" y="22"/>
                </a:lnTo>
                <a:lnTo>
                  <a:pt x="1568" y="25"/>
                </a:lnTo>
                <a:lnTo>
                  <a:pt x="1571" y="21"/>
                </a:lnTo>
                <a:lnTo>
                  <a:pt x="1575" y="18"/>
                </a:lnTo>
                <a:lnTo>
                  <a:pt x="1578" y="20"/>
                </a:lnTo>
                <a:lnTo>
                  <a:pt x="1581" y="30"/>
                </a:lnTo>
                <a:lnTo>
                  <a:pt x="1585" y="32"/>
                </a:lnTo>
                <a:lnTo>
                  <a:pt x="1588" y="30"/>
                </a:lnTo>
                <a:lnTo>
                  <a:pt x="1592" y="22"/>
                </a:lnTo>
                <a:lnTo>
                  <a:pt x="1595" y="24"/>
                </a:lnTo>
                <a:lnTo>
                  <a:pt x="1598" y="26"/>
                </a:lnTo>
                <a:lnTo>
                  <a:pt x="1602" y="27"/>
                </a:lnTo>
                <a:lnTo>
                  <a:pt x="1605" y="25"/>
                </a:lnTo>
                <a:lnTo>
                  <a:pt x="1609" y="24"/>
                </a:lnTo>
                <a:lnTo>
                  <a:pt x="1612" y="30"/>
                </a:lnTo>
                <a:lnTo>
                  <a:pt x="1615" y="39"/>
                </a:lnTo>
                <a:lnTo>
                  <a:pt x="1619" y="43"/>
                </a:lnTo>
                <a:lnTo>
                  <a:pt x="1622" y="40"/>
                </a:lnTo>
                <a:lnTo>
                  <a:pt x="1626" y="40"/>
                </a:lnTo>
                <a:lnTo>
                  <a:pt x="1629" y="39"/>
                </a:lnTo>
                <a:lnTo>
                  <a:pt x="1632" y="41"/>
                </a:lnTo>
                <a:lnTo>
                  <a:pt x="1636" y="43"/>
                </a:lnTo>
                <a:lnTo>
                  <a:pt x="1639" y="55"/>
                </a:lnTo>
                <a:lnTo>
                  <a:pt x="1643" y="66"/>
                </a:lnTo>
                <a:lnTo>
                  <a:pt x="1646" y="71"/>
                </a:lnTo>
                <a:lnTo>
                  <a:pt x="1649" y="72"/>
                </a:lnTo>
                <a:lnTo>
                  <a:pt x="1653" y="71"/>
                </a:lnTo>
                <a:lnTo>
                  <a:pt x="1656" y="66"/>
                </a:lnTo>
                <a:lnTo>
                  <a:pt x="1660" y="66"/>
                </a:lnTo>
                <a:lnTo>
                  <a:pt x="1663" y="73"/>
                </a:lnTo>
                <a:lnTo>
                  <a:pt x="1666" y="79"/>
                </a:lnTo>
                <a:lnTo>
                  <a:pt x="1670" y="75"/>
                </a:lnTo>
                <a:lnTo>
                  <a:pt x="1673" y="64"/>
                </a:lnTo>
                <a:lnTo>
                  <a:pt x="1677" y="59"/>
                </a:lnTo>
                <a:lnTo>
                  <a:pt x="1680" y="55"/>
                </a:lnTo>
                <a:lnTo>
                  <a:pt x="1683" y="51"/>
                </a:lnTo>
                <a:lnTo>
                  <a:pt x="1687" y="43"/>
                </a:lnTo>
                <a:lnTo>
                  <a:pt x="1690" y="38"/>
                </a:lnTo>
                <a:lnTo>
                  <a:pt x="1694" y="38"/>
                </a:lnTo>
                <a:lnTo>
                  <a:pt x="1697" y="36"/>
                </a:lnTo>
                <a:lnTo>
                  <a:pt x="1700" y="28"/>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60" name="Freeform 186">
            <a:extLst>
              <a:ext uri="{FF2B5EF4-FFF2-40B4-BE49-F238E27FC236}">
                <a16:creationId xmlns:a16="http://schemas.microsoft.com/office/drawing/2014/main" id="{32952A16-361E-4B17-87E9-FAE4D8A4D15A}"/>
              </a:ext>
            </a:extLst>
          </p:cNvPr>
          <p:cNvSpPr>
            <a:spLocks/>
          </p:cNvSpPr>
          <p:nvPr/>
        </p:nvSpPr>
        <p:spPr bwMode="auto">
          <a:xfrm>
            <a:off x="8691563" y="4725988"/>
            <a:ext cx="2698750" cy="784225"/>
          </a:xfrm>
          <a:custGeom>
            <a:avLst/>
            <a:gdLst>
              <a:gd name="T0" fmla="*/ 24 w 1700"/>
              <a:gd name="T1" fmla="*/ 494 h 494"/>
              <a:gd name="T2" fmla="*/ 52 w 1700"/>
              <a:gd name="T3" fmla="*/ 492 h 494"/>
              <a:gd name="T4" fmla="*/ 79 w 1700"/>
              <a:gd name="T5" fmla="*/ 480 h 494"/>
              <a:gd name="T6" fmla="*/ 106 w 1700"/>
              <a:gd name="T7" fmla="*/ 454 h 494"/>
              <a:gd name="T8" fmla="*/ 133 w 1700"/>
              <a:gd name="T9" fmla="*/ 425 h 494"/>
              <a:gd name="T10" fmla="*/ 160 w 1700"/>
              <a:gd name="T11" fmla="*/ 468 h 494"/>
              <a:gd name="T12" fmla="*/ 188 w 1700"/>
              <a:gd name="T13" fmla="*/ 467 h 494"/>
              <a:gd name="T14" fmla="*/ 215 w 1700"/>
              <a:gd name="T15" fmla="*/ 485 h 494"/>
              <a:gd name="T16" fmla="*/ 242 w 1700"/>
              <a:gd name="T17" fmla="*/ 479 h 494"/>
              <a:gd name="T18" fmla="*/ 270 w 1700"/>
              <a:gd name="T19" fmla="*/ 456 h 494"/>
              <a:gd name="T20" fmla="*/ 297 w 1700"/>
              <a:gd name="T21" fmla="*/ 429 h 494"/>
              <a:gd name="T22" fmla="*/ 324 w 1700"/>
              <a:gd name="T23" fmla="*/ 421 h 494"/>
              <a:gd name="T24" fmla="*/ 351 w 1700"/>
              <a:gd name="T25" fmla="*/ 409 h 494"/>
              <a:gd name="T26" fmla="*/ 379 w 1700"/>
              <a:gd name="T27" fmla="*/ 368 h 494"/>
              <a:gd name="T28" fmla="*/ 406 w 1700"/>
              <a:gd name="T29" fmla="*/ 379 h 494"/>
              <a:gd name="T30" fmla="*/ 433 w 1700"/>
              <a:gd name="T31" fmla="*/ 378 h 494"/>
              <a:gd name="T32" fmla="*/ 460 w 1700"/>
              <a:gd name="T33" fmla="*/ 390 h 494"/>
              <a:gd name="T34" fmla="*/ 488 w 1700"/>
              <a:gd name="T35" fmla="*/ 356 h 494"/>
              <a:gd name="T36" fmla="*/ 515 w 1700"/>
              <a:gd name="T37" fmla="*/ 308 h 494"/>
              <a:gd name="T38" fmla="*/ 542 w 1700"/>
              <a:gd name="T39" fmla="*/ 300 h 494"/>
              <a:gd name="T40" fmla="*/ 569 w 1700"/>
              <a:gd name="T41" fmla="*/ 278 h 494"/>
              <a:gd name="T42" fmla="*/ 597 w 1700"/>
              <a:gd name="T43" fmla="*/ 299 h 494"/>
              <a:gd name="T44" fmla="*/ 624 w 1700"/>
              <a:gd name="T45" fmla="*/ 313 h 494"/>
              <a:gd name="T46" fmla="*/ 651 w 1700"/>
              <a:gd name="T47" fmla="*/ 305 h 494"/>
              <a:gd name="T48" fmla="*/ 678 w 1700"/>
              <a:gd name="T49" fmla="*/ 296 h 494"/>
              <a:gd name="T50" fmla="*/ 706 w 1700"/>
              <a:gd name="T51" fmla="*/ 267 h 494"/>
              <a:gd name="T52" fmla="*/ 733 w 1700"/>
              <a:gd name="T53" fmla="*/ 257 h 494"/>
              <a:gd name="T54" fmla="*/ 760 w 1700"/>
              <a:gd name="T55" fmla="*/ 253 h 494"/>
              <a:gd name="T56" fmla="*/ 787 w 1700"/>
              <a:gd name="T57" fmla="*/ 266 h 494"/>
              <a:gd name="T58" fmla="*/ 815 w 1700"/>
              <a:gd name="T59" fmla="*/ 269 h 494"/>
              <a:gd name="T60" fmla="*/ 842 w 1700"/>
              <a:gd name="T61" fmla="*/ 227 h 494"/>
              <a:gd name="T62" fmla="*/ 869 w 1700"/>
              <a:gd name="T63" fmla="*/ 223 h 494"/>
              <a:gd name="T64" fmla="*/ 897 w 1700"/>
              <a:gd name="T65" fmla="*/ 215 h 494"/>
              <a:gd name="T66" fmla="*/ 924 w 1700"/>
              <a:gd name="T67" fmla="*/ 220 h 494"/>
              <a:gd name="T68" fmla="*/ 951 w 1700"/>
              <a:gd name="T69" fmla="*/ 218 h 494"/>
              <a:gd name="T70" fmla="*/ 978 w 1700"/>
              <a:gd name="T71" fmla="*/ 213 h 494"/>
              <a:gd name="T72" fmla="*/ 1006 w 1700"/>
              <a:gd name="T73" fmla="*/ 171 h 494"/>
              <a:gd name="T74" fmla="*/ 1033 w 1700"/>
              <a:gd name="T75" fmla="*/ 157 h 494"/>
              <a:gd name="T76" fmla="*/ 1060 w 1700"/>
              <a:gd name="T77" fmla="*/ 174 h 494"/>
              <a:gd name="T78" fmla="*/ 1087 w 1700"/>
              <a:gd name="T79" fmla="*/ 174 h 494"/>
              <a:gd name="T80" fmla="*/ 1114 w 1700"/>
              <a:gd name="T81" fmla="*/ 122 h 494"/>
              <a:gd name="T82" fmla="*/ 1142 w 1700"/>
              <a:gd name="T83" fmla="*/ 114 h 494"/>
              <a:gd name="T84" fmla="*/ 1169 w 1700"/>
              <a:gd name="T85" fmla="*/ 109 h 494"/>
              <a:gd name="T86" fmla="*/ 1196 w 1700"/>
              <a:gd name="T87" fmla="*/ 124 h 494"/>
              <a:gd name="T88" fmla="*/ 1224 w 1700"/>
              <a:gd name="T89" fmla="*/ 144 h 494"/>
              <a:gd name="T90" fmla="*/ 1251 w 1700"/>
              <a:gd name="T91" fmla="*/ 130 h 494"/>
              <a:gd name="T92" fmla="*/ 1278 w 1700"/>
              <a:gd name="T93" fmla="*/ 118 h 494"/>
              <a:gd name="T94" fmla="*/ 1305 w 1700"/>
              <a:gd name="T95" fmla="*/ 96 h 494"/>
              <a:gd name="T96" fmla="*/ 1333 w 1700"/>
              <a:gd name="T97" fmla="*/ 65 h 494"/>
              <a:gd name="T98" fmla="*/ 1360 w 1700"/>
              <a:gd name="T99" fmla="*/ 70 h 494"/>
              <a:gd name="T100" fmla="*/ 1387 w 1700"/>
              <a:gd name="T101" fmla="*/ 11 h 494"/>
              <a:gd name="T102" fmla="*/ 1414 w 1700"/>
              <a:gd name="T103" fmla="*/ 23 h 494"/>
              <a:gd name="T104" fmla="*/ 1442 w 1700"/>
              <a:gd name="T105" fmla="*/ 4 h 494"/>
              <a:gd name="T106" fmla="*/ 1469 w 1700"/>
              <a:gd name="T107" fmla="*/ 38 h 494"/>
              <a:gd name="T108" fmla="*/ 1496 w 1700"/>
              <a:gd name="T109" fmla="*/ 25 h 494"/>
              <a:gd name="T110" fmla="*/ 1524 w 1700"/>
              <a:gd name="T111" fmla="*/ 23 h 494"/>
              <a:gd name="T112" fmla="*/ 1551 w 1700"/>
              <a:gd name="T113" fmla="*/ 65 h 494"/>
              <a:gd name="T114" fmla="*/ 1578 w 1700"/>
              <a:gd name="T115" fmla="*/ 58 h 494"/>
              <a:gd name="T116" fmla="*/ 1605 w 1700"/>
              <a:gd name="T117" fmla="*/ 85 h 494"/>
              <a:gd name="T118" fmla="*/ 1632 w 1700"/>
              <a:gd name="T119" fmla="*/ 71 h 494"/>
              <a:gd name="T120" fmla="*/ 1660 w 1700"/>
              <a:gd name="T121" fmla="*/ 21 h 494"/>
              <a:gd name="T122" fmla="*/ 1687 w 1700"/>
              <a:gd name="T123" fmla="*/ 5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39"/>
                </a:moveTo>
                <a:lnTo>
                  <a:pt x="4" y="442"/>
                </a:lnTo>
                <a:lnTo>
                  <a:pt x="7" y="443"/>
                </a:lnTo>
                <a:lnTo>
                  <a:pt x="11" y="452"/>
                </a:lnTo>
                <a:lnTo>
                  <a:pt x="14" y="461"/>
                </a:lnTo>
                <a:lnTo>
                  <a:pt x="18" y="475"/>
                </a:lnTo>
                <a:lnTo>
                  <a:pt x="21" y="486"/>
                </a:lnTo>
                <a:lnTo>
                  <a:pt x="24" y="494"/>
                </a:lnTo>
                <a:lnTo>
                  <a:pt x="28" y="493"/>
                </a:lnTo>
                <a:lnTo>
                  <a:pt x="31" y="491"/>
                </a:lnTo>
                <a:lnTo>
                  <a:pt x="35" y="486"/>
                </a:lnTo>
                <a:lnTo>
                  <a:pt x="38" y="489"/>
                </a:lnTo>
                <a:lnTo>
                  <a:pt x="41" y="486"/>
                </a:lnTo>
                <a:lnTo>
                  <a:pt x="45" y="488"/>
                </a:lnTo>
                <a:lnTo>
                  <a:pt x="48" y="488"/>
                </a:lnTo>
                <a:lnTo>
                  <a:pt x="52" y="492"/>
                </a:lnTo>
                <a:lnTo>
                  <a:pt x="55" y="489"/>
                </a:lnTo>
                <a:lnTo>
                  <a:pt x="58" y="488"/>
                </a:lnTo>
                <a:lnTo>
                  <a:pt x="62" y="487"/>
                </a:lnTo>
                <a:lnTo>
                  <a:pt x="65" y="486"/>
                </a:lnTo>
                <a:lnTo>
                  <a:pt x="69" y="484"/>
                </a:lnTo>
                <a:lnTo>
                  <a:pt x="72" y="481"/>
                </a:lnTo>
                <a:lnTo>
                  <a:pt x="75" y="479"/>
                </a:lnTo>
                <a:lnTo>
                  <a:pt x="79" y="480"/>
                </a:lnTo>
                <a:lnTo>
                  <a:pt x="82" y="481"/>
                </a:lnTo>
                <a:lnTo>
                  <a:pt x="86" y="480"/>
                </a:lnTo>
                <a:lnTo>
                  <a:pt x="89" y="478"/>
                </a:lnTo>
                <a:lnTo>
                  <a:pt x="92" y="475"/>
                </a:lnTo>
                <a:lnTo>
                  <a:pt x="96" y="475"/>
                </a:lnTo>
                <a:lnTo>
                  <a:pt x="99" y="467"/>
                </a:lnTo>
                <a:lnTo>
                  <a:pt x="103" y="461"/>
                </a:lnTo>
                <a:lnTo>
                  <a:pt x="106" y="454"/>
                </a:lnTo>
                <a:lnTo>
                  <a:pt x="109" y="446"/>
                </a:lnTo>
                <a:lnTo>
                  <a:pt x="113" y="438"/>
                </a:lnTo>
                <a:lnTo>
                  <a:pt x="116" y="433"/>
                </a:lnTo>
                <a:lnTo>
                  <a:pt x="120" y="436"/>
                </a:lnTo>
                <a:lnTo>
                  <a:pt x="123" y="434"/>
                </a:lnTo>
                <a:lnTo>
                  <a:pt x="126" y="429"/>
                </a:lnTo>
                <a:lnTo>
                  <a:pt x="130" y="425"/>
                </a:lnTo>
                <a:lnTo>
                  <a:pt x="133" y="425"/>
                </a:lnTo>
                <a:lnTo>
                  <a:pt x="137" y="437"/>
                </a:lnTo>
                <a:lnTo>
                  <a:pt x="140" y="449"/>
                </a:lnTo>
                <a:lnTo>
                  <a:pt x="143" y="463"/>
                </a:lnTo>
                <a:lnTo>
                  <a:pt x="147" y="470"/>
                </a:lnTo>
                <a:lnTo>
                  <a:pt x="150" y="474"/>
                </a:lnTo>
                <a:lnTo>
                  <a:pt x="154" y="478"/>
                </a:lnTo>
                <a:lnTo>
                  <a:pt x="157" y="475"/>
                </a:lnTo>
                <a:lnTo>
                  <a:pt x="160" y="468"/>
                </a:lnTo>
                <a:lnTo>
                  <a:pt x="164" y="457"/>
                </a:lnTo>
                <a:lnTo>
                  <a:pt x="167" y="453"/>
                </a:lnTo>
                <a:lnTo>
                  <a:pt x="171" y="453"/>
                </a:lnTo>
                <a:lnTo>
                  <a:pt x="174" y="459"/>
                </a:lnTo>
                <a:lnTo>
                  <a:pt x="177" y="461"/>
                </a:lnTo>
                <a:lnTo>
                  <a:pt x="181" y="464"/>
                </a:lnTo>
                <a:lnTo>
                  <a:pt x="184" y="463"/>
                </a:lnTo>
                <a:lnTo>
                  <a:pt x="188" y="467"/>
                </a:lnTo>
                <a:lnTo>
                  <a:pt x="191" y="472"/>
                </a:lnTo>
                <a:lnTo>
                  <a:pt x="195" y="481"/>
                </a:lnTo>
                <a:lnTo>
                  <a:pt x="198" y="483"/>
                </a:lnTo>
                <a:lnTo>
                  <a:pt x="201" y="483"/>
                </a:lnTo>
                <a:lnTo>
                  <a:pt x="205" y="480"/>
                </a:lnTo>
                <a:lnTo>
                  <a:pt x="208" y="479"/>
                </a:lnTo>
                <a:lnTo>
                  <a:pt x="212" y="483"/>
                </a:lnTo>
                <a:lnTo>
                  <a:pt x="215" y="485"/>
                </a:lnTo>
                <a:lnTo>
                  <a:pt x="218" y="490"/>
                </a:lnTo>
                <a:lnTo>
                  <a:pt x="222" y="493"/>
                </a:lnTo>
                <a:lnTo>
                  <a:pt x="225" y="494"/>
                </a:lnTo>
                <a:lnTo>
                  <a:pt x="229" y="492"/>
                </a:lnTo>
                <a:lnTo>
                  <a:pt x="232" y="485"/>
                </a:lnTo>
                <a:lnTo>
                  <a:pt x="235" y="481"/>
                </a:lnTo>
                <a:lnTo>
                  <a:pt x="239" y="479"/>
                </a:lnTo>
                <a:lnTo>
                  <a:pt x="242" y="479"/>
                </a:lnTo>
                <a:lnTo>
                  <a:pt x="246" y="477"/>
                </a:lnTo>
                <a:lnTo>
                  <a:pt x="249" y="476"/>
                </a:lnTo>
                <a:lnTo>
                  <a:pt x="253" y="475"/>
                </a:lnTo>
                <a:lnTo>
                  <a:pt x="256" y="470"/>
                </a:lnTo>
                <a:lnTo>
                  <a:pt x="259" y="463"/>
                </a:lnTo>
                <a:lnTo>
                  <a:pt x="263" y="461"/>
                </a:lnTo>
                <a:lnTo>
                  <a:pt x="266" y="458"/>
                </a:lnTo>
                <a:lnTo>
                  <a:pt x="270" y="456"/>
                </a:lnTo>
                <a:lnTo>
                  <a:pt x="273" y="453"/>
                </a:lnTo>
                <a:lnTo>
                  <a:pt x="276" y="453"/>
                </a:lnTo>
                <a:lnTo>
                  <a:pt x="280" y="448"/>
                </a:lnTo>
                <a:lnTo>
                  <a:pt x="283" y="438"/>
                </a:lnTo>
                <a:lnTo>
                  <a:pt x="287" y="432"/>
                </a:lnTo>
                <a:lnTo>
                  <a:pt x="290" y="433"/>
                </a:lnTo>
                <a:lnTo>
                  <a:pt x="293" y="433"/>
                </a:lnTo>
                <a:lnTo>
                  <a:pt x="297" y="429"/>
                </a:lnTo>
                <a:lnTo>
                  <a:pt x="300" y="425"/>
                </a:lnTo>
                <a:lnTo>
                  <a:pt x="304" y="428"/>
                </a:lnTo>
                <a:lnTo>
                  <a:pt x="307" y="429"/>
                </a:lnTo>
                <a:lnTo>
                  <a:pt x="311" y="428"/>
                </a:lnTo>
                <a:lnTo>
                  <a:pt x="314" y="424"/>
                </a:lnTo>
                <a:lnTo>
                  <a:pt x="317" y="421"/>
                </a:lnTo>
                <a:lnTo>
                  <a:pt x="321" y="420"/>
                </a:lnTo>
                <a:lnTo>
                  <a:pt x="324" y="421"/>
                </a:lnTo>
                <a:lnTo>
                  <a:pt x="328" y="419"/>
                </a:lnTo>
                <a:lnTo>
                  <a:pt x="331" y="421"/>
                </a:lnTo>
                <a:lnTo>
                  <a:pt x="334" y="420"/>
                </a:lnTo>
                <a:lnTo>
                  <a:pt x="338" y="423"/>
                </a:lnTo>
                <a:lnTo>
                  <a:pt x="341" y="417"/>
                </a:lnTo>
                <a:lnTo>
                  <a:pt x="345" y="417"/>
                </a:lnTo>
                <a:lnTo>
                  <a:pt x="348" y="414"/>
                </a:lnTo>
                <a:lnTo>
                  <a:pt x="351" y="409"/>
                </a:lnTo>
                <a:lnTo>
                  <a:pt x="355" y="400"/>
                </a:lnTo>
                <a:lnTo>
                  <a:pt x="358" y="394"/>
                </a:lnTo>
                <a:lnTo>
                  <a:pt x="362" y="390"/>
                </a:lnTo>
                <a:lnTo>
                  <a:pt x="365" y="387"/>
                </a:lnTo>
                <a:lnTo>
                  <a:pt x="368" y="377"/>
                </a:lnTo>
                <a:lnTo>
                  <a:pt x="372" y="371"/>
                </a:lnTo>
                <a:lnTo>
                  <a:pt x="375" y="369"/>
                </a:lnTo>
                <a:lnTo>
                  <a:pt x="379" y="368"/>
                </a:lnTo>
                <a:lnTo>
                  <a:pt x="382" y="367"/>
                </a:lnTo>
                <a:lnTo>
                  <a:pt x="385" y="359"/>
                </a:lnTo>
                <a:lnTo>
                  <a:pt x="389" y="356"/>
                </a:lnTo>
                <a:lnTo>
                  <a:pt x="392" y="358"/>
                </a:lnTo>
                <a:lnTo>
                  <a:pt x="396" y="370"/>
                </a:lnTo>
                <a:lnTo>
                  <a:pt x="399" y="378"/>
                </a:lnTo>
                <a:lnTo>
                  <a:pt x="402" y="379"/>
                </a:lnTo>
                <a:lnTo>
                  <a:pt x="406" y="379"/>
                </a:lnTo>
                <a:lnTo>
                  <a:pt x="409" y="380"/>
                </a:lnTo>
                <a:lnTo>
                  <a:pt x="413" y="384"/>
                </a:lnTo>
                <a:lnTo>
                  <a:pt x="416" y="387"/>
                </a:lnTo>
                <a:lnTo>
                  <a:pt x="419" y="393"/>
                </a:lnTo>
                <a:lnTo>
                  <a:pt x="423" y="389"/>
                </a:lnTo>
                <a:lnTo>
                  <a:pt x="426" y="386"/>
                </a:lnTo>
                <a:lnTo>
                  <a:pt x="430" y="378"/>
                </a:lnTo>
                <a:lnTo>
                  <a:pt x="433" y="378"/>
                </a:lnTo>
                <a:lnTo>
                  <a:pt x="436" y="379"/>
                </a:lnTo>
                <a:lnTo>
                  <a:pt x="440" y="384"/>
                </a:lnTo>
                <a:lnTo>
                  <a:pt x="443" y="387"/>
                </a:lnTo>
                <a:lnTo>
                  <a:pt x="447" y="387"/>
                </a:lnTo>
                <a:lnTo>
                  <a:pt x="450" y="387"/>
                </a:lnTo>
                <a:lnTo>
                  <a:pt x="453" y="389"/>
                </a:lnTo>
                <a:lnTo>
                  <a:pt x="457" y="390"/>
                </a:lnTo>
                <a:lnTo>
                  <a:pt x="460" y="390"/>
                </a:lnTo>
                <a:lnTo>
                  <a:pt x="464" y="389"/>
                </a:lnTo>
                <a:lnTo>
                  <a:pt x="467" y="386"/>
                </a:lnTo>
                <a:lnTo>
                  <a:pt x="470" y="382"/>
                </a:lnTo>
                <a:lnTo>
                  <a:pt x="474" y="377"/>
                </a:lnTo>
                <a:lnTo>
                  <a:pt x="477" y="371"/>
                </a:lnTo>
                <a:lnTo>
                  <a:pt x="481" y="363"/>
                </a:lnTo>
                <a:lnTo>
                  <a:pt x="484" y="358"/>
                </a:lnTo>
                <a:lnTo>
                  <a:pt x="488" y="356"/>
                </a:lnTo>
                <a:lnTo>
                  <a:pt x="491" y="356"/>
                </a:lnTo>
                <a:lnTo>
                  <a:pt x="494" y="347"/>
                </a:lnTo>
                <a:lnTo>
                  <a:pt x="498" y="343"/>
                </a:lnTo>
                <a:lnTo>
                  <a:pt x="501" y="331"/>
                </a:lnTo>
                <a:lnTo>
                  <a:pt x="505" y="322"/>
                </a:lnTo>
                <a:lnTo>
                  <a:pt x="508" y="313"/>
                </a:lnTo>
                <a:lnTo>
                  <a:pt x="511" y="310"/>
                </a:lnTo>
                <a:lnTo>
                  <a:pt x="515" y="308"/>
                </a:lnTo>
                <a:lnTo>
                  <a:pt x="518" y="305"/>
                </a:lnTo>
                <a:lnTo>
                  <a:pt x="522" y="305"/>
                </a:lnTo>
                <a:lnTo>
                  <a:pt x="525" y="307"/>
                </a:lnTo>
                <a:lnTo>
                  <a:pt x="528" y="303"/>
                </a:lnTo>
                <a:lnTo>
                  <a:pt x="532" y="299"/>
                </a:lnTo>
                <a:lnTo>
                  <a:pt x="535" y="298"/>
                </a:lnTo>
                <a:lnTo>
                  <a:pt x="539" y="299"/>
                </a:lnTo>
                <a:lnTo>
                  <a:pt x="542" y="300"/>
                </a:lnTo>
                <a:lnTo>
                  <a:pt x="546" y="300"/>
                </a:lnTo>
                <a:lnTo>
                  <a:pt x="549" y="301"/>
                </a:lnTo>
                <a:lnTo>
                  <a:pt x="552" y="300"/>
                </a:lnTo>
                <a:lnTo>
                  <a:pt x="556" y="296"/>
                </a:lnTo>
                <a:lnTo>
                  <a:pt x="559" y="290"/>
                </a:lnTo>
                <a:lnTo>
                  <a:pt x="563" y="283"/>
                </a:lnTo>
                <a:lnTo>
                  <a:pt x="566" y="279"/>
                </a:lnTo>
                <a:lnTo>
                  <a:pt x="569" y="278"/>
                </a:lnTo>
                <a:lnTo>
                  <a:pt x="573" y="276"/>
                </a:lnTo>
                <a:lnTo>
                  <a:pt x="576" y="279"/>
                </a:lnTo>
                <a:lnTo>
                  <a:pt x="580" y="281"/>
                </a:lnTo>
                <a:lnTo>
                  <a:pt x="583" y="293"/>
                </a:lnTo>
                <a:lnTo>
                  <a:pt x="586" y="298"/>
                </a:lnTo>
                <a:lnTo>
                  <a:pt x="590" y="301"/>
                </a:lnTo>
                <a:lnTo>
                  <a:pt x="593" y="299"/>
                </a:lnTo>
                <a:lnTo>
                  <a:pt x="597" y="299"/>
                </a:lnTo>
                <a:lnTo>
                  <a:pt x="600" y="303"/>
                </a:lnTo>
                <a:lnTo>
                  <a:pt x="604" y="302"/>
                </a:lnTo>
                <a:lnTo>
                  <a:pt x="607" y="302"/>
                </a:lnTo>
                <a:lnTo>
                  <a:pt x="610" y="301"/>
                </a:lnTo>
                <a:lnTo>
                  <a:pt x="614" y="298"/>
                </a:lnTo>
                <a:lnTo>
                  <a:pt x="617" y="299"/>
                </a:lnTo>
                <a:lnTo>
                  <a:pt x="621" y="303"/>
                </a:lnTo>
                <a:lnTo>
                  <a:pt x="624" y="313"/>
                </a:lnTo>
                <a:lnTo>
                  <a:pt x="627" y="318"/>
                </a:lnTo>
                <a:lnTo>
                  <a:pt x="631" y="316"/>
                </a:lnTo>
                <a:lnTo>
                  <a:pt x="634" y="308"/>
                </a:lnTo>
                <a:lnTo>
                  <a:pt x="638" y="299"/>
                </a:lnTo>
                <a:lnTo>
                  <a:pt x="641" y="291"/>
                </a:lnTo>
                <a:lnTo>
                  <a:pt x="644" y="294"/>
                </a:lnTo>
                <a:lnTo>
                  <a:pt x="648" y="299"/>
                </a:lnTo>
                <a:lnTo>
                  <a:pt x="651" y="305"/>
                </a:lnTo>
                <a:lnTo>
                  <a:pt x="655" y="303"/>
                </a:lnTo>
                <a:lnTo>
                  <a:pt x="658" y="299"/>
                </a:lnTo>
                <a:lnTo>
                  <a:pt x="661" y="295"/>
                </a:lnTo>
                <a:lnTo>
                  <a:pt x="665" y="296"/>
                </a:lnTo>
                <a:lnTo>
                  <a:pt x="668" y="299"/>
                </a:lnTo>
                <a:lnTo>
                  <a:pt x="672" y="300"/>
                </a:lnTo>
                <a:lnTo>
                  <a:pt x="675" y="299"/>
                </a:lnTo>
                <a:lnTo>
                  <a:pt x="678" y="296"/>
                </a:lnTo>
                <a:lnTo>
                  <a:pt x="682" y="292"/>
                </a:lnTo>
                <a:lnTo>
                  <a:pt x="685" y="287"/>
                </a:lnTo>
                <a:lnTo>
                  <a:pt x="689" y="280"/>
                </a:lnTo>
                <a:lnTo>
                  <a:pt x="692" y="275"/>
                </a:lnTo>
                <a:lnTo>
                  <a:pt x="696" y="263"/>
                </a:lnTo>
                <a:lnTo>
                  <a:pt x="699" y="257"/>
                </a:lnTo>
                <a:lnTo>
                  <a:pt x="702" y="256"/>
                </a:lnTo>
                <a:lnTo>
                  <a:pt x="706" y="267"/>
                </a:lnTo>
                <a:lnTo>
                  <a:pt x="709" y="276"/>
                </a:lnTo>
                <a:lnTo>
                  <a:pt x="713" y="279"/>
                </a:lnTo>
                <a:lnTo>
                  <a:pt x="716" y="271"/>
                </a:lnTo>
                <a:lnTo>
                  <a:pt x="719" y="258"/>
                </a:lnTo>
                <a:lnTo>
                  <a:pt x="723" y="254"/>
                </a:lnTo>
                <a:lnTo>
                  <a:pt x="726" y="257"/>
                </a:lnTo>
                <a:lnTo>
                  <a:pt x="730" y="258"/>
                </a:lnTo>
                <a:lnTo>
                  <a:pt x="733" y="257"/>
                </a:lnTo>
                <a:lnTo>
                  <a:pt x="736" y="256"/>
                </a:lnTo>
                <a:lnTo>
                  <a:pt x="740" y="259"/>
                </a:lnTo>
                <a:lnTo>
                  <a:pt x="743" y="257"/>
                </a:lnTo>
                <a:lnTo>
                  <a:pt x="747" y="246"/>
                </a:lnTo>
                <a:lnTo>
                  <a:pt x="750" y="237"/>
                </a:lnTo>
                <a:lnTo>
                  <a:pt x="753" y="236"/>
                </a:lnTo>
                <a:lnTo>
                  <a:pt x="757" y="245"/>
                </a:lnTo>
                <a:lnTo>
                  <a:pt x="760" y="253"/>
                </a:lnTo>
                <a:lnTo>
                  <a:pt x="764" y="256"/>
                </a:lnTo>
                <a:lnTo>
                  <a:pt x="767" y="252"/>
                </a:lnTo>
                <a:lnTo>
                  <a:pt x="770" y="249"/>
                </a:lnTo>
                <a:lnTo>
                  <a:pt x="774" y="251"/>
                </a:lnTo>
                <a:lnTo>
                  <a:pt x="777" y="256"/>
                </a:lnTo>
                <a:lnTo>
                  <a:pt x="781" y="262"/>
                </a:lnTo>
                <a:lnTo>
                  <a:pt x="784" y="264"/>
                </a:lnTo>
                <a:lnTo>
                  <a:pt x="787" y="266"/>
                </a:lnTo>
                <a:lnTo>
                  <a:pt x="791" y="266"/>
                </a:lnTo>
                <a:lnTo>
                  <a:pt x="794" y="270"/>
                </a:lnTo>
                <a:lnTo>
                  <a:pt x="798" y="269"/>
                </a:lnTo>
                <a:lnTo>
                  <a:pt x="801" y="270"/>
                </a:lnTo>
                <a:lnTo>
                  <a:pt x="804" y="271"/>
                </a:lnTo>
                <a:lnTo>
                  <a:pt x="808" y="272"/>
                </a:lnTo>
                <a:lnTo>
                  <a:pt x="811" y="272"/>
                </a:lnTo>
                <a:lnTo>
                  <a:pt x="815" y="269"/>
                </a:lnTo>
                <a:lnTo>
                  <a:pt x="818" y="261"/>
                </a:lnTo>
                <a:lnTo>
                  <a:pt x="821" y="251"/>
                </a:lnTo>
                <a:lnTo>
                  <a:pt x="825" y="239"/>
                </a:lnTo>
                <a:lnTo>
                  <a:pt x="828" y="232"/>
                </a:lnTo>
                <a:lnTo>
                  <a:pt x="832" y="220"/>
                </a:lnTo>
                <a:lnTo>
                  <a:pt x="835" y="216"/>
                </a:lnTo>
                <a:lnTo>
                  <a:pt x="839" y="218"/>
                </a:lnTo>
                <a:lnTo>
                  <a:pt x="842" y="227"/>
                </a:lnTo>
                <a:lnTo>
                  <a:pt x="845" y="231"/>
                </a:lnTo>
                <a:lnTo>
                  <a:pt x="849" y="230"/>
                </a:lnTo>
                <a:lnTo>
                  <a:pt x="852" y="232"/>
                </a:lnTo>
                <a:lnTo>
                  <a:pt x="856" y="234"/>
                </a:lnTo>
                <a:lnTo>
                  <a:pt x="859" y="241"/>
                </a:lnTo>
                <a:lnTo>
                  <a:pt x="862" y="237"/>
                </a:lnTo>
                <a:lnTo>
                  <a:pt x="866" y="233"/>
                </a:lnTo>
                <a:lnTo>
                  <a:pt x="869" y="223"/>
                </a:lnTo>
                <a:lnTo>
                  <a:pt x="873" y="220"/>
                </a:lnTo>
                <a:lnTo>
                  <a:pt x="876" y="219"/>
                </a:lnTo>
                <a:lnTo>
                  <a:pt x="879" y="219"/>
                </a:lnTo>
                <a:lnTo>
                  <a:pt x="883" y="221"/>
                </a:lnTo>
                <a:lnTo>
                  <a:pt x="886" y="224"/>
                </a:lnTo>
                <a:lnTo>
                  <a:pt x="890" y="225"/>
                </a:lnTo>
                <a:lnTo>
                  <a:pt x="893" y="221"/>
                </a:lnTo>
                <a:lnTo>
                  <a:pt x="897" y="215"/>
                </a:lnTo>
                <a:lnTo>
                  <a:pt x="900" y="213"/>
                </a:lnTo>
                <a:lnTo>
                  <a:pt x="903" y="217"/>
                </a:lnTo>
                <a:lnTo>
                  <a:pt x="907" y="222"/>
                </a:lnTo>
                <a:lnTo>
                  <a:pt x="910" y="223"/>
                </a:lnTo>
                <a:lnTo>
                  <a:pt x="914" y="225"/>
                </a:lnTo>
                <a:lnTo>
                  <a:pt x="917" y="224"/>
                </a:lnTo>
                <a:lnTo>
                  <a:pt x="920" y="224"/>
                </a:lnTo>
                <a:lnTo>
                  <a:pt x="924" y="220"/>
                </a:lnTo>
                <a:lnTo>
                  <a:pt x="927" y="217"/>
                </a:lnTo>
                <a:lnTo>
                  <a:pt x="931" y="216"/>
                </a:lnTo>
                <a:lnTo>
                  <a:pt x="934" y="222"/>
                </a:lnTo>
                <a:lnTo>
                  <a:pt x="938" y="234"/>
                </a:lnTo>
                <a:lnTo>
                  <a:pt x="941" y="248"/>
                </a:lnTo>
                <a:lnTo>
                  <a:pt x="944" y="242"/>
                </a:lnTo>
                <a:lnTo>
                  <a:pt x="948" y="232"/>
                </a:lnTo>
                <a:lnTo>
                  <a:pt x="951" y="218"/>
                </a:lnTo>
                <a:lnTo>
                  <a:pt x="955" y="222"/>
                </a:lnTo>
                <a:lnTo>
                  <a:pt x="958" y="223"/>
                </a:lnTo>
                <a:lnTo>
                  <a:pt x="961" y="225"/>
                </a:lnTo>
                <a:lnTo>
                  <a:pt x="965" y="215"/>
                </a:lnTo>
                <a:lnTo>
                  <a:pt x="968" y="213"/>
                </a:lnTo>
                <a:lnTo>
                  <a:pt x="972" y="213"/>
                </a:lnTo>
                <a:lnTo>
                  <a:pt x="975" y="212"/>
                </a:lnTo>
                <a:lnTo>
                  <a:pt x="978" y="213"/>
                </a:lnTo>
                <a:lnTo>
                  <a:pt x="982" y="215"/>
                </a:lnTo>
                <a:lnTo>
                  <a:pt x="985" y="215"/>
                </a:lnTo>
                <a:lnTo>
                  <a:pt x="989" y="201"/>
                </a:lnTo>
                <a:lnTo>
                  <a:pt x="992" y="183"/>
                </a:lnTo>
                <a:lnTo>
                  <a:pt x="995" y="171"/>
                </a:lnTo>
                <a:lnTo>
                  <a:pt x="999" y="170"/>
                </a:lnTo>
                <a:lnTo>
                  <a:pt x="1002" y="170"/>
                </a:lnTo>
                <a:lnTo>
                  <a:pt x="1006" y="171"/>
                </a:lnTo>
                <a:lnTo>
                  <a:pt x="1009" y="173"/>
                </a:lnTo>
                <a:lnTo>
                  <a:pt x="1012" y="177"/>
                </a:lnTo>
                <a:lnTo>
                  <a:pt x="1016" y="176"/>
                </a:lnTo>
                <a:lnTo>
                  <a:pt x="1019" y="166"/>
                </a:lnTo>
                <a:lnTo>
                  <a:pt x="1023" y="157"/>
                </a:lnTo>
                <a:lnTo>
                  <a:pt x="1026" y="152"/>
                </a:lnTo>
                <a:lnTo>
                  <a:pt x="1029" y="155"/>
                </a:lnTo>
                <a:lnTo>
                  <a:pt x="1033" y="157"/>
                </a:lnTo>
                <a:lnTo>
                  <a:pt x="1036" y="162"/>
                </a:lnTo>
                <a:lnTo>
                  <a:pt x="1040" y="159"/>
                </a:lnTo>
                <a:lnTo>
                  <a:pt x="1043" y="151"/>
                </a:lnTo>
                <a:lnTo>
                  <a:pt x="1046" y="147"/>
                </a:lnTo>
                <a:lnTo>
                  <a:pt x="1050" y="151"/>
                </a:lnTo>
                <a:lnTo>
                  <a:pt x="1053" y="161"/>
                </a:lnTo>
                <a:lnTo>
                  <a:pt x="1057" y="169"/>
                </a:lnTo>
                <a:lnTo>
                  <a:pt x="1060" y="174"/>
                </a:lnTo>
                <a:lnTo>
                  <a:pt x="1063" y="180"/>
                </a:lnTo>
                <a:lnTo>
                  <a:pt x="1067" y="180"/>
                </a:lnTo>
                <a:lnTo>
                  <a:pt x="1070" y="183"/>
                </a:lnTo>
                <a:lnTo>
                  <a:pt x="1074" y="186"/>
                </a:lnTo>
                <a:lnTo>
                  <a:pt x="1077" y="188"/>
                </a:lnTo>
                <a:lnTo>
                  <a:pt x="1080" y="183"/>
                </a:lnTo>
                <a:lnTo>
                  <a:pt x="1084" y="179"/>
                </a:lnTo>
                <a:lnTo>
                  <a:pt x="1087" y="174"/>
                </a:lnTo>
                <a:lnTo>
                  <a:pt x="1091" y="170"/>
                </a:lnTo>
                <a:lnTo>
                  <a:pt x="1094" y="161"/>
                </a:lnTo>
                <a:lnTo>
                  <a:pt x="1097" y="149"/>
                </a:lnTo>
                <a:lnTo>
                  <a:pt x="1101" y="143"/>
                </a:lnTo>
                <a:lnTo>
                  <a:pt x="1104" y="134"/>
                </a:lnTo>
                <a:lnTo>
                  <a:pt x="1108" y="131"/>
                </a:lnTo>
                <a:lnTo>
                  <a:pt x="1111" y="127"/>
                </a:lnTo>
                <a:lnTo>
                  <a:pt x="1114" y="122"/>
                </a:lnTo>
                <a:lnTo>
                  <a:pt x="1118" y="123"/>
                </a:lnTo>
                <a:lnTo>
                  <a:pt x="1121" y="120"/>
                </a:lnTo>
                <a:lnTo>
                  <a:pt x="1125" y="121"/>
                </a:lnTo>
                <a:lnTo>
                  <a:pt x="1128" y="116"/>
                </a:lnTo>
                <a:lnTo>
                  <a:pt x="1132" y="114"/>
                </a:lnTo>
                <a:lnTo>
                  <a:pt x="1135" y="115"/>
                </a:lnTo>
                <a:lnTo>
                  <a:pt x="1138" y="112"/>
                </a:lnTo>
                <a:lnTo>
                  <a:pt x="1142" y="114"/>
                </a:lnTo>
                <a:lnTo>
                  <a:pt x="1145" y="108"/>
                </a:lnTo>
                <a:lnTo>
                  <a:pt x="1149" y="107"/>
                </a:lnTo>
                <a:lnTo>
                  <a:pt x="1152" y="109"/>
                </a:lnTo>
                <a:lnTo>
                  <a:pt x="1155" y="110"/>
                </a:lnTo>
                <a:lnTo>
                  <a:pt x="1159" y="111"/>
                </a:lnTo>
                <a:lnTo>
                  <a:pt x="1162" y="109"/>
                </a:lnTo>
                <a:lnTo>
                  <a:pt x="1166" y="111"/>
                </a:lnTo>
                <a:lnTo>
                  <a:pt x="1169" y="109"/>
                </a:lnTo>
                <a:lnTo>
                  <a:pt x="1172" y="112"/>
                </a:lnTo>
                <a:lnTo>
                  <a:pt x="1176" y="110"/>
                </a:lnTo>
                <a:lnTo>
                  <a:pt x="1179" y="117"/>
                </a:lnTo>
                <a:lnTo>
                  <a:pt x="1183" y="117"/>
                </a:lnTo>
                <a:lnTo>
                  <a:pt x="1186" y="116"/>
                </a:lnTo>
                <a:lnTo>
                  <a:pt x="1190" y="114"/>
                </a:lnTo>
                <a:lnTo>
                  <a:pt x="1193" y="115"/>
                </a:lnTo>
                <a:lnTo>
                  <a:pt x="1196" y="124"/>
                </a:lnTo>
                <a:lnTo>
                  <a:pt x="1200" y="131"/>
                </a:lnTo>
                <a:lnTo>
                  <a:pt x="1203" y="136"/>
                </a:lnTo>
                <a:lnTo>
                  <a:pt x="1207" y="135"/>
                </a:lnTo>
                <a:lnTo>
                  <a:pt x="1210" y="137"/>
                </a:lnTo>
                <a:lnTo>
                  <a:pt x="1213" y="141"/>
                </a:lnTo>
                <a:lnTo>
                  <a:pt x="1217" y="141"/>
                </a:lnTo>
                <a:lnTo>
                  <a:pt x="1220" y="139"/>
                </a:lnTo>
                <a:lnTo>
                  <a:pt x="1224" y="144"/>
                </a:lnTo>
                <a:lnTo>
                  <a:pt x="1227" y="146"/>
                </a:lnTo>
                <a:lnTo>
                  <a:pt x="1231" y="142"/>
                </a:lnTo>
                <a:lnTo>
                  <a:pt x="1234" y="135"/>
                </a:lnTo>
                <a:lnTo>
                  <a:pt x="1237" y="134"/>
                </a:lnTo>
                <a:lnTo>
                  <a:pt x="1241" y="133"/>
                </a:lnTo>
                <a:lnTo>
                  <a:pt x="1244" y="130"/>
                </a:lnTo>
                <a:lnTo>
                  <a:pt x="1248" y="128"/>
                </a:lnTo>
                <a:lnTo>
                  <a:pt x="1251" y="130"/>
                </a:lnTo>
                <a:lnTo>
                  <a:pt x="1254" y="127"/>
                </a:lnTo>
                <a:lnTo>
                  <a:pt x="1258" y="127"/>
                </a:lnTo>
                <a:lnTo>
                  <a:pt x="1261" y="121"/>
                </a:lnTo>
                <a:lnTo>
                  <a:pt x="1265" y="118"/>
                </a:lnTo>
                <a:lnTo>
                  <a:pt x="1268" y="114"/>
                </a:lnTo>
                <a:lnTo>
                  <a:pt x="1271" y="116"/>
                </a:lnTo>
                <a:lnTo>
                  <a:pt x="1275" y="118"/>
                </a:lnTo>
                <a:lnTo>
                  <a:pt x="1278" y="118"/>
                </a:lnTo>
                <a:lnTo>
                  <a:pt x="1282" y="121"/>
                </a:lnTo>
                <a:lnTo>
                  <a:pt x="1285" y="120"/>
                </a:lnTo>
                <a:lnTo>
                  <a:pt x="1288" y="120"/>
                </a:lnTo>
                <a:lnTo>
                  <a:pt x="1292" y="116"/>
                </a:lnTo>
                <a:lnTo>
                  <a:pt x="1295" y="111"/>
                </a:lnTo>
                <a:lnTo>
                  <a:pt x="1299" y="104"/>
                </a:lnTo>
                <a:lnTo>
                  <a:pt x="1302" y="98"/>
                </a:lnTo>
                <a:lnTo>
                  <a:pt x="1305" y="96"/>
                </a:lnTo>
                <a:lnTo>
                  <a:pt x="1309" y="96"/>
                </a:lnTo>
                <a:lnTo>
                  <a:pt x="1312" y="94"/>
                </a:lnTo>
                <a:lnTo>
                  <a:pt x="1316" y="88"/>
                </a:lnTo>
                <a:lnTo>
                  <a:pt x="1319" y="81"/>
                </a:lnTo>
                <a:lnTo>
                  <a:pt x="1322" y="74"/>
                </a:lnTo>
                <a:lnTo>
                  <a:pt x="1326" y="72"/>
                </a:lnTo>
                <a:lnTo>
                  <a:pt x="1329" y="72"/>
                </a:lnTo>
                <a:lnTo>
                  <a:pt x="1333" y="65"/>
                </a:lnTo>
                <a:lnTo>
                  <a:pt x="1336" y="63"/>
                </a:lnTo>
                <a:lnTo>
                  <a:pt x="1339" y="62"/>
                </a:lnTo>
                <a:lnTo>
                  <a:pt x="1343" y="66"/>
                </a:lnTo>
                <a:lnTo>
                  <a:pt x="1346" y="65"/>
                </a:lnTo>
                <a:lnTo>
                  <a:pt x="1350" y="63"/>
                </a:lnTo>
                <a:lnTo>
                  <a:pt x="1353" y="67"/>
                </a:lnTo>
                <a:lnTo>
                  <a:pt x="1356" y="68"/>
                </a:lnTo>
                <a:lnTo>
                  <a:pt x="1360" y="70"/>
                </a:lnTo>
                <a:lnTo>
                  <a:pt x="1363" y="63"/>
                </a:lnTo>
                <a:lnTo>
                  <a:pt x="1367" y="60"/>
                </a:lnTo>
                <a:lnTo>
                  <a:pt x="1370" y="54"/>
                </a:lnTo>
                <a:lnTo>
                  <a:pt x="1373" y="47"/>
                </a:lnTo>
                <a:lnTo>
                  <a:pt x="1377" y="35"/>
                </a:lnTo>
                <a:lnTo>
                  <a:pt x="1380" y="21"/>
                </a:lnTo>
                <a:lnTo>
                  <a:pt x="1384" y="13"/>
                </a:lnTo>
                <a:lnTo>
                  <a:pt x="1387" y="11"/>
                </a:lnTo>
                <a:lnTo>
                  <a:pt x="1390" y="13"/>
                </a:lnTo>
                <a:lnTo>
                  <a:pt x="1394" y="9"/>
                </a:lnTo>
                <a:lnTo>
                  <a:pt x="1397" y="9"/>
                </a:lnTo>
                <a:lnTo>
                  <a:pt x="1401" y="10"/>
                </a:lnTo>
                <a:lnTo>
                  <a:pt x="1404" y="15"/>
                </a:lnTo>
                <a:lnTo>
                  <a:pt x="1407" y="20"/>
                </a:lnTo>
                <a:lnTo>
                  <a:pt x="1411" y="21"/>
                </a:lnTo>
                <a:lnTo>
                  <a:pt x="1414" y="23"/>
                </a:lnTo>
                <a:lnTo>
                  <a:pt x="1418" y="23"/>
                </a:lnTo>
                <a:lnTo>
                  <a:pt x="1421" y="27"/>
                </a:lnTo>
                <a:lnTo>
                  <a:pt x="1425" y="30"/>
                </a:lnTo>
                <a:lnTo>
                  <a:pt x="1428" y="28"/>
                </a:lnTo>
                <a:lnTo>
                  <a:pt x="1431" y="17"/>
                </a:lnTo>
                <a:lnTo>
                  <a:pt x="1435" y="4"/>
                </a:lnTo>
                <a:lnTo>
                  <a:pt x="1438" y="0"/>
                </a:lnTo>
                <a:lnTo>
                  <a:pt x="1442" y="4"/>
                </a:lnTo>
                <a:lnTo>
                  <a:pt x="1445" y="11"/>
                </a:lnTo>
                <a:lnTo>
                  <a:pt x="1448" y="15"/>
                </a:lnTo>
                <a:lnTo>
                  <a:pt x="1452" y="20"/>
                </a:lnTo>
                <a:lnTo>
                  <a:pt x="1455" y="27"/>
                </a:lnTo>
                <a:lnTo>
                  <a:pt x="1459" y="36"/>
                </a:lnTo>
                <a:lnTo>
                  <a:pt x="1462" y="40"/>
                </a:lnTo>
                <a:lnTo>
                  <a:pt x="1465" y="41"/>
                </a:lnTo>
                <a:lnTo>
                  <a:pt x="1469" y="38"/>
                </a:lnTo>
                <a:lnTo>
                  <a:pt x="1472" y="33"/>
                </a:lnTo>
                <a:lnTo>
                  <a:pt x="1476" y="29"/>
                </a:lnTo>
                <a:lnTo>
                  <a:pt x="1479" y="25"/>
                </a:lnTo>
                <a:lnTo>
                  <a:pt x="1483" y="24"/>
                </a:lnTo>
                <a:lnTo>
                  <a:pt x="1486" y="22"/>
                </a:lnTo>
                <a:lnTo>
                  <a:pt x="1489" y="19"/>
                </a:lnTo>
                <a:lnTo>
                  <a:pt x="1493" y="22"/>
                </a:lnTo>
                <a:lnTo>
                  <a:pt x="1496" y="25"/>
                </a:lnTo>
                <a:lnTo>
                  <a:pt x="1500" y="24"/>
                </a:lnTo>
                <a:lnTo>
                  <a:pt x="1503" y="18"/>
                </a:lnTo>
                <a:lnTo>
                  <a:pt x="1506" y="12"/>
                </a:lnTo>
                <a:lnTo>
                  <a:pt x="1510" y="11"/>
                </a:lnTo>
                <a:lnTo>
                  <a:pt x="1513" y="13"/>
                </a:lnTo>
                <a:lnTo>
                  <a:pt x="1517" y="18"/>
                </a:lnTo>
                <a:lnTo>
                  <a:pt x="1520" y="22"/>
                </a:lnTo>
                <a:lnTo>
                  <a:pt x="1524" y="23"/>
                </a:lnTo>
                <a:lnTo>
                  <a:pt x="1527" y="24"/>
                </a:lnTo>
                <a:lnTo>
                  <a:pt x="1530" y="29"/>
                </a:lnTo>
                <a:lnTo>
                  <a:pt x="1534" y="37"/>
                </a:lnTo>
                <a:lnTo>
                  <a:pt x="1537" y="41"/>
                </a:lnTo>
                <a:lnTo>
                  <a:pt x="1541" y="42"/>
                </a:lnTo>
                <a:lnTo>
                  <a:pt x="1544" y="49"/>
                </a:lnTo>
                <a:lnTo>
                  <a:pt x="1547" y="61"/>
                </a:lnTo>
                <a:lnTo>
                  <a:pt x="1551" y="65"/>
                </a:lnTo>
                <a:lnTo>
                  <a:pt x="1554" y="58"/>
                </a:lnTo>
                <a:lnTo>
                  <a:pt x="1558" y="54"/>
                </a:lnTo>
                <a:lnTo>
                  <a:pt x="1561" y="54"/>
                </a:lnTo>
                <a:lnTo>
                  <a:pt x="1564" y="59"/>
                </a:lnTo>
                <a:lnTo>
                  <a:pt x="1568" y="57"/>
                </a:lnTo>
                <a:lnTo>
                  <a:pt x="1571" y="60"/>
                </a:lnTo>
                <a:lnTo>
                  <a:pt x="1575" y="59"/>
                </a:lnTo>
                <a:lnTo>
                  <a:pt x="1578" y="58"/>
                </a:lnTo>
                <a:lnTo>
                  <a:pt x="1581" y="53"/>
                </a:lnTo>
                <a:lnTo>
                  <a:pt x="1585" y="53"/>
                </a:lnTo>
                <a:lnTo>
                  <a:pt x="1588" y="58"/>
                </a:lnTo>
                <a:lnTo>
                  <a:pt x="1592" y="68"/>
                </a:lnTo>
                <a:lnTo>
                  <a:pt x="1595" y="82"/>
                </a:lnTo>
                <a:lnTo>
                  <a:pt x="1598" y="86"/>
                </a:lnTo>
                <a:lnTo>
                  <a:pt x="1602" y="86"/>
                </a:lnTo>
                <a:lnTo>
                  <a:pt x="1605" y="85"/>
                </a:lnTo>
                <a:lnTo>
                  <a:pt x="1609" y="82"/>
                </a:lnTo>
                <a:lnTo>
                  <a:pt x="1612" y="81"/>
                </a:lnTo>
                <a:lnTo>
                  <a:pt x="1615" y="77"/>
                </a:lnTo>
                <a:lnTo>
                  <a:pt x="1619" y="78"/>
                </a:lnTo>
                <a:lnTo>
                  <a:pt x="1622" y="77"/>
                </a:lnTo>
                <a:lnTo>
                  <a:pt x="1626" y="77"/>
                </a:lnTo>
                <a:lnTo>
                  <a:pt x="1629" y="73"/>
                </a:lnTo>
                <a:lnTo>
                  <a:pt x="1632" y="71"/>
                </a:lnTo>
                <a:lnTo>
                  <a:pt x="1636" y="64"/>
                </a:lnTo>
                <a:lnTo>
                  <a:pt x="1639" y="63"/>
                </a:lnTo>
                <a:lnTo>
                  <a:pt x="1643" y="59"/>
                </a:lnTo>
                <a:lnTo>
                  <a:pt x="1646" y="53"/>
                </a:lnTo>
                <a:lnTo>
                  <a:pt x="1649" y="39"/>
                </a:lnTo>
                <a:lnTo>
                  <a:pt x="1653" y="24"/>
                </a:lnTo>
                <a:lnTo>
                  <a:pt x="1656" y="19"/>
                </a:lnTo>
                <a:lnTo>
                  <a:pt x="1660" y="21"/>
                </a:lnTo>
                <a:lnTo>
                  <a:pt x="1663" y="24"/>
                </a:lnTo>
                <a:lnTo>
                  <a:pt x="1666" y="26"/>
                </a:lnTo>
                <a:lnTo>
                  <a:pt x="1670" y="27"/>
                </a:lnTo>
                <a:lnTo>
                  <a:pt x="1673" y="35"/>
                </a:lnTo>
                <a:lnTo>
                  <a:pt x="1677" y="43"/>
                </a:lnTo>
                <a:lnTo>
                  <a:pt x="1680" y="51"/>
                </a:lnTo>
                <a:lnTo>
                  <a:pt x="1683" y="55"/>
                </a:lnTo>
                <a:lnTo>
                  <a:pt x="1687" y="57"/>
                </a:lnTo>
                <a:lnTo>
                  <a:pt x="1690" y="59"/>
                </a:lnTo>
                <a:lnTo>
                  <a:pt x="1694" y="63"/>
                </a:lnTo>
                <a:lnTo>
                  <a:pt x="1697" y="65"/>
                </a:lnTo>
                <a:lnTo>
                  <a:pt x="1700" y="70"/>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61" name="Freeform 187">
            <a:extLst>
              <a:ext uri="{FF2B5EF4-FFF2-40B4-BE49-F238E27FC236}">
                <a16:creationId xmlns:a16="http://schemas.microsoft.com/office/drawing/2014/main" id="{A241ED4A-8304-4338-8970-30A173169412}"/>
              </a:ext>
            </a:extLst>
          </p:cNvPr>
          <p:cNvSpPr>
            <a:spLocks/>
          </p:cNvSpPr>
          <p:nvPr/>
        </p:nvSpPr>
        <p:spPr bwMode="auto">
          <a:xfrm>
            <a:off x="8691563" y="4725988"/>
            <a:ext cx="2698750" cy="784225"/>
          </a:xfrm>
          <a:custGeom>
            <a:avLst/>
            <a:gdLst>
              <a:gd name="T0" fmla="*/ 24 w 1700"/>
              <a:gd name="T1" fmla="*/ 464 h 494"/>
              <a:gd name="T2" fmla="*/ 52 w 1700"/>
              <a:gd name="T3" fmla="*/ 437 h 494"/>
              <a:gd name="T4" fmla="*/ 79 w 1700"/>
              <a:gd name="T5" fmla="*/ 412 h 494"/>
              <a:gd name="T6" fmla="*/ 106 w 1700"/>
              <a:gd name="T7" fmla="*/ 396 h 494"/>
              <a:gd name="T8" fmla="*/ 133 w 1700"/>
              <a:gd name="T9" fmla="*/ 402 h 494"/>
              <a:gd name="T10" fmla="*/ 160 w 1700"/>
              <a:gd name="T11" fmla="*/ 424 h 494"/>
              <a:gd name="T12" fmla="*/ 188 w 1700"/>
              <a:gd name="T13" fmla="*/ 449 h 494"/>
              <a:gd name="T14" fmla="*/ 215 w 1700"/>
              <a:gd name="T15" fmla="*/ 484 h 494"/>
              <a:gd name="T16" fmla="*/ 242 w 1700"/>
              <a:gd name="T17" fmla="*/ 463 h 494"/>
              <a:gd name="T18" fmla="*/ 270 w 1700"/>
              <a:gd name="T19" fmla="*/ 468 h 494"/>
              <a:gd name="T20" fmla="*/ 297 w 1700"/>
              <a:gd name="T21" fmla="*/ 449 h 494"/>
              <a:gd name="T22" fmla="*/ 324 w 1700"/>
              <a:gd name="T23" fmla="*/ 460 h 494"/>
              <a:gd name="T24" fmla="*/ 351 w 1700"/>
              <a:gd name="T25" fmla="*/ 447 h 494"/>
              <a:gd name="T26" fmla="*/ 379 w 1700"/>
              <a:gd name="T27" fmla="*/ 435 h 494"/>
              <a:gd name="T28" fmla="*/ 406 w 1700"/>
              <a:gd name="T29" fmla="*/ 430 h 494"/>
              <a:gd name="T30" fmla="*/ 433 w 1700"/>
              <a:gd name="T31" fmla="*/ 425 h 494"/>
              <a:gd name="T32" fmla="*/ 460 w 1700"/>
              <a:gd name="T33" fmla="*/ 429 h 494"/>
              <a:gd name="T34" fmla="*/ 488 w 1700"/>
              <a:gd name="T35" fmla="*/ 454 h 494"/>
              <a:gd name="T36" fmla="*/ 515 w 1700"/>
              <a:gd name="T37" fmla="*/ 452 h 494"/>
              <a:gd name="T38" fmla="*/ 542 w 1700"/>
              <a:gd name="T39" fmla="*/ 430 h 494"/>
              <a:gd name="T40" fmla="*/ 569 w 1700"/>
              <a:gd name="T41" fmla="*/ 399 h 494"/>
              <a:gd name="T42" fmla="*/ 597 w 1700"/>
              <a:gd name="T43" fmla="*/ 390 h 494"/>
              <a:gd name="T44" fmla="*/ 624 w 1700"/>
              <a:gd name="T45" fmla="*/ 429 h 494"/>
              <a:gd name="T46" fmla="*/ 651 w 1700"/>
              <a:gd name="T47" fmla="*/ 431 h 494"/>
              <a:gd name="T48" fmla="*/ 678 w 1700"/>
              <a:gd name="T49" fmla="*/ 386 h 494"/>
              <a:gd name="T50" fmla="*/ 706 w 1700"/>
              <a:gd name="T51" fmla="*/ 350 h 494"/>
              <a:gd name="T52" fmla="*/ 733 w 1700"/>
              <a:gd name="T53" fmla="*/ 381 h 494"/>
              <a:gd name="T54" fmla="*/ 760 w 1700"/>
              <a:gd name="T55" fmla="*/ 327 h 494"/>
              <a:gd name="T56" fmla="*/ 787 w 1700"/>
              <a:gd name="T57" fmla="*/ 291 h 494"/>
              <a:gd name="T58" fmla="*/ 815 w 1700"/>
              <a:gd name="T59" fmla="*/ 269 h 494"/>
              <a:gd name="T60" fmla="*/ 842 w 1700"/>
              <a:gd name="T61" fmla="*/ 250 h 494"/>
              <a:gd name="T62" fmla="*/ 869 w 1700"/>
              <a:gd name="T63" fmla="*/ 260 h 494"/>
              <a:gd name="T64" fmla="*/ 897 w 1700"/>
              <a:gd name="T65" fmla="*/ 260 h 494"/>
              <a:gd name="T66" fmla="*/ 924 w 1700"/>
              <a:gd name="T67" fmla="*/ 232 h 494"/>
              <a:gd name="T68" fmla="*/ 951 w 1700"/>
              <a:gd name="T69" fmla="*/ 204 h 494"/>
              <a:gd name="T70" fmla="*/ 978 w 1700"/>
              <a:gd name="T71" fmla="*/ 181 h 494"/>
              <a:gd name="T72" fmla="*/ 1006 w 1700"/>
              <a:gd name="T73" fmla="*/ 100 h 494"/>
              <a:gd name="T74" fmla="*/ 1033 w 1700"/>
              <a:gd name="T75" fmla="*/ 63 h 494"/>
              <a:gd name="T76" fmla="*/ 1060 w 1700"/>
              <a:gd name="T77" fmla="*/ 44 h 494"/>
              <a:gd name="T78" fmla="*/ 1087 w 1700"/>
              <a:gd name="T79" fmla="*/ 51 h 494"/>
              <a:gd name="T80" fmla="*/ 1114 w 1700"/>
              <a:gd name="T81" fmla="*/ 64 h 494"/>
              <a:gd name="T82" fmla="*/ 1142 w 1700"/>
              <a:gd name="T83" fmla="*/ 119 h 494"/>
              <a:gd name="T84" fmla="*/ 1169 w 1700"/>
              <a:gd name="T85" fmla="*/ 133 h 494"/>
              <a:gd name="T86" fmla="*/ 1196 w 1700"/>
              <a:gd name="T87" fmla="*/ 99 h 494"/>
              <a:gd name="T88" fmla="*/ 1224 w 1700"/>
              <a:gd name="T89" fmla="*/ 97 h 494"/>
              <a:gd name="T90" fmla="*/ 1251 w 1700"/>
              <a:gd name="T91" fmla="*/ 73 h 494"/>
              <a:gd name="T92" fmla="*/ 1278 w 1700"/>
              <a:gd name="T93" fmla="*/ 22 h 494"/>
              <a:gd name="T94" fmla="*/ 1305 w 1700"/>
              <a:gd name="T95" fmla="*/ 1 h 494"/>
              <a:gd name="T96" fmla="*/ 1333 w 1700"/>
              <a:gd name="T97" fmla="*/ 3 h 494"/>
              <a:gd name="T98" fmla="*/ 1360 w 1700"/>
              <a:gd name="T99" fmla="*/ 13 h 494"/>
              <a:gd name="T100" fmla="*/ 1387 w 1700"/>
              <a:gd name="T101" fmla="*/ 47 h 494"/>
              <a:gd name="T102" fmla="*/ 1414 w 1700"/>
              <a:gd name="T103" fmla="*/ 39 h 494"/>
              <a:gd name="T104" fmla="*/ 1442 w 1700"/>
              <a:gd name="T105" fmla="*/ 31 h 494"/>
              <a:gd name="T106" fmla="*/ 1469 w 1700"/>
              <a:gd name="T107" fmla="*/ 67 h 494"/>
              <a:gd name="T108" fmla="*/ 1496 w 1700"/>
              <a:gd name="T109" fmla="*/ 58 h 494"/>
              <a:gd name="T110" fmla="*/ 1524 w 1700"/>
              <a:gd name="T111" fmla="*/ 43 h 494"/>
              <a:gd name="T112" fmla="*/ 1551 w 1700"/>
              <a:gd name="T113" fmla="*/ 96 h 494"/>
              <a:gd name="T114" fmla="*/ 1578 w 1700"/>
              <a:gd name="T115" fmla="*/ 120 h 494"/>
              <a:gd name="T116" fmla="*/ 1605 w 1700"/>
              <a:gd name="T117" fmla="*/ 109 h 494"/>
              <a:gd name="T118" fmla="*/ 1632 w 1700"/>
              <a:gd name="T119" fmla="*/ 71 h 494"/>
              <a:gd name="T120" fmla="*/ 1660 w 1700"/>
              <a:gd name="T121" fmla="*/ 47 h 494"/>
              <a:gd name="T122" fmla="*/ 1687 w 1700"/>
              <a:gd name="T123" fmla="*/ 4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25"/>
                </a:moveTo>
                <a:lnTo>
                  <a:pt x="4" y="430"/>
                </a:lnTo>
                <a:lnTo>
                  <a:pt x="7" y="443"/>
                </a:lnTo>
                <a:lnTo>
                  <a:pt x="11" y="452"/>
                </a:lnTo>
                <a:lnTo>
                  <a:pt x="14" y="455"/>
                </a:lnTo>
                <a:lnTo>
                  <a:pt x="18" y="460"/>
                </a:lnTo>
                <a:lnTo>
                  <a:pt x="21" y="463"/>
                </a:lnTo>
                <a:lnTo>
                  <a:pt x="24" y="464"/>
                </a:lnTo>
                <a:lnTo>
                  <a:pt x="28" y="463"/>
                </a:lnTo>
                <a:lnTo>
                  <a:pt x="31" y="460"/>
                </a:lnTo>
                <a:lnTo>
                  <a:pt x="35" y="466"/>
                </a:lnTo>
                <a:lnTo>
                  <a:pt x="38" y="461"/>
                </a:lnTo>
                <a:lnTo>
                  <a:pt x="41" y="457"/>
                </a:lnTo>
                <a:lnTo>
                  <a:pt x="45" y="444"/>
                </a:lnTo>
                <a:lnTo>
                  <a:pt x="48" y="438"/>
                </a:lnTo>
                <a:lnTo>
                  <a:pt x="52" y="437"/>
                </a:lnTo>
                <a:lnTo>
                  <a:pt x="55" y="442"/>
                </a:lnTo>
                <a:lnTo>
                  <a:pt x="58" y="443"/>
                </a:lnTo>
                <a:lnTo>
                  <a:pt x="62" y="436"/>
                </a:lnTo>
                <a:lnTo>
                  <a:pt x="65" y="427"/>
                </a:lnTo>
                <a:lnTo>
                  <a:pt x="69" y="424"/>
                </a:lnTo>
                <a:lnTo>
                  <a:pt x="72" y="421"/>
                </a:lnTo>
                <a:lnTo>
                  <a:pt x="75" y="420"/>
                </a:lnTo>
                <a:lnTo>
                  <a:pt x="79" y="412"/>
                </a:lnTo>
                <a:lnTo>
                  <a:pt x="82" y="409"/>
                </a:lnTo>
                <a:lnTo>
                  <a:pt x="86" y="402"/>
                </a:lnTo>
                <a:lnTo>
                  <a:pt x="89" y="395"/>
                </a:lnTo>
                <a:lnTo>
                  <a:pt x="92" y="391"/>
                </a:lnTo>
                <a:lnTo>
                  <a:pt x="96" y="392"/>
                </a:lnTo>
                <a:lnTo>
                  <a:pt x="99" y="398"/>
                </a:lnTo>
                <a:lnTo>
                  <a:pt x="103" y="399"/>
                </a:lnTo>
                <a:lnTo>
                  <a:pt x="106" y="396"/>
                </a:lnTo>
                <a:lnTo>
                  <a:pt x="109" y="393"/>
                </a:lnTo>
                <a:lnTo>
                  <a:pt x="113" y="394"/>
                </a:lnTo>
                <a:lnTo>
                  <a:pt x="116" y="392"/>
                </a:lnTo>
                <a:lnTo>
                  <a:pt x="120" y="389"/>
                </a:lnTo>
                <a:lnTo>
                  <a:pt x="123" y="380"/>
                </a:lnTo>
                <a:lnTo>
                  <a:pt x="126" y="388"/>
                </a:lnTo>
                <a:lnTo>
                  <a:pt x="130" y="393"/>
                </a:lnTo>
                <a:lnTo>
                  <a:pt x="133" y="402"/>
                </a:lnTo>
                <a:lnTo>
                  <a:pt x="137" y="401"/>
                </a:lnTo>
                <a:lnTo>
                  <a:pt x="140" y="409"/>
                </a:lnTo>
                <a:lnTo>
                  <a:pt x="143" y="412"/>
                </a:lnTo>
                <a:lnTo>
                  <a:pt x="147" y="422"/>
                </a:lnTo>
                <a:lnTo>
                  <a:pt x="150" y="422"/>
                </a:lnTo>
                <a:lnTo>
                  <a:pt x="154" y="432"/>
                </a:lnTo>
                <a:lnTo>
                  <a:pt x="157" y="426"/>
                </a:lnTo>
                <a:lnTo>
                  <a:pt x="160" y="424"/>
                </a:lnTo>
                <a:lnTo>
                  <a:pt x="164" y="423"/>
                </a:lnTo>
                <a:lnTo>
                  <a:pt x="167" y="430"/>
                </a:lnTo>
                <a:lnTo>
                  <a:pt x="171" y="431"/>
                </a:lnTo>
                <a:lnTo>
                  <a:pt x="174" y="431"/>
                </a:lnTo>
                <a:lnTo>
                  <a:pt x="177" y="429"/>
                </a:lnTo>
                <a:lnTo>
                  <a:pt x="181" y="437"/>
                </a:lnTo>
                <a:lnTo>
                  <a:pt x="184" y="443"/>
                </a:lnTo>
                <a:lnTo>
                  <a:pt x="188" y="449"/>
                </a:lnTo>
                <a:lnTo>
                  <a:pt x="191" y="449"/>
                </a:lnTo>
                <a:lnTo>
                  <a:pt x="195" y="449"/>
                </a:lnTo>
                <a:lnTo>
                  <a:pt x="198" y="449"/>
                </a:lnTo>
                <a:lnTo>
                  <a:pt x="201" y="457"/>
                </a:lnTo>
                <a:lnTo>
                  <a:pt x="205" y="468"/>
                </a:lnTo>
                <a:lnTo>
                  <a:pt x="208" y="479"/>
                </a:lnTo>
                <a:lnTo>
                  <a:pt x="212" y="482"/>
                </a:lnTo>
                <a:lnTo>
                  <a:pt x="215" y="484"/>
                </a:lnTo>
                <a:lnTo>
                  <a:pt x="218" y="491"/>
                </a:lnTo>
                <a:lnTo>
                  <a:pt x="222" y="494"/>
                </a:lnTo>
                <a:lnTo>
                  <a:pt x="225" y="494"/>
                </a:lnTo>
                <a:lnTo>
                  <a:pt x="229" y="491"/>
                </a:lnTo>
                <a:lnTo>
                  <a:pt x="232" y="490"/>
                </a:lnTo>
                <a:lnTo>
                  <a:pt x="235" y="485"/>
                </a:lnTo>
                <a:lnTo>
                  <a:pt x="239" y="475"/>
                </a:lnTo>
                <a:lnTo>
                  <a:pt x="242" y="463"/>
                </a:lnTo>
                <a:lnTo>
                  <a:pt x="246" y="456"/>
                </a:lnTo>
                <a:lnTo>
                  <a:pt x="249" y="461"/>
                </a:lnTo>
                <a:lnTo>
                  <a:pt x="253" y="461"/>
                </a:lnTo>
                <a:lnTo>
                  <a:pt x="256" y="462"/>
                </a:lnTo>
                <a:lnTo>
                  <a:pt x="259" y="460"/>
                </a:lnTo>
                <a:lnTo>
                  <a:pt x="263" y="466"/>
                </a:lnTo>
                <a:lnTo>
                  <a:pt x="266" y="469"/>
                </a:lnTo>
                <a:lnTo>
                  <a:pt x="270" y="468"/>
                </a:lnTo>
                <a:lnTo>
                  <a:pt x="273" y="461"/>
                </a:lnTo>
                <a:lnTo>
                  <a:pt x="276" y="454"/>
                </a:lnTo>
                <a:lnTo>
                  <a:pt x="280" y="445"/>
                </a:lnTo>
                <a:lnTo>
                  <a:pt x="283" y="450"/>
                </a:lnTo>
                <a:lnTo>
                  <a:pt x="287" y="456"/>
                </a:lnTo>
                <a:lnTo>
                  <a:pt x="290" y="464"/>
                </a:lnTo>
                <a:lnTo>
                  <a:pt x="293" y="454"/>
                </a:lnTo>
                <a:lnTo>
                  <a:pt x="297" y="449"/>
                </a:lnTo>
                <a:lnTo>
                  <a:pt x="300" y="440"/>
                </a:lnTo>
                <a:lnTo>
                  <a:pt x="304" y="437"/>
                </a:lnTo>
                <a:lnTo>
                  <a:pt x="307" y="433"/>
                </a:lnTo>
                <a:lnTo>
                  <a:pt x="311" y="436"/>
                </a:lnTo>
                <a:lnTo>
                  <a:pt x="314" y="443"/>
                </a:lnTo>
                <a:lnTo>
                  <a:pt x="317" y="451"/>
                </a:lnTo>
                <a:lnTo>
                  <a:pt x="321" y="457"/>
                </a:lnTo>
                <a:lnTo>
                  <a:pt x="324" y="460"/>
                </a:lnTo>
                <a:lnTo>
                  <a:pt x="328" y="459"/>
                </a:lnTo>
                <a:lnTo>
                  <a:pt x="331" y="456"/>
                </a:lnTo>
                <a:lnTo>
                  <a:pt x="334" y="453"/>
                </a:lnTo>
                <a:lnTo>
                  <a:pt x="338" y="454"/>
                </a:lnTo>
                <a:lnTo>
                  <a:pt x="341" y="453"/>
                </a:lnTo>
                <a:lnTo>
                  <a:pt x="345" y="449"/>
                </a:lnTo>
                <a:lnTo>
                  <a:pt x="348" y="449"/>
                </a:lnTo>
                <a:lnTo>
                  <a:pt x="351" y="447"/>
                </a:lnTo>
                <a:lnTo>
                  <a:pt x="355" y="451"/>
                </a:lnTo>
                <a:lnTo>
                  <a:pt x="358" y="444"/>
                </a:lnTo>
                <a:lnTo>
                  <a:pt x="362" y="438"/>
                </a:lnTo>
                <a:lnTo>
                  <a:pt x="365" y="425"/>
                </a:lnTo>
                <a:lnTo>
                  <a:pt x="368" y="426"/>
                </a:lnTo>
                <a:lnTo>
                  <a:pt x="372" y="426"/>
                </a:lnTo>
                <a:lnTo>
                  <a:pt x="375" y="432"/>
                </a:lnTo>
                <a:lnTo>
                  <a:pt x="379" y="435"/>
                </a:lnTo>
                <a:lnTo>
                  <a:pt x="382" y="437"/>
                </a:lnTo>
                <a:lnTo>
                  <a:pt x="385" y="437"/>
                </a:lnTo>
                <a:lnTo>
                  <a:pt x="389" y="428"/>
                </a:lnTo>
                <a:lnTo>
                  <a:pt x="392" y="426"/>
                </a:lnTo>
                <a:lnTo>
                  <a:pt x="396" y="424"/>
                </a:lnTo>
                <a:lnTo>
                  <a:pt x="399" y="427"/>
                </a:lnTo>
                <a:lnTo>
                  <a:pt x="402" y="426"/>
                </a:lnTo>
                <a:lnTo>
                  <a:pt x="406" y="430"/>
                </a:lnTo>
                <a:lnTo>
                  <a:pt x="409" y="425"/>
                </a:lnTo>
                <a:lnTo>
                  <a:pt x="413" y="425"/>
                </a:lnTo>
                <a:lnTo>
                  <a:pt x="416" y="427"/>
                </a:lnTo>
                <a:lnTo>
                  <a:pt x="419" y="430"/>
                </a:lnTo>
                <a:lnTo>
                  <a:pt x="423" y="430"/>
                </a:lnTo>
                <a:lnTo>
                  <a:pt x="426" y="425"/>
                </a:lnTo>
                <a:lnTo>
                  <a:pt x="430" y="425"/>
                </a:lnTo>
                <a:lnTo>
                  <a:pt x="433" y="425"/>
                </a:lnTo>
                <a:lnTo>
                  <a:pt x="436" y="426"/>
                </a:lnTo>
                <a:lnTo>
                  <a:pt x="440" y="427"/>
                </a:lnTo>
                <a:lnTo>
                  <a:pt x="443" y="421"/>
                </a:lnTo>
                <a:lnTo>
                  <a:pt x="447" y="415"/>
                </a:lnTo>
                <a:lnTo>
                  <a:pt x="450" y="407"/>
                </a:lnTo>
                <a:lnTo>
                  <a:pt x="453" y="407"/>
                </a:lnTo>
                <a:lnTo>
                  <a:pt x="457" y="412"/>
                </a:lnTo>
                <a:lnTo>
                  <a:pt x="460" y="429"/>
                </a:lnTo>
                <a:lnTo>
                  <a:pt x="464" y="442"/>
                </a:lnTo>
                <a:lnTo>
                  <a:pt x="467" y="451"/>
                </a:lnTo>
                <a:lnTo>
                  <a:pt x="470" y="452"/>
                </a:lnTo>
                <a:lnTo>
                  <a:pt x="474" y="455"/>
                </a:lnTo>
                <a:lnTo>
                  <a:pt x="477" y="459"/>
                </a:lnTo>
                <a:lnTo>
                  <a:pt x="481" y="454"/>
                </a:lnTo>
                <a:lnTo>
                  <a:pt x="484" y="452"/>
                </a:lnTo>
                <a:lnTo>
                  <a:pt x="488" y="454"/>
                </a:lnTo>
                <a:lnTo>
                  <a:pt x="491" y="457"/>
                </a:lnTo>
                <a:lnTo>
                  <a:pt x="494" y="458"/>
                </a:lnTo>
                <a:lnTo>
                  <a:pt x="498" y="453"/>
                </a:lnTo>
                <a:lnTo>
                  <a:pt x="501" y="454"/>
                </a:lnTo>
                <a:lnTo>
                  <a:pt x="505" y="451"/>
                </a:lnTo>
                <a:lnTo>
                  <a:pt x="508" y="453"/>
                </a:lnTo>
                <a:lnTo>
                  <a:pt x="511" y="452"/>
                </a:lnTo>
                <a:lnTo>
                  <a:pt x="515" y="452"/>
                </a:lnTo>
                <a:lnTo>
                  <a:pt x="518" y="450"/>
                </a:lnTo>
                <a:lnTo>
                  <a:pt x="522" y="453"/>
                </a:lnTo>
                <a:lnTo>
                  <a:pt x="525" y="451"/>
                </a:lnTo>
                <a:lnTo>
                  <a:pt x="528" y="454"/>
                </a:lnTo>
                <a:lnTo>
                  <a:pt x="532" y="454"/>
                </a:lnTo>
                <a:lnTo>
                  <a:pt x="535" y="447"/>
                </a:lnTo>
                <a:lnTo>
                  <a:pt x="539" y="436"/>
                </a:lnTo>
                <a:lnTo>
                  <a:pt x="542" y="430"/>
                </a:lnTo>
                <a:lnTo>
                  <a:pt x="546" y="432"/>
                </a:lnTo>
                <a:lnTo>
                  <a:pt x="549" y="438"/>
                </a:lnTo>
                <a:lnTo>
                  <a:pt x="552" y="436"/>
                </a:lnTo>
                <a:lnTo>
                  <a:pt x="556" y="430"/>
                </a:lnTo>
                <a:lnTo>
                  <a:pt x="559" y="419"/>
                </a:lnTo>
                <a:lnTo>
                  <a:pt x="563" y="410"/>
                </a:lnTo>
                <a:lnTo>
                  <a:pt x="566" y="405"/>
                </a:lnTo>
                <a:lnTo>
                  <a:pt x="569" y="399"/>
                </a:lnTo>
                <a:lnTo>
                  <a:pt x="573" y="394"/>
                </a:lnTo>
                <a:lnTo>
                  <a:pt x="576" y="390"/>
                </a:lnTo>
                <a:lnTo>
                  <a:pt x="580" y="387"/>
                </a:lnTo>
                <a:lnTo>
                  <a:pt x="583" y="385"/>
                </a:lnTo>
                <a:lnTo>
                  <a:pt x="586" y="383"/>
                </a:lnTo>
                <a:lnTo>
                  <a:pt x="590" y="382"/>
                </a:lnTo>
                <a:lnTo>
                  <a:pt x="593" y="383"/>
                </a:lnTo>
                <a:lnTo>
                  <a:pt x="597" y="390"/>
                </a:lnTo>
                <a:lnTo>
                  <a:pt x="600" y="400"/>
                </a:lnTo>
                <a:lnTo>
                  <a:pt x="604" y="405"/>
                </a:lnTo>
                <a:lnTo>
                  <a:pt x="607" y="410"/>
                </a:lnTo>
                <a:lnTo>
                  <a:pt x="610" y="419"/>
                </a:lnTo>
                <a:lnTo>
                  <a:pt x="614" y="429"/>
                </a:lnTo>
                <a:lnTo>
                  <a:pt x="617" y="431"/>
                </a:lnTo>
                <a:lnTo>
                  <a:pt x="621" y="426"/>
                </a:lnTo>
                <a:lnTo>
                  <a:pt x="624" y="429"/>
                </a:lnTo>
                <a:lnTo>
                  <a:pt x="627" y="437"/>
                </a:lnTo>
                <a:lnTo>
                  <a:pt x="631" y="447"/>
                </a:lnTo>
                <a:lnTo>
                  <a:pt x="634" y="445"/>
                </a:lnTo>
                <a:lnTo>
                  <a:pt x="638" y="446"/>
                </a:lnTo>
                <a:lnTo>
                  <a:pt x="641" y="439"/>
                </a:lnTo>
                <a:lnTo>
                  <a:pt x="644" y="441"/>
                </a:lnTo>
                <a:lnTo>
                  <a:pt x="648" y="436"/>
                </a:lnTo>
                <a:lnTo>
                  <a:pt x="651" y="431"/>
                </a:lnTo>
                <a:lnTo>
                  <a:pt x="655" y="414"/>
                </a:lnTo>
                <a:lnTo>
                  <a:pt x="658" y="402"/>
                </a:lnTo>
                <a:lnTo>
                  <a:pt x="661" y="395"/>
                </a:lnTo>
                <a:lnTo>
                  <a:pt x="665" y="398"/>
                </a:lnTo>
                <a:lnTo>
                  <a:pt x="668" y="394"/>
                </a:lnTo>
                <a:lnTo>
                  <a:pt x="672" y="395"/>
                </a:lnTo>
                <a:lnTo>
                  <a:pt x="675" y="387"/>
                </a:lnTo>
                <a:lnTo>
                  <a:pt x="678" y="386"/>
                </a:lnTo>
                <a:lnTo>
                  <a:pt x="682" y="380"/>
                </a:lnTo>
                <a:lnTo>
                  <a:pt x="685" y="372"/>
                </a:lnTo>
                <a:lnTo>
                  <a:pt x="689" y="366"/>
                </a:lnTo>
                <a:lnTo>
                  <a:pt x="692" y="356"/>
                </a:lnTo>
                <a:lnTo>
                  <a:pt x="696" y="353"/>
                </a:lnTo>
                <a:lnTo>
                  <a:pt x="699" y="343"/>
                </a:lnTo>
                <a:lnTo>
                  <a:pt x="702" y="344"/>
                </a:lnTo>
                <a:lnTo>
                  <a:pt x="706" y="350"/>
                </a:lnTo>
                <a:lnTo>
                  <a:pt x="709" y="355"/>
                </a:lnTo>
                <a:lnTo>
                  <a:pt x="713" y="359"/>
                </a:lnTo>
                <a:lnTo>
                  <a:pt x="716" y="360"/>
                </a:lnTo>
                <a:lnTo>
                  <a:pt x="719" y="363"/>
                </a:lnTo>
                <a:lnTo>
                  <a:pt x="723" y="363"/>
                </a:lnTo>
                <a:lnTo>
                  <a:pt x="726" y="368"/>
                </a:lnTo>
                <a:lnTo>
                  <a:pt x="730" y="371"/>
                </a:lnTo>
                <a:lnTo>
                  <a:pt x="733" y="381"/>
                </a:lnTo>
                <a:lnTo>
                  <a:pt x="736" y="380"/>
                </a:lnTo>
                <a:lnTo>
                  <a:pt x="740" y="376"/>
                </a:lnTo>
                <a:lnTo>
                  <a:pt x="743" y="359"/>
                </a:lnTo>
                <a:lnTo>
                  <a:pt x="747" y="352"/>
                </a:lnTo>
                <a:lnTo>
                  <a:pt x="750" y="341"/>
                </a:lnTo>
                <a:lnTo>
                  <a:pt x="753" y="340"/>
                </a:lnTo>
                <a:lnTo>
                  <a:pt x="757" y="330"/>
                </a:lnTo>
                <a:lnTo>
                  <a:pt x="760" y="327"/>
                </a:lnTo>
                <a:lnTo>
                  <a:pt x="764" y="316"/>
                </a:lnTo>
                <a:lnTo>
                  <a:pt x="767" y="311"/>
                </a:lnTo>
                <a:lnTo>
                  <a:pt x="770" y="304"/>
                </a:lnTo>
                <a:lnTo>
                  <a:pt x="774" y="301"/>
                </a:lnTo>
                <a:lnTo>
                  <a:pt x="777" y="295"/>
                </a:lnTo>
                <a:lnTo>
                  <a:pt x="781" y="289"/>
                </a:lnTo>
                <a:lnTo>
                  <a:pt x="784" y="288"/>
                </a:lnTo>
                <a:lnTo>
                  <a:pt x="787" y="291"/>
                </a:lnTo>
                <a:lnTo>
                  <a:pt x="791" y="292"/>
                </a:lnTo>
                <a:lnTo>
                  <a:pt x="794" y="282"/>
                </a:lnTo>
                <a:lnTo>
                  <a:pt x="798" y="266"/>
                </a:lnTo>
                <a:lnTo>
                  <a:pt x="801" y="254"/>
                </a:lnTo>
                <a:lnTo>
                  <a:pt x="804" y="251"/>
                </a:lnTo>
                <a:lnTo>
                  <a:pt x="808" y="254"/>
                </a:lnTo>
                <a:lnTo>
                  <a:pt x="811" y="260"/>
                </a:lnTo>
                <a:lnTo>
                  <a:pt x="815" y="269"/>
                </a:lnTo>
                <a:lnTo>
                  <a:pt x="818" y="271"/>
                </a:lnTo>
                <a:lnTo>
                  <a:pt x="821" y="269"/>
                </a:lnTo>
                <a:lnTo>
                  <a:pt x="825" y="267"/>
                </a:lnTo>
                <a:lnTo>
                  <a:pt x="828" y="267"/>
                </a:lnTo>
                <a:lnTo>
                  <a:pt x="832" y="267"/>
                </a:lnTo>
                <a:lnTo>
                  <a:pt x="835" y="264"/>
                </a:lnTo>
                <a:lnTo>
                  <a:pt x="839" y="255"/>
                </a:lnTo>
                <a:lnTo>
                  <a:pt x="842" y="250"/>
                </a:lnTo>
                <a:lnTo>
                  <a:pt x="845" y="242"/>
                </a:lnTo>
                <a:lnTo>
                  <a:pt x="849" y="237"/>
                </a:lnTo>
                <a:lnTo>
                  <a:pt x="852" y="232"/>
                </a:lnTo>
                <a:lnTo>
                  <a:pt x="856" y="236"/>
                </a:lnTo>
                <a:lnTo>
                  <a:pt x="859" y="244"/>
                </a:lnTo>
                <a:lnTo>
                  <a:pt x="862" y="254"/>
                </a:lnTo>
                <a:lnTo>
                  <a:pt x="866" y="253"/>
                </a:lnTo>
                <a:lnTo>
                  <a:pt x="869" y="260"/>
                </a:lnTo>
                <a:lnTo>
                  <a:pt x="873" y="260"/>
                </a:lnTo>
                <a:lnTo>
                  <a:pt x="876" y="262"/>
                </a:lnTo>
                <a:lnTo>
                  <a:pt x="879" y="263"/>
                </a:lnTo>
                <a:lnTo>
                  <a:pt x="883" y="262"/>
                </a:lnTo>
                <a:lnTo>
                  <a:pt x="886" y="264"/>
                </a:lnTo>
                <a:lnTo>
                  <a:pt x="890" y="261"/>
                </a:lnTo>
                <a:lnTo>
                  <a:pt x="893" y="261"/>
                </a:lnTo>
                <a:lnTo>
                  <a:pt x="897" y="260"/>
                </a:lnTo>
                <a:lnTo>
                  <a:pt x="900" y="260"/>
                </a:lnTo>
                <a:lnTo>
                  <a:pt x="903" y="258"/>
                </a:lnTo>
                <a:lnTo>
                  <a:pt x="907" y="252"/>
                </a:lnTo>
                <a:lnTo>
                  <a:pt x="910" y="245"/>
                </a:lnTo>
                <a:lnTo>
                  <a:pt x="914" y="241"/>
                </a:lnTo>
                <a:lnTo>
                  <a:pt x="917" y="243"/>
                </a:lnTo>
                <a:lnTo>
                  <a:pt x="920" y="241"/>
                </a:lnTo>
                <a:lnTo>
                  <a:pt x="924" y="232"/>
                </a:lnTo>
                <a:lnTo>
                  <a:pt x="927" y="219"/>
                </a:lnTo>
                <a:lnTo>
                  <a:pt x="931" y="207"/>
                </a:lnTo>
                <a:lnTo>
                  <a:pt x="934" y="202"/>
                </a:lnTo>
                <a:lnTo>
                  <a:pt x="938" y="202"/>
                </a:lnTo>
                <a:lnTo>
                  <a:pt x="941" y="205"/>
                </a:lnTo>
                <a:lnTo>
                  <a:pt x="944" y="205"/>
                </a:lnTo>
                <a:lnTo>
                  <a:pt x="948" y="203"/>
                </a:lnTo>
                <a:lnTo>
                  <a:pt x="951" y="204"/>
                </a:lnTo>
                <a:lnTo>
                  <a:pt x="955" y="211"/>
                </a:lnTo>
                <a:lnTo>
                  <a:pt x="958" y="211"/>
                </a:lnTo>
                <a:lnTo>
                  <a:pt x="961" y="202"/>
                </a:lnTo>
                <a:lnTo>
                  <a:pt x="965" y="191"/>
                </a:lnTo>
                <a:lnTo>
                  <a:pt x="968" y="182"/>
                </a:lnTo>
                <a:lnTo>
                  <a:pt x="972" y="184"/>
                </a:lnTo>
                <a:lnTo>
                  <a:pt x="975" y="184"/>
                </a:lnTo>
                <a:lnTo>
                  <a:pt x="978" y="181"/>
                </a:lnTo>
                <a:lnTo>
                  <a:pt x="982" y="180"/>
                </a:lnTo>
                <a:lnTo>
                  <a:pt x="985" y="174"/>
                </a:lnTo>
                <a:lnTo>
                  <a:pt x="989" y="168"/>
                </a:lnTo>
                <a:lnTo>
                  <a:pt x="992" y="148"/>
                </a:lnTo>
                <a:lnTo>
                  <a:pt x="995" y="130"/>
                </a:lnTo>
                <a:lnTo>
                  <a:pt x="999" y="115"/>
                </a:lnTo>
                <a:lnTo>
                  <a:pt x="1002" y="105"/>
                </a:lnTo>
                <a:lnTo>
                  <a:pt x="1006" y="100"/>
                </a:lnTo>
                <a:lnTo>
                  <a:pt x="1009" y="97"/>
                </a:lnTo>
                <a:lnTo>
                  <a:pt x="1012" y="99"/>
                </a:lnTo>
                <a:lnTo>
                  <a:pt x="1016" y="88"/>
                </a:lnTo>
                <a:lnTo>
                  <a:pt x="1019" y="78"/>
                </a:lnTo>
                <a:lnTo>
                  <a:pt x="1023" y="66"/>
                </a:lnTo>
                <a:lnTo>
                  <a:pt x="1026" y="63"/>
                </a:lnTo>
                <a:lnTo>
                  <a:pt x="1029" y="61"/>
                </a:lnTo>
                <a:lnTo>
                  <a:pt x="1033" y="63"/>
                </a:lnTo>
                <a:lnTo>
                  <a:pt x="1036" y="64"/>
                </a:lnTo>
                <a:lnTo>
                  <a:pt x="1040" y="64"/>
                </a:lnTo>
                <a:lnTo>
                  <a:pt x="1043" y="58"/>
                </a:lnTo>
                <a:lnTo>
                  <a:pt x="1046" y="53"/>
                </a:lnTo>
                <a:lnTo>
                  <a:pt x="1050" y="50"/>
                </a:lnTo>
                <a:lnTo>
                  <a:pt x="1053" y="50"/>
                </a:lnTo>
                <a:lnTo>
                  <a:pt x="1057" y="47"/>
                </a:lnTo>
                <a:lnTo>
                  <a:pt x="1060" y="44"/>
                </a:lnTo>
                <a:lnTo>
                  <a:pt x="1063" y="39"/>
                </a:lnTo>
                <a:lnTo>
                  <a:pt x="1067" y="42"/>
                </a:lnTo>
                <a:lnTo>
                  <a:pt x="1070" y="44"/>
                </a:lnTo>
                <a:lnTo>
                  <a:pt x="1074" y="48"/>
                </a:lnTo>
                <a:lnTo>
                  <a:pt x="1077" y="49"/>
                </a:lnTo>
                <a:lnTo>
                  <a:pt x="1080" y="47"/>
                </a:lnTo>
                <a:lnTo>
                  <a:pt x="1084" y="50"/>
                </a:lnTo>
                <a:lnTo>
                  <a:pt x="1087" y="51"/>
                </a:lnTo>
                <a:lnTo>
                  <a:pt x="1091" y="53"/>
                </a:lnTo>
                <a:lnTo>
                  <a:pt x="1094" y="57"/>
                </a:lnTo>
                <a:lnTo>
                  <a:pt x="1097" y="51"/>
                </a:lnTo>
                <a:lnTo>
                  <a:pt x="1101" y="47"/>
                </a:lnTo>
                <a:lnTo>
                  <a:pt x="1104" y="42"/>
                </a:lnTo>
                <a:lnTo>
                  <a:pt x="1108" y="45"/>
                </a:lnTo>
                <a:lnTo>
                  <a:pt x="1111" y="56"/>
                </a:lnTo>
                <a:lnTo>
                  <a:pt x="1114" y="64"/>
                </a:lnTo>
                <a:lnTo>
                  <a:pt x="1118" y="73"/>
                </a:lnTo>
                <a:lnTo>
                  <a:pt x="1121" y="75"/>
                </a:lnTo>
                <a:lnTo>
                  <a:pt x="1125" y="78"/>
                </a:lnTo>
                <a:lnTo>
                  <a:pt x="1128" y="90"/>
                </a:lnTo>
                <a:lnTo>
                  <a:pt x="1132" y="101"/>
                </a:lnTo>
                <a:lnTo>
                  <a:pt x="1135" y="114"/>
                </a:lnTo>
                <a:lnTo>
                  <a:pt x="1138" y="114"/>
                </a:lnTo>
                <a:lnTo>
                  <a:pt x="1142" y="119"/>
                </a:lnTo>
                <a:lnTo>
                  <a:pt x="1145" y="119"/>
                </a:lnTo>
                <a:lnTo>
                  <a:pt x="1149" y="125"/>
                </a:lnTo>
                <a:lnTo>
                  <a:pt x="1152" y="126"/>
                </a:lnTo>
                <a:lnTo>
                  <a:pt x="1155" y="129"/>
                </a:lnTo>
                <a:lnTo>
                  <a:pt x="1159" y="129"/>
                </a:lnTo>
                <a:lnTo>
                  <a:pt x="1162" y="129"/>
                </a:lnTo>
                <a:lnTo>
                  <a:pt x="1166" y="129"/>
                </a:lnTo>
                <a:lnTo>
                  <a:pt x="1169" y="133"/>
                </a:lnTo>
                <a:lnTo>
                  <a:pt x="1172" y="130"/>
                </a:lnTo>
                <a:lnTo>
                  <a:pt x="1176" y="125"/>
                </a:lnTo>
                <a:lnTo>
                  <a:pt x="1179" y="116"/>
                </a:lnTo>
                <a:lnTo>
                  <a:pt x="1183" y="104"/>
                </a:lnTo>
                <a:lnTo>
                  <a:pt x="1186" y="92"/>
                </a:lnTo>
                <a:lnTo>
                  <a:pt x="1190" y="91"/>
                </a:lnTo>
                <a:lnTo>
                  <a:pt x="1193" y="96"/>
                </a:lnTo>
                <a:lnTo>
                  <a:pt x="1196" y="99"/>
                </a:lnTo>
                <a:lnTo>
                  <a:pt x="1200" y="97"/>
                </a:lnTo>
                <a:lnTo>
                  <a:pt x="1203" y="99"/>
                </a:lnTo>
                <a:lnTo>
                  <a:pt x="1207" y="104"/>
                </a:lnTo>
                <a:lnTo>
                  <a:pt x="1210" y="109"/>
                </a:lnTo>
                <a:lnTo>
                  <a:pt x="1213" y="107"/>
                </a:lnTo>
                <a:lnTo>
                  <a:pt x="1217" y="109"/>
                </a:lnTo>
                <a:lnTo>
                  <a:pt x="1220" y="105"/>
                </a:lnTo>
                <a:lnTo>
                  <a:pt x="1224" y="97"/>
                </a:lnTo>
                <a:lnTo>
                  <a:pt x="1227" y="86"/>
                </a:lnTo>
                <a:lnTo>
                  <a:pt x="1231" y="71"/>
                </a:lnTo>
                <a:lnTo>
                  <a:pt x="1234" y="62"/>
                </a:lnTo>
                <a:lnTo>
                  <a:pt x="1237" y="57"/>
                </a:lnTo>
                <a:lnTo>
                  <a:pt x="1241" y="66"/>
                </a:lnTo>
                <a:lnTo>
                  <a:pt x="1244" y="75"/>
                </a:lnTo>
                <a:lnTo>
                  <a:pt x="1248" y="78"/>
                </a:lnTo>
                <a:lnTo>
                  <a:pt x="1251" y="73"/>
                </a:lnTo>
                <a:lnTo>
                  <a:pt x="1254" y="67"/>
                </a:lnTo>
                <a:lnTo>
                  <a:pt x="1258" y="59"/>
                </a:lnTo>
                <a:lnTo>
                  <a:pt x="1261" y="58"/>
                </a:lnTo>
                <a:lnTo>
                  <a:pt x="1265" y="56"/>
                </a:lnTo>
                <a:lnTo>
                  <a:pt x="1268" y="48"/>
                </a:lnTo>
                <a:lnTo>
                  <a:pt x="1271" y="38"/>
                </a:lnTo>
                <a:lnTo>
                  <a:pt x="1275" y="26"/>
                </a:lnTo>
                <a:lnTo>
                  <a:pt x="1278" y="22"/>
                </a:lnTo>
                <a:lnTo>
                  <a:pt x="1282" y="19"/>
                </a:lnTo>
                <a:lnTo>
                  <a:pt x="1285" y="19"/>
                </a:lnTo>
                <a:lnTo>
                  <a:pt x="1288" y="20"/>
                </a:lnTo>
                <a:lnTo>
                  <a:pt x="1292" y="16"/>
                </a:lnTo>
                <a:lnTo>
                  <a:pt x="1295" y="13"/>
                </a:lnTo>
                <a:lnTo>
                  <a:pt x="1299" y="3"/>
                </a:lnTo>
                <a:lnTo>
                  <a:pt x="1302" y="0"/>
                </a:lnTo>
                <a:lnTo>
                  <a:pt x="1305" y="1"/>
                </a:lnTo>
                <a:lnTo>
                  <a:pt x="1309" y="8"/>
                </a:lnTo>
                <a:lnTo>
                  <a:pt x="1312" y="7"/>
                </a:lnTo>
                <a:lnTo>
                  <a:pt x="1316" y="7"/>
                </a:lnTo>
                <a:lnTo>
                  <a:pt x="1319" y="7"/>
                </a:lnTo>
                <a:lnTo>
                  <a:pt x="1322" y="11"/>
                </a:lnTo>
                <a:lnTo>
                  <a:pt x="1326" y="9"/>
                </a:lnTo>
                <a:lnTo>
                  <a:pt x="1329" y="4"/>
                </a:lnTo>
                <a:lnTo>
                  <a:pt x="1333" y="3"/>
                </a:lnTo>
                <a:lnTo>
                  <a:pt x="1336" y="8"/>
                </a:lnTo>
                <a:lnTo>
                  <a:pt x="1339" y="16"/>
                </a:lnTo>
                <a:lnTo>
                  <a:pt x="1343" y="20"/>
                </a:lnTo>
                <a:lnTo>
                  <a:pt x="1346" y="13"/>
                </a:lnTo>
                <a:lnTo>
                  <a:pt x="1350" y="12"/>
                </a:lnTo>
                <a:lnTo>
                  <a:pt x="1353" y="10"/>
                </a:lnTo>
                <a:lnTo>
                  <a:pt x="1356" y="14"/>
                </a:lnTo>
                <a:lnTo>
                  <a:pt x="1360" y="13"/>
                </a:lnTo>
                <a:lnTo>
                  <a:pt x="1363" y="10"/>
                </a:lnTo>
                <a:lnTo>
                  <a:pt x="1367" y="12"/>
                </a:lnTo>
                <a:lnTo>
                  <a:pt x="1370" y="15"/>
                </a:lnTo>
                <a:lnTo>
                  <a:pt x="1373" y="19"/>
                </a:lnTo>
                <a:lnTo>
                  <a:pt x="1377" y="21"/>
                </a:lnTo>
                <a:lnTo>
                  <a:pt x="1380" y="22"/>
                </a:lnTo>
                <a:lnTo>
                  <a:pt x="1384" y="37"/>
                </a:lnTo>
                <a:lnTo>
                  <a:pt x="1387" y="47"/>
                </a:lnTo>
                <a:lnTo>
                  <a:pt x="1390" y="49"/>
                </a:lnTo>
                <a:lnTo>
                  <a:pt x="1394" y="36"/>
                </a:lnTo>
                <a:lnTo>
                  <a:pt x="1397" y="22"/>
                </a:lnTo>
                <a:lnTo>
                  <a:pt x="1401" y="19"/>
                </a:lnTo>
                <a:lnTo>
                  <a:pt x="1404" y="24"/>
                </a:lnTo>
                <a:lnTo>
                  <a:pt x="1407" y="32"/>
                </a:lnTo>
                <a:lnTo>
                  <a:pt x="1411" y="37"/>
                </a:lnTo>
                <a:lnTo>
                  <a:pt x="1414" y="39"/>
                </a:lnTo>
                <a:lnTo>
                  <a:pt x="1418" y="36"/>
                </a:lnTo>
                <a:lnTo>
                  <a:pt x="1421" y="34"/>
                </a:lnTo>
                <a:lnTo>
                  <a:pt x="1425" y="32"/>
                </a:lnTo>
                <a:lnTo>
                  <a:pt x="1428" y="25"/>
                </a:lnTo>
                <a:lnTo>
                  <a:pt x="1431" y="20"/>
                </a:lnTo>
                <a:lnTo>
                  <a:pt x="1435" y="18"/>
                </a:lnTo>
                <a:lnTo>
                  <a:pt x="1438" y="27"/>
                </a:lnTo>
                <a:lnTo>
                  <a:pt x="1442" y="31"/>
                </a:lnTo>
                <a:lnTo>
                  <a:pt x="1445" y="37"/>
                </a:lnTo>
                <a:lnTo>
                  <a:pt x="1448" y="38"/>
                </a:lnTo>
                <a:lnTo>
                  <a:pt x="1452" y="48"/>
                </a:lnTo>
                <a:lnTo>
                  <a:pt x="1455" y="55"/>
                </a:lnTo>
                <a:lnTo>
                  <a:pt x="1459" y="60"/>
                </a:lnTo>
                <a:lnTo>
                  <a:pt x="1462" y="62"/>
                </a:lnTo>
                <a:lnTo>
                  <a:pt x="1465" y="64"/>
                </a:lnTo>
                <a:lnTo>
                  <a:pt x="1469" y="67"/>
                </a:lnTo>
                <a:lnTo>
                  <a:pt x="1472" y="62"/>
                </a:lnTo>
                <a:lnTo>
                  <a:pt x="1476" y="54"/>
                </a:lnTo>
                <a:lnTo>
                  <a:pt x="1479" y="49"/>
                </a:lnTo>
                <a:lnTo>
                  <a:pt x="1483" y="53"/>
                </a:lnTo>
                <a:lnTo>
                  <a:pt x="1486" y="59"/>
                </a:lnTo>
                <a:lnTo>
                  <a:pt x="1489" y="62"/>
                </a:lnTo>
                <a:lnTo>
                  <a:pt x="1493" y="57"/>
                </a:lnTo>
                <a:lnTo>
                  <a:pt x="1496" y="58"/>
                </a:lnTo>
                <a:lnTo>
                  <a:pt x="1500" y="60"/>
                </a:lnTo>
                <a:lnTo>
                  <a:pt x="1503" y="68"/>
                </a:lnTo>
                <a:lnTo>
                  <a:pt x="1506" y="65"/>
                </a:lnTo>
                <a:lnTo>
                  <a:pt x="1510" y="61"/>
                </a:lnTo>
                <a:lnTo>
                  <a:pt x="1513" y="49"/>
                </a:lnTo>
                <a:lnTo>
                  <a:pt x="1517" y="44"/>
                </a:lnTo>
                <a:lnTo>
                  <a:pt x="1520" y="41"/>
                </a:lnTo>
                <a:lnTo>
                  <a:pt x="1524" y="43"/>
                </a:lnTo>
                <a:lnTo>
                  <a:pt x="1527" y="57"/>
                </a:lnTo>
                <a:lnTo>
                  <a:pt x="1530" y="70"/>
                </a:lnTo>
                <a:lnTo>
                  <a:pt x="1534" y="83"/>
                </a:lnTo>
                <a:lnTo>
                  <a:pt x="1537" y="86"/>
                </a:lnTo>
                <a:lnTo>
                  <a:pt x="1541" y="89"/>
                </a:lnTo>
                <a:lnTo>
                  <a:pt x="1544" y="93"/>
                </a:lnTo>
                <a:lnTo>
                  <a:pt x="1547" y="91"/>
                </a:lnTo>
                <a:lnTo>
                  <a:pt x="1551" y="96"/>
                </a:lnTo>
                <a:lnTo>
                  <a:pt x="1554" y="101"/>
                </a:lnTo>
                <a:lnTo>
                  <a:pt x="1558" y="111"/>
                </a:lnTo>
                <a:lnTo>
                  <a:pt x="1561" y="110"/>
                </a:lnTo>
                <a:lnTo>
                  <a:pt x="1564" y="108"/>
                </a:lnTo>
                <a:lnTo>
                  <a:pt x="1568" y="106"/>
                </a:lnTo>
                <a:lnTo>
                  <a:pt x="1571" y="110"/>
                </a:lnTo>
                <a:lnTo>
                  <a:pt x="1575" y="117"/>
                </a:lnTo>
                <a:lnTo>
                  <a:pt x="1578" y="120"/>
                </a:lnTo>
                <a:lnTo>
                  <a:pt x="1581" y="124"/>
                </a:lnTo>
                <a:lnTo>
                  <a:pt x="1585" y="124"/>
                </a:lnTo>
                <a:lnTo>
                  <a:pt x="1588" y="127"/>
                </a:lnTo>
                <a:lnTo>
                  <a:pt x="1592" y="126"/>
                </a:lnTo>
                <a:lnTo>
                  <a:pt x="1595" y="123"/>
                </a:lnTo>
                <a:lnTo>
                  <a:pt x="1598" y="118"/>
                </a:lnTo>
                <a:lnTo>
                  <a:pt x="1602" y="116"/>
                </a:lnTo>
                <a:lnTo>
                  <a:pt x="1605" y="109"/>
                </a:lnTo>
                <a:lnTo>
                  <a:pt x="1609" y="107"/>
                </a:lnTo>
                <a:lnTo>
                  <a:pt x="1612" y="103"/>
                </a:lnTo>
                <a:lnTo>
                  <a:pt x="1615" y="101"/>
                </a:lnTo>
                <a:lnTo>
                  <a:pt x="1619" y="94"/>
                </a:lnTo>
                <a:lnTo>
                  <a:pt x="1622" y="88"/>
                </a:lnTo>
                <a:lnTo>
                  <a:pt x="1626" y="84"/>
                </a:lnTo>
                <a:lnTo>
                  <a:pt x="1629" y="78"/>
                </a:lnTo>
                <a:lnTo>
                  <a:pt x="1632" y="71"/>
                </a:lnTo>
                <a:lnTo>
                  <a:pt x="1636" y="65"/>
                </a:lnTo>
                <a:lnTo>
                  <a:pt x="1639" y="66"/>
                </a:lnTo>
                <a:lnTo>
                  <a:pt x="1643" y="64"/>
                </a:lnTo>
                <a:lnTo>
                  <a:pt x="1646" y="61"/>
                </a:lnTo>
                <a:lnTo>
                  <a:pt x="1649" y="51"/>
                </a:lnTo>
                <a:lnTo>
                  <a:pt x="1653" y="49"/>
                </a:lnTo>
                <a:lnTo>
                  <a:pt x="1656" y="45"/>
                </a:lnTo>
                <a:lnTo>
                  <a:pt x="1660" y="47"/>
                </a:lnTo>
                <a:lnTo>
                  <a:pt x="1663" y="54"/>
                </a:lnTo>
                <a:lnTo>
                  <a:pt x="1666" y="61"/>
                </a:lnTo>
                <a:lnTo>
                  <a:pt x="1670" y="60"/>
                </a:lnTo>
                <a:lnTo>
                  <a:pt x="1673" y="59"/>
                </a:lnTo>
                <a:lnTo>
                  <a:pt x="1677" y="53"/>
                </a:lnTo>
                <a:lnTo>
                  <a:pt x="1680" y="50"/>
                </a:lnTo>
                <a:lnTo>
                  <a:pt x="1683" y="44"/>
                </a:lnTo>
                <a:lnTo>
                  <a:pt x="1687" y="49"/>
                </a:lnTo>
                <a:lnTo>
                  <a:pt x="1690" y="52"/>
                </a:lnTo>
                <a:lnTo>
                  <a:pt x="1694" y="57"/>
                </a:lnTo>
                <a:lnTo>
                  <a:pt x="1697" y="59"/>
                </a:lnTo>
                <a:lnTo>
                  <a:pt x="1700" y="62"/>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62" name="Freeform 188">
            <a:extLst>
              <a:ext uri="{FF2B5EF4-FFF2-40B4-BE49-F238E27FC236}">
                <a16:creationId xmlns:a16="http://schemas.microsoft.com/office/drawing/2014/main" id="{A45AC637-C397-4592-B5E6-6C900BE96827}"/>
              </a:ext>
            </a:extLst>
          </p:cNvPr>
          <p:cNvSpPr>
            <a:spLocks/>
          </p:cNvSpPr>
          <p:nvPr/>
        </p:nvSpPr>
        <p:spPr bwMode="auto">
          <a:xfrm>
            <a:off x="8691563" y="4725988"/>
            <a:ext cx="2698750" cy="784225"/>
          </a:xfrm>
          <a:custGeom>
            <a:avLst/>
            <a:gdLst>
              <a:gd name="T0" fmla="*/ 24 w 1700"/>
              <a:gd name="T1" fmla="*/ 404 h 494"/>
              <a:gd name="T2" fmla="*/ 52 w 1700"/>
              <a:gd name="T3" fmla="*/ 422 h 494"/>
              <a:gd name="T4" fmla="*/ 79 w 1700"/>
              <a:gd name="T5" fmla="*/ 476 h 494"/>
              <a:gd name="T6" fmla="*/ 106 w 1700"/>
              <a:gd name="T7" fmla="*/ 451 h 494"/>
              <a:gd name="T8" fmla="*/ 133 w 1700"/>
              <a:gd name="T9" fmla="*/ 414 h 494"/>
              <a:gd name="T10" fmla="*/ 160 w 1700"/>
              <a:gd name="T11" fmla="*/ 383 h 494"/>
              <a:gd name="T12" fmla="*/ 188 w 1700"/>
              <a:gd name="T13" fmla="*/ 349 h 494"/>
              <a:gd name="T14" fmla="*/ 215 w 1700"/>
              <a:gd name="T15" fmla="*/ 325 h 494"/>
              <a:gd name="T16" fmla="*/ 242 w 1700"/>
              <a:gd name="T17" fmla="*/ 352 h 494"/>
              <a:gd name="T18" fmla="*/ 270 w 1700"/>
              <a:gd name="T19" fmla="*/ 377 h 494"/>
              <a:gd name="T20" fmla="*/ 297 w 1700"/>
              <a:gd name="T21" fmla="*/ 364 h 494"/>
              <a:gd name="T22" fmla="*/ 324 w 1700"/>
              <a:gd name="T23" fmla="*/ 355 h 494"/>
              <a:gd name="T24" fmla="*/ 351 w 1700"/>
              <a:gd name="T25" fmla="*/ 367 h 494"/>
              <a:gd name="T26" fmla="*/ 379 w 1700"/>
              <a:gd name="T27" fmla="*/ 339 h 494"/>
              <a:gd name="T28" fmla="*/ 406 w 1700"/>
              <a:gd name="T29" fmla="*/ 351 h 494"/>
              <a:gd name="T30" fmla="*/ 433 w 1700"/>
              <a:gd name="T31" fmla="*/ 370 h 494"/>
              <a:gd name="T32" fmla="*/ 460 w 1700"/>
              <a:gd name="T33" fmla="*/ 346 h 494"/>
              <a:gd name="T34" fmla="*/ 488 w 1700"/>
              <a:gd name="T35" fmla="*/ 381 h 494"/>
              <a:gd name="T36" fmla="*/ 515 w 1700"/>
              <a:gd name="T37" fmla="*/ 324 h 494"/>
              <a:gd name="T38" fmla="*/ 542 w 1700"/>
              <a:gd name="T39" fmla="*/ 301 h 494"/>
              <a:gd name="T40" fmla="*/ 569 w 1700"/>
              <a:gd name="T41" fmla="*/ 304 h 494"/>
              <a:gd name="T42" fmla="*/ 597 w 1700"/>
              <a:gd name="T43" fmla="*/ 311 h 494"/>
              <a:gd name="T44" fmla="*/ 624 w 1700"/>
              <a:gd name="T45" fmla="*/ 287 h 494"/>
              <a:gd name="T46" fmla="*/ 651 w 1700"/>
              <a:gd name="T47" fmla="*/ 284 h 494"/>
              <a:gd name="T48" fmla="*/ 678 w 1700"/>
              <a:gd name="T49" fmla="*/ 265 h 494"/>
              <a:gd name="T50" fmla="*/ 706 w 1700"/>
              <a:gd name="T51" fmla="*/ 242 h 494"/>
              <a:gd name="T52" fmla="*/ 733 w 1700"/>
              <a:gd name="T53" fmla="*/ 258 h 494"/>
              <a:gd name="T54" fmla="*/ 760 w 1700"/>
              <a:gd name="T55" fmla="*/ 281 h 494"/>
              <a:gd name="T56" fmla="*/ 787 w 1700"/>
              <a:gd name="T57" fmla="*/ 255 h 494"/>
              <a:gd name="T58" fmla="*/ 815 w 1700"/>
              <a:gd name="T59" fmla="*/ 234 h 494"/>
              <a:gd name="T60" fmla="*/ 842 w 1700"/>
              <a:gd name="T61" fmla="*/ 215 h 494"/>
              <a:gd name="T62" fmla="*/ 869 w 1700"/>
              <a:gd name="T63" fmla="*/ 209 h 494"/>
              <a:gd name="T64" fmla="*/ 897 w 1700"/>
              <a:gd name="T65" fmla="*/ 212 h 494"/>
              <a:gd name="T66" fmla="*/ 924 w 1700"/>
              <a:gd name="T67" fmla="*/ 183 h 494"/>
              <a:gd name="T68" fmla="*/ 951 w 1700"/>
              <a:gd name="T69" fmla="*/ 186 h 494"/>
              <a:gd name="T70" fmla="*/ 978 w 1700"/>
              <a:gd name="T71" fmla="*/ 141 h 494"/>
              <a:gd name="T72" fmla="*/ 1006 w 1700"/>
              <a:gd name="T73" fmla="*/ 133 h 494"/>
              <a:gd name="T74" fmla="*/ 1033 w 1700"/>
              <a:gd name="T75" fmla="*/ 92 h 494"/>
              <a:gd name="T76" fmla="*/ 1060 w 1700"/>
              <a:gd name="T77" fmla="*/ 89 h 494"/>
              <a:gd name="T78" fmla="*/ 1087 w 1700"/>
              <a:gd name="T79" fmla="*/ 112 h 494"/>
              <a:gd name="T80" fmla="*/ 1114 w 1700"/>
              <a:gd name="T81" fmla="*/ 121 h 494"/>
              <a:gd name="T82" fmla="*/ 1142 w 1700"/>
              <a:gd name="T83" fmla="*/ 104 h 494"/>
              <a:gd name="T84" fmla="*/ 1169 w 1700"/>
              <a:gd name="T85" fmla="*/ 55 h 494"/>
              <a:gd name="T86" fmla="*/ 1196 w 1700"/>
              <a:gd name="T87" fmla="*/ 43 h 494"/>
              <a:gd name="T88" fmla="*/ 1224 w 1700"/>
              <a:gd name="T89" fmla="*/ 57 h 494"/>
              <a:gd name="T90" fmla="*/ 1251 w 1700"/>
              <a:gd name="T91" fmla="*/ 79 h 494"/>
              <a:gd name="T92" fmla="*/ 1278 w 1700"/>
              <a:gd name="T93" fmla="*/ 41 h 494"/>
              <a:gd name="T94" fmla="*/ 1305 w 1700"/>
              <a:gd name="T95" fmla="*/ 90 h 494"/>
              <a:gd name="T96" fmla="*/ 1333 w 1700"/>
              <a:gd name="T97" fmla="*/ 126 h 494"/>
              <a:gd name="T98" fmla="*/ 1360 w 1700"/>
              <a:gd name="T99" fmla="*/ 110 h 494"/>
              <a:gd name="T100" fmla="*/ 1387 w 1700"/>
              <a:gd name="T101" fmla="*/ 71 h 494"/>
              <a:gd name="T102" fmla="*/ 1414 w 1700"/>
              <a:gd name="T103" fmla="*/ 70 h 494"/>
              <a:gd name="T104" fmla="*/ 1442 w 1700"/>
              <a:gd name="T105" fmla="*/ 71 h 494"/>
              <a:gd name="T106" fmla="*/ 1469 w 1700"/>
              <a:gd name="T107" fmla="*/ 94 h 494"/>
              <a:gd name="T108" fmla="*/ 1496 w 1700"/>
              <a:gd name="T109" fmla="*/ 72 h 494"/>
              <a:gd name="T110" fmla="*/ 1524 w 1700"/>
              <a:gd name="T111" fmla="*/ 38 h 494"/>
              <a:gd name="T112" fmla="*/ 1551 w 1700"/>
              <a:gd name="T113" fmla="*/ 38 h 494"/>
              <a:gd name="T114" fmla="*/ 1578 w 1700"/>
              <a:gd name="T115" fmla="*/ 3 h 494"/>
              <a:gd name="T116" fmla="*/ 1605 w 1700"/>
              <a:gd name="T117" fmla="*/ 30 h 494"/>
              <a:gd name="T118" fmla="*/ 1632 w 1700"/>
              <a:gd name="T119" fmla="*/ 18 h 494"/>
              <a:gd name="T120" fmla="*/ 1660 w 1700"/>
              <a:gd name="T121" fmla="*/ 21 h 494"/>
              <a:gd name="T122" fmla="*/ 1687 w 1700"/>
              <a:gd name="T123" fmla="*/ 8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23"/>
                </a:moveTo>
                <a:lnTo>
                  <a:pt x="4" y="426"/>
                </a:lnTo>
                <a:lnTo>
                  <a:pt x="7" y="421"/>
                </a:lnTo>
                <a:lnTo>
                  <a:pt x="11" y="424"/>
                </a:lnTo>
                <a:lnTo>
                  <a:pt x="14" y="427"/>
                </a:lnTo>
                <a:lnTo>
                  <a:pt x="18" y="424"/>
                </a:lnTo>
                <a:lnTo>
                  <a:pt x="21" y="420"/>
                </a:lnTo>
                <a:lnTo>
                  <a:pt x="24" y="404"/>
                </a:lnTo>
                <a:lnTo>
                  <a:pt x="28" y="399"/>
                </a:lnTo>
                <a:lnTo>
                  <a:pt x="31" y="397"/>
                </a:lnTo>
                <a:lnTo>
                  <a:pt x="35" y="405"/>
                </a:lnTo>
                <a:lnTo>
                  <a:pt x="38" y="410"/>
                </a:lnTo>
                <a:lnTo>
                  <a:pt x="41" y="410"/>
                </a:lnTo>
                <a:lnTo>
                  <a:pt x="45" y="410"/>
                </a:lnTo>
                <a:lnTo>
                  <a:pt x="48" y="412"/>
                </a:lnTo>
                <a:lnTo>
                  <a:pt x="52" y="422"/>
                </a:lnTo>
                <a:lnTo>
                  <a:pt x="55" y="433"/>
                </a:lnTo>
                <a:lnTo>
                  <a:pt x="58" y="445"/>
                </a:lnTo>
                <a:lnTo>
                  <a:pt x="62" y="454"/>
                </a:lnTo>
                <a:lnTo>
                  <a:pt x="65" y="464"/>
                </a:lnTo>
                <a:lnTo>
                  <a:pt x="69" y="470"/>
                </a:lnTo>
                <a:lnTo>
                  <a:pt x="72" y="472"/>
                </a:lnTo>
                <a:lnTo>
                  <a:pt x="75" y="473"/>
                </a:lnTo>
                <a:lnTo>
                  <a:pt x="79" y="476"/>
                </a:lnTo>
                <a:lnTo>
                  <a:pt x="82" y="476"/>
                </a:lnTo>
                <a:lnTo>
                  <a:pt x="86" y="480"/>
                </a:lnTo>
                <a:lnTo>
                  <a:pt x="89" y="486"/>
                </a:lnTo>
                <a:lnTo>
                  <a:pt x="92" y="494"/>
                </a:lnTo>
                <a:lnTo>
                  <a:pt x="96" y="489"/>
                </a:lnTo>
                <a:lnTo>
                  <a:pt x="99" y="477"/>
                </a:lnTo>
                <a:lnTo>
                  <a:pt x="103" y="463"/>
                </a:lnTo>
                <a:lnTo>
                  <a:pt x="106" y="451"/>
                </a:lnTo>
                <a:lnTo>
                  <a:pt x="109" y="443"/>
                </a:lnTo>
                <a:lnTo>
                  <a:pt x="113" y="435"/>
                </a:lnTo>
                <a:lnTo>
                  <a:pt x="116" y="437"/>
                </a:lnTo>
                <a:lnTo>
                  <a:pt x="120" y="428"/>
                </a:lnTo>
                <a:lnTo>
                  <a:pt x="123" y="418"/>
                </a:lnTo>
                <a:lnTo>
                  <a:pt x="126" y="413"/>
                </a:lnTo>
                <a:lnTo>
                  <a:pt x="130" y="412"/>
                </a:lnTo>
                <a:lnTo>
                  <a:pt x="133" y="414"/>
                </a:lnTo>
                <a:lnTo>
                  <a:pt x="137" y="410"/>
                </a:lnTo>
                <a:lnTo>
                  <a:pt x="140" y="415"/>
                </a:lnTo>
                <a:lnTo>
                  <a:pt x="143" y="418"/>
                </a:lnTo>
                <a:lnTo>
                  <a:pt x="147" y="419"/>
                </a:lnTo>
                <a:lnTo>
                  <a:pt x="150" y="410"/>
                </a:lnTo>
                <a:lnTo>
                  <a:pt x="154" y="401"/>
                </a:lnTo>
                <a:lnTo>
                  <a:pt x="157" y="389"/>
                </a:lnTo>
                <a:lnTo>
                  <a:pt x="160" y="383"/>
                </a:lnTo>
                <a:lnTo>
                  <a:pt x="164" y="387"/>
                </a:lnTo>
                <a:lnTo>
                  <a:pt x="167" y="391"/>
                </a:lnTo>
                <a:lnTo>
                  <a:pt x="171" y="391"/>
                </a:lnTo>
                <a:lnTo>
                  <a:pt x="174" y="380"/>
                </a:lnTo>
                <a:lnTo>
                  <a:pt x="177" y="372"/>
                </a:lnTo>
                <a:lnTo>
                  <a:pt x="181" y="365"/>
                </a:lnTo>
                <a:lnTo>
                  <a:pt x="184" y="351"/>
                </a:lnTo>
                <a:lnTo>
                  <a:pt x="188" y="349"/>
                </a:lnTo>
                <a:lnTo>
                  <a:pt x="191" y="342"/>
                </a:lnTo>
                <a:lnTo>
                  <a:pt x="195" y="350"/>
                </a:lnTo>
                <a:lnTo>
                  <a:pt x="198" y="342"/>
                </a:lnTo>
                <a:lnTo>
                  <a:pt x="201" y="339"/>
                </a:lnTo>
                <a:lnTo>
                  <a:pt x="205" y="325"/>
                </a:lnTo>
                <a:lnTo>
                  <a:pt x="208" y="313"/>
                </a:lnTo>
                <a:lnTo>
                  <a:pt x="212" y="313"/>
                </a:lnTo>
                <a:lnTo>
                  <a:pt x="215" y="325"/>
                </a:lnTo>
                <a:lnTo>
                  <a:pt x="218" y="335"/>
                </a:lnTo>
                <a:lnTo>
                  <a:pt x="222" y="336"/>
                </a:lnTo>
                <a:lnTo>
                  <a:pt x="225" y="336"/>
                </a:lnTo>
                <a:lnTo>
                  <a:pt x="229" y="346"/>
                </a:lnTo>
                <a:lnTo>
                  <a:pt x="232" y="356"/>
                </a:lnTo>
                <a:lnTo>
                  <a:pt x="235" y="362"/>
                </a:lnTo>
                <a:lnTo>
                  <a:pt x="239" y="357"/>
                </a:lnTo>
                <a:lnTo>
                  <a:pt x="242" y="352"/>
                </a:lnTo>
                <a:lnTo>
                  <a:pt x="246" y="343"/>
                </a:lnTo>
                <a:lnTo>
                  <a:pt x="249" y="345"/>
                </a:lnTo>
                <a:lnTo>
                  <a:pt x="253" y="348"/>
                </a:lnTo>
                <a:lnTo>
                  <a:pt x="256" y="352"/>
                </a:lnTo>
                <a:lnTo>
                  <a:pt x="259" y="359"/>
                </a:lnTo>
                <a:lnTo>
                  <a:pt x="263" y="367"/>
                </a:lnTo>
                <a:lnTo>
                  <a:pt x="266" y="378"/>
                </a:lnTo>
                <a:lnTo>
                  <a:pt x="270" y="377"/>
                </a:lnTo>
                <a:lnTo>
                  <a:pt x="273" y="380"/>
                </a:lnTo>
                <a:lnTo>
                  <a:pt x="276" y="378"/>
                </a:lnTo>
                <a:lnTo>
                  <a:pt x="280" y="384"/>
                </a:lnTo>
                <a:lnTo>
                  <a:pt x="283" y="384"/>
                </a:lnTo>
                <a:lnTo>
                  <a:pt x="287" y="381"/>
                </a:lnTo>
                <a:lnTo>
                  <a:pt x="290" y="371"/>
                </a:lnTo>
                <a:lnTo>
                  <a:pt x="293" y="363"/>
                </a:lnTo>
                <a:lnTo>
                  <a:pt x="297" y="364"/>
                </a:lnTo>
                <a:lnTo>
                  <a:pt x="300" y="368"/>
                </a:lnTo>
                <a:lnTo>
                  <a:pt x="304" y="378"/>
                </a:lnTo>
                <a:lnTo>
                  <a:pt x="307" y="389"/>
                </a:lnTo>
                <a:lnTo>
                  <a:pt x="311" y="396"/>
                </a:lnTo>
                <a:lnTo>
                  <a:pt x="314" y="390"/>
                </a:lnTo>
                <a:lnTo>
                  <a:pt x="317" y="377"/>
                </a:lnTo>
                <a:lnTo>
                  <a:pt x="321" y="365"/>
                </a:lnTo>
                <a:lnTo>
                  <a:pt x="324" y="355"/>
                </a:lnTo>
                <a:lnTo>
                  <a:pt x="328" y="343"/>
                </a:lnTo>
                <a:lnTo>
                  <a:pt x="331" y="339"/>
                </a:lnTo>
                <a:lnTo>
                  <a:pt x="334" y="340"/>
                </a:lnTo>
                <a:lnTo>
                  <a:pt x="338" y="339"/>
                </a:lnTo>
                <a:lnTo>
                  <a:pt x="341" y="335"/>
                </a:lnTo>
                <a:lnTo>
                  <a:pt x="345" y="343"/>
                </a:lnTo>
                <a:lnTo>
                  <a:pt x="348" y="354"/>
                </a:lnTo>
                <a:lnTo>
                  <a:pt x="351" y="367"/>
                </a:lnTo>
                <a:lnTo>
                  <a:pt x="355" y="365"/>
                </a:lnTo>
                <a:lnTo>
                  <a:pt x="358" y="365"/>
                </a:lnTo>
                <a:lnTo>
                  <a:pt x="362" y="359"/>
                </a:lnTo>
                <a:lnTo>
                  <a:pt x="365" y="356"/>
                </a:lnTo>
                <a:lnTo>
                  <a:pt x="368" y="353"/>
                </a:lnTo>
                <a:lnTo>
                  <a:pt x="372" y="351"/>
                </a:lnTo>
                <a:lnTo>
                  <a:pt x="375" y="348"/>
                </a:lnTo>
                <a:lnTo>
                  <a:pt x="379" y="339"/>
                </a:lnTo>
                <a:lnTo>
                  <a:pt x="382" y="327"/>
                </a:lnTo>
                <a:lnTo>
                  <a:pt x="385" y="320"/>
                </a:lnTo>
                <a:lnTo>
                  <a:pt x="389" y="320"/>
                </a:lnTo>
                <a:lnTo>
                  <a:pt x="392" y="327"/>
                </a:lnTo>
                <a:lnTo>
                  <a:pt x="396" y="335"/>
                </a:lnTo>
                <a:lnTo>
                  <a:pt x="399" y="342"/>
                </a:lnTo>
                <a:lnTo>
                  <a:pt x="402" y="347"/>
                </a:lnTo>
                <a:lnTo>
                  <a:pt x="406" y="351"/>
                </a:lnTo>
                <a:lnTo>
                  <a:pt x="409" y="347"/>
                </a:lnTo>
                <a:lnTo>
                  <a:pt x="413" y="341"/>
                </a:lnTo>
                <a:lnTo>
                  <a:pt x="416" y="334"/>
                </a:lnTo>
                <a:lnTo>
                  <a:pt x="419" y="337"/>
                </a:lnTo>
                <a:lnTo>
                  <a:pt x="423" y="350"/>
                </a:lnTo>
                <a:lnTo>
                  <a:pt x="426" y="359"/>
                </a:lnTo>
                <a:lnTo>
                  <a:pt x="430" y="371"/>
                </a:lnTo>
                <a:lnTo>
                  <a:pt x="433" y="370"/>
                </a:lnTo>
                <a:lnTo>
                  <a:pt x="436" y="369"/>
                </a:lnTo>
                <a:lnTo>
                  <a:pt x="440" y="366"/>
                </a:lnTo>
                <a:lnTo>
                  <a:pt x="443" y="358"/>
                </a:lnTo>
                <a:lnTo>
                  <a:pt x="447" y="351"/>
                </a:lnTo>
                <a:lnTo>
                  <a:pt x="450" y="341"/>
                </a:lnTo>
                <a:lnTo>
                  <a:pt x="453" y="338"/>
                </a:lnTo>
                <a:lnTo>
                  <a:pt x="457" y="342"/>
                </a:lnTo>
                <a:lnTo>
                  <a:pt x="460" y="346"/>
                </a:lnTo>
                <a:lnTo>
                  <a:pt x="464" y="356"/>
                </a:lnTo>
                <a:lnTo>
                  <a:pt x="467" y="353"/>
                </a:lnTo>
                <a:lnTo>
                  <a:pt x="470" y="345"/>
                </a:lnTo>
                <a:lnTo>
                  <a:pt x="474" y="342"/>
                </a:lnTo>
                <a:lnTo>
                  <a:pt x="477" y="350"/>
                </a:lnTo>
                <a:lnTo>
                  <a:pt x="481" y="367"/>
                </a:lnTo>
                <a:lnTo>
                  <a:pt x="484" y="376"/>
                </a:lnTo>
                <a:lnTo>
                  <a:pt x="488" y="381"/>
                </a:lnTo>
                <a:lnTo>
                  <a:pt x="491" y="377"/>
                </a:lnTo>
                <a:lnTo>
                  <a:pt x="494" y="372"/>
                </a:lnTo>
                <a:lnTo>
                  <a:pt x="498" y="365"/>
                </a:lnTo>
                <a:lnTo>
                  <a:pt x="501" y="357"/>
                </a:lnTo>
                <a:lnTo>
                  <a:pt x="505" y="345"/>
                </a:lnTo>
                <a:lnTo>
                  <a:pt x="508" y="338"/>
                </a:lnTo>
                <a:lnTo>
                  <a:pt x="511" y="328"/>
                </a:lnTo>
                <a:lnTo>
                  <a:pt x="515" y="324"/>
                </a:lnTo>
                <a:lnTo>
                  <a:pt x="518" y="312"/>
                </a:lnTo>
                <a:lnTo>
                  <a:pt x="522" y="310"/>
                </a:lnTo>
                <a:lnTo>
                  <a:pt x="525" y="314"/>
                </a:lnTo>
                <a:lnTo>
                  <a:pt x="528" y="327"/>
                </a:lnTo>
                <a:lnTo>
                  <a:pt x="532" y="338"/>
                </a:lnTo>
                <a:lnTo>
                  <a:pt x="535" y="329"/>
                </a:lnTo>
                <a:lnTo>
                  <a:pt x="539" y="314"/>
                </a:lnTo>
                <a:lnTo>
                  <a:pt x="542" y="301"/>
                </a:lnTo>
                <a:lnTo>
                  <a:pt x="546" y="297"/>
                </a:lnTo>
                <a:lnTo>
                  <a:pt x="549" y="296"/>
                </a:lnTo>
                <a:lnTo>
                  <a:pt x="552" y="295"/>
                </a:lnTo>
                <a:lnTo>
                  <a:pt x="556" y="299"/>
                </a:lnTo>
                <a:lnTo>
                  <a:pt x="559" y="305"/>
                </a:lnTo>
                <a:lnTo>
                  <a:pt x="563" y="308"/>
                </a:lnTo>
                <a:lnTo>
                  <a:pt x="566" y="304"/>
                </a:lnTo>
                <a:lnTo>
                  <a:pt x="569" y="304"/>
                </a:lnTo>
                <a:lnTo>
                  <a:pt x="573" y="311"/>
                </a:lnTo>
                <a:lnTo>
                  <a:pt x="576" y="314"/>
                </a:lnTo>
                <a:lnTo>
                  <a:pt x="580" y="317"/>
                </a:lnTo>
                <a:lnTo>
                  <a:pt x="583" y="314"/>
                </a:lnTo>
                <a:lnTo>
                  <a:pt x="586" y="320"/>
                </a:lnTo>
                <a:lnTo>
                  <a:pt x="590" y="319"/>
                </a:lnTo>
                <a:lnTo>
                  <a:pt x="593" y="315"/>
                </a:lnTo>
                <a:lnTo>
                  <a:pt x="597" y="311"/>
                </a:lnTo>
                <a:lnTo>
                  <a:pt x="600" y="304"/>
                </a:lnTo>
                <a:lnTo>
                  <a:pt x="604" y="292"/>
                </a:lnTo>
                <a:lnTo>
                  <a:pt x="607" y="272"/>
                </a:lnTo>
                <a:lnTo>
                  <a:pt x="610" y="262"/>
                </a:lnTo>
                <a:lnTo>
                  <a:pt x="614" y="260"/>
                </a:lnTo>
                <a:lnTo>
                  <a:pt x="617" y="274"/>
                </a:lnTo>
                <a:lnTo>
                  <a:pt x="621" y="286"/>
                </a:lnTo>
                <a:lnTo>
                  <a:pt x="624" y="287"/>
                </a:lnTo>
                <a:lnTo>
                  <a:pt x="627" y="281"/>
                </a:lnTo>
                <a:lnTo>
                  <a:pt x="631" y="272"/>
                </a:lnTo>
                <a:lnTo>
                  <a:pt x="634" y="282"/>
                </a:lnTo>
                <a:lnTo>
                  <a:pt x="638" y="292"/>
                </a:lnTo>
                <a:lnTo>
                  <a:pt x="641" y="297"/>
                </a:lnTo>
                <a:lnTo>
                  <a:pt x="644" y="295"/>
                </a:lnTo>
                <a:lnTo>
                  <a:pt x="648" y="288"/>
                </a:lnTo>
                <a:lnTo>
                  <a:pt x="651" y="284"/>
                </a:lnTo>
                <a:lnTo>
                  <a:pt x="655" y="275"/>
                </a:lnTo>
                <a:lnTo>
                  <a:pt x="658" y="272"/>
                </a:lnTo>
                <a:lnTo>
                  <a:pt x="661" y="265"/>
                </a:lnTo>
                <a:lnTo>
                  <a:pt x="665" y="261"/>
                </a:lnTo>
                <a:lnTo>
                  <a:pt x="668" y="260"/>
                </a:lnTo>
                <a:lnTo>
                  <a:pt x="672" y="265"/>
                </a:lnTo>
                <a:lnTo>
                  <a:pt x="675" y="267"/>
                </a:lnTo>
                <a:lnTo>
                  <a:pt x="678" y="265"/>
                </a:lnTo>
                <a:lnTo>
                  <a:pt x="682" y="263"/>
                </a:lnTo>
                <a:lnTo>
                  <a:pt x="685" y="267"/>
                </a:lnTo>
                <a:lnTo>
                  <a:pt x="689" y="270"/>
                </a:lnTo>
                <a:lnTo>
                  <a:pt x="692" y="270"/>
                </a:lnTo>
                <a:lnTo>
                  <a:pt x="696" y="275"/>
                </a:lnTo>
                <a:lnTo>
                  <a:pt x="699" y="267"/>
                </a:lnTo>
                <a:lnTo>
                  <a:pt x="702" y="258"/>
                </a:lnTo>
                <a:lnTo>
                  <a:pt x="706" y="242"/>
                </a:lnTo>
                <a:lnTo>
                  <a:pt x="709" y="234"/>
                </a:lnTo>
                <a:lnTo>
                  <a:pt x="713" y="230"/>
                </a:lnTo>
                <a:lnTo>
                  <a:pt x="716" y="223"/>
                </a:lnTo>
                <a:lnTo>
                  <a:pt x="719" y="228"/>
                </a:lnTo>
                <a:lnTo>
                  <a:pt x="723" y="246"/>
                </a:lnTo>
                <a:lnTo>
                  <a:pt x="726" y="260"/>
                </a:lnTo>
                <a:lnTo>
                  <a:pt x="730" y="259"/>
                </a:lnTo>
                <a:lnTo>
                  <a:pt x="733" y="258"/>
                </a:lnTo>
                <a:lnTo>
                  <a:pt x="736" y="262"/>
                </a:lnTo>
                <a:lnTo>
                  <a:pt x="740" y="269"/>
                </a:lnTo>
                <a:lnTo>
                  <a:pt x="743" y="274"/>
                </a:lnTo>
                <a:lnTo>
                  <a:pt x="747" y="280"/>
                </a:lnTo>
                <a:lnTo>
                  <a:pt x="750" y="288"/>
                </a:lnTo>
                <a:lnTo>
                  <a:pt x="753" y="284"/>
                </a:lnTo>
                <a:lnTo>
                  <a:pt x="757" y="281"/>
                </a:lnTo>
                <a:lnTo>
                  <a:pt x="760" y="281"/>
                </a:lnTo>
                <a:lnTo>
                  <a:pt x="764" y="281"/>
                </a:lnTo>
                <a:lnTo>
                  <a:pt x="767" y="284"/>
                </a:lnTo>
                <a:lnTo>
                  <a:pt x="770" y="286"/>
                </a:lnTo>
                <a:lnTo>
                  <a:pt x="774" y="287"/>
                </a:lnTo>
                <a:lnTo>
                  <a:pt x="777" y="281"/>
                </a:lnTo>
                <a:lnTo>
                  <a:pt x="781" y="270"/>
                </a:lnTo>
                <a:lnTo>
                  <a:pt x="784" y="264"/>
                </a:lnTo>
                <a:lnTo>
                  <a:pt x="787" y="255"/>
                </a:lnTo>
                <a:lnTo>
                  <a:pt x="791" y="245"/>
                </a:lnTo>
                <a:lnTo>
                  <a:pt x="794" y="235"/>
                </a:lnTo>
                <a:lnTo>
                  <a:pt x="798" y="239"/>
                </a:lnTo>
                <a:lnTo>
                  <a:pt x="801" y="248"/>
                </a:lnTo>
                <a:lnTo>
                  <a:pt x="804" y="251"/>
                </a:lnTo>
                <a:lnTo>
                  <a:pt x="808" y="248"/>
                </a:lnTo>
                <a:lnTo>
                  <a:pt x="811" y="239"/>
                </a:lnTo>
                <a:lnTo>
                  <a:pt x="815" y="234"/>
                </a:lnTo>
                <a:lnTo>
                  <a:pt x="818" y="224"/>
                </a:lnTo>
                <a:lnTo>
                  <a:pt x="821" y="218"/>
                </a:lnTo>
                <a:lnTo>
                  <a:pt x="825" y="211"/>
                </a:lnTo>
                <a:lnTo>
                  <a:pt x="828" y="207"/>
                </a:lnTo>
                <a:lnTo>
                  <a:pt x="832" y="206"/>
                </a:lnTo>
                <a:lnTo>
                  <a:pt x="835" y="204"/>
                </a:lnTo>
                <a:lnTo>
                  <a:pt x="839" y="208"/>
                </a:lnTo>
                <a:lnTo>
                  <a:pt x="842" y="215"/>
                </a:lnTo>
                <a:lnTo>
                  <a:pt x="845" y="226"/>
                </a:lnTo>
                <a:lnTo>
                  <a:pt x="849" y="225"/>
                </a:lnTo>
                <a:lnTo>
                  <a:pt x="852" y="229"/>
                </a:lnTo>
                <a:lnTo>
                  <a:pt x="856" y="227"/>
                </a:lnTo>
                <a:lnTo>
                  <a:pt x="859" y="224"/>
                </a:lnTo>
                <a:lnTo>
                  <a:pt x="862" y="214"/>
                </a:lnTo>
                <a:lnTo>
                  <a:pt x="866" y="209"/>
                </a:lnTo>
                <a:lnTo>
                  <a:pt x="869" y="209"/>
                </a:lnTo>
                <a:lnTo>
                  <a:pt x="873" y="208"/>
                </a:lnTo>
                <a:lnTo>
                  <a:pt x="876" y="208"/>
                </a:lnTo>
                <a:lnTo>
                  <a:pt x="879" y="207"/>
                </a:lnTo>
                <a:lnTo>
                  <a:pt x="883" y="208"/>
                </a:lnTo>
                <a:lnTo>
                  <a:pt x="886" y="213"/>
                </a:lnTo>
                <a:lnTo>
                  <a:pt x="890" y="216"/>
                </a:lnTo>
                <a:lnTo>
                  <a:pt x="893" y="220"/>
                </a:lnTo>
                <a:lnTo>
                  <a:pt x="897" y="212"/>
                </a:lnTo>
                <a:lnTo>
                  <a:pt x="900" y="202"/>
                </a:lnTo>
                <a:lnTo>
                  <a:pt x="903" y="187"/>
                </a:lnTo>
                <a:lnTo>
                  <a:pt x="907" y="177"/>
                </a:lnTo>
                <a:lnTo>
                  <a:pt x="910" y="170"/>
                </a:lnTo>
                <a:lnTo>
                  <a:pt x="914" y="171"/>
                </a:lnTo>
                <a:lnTo>
                  <a:pt x="917" y="176"/>
                </a:lnTo>
                <a:lnTo>
                  <a:pt x="920" y="180"/>
                </a:lnTo>
                <a:lnTo>
                  <a:pt x="924" y="183"/>
                </a:lnTo>
                <a:lnTo>
                  <a:pt x="927" y="181"/>
                </a:lnTo>
                <a:lnTo>
                  <a:pt x="931" y="185"/>
                </a:lnTo>
                <a:lnTo>
                  <a:pt x="934" y="190"/>
                </a:lnTo>
                <a:lnTo>
                  <a:pt x="938" y="190"/>
                </a:lnTo>
                <a:lnTo>
                  <a:pt x="941" y="184"/>
                </a:lnTo>
                <a:lnTo>
                  <a:pt x="944" y="184"/>
                </a:lnTo>
                <a:lnTo>
                  <a:pt x="948" y="182"/>
                </a:lnTo>
                <a:lnTo>
                  <a:pt x="951" y="186"/>
                </a:lnTo>
                <a:lnTo>
                  <a:pt x="955" y="182"/>
                </a:lnTo>
                <a:lnTo>
                  <a:pt x="958" y="187"/>
                </a:lnTo>
                <a:lnTo>
                  <a:pt x="961" y="183"/>
                </a:lnTo>
                <a:lnTo>
                  <a:pt x="965" y="180"/>
                </a:lnTo>
                <a:lnTo>
                  <a:pt x="968" y="173"/>
                </a:lnTo>
                <a:lnTo>
                  <a:pt x="972" y="166"/>
                </a:lnTo>
                <a:lnTo>
                  <a:pt x="975" y="153"/>
                </a:lnTo>
                <a:lnTo>
                  <a:pt x="978" y="141"/>
                </a:lnTo>
                <a:lnTo>
                  <a:pt x="982" y="134"/>
                </a:lnTo>
                <a:lnTo>
                  <a:pt x="985" y="131"/>
                </a:lnTo>
                <a:lnTo>
                  <a:pt x="989" y="137"/>
                </a:lnTo>
                <a:lnTo>
                  <a:pt x="992" y="140"/>
                </a:lnTo>
                <a:lnTo>
                  <a:pt x="995" y="150"/>
                </a:lnTo>
                <a:lnTo>
                  <a:pt x="999" y="150"/>
                </a:lnTo>
                <a:lnTo>
                  <a:pt x="1002" y="147"/>
                </a:lnTo>
                <a:lnTo>
                  <a:pt x="1006" y="133"/>
                </a:lnTo>
                <a:lnTo>
                  <a:pt x="1009" y="121"/>
                </a:lnTo>
                <a:lnTo>
                  <a:pt x="1012" y="116"/>
                </a:lnTo>
                <a:lnTo>
                  <a:pt x="1016" y="119"/>
                </a:lnTo>
                <a:lnTo>
                  <a:pt x="1019" y="113"/>
                </a:lnTo>
                <a:lnTo>
                  <a:pt x="1023" y="103"/>
                </a:lnTo>
                <a:lnTo>
                  <a:pt x="1026" y="96"/>
                </a:lnTo>
                <a:lnTo>
                  <a:pt x="1029" y="91"/>
                </a:lnTo>
                <a:lnTo>
                  <a:pt x="1033" y="92"/>
                </a:lnTo>
                <a:lnTo>
                  <a:pt x="1036" y="87"/>
                </a:lnTo>
                <a:lnTo>
                  <a:pt x="1040" y="90"/>
                </a:lnTo>
                <a:lnTo>
                  <a:pt x="1043" y="89"/>
                </a:lnTo>
                <a:lnTo>
                  <a:pt x="1046" y="95"/>
                </a:lnTo>
                <a:lnTo>
                  <a:pt x="1050" y="95"/>
                </a:lnTo>
                <a:lnTo>
                  <a:pt x="1053" y="93"/>
                </a:lnTo>
                <a:lnTo>
                  <a:pt x="1057" y="92"/>
                </a:lnTo>
                <a:lnTo>
                  <a:pt x="1060" y="89"/>
                </a:lnTo>
                <a:lnTo>
                  <a:pt x="1063" y="93"/>
                </a:lnTo>
                <a:lnTo>
                  <a:pt x="1067" y="90"/>
                </a:lnTo>
                <a:lnTo>
                  <a:pt x="1070" y="91"/>
                </a:lnTo>
                <a:lnTo>
                  <a:pt x="1074" y="78"/>
                </a:lnTo>
                <a:lnTo>
                  <a:pt x="1077" y="78"/>
                </a:lnTo>
                <a:lnTo>
                  <a:pt x="1080" y="87"/>
                </a:lnTo>
                <a:lnTo>
                  <a:pt x="1084" y="103"/>
                </a:lnTo>
                <a:lnTo>
                  <a:pt x="1087" y="112"/>
                </a:lnTo>
                <a:lnTo>
                  <a:pt x="1091" y="121"/>
                </a:lnTo>
                <a:lnTo>
                  <a:pt x="1094" y="136"/>
                </a:lnTo>
                <a:lnTo>
                  <a:pt x="1097" y="141"/>
                </a:lnTo>
                <a:lnTo>
                  <a:pt x="1101" y="139"/>
                </a:lnTo>
                <a:lnTo>
                  <a:pt x="1104" y="131"/>
                </a:lnTo>
                <a:lnTo>
                  <a:pt x="1108" y="127"/>
                </a:lnTo>
                <a:lnTo>
                  <a:pt x="1111" y="122"/>
                </a:lnTo>
                <a:lnTo>
                  <a:pt x="1114" y="121"/>
                </a:lnTo>
                <a:lnTo>
                  <a:pt x="1118" y="117"/>
                </a:lnTo>
                <a:lnTo>
                  <a:pt x="1121" y="117"/>
                </a:lnTo>
                <a:lnTo>
                  <a:pt x="1125" y="112"/>
                </a:lnTo>
                <a:lnTo>
                  <a:pt x="1128" y="111"/>
                </a:lnTo>
                <a:lnTo>
                  <a:pt x="1132" y="103"/>
                </a:lnTo>
                <a:lnTo>
                  <a:pt x="1135" y="101"/>
                </a:lnTo>
                <a:lnTo>
                  <a:pt x="1138" y="103"/>
                </a:lnTo>
                <a:lnTo>
                  <a:pt x="1142" y="104"/>
                </a:lnTo>
                <a:lnTo>
                  <a:pt x="1145" y="103"/>
                </a:lnTo>
                <a:lnTo>
                  <a:pt x="1149" y="95"/>
                </a:lnTo>
                <a:lnTo>
                  <a:pt x="1152" y="93"/>
                </a:lnTo>
                <a:lnTo>
                  <a:pt x="1155" y="84"/>
                </a:lnTo>
                <a:lnTo>
                  <a:pt x="1159" y="75"/>
                </a:lnTo>
                <a:lnTo>
                  <a:pt x="1162" y="65"/>
                </a:lnTo>
                <a:lnTo>
                  <a:pt x="1166" y="58"/>
                </a:lnTo>
                <a:lnTo>
                  <a:pt x="1169" y="55"/>
                </a:lnTo>
                <a:lnTo>
                  <a:pt x="1172" y="60"/>
                </a:lnTo>
                <a:lnTo>
                  <a:pt x="1176" y="56"/>
                </a:lnTo>
                <a:lnTo>
                  <a:pt x="1179" y="51"/>
                </a:lnTo>
                <a:lnTo>
                  <a:pt x="1183" y="42"/>
                </a:lnTo>
                <a:lnTo>
                  <a:pt x="1186" y="40"/>
                </a:lnTo>
                <a:lnTo>
                  <a:pt x="1190" y="40"/>
                </a:lnTo>
                <a:lnTo>
                  <a:pt x="1193" y="38"/>
                </a:lnTo>
                <a:lnTo>
                  <a:pt x="1196" y="43"/>
                </a:lnTo>
                <a:lnTo>
                  <a:pt x="1200" y="54"/>
                </a:lnTo>
                <a:lnTo>
                  <a:pt x="1203" y="68"/>
                </a:lnTo>
                <a:lnTo>
                  <a:pt x="1207" y="72"/>
                </a:lnTo>
                <a:lnTo>
                  <a:pt x="1210" y="70"/>
                </a:lnTo>
                <a:lnTo>
                  <a:pt x="1213" y="73"/>
                </a:lnTo>
                <a:lnTo>
                  <a:pt x="1217" y="75"/>
                </a:lnTo>
                <a:lnTo>
                  <a:pt x="1220" y="68"/>
                </a:lnTo>
                <a:lnTo>
                  <a:pt x="1224" y="57"/>
                </a:lnTo>
                <a:lnTo>
                  <a:pt x="1227" y="44"/>
                </a:lnTo>
                <a:lnTo>
                  <a:pt x="1231" y="44"/>
                </a:lnTo>
                <a:lnTo>
                  <a:pt x="1234" y="41"/>
                </a:lnTo>
                <a:lnTo>
                  <a:pt x="1237" y="44"/>
                </a:lnTo>
                <a:lnTo>
                  <a:pt x="1241" y="48"/>
                </a:lnTo>
                <a:lnTo>
                  <a:pt x="1244" y="56"/>
                </a:lnTo>
                <a:lnTo>
                  <a:pt x="1248" y="69"/>
                </a:lnTo>
                <a:lnTo>
                  <a:pt x="1251" y="79"/>
                </a:lnTo>
                <a:lnTo>
                  <a:pt x="1254" y="85"/>
                </a:lnTo>
                <a:lnTo>
                  <a:pt x="1258" y="85"/>
                </a:lnTo>
                <a:lnTo>
                  <a:pt x="1261" y="79"/>
                </a:lnTo>
                <a:lnTo>
                  <a:pt x="1265" y="74"/>
                </a:lnTo>
                <a:lnTo>
                  <a:pt x="1268" y="64"/>
                </a:lnTo>
                <a:lnTo>
                  <a:pt x="1271" y="47"/>
                </a:lnTo>
                <a:lnTo>
                  <a:pt x="1275" y="34"/>
                </a:lnTo>
                <a:lnTo>
                  <a:pt x="1278" y="41"/>
                </a:lnTo>
                <a:lnTo>
                  <a:pt x="1282" y="48"/>
                </a:lnTo>
                <a:lnTo>
                  <a:pt x="1285" y="62"/>
                </a:lnTo>
                <a:lnTo>
                  <a:pt x="1288" y="62"/>
                </a:lnTo>
                <a:lnTo>
                  <a:pt x="1292" y="59"/>
                </a:lnTo>
                <a:lnTo>
                  <a:pt x="1295" y="59"/>
                </a:lnTo>
                <a:lnTo>
                  <a:pt x="1299" y="64"/>
                </a:lnTo>
                <a:lnTo>
                  <a:pt x="1302" y="83"/>
                </a:lnTo>
                <a:lnTo>
                  <a:pt x="1305" y="90"/>
                </a:lnTo>
                <a:lnTo>
                  <a:pt x="1309" y="101"/>
                </a:lnTo>
                <a:lnTo>
                  <a:pt x="1312" y="105"/>
                </a:lnTo>
                <a:lnTo>
                  <a:pt x="1316" y="107"/>
                </a:lnTo>
                <a:lnTo>
                  <a:pt x="1319" y="115"/>
                </a:lnTo>
                <a:lnTo>
                  <a:pt x="1322" y="123"/>
                </a:lnTo>
                <a:lnTo>
                  <a:pt x="1326" y="136"/>
                </a:lnTo>
                <a:lnTo>
                  <a:pt x="1329" y="132"/>
                </a:lnTo>
                <a:lnTo>
                  <a:pt x="1333" y="126"/>
                </a:lnTo>
                <a:lnTo>
                  <a:pt x="1336" y="125"/>
                </a:lnTo>
                <a:lnTo>
                  <a:pt x="1339" y="120"/>
                </a:lnTo>
                <a:lnTo>
                  <a:pt x="1343" y="113"/>
                </a:lnTo>
                <a:lnTo>
                  <a:pt x="1346" y="101"/>
                </a:lnTo>
                <a:lnTo>
                  <a:pt x="1350" y="106"/>
                </a:lnTo>
                <a:lnTo>
                  <a:pt x="1353" y="112"/>
                </a:lnTo>
                <a:lnTo>
                  <a:pt x="1356" y="120"/>
                </a:lnTo>
                <a:lnTo>
                  <a:pt x="1360" y="110"/>
                </a:lnTo>
                <a:lnTo>
                  <a:pt x="1363" y="100"/>
                </a:lnTo>
                <a:lnTo>
                  <a:pt x="1367" y="96"/>
                </a:lnTo>
                <a:lnTo>
                  <a:pt x="1370" y="96"/>
                </a:lnTo>
                <a:lnTo>
                  <a:pt x="1373" y="90"/>
                </a:lnTo>
                <a:lnTo>
                  <a:pt x="1377" y="82"/>
                </a:lnTo>
                <a:lnTo>
                  <a:pt x="1380" y="75"/>
                </a:lnTo>
                <a:lnTo>
                  <a:pt x="1384" y="73"/>
                </a:lnTo>
                <a:lnTo>
                  <a:pt x="1387" y="71"/>
                </a:lnTo>
                <a:lnTo>
                  <a:pt x="1390" y="74"/>
                </a:lnTo>
                <a:lnTo>
                  <a:pt x="1394" y="78"/>
                </a:lnTo>
                <a:lnTo>
                  <a:pt x="1397" y="77"/>
                </a:lnTo>
                <a:lnTo>
                  <a:pt x="1401" y="77"/>
                </a:lnTo>
                <a:lnTo>
                  <a:pt x="1404" y="74"/>
                </a:lnTo>
                <a:lnTo>
                  <a:pt x="1407" y="73"/>
                </a:lnTo>
                <a:lnTo>
                  <a:pt x="1411" y="71"/>
                </a:lnTo>
                <a:lnTo>
                  <a:pt x="1414" y="70"/>
                </a:lnTo>
                <a:lnTo>
                  <a:pt x="1418" y="73"/>
                </a:lnTo>
                <a:lnTo>
                  <a:pt x="1421" y="70"/>
                </a:lnTo>
                <a:lnTo>
                  <a:pt x="1425" y="61"/>
                </a:lnTo>
                <a:lnTo>
                  <a:pt x="1428" y="42"/>
                </a:lnTo>
                <a:lnTo>
                  <a:pt x="1431" y="32"/>
                </a:lnTo>
                <a:lnTo>
                  <a:pt x="1435" y="39"/>
                </a:lnTo>
                <a:lnTo>
                  <a:pt x="1438" y="58"/>
                </a:lnTo>
                <a:lnTo>
                  <a:pt x="1442" y="71"/>
                </a:lnTo>
                <a:lnTo>
                  <a:pt x="1445" y="77"/>
                </a:lnTo>
                <a:lnTo>
                  <a:pt x="1448" y="75"/>
                </a:lnTo>
                <a:lnTo>
                  <a:pt x="1452" y="74"/>
                </a:lnTo>
                <a:lnTo>
                  <a:pt x="1455" y="75"/>
                </a:lnTo>
                <a:lnTo>
                  <a:pt x="1459" y="77"/>
                </a:lnTo>
                <a:lnTo>
                  <a:pt x="1462" y="87"/>
                </a:lnTo>
                <a:lnTo>
                  <a:pt x="1465" y="94"/>
                </a:lnTo>
                <a:lnTo>
                  <a:pt x="1469" y="94"/>
                </a:lnTo>
                <a:lnTo>
                  <a:pt x="1472" y="90"/>
                </a:lnTo>
                <a:lnTo>
                  <a:pt x="1476" y="84"/>
                </a:lnTo>
                <a:lnTo>
                  <a:pt x="1479" y="84"/>
                </a:lnTo>
                <a:lnTo>
                  <a:pt x="1483" y="82"/>
                </a:lnTo>
                <a:lnTo>
                  <a:pt x="1486" y="82"/>
                </a:lnTo>
                <a:lnTo>
                  <a:pt x="1489" y="81"/>
                </a:lnTo>
                <a:lnTo>
                  <a:pt x="1493" y="80"/>
                </a:lnTo>
                <a:lnTo>
                  <a:pt x="1496" y="72"/>
                </a:lnTo>
                <a:lnTo>
                  <a:pt x="1500" y="65"/>
                </a:lnTo>
                <a:lnTo>
                  <a:pt x="1503" y="46"/>
                </a:lnTo>
                <a:lnTo>
                  <a:pt x="1506" y="33"/>
                </a:lnTo>
                <a:lnTo>
                  <a:pt x="1510" y="25"/>
                </a:lnTo>
                <a:lnTo>
                  <a:pt x="1513" y="29"/>
                </a:lnTo>
                <a:lnTo>
                  <a:pt x="1517" y="35"/>
                </a:lnTo>
                <a:lnTo>
                  <a:pt x="1520" y="41"/>
                </a:lnTo>
                <a:lnTo>
                  <a:pt x="1524" y="38"/>
                </a:lnTo>
                <a:lnTo>
                  <a:pt x="1527" y="36"/>
                </a:lnTo>
                <a:lnTo>
                  <a:pt x="1530" y="40"/>
                </a:lnTo>
                <a:lnTo>
                  <a:pt x="1534" y="51"/>
                </a:lnTo>
                <a:lnTo>
                  <a:pt x="1537" y="64"/>
                </a:lnTo>
                <a:lnTo>
                  <a:pt x="1541" y="69"/>
                </a:lnTo>
                <a:lnTo>
                  <a:pt x="1544" y="64"/>
                </a:lnTo>
                <a:lnTo>
                  <a:pt x="1547" y="54"/>
                </a:lnTo>
                <a:lnTo>
                  <a:pt x="1551" y="38"/>
                </a:lnTo>
                <a:lnTo>
                  <a:pt x="1554" y="32"/>
                </a:lnTo>
                <a:lnTo>
                  <a:pt x="1558" y="25"/>
                </a:lnTo>
                <a:lnTo>
                  <a:pt x="1561" y="29"/>
                </a:lnTo>
                <a:lnTo>
                  <a:pt x="1564" y="23"/>
                </a:lnTo>
                <a:lnTo>
                  <a:pt x="1568" y="14"/>
                </a:lnTo>
                <a:lnTo>
                  <a:pt x="1571" y="5"/>
                </a:lnTo>
                <a:lnTo>
                  <a:pt x="1575" y="3"/>
                </a:lnTo>
                <a:lnTo>
                  <a:pt x="1578" y="3"/>
                </a:lnTo>
                <a:lnTo>
                  <a:pt x="1581" y="1"/>
                </a:lnTo>
                <a:lnTo>
                  <a:pt x="1585" y="4"/>
                </a:lnTo>
                <a:lnTo>
                  <a:pt x="1588" y="11"/>
                </a:lnTo>
                <a:lnTo>
                  <a:pt x="1592" y="17"/>
                </a:lnTo>
                <a:lnTo>
                  <a:pt x="1595" y="17"/>
                </a:lnTo>
                <a:lnTo>
                  <a:pt x="1598" y="23"/>
                </a:lnTo>
                <a:lnTo>
                  <a:pt x="1602" y="27"/>
                </a:lnTo>
                <a:lnTo>
                  <a:pt x="1605" y="30"/>
                </a:lnTo>
                <a:lnTo>
                  <a:pt x="1609" y="18"/>
                </a:lnTo>
                <a:lnTo>
                  <a:pt x="1612" y="6"/>
                </a:lnTo>
                <a:lnTo>
                  <a:pt x="1615" y="14"/>
                </a:lnTo>
                <a:lnTo>
                  <a:pt x="1619" y="27"/>
                </a:lnTo>
                <a:lnTo>
                  <a:pt x="1622" y="40"/>
                </a:lnTo>
                <a:lnTo>
                  <a:pt x="1626" y="32"/>
                </a:lnTo>
                <a:lnTo>
                  <a:pt x="1629" y="24"/>
                </a:lnTo>
                <a:lnTo>
                  <a:pt x="1632" y="18"/>
                </a:lnTo>
                <a:lnTo>
                  <a:pt x="1636" y="13"/>
                </a:lnTo>
                <a:lnTo>
                  <a:pt x="1639" y="17"/>
                </a:lnTo>
                <a:lnTo>
                  <a:pt x="1643" y="17"/>
                </a:lnTo>
                <a:lnTo>
                  <a:pt x="1646" y="26"/>
                </a:lnTo>
                <a:lnTo>
                  <a:pt x="1649" y="29"/>
                </a:lnTo>
                <a:lnTo>
                  <a:pt x="1653" y="32"/>
                </a:lnTo>
                <a:lnTo>
                  <a:pt x="1656" y="27"/>
                </a:lnTo>
                <a:lnTo>
                  <a:pt x="1660" y="21"/>
                </a:lnTo>
                <a:lnTo>
                  <a:pt x="1663" y="24"/>
                </a:lnTo>
                <a:lnTo>
                  <a:pt x="1666" y="30"/>
                </a:lnTo>
                <a:lnTo>
                  <a:pt x="1670" y="40"/>
                </a:lnTo>
                <a:lnTo>
                  <a:pt x="1673" y="39"/>
                </a:lnTo>
                <a:lnTo>
                  <a:pt x="1677" y="33"/>
                </a:lnTo>
                <a:lnTo>
                  <a:pt x="1680" y="24"/>
                </a:lnTo>
                <a:lnTo>
                  <a:pt x="1683" y="15"/>
                </a:lnTo>
                <a:lnTo>
                  <a:pt x="1687" y="8"/>
                </a:lnTo>
                <a:lnTo>
                  <a:pt x="1690" y="0"/>
                </a:lnTo>
                <a:lnTo>
                  <a:pt x="1694" y="8"/>
                </a:lnTo>
                <a:lnTo>
                  <a:pt x="1697" y="10"/>
                </a:lnTo>
                <a:lnTo>
                  <a:pt x="1700" y="11"/>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63" name="Freeform 189">
            <a:extLst>
              <a:ext uri="{FF2B5EF4-FFF2-40B4-BE49-F238E27FC236}">
                <a16:creationId xmlns:a16="http://schemas.microsoft.com/office/drawing/2014/main" id="{E5D0CD8C-44C9-4BC4-8F85-1E6D435C45AB}"/>
              </a:ext>
            </a:extLst>
          </p:cNvPr>
          <p:cNvSpPr>
            <a:spLocks/>
          </p:cNvSpPr>
          <p:nvPr/>
        </p:nvSpPr>
        <p:spPr bwMode="auto">
          <a:xfrm>
            <a:off x="8691563" y="4725988"/>
            <a:ext cx="2698750" cy="784225"/>
          </a:xfrm>
          <a:custGeom>
            <a:avLst/>
            <a:gdLst>
              <a:gd name="T0" fmla="*/ 24 w 1700"/>
              <a:gd name="T1" fmla="*/ 493 h 494"/>
              <a:gd name="T2" fmla="*/ 52 w 1700"/>
              <a:gd name="T3" fmla="*/ 471 h 494"/>
              <a:gd name="T4" fmla="*/ 79 w 1700"/>
              <a:gd name="T5" fmla="*/ 439 h 494"/>
              <a:gd name="T6" fmla="*/ 106 w 1700"/>
              <a:gd name="T7" fmla="*/ 436 h 494"/>
              <a:gd name="T8" fmla="*/ 133 w 1700"/>
              <a:gd name="T9" fmla="*/ 461 h 494"/>
              <a:gd name="T10" fmla="*/ 160 w 1700"/>
              <a:gd name="T11" fmla="*/ 447 h 494"/>
              <a:gd name="T12" fmla="*/ 188 w 1700"/>
              <a:gd name="T13" fmla="*/ 462 h 494"/>
              <a:gd name="T14" fmla="*/ 215 w 1700"/>
              <a:gd name="T15" fmla="*/ 463 h 494"/>
              <a:gd name="T16" fmla="*/ 242 w 1700"/>
              <a:gd name="T17" fmla="*/ 416 h 494"/>
              <a:gd name="T18" fmla="*/ 270 w 1700"/>
              <a:gd name="T19" fmla="*/ 416 h 494"/>
              <a:gd name="T20" fmla="*/ 297 w 1700"/>
              <a:gd name="T21" fmla="*/ 411 h 494"/>
              <a:gd name="T22" fmla="*/ 324 w 1700"/>
              <a:gd name="T23" fmla="*/ 348 h 494"/>
              <a:gd name="T24" fmla="*/ 351 w 1700"/>
              <a:gd name="T25" fmla="*/ 351 h 494"/>
              <a:gd name="T26" fmla="*/ 379 w 1700"/>
              <a:gd name="T27" fmla="*/ 351 h 494"/>
              <a:gd name="T28" fmla="*/ 406 w 1700"/>
              <a:gd name="T29" fmla="*/ 337 h 494"/>
              <a:gd name="T30" fmla="*/ 433 w 1700"/>
              <a:gd name="T31" fmla="*/ 350 h 494"/>
              <a:gd name="T32" fmla="*/ 460 w 1700"/>
              <a:gd name="T33" fmla="*/ 381 h 494"/>
              <a:gd name="T34" fmla="*/ 488 w 1700"/>
              <a:gd name="T35" fmla="*/ 395 h 494"/>
              <a:gd name="T36" fmla="*/ 515 w 1700"/>
              <a:gd name="T37" fmla="*/ 330 h 494"/>
              <a:gd name="T38" fmla="*/ 542 w 1700"/>
              <a:gd name="T39" fmla="*/ 323 h 494"/>
              <a:gd name="T40" fmla="*/ 569 w 1700"/>
              <a:gd name="T41" fmla="*/ 270 h 494"/>
              <a:gd name="T42" fmla="*/ 597 w 1700"/>
              <a:gd name="T43" fmla="*/ 293 h 494"/>
              <a:gd name="T44" fmla="*/ 624 w 1700"/>
              <a:gd name="T45" fmla="*/ 260 h 494"/>
              <a:gd name="T46" fmla="*/ 651 w 1700"/>
              <a:gd name="T47" fmla="*/ 293 h 494"/>
              <a:gd name="T48" fmla="*/ 678 w 1700"/>
              <a:gd name="T49" fmla="*/ 302 h 494"/>
              <a:gd name="T50" fmla="*/ 706 w 1700"/>
              <a:gd name="T51" fmla="*/ 325 h 494"/>
              <a:gd name="T52" fmla="*/ 733 w 1700"/>
              <a:gd name="T53" fmla="*/ 297 h 494"/>
              <a:gd name="T54" fmla="*/ 760 w 1700"/>
              <a:gd name="T55" fmla="*/ 297 h 494"/>
              <a:gd name="T56" fmla="*/ 787 w 1700"/>
              <a:gd name="T57" fmla="*/ 254 h 494"/>
              <a:gd name="T58" fmla="*/ 815 w 1700"/>
              <a:gd name="T59" fmla="*/ 289 h 494"/>
              <a:gd name="T60" fmla="*/ 842 w 1700"/>
              <a:gd name="T61" fmla="*/ 290 h 494"/>
              <a:gd name="T62" fmla="*/ 869 w 1700"/>
              <a:gd name="T63" fmla="*/ 231 h 494"/>
              <a:gd name="T64" fmla="*/ 897 w 1700"/>
              <a:gd name="T65" fmla="*/ 242 h 494"/>
              <a:gd name="T66" fmla="*/ 924 w 1700"/>
              <a:gd name="T67" fmla="*/ 204 h 494"/>
              <a:gd name="T68" fmla="*/ 951 w 1700"/>
              <a:gd name="T69" fmla="*/ 152 h 494"/>
              <a:gd name="T70" fmla="*/ 978 w 1700"/>
              <a:gd name="T71" fmla="*/ 153 h 494"/>
              <a:gd name="T72" fmla="*/ 1006 w 1700"/>
              <a:gd name="T73" fmla="*/ 100 h 494"/>
              <a:gd name="T74" fmla="*/ 1033 w 1700"/>
              <a:gd name="T75" fmla="*/ 99 h 494"/>
              <a:gd name="T76" fmla="*/ 1060 w 1700"/>
              <a:gd name="T77" fmla="*/ 94 h 494"/>
              <a:gd name="T78" fmla="*/ 1087 w 1700"/>
              <a:gd name="T79" fmla="*/ 102 h 494"/>
              <a:gd name="T80" fmla="*/ 1114 w 1700"/>
              <a:gd name="T81" fmla="*/ 101 h 494"/>
              <a:gd name="T82" fmla="*/ 1142 w 1700"/>
              <a:gd name="T83" fmla="*/ 102 h 494"/>
              <a:gd name="T84" fmla="*/ 1169 w 1700"/>
              <a:gd name="T85" fmla="*/ 85 h 494"/>
              <a:gd name="T86" fmla="*/ 1196 w 1700"/>
              <a:gd name="T87" fmla="*/ 134 h 494"/>
              <a:gd name="T88" fmla="*/ 1224 w 1700"/>
              <a:gd name="T89" fmla="*/ 112 h 494"/>
              <a:gd name="T90" fmla="*/ 1251 w 1700"/>
              <a:gd name="T91" fmla="*/ 120 h 494"/>
              <a:gd name="T92" fmla="*/ 1278 w 1700"/>
              <a:gd name="T93" fmla="*/ 131 h 494"/>
              <a:gd name="T94" fmla="*/ 1305 w 1700"/>
              <a:gd name="T95" fmla="*/ 147 h 494"/>
              <a:gd name="T96" fmla="*/ 1333 w 1700"/>
              <a:gd name="T97" fmla="*/ 144 h 494"/>
              <a:gd name="T98" fmla="*/ 1360 w 1700"/>
              <a:gd name="T99" fmla="*/ 118 h 494"/>
              <a:gd name="T100" fmla="*/ 1387 w 1700"/>
              <a:gd name="T101" fmla="*/ 114 h 494"/>
              <a:gd name="T102" fmla="*/ 1414 w 1700"/>
              <a:gd name="T103" fmla="*/ 78 h 494"/>
              <a:gd name="T104" fmla="*/ 1442 w 1700"/>
              <a:gd name="T105" fmla="*/ 42 h 494"/>
              <a:gd name="T106" fmla="*/ 1469 w 1700"/>
              <a:gd name="T107" fmla="*/ 52 h 494"/>
              <a:gd name="T108" fmla="*/ 1496 w 1700"/>
              <a:gd name="T109" fmla="*/ 27 h 494"/>
              <a:gd name="T110" fmla="*/ 1524 w 1700"/>
              <a:gd name="T111" fmla="*/ 16 h 494"/>
              <a:gd name="T112" fmla="*/ 1551 w 1700"/>
              <a:gd name="T113" fmla="*/ 14 h 494"/>
              <a:gd name="T114" fmla="*/ 1578 w 1700"/>
              <a:gd name="T115" fmla="*/ 32 h 494"/>
              <a:gd name="T116" fmla="*/ 1605 w 1700"/>
              <a:gd name="T117" fmla="*/ 41 h 494"/>
              <a:gd name="T118" fmla="*/ 1632 w 1700"/>
              <a:gd name="T119" fmla="*/ 6 h 494"/>
              <a:gd name="T120" fmla="*/ 1660 w 1700"/>
              <a:gd name="T121" fmla="*/ 31 h 494"/>
              <a:gd name="T122" fmla="*/ 1687 w 1700"/>
              <a:gd name="T123" fmla="*/ 6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67"/>
                </a:moveTo>
                <a:lnTo>
                  <a:pt x="4" y="472"/>
                </a:lnTo>
                <a:lnTo>
                  <a:pt x="7" y="479"/>
                </a:lnTo>
                <a:lnTo>
                  <a:pt x="11" y="481"/>
                </a:lnTo>
                <a:lnTo>
                  <a:pt x="14" y="485"/>
                </a:lnTo>
                <a:lnTo>
                  <a:pt x="18" y="486"/>
                </a:lnTo>
                <a:lnTo>
                  <a:pt x="21" y="491"/>
                </a:lnTo>
                <a:lnTo>
                  <a:pt x="24" y="493"/>
                </a:lnTo>
                <a:lnTo>
                  <a:pt x="28" y="494"/>
                </a:lnTo>
                <a:lnTo>
                  <a:pt x="31" y="486"/>
                </a:lnTo>
                <a:lnTo>
                  <a:pt x="35" y="478"/>
                </a:lnTo>
                <a:lnTo>
                  <a:pt x="38" y="474"/>
                </a:lnTo>
                <a:lnTo>
                  <a:pt x="41" y="475"/>
                </a:lnTo>
                <a:lnTo>
                  <a:pt x="45" y="472"/>
                </a:lnTo>
                <a:lnTo>
                  <a:pt x="48" y="474"/>
                </a:lnTo>
                <a:lnTo>
                  <a:pt x="52" y="471"/>
                </a:lnTo>
                <a:lnTo>
                  <a:pt x="55" y="472"/>
                </a:lnTo>
                <a:lnTo>
                  <a:pt x="58" y="463"/>
                </a:lnTo>
                <a:lnTo>
                  <a:pt x="62" y="461"/>
                </a:lnTo>
                <a:lnTo>
                  <a:pt x="65" y="455"/>
                </a:lnTo>
                <a:lnTo>
                  <a:pt x="69" y="453"/>
                </a:lnTo>
                <a:lnTo>
                  <a:pt x="72" y="448"/>
                </a:lnTo>
                <a:lnTo>
                  <a:pt x="75" y="442"/>
                </a:lnTo>
                <a:lnTo>
                  <a:pt x="79" y="439"/>
                </a:lnTo>
                <a:lnTo>
                  <a:pt x="82" y="438"/>
                </a:lnTo>
                <a:lnTo>
                  <a:pt x="86" y="440"/>
                </a:lnTo>
                <a:lnTo>
                  <a:pt x="89" y="439"/>
                </a:lnTo>
                <a:lnTo>
                  <a:pt x="92" y="437"/>
                </a:lnTo>
                <a:lnTo>
                  <a:pt x="96" y="440"/>
                </a:lnTo>
                <a:lnTo>
                  <a:pt x="99" y="440"/>
                </a:lnTo>
                <a:lnTo>
                  <a:pt x="103" y="442"/>
                </a:lnTo>
                <a:lnTo>
                  <a:pt x="106" y="436"/>
                </a:lnTo>
                <a:lnTo>
                  <a:pt x="109" y="440"/>
                </a:lnTo>
                <a:lnTo>
                  <a:pt x="113" y="441"/>
                </a:lnTo>
                <a:lnTo>
                  <a:pt x="116" y="444"/>
                </a:lnTo>
                <a:lnTo>
                  <a:pt x="120" y="447"/>
                </a:lnTo>
                <a:lnTo>
                  <a:pt x="123" y="457"/>
                </a:lnTo>
                <a:lnTo>
                  <a:pt x="126" y="462"/>
                </a:lnTo>
                <a:lnTo>
                  <a:pt x="130" y="464"/>
                </a:lnTo>
                <a:lnTo>
                  <a:pt x="133" y="461"/>
                </a:lnTo>
                <a:lnTo>
                  <a:pt x="137" y="458"/>
                </a:lnTo>
                <a:lnTo>
                  <a:pt x="140" y="452"/>
                </a:lnTo>
                <a:lnTo>
                  <a:pt x="143" y="449"/>
                </a:lnTo>
                <a:lnTo>
                  <a:pt x="147" y="447"/>
                </a:lnTo>
                <a:lnTo>
                  <a:pt x="150" y="446"/>
                </a:lnTo>
                <a:lnTo>
                  <a:pt x="154" y="444"/>
                </a:lnTo>
                <a:lnTo>
                  <a:pt x="157" y="445"/>
                </a:lnTo>
                <a:lnTo>
                  <a:pt x="160" y="447"/>
                </a:lnTo>
                <a:lnTo>
                  <a:pt x="164" y="448"/>
                </a:lnTo>
                <a:lnTo>
                  <a:pt x="167" y="449"/>
                </a:lnTo>
                <a:lnTo>
                  <a:pt x="171" y="450"/>
                </a:lnTo>
                <a:lnTo>
                  <a:pt x="174" y="449"/>
                </a:lnTo>
                <a:lnTo>
                  <a:pt x="177" y="458"/>
                </a:lnTo>
                <a:lnTo>
                  <a:pt x="181" y="463"/>
                </a:lnTo>
                <a:lnTo>
                  <a:pt x="184" y="465"/>
                </a:lnTo>
                <a:lnTo>
                  <a:pt x="188" y="462"/>
                </a:lnTo>
                <a:lnTo>
                  <a:pt x="191" y="468"/>
                </a:lnTo>
                <a:lnTo>
                  <a:pt x="195" y="470"/>
                </a:lnTo>
                <a:lnTo>
                  <a:pt x="198" y="469"/>
                </a:lnTo>
                <a:lnTo>
                  <a:pt x="201" y="460"/>
                </a:lnTo>
                <a:lnTo>
                  <a:pt x="205" y="460"/>
                </a:lnTo>
                <a:lnTo>
                  <a:pt x="208" y="466"/>
                </a:lnTo>
                <a:lnTo>
                  <a:pt x="212" y="469"/>
                </a:lnTo>
                <a:lnTo>
                  <a:pt x="215" y="463"/>
                </a:lnTo>
                <a:lnTo>
                  <a:pt x="218" y="456"/>
                </a:lnTo>
                <a:lnTo>
                  <a:pt x="222" y="451"/>
                </a:lnTo>
                <a:lnTo>
                  <a:pt x="225" y="446"/>
                </a:lnTo>
                <a:lnTo>
                  <a:pt x="229" y="438"/>
                </a:lnTo>
                <a:lnTo>
                  <a:pt x="232" y="431"/>
                </a:lnTo>
                <a:lnTo>
                  <a:pt x="235" y="428"/>
                </a:lnTo>
                <a:lnTo>
                  <a:pt x="239" y="422"/>
                </a:lnTo>
                <a:lnTo>
                  <a:pt x="242" y="416"/>
                </a:lnTo>
                <a:lnTo>
                  <a:pt x="246" y="417"/>
                </a:lnTo>
                <a:lnTo>
                  <a:pt x="249" y="412"/>
                </a:lnTo>
                <a:lnTo>
                  <a:pt x="253" y="407"/>
                </a:lnTo>
                <a:lnTo>
                  <a:pt x="256" y="399"/>
                </a:lnTo>
                <a:lnTo>
                  <a:pt x="259" y="402"/>
                </a:lnTo>
                <a:lnTo>
                  <a:pt x="263" y="410"/>
                </a:lnTo>
                <a:lnTo>
                  <a:pt x="266" y="414"/>
                </a:lnTo>
                <a:lnTo>
                  <a:pt x="270" y="416"/>
                </a:lnTo>
                <a:lnTo>
                  <a:pt x="273" y="420"/>
                </a:lnTo>
                <a:lnTo>
                  <a:pt x="276" y="420"/>
                </a:lnTo>
                <a:lnTo>
                  <a:pt x="280" y="421"/>
                </a:lnTo>
                <a:lnTo>
                  <a:pt x="283" y="420"/>
                </a:lnTo>
                <a:lnTo>
                  <a:pt x="287" y="421"/>
                </a:lnTo>
                <a:lnTo>
                  <a:pt x="290" y="424"/>
                </a:lnTo>
                <a:lnTo>
                  <a:pt x="293" y="414"/>
                </a:lnTo>
                <a:lnTo>
                  <a:pt x="297" y="411"/>
                </a:lnTo>
                <a:lnTo>
                  <a:pt x="300" y="398"/>
                </a:lnTo>
                <a:lnTo>
                  <a:pt x="304" y="396"/>
                </a:lnTo>
                <a:lnTo>
                  <a:pt x="307" y="386"/>
                </a:lnTo>
                <a:lnTo>
                  <a:pt x="311" y="377"/>
                </a:lnTo>
                <a:lnTo>
                  <a:pt x="314" y="362"/>
                </a:lnTo>
                <a:lnTo>
                  <a:pt x="317" y="345"/>
                </a:lnTo>
                <a:lnTo>
                  <a:pt x="321" y="345"/>
                </a:lnTo>
                <a:lnTo>
                  <a:pt x="324" y="348"/>
                </a:lnTo>
                <a:lnTo>
                  <a:pt x="328" y="360"/>
                </a:lnTo>
                <a:lnTo>
                  <a:pt x="331" y="356"/>
                </a:lnTo>
                <a:lnTo>
                  <a:pt x="334" y="352"/>
                </a:lnTo>
                <a:lnTo>
                  <a:pt x="338" y="347"/>
                </a:lnTo>
                <a:lnTo>
                  <a:pt x="341" y="352"/>
                </a:lnTo>
                <a:lnTo>
                  <a:pt x="345" y="356"/>
                </a:lnTo>
                <a:lnTo>
                  <a:pt x="348" y="357"/>
                </a:lnTo>
                <a:lnTo>
                  <a:pt x="351" y="351"/>
                </a:lnTo>
                <a:lnTo>
                  <a:pt x="355" y="343"/>
                </a:lnTo>
                <a:lnTo>
                  <a:pt x="358" y="346"/>
                </a:lnTo>
                <a:lnTo>
                  <a:pt x="362" y="349"/>
                </a:lnTo>
                <a:lnTo>
                  <a:pt x="365" y="348"/>
                </a:lnTo>
                <a:lnTo>
                  <a:pt x="368" y="350"/>
                </a:lnTo>
                <a:lnTo>
                  <a:pt x="372" y="352"/>
                </a:lnTo>
                <a:lnTo>
                  <a:pt x="375" y="355"/>
                </a:lnTo>
                <a:lnTo>
                  <a:pt x="379" y="351"/>
                </a:lnTo>
                <a:lnTo>
                  <a:pt x="382" y="347"/>
                </a:lnTo>
                <a:lnTo>
                  <a:pt x="385" y="355"/>
                </a:lnTo>
                <a:lnTo>
                  <a:pt x="389" y="362"/>
                </a:lnTo>
                <a:lnTo>
                  <a:pt x="392" y="367"/>
                </a:lnTo>
                <a:lnTo>
                  <a:pt x="396" y="356"/>
                </a:lnTo>
                <a:lnTo>
                  <a:pt x="399" y="344"/>
                </a:lnTo>
                <a:lnTo>
                  <a:pt x="402" y="339"/>
                </a:lnTo>
                <a:lnTo>
                  <a:pt x="406" y="337"/>
                </a:lnTo>
                <a:lnTo>
                  <a:pt x="409" y="337"/>
                </a:lnTo>
                <a:lnTo>
                  <a:pt x="413" y="336"/>
                </a:lnTo>
                <a:lnTo>
                  <a:pt x="416" y="342"/>
                </a:lnTo>
                <a:lnTo>
                  <a:pt x="419" y="344"/>
                </a:lnTo>
                <a:lnTo>
                  <a:pt x="423" y="341"/>
                </a:lnTo>
                <a:lnTo>
                  <a:pt x="426" y="343"/>
                </a:lnTo>
                <a:lnTo>
                  <a:pt x="430" y="344"/>
                </a:lnTo>
                <a:lnTo>
                  <a:pt x="433" y="350"/>
                </a:lnTo>
                <a:lnTo>
                  <a:pt x="436" y="361"/>
                </a:lnTo>
                <a:lnTo>
                  <a:pt x="440" y="368"/>
                </a:lnTo>
                <a:lnTo>
                  <a:pt x="443" y="371"/>
                </a:lnTo>
                <a:lnTo>
                  <a:pt x="447" y="363"/>
                </a:lnTo>
                <a:lnTo>
                  <a:pt x="450" y="365"/>
                </a:lnTo>
                <a:lnTo>
                  <a:pt x="453" y="369"/>
                </a:lnTo>
                <a:lnTo>
                  <a:pt x="457" y="377"/>
                </a:lnTo>
                <a:lnTo>
                  <a:pt x="460" y="381"/>
                </a:lnTo>
                <a:lnTo>
                  <a:pt x="464" y="382"/>
                </a:lnTo>
                <a:lnTo>
                  <a:pt x="467" y="382"/>
                </a:lnTo>
                <a:lnTo>
                  <a:pt x="470" y="382"/>
                </a:lnTo>
                <a:lnTo>
                  <a:pt x="474" y="388"/>
                </a:lnTo>
                <a:lnTo>
                  <a:pt x="477" y="390"/>
                </a:lnTo>
                <a:lnTo>
                  <a:pt x="481" y="393"/>
                </a:lnTo>
                <a:lnTo>
                  <a:pt x="484" y="398"/>
                </a:lnTo>
                <a:lnTo>
                  <a:pt x="488" y="395"/>
                </a:lnTo>
                <a:lnTo>
                  <a:pt x="491" y="392"/>
                </a:lnTo>
                <a:lnTo>
                  <a:pt x="494" y="378"/>
                </a:lnTo>
                <a:lnTo>
                  <a:pt x="498" y="370"/>
                </a:lnTo>
                <a:lnTo>
                  <a:pt x="501" y="357"/>
                </a:lnTo>
                <a:lnTo>
                  <a:pt x="505" y="348"/>
                </a:lnTo>
                <a:lnTo>
                  <a:pt x="508" y="342"/>
                </a:lnTo>
                <a:lnTo>
                  <a:pt x="511" y="336"/>
                </a:lnTo>
                <a:lnTo>
                  <a:pt x="515" y="330"/>
                </a:lnTo>
                <a:lnTo>
                  <a:pt x="518" y="326"/>
                </a:lnTo>
                <a:lnTo>
                  <a:pt x="522" y="330"/>
                </a:lnTo>
                <a:lnTo>
                  <a:pt x="525" y="334"/>
                </a:lnTo>
                <a:lnTo>
                  <a:pt x="528" y="335"/>
                </a:lnTo>
                <a:lnTo>
                  <a:pt x="532" y="327"/>
                </a:lnTo>
                <a:lnTo>
                  <a:pt x="535" y="322"/>
                </a:lnTo>
                <a:lnTo>
                  <a:pt x="539" y="323"/>
                </a:lnTo>
                <a:lnTo>
                  <a:pt x="542" y="323"/>
                </a:lnTo>
                <a:lnTo>
                  <a:pt x="546" y="319"/>
                </a:lnTo>
                <a:lnTo>
                  <a:pt x="549" y="309"/>
                </a:lnTo>
                <a:lnTo>
                  <a:pt x="552" y="306"/>
                </a:lnTo>
                <a:lnTo>
                  <a:pt x="556" y="308"/>
                </a:lnTo>
                <a:lnTo>
                  <a:pt x="559" y="306"/>
                </a:lnTo>
                <a:lnTo>
                  <a:pt x="563" y="292"/>
                </a:lnTo>
                <a:lnTo>
                  <a:pt x="566" y="281"/>
                </a:lnTo>
                <a:lnTo>
                  <a:pt x="569" y="270"/>
                </a:lnTo>
                <a:lnTo>
                  <a:pt x="573" y="265"/>
                </a:lnTo>
                <a:lnTo>
                  <a:pt x="576" y="268"/>
                </a:lnTo>
                <a:lnTo>
                  <a:pt x="580" y="274"/>
                </a:lnTo>
                <a:lnTo>
                  <a:pt x="583" y="276"/>
                </a:lnTo>
                <a:lnTo>
                  <a:pt x="586" y="274"/>
                </a:lnTo>
                <a:lnTo>
                  <a:pt x="590" y="274"/>
                </a:lnTo>
                <a:lnTo>
                  <a:pt x="593" y="282"/>
                </a:lnTo>
                <a:lnTo>
                  <a:pt x="597" y="293"/>
                </a:lnTo>
                <a:lnTo>
                  <a:pt x="600" y="296"/>
                </a:lnTo>
                <a:lnTo>
                  <a:pt x="604" y="300"/>
                </a:lnTo>
                <a:lnTo>
                  <a:pt x="607" y="297"/>
                </a:lnTo>
                <a:lnTo>
                  <a:pt x="610" y="293"/>
                </a:lnTo>
                <a:lnTo>
                  <a:pt x="614" y="279"/>
                </a:lnTo>
                <a:lnTo>
                  <a:pt x="617" y="261"/>
                </a:lnTo>
                <a:lnTo>
                  <a:pt x="621" y="252"/>
                </a:lnTo>
                <a:lnTo>
                  <a:pt x="624" y="260"/>
                </a:lnTo>
                <a:lnTo>
                  <a:pt x="627" y="266"/>
                </a:lnTo>
                <a:lnTo>
                  <a:pt x="631" y="269"/>
                </a:lnTo>
                <a:lnTo>
                  <a:pt x="634" y="268"/>
                </a:lnTo>
                <a:lnTo>
                  <a:pt x="638" y="278"/>
                </a:lnTo>
                <a:lnTo>
                  <a:pt x="641" y="288"/>
                </a:lnTo>
                <a:lnTo>
                  <a:pt x="644" y="291"/>
                </a:lnTo>
                <a:lnTo>
                  <a:pt x="648" y="289"/>
                </a:lnTo>
                <a:lnTo>
                  <a:pt x="651" y="293"/>
                </a:lnTo>
                <a:lnTo>
                  <a:pt x="655" y="298"/>
                </a:lnTo>
                <a:lnTo>
                  <a:pt x="658" y="308"/>
                </a:lnTo>
                <a:lnTo>
                  <a:pt x="661" y="311"/>
                </a:lnTo>
                <a:lnTo>
                  <a:pt x="665" y="309"/>
                </a:lnTo>
                <a:lnTo>
                  <a:pt x="668" y="300"/>
                </a:lnTo>
                <a:lnTo>
                  <a:pt x="672" y="294"/>
                </a:lnTo>
                <a:lnTo>
                  <a:pt x="675" y="292"/>
                </a:lnTo>
                <a:lnTo>
                  <a:pt x="678" y="302"/>
                </a:lnTo>
                <a:lnTo>
                  <a:pt x="682" y="313"/>
                </a:lnTo>
                <a:lnTo>
                  <a:pt x="685" y="334"/>
                </a:lnTo>
                <a:lnTo>
                  <a:pt x="689" y="342"/>
                </a:lnTo>
                <a:lnTo>
                  <a:pt x="692" y="347"/>
                </a:lnTo>
                <a:lnTo>
                  <a:pt x="696" y="343"/>
                </a:lnTo>
                <a:lnTo>
                  <a:pt x="699" y="338"/>
                </a:lnTo>
                <a:lnTo>
                  <a:pt x="702" y="329"/>
                </a:lnTo>
                <a:lnTo>
                  <a:pt x="706" y="325"/>
                </a:lnTo>
                <a:lnTo>
                  <a:pt x="709" y="318"/>
                </a:lnTo>
                <a:lnTo>
                  <a:pt x="713" y="322"/>
                </a:lnTo>
                <a:lnTo>
                  <a:pt x="716" y="321"/>
                </a:lnTo>
                <a:lnTo>
                  <a:pt x="719" y="318"/>
                </a:lnTo>
                <a:lnTo>
                  <a:pt x="723" y="309"/>
                </a:lnTo>
                <a:lnTo>
                  <a:pt x="726" y="302"/>
                </a:lnTo>
                <a:lnTo>
                  <a:pt x="730" y="299"/>
                </a:lnTo>
                <a:lnTo>
                  <a:pt x="733" y="297"/>
                </a:lnTo>
                <a:lnTo>
                  <a:pt x="736" y="294"/>
                </a:lnTo>
                <a:lnTo>
                  <a:pt x="740" y="294"/>
                </a:lnTo>
                <a:lnTo>
                  <a:pt x="743" y="290"/>
                </a:lnTo>
                <a:lnTo>
                  <a:pt x="747" y="291"/>
                </a:lnTo>
                <a:lnTo>
                  <a:pt x="750" y="295"/>
                </a:lnTo>
                <a:lnTo>
                  <a:pt x="753" y="300"/>
                </a:lnTo>
                <a:lnTo>
                  <a:pt x="757" y="305"/>
                </a:lnTo>
                <a:lnTo>
                  <a:pt x="760" y="297"/>
                </a:lnTo>
                <a:lnTo>
                  <a:pt x="764" y="294"/>
                </a:lnTo>
                <a:lnTo>
                  <a:pt x="767" y="294"/>
                </a:lnTo>
                <a:lnTo>
                  <a:pt x="770" y="297"/>
                </a:lnTo>
                <a:lnTo>
                  <a:pt x="774" y="288"/>
                </a:lnTo>
                <a:lnTo>
                  <a:pt x="777" y="273"/>
                </a:lnTo>
                <a:lnTo>
                  <a:pt x="781" y="261"/>
                </a:lnTo>
                <a:lnTo>
                  <a:pt x="784" y="258"/>
                </a:lnTo>
                <a:lnTo>
                  <a:pt x="787" y="254"/>
                </a:lnTo>
                <a:lnTo>
                  <a:pt x="791" y="255"/>
                </a:lnTo>
                <a:lnTo>
                  <a:pt x="794" y="263"/>
                </a:lnTo>
                <a:lnTo>
                  <a:pt x="798" y="269"/>
                </a:lnTo>
                <a:lnTo>
                  <a:pt x="801" y="274"/>
                </a:lnTo>
                <a:lnTo>
                  <a:pt x="804" y="274"/>
                </a:lnTo>
                <a:lnTo>
                  <a:pt x="808" y="274"/>
                </a:lnTo>
                <a:lnTo>
                  <a:pt x="811" y="281"/>
                </a:lnTo>
                <a:lnTo>
                  <a:pt x="815" y="289"/>
                </a:lnTo>
                <a:lnTo>
                  <a:pt x="818" y="294"/>
                </a:lnTo>
                <a:lnTo>
                  <a:pt x="821" y="297"/>
                </a:lnTo>
                <a:lnTo>
                  <a:pt x="825" y="293"/>
                </a:lnTo>
                <a:lnTo>
                  <a:pt x="828" y="297"/>
                </a:lnTo>
                <a:lnTo>
                  <a:pt x="832" y="295"/>
                </a:lnTo>
                <a:lnTo>
                  <a:pt x="835" y="302"/>
                </a:lnTo>
                <a:lnTo>
                  <a:pt x="839" y="299"/>
                </a:lnTo>
                <a:lnTo>
                  <a:pt x="842" y="290"/>
                </a:lnTo>
                <a:lnTo>
                  <a:pt x="845" y="273"/>
                </a:lnTo>
                <a:lnTo>
                  <a:pt x="849" y="257"/>
                </a:lnTo>
                <a:lnTo>
                  <a:pt x="852" y="249"/>
                </a:lnTo>
                <a:lnTo>
                  <a:pt x="856" y="240"/>
                </a:lnTo>
                <a:lnTo>
                  <a:pt x="859" y="234"/>
                </a:lnTo>
                <a:lnTo>
                  <a:pt x="862" y="222"/>
                </a:lnTo>
                <a:lnTo>
                  <a:pt x="866" y="224"/>
                </a:lnTo>
                <a:lnTo>
                  <a:pt x="869" y="231"/>
                </a:lnTo>
                <a:lnTo>
                  <a:pt x="873" y="237"/>
                </a:lnTo>
                <a:lnTo>
                  <a:pt x="876" y="238"/>
                </a:lnTo>
                <a:lnTo>
                  <a:pt x="879" y="231"/>
                </a:lnTo>
                <a:lnTo>
                  <a:pt x="883" y="236"/>
                </a:lnTo>
                <a:lnTo>
                  <a:pt x="886" y="237"/>
                </a:lnTo>
                <a:lnTo>
                  <a:pt x="890" y="244"/>
                </a:lnTo>
                <a:lnTo>
                  <a:pt x="893" y="243"/>
                </a:lnTo>
                <a:lnTo>
                  <a:pt x="897" y="242"/>
                </a:lnTo>
                <a:lnTo>
                  <a:pt x="900" y="238"/>
                </a:lnTo>
                <a:lnTo>
                  <a:pt x="903" y="233"/>
                </a:lnTo>
                <a:lnTo>
                  <a:pt x="907" y="225"/>
                </a:lnTo>
                <a:lnTo>
                  <a:pt x="910" y="226"/>
                </a:lnTo>
                <a:lnTo>
                  <a:pt x="914" y="226"/>
                </a:lnTo>
                <a:lnTo>
                  <a:pt x="917" y="227"/>
                </a:lnTo>
                <a:lnTo>
                  <a:pt x="920" y="215"/>
                </a:lnTo>
                <a:lnTo>
                  <a:pt x="924" y="204"/>
                </a:lnTo>
                <a:lnTo>
                  <a:pt x="927" y="202"/>
                </a:lnTo>
                <a:lnTo>
                  <a:pt x="931" y="196"/>
                </a:lnTo>
                <a:lnTo>
                  <a:pt x="934" y="188"/>
                </a:lnTo>
                <a:lnTo>
                  <a:pt x="938" y="176"/>
                </a:lnTo>
                <a:lnTo>
                  <a:pt x="941" y="171"/>
                </a:lnTo>
                <a:lnTo>
                  <a:pt x="944" y="162"/>
                </a:lnTo>
                <a:lnTo>
                  <a:pt x="948" y="157"/>
                </a:lnTo>
                <a:lnTo>
                  <a:pt x="951" y="152"/>
                </a:lnTo>
                <a:lnTo>
                  <a:pt x="955" y="153"/>
                </a:lnTo>
                <a:lnTo>
                  <a:pt x="958" y="151"/>
                </a:lnTo>
                <a:lnTo>
                  <a:pt x="961" y="149"/>
                </a:lnTo>
                <a:lnTo>
                  <a:pt x="965" y="152"/>
                </a:lnTo>
                <a:lnTo>
                  <a:pt x="968" y="156"/>
                </a:lnTo>
                <a:lnTo>
                  <a:pt x="972" y="158"/>
                </a:lnTo>
                <a:lnTo>
                  <a:pt x="975" y="159"/>
                </a:lnTo>
                <a:lnTo>
                  <a:pt x="978" y="153"/>
                </a:lnTo>
                <a:lnTo>
                  <a:pt x="982" y="157"/>
                </a:lnTo>
                <a:lnTo>
                  <a:pt x="985" y="158"/>
                </a:lnTo>
                <a:lnTo>
                  <a:pt x="989" y="157"/>
                </a:lnTo>
                <a:lnTo>
                  <a:pt x="992" y="151"/>
                </a:lnTo>
                <a:lnTo>
                  <a:pt x="995" y="139"/>
                </a:lnTo>
                <a:lnTo>
                  <a:pt x="999" y="126"/>
                </a:lnTo>
                <a:lnTo>
                  <a:pt x="1002" y="112"/>
                </a:lnTo>
                <a:lnTo>
                  <a:pt x="1006" y="100"/>
                </a:lnTo>
                <a:lnTo>
                  <a:pt x="1009" y="91"/>
                </a:lnTo>
                <a:lnTo>
                  <a:pt x="1012" y="87"/>
                </a:lnTo>
                <a:lnTo>
                  <a:pt x="1016" y="89"/>
                </a:lnTo>
                <a:lnTo>
                  <a:pt x="1019" y="94"/>
                </a:lnTo>
                <a:lnTo>
                  <a:pt x="1023" y="99"/>
                </a:lnTo>
                <a:lnTo>
                  <a:pt x="1026" y="100"/>
                </a:lnTo>
                <a:lnTo>
                  <a:pt x="1029" y="99"/>
                </a:lnTo>
                <a:lnTo>
                  <a:pt x="1033" y="99"/>
                </a:lnTo>
                <a:lnTo>
                  <a:pt x="1036" y="97"/>
                </a:lnTo>
                <a:lnTo>
                  <a:pt x="1040" y="94"/>
                </a:lnTo>
                <a:lnTo>
                  <a:pt x="1043" y="85"/>
                </a:lnTo>
                <a:lnTo>
                  <a:pt x="1046" y="80"/>
                </a:lnTo>
                <a:lnTo>
                  <a:pt x="1050" y="83"/>
                </a:lnTo>
                <a:lnTo>
                  <a:pt x="1053" y="93"/>
                </a:lnTo>
                <a:lnTo>
                  <a:pt x="1057" y="100"/>
                </a:lnTo>
                <a:lnTo>
                  <a:pt x="1060" y="94"/>
                </a:lnTo>
                <a:lnTo>
                  <a:pt x="1063" y="88"/>
                </a:lnTo>
                <a:lnTo>
                  <a:pt x="1067" y="83"/>
                </a:lnTo>
                <a:lnTo>
                  <a:pt x="1070" y="78"/>
                </a:lnTo>
                <a:lnTo>
                  <a:pt x="1074" y="76"/>
                </a:lnTo>
                <a:lnTo>
                  <a:pt x="1077" y="73"/>
                </a:lnTo>
                <a:lnTo>
                  <a:pt x="1080" y="87"/>
                </a:lnTo>
                <a:lnTo>
                  <a:pt x="1084" y="96"/>
                </a:lnTo>
                <a:lnTo>
                  <a:pt x="1087" y="102"/>
                </a:lnTo>
                <a:lnTo>
                  <a:pt x="1091" y="98"/>
                </a:lnTo>
                <a:lnTo>
                  <a:pt x="1094" y="93"/>
                </a:lnTo>
                <a:lnTo>
                  <a:pt x="1097" y="98"/>
                </a:lnTo>
                <a:lnTo>
                  <a:pt x="1101" y="103"/>
                </a:lnTo>
                <a:lnTo>
                  <a:pt x="1104" y="107"/>
                </a:lnTo>
                <a:lnTo>
                  <a:pt x="1108" y="105"/>
                </a:lnTo>
                <a:lnTo>
                  <a:pt x="1111" y="102"/>
                </a:lnTo>
                <a:lnTo>
                  <a:pt x="1114" y="101"/>
                </a:lnTo>
                <a:lnTo>
                  <a:pt x="1118" y="101"/>
                </a:lnTo>
                <a:lnTo>
                  <a:pt x="1121" y="99"/>
                </a:lnTo>
                <a:lnTo>
                  <a:pt x="1125" y="98"/>
                </a:lnTo>
                <a:lnTo>
                  <a:pt x="1128" y="98"/>
                </a:lnTo>
                <a:lnTo>
                  <a:pt x="1132" y="102"/>
                </a:lnTo>
                <a:lnTo>
                  <a:pt x="1135" y="104"/>
                </a:lnTo>
                <a:lnTo>
                  <a:pt x="1138" y="104"/>
                </a:lnTo>
                <a:lnTo>
                  <a:pt x="1142" y="102"/>
                </a:lnTo>
                <a:lnTo>
                  <a:pt x="1145" y="99"/>
                </a:lnTo>
                <a:lnTo>
                  <a:pt x="1149" y="101"/>
                </a:lnTo>
                <a:lnTo>
                  <a:pt x="1152" y="103"/>
                </a:lnTo>
                <a:lnTo>
                  <a:pt x="1155" y="104"/>
                </a:lnTo>
                <a:lnTo>
                  <a:pt x="1159" y="98"/>
                </a:lnTo>
                <a:lnTo>
                  <a:pt x="1162" y="93"/>
                </a:lnTo>
                <a:lnTo>
                  <a:pt x="1166" y="87"/>
                </a:lnTo>
                <a:lnTo>
                  <a:pt x="1169" y="85"/>
                </a:lnTo>
                <a:lnTo>
                  <a:pt x="1172" y="78"/>
                </a:lnTo>
                <a:lnTo>
                  <a:pt x="1176" y="82"/>
                </a:lnTo>
                <a:lnTo>
                  <a:pt x="1179" y="83"/>
                </a:lnTo>
                <a:lnTo>
                  <a:pt x="1183" y="96"/>
                </a:lnTo>
                <a:lnTo>
                  <a:pt x="1186" y="107"/>
                </a:lnTo>
                <a:lnTo>
                  <a:pt x="1190" y="119"/>
                </a:lnTo>
                <a:lnTo>
                  <a:pt x="1193" y="132"/>
                </a:lnTo>
                <a:lnTo>
                  <a:pt x="1196" y="134"/>
                </a:lnTo>
                <a:lnTo>
                  <a:pt x="1200" y="142"/>
                </a:lnTo>
                <a:lnTo>
                  <a:pt x="1203" y="141"/>
                </a:lnTo>
                <a:lnTo>
                  <a:pt x="1207" y="142"/>
                </a:lnTo>
                <a:lnTo>
                  <a:pt x="1210" y="136"/>
                </a:lnTo>
                <a:lnTo>
                  <a:pt x="1213" y="127"/>
                </a:lnTo>
                <a:lnTo>
                  <a:pt x="1217" y="122"/>
                </a:lnTo>
                <a:lnTo>
                  <a:pt x="1220" y="116"/>
                </a:lnTo>
                <a:lnTo>
                  <a:pt x="1224" y="112"/>
                </a:lnTo>
                <a:lnTo>
                  <a:pt x="1227" y="108"/>
                </a:lnTo>
                <a:lnTo>
                  <a:pt x="1231" y="108"/>
                </a:lnTo>
                <a:lnTo>
                  <a:pt x="1234" y="108"/>
                </a:lnTo>
                <a:lnTo>
                  <a:pt x="1237" y="110"/>
                </a:lnTo>
                <a:lnTo>
                  <a:pt x="1241" y="109"/>
                </a:lnTo>
                <a:lnTo>
                  <a:pt x="1244" y="114"/>
                </a:lnTo>
                <a:lnTo>
                  <a:pt x="1248" y="118"/>
                </a:lnTo>
                <a:lnTo>
                  <a:pt x="1251" y="120"/>
                </a:lnTo>
                <a:lnTo>
                  <a:pt x="1254" y="116"/>
                </a:lnTo>
                <a:lnTo>
                  <a:pt x="1258" y="110"/>
                </a:lnTo>
                <a:lnTo>
                  <a:pt x="1261" y="107"/>
                </a:lnTo>
                <a:lnTo>
                  <a:pt x="1265" y="106"/>
                </a:lnTo>
                <a:lnTo>
                  <a:pt x="1268" y="113"/>
                </a:lnTo>
                <a:lnTo>
                  <a:pt x="1271" y="123"/>
                </a:lnTo>
                <a:lnTo>
                  <a:pt x="1275" y="126"/>
                </a:lnTo>
                <a:lnTo>
                  <a:pt x="1278" y="131"/>
                </a:lnTo>
                <a:lnTo>
                  <a:pt x="1282" y="130"/>
                </a:lnTo>
                <a:lnTo>
                  <a:pt x="1285" y="141"/>
                </a:lnTo>
                <a:lnTo>
                  <a:pt x="1288" y="145"/>
                </a:lnTo>
                <a:lnTo>
                  <a:pt x="1292" y="150"/>
                </a:lnTo>
                <a:lnTo>
                  <a:pt x="1295" y="147"/>
                </a:lnTo>
                <a:lnTo>
                  <a:pt x="1299" y="148"/>
                </a:lnTo>
                <a:lnTo>
                  <a:pt x="1302" y="145"/>
                </a:lnTo>
                <a:lnTo>
                  <a:pt x="1305" y="147"/>
                </a:lnTo>
                <a:lnTo>
                  <a:pt x="1309" y="140"/>
                </a:lnTo>
                <a:lnTo>
                  <a:pt x="1312" y="127"/>
                </a:lnTo>
                <a:lnTo>
                  <a:pt x="1316" y="113"/>
                </a:lnTo>
                <a:lnTo>
                  <a:pt x="1319" y="114"/>
                </a:lnTo>
                <a:lnTo>
                  <a:pt x="1322" y="130"/>
                </a:lnTo>
                <a:lnTo>
                  <a:pt x="1326" y="145"/>
                </a:lnTo>
                <a:lnTo>
                  <a:pt x="1329" y="149"/>
                </a:lnTo>
                <a:lnTo>
                  <a:pt x="1333" y="144"/>
                </a:lnTo>
                <a:lnTo>
                  <a:pt x="1336" y="139"/>
                </a:lnTo>
                <a:lnTo>
                  <a:pt x="1339" y="137"/>
                </a:lnTo>
                <a:lnTo>
                  <a:pt x="1343" y="135"/>
                </a:lnTo>
                <a:lnTo>
                  <a:pt x="1346" y="132"/>
                </a:lnTo>
                <a:lnTo>
                  <a:pt x="1350" y="127"/>
                </a:lnTo>
                <a:lnTo>
                  <a:pt x="1353" y="120"/>
                </a:lnTo>
                <a:lnTo>
                  <a:pt x="1356" y="119"/>
                </a:lnTo>
                <a:lnTo>
                  <a:pt x="1360" y="118"/>
                </a:lnTo>
                <a:lnTo>
                  <a:pt x="1363" y="120"/>
                </a:lnTo>
                <a:lnTo>
                  <a:pt x="1367" y="111"/>
                </a:lnTo>
                <a:lnTo>
                  <a:pt x="1370" y="106"/>
                </a:lnTo>
                <a:lnTo>
                  <a:pt x="1373" y="108"/>
                </a:lnTo>
                <a:lnTo>
                  <a:pt x="1377" y="112"/>
                </a:lnTo>
                <a:lnTo>
                  <a:pt x="1380" y="115"/>
                </a:lnTo>
                <a:lnTo>
                  <a:pt x="1384" y="113"/>
                </a:lnTo>
                <a:lnTo>
                  <a:pt x="1387" y="114"/>
                </a:lnTo>
                <a:lnTo>
                  <a:pt x="1390" y="121"/>
                </a:lnTo>
                <a:lnTo>
                  <a:pt x="1394" y="125"/>
                </a:lnTo>
                <a:lnTo>
                  <a:pt x="1397" y="124"/>
                </a:lnTo>
                <a:lnTo>
                  <a:pt x="1401" y="117"/>
                </a:lnTo>
                <a:lnTo>
                  <a:pt x="1404" y="110"/>
                </a:lnTo>
                <a:lnTo>
                  <a:pt x="1407" y="101"/>
                </a:lnTo>
                <a:lnTo>
                  <a:pt x="1411" y="89"/>
                </a:lnTo>
                <a:lnTo>
                  <a:pt x="1414" y="78"/>
                </a:lnTo>
                <a:lnTo>
                  <a:pt x="1418" y="69"/>
                </a:lnTo>
                <a:lnTo>
                  <a:pt x="1421" y="71"/>
                </a:lnTo>
                <a:lnTo>
                  <a:pt x="1425" y="63"/>
                </a:lnTo>
                <a:lnTo>
                  <a:pt x="1428" y="54"/>
                </a:lnTo>
                <a:lnTo>
                  <a:pt x="1431" y="43"/>
                </a:lnTo>
                <a:lnTo>
                  <a:pt x="1435" y="41"/>
                </a:lnTo>
                <a:lnTo>
                  <a:pt x="1438" y="43"/>
                </a:lnTo>
                <a:lnTo>
                  <a:pt x="1442" y="42"/>
                </a:lnTo>
                <a:lnTo>
                  <a:pt x="1445" y="45"/>
                </a:lnTo>
                <a:lnTo>
                  <a:pt x="1448" y="54"/>
                </a:lnTo>
                <a:lnTo>
                  <a:pt x="1452" y="53"/>
                </a:lnTo>
                <a:lnTo>
                  <a:pt x="1455" y="53"/>
                </a:lnTo>
                <a:lnTo>
                  <a:pt x="1459" y="47"/>
                </a:lnTo>
                <a:lnTo>
                  <a:pt x="1462" y="49"/>
                </a:lnTo>
                <a:lnTo>
                  <a:pt x="1465" y="49"/>
                </a:lnTo>
                <a:lnTo>
                  <a:pt x="1469" y="52"/>
                </a:lnTo>
                <a:lnTo>
                  <a:pt x="1472" y="52"/>
                </a:lnTo>
                <a:lnTo>
                  <a:pt x="1476" y="55"/>
                </a:lnTo>
                <a:lnTo>
                  <a:pt x="1479" y="56"/>
                </a:lnTo>
                <a:lnTo>
                  <a:pt x="1483" y="56"/>
                </a:lnTo>
                <a:lnTo>
                  <a:pt x="1486" y="49"/>
                </a:lnTo>
                <a:lnTo>
                  <a:pt x="1489" y="43"/>
                </a:lnTo>
                <a:lnTo>
                  <a:pt x="1493" y="35"/>
                </a:lnTo>
                <a:lnTo>
                  <a:pt x="1496" y="27"/>
                </a:lnTo>
                <a:lnTo>
                  <a:pt x="1500" y="14"/>
                </a:lnTo>
                <a:lnTo>
                  <a:pt x="1503" y="9"/>
                </a:lnTo>
                <a:lnTo>
                  <a:pt x="1506" y="9"/>
                </a:lnTo>
                <a:lnTo>
                  <a:pt x="1510" y="21"/>
                </a:lnTo>
                <a:lnTo>
                  <a:pt x="1513" y="23"/>
                </a:lnTo>
                <a:lnTo>
                  <a:pt x="1517" y="24"/>
                </a:lnTo>
                <a:lnTo>
                  <a:pt x="1520" y="18"/>
                </a:lnTo>
                <a:lnTo>
                  <a:pt x="1524" y="16"/>
                </a:lnTo>
                <a:lnTo>
                  <a:pt x="1527" y="14"/>
                </a:lnTo>
                <a:lnTo>
                  <a:pt x="1530" y="12"/>
                </a:lnTo>
                <a:lnTo>
                  <a:pt x="1534" y="13"/>
                </a:lnTo>
                <a:lnTo>
                  <a:pt x="1537" y="15"/>
                </a:lnTo>
                <a:lnTo>
                  <a:pt x="1541" y="16"/>
                </a:lnTo>
                <a:lnTo>
                  <a:pt x="1544" y="16"/>
                </a:lnTo>
                <a:lnTo>
                  <a:pt x="1547" y="16"/>
                </a:lnTo>
                <a:lnTo>
                  <a:pt x="1551" y="14"/>
                </a:lnTo>
                <a:lnTo>
                  <a:pt x="1554" y="12"/>
                </a:lnTo>
                <a:lnTo>
                  <a:pt x="1558" y="8"/>
                </a:lnTo>
                <a:lnTo>
                  <a:pt x="1561" y="7"/>
                </a:lnTo>
                <a:lnTo>
                  <a:pt x="1564" y="9"/>
                </a:lnTo>
                <a:lnTo>
                  <a:pt x="1568" y="12"/>
                </a:lnTo>
                <a:lnTo>
                  <a:pt x="1571" y="17"/>
                </a:lnTo>
                <a:lnTo>
                  <a:pt x="1575" y="23"/>
                </a:lnTo>
                <a:lnTo>
                  <a:pt x="1578" y="32"/>
                </a:lnTo>
                <a:lnTo>
                  <a:pt x="1581" y="33"/>
                </a:lnTo>
                <a:lnTo>
                  <a:pt x="1585" y="36"/>
                </a:lnTo>
                <a:lnTo>
                  <a:pt x="1588" y="42"/>
                </a:lnTo>
                <a:lnTo>
                  <a:pt x="1592" y="50"/>
                </a:lnTo>
                <a:lnTo>
                  <a:pt x="1595" y="56"/>
                </a:lnTo>
                <a:lnTo>
                  <a:pt x="1598" y="50"/>
                </a:lnTo>
                <a:lnTo>
                  <a:pt x="1602" y="51"/>
                </a:lnTo>
                <a:lnTo>
                  <a:pt x="1605" y="41"/>
                </a:lnTo>
                <a:lnTo>
                  <a:pt x="1609" y="37"/>
                </a:lnTo>
                <a:lnTo>
                  <a:pt x="1612" y="23"/>
                </a:lnTo>
                <a:lnTo>
                  <a:pt x="1615" y="12"/>
                </a:lnTo>
                <a:lnTo>
                  <a:pt x="1619" y="9"/>
                </a:lnTo>
                <a:lnTo>
                  <a:pt x="1622" y="1"/>
                </a:lnTo>
                <a:lnTo>
                  <a:pt x="1626" y="0"/>
                </a:lnTo>
                <a:lnTo>
                  <a:pt x="1629" y="1"/>
                </a:lnTo>
                <a:lnTo>
                  <a:pt x="1632" y="6"/>
                </a:lnTo>
                <a:lnTo>
                  <a:pt x="1636" y="9"/>
                </a:lnTo>
                <a:lnTo>
                  <a:pt x="1639" y="2"/>
                </a:lnTo>
                <a:lnTo>
                  <a:pt x="1643" y="4"/>
                </a:lnTo>
                <a:lnTo>
                  <a:pt x="1646" y="10"/>
                </a:lnTo>
                <a:lnTo>
                  <a:pt x="1649" y="18"/>
                </a:lnTo>
                <a:lnTo>
                  <a:pt x="1653" y="22"/>
                </a:lnTo>
                <a:lnTo>
                  <a:pt x="1656" y="27"/>
                </a:lnTo>
                <a:lnTo>
                  <a:pt x="1660" y="31"/>
                </a:lnTo>
                <a:lnTo>
                  <a:pt x="1663" y="35"/>
                </a:lnTo>
                <a:lnTo>
                  <a:pt x="1666" y="39"/>
                </a:lnTo>
                <a:lnTo>
                  <a:pt x="1670" y="46"/>
                </a:lnTo>
                <a:lnTo>
                  <a:pt x="1673" y="50"/>
                </a:lnTo>
                <a:lnTo>
                  <a:pt x="1677" y="50"/>
                </a:lnTo>
                <a:lnTo>
                  <a:pt x="1680" y="50"/>
                </a:lnTo>
                <a:lnTo>
                  <a:pt x="1683" y="59"/>
                </a:lnTo>
                <a:lnTo>
                  <a:pt x="1687" y="67"/>
                </a:lnTo>
                <a:lnTo>
                  <a:pt x="1690" y="69"/>
                </a:lnTo>
                <a:lnTo>
                  <a:pt x="1694" y="73"/>
                </a:lnTo>
                <a:lnTo>
                  <a:pt x="1697" y="72"/>
                </a:lnTo>
                <a:lnTo>
                  <a:pt x="1700" y="77"/>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64" name="Freeform 190">
            <a:extLst>
              <a:ext uri="{FF2B5EF4-FFF2-40B4-BE49-F238E27FC236}">
                <a16:creationId xmlns:a16="http://schemas.microsoft.com/office/drawing/2014/main" id="{09F66C2D-021F-45EB-B9ED-C85C571F9C97}"/>
              </a:ext>
            </a:extLst>
          </p:cNvPr>
          <p:cNvSpPr>
            <a:spLocks/>
          </p:cNvSpPr>
          <p:nvPr/>
        </p:nvSpPr>
        <p:spPr bwMode="auto">
          <a:xfrm>
            <a:off x="8691563" y="4725988"/>
            <a:ext cx="2698750" cy="784225"/>
          </a:xfrm>
          <a:custGeom>
            <a:avLst/>
            <a:gdLst>
              <a:gd name="T0" fmla="*/ 24 w 1700"/>
              <a:gd name="T1" fmla="*/ 421 h 494"/>
              <a:gd name="T2" fmla="*/ 52 w 1700"/>
              <a:gd name="T3" fmla="*/ 412 h 494"/>
              <a:gd name="T4" fmla="*/ 79 w 1700"/>
              <a:gd name="T5" fmla="*/ 380 h 494"/>
              <a:gd name="T6" fmla="*/ 106 w 1700"/>
              <a:gd name="T7" fmla="*/ 390 h 494"/>
              <a:gd name="T8" fmla="*/ 133 w 1700"/>
              <a:gd name="T9" fmla="*/ 380 h 494"/>
              <a:gd name="T10" fmla="*/ 160 w 1700"/>
              <a:gd name="T11" fmla="*/ 433 h 494"/>
              <a:gd name="T12" fmla="*/ 188 w 1700"/>
              <a:gd name="T13" fmla="*/ 479 h 494"/>
              <a:gd name="T14" fmla="*/ 215 w 1700"/>
              <a:gd name="T15" fmla="*/ 466 h 494"/>
              <a:gd name="T16" fmla="*/ 242 w 1700"/>
              <a:gd name="T17" fmla="*/ 484 h 494"/>
              <a:gd name="T18" fmla="*/ 270 w 1700"/>
              <a:gd name="T19" fmla="*/ 473 h 494"/>
              <a:gd name="T20" fmla="*/ 297 w 1700"/>
              <a:gd name="T21" fmla="*/ 479 h 494"/>
              <a:gd name="T22" fmla="*/ 324 w 1700"/>
              <a:gd name="T23" fmla="*/ 452 h 494"/>
              <a:gd name="T24" fmla="*/ 351 w 1700"/>
              <a:gd name="T25" fmla="*/ 444 h 494"/>
              <a:gd name="T26" fmla="*/ 379 w 1700"/>
              <a:gd name="T27" fmla="*/ 454 h 494"/>
              <a:gd name="T28" fmla="*/ 406 w 1700"/>
              <a:gd name="T29" fmla="*/ 467 h 494"/>
              <a:gd name="T30" fmla="*/ 433 w 1700"/>
              <a:gd name="T31" fmla="*/ 462 h 494"/>
              <a:gd name="T32" fmla="*/ 460 w 1700"/>
              <a:gd name="T33" fmla="*/ 444 h 494"/>
              <a:gd name="T34" fmla="*/ 488 w 1700"/>
              <a:gd name="T35" fmla="*/ 423 h 494"/>
              <a:gd name="T36" fmla="*/ 515 w 1700"/>
              <a:gd name="T37" fmla="*/ 387 h 494"/>
              <a:gd name="T38" fmla="*/ 542 w 1700"/>
              <a:gd name="T39" fmla="*/ 345 h 494"/>
              <a:gd name="T40" fmla="*/ 569 w 1700"/>
              <a:gd name="T41" fmla="*/ 358 h 494"/>
              <a:gd name="T42" fmla="*/ 597 w 1700"/>
              <a:gd name="T43" fmla="*/ 335 h 494"/>
              <a:gd name="T44" fmla="*/ 624 w 1700"/>
              <a:gd name="T45" fmla="*/ 318 h 494"/>
              <a:gd name="T46" fmla="*/ 651 w 1700"/>
              <a:gd name="T47" fmla="*/ 347 h 494"/>
              <a:gd name="T48" fmla="*/ 678 w 1700"/>
              <a:gd name="T49" fmla="*/ 317 h 494"/>
              <a:gd name="T50" fmla="*/ 706 w 1700"/>
              <a:gd name="T51" fmla="*/ 329 h 494"/>
              <a:gd name="T52" fmla="*/ 733 w 1700"/>
              <a:gd name="T53" fmla="*/ 330 h 494"/>
              <a:gd name="T54" fmla="*/ 760 w 1700"/>
              <a:gd name="T55" fmla="*/ 310 h 494"/>
              <a:gd name="T56" fmla="*/ 787 w 1700"/>
              <a:gd name="T57" fmla="*/ 224 h 494"/>
              <a:gd name="T58" fmla="*/ 815 w 1700"/>
              <a:gd name="T59" fmla="*/ 258 h 494"/>
              <a:gd name="T60" fmla="*/ 842 w 1700"/>
              <a:gd name="T61" fmla="*/ 277 h 494"/>
              <a:gd name="T62" fmla="*/ 869 w 1700"/>
              <a:gd name="T63" fmla="*/ 244 h 494"/>
              <a:gd name="T64" fmla="*/ 897 w 1700"/>
              <a:gd name="T65" fmla="*/ 195 h 494"/>
              <a:gd name="T66" fmla="*/ 924 w 1700"/>
              <a:gd name="T67" fmla="*/ 192 h 494"/>
              <a:gd name="T68" fmla="*/ 951 w 1700"/>
              <a:gd name="T69" fmla="*/ 177 h 494"/>
              <a:gd name="T70" fmla="*/ 978 w 1700"/>
              <a:gd name="T71" fmla="*/ 183 h 494"/>
              <a:gd name="T72" fmla="*/ 1006 w 1700"/>
              <a:gd name="T73" fmla="*/ 116 h 494"/>
              <a:gd name="T74" fmla="*/ 1033 w 1700"/>
              <a:gd name="T75" fmla="*/ 74 h 494"/>
              <a:gd name="T76" fmla="*/ 1060 w 1700"/>
              <a:gd name="T77" fmla="*/ 93 h 494"/>
              <a:gd name="T78" fmla="*/ 1087 w 1700"/>
              <a:gd name="T79" fmla="*/ 86 h 494"/>
              <a:gd name="T80" fmla="*/ 1114 w 1700"/>
              <a:gd name="T81" fmla="*/ 59 h 494"/>
              <a:gd name="T82" fmla="*/ 1142 w 1700"/>
              <a:gd name="T83" fmla="*/ 86 h 494"/>
              <a:gd name="T84" fmla="*/ 1169 w 1700"/>
              <a:gd name="T85" fmla="*/ 91 h 494"/>
              <a:gd name="T86" fmla="*/ 1196 w 1700"/>
              <a:gd name="T87" fmla="*/ 89 h 494"/>
              <a:gd name="T88" fmla="*/ 1224 w 1700"/>
              <a:gd name="T89" fmla="*/ 162 h 494"/>
              <a:gd name="T90" fmla="*/ 1251 w 1700"/>
              <a:gd name="T91" fmla="*/ 194 h 494"/>
              <a:gd name="T92" fmla="*/ 1278 w 1700"/>
              <a:gd name="T93" fmla="*/ 172 h 494"/>
              <a:gd name="T94" fmla="*/ 1305 w 1700"/>
              <a:gd name="T95" fmla="*/ 147 h 494"/>
              <a:gd name="T96" fmla="*/ 1333 w 1700"/>
              <a:gd name="T97" fmla="*/ 113 h 494"/>
              <a:gd name="T98" fmla="*/ 1360 w 1700"/>
              <a:gd name="T99" fmla="*/ 106 h 494"/>
              <a:gd name="T100" fmla="*/ 1387 w 1700"/>
              <a:gd name="T101" fmla="*/ 108 h 494"/>
              <a:gd name="T102" fmla="*/ 1414 w 1700"/>
              <a:gd name="T103" fmla="*/ 110 h 494"/>
              <a:gd name="T104" fmla="*/ 1442 w 1700"/>
              <a:gd name="T105" fmla="*/ 110 h 494"/>
              <a:gd name="T106" fmla="*/ 1469 w 1700"/>
              <a:gd name="T107" fmla="*/ 48 h 494"/>
              <a:gd name="T108" fmla="*/ 1496 w 1700"/>
              <a:gd name="T109" fmla="*/ 2 h 494"/>
              <a:gd name="T110" fmla="*/ 1524 w 1700"/>
              <a:gd name="T111" fmla="*/ 28 h 494"/>
              <a:gd name="T112" fmla="*/ 1551 w 1700"/>
              <a:gd name="T113" fmla="*/ 82 h 494"/>
              <a:gd name="T114" fmla="*/ 1578 w 1700"/>
              <a:gd name="T115" fmla="*/ 46 h 494"/>
              <a:gd name="T116" fmla="*/ 1605 w 1700"/>
              <a:gd name="T117" fmla="*/ 63 h 494"/>
              <a:gd name="T118" fmla="*/ 1632 w 1700"/>
              <a:gd name="T119" fmla="*/ 77 h 494"/>
              <a:gd name="T120" fmla="*/ 1660 w 1700"/>
              <a:gd name="T121" fmla="*/ 33 h 494"/>
              <a:gd name="T122" fmla="*/ 1687 w 1700"/>
              <a:gd name="T123" fmla="*/ 31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46"/>
                </a:moveTo>
                <a:lnTo>
                  <a:pt x="4" y="455"/>
                </a:lnTo>
                <a:lnTo>
                  <a:pt x="7" y="461"/>
                </a:lnTo>
                <a:lnTo>
                  <a:pt x="11" y="457"/>
                </a:lnTo>
                <a:lnTo>
                  <a:pt x="14" y="449"/>
                </a:lnTo>
                <a:lnTo>
                  <a:pt x="18" y="437"/>
                </a:lnTo>
                <a:lnTo>
                  <a:pt x="21" y="428"/>
                </a:lnTo>
                <a:lnTo>
                  <a:pt x="24" y="421"/>
                </a:lnTo>
                <a:lnTo>
                  <a:pt x="28" y="424"/>
                </a:lnTo>
                <a:lnTo>
                  <a:pt x="31" y="429"/>
                </a:lnTo>
                <a:lnTo>
                  <a:pt x="35" y="435"/>
                </a:lnTo>
                <a:lnTo>
                  <a:pt x="38" y="429"/>
                </a:lnTo>
                <a:lnTo>
                  <a:pt x="41" y="425"/>
                </a:lnTo>
                <a:lnTo>
                  <a:pt x="45" y="423"/>
                </a:lnTo>
                <a:lnTo>
                  <a:pt x="48" y="418"/>
                </a:lnTo>
                <a:lnTo>
                  <a:pt x="52" y="412"/>
                </a:lnTo>
                <a:lnTo>
                  <a:pt x="55" y="412"/>
                </a:lnTo>
                <a:lnTo>
                  <a:pt x="58" y="412"/>
                </a:lnTo>
                <a:lnTo>
                  <a:pt x="62" y="406"/>
                </a:lnTo>
                <a:lnTo>
                  <a:pt x="65" y="400"/>
                </a:lnTo>
                <a:lnTo>
                  <a:pt x="69" y="395"/>
                </a:lnTo>
                <a:lnTo>
                  <a:pt x="72" y="386"/>
                </a:lnTo>
                <a:lnTo>
                  <a:pt x="75" y="380"/>
                </a:lnTo>
                <a:lnTo>
                  <a:pt x="79" y="380"/>
                </a:lnTo>
                <a:lnTo>
                  <a:pt x="82" y="387"/>
                </a:lnTo>
                <a:lnTo>
                  <a:pt x="86" y="392"/>
                </a:lnTo>
                <a:lnTo>
                  <a:pt x="89" y="393"/>
                </a:lnTo>
                <a:lnTo>
                  <a:pt x="92" y="400"/>
                </a:lnTo>
                <a:lnTo>
                  <a:pt x="96" y="402"/>
                </a:lnTo>
                <a:lnTo>
                  <a:pt x="99" y="399"/>
                </a:lnTo>
                <a:lnTo>
                  <a:pt x="103" y="392"/>
                </a:lnTo>
                <a:lnTo>
                  <a:pt x="106" y="390"/>
                </a:lnTo>
                <a:lnTo>
                  <a:pt x="109" y="390"/>
                </a:lnTo>
                <a:lnTo>
                  <a:pt x="113" y="378"/>
                </a:lnTo>
                <a:lnTo>
                  <a:pt x="116" y="363"/>
                </a:lnTo>
                <a:lnTo>
                  <a:pt x="120" y="355"/>
                </a:lnTo>
                <a:lnTo>
                  <a:pt x="123" y="366"/>
                </a:lnTo>
                <a:lnTo>
                  <a:pt x="126" y="379"/>
                </a:lnTo>
                <a:lnTo>
                  <a:pt x="130" y="386"/>
                </a:lnTo>
                <a:lnTo>
                  <a:pt x="133" y="380"/>
                </a:lnTo>
                <a:lnTo>
                  <a:pt x="137" y="381"/>
                </a:lnTo>
                <a:lnTo>
                  <a:pt x="140" y="384"/>
                </a:lnTo>
                <a:lnTo>
                  <a:pt x="143" y="386"/>
                </a:lnTo>
                <a:lnTo>
                  <a:pt x="147" y="387"/>
                </a:lnTo>
                <a:lnTo>
                  <a:pt x="150" y="388"/>
                </a:lnTo>
                <a:lnTo>
                  <a:pt x="154" y="398"/>
                </a:lnTo>
                <a:lnTo>
                  <a:pt x="157" y="413"/>
                </a:lnTo>
                <a:lnTo>
                  <a:pt x="160" y="433"/>
                </a:lnTo>
                <a:lnTo>
                  <a:pt x="164" y="453"/>
                </a:lnTo>
                <a:lnTo>
                  <a:pt x="167" y="467"/>
                </a:lnTo>
                <a:lnTo>
                  <a:pt x="171" y="477"/>
                </a:lnTo>
                <a:lnTo>
                  <a:pt x="174" y="485"/>
                </a:lnTo>
                <a:lnTo>
                  <a:pt x="177" y="485"/>
                </a:lnTo>
                <a:lnTo>
                  <a:pt x="181" y="489"/>
                </a:lnTo>
                <a:lnTo>
                  <a:pt x="184" y="481"/>
                </a:lnTo>
                <a:lnTo>
                  <a:pt x="188" y="479"/>
                </a:lnTo>
                <a:lnTo>
                  <a:pt x="191" y="479"/>
                </a:lnTo>
                <a:lnTo>
                  <a:pt x="195" y="476"/>
                </a:lnTo>
                <a:lnTo>
                  <a:pt x="198" y="477"/>
                </a:lnTo>
                <a:lnTo>
                  <a:pt x="201" y="470"/>
                </a:lnTo>
                <a:lnTo>
                  <a:pt x="205" y="471"/>
                </a:lnTo>
                <a:lnTo>
                  <a:pt x="208" y="466"/>
                </a:lnTo>
                <a:lnTo>
                  <a:pt x="212" y="463"/>
                </a:lnTo>
                <a:lnTo>
                  <a:pt x="215" y="466"/>
                </a:lnTo>
                <a:lnTo>
                  <a:pt x="218" y="467"/>
                </a:lnTo>
                <a:lnTo>
                  <a:pt x="222" y="470"/>
                </a:lnTo>
                <a:lnTo>
                  <a:pt x="225" y="470"/>
                </a:lnTo>
                <a:lnTo>
                  <a:pt x="229" y="472"/>
                </a:lnTo>
                <a:lnTo>
                  <a:pt x="232" y="476"/>
                </a:lnTo>
                <a:lnTo>
                  <a:pt x="235" y="482"/>
                </a:lnTo>
                <a:lnTo>
                  <a:pt x="239" y="490"/>
                </a:lnTo>
                <a:lnTo>
                  <a:pt x="242" y="484"/>
                </a:lnTo>
                <a:lnTo>
                  <a:pt x="246" y="481"/>
                </a:lnTo>
                <a:lnTo>
                  <a:pt x="249" y="474"/>
                </a:lnTo>
                <a:lnTo>
                  <a:pt x="253" y="473"/>
                </a:lnTo>
                <a:lnTo>
                  <a:pt x="256" y="472"/>
                </a:lnTo>
                <a:lnTo>
                  <a:pt x="259" y="474"/>
                </a:lnTo>
                <a:lnTo>
                  <a:pt x="263" y="476"/>
                </a:lnTo>
                <a:lnTo>
                  <a:pt x="266" y="479"/>
                </a:lnTo>
                <a:lnTo>
                  <a:pt x="270" y="473"/>
                </a:lnTo>
                <a:lnTo>
                  <a:pt x="273" y="474"/>
                </a:lnTo>
                <a:lnTo>
                  <a:pt x="276" y="481"/>
                </a:lnTo>
                <a:lnTo>
                  <a:pt x="280" y="491"/>
                </a:lnTo>
                <a:lnTo>
                  <a:pt x="283" y="494"/>
                </a:lnTo>
                <a:lnTo>
                  <a:pt x="287" y="491"/>
                </a:lnTo>
                <a:lnTo>
                  <a:pt x="290" y="491"/>
                </a:lnTo>
                <a:lnTo>
                  <a:pt x="293" y="492"/>
                </a:lnTo>
                <a:lnTo>
                  <a:pt x="297" y="479"/>
                </a:lnTo>
                <a:lnTo>
                  <a:pt x="300" y="471"/>
                </a:lnTo>
                <a:lnTo>
                  <a:pt x="304" y="467"/>
                </a:lnTo>
                <a:lnTo>
                  <a:pt x="307" y="472"/>
                </a:lnTo>
                <a:lnTo>
                  <a:pt x="311" y="472"/>
                </a:lnTo>
                <a:lnTo>
                  <a:pt x="314" y="456"/>
                </a:lnTo>
                <a:lnTo>
                  <a:pt x="317" y="443"/>
                </a:lnTo>
                <a:lnTo>
                  <a:pt x="321" y="439"/>
                </a:lnTo>
                <a:lnTo>
                  <a:pt x="324" y="452"/>
                </a:lnTo>
                <a:lnTo>
                  <a:pt x="328" y="464"/>
                </a:lnTo>
                <a:lnTo>
                  <a:pt x="331" y="461"/>
                </a:lnTo>
                <a:lnTo>
                  <a:pt x="334" y="450"/>
                </a:lnTo>
                <a:lnTo>
                  <a:pt x="338" y="441"/>
                </a:lnTo>
                <a:lnTo>
                  <a:pt x="341" y="437"/>
                </a:lnTo>
                <a:lnTo>
                  <a:pt x="345" y="438"/>
                </a:lnTo>
                <a:lnTo>
                  <a:pt x="348" y="436"/>
                </a:lnTo>
                <a:lnTo>
                  <a:pt x="351" y="444"/>
                </a:lnTo>
                <a:lnTo>
                  <a:pt x="355" y="440"/>
                </a:lnTo>
                <a:lnTo>
                  <a:pt x="358" y="444"/>
                </a:lnTo>
                <a:lnTo>
                  <a:pt x="362" y="445"/>
                </a:lnTo>
                <a:lnTo>
                  <a:pt x="365" y="450"/>
                </a:lnTo>
                <a:lnTo>
                  <a:pt x="368" y="449"/>
                </a:lnTo>
                <a:lnTo>
                  <a:pt x="372" y="448"/>
                </a:lnTo>
                <a:lnTo>
                  <a:pt x="375" y="451"/>
                </a:lnTo>
                <a:lnTo>
                  <a:pt x="379" y="454"/>
                </a:lnTo>
                <a:lnTo>
                  <a:pt x="382" y="452"/>
                </a:lnTo>
                <a:lnTo>
                  <a:pt x="385" y="455"/>
                </a:lnTo>
                <a:lnTo>
                  <a:pt x="389" y="458"/>
                </a:lnTo>
                <a:lnTo>
                  <a:pt x="392" y="462"/>
                </a:lnTo>
                <a:lnTo>
                  <a:pt x="396" y="464"/>
                </a:lnTo>
                <a:lnTo>
                  <a:pt x="399" y="465"/>
                </a:lnTo>
                <a:lnTo>
                  <a:pt x="402" y="466"/>
                </a:lnTo>
                <a:lnTo>
                  <a:pt x="406" y="467"/>
                </a:lnTo>
                <a:lnTo>
                  <a:pt x="409" y="468"/>
                </a:lnTo>
                <a:lnTo>
                  <a:pt x="413" y="474"/>
                </a:lnTo>
                <a:lnTo>
                  <a:pt x="416" y="476"/>
                </a:lnTo>
                <a:lnTo>
                  <a:pt x="419" y="476"/>
                </a:lnTo>
                <a:lnTo>
                  <a:pt x="423" y="472"/>
                </a:lnTo>
                <a:lnTo>
                  <a:pt x="426" y="468"/>
                </a:lnTo>
                <a:lnTo>
                  <a:pt x="430" y="466"/>
                </a:lnTo>
                <a:lnTo>
                  <a:pt x="433" y="462"/>
                </a:lnTo>
                <a:lnTo>
                  <a:pt x="436" y="463"/>
                </a:lnTo>
                <a:lnTo>
                  <a:pt x="440" y="458"/>
                </a:lnTo>
                <a:lnTo>
                  <a:pt x="443" y="459"/>
                </a:lnTo>
                <a:lnTo>
                  <a:pt x="447" y="448"/>
                </a:lnTo>
                <a:lnTo>
                  <a:pt x="450" y="449"/>
                </a:lnTo>
                <a:lnTo>
                  <a:pt x="453" y="446"/>
                </a:lnTo>
                <a:lnTo>
                  <a:pt x="457" y="446"/>
                </a:lnTo>
                <a:lnTo>
                  <a:pt x="460" y="444"/>
                </a:lnTo>
                <a:lnTo>
                  <a:pt x="464" y="443"/>
                </a:lnTo>
                <a:lnTo>
                  <a:pt x="467" y="441"/>
                </a:lnTo>
                <a:lnTo>
                  <a:pt x="470" y="432"/>
                </a:lnTo>
                <a:lnTo>
                  <a:pt x="474" y="419"/>
                </a:lnTo>
                <a:lnTo>
                  <a:pt x="477" y="412"/>
                </a:lnTo>
                <a:lnTo>
                  <a:pt x="481" y="415"/>
                </a:lnTo>
                <a:lnTo>
                  <a:pt x="484" y="421"/>
                </a:lnTo>
                <a:lnTo>
                  <a:pt x="488" y="423"/>
                </a:lnTo>
                <a:lnTo>
                  <a:pt x="491" y="419"/>
                </a:lnTo>
                <a:lnTo>
                  <a:pt x="494" y="408"/>
                </a:lnTo>
                <a:lnTo>
                  <a:pt x="498" y="401"/>
                </a:lnTo>
                <a:lnTo>
                  <a:pt x="501" y="391"/>
                </a:lnTo>
                <a:lnTo>
                  <a:pt x="505" y="387"/>
                </a:lnTo>
                <a:lnTo>
                  <a:pt x="508" y="382"/>
                </a:lnTo>
                <a:lnTo>
                  <a:pt x="511" y="385"/>
                </a:lnTo>
                <a:lnTo>
                  <a:pt x="515" y="387"/>
                </a:lnTo>
                <a:lnTo>
                  <a:pt x="518" y="393"/>
                </a:lnTo>
                <a:lnTo>
                  <a:pt x="522" y="386"/>
                </a:lnTo>
                <a:lnTo>
                  <a:pt x="525" y="377"/>
                </a:lnTo>
                <a:lnTo>
                  <a:pt x="528" y="362"/>
                </a:lnTo>
                <a:lnTo>
                  <a:pt x="532" y="354"/>
                </a:lnTo>
                <a:lnTo>
                  <a:pt x="535" y="346"/>
                </a:lnTo>
                <a:lnTo>
                  <a:pt x="539" y="346"/>
                </a:lnTo>
                <a:lnTo>
                  <a:pt x="542" y="345"/>
                </a:lnTo>
                <a:lnTo>
                  <a:pt x="546" y="346"/>
                </a:lnTo>
                <a:lnTo>
                  <a:pt x="549" y="344"/>
                </a:lnTo>
                <a:lnTo>
                  <a:pt x="552" y="348"/>
                </a:lnTo>
                <a:lnTo>
                  <a:pt x="556" y="352"/>
                </a:lnTo>
                <a:lnTo>
                  <a:pt x="559" y="355"/>
                </a:lnTo>
                <a:lnTo>
                  <a:pt x="563" y="354"/>
                </a:lnTo>
                <a:lnTo>
                  <a:pt x="566" y="359"/>
                </a:lnTo>
                <a:lnTo>
                  <a:pt x="569" y="358"/>
                </a:lnTo>
                <a:lnTo>
                  <a:pt x="573" y="352"/>
                </a:lnTo>
                <a:lnTo>
                  <a:pt x="576" y="340"/>
                </a:lnTo>
                <a:lnTo>
                  <a:pt x="580" y="342"/>
                </a:lnTo>
                <a:lnTo>
                  <a:pt x="583" y="347"/>
                </a:lnTo>
                <a:lnTo>
                  <a:pt x="586" y="349"/>
                </a:lnTo>
                <a:lnTo>
                  <a:pt x="590" y="345"/>
                </a:lnTo>
                <a:lnTo>
                  <a:pt x="593" y="336"/>
                </a:lnTo>
                <a:lnTo>
                  <a:pt x="597" y="335"/>
                </a:lnTo>
                <a:lnTo>
                  <a:pt x="600" y="329"/>
                </a:lnTo>
                <a:lnTo>
                  <a:pt x="604" y="323"/>
                </a:lnTo>
                <a:lnTo>
                  <a:pt x="607" y="313"/>
                </a:lnTo>
                <a:lnTo>
                  <a:pt x="610" y="311"/>
                </a:lnTo>
                <a:lnTo>
                  <a:pt x="614" y="311"/>
                </a:lnTo>
                <a:lnTo>
                  <a:pt x="617" y="313"/>
                </a:lnTo>
                <a:lnTo>
                  <a:pt x="621" y="311"/>
                </a:lnTo>
                <a:lnTo>
                  <a:pt x="624" y="318"/>
                </a:lnTo>
                <a:lnTo>
                  <a:pt x="627" y="324"/>
                </a:lnTo>
                <a:lnTo>
                  <a:pt x="631" y="329"/>
                </a:lnTo>
                <a:lnTo>
                  <a:pt x="634" y="328"/>
                </a:lnTo>
                <a:lnTo>
                  <a:pt x="638" y="329"/>
                </a:lnTo>
                <a:lnTo>
                  <a:pt x="641" y="335"/>
                </a:lnTo>
                <a:lnTo>
                  <a:pt x="644" y="341"/>
                </a:lnTo>
                <a:lnTo>
                  <a:pt x="648" y="345"/>
                </a:lnTo>
                <a:lnTo>
                  <a:pt x="651" y="347"/>
                </a:lnTo>
                <a:lnTo>
                  <a:pt x="655" y="334"/>
                </a:lnTo>
                <a:lnTo>
                  <a:pt x="658" y="326"/>
                </a:lnTo>
                <a:lnTo>
                  <a:pt x="661" y="309"/>
                </a:lnTo>
                <a:lnTo>
                  <a:pt x="665" y="313"/>
                </a:lnTo>
                <a:lnTo>
                  <a:pt x="668" y="311"/>
                </a:lnTo>
                <a:lnTo>
                  <a:pt x="672" y="315"/>
                </a:lnTo>
                <a:lnTo>
                  <a:pt x="675" y="315"/>
                </a:lnTo>
                <a:lnTo>
                  <a:pt x="678" y="317"/>
                </a:lnTo>
                <a:lnTo>
                  <a:pt x="682" y="320"/>
                </a:lnTo>
                <a:lnTo>
                  <a:pt x="685" y="323"/>
                </a:lnTo>
                <a:lnTo>
                  <a:pt x="689" y="327"/>
                </a:lnTo>
                <a:lnTo>
                  <a:pt x="692" y="323"/>
                </a:lnTo>
                <a:lnTo>
                  <a:pt x="696" y="314"/>
                </a:lnTo>
                <a:lnTo>
                  <a:pt x="699" y="309"/>
                </a:lnTo>
                <a:lnTo>
                  <a:pt x="702" y="320"/>
                </a:lnTo>
                <a:lnTo>
                  <a:pt x="706" y="329"/>
                </a:lnTo>
                <a:lnTo>
                  <a:pt x="709" y="331"/>
                </a:lnTo>
                <a:lnTo>
                  <a:pt x="713" y="322"/>
                </a:lnTo>
                <a:lnTo>
                  <a:pt x="716" y="318"/>
                </a:lnTo>
                <a:lnTo>
                  <a:pt x="719" y="317"/>
                </a:lnTo>
                <a:lnTo>
                  <a:pt x="723" y="322"/>
                </a:lnTo>
                <a:lnTo>
                  <a:pt x="726" y="325"/>
                </a:lnTo>
                <a:lnTo>
                  <a:pt x="730" y="329"/>
                </a:lnTo>
                <a:lnTo>
                  <a:pt x="733" y="330"/>
                </a:lnTo>
                <a:lnTo>
                  <a:pt x="736" y="334"/>
                </a:lnTo>
                <a:lnTo>
                  <a:pt x="740" y="333"/>
                </a:lnTo>
                <a:lnTo>
                  <a:pt x="743" y="326"/>
                </a:lnTo>
                <a:lnTo>
                  <a:pt x="747" y="312"/>
                </a:lnTo>
                <a:lnTo>
                  <a:pt x="750" y="302"/>
                </a:lnTo>
                <a:lnTo>
                  <a:pt x="753" y="299"/>
                </a:lnTo>
                <a:lnTo>
                  <a:pt x="757" y="304"/>
                </a:lnTo>
                <a:lnTo>
                  <a:pt x="760" y="310"/>
                </a:lnTo>
                <a:lnTo>
                  <a:pt x="764" y="316"/>
                </a:lnTo>
                <a:lnTo>
                  <a:pt x="767" y="314"/>
                </a:lnTo>
                <a:lnTo>
                  <a:pt x="770" y="307"/>
                </a:lnTo>
                <a:lnTo>
                  <a:pt x="774" y="298"/>
                </a:lnTo>
                <a:lnTo>
                  <a:pt x="777" y="284"/>
                </a:lnTo>
                <a:lnTo>
                  <a:pt x="781" y="269"/>
                </a:lnTo>
                <a:lnTo>
                  <a:pt x="784" y="245"/>
                </a:lnTo>
                <a:lnTo>
                  <a:pt x="787" y="224"/>
                </a:lnTo>
                <a:lnTo>
                  <a:pt x="791" y="212"/>
                </a:lnTo>
                <a:lnTo>
                  <a:pt x="794" y="214"/>
                </a:lnTo>
                <a:lnTo>
                  <a:pt x="798" y="224"/>
                </a:lnTo>
                <a:lnTo>
                  <a:pt x="801" y="232"/>
                </a:lnTo>
                <a:lnTo>
                  <a:pt x="804" y="236"/>
                </a:lnTo>
                <a:lnTo>
                  <a:pt x="808" y="247"/>
                </a:lnTo>
                <a:lnTo>
                  <a:pt x="811" y="255"/>
                </a:lnTo>
                <a:lnTo>
                  <a:pt x="815" y="258"/>
                </a:lnTo>
                <a:lnTo>
                  <a:pt x="818" y="254"/>
                </a:lnTo>
                <a:lnTo>
                  <a:pt x="821" y="251"/>
                </a:lnTo>
                <a:lnTo>
                  <a:pt x="825" y="249"/>
                </a:lnTo>
                <a:lnTo>
                  <a:pt x="828" y="249"/>
                </a:lnTo>
                <a:lnTo>
                  <a:pt x="832" y="247"/>
                </a:lnTo>
                <a:lnTo>
                  <a:pt x="835" y="254"/>
                </a:lnTo>
                <a:lnTo>
                  <a:pt x="839" y="267"/>
                </a:lnTo>
                <a:lnTo>
                  <a:pt x="842" y="277"/>
                </a:lnTo>
                <a:lnTo>
                  <a:pt x="845" y="278"/>
                </a:lnTo>
                <a:lnTo>
                  <a:pt x="849" y="266"/>
                </a:lnTo>
                <a:lnTo>
                  <a:pt x="852" y="257"/>
                </a:lnTo>
                <a:lnTo>
                  <a:pt x="856" y="255"/>
                </a:lnTo>
                <a:lnTo>
                  <a:pt x="859" y="259"/>
                </a:lnTo>
                <a:lnTo>
                  <a:pt x="862" y="262"/>
                </a:lnTo>
                <a:lnTo>
                  <a:pt x="866" y="253"/>
                </a:lnTo>
                <a:lnTo>
                  <a:pt x="869" y="244"/>
                </a:lnTo>
                <a:lnTo>
                  <a:pt x="873" y="227"/>
                </a:lnTo>
                <a:lnTo>
                  <a:pt x="876" y="215"/>
                </a:lnTo>
                <a:lnTo>
                  <a:pt x="879" y="207"/>
                </a:lnTo>
                <a:lnTo>
                  <a:pt x="883" y="208"/>
                </a:lnTo>
                <a:lnTo>
                  <a:pt x="886" y="206"/>
                </a:lnTo>
                <a:lnTo>
                  <a:pt x="890" y="203"/>
                </a:lnTo>
                <a:lnTo>
                  <a:pt x="893" y="196"/>
                </a:lnTo>
                <a:lnTo>
                  <a:pt x="897" y="195"/>
                </a:lnTo>
                <a:lnTo>
                  <a:pt x="900" y="192"/>
                </a:lnTo>
                <a:lnTo>
                  <a:pt x="903" y="197"/>
                </a:lnTo>
                <a:lnTo>
                  <a:pt x="907" y="195"/>
                </a:lnTo>
                <a:lnTo>
                  <a:pt x="910" y="194"/>
                </a:lnTo>
                <a:lnTo>
                  <a:pt x="914" y="195"/>
                </a:lnTo>
                <a:lnTo>
                  <a:pt x="917" y="193"/>
                </a:lnTo>
                <a:lnTo>
                  <a:pt x="920" y="194"/>
                </a:lnTo>
                <a:lnTo>
                  <a:pt x="924" y="192"/>
                </a:lnTo>
                <a:lnTo>
                  <a:pt x="927" y="195"/>
                </a:lnTo>
                <a:lnTo>
                  <a:pt x="931" y="195"/>
                </a:lnTo>
                <a:lnTo>
                  <a:pt x="934" y="195"/>
                </a:lnTo>
                <a:lnTo>
                  <a:pt x="938" y="193"/>
                </a:lnTo>
                <a:lnTo>
                  <a:pt x="941" y="193"/>
                </a:lnTo>
                <a:lnTo>
                  <a:pt x="944" y="184"/>
                </a:lnTo>
                <a:lnTo>
                  <a:pt x="948" y="181"/>
                </a:lnTo>
                <a:lnTo>
                  <a:pt x="951" y="177"/>
                </a:lnTo>
                <a:lnTo>
                  <a:pt x="955" y="190"/>
                </a:lnTo>
                <a:lnTo>
                  <a:pt x="958" y="197"/>
                </a:lnTo>
                <a:lnTo>
                  <a:pt x="961" y="203"/>
                </a:lnTo>
                <a:lnTo>
                  <a:pt x="965" y="196"/>
                </a:lnTo>
                <a:lnTo>
                  <a:pt x="968" y="193"/>
                </a:lnTo>
                <a:lnTo>
                  <a:pt x="972" y="191"/>
                </a:lnTo>
                <a:lnTo>
                  <a:pt x="975" y="189"/>
                </a:lnTo>
                <a:lnTo>
                  <a:pt x="978" y="183"/>
                </a:lnTo>
                <a:lnTo>
                  <a:pt x="982" y="174"/>
                </a:lnTo>
                <a:lnTo>
                  <a:pt x="985" y="168"/>
                </a:lnTo>
                <a:lnTo>
                  <a:pt x="989" y="166"/>
                </a:lnTo>
                <a:lnTo>
                  <a:pt x="992" y="163"/>
                </a:lnTo>
                <a:lnTo>
                  <a:pt x="995" y="155"/>
                </a:lnTo>
                <a:lnTo>
                  <a:pt x="999" y="140"/>
                </a:lnTo>
                <a:lnTo>
                  <a:pt x="1002" y="125"/>
                </a:lnTo>
                <a:lnTo>
                  <a:pt x="1006" y="116"/>
                </a:lnTo>
                <a:lnTo>
                  <a:pt x="1009" y="116"/>
                </a:lnTo>
                <a:lnTo>
                  <a:pt x="1012" y="122"/>
                </a:lnTo>
                <a:lnTo>
                  <a:pt x="1016" y="119"/>
                </a:lnTo>
                <a:lnTo>
                  <a:pt x="1019" y="103"/>
                </a:lnTo>
                <a:lnTo>
                  <a:pt x="1023" y="85"/>
                </a:lnTo>
                <a:lnTo>
                  <a:pt x="1026" y="75"/>
                </a:lnTo>
                <a:lnTo>
                  <a:pt x="1029" y="71"/>
                </a:lnTo>
                <a:lnTo>
                  <a:pt x="1033" y="74"/>
                </a:lnTo>
                <a:lnTo>
                  <a:pt x="1036" y="78"/>
                </a:lnTo>
                <a:lnTo>
                  <a:pt x="1040" y="89"/>
                </a:lnTo>
                <a:lnTo>
                  <a:pt x="1043" y="96"/>
                </a:lnTo>
                <a:lnTo>
                  <a:pt x="1046" y="93"/>
                </a:lnTo>
                <a:lnTo>
                  <a:pt x="1050" y="85"/>
                </a:lnTo>
                <a:lnTo>
                  <a:pt x="1053" y="79"/>
                </a:lnTo>
                <a:lnTo>
                  <a:pt x="1057" y="82"/>
                </a:lnTo>
                <a:lnTo>
                  <a:pt x="1060" y="93"/>
                </a:lnTo>
                <a:lnTo>
                  <a:pt x="1063" y="97"/>
                </a:lnTo>
                <a:lnTo>
                  <a:pt x="1067" y="93"/>
                </a:lnTo>
                <a:lnTo>
                  <a:pt x="1070" y="91"/>
                </a:lnTo>
                <a:lnTo>
                  <a:pt x="1074" y="83"/>
                </a:lnTo>
                <a:lnTo>
                  <a:pt x="1077" y="81"/>
                </a:lnTo>
                <a:lnTo>
                  <a:pt x="1080" y="72"/>
                </a:lnTo>
                <a:lnTo>
                  <a:pt x="1084" y="76"/>
                </a:lnTo>
                <a:lnTo>
                  <a:pt x="1087" y="86"/>
                </a:lnTo>
                <a:lnTo>
                  <a:pt x="1091" y="88"/>
                </a:lnTo>
                <a:lnTo>
                  <a:pt x="1094" y="81"/>
                </a:lnTo>
                <a:lnTo>
                  <a:pt x="1097" y="68"/>
                </a:lnTo>
                <a:lnTo>
                  <a:pt x="1101" y="67"/>
                </a:lnTo>
                <a:lnTo>
                  <a:pt x="1104" y="65"/>
                </a:lnTo>
                <a:lnTo>
                  <a:pt x="1108" y="61"/>
                </a:lnTo>
                <a:lnTo>
                  <a:pt x="1111" y="58"/>
                </a:lnTo>
                <a:lnTo>
                  <a:pt x="1114" y="59"/>
                </a:lnTo>
                <a:lnTo>
                  <a:pt x="1118" y="58"/>
                </a:lnTo>
                <a:lnTo>
                  <a:pt x="1121" y="56"/>
                </a:lnTo>
                <a:lnTo>
                  <a:pt x="1125" y="53"/>
                </a:lnTo>
                <a:lnTo>
                  <a:pt x="1128" y="59"/>
                </a:lnTo>
                <a:lnTo>
                  <a:pt x="1132" y="65"/>
                </a:lnTo>
                <a:lnTo>
                  <a:pt x="1135" y="69"/>
                </a:lnTo>
                <a:lnTo>
                  <a:pt x="1138" y="78"/>
                </a:lnTo>
                <a:lnTo>
                  <a:pt x="1142" y="86"/>
                </a:lnTo>
                <a:lnTo>
                  <a:pt x="1145" y="91"/>
                </a:lnTo>
                <a:lnTo>
                  <a:pt x="1149" y="91"/>
                </a:lnTo>
                <a:lnTo>
                  <a:pt x="1152" y="86"/>
                </a:lnTo>
                <a:lnTo>
                  <a:pt x="1155" y="93"/>
                </a:lnTo>
                <a:lnTo>
                  <a:pt x="1159" y="100"/>
                </a:lnTo>
                <a:lnTo>
                  <a:pt x="1162" y="110"/>
                </a:lnTo>
                <a:lnTo>
                  <a:pt x="1166" y="102"/>
                </a:lnTo>
                <a:lnTo>
                  <a:pt x="1169" y="91"/>
                </a:lnTo>
                <a:lnTo>
                  <a:pt x="1172" y="85"/>
                </a:lnTo>
                <a:lnTo>
                  <a:pt x="1176" y="81"/>
                </a:lnTo>
                <a:lnTo>
                  <a:pt x="1179" y="76"/>
                </a:lnTo>
                <a:lnTo>
                  <a:pt x="1183" y="73"/>
                </a:lnTo>
                <a:lnTo>
                  <a:pt x="1186" y="76"/>
                </a:lnTo>
                <a:lnTo>
                  <a:pt x="1190" y="84"/>
                </a:lnTo>
                <a:lnTo>
                  <a:pt x="1193" y="87"/>
                </a:lnTo>
                <a:lnTo>
                  <a:pt x="1196" y="89"/>
                </a:lnTo>
                <a:lnTo>
                  <a:pt x="1200" y="93"/>
                </a:lnTo>
                <a:lnTo>
                  <a:pt x="1203" y="98"/>
                </a:lnTo>
                <a:lnTo>
                  <a:pt x="1207" y="121"/>
                </a:lnTo>
                <a:lnTo>
                  <a:pt x="1210" y="137"/>
                </a:lnTo>
                <a:lnTo>
                  <a:pt x="1213" y="154"/>
                </a:lnTo>
                <a:lnTo>
                  <a:pt x="1217" y="160"/>
                </a:lnTo>
                <a:lnTo>
                  <a:pt x="1220" y="160"/>
                </a:lnTo>
                <a:lnTo>
                  <a:pt x="1224" y="162"/>
                </a:lnTo>
                <a:lnTo>
                  <a:pt x="1227" y="164"/>
                </a:lnTo>
                <a:lnTo>
                  <a:pt x="1231" y="177"/>
                </a:lnTo>
                <a:lnTo>
                  <a:pt x="1234" y="187"/>
                </a:lnTo>
                <a:lnTo>
                  <a:pt x="1237" y="191"/>
                </a:lnTo>
                <a:lnTo>
                  <a:pt x="1241" y="196"/>
                </a:lnTo>
                <a:lnTo>
                  <a:pt x="1244" y="196"/>
                </a:lnTo>
                <a:lnTo>
                  <a:pt x="1248" y="199"/>
                </a:lnTo>
                <a:lnTo>
                  <a:pt x="1251" y="194"/>
                </a:lnTo>
                <a:lnTo>
                  <a:pt x="1254" y="187"/>
                </a:lnTo>
                <a:lnTo>
                  <a:pt x="1258" y="181"/>
                </a:lnTo>
                <a:lnTo>
                  <a:pt x="1261" y="173"/>
                </a:lnTo>
                <a:lnTo>
                  <a:pt x="1265" y="173"/>
                </a:lnTo>
                <a:lnTo>
                  <a:pt x="1268" y="170"/>
                </a:lnTo>
                <a:lnTo>
                  <a:pt x="1271" y="177"/>
                </a:lnTo>
                <a:lnTo>
                  <a:pt x="1275" y="174"/>
                </a:lnTo>
                <a:lnTo>
                  <a:pt x="1278" y="172"/>
                </a:lnTo>
                <a:lnTo>
                  <a:pt x="1282" y="151"/>
                </a:lnTo>
                <a:lnTo>
                  <a:pt x="1285" y="144"/>
                </a:lnTo>
                <a:lnTo>
                  <a:pt x="1288" y="134"/>
                </a:lnTo>
                <a:lnTo>
                  <a:pt x="1292" y="140"/>
                </a:lnTo>
                <a:lnTo>
                  <a:pt x="1295" y="147"/>
                </a:lnTo>
                <a:lnTo>
                  <a:pt x="1299" y="153"/>
                </a:lnTo>
                <a:lnTo>
                  <a:pt x="1302" y="155"/>
                </a:lnTo>
                <a:lnTo>
                  <a:pt x="1305" y="147"/>
                </a:lnTo>
                <a:lnTo>
                  <a:pt x="1309" y="146"/>
                </a:lnTo>
                <a:lnTo>
                  <a:pt x="1312" y="147"/>
                </a:lnTo>
                <a:lnTo>
                  <a:pt x="1316" y="149"/>
                </a:lnTo>
                <a:lnTo>
                  <a:pt x="1319" y="147"/>
                </a:lnTo>
                <a:lnTo>
                  <a:pt x="1322" y="143"/>
                </a:lnTo>
                <a:lnTo>
                  <a:pt x="1326" y="132"/>
                </a:lnTo>
                <a:lnTo>
                  <a:pt x="1329" y="127"/>
                </a:lnTo>
                <a:lnTo>
                  <a:pt x="1333" y="113"/>
                </a:lnTo>
                <a:lnTo>
                  <a:pt x="1336" y="101"/>
                </a:lnTo>
                <a:lnTo>
                  <a:pt x="1339" y="87"/>
                </a:lnTo>
                <a:lnTo>
                  <a:pt x="1343" y="86"/>
                </a:lnTo>
                <a:lnTo>
                  <a:pt x="1346" y="92"/>
                </a:lnTo>
                <a:lnTo>
                  <a:pt x="1350" y="91"/>
                </a:lnTo>
                <a:lnTo>
                  <a:pt x="1353" y="94"/>
                </a:lnTo>
                <a:lnTo>
                  <a:pt x="1356" y="95"/>
                </a:lnTo>
                <a:lnTo>
                  <a:pt x="1360" y="106"/>
                </a:lnTo>
                <a:lnTo>
                  <a:pt x="1363" y="108"/>
                </a:lnTo>
                <a:lnTo>
                  <a:pt x="1367" y="111"/>
                </a:lnTo>
                <a:lnTo>
                  <a:pt x="1370" y="106"/>
                </a:lnTo>
                <a:lnTo>
                  <a:pt x="1373" y="106"/>
                </a:lnTo>
                <a:lnTo>
                  <a:pt x="1377" y="108"/>
                </a:lnTo>
                <a:lnTo>
                  <a:pt x="1380" y="111"/>
                </a:lnTo>
                <a:lnTo>
                  <a:pt x="1384" y="111"/>
                </a:lnTo>
                <a:lnTo>
                  <a:pt x="1387" y="108"/>
                </a:lnTo>
                <a:lnTo>
                  <a:pt x="1390" y="103"/>
                </a:lnTo>
                <a:lnTo>
                  <a:pt x="1394" y="97"/>
                </a:lnTo>
                <a:lnTo>
                  <a:pt x="1397" y="93"/>
                </a:lnTo>
                <a:lnTo>
                  <a:pt x="1401" y="92"/>
                </a:lnTo>
                <a:lnTo>
                  <a:pt x="1404" y="94"/>
                </a:lnTo>
                <a:lnTo>
                  <a:pt x="1407" y="100"/>
                </a:lnTo>
                <a:lnTo>
                  <a:pt x="1411" y="107"/>
                </a:lnTo>
                <a:lnTo>
                  <a:pt x="1414" y="110"/>
                </a:lnTo>
                <a:lnTo>
                  <a:pt x="1418" y="104"/>
                </a:lnTo>
                <a:lnTo>
                  <a:pt x="1421" y="101"/>
                </a:lnTo>
                <a:lnTo>
                  <a:pt x="1425" y="100"/>
                </a:lnTo>
                <a:lnTo>
                  <a:pt x="1428" y="103"/>
                </a:lnTo>
                <a:lnTo>
                  <a:pt x="1431" y="107"/>
                </a:lnTo>
                <a:lnTo>
                  <a:pt x="1435" y="114"/>
                </a:lnTo>
                <a:lnTo>
                  <a:pt x="1438" y="115"/>
                </a:lnTo>
                <a:lnTo>
                  <a:pt x="1442" y="110"/>
                </a:lnTo>
                <a:lnTo>
                  <a:pt x="1445" y="99"/>
                </a:lnTo>
                <a:lnTo>
                  <a:pt x="1448" y="97"/>
                </a:lnTo>
                <a:lnTo>
                  <a:pt x="1452" y="89"/>
                </a:lnTo>
                <a:lnTo>
                  <a:pt x="1455" y="78"/>
                </a:lnTo>
                <a:lnTo>
                  <a:pt x="1459" y="68"/>
                </a:lnTo>
                <a:lnTo>
                  <a:pt x="1462" y="60"/>
                </a:lnTo>
                <a:lnTo>
                  <a:pt x="1465" y="59"/>
                </a:lnTo>
                <a:lnTo>
                  <a:pt x="1469" y="48"/>
                </a:lnTo>
                <a:lnTo>
                  <a:pt x="1472" y="46"/>
                </a:lnTo>
                <a:lnTo>
                  <a:pt x="1476" y="42"/>
                </a:lnTo>
                <a:lnTo>
                  <a:pt x="1479" y="51"/>
                </a:lnTo>
                <a:lnTo>
                  <a:pt x="1483" y="48"/>
                </a:lnTo>
                <a:lnTo>
                  <a:pt x="1486" y="43"/>
                </a:lnTo>
                <a:lnTo>
                  <a:pt x="1489" y="25"/>
                </a:lnTo>
                <a:lnTo>
                  <a:pt x="1493" y="12"/>
                </a:lnTo>
                <a:lnTo>
                  <a:pt x="1496" y="2"/>
                </a:lnTo>
                <a:lnTo>
                  <a:pt x="1500" y="0"/>
                </a:lnTo>
                <a:lnTo>
                  <a:pt x="1503" y="6"/>
                </a:lnTo>
                <a:lnTo>
                  <a:pt x="1506" y="18"/>
                </a:lnTo>
                <a:lnTo>
                  <a:pt x="1510" y="26"/>
                </a:lnTo>
                <a:lnTo>
                  <a:pt x="1513" y="27"/>
                </a:lnTo>
                <a:lnTo>
                  <a:pt x="1517" y="19"/>
                </a:lnTo>
                <a:lnTo>
                  <a:pt x="1520" y="23"/>
                </a:lnTo>
                <a:lnTo>
                  <a:pt x="1524" y="28"/>
                </a:lnTo>
                <a:lnTo>
                  <a:pt x="1527" y="41"/>
                </a:lnTo>
                <a:lnTo>
                  <a:pt x="1530" y="43"/>
                </a:lnTo>
                <a:lnTo>
                  <a:pt x="1534" y="48"/>
                </a:lnTo>
                <a:lnTo>
                  <a:pt x="1537" y="51"/>
                </a:lnTo>
                <a:lnTo>
                  <a:pt x="1541" y="66"/>
                </a:lnTo>
                <a:lnTo>
                  <a:pt x="1544" y="80"/>
                </a:lnTo>
                <a:lnTo>
                  <a:pt x="1547" y="87"/>
                </a:lnTo>
                <a:lnTo>
                  <a:pt x="1551" y="82"/>
                </a:lnTo>
                <a:lnTo>
                  <a:pt x="1554" y="65"/>
                </a:lnTo>
                <a:lnTo>
                  <a:pt x="1558" y="62"/>
                </a:lnTo>
                <a:lnTo>
                  <a:pt x="1561" y="55"/>
                </a:lnTo>
                <a:lnTo>
                  <a:pt x="1564" y="57"/>
                </a:lnTo>
                <a:lnTo>
                  <a:pt x="1568" y="50"/>
                </a:lnTo>
                <a:lnTo>
                  <a:pt x="1571" y="49"/>
                </a:lnTo>
                <a:lnTo>
                  <a:pt x="1575" y="50"/>
                </a:lnTo>
                <a:lnTo>
                  <a:pt x="1578" y="46"/>
                </a:lnTo>
                <a:lnTo>
                  <a:pt x="1581" y="50"/>
                </a:lnTo>
                <a:lnTo>
                  <a:pt x="1585" y="54"/>
                </a:lnTo>
                <a:lnTo>
                  <a:pt x="1588" y="66"/>
                </a:lnTo>
                <a:lnTo>
                  <a:pt x="1592" y="66"/>
                </a:lnTo>
                <a:lnTo>
                  <a:pt x="1595" y="72"/>
                </a:lnTo>
                <a:lnTo>
                  <a:pt x="1598" y="69"/>
                </a:lnTo>
                <a:lnTo>
                  <a:pt x="1602" y="68"/>
                </a:lnTo>
                <a:lnTo>
                  <a:pt x="1605" y="63"/>
                </a:lnTo>
                <a:lnTo>
                  <a:pt x="1609" y="61"/>
                </a:lnTo>
                <a:lnTo>
                  <a:pt x="1612" y="60"/>
                </a:lnTo>
                <a:lnTo>
                  <a:pt x="1615" y="55"/>
                </a:lnTo>
                <a:lnTo>
                  <a:pt x="1619" y="64"/>
                </a:lnTo>
                <a:lnTo>
                  <a:pt x="1622" y="68"/>
                </a:lnTo>
                <a:lnTo>
                  <a:pt x="1626" y="70"/>
                </a:lnTo>
                <a:lnTo>
                  <a:pt x="1629" y="72"/>
                </a:lnTo>
                <a:lnTo>
                  <a:pt x="1632" y="77"/>
                </a:lnTo>
                <a:lnTo>
                  <a:pt x="1636" y="84"/>
                </a:lnTo>
                <a:lnTo>
                  <a:pt x="1639" y="83"/>
                </a:lnTo>
                <a:lnTo>
                  <a:pt x="1643" y="85"/>
                </a:lnTo>
                <a:lnTo>
                  <a:pt x="1646" y="84"/>
                </a:lnTo>
                <a:lnTo>
                  <a:pt x="1649" y="75"/>
                </a:lnTo>
                <a:lnTo>
                  <a:pt x="1653" y="57"/>
                </a:lnTo>
                <a:lnTo>
                  <a:pt x="1656" y="41"/>
                </a:lnTo>
                <a:lnTo>
                  <a:pt x="1660" y="33"/>
                </a:lnTo>
                <a:lnTo>
                  <a:pt x="1663" y="26"/>
                </a:lnTo>
                <a:lnTo>
                  <a:pt x="1666" y="25"/>
                </a:lnTo>
                <a:lnTo>
                  <a:pt x="1670" y="26"/>
                </a:lnTo>
                <a:lnTo>
                  <a:pt x="1673" y="30"/>
                </a:lnTo>
                <a:lnTo>
                  <a:pt x="1677" y="31"/>
                </a:lnTo>
                <a:lnTo>
                  <a:pt x="1680" y="31"/>
                </a:lnTo>
                <a:lnTo>
                  <a:pt x="1683" y="27"/>
                </a:lnTo>
                <a:lnTo>
                  <a:pt x="1687" y="31"/>
                </a:lnTo>
                <a:lnTo>
                  <a:pt x="1690" y="35"/>
                </a:lnTo>
                <a:lnTo>
                  <a:pt x="1694" y="44"/>
                </a:lnTo>
                <a:lnTo>
                  <a:pt x="1697" y="45"/>
                </a:lnTo>
                <a:lnTo>
                  <a:pt x="1700" y="46"/>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65" name="Freeform 191">
            <a:extLst>
              <a:ext uri="{FF2B5EF4-FFF2-40B4-BE49-F238E27FC236}">
                <a16:creationId xmlns:a16="http://schemas.microsoft.com/office/drawing/2014/main" id="{D49862DB-E8CF-4B35-A06C-EBBFD757443C}"/>
              </a:ext>
            </a:extLst>
          </p:cNvPr>
          <p:cNvSpPr>
            <a:spLocks/>
          </p:cNvSpPr>
          <p:nvPr/>
        </p:nvSpPr>
        <p:spPr bwMode="auto">
          <a:xfrm>
            <a:off x="8691563" y="4725988"/>
            <a:ext cx="2698750" cy="784225"/>
          </a:xfrm>
          <a:custGeom>
            <a:avLst/>
            <a:gdLst>
              <a:gd name="T0" fmla="*/ 24 w 1700"/>
              <a:gd name="T1" fmla="*/ 434 h 494"/>
              <a:gd name="T2" fmla="*/ 52 w 1700"/>
              <a:gd name="T3" fmla="*/ 433 h 494"/>
              <a:gd name="T4" fmla="*/ 79 w 1700"/>
              <a:gd name="T5" fmla="*/ 436 h 494"/>
              <a:gd name="T6" fmla="*/ 106 w 1700"/>
              <a:gd name="T7" fmla="*/ 408 h 494"/>
              <a:gd name="T8" fmla="*/ 133 w 1700"/>
              <a:gd name="T9" fmla="*/ 395 h 494"/>
              <a:gd name="T10" fmla="*/ 160 w 1700"/>
              <a:gd name="T11" fmla="*/ 434 h 494"/>
              <a:gd name="T12" fmla="*/ 188 w 1700"/>
              <a:gd name="T13" fmla="*/ 435 h 494"/>
              <a:gd name="T14" fmla="*/ 215 w 1700"/>
              <a:gd name="T15" fmla="*/ 475 h 494"/>
              <a:gd name="T16" fmla="*/ 242 w 1700"/>
              <a:gd name="T17" fmla="*/ 453 h 494"/>
              <a:gd name="T18" fmla="*/ 270 w 1700"/>
              <a:gd name="T19" fmla="*/ 466 h 494"/>
              <a:gd name="T20" fmla="*/ 297 w 1700"/>
              <a:gd name="T21" fmla="*/ 475 h 494"/>
              <a:gd name="T22" fmla="*/ 324 w 1700"/>
              <a:gd name="T23" fmla="*/ 447 h 494"/>
              <a:gd name="T24" fmla="*/ 351 w 1700"/>
              <a:gd name="T25" fmla="*/ 454 h 494"/>
              <a:gd name="T26" fmla="*/ 379 w 1700"/>
              <a:gd name="T27" fmla="*/ 444 h 494"/>
              <a:gd name="T28" fmla="*/ 406 w 1700"/>
              <a:gd name="T29" fmla="*/ 424 h 494"/>
              <a:gd name="T30" fmla="*/ 433 w 1700"/>
              <a:gd name="T31" fmla="*/ 458 h 494"/>
              <a:gd name="T32" fmla="*/ 460 w 1700"/>
              <a:gd name="T33" fmla="*/ 465 h 494"/>
              <a:gd name="T34" fmla="*/ 488 w 1700"/>
              <a:gd name="T35" fmla="*/ 420 h 494"/>
              <a:gd name="T36" fmla="*/ 515 w 1700"/>
              <a:gd name="T37" fmla="*/ 428 h 494"/>
              <a:gd name="T38" fmla="*/ 542 w 1700"/>
              <a:gd name="T39" fmla="*/ 410 h 494"/>
              <a:gd name="T40" fmla="*/ 569 w 1700"/>
              <a:gd name="T41" fmla="*/ 382 h 494"/>
              <a:gd name="T42" fmla="*/ 597 w 1700"/>
              <a:gd name="T43" fmla="*/ 320 h 494"/>
              <a:gd name="T44" fmla="*/ 624 w 1700"/>
              <a:gd name="T45" fmla="*/ 285 h 494"/>
              <a:gd name="T46" fmla="*/ 651 w 1700"/>
              <a:gd name="T47" fmla="*/ 344 h 494"/>
              <a:gd name="T48" fmla="*/ 678 w 1700"/>
              <a:gd name="T49" fmla="*/ 355 h 494"/>
              <a:gd name="T50" fmla="*/ 706 w 1700"/>
              <a:gd name="T51" fmla="*/ 402 h 494"/>
              <a:gd name="T52" fmla="*/ 733 w 1700"/>
              <a:gd name="T53" fmla="*/ 422 h 494"/>
              <a:gd name="T54" fmla="*/ 760 w 1700"/>
              <a:gd name="T55" fmla="*/ 391 h 494"/>
              <a:gd name="T56" fmla="*/ 787 w 1700"/>
              <a:gd name="T57" fmla="*/ 347 h 494"/>
              <a:gd name="T58" fmla="*/ 815 w 1700"/>
              <a:gd name="T59" fmla="*/ 354 h 494"/>
              <a:gd name="T60" fmla="*/ 842 w 1700"/>
              <a:gd name="T61" fmla="*/ 298 h 494"/>
              <a:gd name="T62" fmla="*/ 869 w 1700"/>
              <a:gd name="T63" fmla="*/ 247 h 494"/>
              <a:gd name="T64" fmla="*/ 897 w 1700"/>
              <a:gd name="T65" fmla="*/ 192 h 494"/>
              <a:gd name="T66" fmla="*/ 924 w 1700"/>
              <a:gd name="T67" fmla="*/ 196 h 494"/>
              <a:gd name="T68" fmla="*/ 951 w 1700"/>
              <a:gd name="T69" fmla="*/ 201 h 494"/>
              <a:gd name="T70" fmla="*/ 978 w 1700"/>
              <a:gd name="T71" fmla="*/ 196 h 494"/>
              <a:gd name="T72" fmla="*/ 1006 w 1700"/>
              <a:gd name="T73" fmla="*/ 168 h 494"/>
              <a:gd name="T74" fmla="*/ 1033 w 1700"/>
              <a:gd name="T75" fmla="*/ 168 h 494"/>
              <a:gd name="T76" fmla="*/ 1060 w 1700"/>
              <a:gd name="T77" fmla="*/ 147 h 494"/>
              <a:gd name="T78" fmla="*/ 1087 w 1700"/>
              <a:gd name="T79" fmla="*/ 117 h 494"/>
              <a:gd name="T80" fmla="*/ 1114 w 1700"/>
              <a:gd name="T81" fmla="*/ 83 h 494"/>
              <a:gd name="T82" fmla="*/ 1142 w 1700"/>
              <a:gd name="T83" fmla="*/ 43 h 494"/>
              <a:gd name="T84" fmla="*/ 1169 w 1700"/>
              <a:gd name="T85" fmla="*/ 38 h 494"/>
              <a:gd name="T86" fmla="*/ 1196 w 1700"/>
              <a:gd name="T87" fmla="*/ 48 h 494"/>
              <a:gd name="T88" fmla="*/ 1224 w 1700"/>
              <a:gd name="T89" fmla="*/ 8 h 494"/>
              <a:gd name="T90" fmla="*/ 1251 w 1700"/>
              <a:gd name="T91" fmla="*/ 50 h 494"/>
              <a:gd name="T92" fmla="*/ 1278 w 1700"/>
              <a:gd name="T93" fmla="*/ 28 h 494"/>
              <a:gd name="T94" fmla="*/ 1305 w 1700"/>
              <a:gd name="T95" fmla="*/ 72 h 494"/>
              <a:gd name="T96" fmla="*/ 1333 w 1700"/>
              <a:gd name="T97" fmla="*/ 86 h 494"/>
              <a:gd name="T98" fmla="*/ 1360 w 1700"/>
              <a:gd name="T99" fmla="*/ 102 h 494"/>
              <a:gd name="T100" fmla="*/ 1387 w 1700"/>
              <a:gd name="T101" fmla="*/ 54 h 494"/>
              <a:gd name="T102" fmla="*/ 1414 w 1700"/>
              <a:gd name="T103" fmla="*/ 64 h 494"/>
              <a:gd name="T104" fmla="*/ 1442 w 1700"/>
              <a:gd name="T105" fmla="*/ 114 h 494"/>
              <a:gd name="T106" fmla="*/ 1469 w 1700"/>
              <a:gd name="T107" fmla="*/ 132 h 494"/>
              <a:gd name="T108" fmla="*/ 1496 w 1700"/>
              <a:gd name="T109" fmla="*/ 95 h 494"/>
              <a:gd name="T110" fmla="*/ 1524 w 1700"/>
              <a:gd name="T111" fmla="*/ 114 h 494"/>
              <a:gd name="T112" fmla="*/ 1551 w 1700"/>
              <a:gd name="T113" fmla="*/ 148 h 494"/>
              <a:gd name="T114" fmla="*/ 1578 w 1700"/>
              <a:gd name="T115" fmla="*/ 127 h 494"/>
              <a:gd name="T116" fmla="*/ 1605 w 1700"/>
              <a:gd name="T117" fmla="*/ 128 h 494"/>
              <a:gd name="T118" fmla="*/ 1632 w 1700"/>
              <a:gd name="T119" fmla="*/ 112 h 494"/>
              <a:gd name="T120" fmla="*/ 1660 w 1700"/>
              <a:gd name="T121" fmla="*/ 141 h 494"/>
              <a:gd name="T122" fmla="*/ 1687 w 1700"/>
              <a:gd name="T123" fmla="*/ 126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14"/>
                </a:moveTo>
                <a:lnTo>
                  <a:pt x="4" y="422"/>
                </a:lnTo>
                <a:lnTo>
                  <a:pt x="7" y="421"/>
                </a:lnTo>
                <a:lnTo>
                  <a:pt x="11" y="418"/>
                </a:lnTo>
                <a:lnTo>
                  <a:pt x="14" y="428"/>
                </a:lnTo>
                <a:lnTo>
                  <a:pt x="18" y="437"/>
                </a:lnTo>
                <a:lnTo>
                  <a:pt x="21" y="445"/>
                </a:lnTo>
                <a:lnTo>
                  <a:pt x="24" y="434"/>
                </a:lnTo>
                <a:lnTo>
                  <a:pt x="28" y="427"/>
                </a:lnTo>
                <a:lnTo>
                  <a:pt x="31" y="414"/>
                </a:lnTo>
                <a:lnTo>
                  <a:pt x="35" y="407"/>
                </a:lnTo>
                <a:lnTo>
                  <a:pt x="38" y="405"/>
                </a:lnTo>
                <a:lnTo>
                  <a:pt x="41" y="418"/>
                </a:lnTo>
                <a:lnTo>
                  <a:pt x="45" y="431"/>
                </a:lnTo>
                <a:lnTo>
                  <a:pt x="48" y="437"/>
                </a:lnTo>
                <a:lnTo>
                  <a:pt x="52" y="433"/>
                </a:lnTo>
                <a:lnTo>
                  <a:pt x="55" y="433"/>
                </a:lnTo>
                <a:lnTo>
                  <a:pt x="58" y="434"/>
                </a:lnTo>
                <a:lnTo>
                  <a:pt x="62" y="438"/>
                </a:lnTo>
                <a:lnTo>
                  <a:pt x="65" y="440"/>
                </a:lnTo>
                <a:lnTo>
                  <a:pt x="69" y="439"/>
                </a:lnTo>
                <a:lnTo>
                  <a:pt x="72" y="441"/>
                </a:lnTo>
                <a:lnTo>
                  <a:pt x="75" y="437"/>
                </a:lnTo>
                <a:lnTo>
                  <a:pt x="79" y="436"/>
                </a:lnTo>
                <a:lnTo>
                  <a:pt x="82" y="424"/>
                </a:lnTo>
                <a:lnTo>
                  <a:pt x="86" y="417"/>
                </a:lnTo>
                <a:lnTo>
                  <a:pt x="89" y="407"/>
                </a:lnTo>
                <a:lnTo>
                  <a:pt x="92" y="408"/>
                </a:lnTo>
                <a:lnTo>
                  <a:pt x="96" y="408"/>
                </a:lnTo>
                <a:lnTo>
                  <a:pt x="99" y="410"/>
                </a:lnTo>
                <a:lnTo>
                  <a:pt x="103" y="409"/>
                </a:lnTo>
                <a:lnTo>
                  <a:pt x="106" y="408"/>
                </a:lnTo>
                <a:lnTo>
                  <a:pt x="109" y="408"/>
                </a:lnTo>
                <a:lnTo>
                  <a:pt x="113" y="411"/>
                </a:lnTo>
                <a:lnTo>
                  <a:pt x="116" y="411"/>
                </a:lnTo>
                <a:lnTo>
                  <a:pt x="120" y="411"/>
                </a:lnTo>
                <a:lnTo>
                  <a:pt x="123" y="405"/>
                </a:lnTo>
                <a:lnTo>
                  <a:pt x="126" y="401"/>
                </a:lnTo>
                <a:lnTo>
                  <a:pt x="130" y="397"/>
                </a:lnTo>
                <a:lnTo>
                  <a:pt x="133" y="395"/>
                </a:lnTo>
                <a:lnTo>
                  <a:pt x="137" y="394"/>
                </a:lnTo>
                <a:lnTo>
                  <a:pt x="140" y="402"/>
                </a:lnTo>
                <a:lnTo>
                  <a:pt x="143" y="410"/>
                </a:lnTo>
                <a:lnTo>
                  <a:pt x="147" y="424"/>
                </a:lnTo>
                <a:lnTo>
                  <a:pt x="150" y="426"/>
                </a:lnTo>
                <a:lnTo>
                  <a:pt x="154" y="429"/>
                </a:lnTo>
                <a:lnTo>
                  <a:pt x="157" y="427"/>
                </a:lnTo>
                <a:lnTo>
                  <a:pt x="160" y="434"/>
                </a:lnTo>
                <a:lnTo>
                  <a:pt x="164" y="440"/>
                </a:lnTo>
                <a:lnTo>
                  <a:pt x="167" y="445"/>
                </a:lnTo>
                <a:lnTo>
                  <a:pt x="171" y="451"/>
                </a:lnTo>
                <a:lnTo>
                  <a:pt x="174" y="444"/>
                </a:lnTo>
                <a:lnTo>
                  <a:pt x="177" y="437"/>
                </a:lnTo>
                <a:lnTo>
                  <a:pt x="181" y="428"/>
                </a:lnTo>
                <a:lnTo>
                  <a:pt x="184" y="428"/>
                </a:lnTo>
                <a:lnTo>
                  <a:pt x="188" y="435"/>
                </a:lnTo>
                <a:lnTo>
                  <a:pt x="191" y="439"/>
                </a:lnTo>
                <a:lnTo>
                  <a:pt x="195" y="442"/>
                </a:lnTo>
                <a:lnTo>
                  <a:pt x="198" y="441"/>
                </a:lnTo>
                <a:lnTo>
                  <a:pt x="201" y="445"/>
                </a:lnTo>
                <a:lnTo>
                  <a:pt x="205" y="460"/>
                </a:lnTo>
                <a:lnTo>
                  <a:pt x="208" y="470"/>
                </a:lnTo>
                <a:lnTo>
                  <a:pt x="212" y="479"/>
                </a:lnTo>
                <a:lnTo>
                  <a:pt x="215" y="475"/>
                </a:lnTo>
                <a:lnTo>
                  <a:pt x="218" y="472"/>
                </a:lnTo>
                <a:lnTo>
                  <a:pt x="222" y="463"/>
                </a:lnTo>
                <a:lnTo>
                  <a:pt x="225" y="458"/>
                </a:lnTo>
                <a:lnTo>
                  <a:pt x="229" y="453"/>
                </a:lnTo>
                <a:lnTo>
                  <a:pt x="232" y="454"/>
                </a:lnTo>
                <a:lnTo>
                  <a:pt x="235" y="450"/>
                </a:lnTo>
                <a:lnTo>
                  <a:pt x="239" y="454"/>
                </a:lnTo>
                <a:lnTo>
                  <a:pt x="242" y="453"/>
                </a:lnTo>
                <a:lnTo>
                  <a:pt x="246" y="454"/>
                </a:lnTo>
                <a:lnTo>
                  <a:pt x="249" y="451"/>
                </a:lnTo>
                <a:lnTo>
                  <a:pt x="253" y="442"/>
                </a:lnTo>
                <a:lnTo>
                  <a:pt x="256" y="446"/>
                </a:lnTo>
                <a:lnTo>
                  <a:pt x="259" y="452"/>
                </a:lnTo>
                <a:lnTo>
                  <a:pt x="263" y="459"/>
                </a:lnTo>
                <a:lnTo>
                  <a:pt x="266" y="464"/>
                </a:lnTo>
                <a:lnTo>
                  <a:pt x="270" y="466"/>
                </a:lnTo>
                <a:lnTo>
                  <a:pt x="273" y="479"/>
                </a:lnTo>
                <a:lnTo>
                  <a:pt x="276" y="485"/>
                </a:lnTo>
                <a:lnTo>
                  <a:pt x="280" y="492"/>
                </a:lnTo>
                <a:lnTo>
                  <a:pt x="283" y="494"/>
                </a:lnTo>
                <a:lnTo>
                  <a:pt x="287" y="492"/>
                </a:lnTo>
                <a:lnTo>
                  <a:pt x="290" y="487"/>
                </a:lnTo>
                <a:lnTo>
                  <a:pt x="293" y="479"/>
                </a:lnTo>
                <a:lnTo>
                  <a:pt x="297" y="475"/>
                </a:lnTo>
                <a:lnTo>
                  <a:pt x="300" y="464"/>
                </a:lnTo>
                <a:lnTo>
                  <a:pt x="304" y="454"/>
                </a:lnTo>
                <a:lnTo>
                  <a:pt x="307" y="452"/>
                </a:lnTo>
                <a:lnTo>
                  <a:pt x="311" y="451"/>
                </a:lnTo>
                <a:lnTo>
                  <a:pt x="314" y="442"/>
                </a:lnTo>
                <a:lnTo>
                  <a:pt x="317" y="428"/>
                </a:lnTo>
                <a:lnTo>
                  <a:pt x="321" y="432"/>
                </a:lnTo>
                <a:lnTo>
                  <a:pt x="324" y="447"/>
                </a:lnTo>
                <a:lnTo>
                  <a:pt x="328" y="455"/>
                </a:lnTo>
                <a:lnTo>
                  <a:pt x="331" y="451"/>
                </a:lnTo>
                <a:lnTo>
                  <a:pt x="334" y="443"/>
                </a:lnTo>
                <a:lnTo>
                  <a:pt x="338" y="444"/>
                </a:lnTo>
                <a:lnTo>
                  <a:pt x="341" y="452"/>
                </a:lnTo>
                <a:lnTo>
                  <a:pt x="345" y="461"/>
                </a:lnTo>
                <a:lnTo>
                  <a:pt x="348" y="461"/>
                </a:lnTo>
                <a:lnTo>
                  <a:pt x="351" y="454"/>
                </a:lnTo>
                <a:lnTo>
                  <a:pt x="355" y="449"/>
                </a:lnTo>
                <a:lnTo>
                  <a:pt x="358" y="450"/>
                </a:lnTo>
                <a:lnTo>
                  <a:pt x="362" y="456"/>
                </a:lnTo>
                <a:lnTo>
                  <a:pt x="365" y="461"/>
                </a:lnTo>
                <a:lnTo>
                  <a:pt x="368" y="460"/>
                </a:lnTo>
                <a:lnTo>
                  <a:pt x="372" y="456"/>
                </a:lnTo>
                <a:lnTo>
                  <a:pt x="375" y="450"/>
                </a:lnTo>
                <a:lnTo>
                  <a:pt x="379" y="444"/>
                </a:lnTo>
                <a:lnTo>
                  <a:pt x="382" y="432"/>
                </a:lnTo>
                <a:lnTo>
                  <a:pt x="385" y="424"/>
                </a:lnTo>
                <a:lnTo>
                  <a:pt x="389" y="427"/>
                </a:lnTo>
                <a:lnTo>
                  <a:pt x="392" y="429"/>
                </a:lnTo>
                <a:lnTo>
                  <a:pt x="396" y="428"/>
                </a:lnTo>
                <a:lnTo>
                  <a:pt x="399" y="420"/>
                </a:lnTo>
                <a:lnTo>
                  <a:pt x="402" y="420"/>
                </a:lnTo>
                <a:lnTo>
                  <a:pt x="406" y="424"/>
                </a:lnTo>
                <a:lnTo>
                  <a:pt x="409" y="429"/>
                </a:lnTo>
                <a:lnTo>
                  <a:pt x="413" y="435"/>
                </a:lnTo>
                <a:lnTo>
                  <a:pt x="416" y="437"/>
                </a:lnTo>
                <a:lnTo>
                  <a:pt x="419" y="443"/>
                </a:lnTo>
                <a:lnTo>
                  <a:pt x="423" y="449"/>
                </a:lnTo>
                <a:lnTo>
                  <a:pt x="426" y="455"/>
                </a:lnTo>
                <a:lnTo>
                  <a:pt x="430" y="456"/>
                </a:lnTo>
                <a:lnTo>
                  <a:pt x="433" y="458"/>
                </a:lnTo>
                <a:lnTo>
                  <a:pt x="436" y="459"/>
                </a:lnTo>
                <a:lnTo>
                  <a:pt x="440" y="461"/>
                </a:lnTo>
                <a:lnTo>
                  <a:pt x="443" y="458"/>
                </a:lnTo>
                <a:lnTo>
                  <a:pt x="447" y="450"/>
                </a:lnTo>
                <a:lnTo>
                  <a:pt x="450" y="448"/>
                </a:lnTo>
                <a:lnTo>
                  <a:pt x="453" y="448"/>
                </a:lnTo>
                <a:lnTo>
                  <a:pt x="457" y="460"/>
                </a:lnTo>
                <a:lnTo>
                  <a:pt x="460" y="465"/>
                </a:lnTo>
                <a:lnTo>
                  <a:pt x="464" y="463"/>
                </a:lnTo>
                <a:lnTo>
                  <a:pt x="467" y="459"/>
                </a:lnTo>
                <a:lnTo>
                  <a:pt x="470" y="450"/>
                </a:lnTo>
                <a:lnTo>
                  <a:pt x="474" y="442"/>
                </a:lnTo>
                <a:lnTo>
                  <a:pt x="477" y="435"/>
                </a:lnTo>
                <a:lnTo>
                  <a:pt x="481" y="429"/>
                </a:lnTo>
                <a:lnTo>
                  <a:pt x="484" y="425"/>
                </a:lnTo>
                <a:lnTo>
                  <a:pt x="488" y="420"/>
                </a:lnTo>
                <a:lnTo>
                  <a:pt x="491" y="420"/>
                </a:lnTo>
                <a:lnTo>
                  <a:pt x="494" y="415"/>
                </a:lnTo>
                <a:lnTo>
                  <a:pt x="498" y="409"/>
                </a:lnTo>
                <a:lnTo>
                  <a:pt x="501" y="400"/>
                </a:lnTo>
                <a:lnTo>
                  <a:pt x="505" y="406"/>
                </a:lnTo>
                <a:lnTo>
                  <a:pt x="508" y="412"/>
                </a:lnTo>
                <a:lnTo>
                  <a:pt x="511" y="418"/>
                </a:lnTo>
                <a:lnTo>
                  <a:pt x="515" y="428"/>
                </a:lnTo>
                <a:lnTo>
                  <a:pt x="518" y="439"/>
                </a:lnTo>
                <a:lnTo>
                  <a:pt x="522" y="446"/>
                </a:lnTo>
                <a:lnTo>
                  <a:pt x="525" y="441"/>
                </a:lnTo>
                <a:lnTo>
                  <a:pt x="528" y="429"/>
                </a:lnTo>
                <a:lnTo>
                  <a:pt x="532" y="420"/>
                </a:lnTo>
                <a:lnTo>
                  <a:pt x="535" y="411"/>
                </a:lnTo>
                <a:lnTo>
                  <a:pt x="539" y="411"/>
                </a:lnTo>
                <a:lnTo>
                  <a:pt x="542" y="410"/>
                </a:lnTo>
                <a:lnTo>
                  <a:pt x="546" y="412"/>
                </a:lnTo>
                <a:lnTo>
                  <a:pt x="549" y="404"/>
                </a:lnTo>
                <a:lnTo>
                  <a:pt x="552" y="401"/>
                </a:lnTo>
                <a:lnTo>
                  <a:pt x="556" y="395"/>
                </a:lnTo>
                <a:lnTo>
                  <a:pt x="559" y="392"/>
                </a:lnTo>
                <a:lnTo>
                  <a:pt x="563" y="388"/>
                </a:lnTo>
                <a:lnTo>
                  <a:pt x="566" y="383"/>
                </a:lnTo>
                <a:lnTo>
                  <a:pt x="569" y="382"/>
                </a:lnTo>
                <a:lnTo>
                  <a:pt x="573" y="379"/>
                </a:lnTo>
                <a:lnTo>
                  <a:pt x="576" y="373"/>
                </a:lnTo>
                <a:lnTo>
                  <a:pt x="580" y="369"/>
                </a:lnTo>
                <a:lnTo>
                  <a:pt x="583" y="366"/>
                </a:lnTo>
                <a:lnTo>
                  <a:pt x="586" y="359"/>
                </a:lnTo>
                <a:lnTo>
                  <a:pt x="590" y="345"/>
                </a:lnTo>
                <a:lnTo>
                  <a:pt x="593" y="328"/>
                </a:lnTo>
                <a:lnTo>
                  <a:pt x="597" y="320"/>
                </a:lnTo>
                <a:lnTo>
                  <a:pt x="600" y="311"/>
                </a:lnTo>
                <a:lnTo>
                  <a:pt x="604" y="300"/>
                </a:lnTo>
                <a:lnTo>
                  <a:pt x="607" y="293"/>
                </a:lnTo>
                <a:lnTo>
                  <a:pt x="610" y="290"/>
                </a:lnTo>
                <a:lnTo>
                  <a:pt x="614" y="294"/>
                </a:lnTo>
                <a:lnTo>
                  <a:pt x="617" y="289"/>
                </a:lnTo>
                <a:lnTo>
                  <a:pt x="621" y="283"/>
                </a:lnTo>
                <a:lnTo>
                  <a:pt x="624" y="285"/>
                </a:lnTo>
                <a:lnTo>
                  <a:pt x="627" y="292"/>
                </a:lnTo>
                <a:lnTo>
                  <a:pt x="631" y="303"/>
                </a:lnTo>
                <a:lnTo>
                  <a:pt x="634" y="315"/>
                </a:lnTo>
                <a:lnTo>
                  <a:pt x="638" y="329"/>
                </a:lnTo>
                <a:lnTo>
                  <a:pt x="641" y="336"/>
                </a:lnTo>
                <a:lnTo>
                  <a:pt x="644" y="334"/>
                </a:lnTo>
                <a:lnTo>
                  <a:pt x="648" y="335"/>
                </a:lnTo>
                <a:lnTo>
                  <a:pt x="651" y="344"/>
                </a:lnTo>
                <a:lnTo>
                  <a:pt x="655" y="349"/>
                </a:lnTo>
                <a:lnTo>
                  <a:pt x="658" y="359"/>
                </a:lnTo>
                <a:lnTo>
                  <a:pt x="661" y="363"/>
                </a:lnTo>
                <a:lnTo>
                  <a:pt x="665" y="363"/>
                </a:lnTo>
                <a:lnTo>
                  <a:pt x="668" y="360"/>
                </a:lnTo>
                <a:lnTo>
                  <a:pt x="672" y="357"/>
                </a:lnTo>
                <a:lnTo>
                  <a:pt x="675" y="358"/>
                </a:lnTo>
                <a:lnTo>
                  <a:pt x="678" y="355"/>
                </a:lnTo>
                <a:lnTo>
                  <a:pt x="682" y="357"/>
                </a:lnTo>
                <a:lnTo>
                  <a:pt x="685" y="363"/>
                </a:lnTo>
                <a:lnTo>
                  <a:pt x="689" y="373"/>
                </a:lnTo>
                <a:lnTo>
                  <a:pt x="692" y="383"/>
                </a:lnTo>
                <a:lnTo>
                  <a:pt x="696" y="389"/>
                </a:lnTo>
                <a:lnTo>
                  <a:pt x="699" y="394"/>
                </a:lnTo>
                <a:lnTo>
                  <a:pt x="702" y="397"/>
                </a:lnTo>
                <a:lnTo>
                  <a:pt x="706" y="402"/>
                </a:lnTo>
                <a:lnTo>
                  <a:pt x="709" y="405"/>
                </a:lnTo>
                <a:lnTo>
                  <a:pt x="713" y="408"/>
                </a:lnTo>
                <a:lnTo>
                  <a:pt x="716" y="408"/>
                </a:lnTo>
                <a:lnTo>
                  <a:pt x="719" y="412"/>
                </a:lnTo>
                <a:lnTo>
                  <a:pt x="723" y="414"/>
                </a:lnTo>
                <a:lnTo>
                  <a:pt x="726" y="419"/>
                </a:lnTo>
                <a:lnTo>
                  <a:pt x="730" y="419"/>
                </a:lnTo>
                <a:lnTo>
                  <a:pt x="733" y="422"/>
                </a:lnTo>
                <a:lnTo>
                  <a:pt x="736" y="422"/>
                </a:lnTo>
                <a:lnTo>
                  <a:pt x="740" y="427"/>
                </a:lnTo>
                <a:lnTo>
                  <a:pt x="743" y="424"/>
                </a:lnTo>
                <a:lnTo>
                  <a:pt x="747" y="427"/>
                </a:lnTo>
                <a:lnTo>
                  <a:pt x="750" y="419"/>
                </a:lnTo>
                <a:lnTo>
                  <a:pt x="753" y="412"/>
                </a:lnTo>
                <a:lnTo>
                  <a:pt x="757" y="400"/>
                </a:lnTo>
                <a:lnTo>
                  <a:pt x="760" y="391"/>
                </a:lnTo>
                <a:lnTo>
                  <a:pt x="764" y="385"/>
                </a:lnTo>
                <a:lnTo>
                  <a:pt x="767" y="374"/>
                </a:lnTo>
                <a:lnTo>
                  <a:pt x="770" y="370"/>
                </a:lnTo>
                <a:lnTo>
                  <a:pt x="774" y="363"/>
                </a:lnTo>
                <a:lnTo>
                  <a:pt x="777" y="358"/>
                </a:lnTo>
                <a:lnTo>
                  <a:pt x="781" y="352"/>
                </a:lnTo>
                <a:lnTo>
                  <a:pt x="784" y="352"/>
                </a:lnTo>
                <a:lnTo>
                  <a:pt x="787" y="347"/>
                </a:lnTo>
                <a:lnTo>
                  <a:pt x="791" y="345"/>
                </a:lnTo>
                <a:lnTo>
                  <a:pt x="794" y="347"/>
                </a:lnTo>
                <a:lnTo>
                  <a:pt x="798" y="359"/>
                </a:lnTo>
                <a:lnTo>
                  <a:pt x="801" y="361"/>
                </a:lnTo>
                <a:lnTo>
                  <a:pt x="804" y="358"/>
                </a:lnTo>
                <a:lnTo>
                  <a:pt x="808" y="353"/>
                </a:lnTo>
                <a:lnTo>
                  <a:pt x="811" y="355"/>
                </a:lnTo>
                <a:lnTo>
                  <a:pt x="815" y="354"/>
                </a:lnTo>
                <a:lnTo>
                  <a:pt x="818" y="353"/>
                </a:lnTo>
                <a:lnTo>
                  <a:pt x="821" y="346"/>
                </a:lnTo>
                <a:lnTo>
                  <a:pt x="825" y="340"/>
                </a:lnTo>
                <a:lnTo>
                  <a:pt x="828" y="325"/>
                </a:lnTo>
                <a:lnTo>
                  <a:pt x="832" y="311"/>
                </a:lnTo>
                <a:lnTo>
                  <a:pt x="835" y="301"/>
                </a:lnTo>
                <a:lnTo>
                  <a:pt x="839" y="297"/>
                </a:lnTo>
                <a:lnTo>
                  <a:pt x="842" y="298"/>
                </a:lnTo>
                <a:lnTo>
                  <a:pt x="845" y="300"/>
                </a:lnTo>
                <a:lnTo>
                  <a:pt x="849" y="297"/>
                </a:lnTo>
                <a:lnTo>
                  <a:pt x="852" y="283"/>
                </a:lnTo>
                <a:lnTo>
                  <a:pt x="856" y="264"/>
                </a:lnTo>
                <a:lnTo>
                  <a:pt x="859" y="249"/>
                </a:lnTo>
                <a:lnTo>
                  <a:pt x="862" y="251"/>
                </a:lnTo>
                <a:lnTo>
                  <a:pt x="866" y="247"/>
                </a:lnTo>
                <a:lnTo>
                  <a:pt x="869" y="247"/>
                </a:lnTo>
                <a:lnTo>
                  <a:pt x="873" y="234"/>
                </a:lnTo>
                <a:lnTo>
                  <a:pt x="876" y="232"/>
                </a:lnTo>
                <a:lnTo>
                  <a:pt x="879" y="221"/>
                </a:lnTo>
                <a:lnTo>
                  <a:pt x="883" y="214"/>
                </a:lnTo>
                <a:lnTo>
                  <a:pt x="886" y="204"/>
                </a:lnTo>
                <a:lnTo>
                  <a:pt x="890" y="192"/>
                </a:lnTo>
                <a:lnTo>
                  <a:pt x="893" y="190"/>
                </a:lnTo>
                <a:lnTo>
                  <a:pt x="897" y="192"/>
                </a:lnTo>
                <a:lnTo>
                  <a:pt x="900" y="211"/>
                </a:lnTo>
                <a:lnTo>
                  <a:pt x="903" y="218"/>
                </a:lnTo>
                <a:lnTo>
                  <a:pt x="907" y="223"/>
                </a:lnTo>
                <a:lnTo>
                  <a:pt x="910" y="215"/>
                </a:lnTo>
                <a:lnTo>
                  <a:pt x="914" y="207"/>
                </a:lnTo>
                <a:lnTo>
                  <a:pt x="917" y="199"/>
                </a:lnTo>
                <a:lnTo>
                  <a:pt x="920" y="196"/>
                </a:lnTo>
                <a:lnTo>
                  <a:pt x="924" y="196"/>
                </a:lnTo>
                <a:lnTo>
                  <a:pt x="927" y="196"/>
                </a:lnTo>
                <a:lnTo>
                  <a:pt x="931" y="198"/>
                </a:lnTo>
                <a:lnTo>
                  <a:pt x="934" y="197"/>
                </a:lnTo>
                <a:lnTo>
                  <a:pt x="938" y="201"/>
                </a:lnTo>
                <a:lnTo>
                  <a:pt x="941" y="197"/>
                </a:lnTo>
                <a:lnTo>
                  <a:pt x="944" y="206"/>
                </a:lnTo>
                <a:lnTo>
                  <a:pt x="948" y="203"/>
                </a:lnTo>
                <a:lnTo>
                  <a:pt x="951" y="201"/>
                </a:lnTo>
                <a:lnTo>
                  <a:pt x="955" y="193"/>
                </a:lnTo>
                <a:lnTo>
                  <a:pt x="958" y="199"/>
                </a:lnTo>
                <a:lnTo>
                  <a:pt x="961" y="208"/>
                </a:lnTo>
                <a:lnTo>
                  <a:pt x="965" y="213"/>
                </a:lnTo>
                <a:lnTo>
                  <a:pt x="968" y="210"/>
                </a:lnTo>
                <a:lnTo>
                  <a:pt x="972" y="207"/>
                </a:lnTo>
                <a:lnTo>
                  <a:pt x="975" y="202"/>
                </a:lnTo>
                <a:lnTo>
                  <a:pt x="978" y="196"/>
                </a:lnTo>
                <a:lnTo>
                  <a:pt x="982" y="189"/>
                </a:lnTo>
                <a:lnTo>
                  <a:pt x="985" y="181"/>
                </a:lnTo>
                <a:lnTo>
                  <a:pt x="989" y="170"/>
                </a:lnTo>
                <a:lnTo>
                  <a:pt x="992" y="166"/>
                </a:lnTo>
                <a:lnTo>
                  <a:pt x="995" y="164"/>
                </a:lnTo>
                <a:lnTo>
                  <a:pt x="999" y="167"/>
                </a:lnTo>
                <a:lnTo>
                  <a:pt x="1002" y="168"/>
                </a:lnTo>
                <a:lnTo>
                  <a:pt x="1006" y="168"/>
                </a:lnTo>
                <a:lnTo>
                  <a:pt x="1009" y="166"/>
                </a:lnTo>
                <a:lnTo>
                  <a:pt x="1012" y="166"/>
                </a:lnTo>
                <a:lnTo>
                  <a:pt x="1016" y="169"/>
                </a:lnTo>
                <a:lnTo>
                  <a:pt x="1019" y="172"/>
                </a:lnTo>
                <a:lnTo>
                  <a:pt x="1023" y="170"/>
                </a:lnTo>
                <a:lnTo>
                  <a:pt x="1026" y="164"/>
                </a:lnTo>
                <a:lnTo>
                  <a:pt x="1029" y="165"/>
                </a:lnTo>
                <a:lnTo>
                  <a:pt x="1033" y="168"/>
                </a:lnTo>
                <a:lnTo>
                  <a:pt x="1036" y="170"/>
                </a:lnTo>
                <a:lnTo>
                  <a:pt x="1040" y="163"/>
                </a:lnTo>
                <a:lnTo>
                  <a:pt x="1043" y="152"/>
                </a:lnTo>
                <a:lnTo>
                  <a:pt x="1046" y="149"/>
                </a:lnTo>
                <a:lnTo>
                  <a:pt x="1050" y="152"/>
                </a:lnTo>
                <a:lnTo>
                  <a:pt x="1053" y="156"/>
                </a:lnTo>
                <a:lnTo>
                  <a:pt x="1057" y="155"/>
                </a:lnTo>
                <a:lnTo>
                  <a:pt x="1060" y="147"/>
                </a:lnTo>
                <a:lnTo>
                  <a:pt x="1063" y="142"/>
                </a:lnTo>
                <a:lnTo>
                  <a:pt x="1067" y="131"/>
                </a:lnTo>
                <a:lnTo>
                  <a:pt x="1070" y="129"/>
                </a:lnTo>
                <a:lnTo>
                  <a:pt x="1074" y="123"/>
                </a:lnTo>
                <a:lnTo>
                  <a:pt x="1077" y="127"/>
                </a:lnTo>
                <a:lnTo>
                  <a:pt x="1080" y="132"/>
                </a:lnTo>
                <a:lnTo>
                  <a:pt x="1084" y="128"/>
                </a:lnTo>
                <a:lnTo>
                  <a:pt x="1087" y="117"/>
                </a:lnTo>
                <a:lnTo>
                  <a:pt x="1091" y="103"/>
                </a:lnTo>
                <a:lnTo>
                  <a:pt x="1094" y="95"/>
                </a:lnTo>
                <a:lnTo>
                  <a:pt x="1097" y="92"/>
                </a:lnTo>
                <a:lnTo>
                  <a:pt x="1101" y="84"/>
                </a:lnTo>
                <a:lnTo>
                  <a:pt x="1104" y="85"/>
                </a:lnTo>
                <a:lnTo>
                  <a:pt x="1108" y="84"/>
                </a:lnTo>
                <a:lnTo>
                  <a:pt x="1111" y="85"/>
                </a:lnTo>
                <a:lnTo>
                  <a:pt x="1114" y="83"/>
                </a:lnTo>
                <a:lnTo>
                  <a:pt x="1118" y="82"/>
                </a:lnTo>
                <a:lnTo>
                  <a:pt x="1121" y="70"/>
                </a:lnTo>
                <a:lnTo>
                  <a:pt x="1125" y="54"/>
                </a:lnTo>
                <a:lnTo>
                  <a:pt x="1128" y="42"/>
                </a:lnTo>
                <a:lnTo>
                  <a:pt x="1132" y="39"/>
                </a:lnTo>
                <a:lnTo>
                  <a:pt x="1135" y="45"/>
                </a:lnTo>
                <a:lnTo>
                  <a:pt x="1138" y="45"/>
                </a:lnTo>
                <a:lnTo>
                  <a:pt x="1142" y="43"/>
                </a:lnTo>
                <a:lnTo>
                  <a:pt x="1145" y="39"/>
                </a:lnTo>
                <a:lnTo>
                  <a:pt x="1149" y="37"/>
                </a:lnTo>
                <a:lnTo>
                  <a:pt x="1152" y="32"/>
                </a:lnTo>
                <a:lnTo>
                  <a:pt x="1155" y="31"/>
                </a:lnTo>
                <a:lnTo>
                  <a:pt x="1159" y="34"/>
                </a:lnTo>
                <a:lnTo>
                  <a:pt x="1162" y="43"/>
                </a:lnTo>
                <a:lnTo>
                  <a:pt x="1166" y="46"/>
                </a:lnTo>
                <a:lnTo>
                  <a:pt x="1169" y="38"/>
                </a:lnTo>
                <a:lnTo>
                  <a:pt x="1172" y="25"/>
                </a:lnTo>
                <a:lnTo>
                  <a:pt x="1176" y="19"/>
                </a:lnTo>
                <a:lnTo>
                  <a:pt x="1179" y="25"/>
                </a:lnTo>
                <a:lnTo>
                  <a:pt x="1183" y="37"/>
                </a:lnTo>
                <a:lnTo>
                  <a:pt x="1186" y="45"/>
                </a:lnTo>
                <a:lnTo>
                  <a:pt x="1190" y="50"/>
                </a:lnTo>
                <a:lnTo>
                  <a:pt x="1193" y="52"/>
                </a:lnTo>
                <a:lnTo>
                  <a:pt x="1196" y="48"/>
                </a:lnTo>
                <a:lnTo>
                  <a:pt x="1200" y="42"/>
                </a:lnTo>
                <a:lnTo>
                  <a:pt x="1203" y="31"/>
                </a:lnTo>
                <a:lnTo>
                  <a:pt x="1207" y="25"/>
                </a:lnTo>
                <a:lnTo>
                  <a:pt x="1210" y="12"/>
                </a:lnTo>
                <a:lnTo>
                  <a:pt x="1213" y="7"/>
                </a:lnTo>
                <a:lnTo>
                  <a:pt x="1217" y="0"/>
                </a:lnTo>
                <a:lnTo>
                  <a:pt x="1220" y="4"/>
                </a:lnTo>
                <a:lnTo>
                  <a:pt x="1224" y="8"/>
                </a:lnTo>
                <a:lnTo>
                  <a:pt x="1227" y="23"/>
                </a:lnTo>
                <a:lnTo>
                  <a:pt x="1231" y="34"/>
                </a:lnTo>
                <a:lnTo>
                  <a:pt x="1234" y="41"/>
                </a:lnTo>
                <a:lnTo>
                  <a:pt x="1237" y="38"/>
                </a:lnTo>
                <a:lnTo>
                  <a:pt x="1241" y="40"/>
                </a:lnTo>
                <a:lnTo>
                  <a:pt x="1244" y="46"/>
                </a:lnTo>
                <a:lnTo>
                  <a:pt x="1248" y="51"/>
                </a:lnTo>
                <a:lnTo>
                  <a:pt x="1251" y="50"/>
                </a:lnTo>
                <a:lnTo>
                  <a:pt x="1254" y="42"/>
                </a:lnTo>
                <a:lnTo>
                  <a:pt x="1258" y="39"/>
                </a:lnTo>
                <a:lnTo>
                  <a:pt x="1261" y="38"/>
                </a:lnTo>
                <a:lnTo>
                  <a:pt x="1265" y="40"/>
                </a:lnTo>
                <a:lnTo>
                  <a:pt x="1268" y="30"/>
                </a:lnTo>
                <a:lnTo>
                  <a:pt x="1271" y="27"/>
                </a:lnTo>
                <a:lnTo>
                  <a:pt x="1275" y="22"/>
                </a:lnTo>
                <a:lnTo>
                  <a:pt x="1278" y="28"/>
                </a:lnTo>
                <a:lnTo>
                  <a:pt x="1282" y="30"/>
                </a:lnTo>
                <a:lnTo>
                  <a:pt x="1285" y="38"/>
                </a:lnTo>
                <a:lnTo>
                  <a:pt x="1288" y="44"/>
                </a:lnTo>
                <a:lnTo>
                  <a:pt x="1292" y="45"/>
                </a:lnTo>
                <a:lnTo>
                  <a:pt x="1295" y="48"/>
                </a:lnTo>
                <a:lnTo>
                  <a:pt x="1299" y="54"/>
                </a:lnTo>
                <a:lnTo>
                  <a:pt x="1302" y="64"/>
                </a:lnTo>
                <a:lnTo>
                  <a:pt x="1305" y="72"/>
                </a:lnTo>
                <a:lnTo>
                  <a:pt x="1309" y="74"/>
                </a:lnTo>
                <a:lnTo>
                  <a:pt x="1312" y="68"/>
                </a:lnTo>
                <a:lnTo>
                  <a:pt x="1316" y="61"/>
                </a:lnTo>
                <a:lnTo>
                  <a:pt x="1319" y="64"/>
                </a:lnTo>
                <a:lnTo>
                  <a:pt x="1322" y="74"/>
                </a:lnTo>
                <a:lnTo>
                  <a:pt x="1326" y="80"/>
                </a:lnTo>
                <a:lnTo>
                  <a:pt x="1329" y="81"/>
                </a:lnTo>
                <a:lnTo>
                  <a:pt x="1333" y="86"/>
                </a:lnTo>
                <a:lnTo>
                  <a:pt x="1336" y="95"/>
                </a:lnTo>
                <a:lnTo>
                  <a:pt x="1339" y="99"/>
                </a:lnTo>
                <a:lnTo>
                  <a:pt x="1343" y="103"/>
                </a:lnTo>
                <a:lnTo>
                  <a:pt x="1346" y="102"/>
                </a:lnTo>
                <a:lnTo>
                  <a:pt x="1350" y="105"/>
                </a:lnTo>
                <a:lnTo>
                  <a:pt x="1353" y="101"/>
                </a:lnTo>
                <a:lnTo>
                  <a:pt x="1356" y="104"/>
                </a:lnTo>
                <a:lnTo>
                  <a:pt x="1360" y="102"/>
                </a:lnTo>
                <a:lnTo>
                  <a:pt x="1363" y="95"/>
                </a:lnTo>
                <a:lnTo>
                  <a:pt x="1367" y="82"/>
                </a:lnTo>
                <a:lnTo>
                  <a:pt x="1370" y="77"/>
                </a:lnTo>
                <a:lnTo>
                  <a:pt x="1373" y="67"/>
                </a:lnTo>
                <a:lnTo>
                  <a:pt x="1377" y="61"/>
                </a:lnTo>
                <a:lnTo>
                  <a:pt x="1380" y="52"/>
                </a:lnTo>
                <a:lnTo>
                  <a:pt x="1384" y="55"/>
                </a:lnTo>
                <a:lnTo>
                  <a:pt x="1387" y="54"/>
                </a:lnTo>
                <a:lnTo>
                  <a:pt x="1390" y="48"/>
                </a:lnTo>
                <a:lnTo>
                  <a:pt x="1394" y="39"/>
                </a:lnTo>
                <a:lnTo>
                  <a:pt x="1397" y="29"/>
                </a:lnTo>
                <a:lnTo>
                  <a:pt x="1401" y="21"/>
                </a:lnTo>
                <a:lnTo>
                  <a:pt x="1404" y="22"/>
                </a:lnTo>
                <a:lnTo>
                  <a:pt x="1407" y="31"/>
                </a:lnTo>
                <a:lnTo>
                  <a:pt x="1411" y="48"/>
                </a:lnTo>
                <a:lnTo>
                  <a:pt x="1414" y="64"/>
                </a:lnTo>
                <a:lnTo>
                  <a:pt x="1418" y="75"/>
                </a:lnTo>
                <a:lnTo>
                  <a:pt x="1421" y="84"/>
                </a:lnTo>
                <a:lnTo>
                  <a:pt x="1425" y="88"/>
                </a:lnTo>
                <a:lnTo>
                  <a:pt x="1428" y="94"/>
                </a:lnTo>
                <a:lnTo>
                  <a:pt x="1431" y="108"/>
                </a:lnTo>
                <a:lnTo>
                  <a:pt x="1435" y="113"/>
                </a:lnTo>
                <a:lnTo>
                  <a:pt x="1438" y="113"/>
                </a:lnTo>
                <a:lnTo>
                  <a:pt x="1442" y="114"/>
                </a:lnTo>
                <a:lnTo>
                  <a:pt x="1445" y="120"/>
                </a:lnTo>
                <a:lnTo>
                  <a:pt x="1448" y="129"/>
                </a:lnTo>
                <a:lnTo>
                  <a:pt x="1452" y="128"/>
                </a:lnTo>
                <a:lnTo>
                  <a:pt x="1455" y="131"/>
                </a:lnTo>
                <a:lnTo>
                  <a:pt x="1459" y="132"/>
                </a:lnTo>
                <a:lnTo>
                  <a:pt x="1462" y="139"/>
                </a:lnTo>
                <a:lnTo>
                  <a:pt x="1465" y="138"/>
                </a:lnTo>
                <a:lnTo>
                  <a:pt x="1469" y="132"/>
                </a:lnTo>
                <a:lnTo>
                  <a:pt x="1472" y="124"/>
                </a:lnTo>
                <a:lnTo>
                  <a:pt x="1476" y="123"/>
                </a:lnTo>
                <a:lnTo>
                  <a:pt x="1479" y="126"/>
                </a:lnTo>
                <a:lnTo>
                  <a:pt x="1483" y="121"/>
                </a:lnTo>
                <a:lnTo>
                  <a:pt x="1486" y="110"/>
                </a:lnTo>
                <a:lnTo>
                  <a:pt x="1489" y="100"/>
                </a:lnTo>
                <a:lnTo>
                  <a:pt x="1493" y="96"/>
                </a:lnTo>
                <a:lnTo>
                  <a:pt x="1496" y="95"/>
                </a:lnTo>
                <a:lnTo>
                  <a:pt x="1500" y="101"/>
                </a:lnTo>
                <a:lnTo>
                  <a:pt x="1503" y="101"/>
                </a:lnTo>
                <a:lnTo>
                  <a:pt x="1506" y="106"/>
                </a:lnTo>
                <a:lnTo>
                  <a:pt x="1510" y="102"/>
                </a:lnTo>
                <a:lnTo>
                  <a:pt x="1513" y="109"/>
                </a:lnTo>
                <a:lnTo>
                  <a:pt x="1517" y="112"/>
                </a:lnTo>
                <a:lnTo>
                  <a:pt x="1520" y="113"/>
                </a:lnTo>
                <a:lnTo>
                  <a:pt x="1524" y="114"/>
                </a:lnTo>
                <a:lnTo>
                  <a:pt x="1527" y="111"/>
                </a:lnTo>
                <a:lnTo>
                  <a:pt x="1530" y="113"/>
                </a:lnTo>
                <a:lnTo>
                  <a:pt x="1534" y="114"/>
                </a:lnTo>
                <a:lnTo>
                  <a:pt x="1537" y="116"/>
                </a:lnTo>
                <a:lnTo>
                  <a:pt x="1541" y="120"/>
                </a:lnTo>
                <a:lnTo>
                  <a:pt x="1544" y="130"/>
                </a:lnTo>
                <a:lnTo>
                  <a:pt x="1547" y="145"/>
                </a:lnTo>
                <a:lnTo>
                  <a:pt x="1551" y="148"/>
                </a:lnTo>
                <a:lnTo>
                  <a:pt x="1554" y="138"/>
                </a:lnTo>
                <a:lnTo>
                  <a:pt x="1558" y="124"/>
                </a:lnTo>
                <a:lnTo>
                  <a:pt x="1561" y="118"/>
                </a:lnTo>
                <a:lnTo>
                  <a:pt x="1564" y="115"/>
                </a:lnTo>
                <a:lnTo>
                  <a:pt x="1568" y="115"/>
                </a:lnTo>
                <a:lnTo>
                  <a:pt x="1571" y="117"/>
                </a:lnTo>
                <a:lnTo>
                  <a:pt x="1575" y="120"/>
                </a:lnTo>
                <a:lnTo>
                  <a:pt x="1578" y="127"/>
                </a:lnTo>
                <a:lnTo>
                  <a:pt x="1581" y="131"/>
                </a:lnTo>
                <a:lnTo>
                  <a:pt x="1585" y="136"/>
                </a:lnTo>
                <a:lnTo>
                  <a:pt x="1588" y="137"/>
                </a:lnTo>
                <a:lnTo>
                  <a:pt x="1592" y="134"/>
                </a:lnTo>
                <a:lnTo>
                  <a:pt x="1595" y="132"/>
                </a:lnTo>
                <a:lnTo>
                  <a:pt x="1598" y="126"/>
                </a:lnTo>
                <a:lnTo>
                  <a:pt x="1602" y="126"/>
                </a:lnTo>
                <a:lnTo>
                  <a:pt x="1605" y="128"/>
                </a:lnTo>
                <a:lnTo>
                  <a:pt x="1609" y="132"/>
                </a:lnTo>
                <a:lnTo>
                  <a:pt x="1612" y="134"/>
                </a:lnTo>
                <a:lnTo>
                  <a:pt x="1615" y="129"/>
                </a:lnTo>
                <a:lnTo>
                  <a:pt x="1619" y="128"/>
                </a:lnTo>
                <a:lnTo>
                  <a:pt x="1622" y="119"/>
                </a:lnTo>
                <a:lnTo>
                  <a:pt x="1626" y="116"/>
                </a:lnTo>
                <a:lnTo>
                  <a:pt x="1629" y="107"/>
                </a:lnTo>
                <a:lnTo>
                  <a:pt x="1632" y="112"/>
                </a:lnTo>
                <a:lnTo>
                  <a:pt x="1636" y="111"/>
                </a:lnTo>
                <a:lnTo>
                  <a:pt x="1639" y="114"/>
                </a:lnTo>
                <a:lnTo>
                  <a:pt x="1643" y="106"/>
                </a:lnTo>
                <a:lnTo>
                  <a:pt x="1646" y="105"/>
                </a:lnTo>
                <a:lnTo>
                  <a:pt x="1649" y="109"/>
                </a:lnTo>
                <a:lnTo>
                  <a:pt x="1653" y="120"/>
                </a:lnTo>
                <a:lnTo>
                  <a:pt x="1656" y="132"/>
                </a:lnTo>
                <a:lnTo>
                  <a:pt x="1660" y="141"/>
                </a:lnTo>
                <a:lnTo>
                  <a:pt x="1663" y="148"/>
                </a:lnTo>
                <a:lnTo>
                  <a:pt x="1666" y="153"/>
                </a:lnTo>
                <a:lnTo>
                  <a:pt x="1670" y="156"/>
                </a:lnTo>
                <a:lnTo>
                  <a:pt x="1673" y="153"/>
                </a:lnTo>
                <a:lnTo>
                  <a:pt x="1677" y="134"/>
                </a:lnTo>
                <a:lnTo>
                  <a:pt x="1680" y="122"/>
                </a:lnTo>
                <a:lnTo>
                  <a:pt x="1683" y="122"/>
                </a:lnTo>
                <a:lnTo>
                  <a:pt x="1687" y="126"/>
                </a:lnTo>
                <a:lnTo>
                  <a:pt x="1690" y="122"/>
                </a:lnTo>
                <a:lnTo>
                  <a:pt x="1694" y="112"/>
                </a:lnTo>
                <a:lnTo>
                  <a:pt x="1697" y="110"/>
                </a:lnTo>
                <a:lnTo>
                  <a:pt x="1700" y="107"/>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66" name="Freeform 192">
            <a:extLst>
              <a:ext uri="{FF2B5EF4-FFF2-40B4-BE49-F238E27FC236}">
                <a16:creationId xmlns:a16="http://schemas.microsoft.com/office/drawing/2014/main" id="{F6C74E7F-1008-4E67-A50E-152308174732}"/>
              </a:ext>
            </a:extLst>
          </p:cNvPr>
          <p:cNvSpPr>
            <a:spLocks/>
          </p:cNvSpPr>
          <p:nvPr/>
        </p:nvSpPr>
        <p:spPr bwMode="auto">
          <a:xfrm>
            <a:off x="8691563" y="4725988"/>
            <a:ext cx="2698750" cy="784225"/>
          </a:xfrm>
          <a:custGeom>
            <a:avLst/>
            <a:gdLst>
              <a:gd name="T0" fmla="*/ 24 w 1700"/>
              <a:gd name="T1" fmla="*/ 404 h 494"/>
              <a:gd name="T2" fmla="*/ 52 w 1700"/>
              <a:gd name="T3" fmla="*/ 352 h 494"/>
              <a:gd name="T4" fmla="*/ 79 w 1700"/>
              <a:gd name="T5" fmla="*/ 390 h 494"/>
              <a:gd name="T6" fmla="*/ 106 w 1700"/>
              <a:gd name="T7" fmla="*/ 418 h 494"/>
              <a:gd name="T8" fmla="*/ 133 w 1700"/>
              <a:gd name="T9" fmla="*/ 426 h 494"/>
              <a:gd name="T10" fmla="*/ 160 w 1700"/>
              <a:gd name="T11" fmla="*/ 444 h 494"/>
              <a:gd name="T12" fmla="*/ 188 w 1700"/>
              <a:gd name="T13" fmla="*/ 433 h 494"/>
              <a:gd name="T14" fmla="*/ 215 w 1700"/>
              <a:gd name="T15" fmla="*/ 425 h 494"/>
              <a:gd name="T16" fmla="*/ 242 w 1700"/>
              <a:gd name="T17" fmla="*/ 431 h 494"/>
              <a:gd name="T18" fmla="*/ 270 w 1700"/>
              <a:gd name="T19" fmla="*/ 489 h 494"/>
              <a:gd name="T20" fmla="*/ 297 w 1700"/>
              <a:gd name="T21" fmla="*/ 467 h 494"/>
              <a:gd name="T22" fmla="*/ 324 w 1700"/>
              <a:gd name="T23" fmla="*/ 416 h 494"/>
              <a:gd name="T24" fmla="*/ 351 w 1700"/>
              <a:gd name="T25" fmla="*/ 422 h 494"/>
              <a:gd name="T26" fmla="*/ 379 w 1700"/>
              <a:gd name="T27" fmla="*/ 445 h 494"/>
              <a:gd name="T28" fmla="*/ 406 w 1700"/>
              <a:gd name="T29" fmla="*/ 415 h 494"/>
              <a:gd name="T30" fmla="*/ 433 w 1700"/>
              <a:gd name="T31" fmla="*/ 395 h 494"/>
              <a:gd name="T32" fmla="*/ 460 w 1700"/>
              <a:gd name="T33" fmla="*/ 420 h 494"/>
              <a:gd name="T34" fmla="*/ 488 w 1700"/>
              <a:gd name="T35" fmla="*/ 391 h 494"/>
              <a:gd name="T36" fmla="*/ 515 w 1700"/>
              <a:gd name="T37" fmla="*/ 352 h 494"/>
              <a:gd name="T38" fmla="*/ 542 w 1700"/>
              <a:gd name="T39" fmla="*/ 363 h 494"/>
              <a:gd name="T40" fmla="*/ 569 w 1700"/>
              <a:gd name="T41" fmla="*/ 329 h 494"/>
              <a:gd name="T42" fmla="*/ 597 w 1700"/>
              <a:gd name="T43" fmla="*/ 283 h 494"/>
              <a:gd name="T44" fmla="*/ 624 w 1700"/>
              <a:gd name="T45" fmla="*/ 267 h 494"/>
              <a:gd name="T46" fmla="*/ 651 w 1700"/>
              <a:gd name="T47" fmla="*/ 312 h 494"/>
              <a:gd name="T48" fmla="*/ 678 w 1700"/>
              <a:gd name="T49" fmla="*/ 320 h 494"/>
              <a:gd name="T50" fmla="*/ 706 w 1700"/>
              <a:gd name="T51" fmla="*/ 354 h 494"/>
              <a:gd name="T52" fmla="*/ 733 w 1700"/>
              <a:gd name="T53" fmla="*/ 297 h 494"/>
              <a:gd name="T54" fmla="*/ 760 w 1700"/>
              <a:gd name="T55" fmla="*/ 291 h 494"/>
              <a:gd name="T56" fmla="*/ 787 w 1700"/>
              <a:gd name="T57" fmla="*/ 219 h 494"/>
              <a:gd name="T58" fmla="*/ 815 w 1700"/>
              <a:gd name="T59" fmla="*/ 229 h 494"/>
              <a:gd name="T60" fmla="*/ 842 w 1700"/>
              <a:gd name="T61" fmla="*/ 179 h 494"/>
              <a:gd name="T62" fmla="*/ 869 w 1700"/>
              <a:gd name="T63" fmla="*/ 181 h 494"/>
              <a:gd name="T64" fmla="*/ 897 w 1700"/>
              <a:gd name="T65" fmla="*/ 152 h 494"/>
              <a:gd name="T66" fmla="*/ 924 w 1700"/>
              <a:gd name="T67" fmla="*/ 180 h 494"/>
              <a:gd name="T68" fmla="*/ 951 w 1700"/>
              <a:gd name="T69" fmla="*/ 157 h 494"/>
              <a:gd name="T70" fmla="*/ 978 w 1700"/>
              <a:gd name="T71" fmla="*/ 147 h 494"/>
              <a:gd name="T72" fmla="*/ 1006 w 1700"/>
              <a:gd name="T73" fmla="*/ 128 h 494"/>
              <a:gd name="T74" fmla="*/ 1033 w 1700"/>
              <a:gd name="T75" fmla="*/ 117 h 494"/>
              <a:gd name="T76" fmla="*/ 1060 w 1700"/>
              <a:gd name="T77" fmla="*/ 105 h 494"/>
              <a:gd name="T78" fmla="*/ 1087 w 1700"/>
              <a:gd name="T79" fmla="*/ 162 h 494"/>
              <a:gd name="T80" fmla="*/ 1114 w 1700"/>
              <a:gd name="T81" fmla="*/ 180 h 494"/>
              <a:gd name="T82" fmla="*/ 1142 w 1700"/>
              <a:gd name="T83" fmla="*/ 187 h 494"/>
              <a:gd name="T84" fmla="*/ 1169 w 1700"/>
              <a:gd name="T85" fmla="*/ 134 h 494"/>
              <a:gd name="T86" fmla="*/ 1196 w 1700"/>
              <a:gd name="T87" fmla="*/ 136 h 494"/>
              <a:gd name="T88" fmla="*/ 1224 w 1700"/>
              <a:gd name="T89" fmla="*/ 127 h 494"/>
              <a:gd name="T90" fmla="*/ 1251 w 1700"/>
              <a:gd name="T91" fmla="*/ 94 h 494"/>
              <a:gd name="T92" fmla="*/ 1278 w 1700"/>
              <a:gd name="T93" fmla="*/ 128 h 494"/>
              <a:gd name="T94" fmla="*/ 1305 w 1700"/>
              <a:gd name="T95" fmla="*/ 123 h 494"/>
              <a:gd name="T96" fmla="*/ 1333 w 1700"/>
              <a:gd name="T97" fmla="*/ 120 h 494"/>
              <a:gd name="T98" fmla="*/ 1360 w 1700"/>
              <a:gd name="T99" fmla="*/ 160 h 494"/>
              <a:gd name="T100" fmla="*/ 1387 w 1700"/>
              <a:gd name="T101" fmla="*/ 141 h 494"/>
              <a:gd name="T102" fmla="*/ 1414 w 1700"/>
              <a:gd name="T103" fmla="*/ 139 h 494"/>
              <a:gd name="T104" fmla="*/ 1442 w 1700"/>
              <a:gd name="T105" fmla="*/ 125 h 494"/>
              <a:gd name="T106" fmla="*/ 1469 w 1700"/>
              <a:gd name="T107" fmla="*/ 89 h 494"/>
              <a:gd name="T108" fmla="*/ 1496 w 1700"/>
              <a:gd name="T109" fmla="*/ 61 h 494"/>
              <a:gd name="T110" fmla="*/ 1524 w 1700"/>
              <a:gd name="T111" fmla="*/ 3 h 494"/>
              <a:gd name="T112" fmla="*/ 1551 w 1700"/>
              <a:gd name="T113" fmla="*/ 27 h 494"/>
              <a:gd name="T114" fmla="*/ 1578 w 1700"/>
              <a:gd name="T115" fmla="*/ 28 h 494"/>
              <a:gd name="T116" fmla="*/ 1605 w 1700"/>
              <a:gd name="T117" fmla="*/ 44 h 494"/>
              <a:gd name="T118" fmla="*/ 1632 w 1700"/>
              <a:gd name="T119" fmla="*/ 68 h 494"/>
              <a:gd name="T120" fmla="*/ 1660 w 1700"/>
              <a:gd name="T121" fmla="*/ 134 h 494"/>
              <a:gd name="T122" fmla="*/ 1687 w 1700"/>
              <a:gd name="T123" fmla="*/ 135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03"/>
                </a:moveTo>
                <a:lnTo>
                  <a:pt x="4" y="404"/>
                </a:lnTo>
                <a:lnTo>
                  <a:pt x="7" y="410"/>
                </a:lnTo>
                <a:lnTo>
                  <a:pt x="11" y="414"/>
                </a:lnTo>
                <a:lnTo>
                  <a:pt x="14" y="418"/>
                </a:lnTo>
                <a:lnTo>
                  <a:pt x="18" y="423"/>
                </a:lnTo>
                <a:lnTo>
                  <a:pt x="21" y="418"/>
                </a:lnTo>
                <a:lnTo>
                  <a:pt x="24" y="404"/>
                </a:lnTo>
                <a:lnTo>
                  <a:pt x="28" y="391"/>
                </a:lnTo>
                <a:lnTo>
                  <a:pt x="31" y="386"/>
                </a:lnTo>
                <a:lnTo>
                  <a:pt x="35" y="389"/>
                </a:lnTo>
                <a:lnTo>
                  <a:pt x="38" y="384"/>
                </a:lnTo>
                <a:lnTo>
                  <a:pt x="41" y="381"/>
                </a:lnTo>
                <a:lnTo>
                  <a:pt x="45" y="369"/>
                </a:lnTo>
                <a:lnTo>
                  <a:pt x="48" y="362"/>
                </a:lnTo>
                <a:lnTo>
                  <a:pt x="52" y="352"/>
                </a:lnTo>
                <a:lnTo>
                  <a:pt x="55" y="350"/>
                </a:lnTo>
                <a:lnTo>
                  <a:pt x="58" y="347"/>
                </a:lnTo>
                <a:lnTo>
                  <a:pt x="62" y="358"/>
                </a:lnTo>
                <a:lnTo>
                  <a:pt x="65" y="364"/>
                </a:lnTo>
                <a:lnTo>
                  <a:pt x="69" y="377"/>
                </a:lnTo>
                <a:lnTo>
                  <a:pt x="72" y="382"/>
                </a:lnTo>
                <a:lnTo>
                  <a:pt x="75" y="390"/>
                </a:lnTo>
                <a:lnTo>
                  <a:pt x="79" y="390"/>
                </a:lnTo>
                <a:lnTo>
                  <a:pt x="82" y="389"/>
                </a:lnTo>
                <a:lnTo>
                  <a:pt x="86" y="389"/>
                </a:lnTo>
                <a:lnTo>
                  <a:pt x="89" y="395"/>
                </a:lnTo>
                <a:lnTo>
                  <a:pt x="92" y="402"/>
                </a:lnTo>
                <a:lnTo>
                  <a:pt x="96" y="404"/>
                </a:lnTo>
                <a:lnTo>
                  <a:pt x="99" y="407"/>
                </a:lnTo>
                <a:lnTo>
                  <a:pt x="103" y="414"/>
                </a:lnTo>
                <a:lnTo>
                  <a:pt x="106" y="418"/>
                </a:lnTo>
                <a:lnTo>
                  <a:pt x="109" y="417"/>
                </a:lnTo>
                <a:lnTo>
                  <a:pt x="113" y="408"/>
                </a:lnTo>
                <a:lnTo>
                  <a:pt x="116" y="400"/>
                </a:lnTo>
                <a:lnTo>
                  <a:pt x="120" y="398"/>
                </a:lnTo>
                <a:lnTo>
                  <a:pt x="123" y="408"/>
                </a:lnTo>
                <a:lnTo>
                  <a:pt x="126" y="421"/>
                </a:lnTo>
                <a:lnTo>
                  <a:pt x="130" y="426"/>
                </a:lnTo>
                <a:lnTo>
                  <a:pt x="133" y="426"/>
                </a:lnTo>
                <a:lnTo>
                  <a:pt x="137" y="420"/>
                </a:lnTo>
                <a:lnTo>
                  <a:pt x="140" y="418"/>
                </a:lnTo>
                <a:lnTo>
                  <a:pt x="143" y="421"/>
                </a:lnTo>
                <a:lnTo>
                  <a:pt x="147" y="423"/>
                </a:lnTo>
                <a:lnTo>
                  <a:pt x="150" y="428"/>
                </a:lnTo>
                <a:lnTo>
                  <a:pt x="154" y="429"/>
                </a:lnTo>
                <a:lnTo>
                  <a:pt x="157" y="434"/>
                </a:lnTo>
                <a:lnTo>
                  <a:pt x="160" y="444"/>
                </a:lnTo>
                <a:lnTo>
                  <a:pt x="164" y="447"/>
                </a:lnTo>
                <a:lnTo>
                  <a:pt x="167" y="454"/>
                </a:lnTo>
                <a:lnTo>
                  <a:pt x="171" y="446"/>
                </a:lnTo>
                <a:lnTo>
                  <a:pt x="174" y="439"/>
                </a:lnTo>
                <a:lnTo>
                  <a:pt x="177" y="430"/>
                </a:lnTo>
                <a:lnTo>
                  <a:pt x="181" y="425"/>
                </a:lnTo>
                <a:lnTo>
                  <a:pt x="184" y="433"/>
                </a:lnTo>
                <a:lnTo>
                  <a:pt x="188" y="433"/>
                </a:lnTo>
                <a:lnTo>
                  <a:pt x="191" y="442"/>
                </a:lnTo>
                <a:lnTo>
                  <a:pt x="195" y="439"/>
                </a:lnTo>
                <a:lnTo>
                  <a:pt x="198" y="435"/>
                </a:lnTo>
                <a:lnTo>
                  <a:pt x="201" y="426"/>
                </a:lnTo>
                <a:lnTo>
                  <a:pt x="205" y="422"/>
                </a:lnTo>
                <a:lnTo>
                  <a:pt x="208" y="418"/>
                </a:lnTo>
                <a:lnTo>
                  <a:pt x="212" y="420"/>
                </a:lnTo>
                <a:lnTo>
                  <a:pt x="215" y="425"/>
                </a:lnTo>
                <a:lnTo>
                  <a:pt x="218" y="427"/>
                </a:lnTo>
                <a:lnTo>
                  <a:pt x="222" y="427"/>
                </a:lnTo>
                <a:lnTo>
                  <a:pt x="225" y="424"/>
                </a:lnTo>
                <a:lnTo>
                  <a:pt x="229" y="437"/>
                </a:lnTo>
                <a:lnTo>
                  <a:pt x="232" y="434"/>
                </a:lnTo>
                <a:lnTo>
                  <a:pt x="235" y="436"/>
                </a:lnTo>
                <a:lnTo>
                  <a:pt x="239" y="424"/>
                </a:lnTo>
                <a:lnTo>
                  <a:pt x="242" y="431"/>
                </a:lnTo>
                <a:lnTo>
                  <a:pt x="246" y="440"/>
                </a:lnTo>
                <a:lnTo>
                  <a:pt x="249" y="461"/>
                </a:lnTo>
                <a:lnTo>
                  <a:pt x="253" y="471"/>
                </a:lnTo>
                <a:lnTo>
                  <a:pt x="256" y="472"/>
                </a:lnTo>
                <a:lnTo>
                  <a:pt x="259" y="474"/>
                </a:lnTo>
                <a:lnTo>
                  <a:pt x="263" y="475"/>
                </a:lnTo>
                <a:lnTo>
                  <a:pt x="266" y="484"/>
                </a:lnTo>
                <a:lnTo>
                  <a:pt x="270" y="489"/>
                </a:lnTo>
                <a:lnTo>
                  <a:pt x="273" y="494"/>
                </a:lnTo>
                <a:lnTo>
                  <a:pt x="276" y="484"/>
                </a:lnTo>
                <a:lnTo>
                  <a:pt x="280" y="474"/>
                </a:lnTo>
                <a:lnTo>
                  <a:pt x="283" y="462"/>
                </a:lnTo>
                <a:lnTo>
                  <a:pt x="287" y="455"/>
                </a:lnTo>
                <a:lnTo>
                  <a:pt x="290" y="448"/>
                </a:lnTo>
                <a:lnTo>
                  <a:pt x="293" y="455"/>
                </a:lnTo>
                <a:lnTo>
                  <a:pt x="297" y="467"/>
                </a:lnTo>
                <a:lnTo>
                  <a:pt x="300" y="476"/>
                </a:lnTo>
                <a:lnTo>
                  <a:pt x="304" y="470"/>
                </a:lnTo>
                <a:lnTo>
                  <a:pt x="307" y="460"/>
                </a:lnTo>
                <a:lnTo>
                  <a:pt x="311" y="450"/>
                </a:lnTo>
                <a:lnTo>
                  <a:pt x="314" y="447"/>
                </a:lnTo>
                <a:lnTo>
                  <a:pt x="317" y="444"/>
                </a:lnTo>
                <a:lnTo>
                  <a:pt x="321" y="433"/>
                </a:lnTo>
                <a:lnTo>
                  <a:pt x="324" y="416"/>
                </a:lnTo>
                <a:lnTo>
                  <a:pt x="328" y="401"/>
                </a:lnTo>
                <a:lnTo>
                  <a:pt x="331" y="399"/>
                </a:lnTo>
                <a:lnTo>
                  <a:pt x="334" y="399"/>
                </a:lnTo>
                <a:lnTo>
                  <a:pt x="338" y="400"/>
                </a:lnTo>
                <a:lnTo>
                  <a:pt x="341" y="401"/>
                </a:lnTo>
                <a:lnTo>
                  <a:pt x="345" y="406"/>
                </a:lnTo>
                <a:lnTo>
                  <a:pt x="348" y="414"/>
                </a:lnTo>
                <a:lnTo>
                  <a:pt x="351" y="422"/>
                </a:lnTo>
                <a:lnTo>
                  <a:pt x="355" y="433"/>
                </a:lnTo>
                <a:lnTo>
                  <a:pt x="358" y="440"/>
                </a:lnTo>
                <a:lnTo>
                  <a:pt x="362" y="432"/>
                </a:lnTo>
                <a:lnTo>
                  <a:pt x="365" y="423"/>
                </a:lnTo>
                <a:lnTo>
                  <a:pt x="368" y="417"/>
                </a:lnTo>
                <a:lnTo>
                  <a:pt x="372" y="422"/>
                </a:lnTo>
                <a:lnTo>
                  <a:pt x="375" y="432"/>
                </a:lnTo>
                <a:lnTo>
                  <a:pt x="379" y="445"/>
                </a:lnTo>
                <a:lnTo>
                  <a:pt x="382" y="456"/>
                </a:lnTo>
                <a:lnTo>
                  <a:pt x="385" y="459"/>
                </a:lnTo>
                <a:lnTo>
                  <a:pt x="389" y="461"/>
                </a:lnTo>
                <a:lnTo>
                  <a:pt x="392" y="461"/>
                </a:lnTo>
                <a:lnTo>
                  <a:pt x="396" y="467"/>
                </a:lnTo>
                <a:lnTo>
                  <a:pt x="399" y="457"/>
                </a:lnTo>
                <a:lnTo>
                  <a:pt x="402" y="442"/>
                </a:lnTo>
                <a:lnTo>
                  <a:pt x="406" y="415"/>
                </a:lnTo>
                <a:lnTo>
                  <a:pt x="409" y="397"/>
                </a:lnTo>
                <a:lnTo>
                  <a:pt x="413" y="376"/>
                </a:lnTo>
                <a:lnTo>
                  <a:pt x="416" y="367"/>
                </a:lnTo>
                <a:lnTo>
                  <a:pt x="419" y="368"/>
                </a:lnTo>
                <a:lnTo>
                  <a:pt x="423" y="382"/>
                </a:lnTo>
                <a:lnTo>
                  <a:pt x="426" y="389"/>
                </a:lnTo>
                <a:lnTo>
                  <a:pt x="430" y="394"/>
                </a:lnTo>
                <a:lnTo>
                  <a:pt x="433" y="395"/>
                </a:lnTo>
                <a:lnTo>
                  <a:pt x="436" y="395"/>
                </a:lnTo>
                <a:lnTo>
                  <a:pt x="440" y="397"/>
                </a:lnTo>
                <a:lnTo>
                  <a:pt x="443" y="394"/>
                </a:lnTo>
                <a:lnTo>
                  <a:pt x="447" y="399"/>
                </a:lnTo>
                <a:lnTo>
                  <a:pt x="450" y="401"/>
                </a:lnTo>
                <a:lnTo>
                  <a:pt x="453" y="404"/>
                </a:lnTo>
                <a:lnTo>
                  <a:pt x="457" y="413"/>
                </a:lnTo>
                <a:lnTo>
                  <a:pt x="460" y="420"/>
                </a:lnTo>
                <a:lnTo>
                  <a:pt x="464" y="432"/>
                </a:lnTo>
                <a:lnTo>
                  <a:pt x="467" y="433"/>
                </a:lnTo>
                <a:lnTo>
                  <a:pt x="470" y="435"/>
                </a:lnTo>
                <a:lnTo>
                  <a:pt x="474" y="427"/>
                </a:lnTo>
                <a:lnTo>
                  <a:pt x="477" y="419"/>
                </a:lnTo>
                <a:lnTo>
                  <a:pt x="481" y="402"/>
                </a:lnTo>
                <a:lnTo>
                  <a:pt x="484" y="394"/>
                </a:lnTo>
                <a:lnTo>
                  <a:pt x="488" y="391"/>
                </a:lnTo>
                <a:lnTo>
                  <a:pt x="491" y="396"/>
                </a:lnTo>
                <a:lnTo>
                  <a:pt x="494" y="403"/>
                </a:lnTo>
                <a:lnTo>
                  <a:pt x="498" y="400"/>
                </a:lnTo>
                <a:lnTo>
                  <a:pt x="501" y="392"/>
                </a:lnTo>
                <a:lnTo>
                  <a:pt x="505" y="378"/>
                </a:lnTo>
                <a:lnTo>
                  <a:pt x="508" y="368"/>
                </a:lnTo>
                <a:lnTo>
                  <a:pt x="511" y="358"/>
                </a:lnTo>
                <a:lnTo>
                  <a:pt x="515" y="352"/>
                </a:lnTo>
                <a:lnTo>
                  <a:pt x="518" y="351"/>
                </a:lnTo>
                <a:lnTo>
                  <a:pt x="522" y="352"/>
                </a:lnTo>
                <a:lnTo>
                  <a:pt x="525" y="350"/>
                </a:lnTo>
                <a:lnTo>
                  <a:pt x="528" y="349"/>
                </a:lnTo>
                <a:lnTo>
                  <a:pt x="532" y="349"/>
                </a:lnTo>
                <a:lnTo>
                  <a:pt x="535" y="350"/>
                </a:lnTo>
                <a:lnTo>
                  <a:pt x="539" y="356"/>
                </a:lnTo>
                <a:lnTo>
                  <a:pt x="542" y="363"/>
                </a:lnTo>
                <a:lnTo>
                  <a:pt x="546" y="364"/>
                </a:lnTo>
                <a:lnTo>
                  <a:pt x="549" y="367"/>
                </a:lnTo>
                <a:lnTo>
                  <a:pt x="552" y="362"/>
                </a:lnTo>
                <a:lnTo>
                  <a:pt x="556" y="363"/>
                </a:lnTo>
                <a:lnTo>
                  <a:pt x="559" y="356"/>
                </a:lnTo>
                <a:lnTo>
                  <a:pt x="563" y="351"/>
                </a:lnTo>
                <a:lnTo>
                  <a:pt x="566" y="342"/>
                </a:lnTo>
                <a:lnTo>
                  <a:pt x="569" y="329"/>
                </a:lnTo>
                <a:lnTo>
                  <a:pt x="573" y="322"/>
                </a:lnTo>
                <a:lnTo>
                  <a:pt x="576" y="312"/>
                </a:lnTo>
                <a:lnTo>
                  <a:pt x="580" y="302"/>
                </a:lnTo>
                <a:lnTo>
                  <a:pt x="583" y="293"/>
                </a:lnTo>
                <a:lnTo>
                  <a:pt x="586" y="292"/>
                </a:lnTo>
                <a:lnTo>
                  <a:pt x="590" y="295"/>
                </a:lnTo>
                <a:lnTo>
                  <a:pt x="593" y="290"/>
                </a:lnTo>
                <a:lnTo>
                  <a:pt x="597" y="283"/>
                </a:lnTo>
                <a:lnTo>
                  <a:pt x="600" y="281"/>
                </a:lnTo>
                <a:lnTo>
                  <a:pt x="604" y="279"/>
                </a:lnTo>
                <a:lnTo>
                  <a:pt x="607" y="279"/>
                </a:lnTo>
                <a:lnTo>
                  <a:pt x="610" y="273"/>
                </a:lnTo>
                <a:lnTo>
                  <a:pt x="614" y="276"/>
                </a:lnTo>
                <a:lnTo>
                  <a:pt x="617" y="270"/>
                </a:lnTo>
                <a:lnTo>
                  <a:pt x="621" y="268"/>
                </a:lnTo>
                <a:lnTo>
                  <a:pt x="624" y="267"/>
                </a:lnTo>
                <a:lnTo>
                  <a:pt x="627" y="275"/>
                </a:lnTo>
                <a:lnTo>
                  <a:pt x="631" y="285"/>
                </a:lnTo>
                <a:lnTo>
                  <a:pt x="634" y="290"/>
                </a:lnTo>
                <a:lnTo>
                  <a:pt x="638" y="295"/>
                </a:lnTo>
                <a:lnTo>
                  <a:pt x="641" y="295"/>
                </a:lnTo>
                <a:lnTo>
                  <a:pt x="644" y="302"/>
                </a:lnTo>
                <a:lnTo>
                  <a:pt x="648" y="308"/>
                </a:lnTo>
                <a:lnTo>
                  <a:pt x="651" y="312"/>
                </a:lnTo>
                <a:lnTo>
                  <a:pt x="655" y="315"/>
                </a:lnTo>
                <a:lnTo>
                  <a:pt x="658" y="315"/>
                </a:lnTo>
                <a:lnTo>
                  <a:pt x="661" y="313"/>
                </a:lnTo>
                <a:lnTo>
                  <a:pt x="665" y="303"/>
                </a:lnTo>
                <a:lnTo>
                  <a:pt x="668" y="305"/>
                </a:lnTo>
                <a:lnTo>
                  <a:pt x="672" y="309"/>
                </a:lnTo>
                <a:lnTo>
                  <a:pt x="675" y="319"/>
                </a:lnTo>
                <a:lnTo>
                  <a:pt x="678" y="320"/>
                </a:lnTo>
                <a:lnTo>
                  <a:pt x="682" y="324"/>
                </a:lnTo>
                <a:lnTo>
                  <a:pt x="685" y="337"/>
                </a:lnTo>
                <a:lnTo>
                  <a:pt x="689" y="348"/>
                </a:lnTo>
                <a:lnTo>
                  <a:pt x="692" y="357"/>
                </a:lnTo>
                <a:lnTo>
                  <a:pt x="696" y="360"/>
                </a:lnTo>
                <a:lnTo>
                  <a:pt x="699" y="365"/>
                </a:lnTo>
                <a:lnTo>
                  <a:pt x="702" y="364"/>
                </a:lnTo>
                <a:lnTo>
                  <a:pt x="706" y="354"/>
                </a:lnTo>
                <a:lnTo>
                  <a:pt x="709" y="338"/>
                </a:lnTo>
                <a:lnTo>
                  <a:pt x="713" y="325"/>
                </a:lnTo>
                <a:lnTo>
                  <a:pt x="716" y="317"/>
                </a:lnTo>
                <a:lnTo>
                  <a:pt x="719" y="314"/>
                </a:lnTo>
                <a:lnTo>
                  <a:pt x="723" y="308"/>
                </a:lnTo>
                <a:lnTo>
                  <a:pt x="726" y="301"/>
                </a:lnTo>
                <a:lnTo>
                  <a:pt x="730" y="300"/>
                </a:lnTo>
                <a:lnTo>
                  <a:pt x="733" y="297"/>
                </a:lnTo>
                <a:lnTo>
                  <a:pt x="736" y="288"/>
                </a:lnTo>
                <a:lnTo>
                  <a:pt x="740" y="282"/>
                </a:lnTo>
                <a:lnTo>
                  <a:pt x="743" y="282"/>
                </a:lnTo>
                <a:lnTo>
                  <a:pt x="747" y="287"/>
                </a:lnTo>
                <a:lnTo>
                  <a:pt x="750" y="290"/>
                </a:lnTo>
                <a:lnTo>
                  <a:pt x="753" y="291"/>
                </a:lnTo>
                <a:lnTo>
                  <a:pt x="757" y="292"/>
                </a:lnTo>
                <a:lnTo>
                  <a:pt x="760" y="291"/>
                </a:lnTo>
                <a:lnTo>
                  <a:pt x="764" y="282"/>
                </a:lnTo>
                <a:lnTo>
                  <a:pt x="767" y="267"/>
                </a:lnTo>
                <a:lnTo>
                  <a:pt x="770" y="246"/>
                </a:lnTo>
                <a:lnTo>
                  <a:pt x="774" y="232"/>
                </a:lnTo>
                <a:lnTo>
                  <a:pt x="777" y="221"/>
                </a:lnTo>
                <a:lnTo>
                  <a:pt x="781" y="223"/>
                </a:lnTo>
                <a:lnTo>
                  <a:pt x="784" y="220"/>
                </a:lnTo>
                <a:lnTo>
                  <a:pt x="787" y="219"/>
                </a:lnTo>
                <a:lnTo>
                  <a:pt x="791" y="214"/>
                </a:lnTo>
                <a:lnTo>
                  <a:pt x="794" y="216"/>
                </a:lnTo>
                <a:lnTo>
                  <a:pt x="798" y="224"/>
                </a:lnTo>
                <a:lnTo>
                  <a:pt x="801" y="224"/>
                </a:lnTo>
                <a:lnTo>
                  <a:pt x="804" y="226"/>
                </a:lnTo>
                <a:lnTo>
                  <a:pt x="808" y="221"/>
                </a:lnTo>
                <a:lnTo>
                  <a:pt x="811" y="228"/>
                </a:lnTo>
                <a:lnTo>
                  <a:pt x="815" y="229"/>
                </a:lnTo>
                <a:lnTo>
                  <a:pt x="818" y="235"/>
                </a:lnTo>
                <a:lnTo>
                  <a:pt x="821" y="232"/>
                </a:lnTo>
                <a:lnTo>
                  <a:pt x="825" y="221"/>
                </a:lnTo>
                <a:lnTo>
                  <a:pt x="828" y="210"/>
                </a:lnTo>
                <a:lnTo>
                  <a:pt x="832" y="197"/>
                </a:lnTo>
                <a:lnTo>
                  <a:pt x="835" y="192"/>
                </a:lnTo>
                <a:lnTo>
                  <a:pt x="839" y="182"/>
                </a:lnTo>
                <a:lnTo>
                  <a:pt x="842" y="179"/>
                </a:lnTo>
                <a:lnTo>
                  <a:pt x="845" y="184"/>
                </a:lnTo>
                <a:lnTo>
                  <a:pt x="849" y="181"/>
                </a:lnTo>
                <a:lnTo>
                  <a:pt x="852" y="182"/>
                </a:lnTo>
                <a:lnTo>
                  <a:pt x="856" y="174"/>
                </a:lnTo>
                <a:lnTo>
                  <a:pt x="859" y="174"/>
                </a:lnTo>
                <a:lnTo>
                  <a:pt x="862" y="175"/>
                </a:lnTo>
                <a:lnTo>
                  <a:pt x="866" y="175"/>
                </a:lnTo>
                <a:lnTo>
                  <a:pt x="869" y="181"/>
                </a:lnTo>
                <a:lnTo>
                  <a:pt x="873" y="182"/>
                </a:lnTo>
                <a:lnTo>
                  <a:pt x="876" y="185"/>
                </a:lnTo>
                <a:lnTo>
                  <a:pt x="879" y="183"/>
                </a:lnTo>
                <a:lnTo>
                  <a:pt x="883" y="187"/>
                </a:lnTo>
                <a:lnTo>
                  <a:pt x="886" y="175"/>
                </a:lnTo>
                <a:lnTo>
                  <a:pt x="890" y="173"/>
                </a:lnTo>
                <a:lnTo>
                  <a:pt x="893" y="154"/>
                </a:lnTo>
                <a:lnTo>
                  <a:pt x="897" y="152"/>
                </a:lnTo>
                <a:lnTo>
                  <a:pt x="900" y="143"/>
                </a:lnTo>
                <a:lnTo>
                  <a:pt x="903" y="155"/>
                </a:lnTo>
                <a:lnTo>
                  <a:pt x="907" y="164"/>
                </a:lnTo>
                <a:lnTo>
                  <a:pt x="910" y="181"/>
                </a:lnTo>
                <a:lnTo>
                  <a:pt x="914" y="183"/>
                </a:lnTo>
                <a:lnTo>
                  <a:pt x="917" y="190"/>
                </a:lnTo>
                <a:lnTo>
                  <a:pt x="920" y="185"/>
                </a:lnTo>
                <a:lnTo>
                  <a:pt x="924" y="180"/>
                </a:lnTo>
                <a:lnTo>
                  <a:pt x="927" y="172"/>
                </a:lnTo>
                <a:lnTo>
                  <a:pt x="931" y="161"/>
                </a:lnTo>
                <a:lnTo>
                  <a:pt x="934" y="159"/>
                </a:lnTo>
                <a:lnTo>
                  <a:pt x="938" y="154"/>
                </a:lnTo>
                <a:lnTo>
                  <a:pt x="941" y="155"/>
                </a:lnTo>
                <a:lnTo>
                  <a:pt x="944" y="153"/>
                </a:lnTo>
                <a:lnTo>
                  <a:pt x="948" y="157"/>
                </a:lnTo>
                <a:lnTo>
                  <a:pt x="951" y="157"/>
                </a:lnTo>
                <a:lnTo>
                  <a:pt x="955" y="161"/>
                </a:lnTo>
                <a:lnTo>
                  <a:pt x="958" y="160"/>
                </a:lnTo>
                <a:lnTo>
                  <a:pt x="961" y="166"/>
                </a:lnTo>
                <a:lnTo>
                  <a:pt x="965" y="161"/>
                </a:lnTo>
                <a:lnTo>
                  <a:pt x="968" y="156"/>
                </a:lnTo>
                <a:lnTo>
                  <a:pt x="972" y="151"/>
                </a:lnTo>
                <a:lnTo>
                  <a:pt x="975" y="151"/>
                </a:lnTo>
                <a:lnTo>
                  <a:pt x="978" y="147"/>
                </a:lnTo>
                <a:lnTo>
                  <a:pt x="982" y="135"/>
                </a:lnTo>
                <a:lnTo>
                  <a:pt x="985" y="127"/>
                </a:lnTo>
                <a:lnTo>
                  <a:pt x="989" y="125"/>
                </a:lnTo>
                <a:lnTo>
                  <a:pt x="992" y="122"/>
                </a:lnTo>
                <a:lnTo>
                  <a:pt x="995" y="123"/>
                </a:lnTo>
                <a:lnTo>
                  <a:pt x="999" y="122"/>
                </a:lnTo>
                <a:lnTo>
                  <a:pt x="1002" y="131"/>
                </a:lnTo>
                <a:lnTo>
                  <a:pt x="1006" y="128"/>
                </a:lnTo>
                <a:lnTo>
                  <a:pt x="1009" y="123"/>
                </a:lnTo>
                <a:lnTo>
                  <a:pt x="1012" y="112"/>
                </a:lnTo>
                <a:lnTo>
                  <a:pt x="1016" y="114"/>
                </a:lnTo>
                <a:lnTo>
                  <a:pt x="1019" y="123"/>
                </a:lnTo>
                <a:lnTo>
                  <a:pt x="1023" y="132"/>
                </a:lnTo>
                <a:lnTo>
                  <a:pt x="1026" y="130"/>
                </a:lnTo>
                <a:lnTo>
                  <a:pt x="1029" y="123"/>
                </a:lnTo>
                <a:lnTo>
                  <a:pt x="1033" y="117"/>
                </a:lnTo>
                <a:lnTo>
                  <a:pt x="1036" y="123"/>
                </a:lnTo>
                <a:lnTo>
                  <a:pt x="1040" y="129"/>
                </a:lnTo>
                <a:lnTo>
                  <a:pt x="1043" y="132"/>
                </a:lnTo>
                <a:lnTo>
                  <a:pt x="1046" y="124"/>
                </a:lnTo>
                <a:lnTo>
                  <a:pt x="1050" y="118"/>
                </a:lnTo>
                <a:lnTo>
                  <a:pt x="1053" y="114"/>
                </a:lnTo>
                <a:lnTo>
                  <a:pt x="1057" y="108"/>
                </a:lnTo>
                <a:lnTo>
                  <a:pt x="1060" y="105"/>
                </a:lnTo>
                <a:lnTo>
                  <a:pt x="1063" y="103"/>
                </a:lnTo>
                <a:lnTo>
                  <a:pt x="1067" y="108"/>
                </a:lnTo>
                <a:lnTo>
                  <a:pt x="1070" y="110"/>
                </a:lnTo>
                <a:lnTo>
                  <a:pt x="1074" y="122"/>
                </a:lnTo>
                <a:lnTo>
                  <a:pt x="1077" y="128"/>
                </a:lnTo>
                <a:lnTo>
                  <a:pt x="1080" y="138"/>
                </a:lnTo>
                <a:lnTo>
                  <a:pt x="1084" y="147"/>
                </a:lnTo>
                <a:lnTo>
                  <a:pt x="1087" y="162"/>
                </a:lnTo>
                <a:lnTo>
                  <a:pt x="1091" y="167"/>
                </a:lnTo>
                <a:lnTo>
                  <a:pt x="1094" y="172"/>
                </a:lnTo>
                <a:lnTo>
                  <a:pt x="1097" y="172"/>
                </a:lnTo>
                <a:lnTo>
                  <a:pt x="1101" y="184"/>
                </a:lnTo>
                <a:lnTo>
                  <a:pt x="1104" y="186"/>
                </a:lnTo>
                <a:lnTo>
                  <a:pt x="1108" y="185"/>
                </a:lnTo>
                <a:lnTo>
                  <a:pt x="1111" y="183"/>
                </a:lnTo>
                <a:lnTo>
                  <a:pt x="1114" y="180"/>
                </a:lnTo>
                <a:lnTo>
                  <a:pt x="1118" y="181"/>
                </a:lnTo>
                <a:lnTo>
                  <a:pt x="1121" y="175"/>
                </a:lnTo>
                <a:lnTo>
                  <a:pt x="1125" y="172"/>
                </a:lnTo>
                <a:lnTo>
                  <a:pt x="1128" y="176"/>
                </a:lnTo>
                <a:lnTo>
                  <a:pt x="1132" y="181"/>
                </a:lnTo>
                <a:lnTo>
                  <a:pt x="1135" y="187"/>
                </a:lnTo>
                <a:lnTo>
                  <a:pt x="1138" y="183"/>
                </a:lnTo>
                <a:lnTo>
                  <a:pt x="1142" y="187"/>
                </a:lnTo>
                <a:lnTo>
                  <a:pt x="1145" y="189"/>
                </a:lnTo>
                <a:lnTo>
                  <a:pt x="1149" y="189"/>
                </a:lnTo>
                <a:lnTo>
                  <a:pt x="1152" y="176"/>
                </a:lnTo>
                <a:lnTo>
                  <a:pt x="1155" y="162"/>
                </a:lnTo>
                <a:lnTo>
                  <a:pt x="1159" y="154"/>
                </a:lnTo>
                <a:lnTo>
                  <a:pt x="1162" y="148"/>
                </a:lnTo>
                <a:lnTo>
                  <a:pt x="1166" y="143"/>
                </a:lnTo>
                <a:lnTo>
                  <a:pt x="1169" y="134"/>
                </a:lnTo>
                <a:lnTo>
                  <a:pt x="1172" y="119"/>
                </a:lnTo>
                <a:lnTo>
                  <a:pt x="1176" y="112"/>
                </a:lnTo>
                <a:lnTo>
                  <a:pt x="1179" y="113"/>
                </a:lnTo>
                <a:lnTo>
                  <a:pt x="1183" y="124"/>
                </a:lnTo>
                <a:lnTo>
                  <a:pt x="1186" y="132"/>
                </a:lnTo>
                <a:lnTo>
                  <a:pt x="1190" y="136"/>
                </a:lnTo>
                <a:lnTo>
                  <a:pt x="1193" y="140"/>
                </a:lnTo>
                <a:lnTo>
                  <a:pt x="1196" y="136"/>
                </a:lnTo>
                <a:lnTo>
                  <a:pt x="1200" y="125"/>
                </a:lnTo>
                <a:lnTo>
                  <a:pt x="1203" y="116"/>
                </a:lnTo>
                <a:lnTo>
                  <a:pt x="1207" y="110"/>
                </a:lnTo>
                <a:lnTo>
                  <a:pt x="1210" y="119"/>
                </a:lnTo>
                <a:lnTo>
                  <a:pt x="1213" y="124"/>
                </a:lnTo>
                <a:lnTo>
                  <a:pt x="1217" y="132"/>
                </a:lnTo>
                <a:lnTo>
                  <a:pt x="1220" y="128"/>
                </a:lnTo>
                <a:lnTo>
                  <a:pt x="1224" y="127"/>
                </a:lnTo>
                <a:lnTo>
                  <a:pt x="1227" y="117"/>
                </a:lnTo>
                <a:lnTo>
                  <a:pt x="1231" y="116"/>
                </a:lnTo>
                <a:lnTo>
                  <a:pt x="1234" y="110"/>
                </a:lnTo>
                <a:lnTo>
                  <a:pt x="1237" y="106"/>
                </a:lnTo>
                <a:lnTo>
                  <a:pt x="1241" y="105"/>
                </a:lnTo>
                <a:lnTo>
                  <a:pt x="1244" y="102"/>
                </a:lnTo>
                <a:lnTo>
                  <a:pt x="1248" y="101"/>
                </a:lnTo>
                <a:lnTo>
                  <a:pt x="1251" y="94"/>
                </a:lnTo>
                <a:lnTo>
                  <a:pt x="1254" y="88"/>
                </a:lnTo>
                <a:lnTo>
                  <a:pt x="1258" y="86"/>
                </a:lnTo>
                <a:lnTo>
                  <a:pt x="1261" y="95"/>
                </a:lnTo>
                <a:lnTo>
                  <a:pt x="1265" y="110"/>
                </a:lnTo>
                <a:lnTo>
                  <a:pt x="1268" y="117"/>
                </a:lnTo>
                <a:lnTo>
                  <a:pt x="1271" y="124"/>
                </a:lnTo>
                <a:lnTo>
                  <a:pt x="1275" y="126"/>
                </a:lnTo>
                <a:lnTo>
                  <a:pt x="1278" y="128"/>
                </a:lnTo>
                <a:lnTo>
                  <a:pt x="1282" y="121"/>
                </a:lnTo>
                <a:lnTo>
                  <a:pt x="1285" y="116"/>
                </a:lnTo>
                <a:lnTo>
                  <a:pt x="1288" y="113"/>
                </a:lnTo>
                <a:lnTo>
                  <a:pt x="1292" y="111"/>
                </a:lnTo>
                <a:lnTo>
                  <a:pt x="1295" y="108"/>
                </a:lnTo>
                <a:lnTo>
                  <a:pt x="1299" y="110"/>
                </a:lnTo>
                <a:lnTo>
                  <a:pt x="1302" y="111"/>
                </a:lnTo>
                <a:lnTo>
                  <a:pt x="1305" y="123"/>
                </a:lnTo>
                <a:lnTo>
                  <a:pt x="1309" y="131"/>
                </a:lnTo>
                <a:lnTo>
                  <a:pt x="1312" y="137"/>
                </a:lnTo>
                <a:lnTo>
                  <a:pt x="1316" y="132"/>
                </a:lnTo>
                <a:lnTo>
                  <a:pt x="1319" y="130"/>
                </a:lnTo>
                <a:lnTo>
                  <a:pt x="1322" y="125"/>
                </a:lnTo>
                <a:lnTo>
                  <a:pt x="1326" y="124"/>
                </a:lnTo>
                <a:lnTo>
                  <a:pt x="1329" y="120"/>
                </a:lnTo>
                <a:lnTo>
                  <a:pt x="1333" y="120"/>
                </a:lnTo>
                <a:lnTo>
                  <a:pt x="1336" y="121"/>
                </a:lnTo>
                <a:lnTo>
                  <a:pt x="1339" y="123"/>
                </a:lnTo>
                <a:lnTo>
                  <a:pt x="1343" y="126"/>
                </a:lnTo>
                <a:lnTo>
                  <a:pt x="1346" y="127"/>
                </a:lnTo>
                <a:lnTo>
                  <a:pt x="1350" y="138"/>
                </a:lnTo>
                <a:lnTo>
                  <a:pt x="1353" y="151"/>
                </a:lnTo>
                <a:lnTo>
                  <a:pt x="1356" y="157"/>
                </a:lnTo>
                <a:lnTo>
                  <a:pt x="1360" y="160"/>
                </a:lnTo>
                <a:lnTo>
                  <a:pt x="1363" y="153"/>
                </a:lnTo>
                <a:lnTo>
                  <a:pt x="1367" y="156"/>
                </a:lnTo>
                <a:lnTo>
                  <a:pt x="1370" y="151"/>
                </a:lnTo>
                <a:lnTo>
                  <a:pt x="1373" y="144"/>
                </a:lnTo>
                <a:lnTo>
                  <a:pt x="1377" y="137"/>
                </a:lnTo>
                <a:lnTo>
                  <a:pt x="1380" y="133"/>
                </a:lnTo>
                <a:lnTo>
                  <a:pt x="1384" y="137"/>
                </a:lnTo>
                <a:lnTo>
                  <a:pt x="1387" y="141"/>
                </a:lnTo>
                <a:lnTo>
                  <a:pt x="1390" y="139"/>
                </a:lnTo>
                <a:lnTo>
                  <a:pt x="1394" y="138"/>
                </a:lnTo>
                <a:lnTo>
                  <a:pt x="1397" y="142"/>
                </a:lnTo>
                <a:lnTo>
                  <a:pt x="1401" y="142"/>
                </a:lnTo>
                <a:lnTo>
                  <a:pt x="1404" y="142"/>
                </a:lnTo>
                <a:lnTo>
                  <a:pt x="1407" y="134"/>
                </a:lnTo>
                <a:lnTo>
                  <a:pt x="1411" y="139"/>
                </a:lnTo>
                <a:lnTo>
                  <a:pt x="1414" y="139"/>
                </a:lnTo>
                <a:lnTo>
                  <a:pt x="1418" y="142"/>
                </a:lnTo>
                <a:lnTo>
                  <a:pt x="1421" y="140"/>
                </a:lnTo>
                <a:lnTo>
                  <a:pt x="1425" y="143"/>
                </a:lnTo>
                <a:lnTo>
                  <a:pt x="1428" y="147"/>
                </a:lnTo>
                <a:lnTo>
                  <a:pt x="1431" y="140"/>
                </a:lnTo>
                <a:lnTo>
                  <a:pt x="1435" y="134"/>
                </a:lnTo>
                <a:lnTo>
                  <a:pt x="1438" y="125"/>
                </a:lnTo>
                <a:lnTo>
                  <a:pt x="1442" y="125"/>
                </a:lnTo>
                <a:lnTo>
                  <a:pt x="1445" y="116"/>
                </a:lnTo>
                <a:lnTo>
                  <a:pt x="1448" y="118"/>
                </a:lnTo>
                <a:lnTo>
                  <a:pt x="1452" y="107"/>
                </a:lnTo>
                <a:lnTo>
                  <a:pt x="1455" y="93"/>
                </a:lnTo>
                <a:lnTo>
                  <a:pt x="1459" y="82"/>
                </a:lnTo>
                <a:lnTo>
                  <a:pt x="1462" y="82"/>
                </a:lnTo>
                <a:lnTo>
                  <a:pt x="1465" y="91"/>
                </a:lnTo>
                <a:lnTo>
                  <a:pt x="1469" y="89"/>
                </a:lnTo>
                <a:lnTo>
                  <a:pt x="1472" y="98"/>
                </a:lnTo>
                <a:lnTo>
                  <a:pt x="1476" y="97"/>
                </a:lnTo>
                <a:lnTo>
                  <a:pt x="1479" y="99"/>
                </a:lnTo>
                <a:lnTo>
                  <a:pt x="1483" y="86"/>
                </a:lnTo>
                <a:lnTo>
                  <a:pt x="1486" y="75"/>
                </a:lnTo>
                <a:lnTo>
                  <a:pt x="1489" y="63"/>
                </a:lnTo>
                <a:lnTo>
                  <a:pt x="1493" y="56"/>
                </a:lnTo>
                <a:lnTo>
                  <a:pt x="1496" y="61"/>
                </a:lnTo>
                <a:lnTo>
                  <a:pt x="1500" y="63"/>
                </a:lnTo>
                <a:lnTo>
                  <a:pt x="1503" y="61"/>
                </a:lnTo>
                <a:lnTo>
                  <a:pt x="1506" y="50"/>
                </a:lnTo>
                <a:lnTo>
                  <a:pt x="1510" y="47"/>
                </a:lnTo>
                <a:lnTo>
                  <a:pt x="1513" y="40"/>
                </a:lnTo>
                <a:lnTo>
                  <a:pt x="1517" y="27"/>
                </a:lnTo>
                <a:lnTo>
                  <a:pt x="1520" y="13"/>
                </a:lnTo>
                <a:lnTo>
                  <a:pt x="1524" y="3"/>
                </a:lnTo>
                <a:lnTo>
                  <a:pt x="1527" y="0"/>
                </a:lnTo>
                <a:lnTo>
                  <a:pt x="1530" y="1"/>
                </a:lnTo>
                <a:lnTo>
                  <a:pt x="1534" y="7"/>
                </a:lnTo>
                <a:lnTo>
                  <a:pt x="1537" y="14"/>
                </a:lnTo>
                <a:lnTo>
                  <a:pt x="1541" y="16"/>
                </a:lnTo>
                <a:lnTo>
                  <a:pt x="1544" y="21"/>
                </a:lnTo>
                <a:lnTo>
                  <a:pt x="1547" y="26"/>
                </a:lnTo>
                <a:lnTo>
                  <a:pt x="1551" y="27"/>
                </a:lnTo>
                <a:lnTo>
                  <a:pt x="1554" y="27"/>
                </a:lnTo>
                <a:lnTo>
                  <a:pt x="1558" y="24"/>
                </a:lnTo>
                <a:lnTo>
                  <a:pt x="1561" y="29"/>
                </a:lnTo>
                <a:lnTo>
                  <a:pt x="1564" y="30"/>
                </a:lnTo>
                <a:lnTo>
                  <a:pt x="1568" y="31"/>
                </a:lnTo>
                <a:lnTo>
                  <a:pt x="1571" y="24"/>
                </a:lnTo>
                <a:lnTo>
                  <a:pt x="1575" y="25"/>
                </a:lnTo>
                <a:lnTo>
                  <a:pt x="1578" y="28"/>
                </a:lnTo>
                <a:lnTo>
                  <a:pt x="1581" y="34"/>
                </a:lnTo>
                <a:lnTo>
                  <a:pt x="1585" y="35"/>
                </a:lnTo>
                <a:lnTo>
                  <a:pt x="1588" y="34"/>
                </a:lnTo>
                <a:lnTo>
                  <a:pt x="1592" y="34"/>
                </a:lnTo>
                <a:lnTo>
                  <a:pt x="1595" y="35"/>
                </a:lnTo>
                <a:lnTo>
                  <a:pt x="1598" y="46"/>
                </a:lnTo>
                <a:lnTo>
                  <a:pt x="1602" y="42"/>
                </a:lnTo>
                <a:lnTo>
                  <a:pt x="1605" y="44"/>
                </a:lnTo>
                <a:lnTo>
                  <a:pt x="1609" y="43"/>
                </a:lnTo>
                <a:lnTo>
                  <a:pt x="1612" y="49"/>
                </a:lnTo>
                <a:lnTo>
                  <a:pt x="1615" y="50"/>
                </a:lnTo>
                <a:lnTo>
                  <a:pt x="1619" y="46"/>
                </a:lnTo>
                <a:lnTo>
                  <a:pt x="1622" y="44"/>
                </a:lnTo>
                <a:lnTo>
                  <a:pt x="1626" y="46"/>
                </a:lnTo>
                <a:lnTo>
                  <a:pt x="1629" y="53"/>
                </a:lnTo>
                <a:lnTo>
                  <a:pt x="1632" y="68"/>
                </a:lnTo>
                <a:lnTo>
                  <a:pt x="1636" y="85"/>
                </a:lnTo>
                <a:lnTo>
                  <a:pt x="1639" y="94"/>
                </a:lnTo>
                <a:lnTo>
                  <a:pt x="1643" y="98"/>
                </a:lnTo>
                <a:lnTo>
                  <a:pt x="1646" y="100"/>
                </a:lnTo>
                <a:lnTo>
                  <a:pt x="1649" y="107"/>
                </a:lnTo>
                <a:lnTo>
                  <a:pt x="1653" y="121"/>
                </a:lnTo>
                <a:lnTo>
                  <a:pt x="1656" y="129"/>
                </a:lnTo>
                <a:lnTo>
                  <a:pt x="1660" y="134"/>
                </a:lnTo>
                <a:lnTo>
                  <a:pt x="1663" y="134"/>
                </a:lnTo>
                <a:lnTo>
                  <a:pt x="1666" y="143"/>
                </a:lnTo>
                <a:lnTo>
                  <a:pt x="1670" y="144"/>
                </a:lnTo>
                <a:lnTo>
                  <a:pt x="1673" y="139"/>
                </a:lnTo>
                <a:lnTo>
                  <a:pt x="1677" y="129"/>
                </a:lnTo>
                <a:lnTo>
                  <a:pt x="1680" y="125"/>
                </a:lnTo>
                <a:lnTo>
                  <a:pt x="1683" y="131"/>
                </a:lnTo>
                <a:lnTo>
                  <a:pt x="1687" y="135"/>
                </a:lnTo>
                <a:lnTo>
                  <a:pt x="1690" y="140"/>
                </a:lnTo>
                <a:lnTo>
                  <a:pt x="1694" y="142"/>
                </a:lnTo>
                <a:lnTo>
                  <a:pt x="1697" y="134"/>
                </a:lnTo>
                <a:lnTo>
                  <a:pt x="1700" y="126"/>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67" name="Freeform 193">
            <a:extLst>
              <a:ext uri="{FF2B5EF4-FFF2-40B4-BE49-F238E27FC236}">
                <a16:creationId xmlns:a16="http://schemas.microsoft.com/office/drawing/2014/main" id="{EB8F809F-6C8F-4345-BA27-7D322BC2E224}"/>
              </a:ext>
            </a:extLst>
          </p:cNvPr>
          <p:cNvSpPr>
            <a:spLocks/>
          </p:cNvSpPr>
          <p:nvPr/>
        </p:nvSpPr>
        <p:spPr bwMode="auto">
          <a:xfrm>
            <a:off x="8691563" y="4725988"/>
            <a:ext cx="2698750" cy="784225"/>
          </a:xfrm>
          <a:custGeom>
            <a:avLst/>
            <a:gdLst>
              <a:gd name="T0" fmla="*/ 24 w 1700"/>
              <a:gd name="T1" fmla="*/ 357 h 494"/>
              <a:gd name="T2" fmla="*/ 52 w 1700"/>
              <a:gd name="T3" fmla="*/ 403 h 494"/>
              <a:gd name="T4" fmla="*/ 79 w 1700"/>
              <a:gd name="T5" fmla="*/ 407 h 494"/>
              <a:gd name="T6" fmla="*/ 106 w 1700"/>
              <a:gd name="T7" fmla="*/ 448 h 494"/>
              <a:gd name="T8" fmla="*/ 133 w 1700"/>
              <a:gd name="T9" fmla="*/ 432 h 494"/>
              <a:gd name="T10" fmla="*/ 160 w 1700"/>
              <a:gd name="T11" fmla="*/ 442 h 494"/>
              <a:gd name="T12" fmla="*/ 188 w 1700"/>
              <a:gd name="T13" fmla="*/ 411 h 494"/>
              <a:gd name="T14" fmla="*/ 215 w 1700"/>
              <a:gd name="T15" fmla="*/ 464 h 494"/>
              <a:gd name="T16" fmla="*/ 242 w 1700"/>
              <a:gd name="T17" fmla="*/ 402 h 494"/>
              <a:gd name="T18" fmla="*/ 270 w 1700"/>
              <a:gd name="T19" fmla="*/ 367 h 494"/>
              <a:gd name="T20" fmla="*/ 297 w 1700"/>
              <a:gd name="T21" fmla="*/ 429 h 494"/>
              <a:gd name="T22" fmla="*/ 324 w 1700"/>
              <a:gd name="T23" fmla="*/ 433 h 494"/>
              <a:gd name="T24" fmla="*/ 351 w 1700"/>
              <a:gd name="T25" fmla="*/ 448 h 494"/>
              <a:gd name="T26" fmla="*/ 379 w 1700"/>
              <a:gd name="T27" fmla="*/ 456 h 494"/>
              <a:gd name="T28" fmla="*/ 406 w 1700"/>
              <a:gd name="T29" fmla="*/ 487 h 494"/>
              <a:gd name="T30" fmla="*/ 433 w 1700"/>
              <a:gd name="T31" fmla="*/ 456 h 494"/>
              <a:gd name="T32" fmla="*/ 460 w 1700"/>
              <a:gd name="T33" fmla="*/ 402 h 494"/>
              <a:gd name="T34" fmla="*/ 488 w 1700"/>
              <a:gd name="T35" fmla="*/ 406 h 494"/>
              <a:gd name="T36" fmla="*/ 515 w 1700"/>
              <a:gd name="T37" fmla="*/ 343 h 494"/>
              <a:gd name="T38" fmla="*/ 542 w 1700"/>
              <a:gd name="T39" fmla="*/ 368 h 494"/>
              <a:gd name="T40" fmla="*/ 569 w 1700"/>
              <a:gd name="T41" fmla="*/ 356 h 494"/>
              <a:gd name="T42" fmla="*/ 597 w 1700"/>
              <a:gd name="T43" fmla="*/ 310 h 494"/>
              <a:gd name="T44" fmla="*/ 624 w 1700"/>
              <a:gd name="T45" fmla="*/ 327 h 494"/>
              <a:gd name="T46" fmla="*/ 651 w 1700"/>
              <a:gd name="T47" fmla="*/ 340 h 494"/>
              <a:gd name="T48" fmla="*/ 678 w 1700"/>
              <a:gd name="T49" fmla="*/ 258 h 494"/>
              <a:gd name="T50" fmla="*/ 706 w 1700"/>
              <a:gd name="T51" fmla="*/ 236 h 494"/>
              <a:gd name="T52" fmla="*/ 733 w 1700"/>
              <a:gd name="T53" fmla="*/ 255 h 494"/>
              <a:gd name="T54" fmla="*/ 760 w 1700"/>
              <a:gd name="T55" fmla="*/ 243 h 494"/>
              <a:gd name="T56" fmla="*/ 787 w 1700"/>
              <a:gd name="T57" fmla="*/ 221 h 494"/>
              <a:gd name="T58" fmla="*/ 815 w 1700"/>
              <a:gd name="T59" fmla="*/ 201 h 494"/>
              <a:gd name="T60" fmla="*/ 842 w 1700"/>
              <a:gd name="T61" fmla="*/ 207 h 494"/>
              <a:gd name="T62" fmla="*/ 869 w 1700"/>
              <a:gd name="T63" fmla="*/ 184 h 494"/>
              <a:gd name="T64" fmla="*/ 897 w 1700"/>
              <a:gd name="T65" fmla="*/ 151 h 494"/>
              <a:gd name="T66" fmla="*/ 924 w 1700"/>
              <a:gd name="T67" fmla="*/ 163 h 494"/>
              <a:gd name="T68" fmla="*/ 951 w 1700"/>
              <a:gd name="T69" fmla="*/ 119 h 494"/>
              <a:gd name="T70" fmla="*/ 978 w 1700"/>
              <a:gd name="T71" fmla="*/ 141 h 494"/>
              <a:gd name="T72" fmla="*/ 1006 w 1700"/>
              <a:gd name="T73" fmla="*/ 139 h 494"/>
              <a:gd name="T74" fmla="*/ 1033 w 1700"/>
              <a:gd name="T75" fmla="*/ 196 h 494"/>
              <a:gd name="T76" fmla="*/ 1060 w 1700"/>
              <a:gd name="T77" fmla="*/ 196 h 494"/>
              <a:gd name="T78" fmla="*/ 1087 w 1700"/>
              <a:gd name="T79" fmla="*/ 135 h 494"/>
              <a:gd name="T80" fmla="*/ 1114 w 1700"/>
              <a:gd name="T81" fmla="*/ 106 h 494"/>
              <a:gd name="T82" fmla="*/ 1142 w 1700"/>
              <a:gd name="T83" fmla="*/ 76 h 494"/>
              <a:gd name="T84" fmla="*/ 1169 w 1700"/>
              <a:gd name="T85" fmla="*/ 26 h 494"/>
              <a:gd name="T86" fmla="*/ 1196 w 1700"/>
              <a:gd name="T87" fmla="*/ 51 h 494"/>
              <a:gd name="T88" fmla="*/ 1224 w 1700"/>
              <a:gd name="T89" fmla="*/ 119 h 494"/>
              <a:gd name="T90" fmla="*/ 1251 w 1700"/>
              <a:gd name="T91" fmla="*/ 78 h 494"/>
              <a:gd name="T92" fmla="*/ 1278 w 1700"/>
              <a:gd name="T93" fmla="*/ 97 h 494"/>
              <a:gd name="T94" fmla="*/ 1305 w 1700"/>
              <a:gd name="T95" fmla="*/ 110 h 494"/>
              <a:gd name="T96" fmla="*/ 1333 w 1700"/>
              <a:gd name="T97" fmla="*/ 139 h 494"/>
              <a:gd name="T98" fmla="*/ 1360 w 1700"/>
              <a:gd name="T99" fmla="*/ 107 h 494"/>
              <a:gd name="T100" fmla="*/ 1387 w 1700"/>
              <a:gd name="T101" fmla="*/ 65 h 494"/>
              <a:gd name="T102" fmla="*/ 1414 w 1700"/>
              <a:gd name="T103" fmla="*/ 120 h 494"/>
              <a:gd name="T104" fmla="*/ 1442 w 1700"/>
              <a:gd name="T105" fmla="*/ 120 h 494"/>
              <a:gd name="T106" fmla="*/ 1469 w 1700"/>
              <a:gd name="T107" fmla="*/ 67 h 494"/>
              <a:gd name="T108" fmla="*/ 1496 w 1700"/>
              <a:gd name="T109" fmla="*/ 0 h 494"/>
              <a:gd name="T110" fmla="*/ 1524 w 1700"/>
              <a:gd name="T111" fmla="*/ 42 h 494"/>
              <a:gd name="T112" fmla="*/ 1551 w 1700"/>
              <a:gd name="T113" fmla="*/ 53 h 494"/>
              <a:gd name="T114" fmla="*/ 1578 w 1700"/>
              <a:gd name="T115" fmla="*/ 121 h 494"/>
              <a:gd name="T116" fmla="*/ 1605 w 1700"/>
              <a:gd name="T117" fmla="*/ 125 h 494"/>
              <a:gd name="T118" fmla="*/ 1632 w 1700"/>
              <a:gd name="T119" fmla="*/ 81 h 494"/>
              <a:gd name="T120" fmla="*/ 1660 w 1700"/>
              <a:gd name="T121" fmla="*/ 76 h 494"/>
              <a:gd name="T122" fmla="*/ 1687 w 1700"/>
              <a:gd name="T123" fmla="*/ 16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382"/>
                </a:moveTo>
                <a:lnTo>
                  <a:pt x="4" y="392"/>
                </a:lnTo>
                <a:lnTo>
                  <a:pt x="7" y="398"/>
                </a:lnTo>
                <a:lnTo>
                  <a:pt x="11" y="402"/>
                </a:lnTo>
                <a:lnTo>
                  <a:pt x="14" y="402"/>
                </a:lnTo>
                <a:lnTo>
                  <a:pt x="18" y="386"/>
                </a:lnTo>
                <a:lnTo>
                  <a:pt x="21" y="369"/>
                </a:lnTo>
                <a:lnTo>
                  <a:pt x="24" y="357"/>
                </a:lnTo>
                <a:lnTo>
                  <a:pt x="28" y="361"/>
                </a:lnTo>
                <a:lnTo>
                  <a:pt x="31" y="374"/>
                </a:lnTo>
                <a:lnTo>
                  <a:pt x="35" y="388"/>
                </a:lnTo>
                <a:lnTo>
                  <a:pt x="38" y="397"/>
                </a:lnTo>
                <a:lnTo>
                  <a:pt x="41" y="391"/>
                </a:lnTo>
                <a:lnTo>
                  <a:pt x="45" y="393"/>
                </a:lnTo>
                <a:lnTo>
                  <a:pt x="48" y="393"/>
                </a:lnTo>
                <a:lnTo>
                  <a:pt x="52" y="403"/>
                </a:lnTo>
                <a:lnTo>
                  <a:pt x="55" y="402"/>
                </a:lnTo>
                <a:lnTo>
                  <a:pt x="58" y="402"/>
                </a:lnTo>
                <a:lnTo>
                  <a:pt x="62" y="403"/>
                </a:lnTo>
                <a:lnTo>
                  <a:pt x="65" y="404"/>
                </a:lnTo>
                <a:lnTo>
                  <a:pt x="69" y="402"/>
                </a:lnTo>
                <a:lnTo>
                  <a:pt x="72" y="398"/>
                </a:lnTo>
                <a:lnTo>
                  <a:pt x="75" y="407"/>
                </a:lnTo>
                <a:lnTo>
                  <a:pt x="79" y="407"/>
                </a:lnTo>
                <a:lnTo>
                  <a:pt x="82" y="406"/>
                </a:lnTo>
                <a:lnTo>
                  <a:pt x="86" y="393"/>
                </a:lnTo>
                <a:lnTo>
                  <a:pt x="89" y="390"/>
                </a:lnTo>
                <a:lnTo>
                  <a:pt x="92" y="381"/>
                </a:lnTo>
                <a:lnTo>
                  <a:pt x="96" y="387"/>
                </a:lnTo>
                <a:lnTo>
                  <a:pt x="99" y="403"/>
                </a:lnTo>
                <a:lnTo>
                  <a:pt x="103" y="432"/>
                </a:lnTo>
                <a:lnTo>
                  <a:pt x="106" y="448"/>
                </a:lnTo>
                <a:lnTo>
                  <a:pt x="109" y="455"/>
                </a:lnTo>
                <a:lnTo>
                  <a:pt x="113" y="455"/>
                </a:lnTo>
                <a:lnTo>
                  <a:pt x="116" y="451"/>
                </a:lnTo>
                <a:lnTo>
                  <a:pt x="120" y="447"/>
                </a:lnTo>
                <a:lnTo>
                  <a:pt x="123" y="453"/>
                </a:lnTo>
                <a:lnTo>
                  <a:pt x="126" y="450"/>
                </a:lnTo>
                <a:lnTo>
                  <a:pt x="130" y="441"/>
                </a:lnTo>
                <a:lnTo>
                  <a:pt x="133" y="432"/>
                </a:lnTo>
                <a:lnTo>
                  <a:pt x="137" y="435"/>
                </a:lnTo>
                <a:lnTo>
                  <a:pt x="140" y="442"/>
                </a:lnTo>
                <a:lnTo>
                  <a:pt x="143" y="441"/>
                </a:lnTo>
                <a:lnTo>
                  <a:pt x="147" y="445"/>
                </a:lnTo>
                <a:lnTo>
                  <a:pt x="150" y="443"/>
                </a:lnTo>
                <a:lnTo>
                  <a:pt x="154" y="442"/>
                </a:lnTo>
                <a:lnTo>
                  <a:pt x="157" y="441"/>
                </a:lnTo>
                <a:lnTo>
                  <a:pt x="160" y="442"/>
                </a:lnTo>
                <a:lnTo>
                  <a:pt x="164" y="434"/>
                </a:lnTo>
                <a:lnTo>
                  <a:pt x="167" y="422"/>
                </a:lnTo>
                <a:lnTo>
                  <a:pt x="171" y="407"/>
                </a:lnTo>
                <a:lnTo>
                  <a:pt x="174" y="400"/>
                </a:lnTo>
                <a:lnTo>
                  <a:pt x="177" y="405"/>
                </a:lnTo>
                <a:lnTo>
                  <a:pt x="181" y="412"/>
                </a:lnTo>
                <a:lnTo>
                  <a:pt x="184" y="414"/>
                </a:lnTo>
                <a:lnTo>
                  <a:pt x="188" y="411"/>
                </a:lnTo>
                <a:lnTo>
                  <a:pt x="191" y="416"/>
                </a:lnTo>
                <a:lnTo>
                  <a:pt x="195" y="429"/>
                </a:lnTo>
                <a:lnTo>
                  <a:pt x="198" y="447"/>
                </a:lnTo>
                <a:lnTo>
                  <a:pt x="201" y="458"/>
                </a:lnTo>
                <a:lnTo>
                  <a:pt x="205" y="464"/>
                </a:lnTo>
                <a:lnTo>
                  <a:pt x="208" y="461"/>
                </a:lnTo>
                <a:lnTo>
                  <a:pt x="212" y="459"/>
                </a:lnTo>
                <a:lnTo>
                  <a:pt x="215" y="464"/>
                </a:lnTo>
                <a:lnTo>
                  <a:pt x="218" y="463"/>
                </a:lnTo>
                <a:lnTo>
                  <a:pt x="222" y="464"/>
                </a:lnTo>
                <a:lnTo>
                  <a:pt x="225" y="450"/>
                </a:lnTo>
                <a:lnTo>
                  <a:pt x="229" y="440"/>
                </a:lnTo>
                <a:lnTo>
                  <a:pt x="232" y="427"/>
                </a:lnTo>
                <a:lnTo>
                  <a:pt x="235" y="417"/>
                </a:lnTo>
                <a:lnTo>
                  <a:pt x="239" y="407"/>
                </a:lnTo>
                <a:lnTo>
                  <a:pt x="242" y="402"/>
                </a:lnTo>
                <a:lnTo>
                  <a:pt x="246" y="399"/>
                </a:lnTo>
                <a:lnTo>
                  <a:pt x="249" y="395"/>
                </a:lnTo>
                <a:lnTo>
                  <a:pt x="253" y="394"/>
                </a:lnTo>
                <a:lnTo>
                  <a:pt x="256" y="394"/>
                </a:lnTo>
                <a:lnTo>
                  <a:pt x="259" y="385"/>
                </a:lnTo>
                <a:lnTo>
                  <a:pt x="263" y="373"/>
                </a:lnTo>
                <a:lnTo>
                  <a:pt x="266" y="363"/>
                </a:lnTo>
                <a:lnTo>
                  <a:pt x="270" y="367"/>
                </a:lnTo>
                <a:lnTo>
                  <a:pt x="273" y="367"/>
                </a:lnTo>
                <a:lnTo>
                  <a:pt x="276" y="377"/>
                </a:lnTo>
                <a:lnTo>
                  <a:pt x="280" y="385"/>
                </a:lnTo>
                <a:lnTo>
                  <a:pt x="283" y="386"/>
                </a:lnTo>
                <a:lnTo>
                  <a:pt x="287" y="393"/>
                </a:lnTo>
                <a:lnTo>
                  <a:pt x="290" y="402"/>
                </a:lnTo>
                <a:lnTo>
                  <a:pt x="293" y="425"/>
                </a:lnTo>
                <a:lnTo>
                  <a:pt x="297" y="429"/>
                </a:lnTo>
                <a:lnTo>
                  <a:pt x="300" y="440"/>
                </a:lnTo>
                <a:lnTo>
                  <a:pt x="304" y="434"/>
                </a:lnTo>
                <a:lnTo>
                  <a:pt x="307" y="436"/>
                </a:lnTo>
                <a:lnTo>
                  <a:pt x="311" y="429"/>
                </a:lnTo>
                <a:lnTo>
                  <a:pt x="314" y="429"/>
                </a:lnTo>
                <a:lnTo>
                  <a:pt x="317" y="431"/>
                </a:lnTo>
                <a:lnTo>
                  <a:pt x="321" y="428"/>
                </a:lnTo>
                <a:lnTo>
                  <a:pt x="324" y="433"/>
                </a:lnTo>
                <a:lnTo>
                  <a:pt x="328" y="438"/>
                </a:lnTo>
                <a:lnTo>
                  <a:pt x="331" y="443"/>
                </a:lnTo>
                <a:lnTo>
                  <a:pt x="334" y="442"/>
                </a:lnTo>
                <a:lnTo>
                  <a:pt x="338" y="436"/>
                </a:lnTo>
                <a:lnTo>
                  <a:pt x="341" y="430"/>
                </a:lnTo>
                <a:lnTo>
                  <a:pt x="345" y="437"/>
                </a:lnTo>
                <a:lnTo>
                  <a:pt x="348" y="439"/>
                </a:lnTo>
                <a:lnTo>
                  <a:pt x="351" y="448"/>
                </a:lnTo>
                <a:lnTo>
                  <a:pt x="355" y="440"/>
                </a:lnTo>
                <a:lnTo>
                  <a:pt x="358" y="436"/>
                </a:lnTo>
                <a:lnTo>
                  <a:pt x="362" y="427"/>
                </a:lnTo>
                <a:lnTo>
                  <a:pt x="365" y="420"/>
                </a:lnTo>
                <a:lnTo>
                  <a:pt x="368" y="416"/>
                </a:lnTo>
                <a:lnTo>
                  <a:pt x="372" y="426"/>
                </a:lnTo>
                <a:lnTo>
                  <a:pt x="375" y="442"/>
                </a:lnTo>
                <a:lnTo>
                  <a:pt x="379" y="456"/>
                </a:lnTo>
                <a:lnTo>
                  <a:pt x="382" y="472"/>
                </a:lnTo>
                <a:lnTo>
                  <a:pt x="385" y="476"/>
                </a:lnTo>
                <a:lnTo>
                  <a:pt x="389" y="486"/>
                </a:lnTo>
                <a:lnTo>
                  <a:pt x="392" y="476"/>
                </a:lnTo>
                <a:lnTo>
                  <a:pt x="396" y="473"/>
                </a:lnTo>
                <a:lnTo>
                  <a:pt x="399" y="470"/>
                </a:lnTo>
                <a:lnTo>
                  <a:pt x="402" y="472"/>
                </a:lnTo>
                <a:lnTo>
                  <a:pt x="406" y="487"/>
                </a:lnTo>
                <a:lnTo>
                  <a:pt x="409" y="492"/>
                </a:lnTo>
                <a:lnTo>
                  <a:pt x="413" y="494"/>
                </a:lnTo>
                <a:lnTo>
                  <a:pt x="416" y="483"/>
                </a:lnTo>
                <a:lnTo>
                  <a:pt x="419" y="477"/>
                </a:lnTo>
                <a:lnTo>
                  <a:pt x="423" y="473"/>
                </a:lnTo>
                <a:lnTo>
                  <a:pt x="426" y="463"/>
                </a:lnTo>
                <a:lnTo>
                  <a:pt x="430" y="458"/>
                </a:lnTo>
                <a:lnTo>
                  <a:pt x="433" y="456"/>
                </a:lnTo>
                <a:lnTo>
                  <a:pt x="436" y="468"/>
                </a:lnTo>
                <a:lnTo>
                  <a:pt x="440" y="465"/>
                </a:lnTo>
                <a:lnTo>
                  <a:pt x="443" y="453"/>
                </a:lnTo>
                <a:lnTo>
                  <a:pt x="447" y="437"/>
                </a:lnTo>
                <a:lnTo>
                  <a:pt x="450" y="432"/>
                </a:lnTo>
                <a:lnTo>
                  <a:pt x="453" y="418"/>
                </a:lnTo>
                <a:lnTo>
                  <a:pt x="457" y="411"/>
                </a:lnTo>
                <a:lnTo>
                  <a:pt x="460" y="402"/>
                </a:lnTo>
                <a:lnTo>
                  <a:pt x="464" y="411"/>
                </a:lnTo>
                <a:lnTo>
                  <a:pt x="467" y="405"/>
                </a:lnTo>
                <a:lnTo>
                  <a:pt x="470" y="410"/>
                </a:lnTo>
                <a:lnTo>
                  <a:pt x="474" y="416"/>
                </a:lnTo>
                <a:lnTo>
                  <a:pt x="477" y="423"/>
                </a:lnTo>
                <a:lnTo>
                  <a:pt x="481" y="425"/>
                </a:lnTo>
                <a:lnTo>
                  <a:pt x="484" y="413"/>
                </a:lnTo>
                <a:lnTo>
                  <a:pt x="488" y="406"/>
                </a:lnTo>
                <a:lnTo>
                  <a:pt x="491" y="395"/>
                </a:lnTo>
                <a:lnTo>
                  <a:pt x="494" y="395"/>
                </a:lnTo>
                <a:lnTo>
                  <a:pt x="498" y="381"/>
                </a:lnTo>
                <a:lnTo>
                  <a:pt x="501" y="367"/>
                </a:lnTo>
                <a:lnTo>
                  <a:pt x="505" y="359"/>
                </a:lnTo>
                <a:lnTo>
                  <a:pt x="508" y="352"/>
                </a:lnTo>
                <a:lnTo>
                  <a:pt x="511" y="350"/>
                </a:lnTo>
                <a:lnTo>
                  <a:pt x="515" y="343"/>
                </a:lnTo>
                <a:lnTo>
                  <a:pt x="518" y="353"/>
                </a:lnTo>
                <a:lnTo>
                  <a:pt x="522" y="359"/>
                </a:lnTo>
                <a:lnTo>
                  <a:pt x="525" y="373"/>
                </a:lnTo>
                <a:lnTo>
                  <a:pt x="528" y="384"/>
                </a:lnTo>
                <a:lnTo>
                  <a:pt x="532" y="399"/>
                </a:lnTo>
                <a:lnTo>
                  <a:pt x="535" y="401"/>
                </a:lnTo>
                <a:lnTo>
                  <a:pt x="539" y="388"/>
                </a:lnTo>
                <a:lnTo>
                  <a:pt x="542" y="368"/>
                </a:lnTo>
                <a:lnTo>
                  <a:pt x="546" y="360"/>
                </a:lnTo>
                <a:lnTo>
                  <a:pt x="549" y="364"/>
                </a:lnTo>
                <a:lnTo>
                  <a:pt x="552" y="368"/>
                </a:lnTo>
                <a:lnTo>
                  <a:pt x="556" y="358"/>
                </a:lnTo>
                <a:lnTo>
                  <a:pt x="559" y="346"/>
                </a:lnTo>
                <a:lnTo>
                  <a:pt x="563" y="348"/>
                </a:lnTo>
                <a:lnTo>
                  <a:pt x="566" y="351"/>
                </a:lnTo>
                <a:lnTo>
                  <a:pt x="569" y="356"/>
                </a:lnTo>
                <a:lnTo>
                  <a:pt x="573" y="352"/>
                </a:lnTo>
                <a:lnTo>
                  <a:pt x="576" y="347"/>
                </a:lnTo>
                <a:lnTo>
                  <a:pt x="580" y="345"/>
                </a:lnTo>
                <a:lnTo>
                  <a:pt x="583" y="343"/>
                </a:lnTo>
                <a:lnTo>
                  <a:pt x="586" y="342"/>
                </a:lnTo>
                <a:lnTo>
                  <a:pt x="590" y="327"/>
                </a:lnTo>
                <a:lnTo>
                  <a:pt x="593" y="316"/>
                </a:lnTo>
                <a:lnTo>
                  <a:pt x="597" y="310"/>
                </a:lnTo>
                <a:lnTo>
                  <a:pt x="600" y="318"/>
                </a:lnTo>
                <a:lnTo>
                  <a:pt x="604" y="317"/>
                </a:lnTo>
                <a:lnTo>
                  <a:pt x="607" y="323"/>
                </a:lnTo>
                <a:lnTo>
                  <a:pt x="610" y="337"/>
                </a:lnTo>
                <a:lnTo>
                  <a:pt x="614" y="354"/>
                </a:lnTo>
                <a:lnTo>
                  <a:pt x="617" y="356"/>
                </a:lnTo>
                <a:lnTo>
                  <a:pt x="621" y="340"/>
                </a:lnTo>
                <a:lnTo>
                  <a:pt x="624" y="327"/>
                </a:lnTo>
                <a:lnTo>
                  <a:pt x="627" y="328"/>
                </a:lnTo>
                <a:lnTo>
                  <a:pt x="631" y="338"/>
                </a:lnTo>
                <a:lnTo>
                  <a:pt x="634" y="342"/>
                </a:lnTo>
                <a:lnTo>
                  <a:pt x="638" y="342"/>
                </a:lnTo>
                <a:lnTo>
                  <a:pt x="641" y="338"/>
                </a:lnTo>
                <a:lnTo>
                  <a:pt x="644" y="339"/>
                </a:lnTo>
                <a:lnTo>
                  <a:pt x="648" y="342"/>
                </a:lnTo>
                <a:lnTo>
                  <a:pt x="651" y="340"/>
                </a:lnTo>
                <a:lnTo>
                  <a:pt x="655" y="343"/>
                </a:lnTo>
                <a:lnTo>
                  <a:pt x="658" y="334"/>
                </a:lnTo>
                <a:lnTo>
                  <a:pt x="661" y="322"/>
                </a:lnTo>
                <a:lnTo>
                  <a:pt x="665" y="295"/>
                </a:lnTo>
                <a:lnTo>
                  <a:pt x="668" y="276"/>
                </a:lnTo>
                <a:lnTo>
                  <a:pt x="672" y="266"/>
                </a:lnTo>
                <a:lnTo>
                  <a:pt x="675" y="261"/>
                </a:lnTo>
                <a:lnTo>
                  <a:pt x="678" y="258"/>
                </a:lnTo>
                <a:lnTo>
                  <a:pt x="682" y="262"/>
                </a:lnTo>
                <a:lnTo>
                  <a:pt x="685" y="266"/>
                </a:lnTo>
                <a:lnTo>
                  <a:pt x="689" y="271"/>
                </a:lnTo>
                <a:lnTo>
                  <a:pt x="692" y="264"/>
                </a:lnTo>
                <a:lnTo>
                  <a:pt x="696" y="249"/>
                </a:lnTo>
                <a:lnTo>
                  <a:pt x="699" y="234"/>
                </a:lnTo>
                <a:lnTo>
                  <a:pt x="702" y="228"/>
                </a:lnTo>
                <a:lnTo>
                  <a:pt x="706" y="236"/>
                </a:lnTo>
                <a:lnTo>
                  <a:pt x="709" y="254"/>
                </a:lnTo>
                <a:lnTo>
                  <a:pt x="713" y="256"/>
                </a:lnTo>
                <a:lnTo>
                  <a:pt x="716" y="260"/>
                </a:lnTo>
                <a:lnTo>
                  <a:pt x="719" y="251"/>
                </a:lnTo>
                <a:lnTo>
                  <a:pt x="723" y="247"/>
                </a:lnTo>
                <a:lnTo>
                  <a:pt x="726" y="240"/>
                </a:lnTo>
                <a:lnTo>
                  <a:pt x="730" y="246"/>
                </a:lnTo>
                <a:lnTo>
                  <a:pt x="733" y="255"/>
                </a:lnTo>
                <a:lnTo>
                  <a:pt x="736" y="263"/>
                </a:lnTo>
                <a:lnTo>
                  <a:pt x="740" y="272"/>
                </a:lnTo>
                <a:lnTo>
                  <a:pt x="743" y="278"/>
                </a:lnTo>
                <a:lnTo>
                  <a:pt x="747" y="286"/>
                </a:lnTo>
                <a:lnTo>
                  <a:pt x="750" y="266"/>
                </a:lnTo>
                <a:lnTo>
                  <a:pt x="753" y="252"/>
                </a:lnTo>
                <a:lnTo>
                  <a:pt x="757" y="241"/>
                </a:lnTo>
                <a:lnTo>
                  <a:pt x="760" y="243"/>
                </a:lnTo>
                <a:lnTo>
                  <a:pt x="764" y="247"/>
                </a:lnTo>
                <a:lnTo>
                  <a:pt x="767" y="244"/>
                </a:lnTo>
                <a:lnTo>
                  <a:pt x="770" y="244"/>
                </a:lnTo>
                <a:lnTo>
                  <a:pt x="774" y="243"/>
                </a:lnTo>
                <a:lnTo>
                  <a:pt x="777" y="241"/>
                </a:lnTo>
                <a:lnTo>
                  <a:pt x="781" y="239"/>
                </a:lnTo>
                <a:lnTo>
                  <a:pt x="784" y="227"/>
                </a:lnTo>
                <a:lnTo>
                  <a:pt x="787" y="221"/>
                </a:lnTo>
                <a:lnTo>
                  <a:pt x="791" y="209"/>
                </a:lnTo>
                <a:lnTo>
                  <a:pt x="794" y="199"/>
                </a:lnTo>
                <a:lnTo>
                  <a:pt x="798" y="184"/>
                </a:lnTo>
                <a:lnTo>
                  <a:pt x="801" y="181"/>
                </a:lnTo>
                <a:lnTo>
                  <a:pt x="804" y="186"/>
                </a:lnTo>
                <a:lnTo>
                  <a:pt x="808" y="198"/>
                </a:lnTo>
                <a:lnTo>
                  <a:pt x="811" y="202"/>
                </a:lnTo>
                <a:lnTo>
                  <a:pt x="815" y="201"/>
                </a:lnTo>
                <a:lnTo>
                  <a:pt x="818" y="198"/>
                </a:lnTo>
                <a:lnTo>
                  <a:pt x="821" y="204"/>
                </a:lnTo>
                <a:lnTo>
                  <a:pt x="825" y="205"/>
                </a:lnTo>
                <a:lnTo>
                  <a:pt x="828" y="207"/>
                </a:lnTo>
                <a:lnTo>
                  <a:pt x="832" y="215"/>
                </a:lnTo>
                <a:lnTo>
                  <a:pt x="835" y="226"/>
                </a:lnTo>
                <a:lnTo>
                  <a:pt x="839" y="223"/>
                </a:lnTo>
                <a:lnTo>
                  <a:pt x="842" y="207"/>
                </a:lnTo>
                <a:lnTo>
                  <a:pt x="845" y="193"/>
                </a:lnTo>
                <a:lnTo>
                  <a:pt x="849" y="189"/>
                </a:lnTo>
                <a:lnTo>
                  <a:pt x="852" y="192"/>
                </a:lnTo>
                <a:lnTo>
                  <a:pt x="856" y="193"/>
                </a:lnTo>
                <a:lnTo>
                  <a:pt x="859" y="188"/>
                </a:lnTo>
                <a:lnTo>
                  <a:pt x="862" y="189"/>
                </a:lnTo>
                <a:lnTo>
                  <a:pt x="866" y="188"/>
                </a:lnTo>
                <a:lnTo>
                  <a:pt x="869" y="184"/>
                </a:lnTo>
                <a:lnTo>
                  <a:pt x="873" y="179"/>
                </a:lnTo>
                <a:lnTo>
                  <a:pt x="876" y="175"/>
                </a:lnTo>
                <a:lnTo>
                  <a:pt x="879" y="179"/>
                </a:lnTo>
                <a:lnTo>
                  <a:pt x="883" y="163"/>
                </a:lnTo>
                <a:lnTo>
                  <a:pt x="886" y="160"/>
                </a:lnTo>
                <a:lnTo>
                  <a:pt x="890" y="157"/>
                </a:lnTo>
                <a:lnTo>
                  <a:pt x="893" y="161"/>
                </a:lnTo>
                <a:lnTo>
                  <a:pt x="897" y="151"/>
                </a:lnTo>
                <a:lnTo>
                  <a:pt x="900" y="140"/>
                </a:lnTo>
                <a:lnTo>
                  <a:pt x="903" y="132"/>
                </a:lnTo>
                <a:lnTo>
                  <a:pt x="907" y="135"/>
                </a:lnTo>
                <a:lnTo>
                  <a:pt x="910" y="142"/>
                </a:lnTo>
                <a:lnTo>
                  <a:pt x="914" y="148"/>
                </a:lnTo>
                <a:lnTo>
                  <a:pt x="917" y="153"/>
                </a:lnTo>
                <a:lnTo>
                  <a:pt x="920" y="155"/>
                </a:lnTo>
                <a:lnTo>
                  <a:pt x="924" y="163"/>
                </a:lnTo>
                <a:lnTo>
                  <a:pt x="927" y="150"/>
                </a:lnTo>
                <a:lnTo>
                  <a:pt x="931" y="135"/>
                </a:lnTo>
                <a:lnTo>
                  <a:pt x="934" y="124"/>
                </a:lnTo>
                <a:lnTo>
                  <a:pt x="938" y="116"/>
                </a:lnTo>
                <a:lnTo>
                  <a:pt x="941" y="107"/>
                </a:lnTo>
                <a:lnTo>
                  <a:pt x="944" y="97"/>
                </a:lnTo>
                <a:lnTo>
                  <a:pt x="948" y="108"/>
                </a:lnTo>
                <a:lnTo>
                  <a:pt x="951" y="119"/>
                </a:lnTo>
                <a:lnTo>
                  <a:pt x="955" y="128"/>
                </a:lnTo>
                <a:lnTo>
                  <a:pt x="958" y="129"/>
                </a:lnTo>
                <a:lnTo>
                  <a:pt x="961" y="137"/>
                </a:lnTo>
                <a:lnTo>
                  <a:pt x="965" y="144"/>
                </a:lnTo>
                <a:lnTo>
                  <a:pt x="968" y="146"/>
                </a:lnTo>
                <a:lnTo>
                  <a:pt x="972" y="145"/>
                </a:lnTo>
                <a:lnTo>
                  <a:pt x="975" y="146"/>
                </a:lnTo>
                <a:lnTo>
                  <a:pt x="978" y="141"/>
                </a:lnTo>
                <a:lnTo>
                  <a:pt x="982" y="135"/>
                </a:lnTo>
                <a:lnTo>
                  <a:pt x="985" y="137"/>
                </a:lnTo>
                <a:lnTo>
                  <a:pt x="989" y="143"/>
                </a:lnTo>
                <a:lnTo>
                  <a:pt x="992" y="151"/>
                </a:lnTo>
                <a:lnTo>
                  <a:pt x="995" y="148"/>
                </a:lnTo>
                <a:lnTo>
                  <a:pt x="999" y="142"/>
                </a:lnTo>
                <a:lnTo>
                  <a:pt x="1002" y="139"/>
                </a:lnTo>
                <a:lnTo>
                  <a:pt x="1006" y="139"/>
                </a:lnTo>
                <a:lnTo>
                  <a:pt x="1009" y="144"/>
                </a:lnTo>
                <a:lnTo>
                  <a:pt x="1012" y="142"/>
                </a:lnTo>
                <a:lnTo>
                  <a:pt x="1016" y="148"/>
                </a:lnTo>
                <a:lnTo>
                  <a:pt x="1019" y="158"/>
                </a:lnTo>
                <a:lnTo>
                  <a:pt x="1023" y="173"/>
                </a:lnTo>
                <a:lnTo>
                  <a:pt x="1026" y="181"/>
                </a:lnTo>
                <a:lnTo>
                  <a:pt x="1029" y="187"/>
                </a:lnTo>
                <a:lnTo>
                  <a:pt x="1033" y="196"/>
                </a:lnTo>
                <a:lnTo>
                  <a:pt x="1036" y="192"/>
                </a:lnTo>
                <a:lnTo>
                  <a:pt x="1040" y="195"/>
                </a:lnTo>
                <a:lnTo>
                  <a:pt x="1043" y="200"/>
                </a:lnTo>
                <a:lnTo>
                  <a:pt x="1046" y="206"/>
                </a:lnTo>
                <a:lnTo>
                  <a:pt x="1050" y="205"/>
                </a:lnTo>
                <a:lnTo>
                  <a:pt x="1053" y="197"/>
                </a:lnTo>
                <a:lnTo>
                  <a:pt x="1057" y="198"/>
                </a:lnTo>
                <a:lnTo>
                  <a:pt x="1060" y="196"/>
                </a:lnTo>
                <a:lnTo>
                  <a:pt x="1063" y="191"/>
                </a:lnTo>
                <a:lnTo>
                  <a:pt x="1067" y="182"/>
                </a:lnTo>
                <a:lnTo>
                  <a:pt x="1070" y="179"/>
                </a:lnTo>
                <a:lnTo>
                  <a:pt x="1074" y="165"/>
                </a:lnTo>
                <a:lnTo>
                  <a:pt x="1077" y="157"/>
                </a:lnTo>
                <a:lnTo>
                  <a:pt x="1080" y="141"/>
                </a:lnTo>
                <a:lnTo>
                  <a:pt x="1084" y="142"/>
                </a:lnTo>
                <a:lnTo>
                  <a:pt x="1087" y="135"/>
                </a:lnTo>
                <a:lnTo>
                  <a:pt x="1091" y="142"/>
                </a:lnTo>
                <a:lnTo>
                  <a:pt x="1094" y="135"/>
                </a:lnTo>
                <a:lnTo>
                  <a:pt x="1097" y="138"/>
                </a:lnTo>
                <a:lnTo>
                  <a:pt x="1101" y="133"/>
                </a:lnTo>
                <a:lnTo>
                  <a:pt x="1104" y="131"/>
                </a:lnTo>
                <a:lnTo>
                  <a:pt x="1108" y="125"/>
                </a:lnTo>
                <a:lnTo>
                  <a:pt x="1111" y="115"/>
                </a:lnTo>
                <a:lnTo>
                  <a:pt x="1114" y="106"/>
                </a:lnTo>
                <a:lnTo>
                  <a:pt x="1118" y="95"/>
                </a:lnTo>
                <a:lnTo>
                  <a:pt x="1121" y="83"/>
                </a:lnTo>
                <a:lnTo>
                  <a:pt x="1125" y="78"/>
                </a:lnTo>
                <a:lnTo>
                  <a:pt x="1128" y="71"/>
                </a:lnTo>
                <a:lnTo>
                  <a:pt x="1132" y="72"/>
                </a:lnTo>
                <a:lnTo>
                  <a:pt x="1135" y="77"/>
                </a:lnTo>
                <a:lnTo>
                  <a:pt x="1138" y="75"/>
                </a:lnTo>
                <a:lnTo>
                  <a:pt x="1142" y="76"/>
                </a:lnTo>
                <a:lnTo>
                  <a:pt x="1145" y="70"/>
                </a:lnTo>
                <a:lnTo>
                  <a:pt x="1149" y="73"/>
                </a:lnTo>
                <a:lnTo>
                  <a:pt x="1152" y="63"/>
                </a:lnTo>
                <a:lnTo>
                  <a:pt x="1155" y="60"/>
                </a:lnTo>
                <a:lnTo>
                  <a:pt x="1159" y="55"/>
                </a:lnTo>
                <a:lnTo>
                  <a:pt x="1162" y="49"/>
                </a:lnTo>
                <a:lnTo>
                  <a:pt x="1166" y="38"/>
                </a:lnTo>
                <a:lnTo>
                  <a:pt x="1169" y="26"/>
                </a:lnTo>
                <a:lnTo>
                  <a:pt x="1172" y="14"/>
                </a:lnTo>
                <a:lnTo>
                  <a:pt x="1176" y="20"/>
                </a:lnTo>
                <a:lnTo>
                  <a:pt x="1179" y="33"/>
                </a:lnTo>
                <a:lnTo>
                  <a:pt x="1183" y="53"/>
                </a:lnTo>
                <a:lnTo>
                  <a:pt x="1186" y="52"/>
                </a:lnTo>
                <a:lnTo>
                  <a:pt x="1190" y="52"/>
                </a:lnTo>
                <a:lnTo>
                  <a:pt x="1193" y="49"/>
                </a:lnTo>
                <a:lnTo>
                  <a:pt x="1196" y="51"/>
                </a:lnTo>
                <a:lnTo>
                  <a:pt x="1200" y="48"/>
                </a:lnTo>
                <a:lnTo>
                  <a:pt x="1203" y="51"/>
                </a:lnTo>
                <a:lnTo>
                  <a:pt x="1207" y="65"/>
                </a:lnTo>
                <a:lnTo>
                  <a:pt x="1210" y="82"/>
                </a:lnTo>
                <a:lnTo>
                  <a:pt x="1213" y="97"/>
                </a:lnTo>
                <a:lnTo>
                  <a:pt x="1217" y="99"/>
                </a:lnTo>
                <a:lnTo>
                  <a:pt x="1220" y="113"/>
                </a:lnTo>
                <a:lnTo>
                  <a:pt x="1224" y="119"/>
                </a:lnTo>
                <a:lnTo>
                  <a:pt x="1227" y="132"/>
                </a:lnTo>
                <a:lnTo>
                  <a:pt x="1231" y="128"/>
                </a:lnTo>
                <a:lnTo>
                  <a:pt x="1234" y="124"/>
                </a:lnTo>
                <a:lnTo>
                  <a:pt x="1237" y="125"/>
                </a:lnTo>
                <a:lnTo>
                  <a:pt x="1241" y="116"/>
                </a:lnTo>
                <a:lnTo>
                  <a:pt x="1244" y="106"/>
                </a:lnTo>
                <a:lnTo>
                  <a:pt x="1248" y="86"/>
                </a:lnTo>
                <a:lnTo>
                  <a:pt x="1251" y="78"/>
                </a:lnTo>
                <a:lnTo>
                  <a:pt x="1254" y="73"/>
                </a:lnTo>
                <a:lnTo>
                  <a:pt x="1258" y="72"/>
                </a:lnTo>
                <a:lnTo>
                  <a:pt x="1261" y="76"/>
                </a:lnTo>
                <a:lnTo>
                  <a:pt x="1265" y="74"/>
                </a:lnTo>
                <a:lnTo>
                  <a:pt x="1268" y="87"/>
                </a:lnTo>
                <a:lnTo>
                  <a:pt x="1271" y="87"/>
                </a:lnTo>
                <a:lnTo>
                  <a:pt x="1275" y="103"/>
                </a:lnTo>
                <a:lnTo>
                  <a:pt x="1278" y="97"/>
                </a:lnTo>
                <a:lnTo>
                  <a:pt x="1282" y="106"/>
                </a:lnTo>
                <a:lnTo>
                  <a:pt x="1285" y="108"/>
                </a:lnTo>
                <a:lnTo>
                  <a:pt x="1288" y="122"/>
                </a:lnTo>
                <a:lnTo>
                  <a:pt x="1292" y="124"/>
                </a:lnTo>
                <a:lnTo>
                  <a:pt x="1295" y="122"/>
                </a:lnTo>
                <a:lnTo>
                  <a:pt x="1299" y="118"/>
                </a:lnTo>
                <a:lnTo>
                  <a:pt x="1302" y="112"/>
                </a:lnTo>
                <a:lnTo>
                  <a:pt x="1305" y="110"/>
                </a:lnTo>
                <a:lnTo>
                  <a:pt x="1309" y="102"/>
                </a:lnTo>
                <a:lnTo>
                  <a:pt x="1312" y="109"/>
                </a:lnTo>
                <a:lnTo>
                  <a:pt x="1316" y="108"/>
                </a:lnTo>
                <a:lnTo>
                  <a:pt x="1319" y="115"/>
                </a:lnTo>
                <a:lnTo>
                  <a:pt x="1322" y="122"/>
                </a:lnTo>
                <a:lnTo>
                  <a:pt x="1326" y="130"/>
                </a:lnTo>
                <a:lnTo>
                  <a:pt x="1329" y="137"/>
                </a:lnTo>
                <a:lnTo>
                  <a:pt x="1333" y="139"/>
                </a:lnTo>
                <a:lnTo>
                  <a:pt x="1336" y="139"/>
                </a:lnTo>
                <a:lnTo>
                  <a:pt x="1339" y="143"/>
                </a:lnTo>
                <a:lnTo>
                  <a:pt x="1343" y="147"/>
                </a:lnTo>
                <a:lnTo>
                  <a:pt x="1346" y="152"/>
                </a:lnTo>
                <a:lnTo>
                  <a:pt x="1350" y="150"/>
                </a:lnTo>
                <a:lnTo>
                  <a:pt x="1353" y="141"/>
                </a:lnTo>
                <a:lnTo>
                  <a:pt x="1356" y="127"/>
                </a:lnTo>
                <a:lnTo>
                  <a:pt x="1360" y="107"/>
                </a:lnTo>
                <a:lnTo>
                  <a:pt x="1363" y="84"/>
                </a:lnTo>
                <a:lnTo>
                  <a:pt x="1367" y="65"/>
                </a:lnTo>
                <a:lnTo>
                  <a:pt x="1370" y="54"/>
                </a:lnTo>
                <a:lnTo>
                  <a:pt x="1373" y="48"/>
                </a:lnTo>
                <a:lnTo>
                  <a:pt x="1377" y="53"/>
                </a:lnTo>
                <a:lnTo>
                  <a:pt x="1380" y="60"/>
                </a:lnTo>
                <a:lnTo>
                  <a:pt x="1384" y="65"/>
                </a:lnTo>
                <a:lnTo>
                  <a:pt x="1387" y="65"/>
                </a:lnTo>
                <a:lnTo>
                  <a:pt x="1390" y="69"/>
                </a:lnTo>
                <a:lnTo>
                  <a:pt x="1394" y="73"/>
                </a:lnTo>
                <a:lnTo>
                  <a:pt x="1397" y="79"/>
                </a:lnTo>
                <a:lnTo>
                  <a:pt x="1401" y="76"/>
                </a:lnTo>
                <a:lnTo>
                  <a:pt x="1404" y="82"/>
                </a:lnTo>
                <a:lnTo>
                  <a:pt x="1407" y="91"/>
                </a:lnTo>
                <a:lnTo>
                  <a:pt x="1411" y="109"/>
                </a:lnTo>
                <a:lnTo>
                  <a:pt x="1414" y="120"/>
                </a:lnTo>
                <a:lnTo>
                  <a:pt x="1418" y="130"/>
                </a:lnTo>
                <a:lnTo>
                  <a:pt x="1421" y="134"/>
                </a:lnTo>
                <a:lnTo>
                  <a:pt x="1425" y="135"/>
                </a:lnTo>
                <a:lnTo>
                  <a:pt x="1428" y="128"/>
                </a:lnTo>
                <a:lnTo>
                  <a:pt x="1431" y="121"/>
                </a:lnTo>
                <a:lnTo>
                  <a:pt x="1435" y="118"/>
                </a:lnTo>
                <a:lnTo>
                  <a:pt x="1438" y="117"/>
                </a:lnTo>
                <a:lnTo>
                  <a:pt x="1442" y="120"/>
                </a:lnTo>
                <a:lnTo>
                  <a:pt x="1445" y="111"/>
                </a:lnTo>
                <a:lnTo>
                  <a:pt x="1448" y="108"/>
                </a:lnTo>
                <a:lnTo>
                  <a:pt x="1452" y="96"/>
                </a:lnTo>
                <a:lnTo>
                  <a:pt x="1455" y="95"/>
                </a:lnTo>
                <a:lnTo>
                  <a:pt x="1459" y="86"/>
                </a:lnTo>
                <a:lnTo>
                  <a:pt x="1462" y="84"/>
                </a:lnTo>
                <a:lnTo>
                  <a:pt x="1465" y="76"/>
                </a:lnTo>
                <a:lnTo>
                  <a:pt x="1469" y="67"/>
                </a:lnTo>
                <a:lnTo>
                  <a:pt x="1472" y="49"/>
                </a:lnTo>
                <a:lnTo>
                  <a:pt x="1476" y="35"/>
                </a:lnTo>
                <a:lnTo>
                  <a:pt x="1479" y="21"/>
                </a:lnTo>
                <a:lnTo>
                  <a:pt x="1483" y="13"/>
                </a:lnTo>
                <a:lnTo>
                  <a:pt x="1486" y="13"/>
                </a:lnTo>
                <a:lnTo>
                  <a:pt x="1489" y="10"/>
                </a:lnTo>
                <a:lnTo>
                  <a:pt x="1493" y="8"/>
                </a:lnTo>
                <a:lnTo>
                  <a:pt x="1496" y="0"/>
                </a:lnTo>
                <a:lnTo>
                  <a:pt x="1500" y="8"/>
                </a:lnTo>
                <a:lnTo>
                  <a:pt x="1503" y="14"/>
                </a:lnTo>
                <a:lnTo>
                  <a:pt x="1506" y="25"/>
                </a:lnTo>
                <a:lnTo>
                  <a:pt x="1510" y="36"/>
                </a:lnTo>
                <a:lnTo>
                  <a:pt x="1513" y="40"/>
                </a:lnTo>
                <a:lnTo>
                  <a:pt x="1517" y="42"/>
                </a:lnTo>
                <a:lnTo>
                  <a:pt x="1520" y="42"/>
                </a:lnTo>
                <a:lnTo>
                  <a:pt x="1524" y="42"/>
                </a:lnTo>
                <a:lnTo>
                  <a:pt x="1527" y="47"/>
                </a:lnTo>
                <a:lnTo>
                  <a:pt x="1530" y="36"/>
                </a:lnTo>
                <a:lnTo>
                  <a:pt x="1534" y="31"/>
                </a:lnTo>
                <a:lnTo>
                  <a:pt x="1537" y="26"/>
                </a:lnTo>
                <a:lnTo>
                  <a:pt x="1541" y="35"/>
                </a:lnTo>
                <a:lnTo>
                  <a:pt x="1544" y="46"/>
                </a:lnTo>
                <a:lnTo>
                  <a:pt x="1547" y="50"/>
                </a:lnTo>
                <a:lnTo>
                  <a:pt x="1551" y="53"/>
                </a:lnTo>
                <a:lnTo>
                  <a:pt x="1554" y="55"/>
                </a:lnTo>
                <a:lnTo>
                  <a:pt x="1558" y="60"/>
                </a:lnTo>
                <a:lnTo>
                  <a:pt x="1561" y="65"/>
                </a:lnTo>
                <a:lnTo>
                  <a:pt x="1564" y="82"/>
                </a:lnTo>
                <a:lnTo>
                  <a:pt x="1568" y="96"/>
                </a:lnTo>
                <a:lnTo>
                  <a:pt x="1571" y="112"/>
                </a:lnTo>
                <a:lnTo>
                  <a:pt x="1575" y="116"/>
                </a:lnTo>
                <a:lnTo>
                  <a:pt x="1578" y="121"/>
                </a:lnTo>
                <a:lnTo>
                  <a:pt x="1581" y="125"/>
                </a:lnTo>
                <a:lnTo>
                  <a:pt x="1585" y="126"/>
                </a:lnTo>
                <a:lnTo>
                  <a:pt x="1588" y="122"/>
                </a:lnTo>
                <a:lnTo>
                  <a:pt x="1592" y="124"/>
                </a:lnTo>
                <a:lnTo>
                  <a:pt x="1595" y="125"/>
                </a:lnTo>
                <a:lnTo>
                  <a:pt x="1598" y="128"/>
                </a:lnTo>
                <a:lnTo>
                  <a:pt x="1602" y="122"/>
                </a:lnTo>
                <a:lnTo>
                  <a:pt x="1605" y="125"/>
                </a:lnTo>
                <a:lnTo>
                  <a:pt x="1609" y="124"/>
                </a:lnTo>
                <a:lnTo>
                  <a:pt x="1612" y="119"/>
                </a:lnTo>
                <a:lnTo>
                  <a:pt x="1615" y="115"/>
                </a:lnTo>
                <a:lnTo>
                  <a:pt x="1619" y="112"/>
                </a:lnTo>
                <a:lnTo>
                  <a:pt x="1622" y="104"/>
                </a:lnTo>
                <a:lnTo>
                  <a:pt x="1626" y="89"/>
                </a:lnTo>
                <a:lnTo>
                  <a:pt x="1629" y="75"/>
                </a:lnTo>
                <a:lnTo>
                  <a:pt x="1632" y="81"/>
                </a:lnTo>
                <a:lnTo>
                  <a:pt x="1636" y="80"/>
                </a:lnTo>
                <a:lnTo>
                  <a:pt x="1639" y="86"/>
                </a:lnTo>
                <a:lnTo>
                  <a:pt x="1643" y="80"/>
                </a:lnTo>
                <a:lnTo>
                  <a:pt x="1646" y="85"/>
                </a:lnTo>
                <a:lnTo>
                  <a:pt x="1649" y="86"/>
                </a:lnTo>
                <a:lnTo>
                  <a:pt x="1653" y="80"/>
                </a:lnTo>
                <a:lnTo>
                  <a:pt x="1656" y="80"/>
                </a:lnTo>
                <a:lnTo>
                  <a:pt x="1660" y="76"/>
                </a:lnTo>
                <a:lnTo>
                  <a:pt x="1663" y="84"/>
                </a:lnTo>
                <a:lnTo>
                  <a:pt x="1666" y="94"/>
                </a:lnTo>
                <a:lnTo>
                  <a:pt x="1670" y="114"/>
                </a:lnTo>
                <a:lnTo>
                  <a:pt x="1673" y="131"/>
                </a:lnTo>
                <a:lnTo>
                  <a:pt x="1677" y="137"/>
                </a:lnTo>
                <a:lnTo>
                  <a:pt x="1680" y="145"/>
                </a:lnTo>
                <a:lnTo>
                  <a:pt x="1683" y="153"/>
                </a:lnTo>
                <a:lnTo>
                  <a:pt x="1687" y="169"/>
                </a:lnTo>
                <a:lnTo>
                  <a:pt x="1690" y="167"/>
                </a:lnTo>
                <a:lnTo>
                  <a:pt x="1694" y="161"/>
                </a:lnTo>
                <a:lnTo>
                  <a:pt x="1697" y="149"/>
                </a:lnTo>
                <a:lnTo>
                  <a:pt x="1700" y="143"/>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68" name="Freeform 194">
            <a:extLst>
              <a:ext uri="{FF2B5EF4-FFF2-40B4-BE49-F238E27FC236}">
                <a16:creationId xmlns:a16="http://schemas.microsoft.com/office/drawing/2014/main" id="{29AE275B-4902-4B92-85BF-404022FA851B}"/>
              </a:ext>
            </a:extLst>
          </p:cNvPr>
          <p:cNvSpPr>
            <a:spLocks/>
          </p:cNvSpPr>
          <p:nvPr/>
        </p:nvSpPr>
        <p:spPr bwMode="auto">
          <a:xfrm>
            <a:off x="8691563" y="4725988"/>
            <a:ext cx="2698750" cy="784225"/>
          </a:xfrm>
          <a:custGeom>
            <a:avLst/>
            <a:gdLst>
              <a:gd name="T0" fmla="*/ 24 w 1700"/>
              <a:gd name="T1" fmla="*/ 465 h 494"/>
              <a:gd name="T2" fmla="*/ 52 w 1700"/>
              <a:gd name="T3" fmla="*/ 445 h 494"/>
              <a:gd name="T4" fmla="*/ 79 w 1700"/>
              <a:gd name="T5" fmla="*/ 444 h 494"/>
              <a:gd name="T6" fmla="*/ 106 w 1700"/>
              <a:gd name="T7" fmla="*/ 442 h 494"/>
              <a:gd name="T8" fmla="*/ 133 w 1700"/>
              <a:gd name="T9" fmla="*/ 445 h 494"/>
              <a:gd name="T10" fmla="*/ 160 w 1700"/>
              <a:gd name="T11" fmla="*/ 414 h 494"/>
              <a:gd name="T12" fmla="*/ 188 w 1700"/>
              <a:gd name="T13" fmla="*/ 461 h 494"/>
              <a:gd name="T14" fmla="*/ 215 w 1700"/>
              <a:gd name="T15" fmla="*/ 440 h 494"/>
              <a:gd name="T16" fmla="*/ 242 w 1700"/>
              <a:gd name="T17" fmla="*/ 481 h 494"/>
              <a:gd name="T18" fmla="*/ 270 w 1700"/>
              <a:gd name="T19" fmla="*/ 465 h 494"/>
              <a:gd name="T20" fmla="*/ 297 w 1700"/>
              <a:gd name="T21" fmla="*/ 449 h 494"/>
              <a:gd name="T22" fmla="*/ 324 w 1700"/>
              <a:gd name="T23" fmla="*/ 407 h 494"/>
              <a:gd name="T24" fmla="*/ 351 w 1700"/>
              <a:gd name="T25" fmla="*/ 430 h 494"/>
              <a:gd name="T26" fmla="*/ 379 w 1700"/>
              <a:gd name="T27" fmla="*/ 398 h 494"/>
              <a:gd name="T28" fmla="*/ 406 w 1700"/>
              <a:gd name="T29" fmla="*/ 394 h 494"/>
              <a:gd name="T30" fmla="*/ 433 w 1700"/>
              <a:gd name="T31" fmla="*/ 363 h 494"/>
              <a:gd name="T32" fmla="*/ 460 w 1700"/>
              <a:gd name="T33" fmla="*/ 359 h 494"/>
              <a:gd name="T34" fmla="*/ 488 w 1700"/>
              <a:gd name="T35" fmla="*/ 391 h 494"/>
              <a:gd name="T36" fmla="*/ 515 w 1700"/>
              <a:gd name="T37" fmla="*/ 355 h 494"/>
              <a:gd name="T38" fmla="*/ 542 w 1700"/>
              <a:gd name="T39" fmla="*/ 359 h 494"/>
              <a:gd name="T40" fmla="*/ 569 w 1700"/>
              <a:gd name="T41" fmla="*/ 353 h 494"/>
              <a:gd name="T42" fmla="*/ 597 w 1700"/>
              <a:gd name="T43" fmla="*/ 360 h 494"/>
              <a:gd name="T44" fmla="*/ 624 w 1700"/>
              <a:gd name="T45" fmla="*/ 326 h 494"/>
              <a:gd name="T46" fmla="*/ 651 w 1700"/>
              <a:gd name="T47" fmla="*/ 350 h 494"/>
              <a:gd name="T48" fmla="*/ 678 w 1700"/>
              <a:gd name="T49" fmla="*/ 296 h 494"/>
              <a:gd name="T50" fmla="*/ 706 w 1700"/>
              <a:gd name="T51" fmla="*/ 318 h 494"/>
              <a:gd name="T52" fmla="*/ 733 w 1700"/>
              <a:gd name="T53" fmla="*/ 294 h 494"/>
              <a:gd name="T54" fmla="*/ 760 w 1700"/>
              <a:gd name="T55" fmla="*/ 296 h 494"/>
              <a:gd name="T56" fmla="*/ 787 w 1700"/>
              <a:gd name="T57" fmla="*/ 244 h 494"/>
              <a:gd name="T58" fmla="*/ 815 w 1700"/>
              <a:gd name="T59" fmla="*/ 244 h 494"/>
              <a:gd name="T60" fmla="*/ 842 w 1700"/>
              <a:gd name="T61" fmla="*/ 240 h 494"/>
              <a:gd name="T62" fmla="*/ 869 w 1700"/>
              <a:gd name="T63" fmla="*/ 236 h 494"/>
              <a:gd name="T64" fmla="*/ 897 w 1700"/>
              <a:gd name="T65" fmla="*/ 204 h 494"/>
              <a:gd name="T66" fmla="*/ 924 w 1700"/>
              <a:gd name="T67" fmla="*/ 191 h 494"/>
              <a:gd name="T68" fmla="*/ 951 w 1700"/>
              <a:gd name="T69" fmla="*/ 200 h 494"/>
              <a:gd name="T70" fmla="*/ 978 w 1700"/>
              <a:gd name="T71" fmla="*/ 175 h 494"/>
              <a:gd name="T72" fmla="*/ 1006 w 1700"/>
              <a:gd name="T73" fmla="*/ 138 h 494"/>
              <a:gd name="T74" fmla="*/ 1033 w 1700"/>
              <a:gd name="T75" fmla="*/ 124 h 494"/>
              <a:gd name="T76" fmla="*/ 1060 w 1700"/>
              <a:gd name="T77" fmla="*/ 109 h 494"/>
              <a:gd name="T78" fmla="*/ 1087 w 1700"/>
              <a:gd name="T79" fmla="*/ 117 h 494"/>
              <a:gd name="T80" fmla="*/ 1114 w 1700"/>
              <a:gd name="T81" fmla="*/ 67 h 494"/>
              <a:gd name="T82" fmla="*/ 1142 w 1700"/>
              <a:gd name="T83" fmla="*/ 64 h 494"/>
              <a:gd name="T84" fmla="*/ 1169 w 1700"/>
              <a:gd name="T85" fmla="*/ 51 h 494"/>
              <a:gd name="T86" fmla="*/ 1196 w 1700"/>
              <a:gd name="T87" fmla="*/ 80 h 494"/>
              <a:gd name="T88" fmla="*/ 1224 w 1700"/>
              <a:gd name="T89" fmla="*/ 67 h 494"/>
              <a:gd name="T90" fmla="*/ 1251 w 1700"/>
              <a:gd name="T91" fmla="*/ 51 h 494"/>
              <a:gd name="T92" fmla="*/ 1278 w 1700"/>
              <a:gd name="T93" fmla="*/ 25 h 494"/>
              <a:gd name="T94" fmla="*/ 1305 w 1700"/>
              <a:gd name="T95" fmla="*/ 37 h 494"/>
              <a:gd name="T96" fmla="*/ 1333 w 1700"/>
              <a:gd name="T97" fmla="*/ 84 h 494"/>
              <a:gd name="T98" fmla="*/ 1360 w 1700"/>
              <a:gd name="T99" fmla="*/ 60 h 494"/>
              <a:gd name="T100" fmla="*/ 1387 w 1700"/>
              <a:gd name="T101" fmla="*/ 56 h 494"/>
              <a:gd name="T102" fmla="*/ 1414 w 1700"/>
              <a:gd name="T103" fmla="*/ 58 h 494"/>
              <a:gd name="T104" fmla="*/ 1442 w 1700"/>
              <a:gd name="T105" fmla="*/ 50 h 494"/>
              <a:gd name="T106" fmla="*/ 1469 w 1700"/>
              <a:gd name="T107" fmla="*/ 11 h 494"/>
              <a:gd name="T108" fmla="*/ 1496 w 1700"/>
              <a:gd name="T109" fmla="*/ 18 h 494"/>
              <a:gd name="T110" fmla="*/ 1524 w 1700"/>
              <a:gd name="T111" fmla="*/ 0 h 494"/>
              <a:gd name="T112" fmla="*/ 1551 w 1700"/>
              <a:gd name="T113" fmla="*/ 38 h 494"/>
              <a:gd name="T114" fmla="*/ 1578 w 1700"/>
              <a:gd name="T115" fmla="*/ 39 h 494"/>
              <a:gd name="T116" fmla="*/ 1605 w 1700"/>
              <a:gd name="T117" fmla="*/ 88 h 494"/>
              <a:gd name="T118" fmla="*/ 1632 w 1700"/>
              <a:gd name="T119" fmla="*/ 121 h 494"/>
              <a:gd name="T120" fmla="*/ 1660 w 1700"/>
              <a:gd name="T121" fmla="*/ 90 h 494"/>
              <a:gd name="T122" fmla="*/ 1687 w 1700"/>
              <a:gd name="T123" fmla="*/ 145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94"/>
                </a:moveTo>
                <a:lnTo>
                  <a:pt x="4" y="487"/>
                </a:lnTo>
                <a:lnTo>
                  <a:pt x="7" y="475"/>
                </a:lnTo>
                <a:lnTo>
                  <a:pt x="11" y="463"/>
                </a:lnTo>
                <a:lnTo>
                  <a:pt x="14" y="458"/>
                </a:lnTo>
                <a:lnTo>
                  <a:pt x="18" y="457"/>
                </a:lnTo>
                <a:lnTo>
                  <a:pt x="21" y="462"/>
                </a:lnTo>
                <a:lnTo>
                  <a:pt x="24" y="465"/>
                </a:lnTo>
                <a:lnTo>
                  <a:pt x="28" y="470"/>
                </a:lnTo>
                <a:lnTo>
                  <a:pt x="31" y="472"/>
                </a:lnTo>
                <a:lnTo>
                  <a:pt x="35" y="468"/>
                </a:lnTo>
                <a:lnTo>
                  <a:pt x="38" y="466"/>
                </a:lnTo>
                <a:lnTo>
                  <a:pt x="41" y="458"/>
                </a:lnTo>
                <a:lnTo>
                  <a:pt x="45" y="459"/>
                </a:lnTo>
                <a:lnTo>
                  <a:pt x="48" y="451"/>
                </a:lnTo>
                <a:lnTo>
                  <a:pt x="52" y="445"/>
                </a:lnTo>
                <a:lnTo>
                  <a:pt x="55" y="436"/>
                </a:lnTo>
                <a:lnTo>
                  <a:pt x="58" y="439"/>
                </a:lnTo>
                <a:lnTo>
                  <a:pt x="62" y="441"/>
                </a:lnTo>
                <a:lnTo>
                  <a:pt x="65" y="442"/>
                </a:lnTo>
                <a:lnTo>
                  <a:pt x="69" y="437"/>
                </a:lnTo>
                <a:lnTo>
                  <a:pt x="72" y="439"/>
                </a:lnTo>
                <a:lnTo>
                  <a:pt x="75" y="438"/>
                </a:lnTo>
                <a:lnTo>
                  <a:pt x="79" y="444"/>
                </a:lnTo>
                <a:lnTo>
                  <a:pt x="82" y="450"/>
                </a:lnTo>
                <a:lnTo>
                  <a:pt x="86" y="466"/>
                </a:lnTo>
                <a:lnTo>
                  <a:pt x="89" y="467"/>
                </a:lnTo>
                <a:lnTo>
                  <a:pt x="92" y="467"/>
                </a:lnTo>
                <a:lnTo>
                  <a:pt x="96" y="459"/>
                </a:lnTo>
                <a:lnTo>
                  <a:pt x="99" y="457"/>
                </a:lnTo>
                <a:lnTo>
                  <a:pt x="103" y="448"/>
                </a:lnTo>
                <a:lnTo>
                  <a:pt x="106" y="442"/>
                </a:lnTo>
                <a:lnTo>
                  <a:pt x="109" y="440"/>
                </a:lnTo>
                <a:lnTo>
                  <a:pt x="113" y="439"/>
                </a:lnTo>
                <a:lnTo>
                  <a:pt x="116" y="434"/>
                </a:lnTo>
                <a:lnTo>
                  <a:pt x="120" y="433"/>
                </a:lnTo>
                <a:lnTo>
                  <a:pt x="123" y="438"/>
                </a:lnTo>
                <a:lnTo>
                  <a:pt x="126" y="448"/>
                </a:lnTo>
                <a:lnTo>
                  <a:pt x="130" y="447"/>
                </a:lnTo>
                <a:lnTo>
                  <a:pt x="133" y="445"/>
                </a:lnTo>
                <a:lnTo>
                  <a:pt x="137" y="445"/>
                </a:lnTo>
                <a:lnTo>
                  <a:pt x="140" y="444"/>
                </a:lnTo>
                <a:lnTo>
                  <a:pt x="143" y="439"/>
                </a:lnTo>
                <a:lnTo>
                  <a:pt x="147" y="431"/>
                </a:lnTo>
                <a:lnTo>
                  <a:pt x="150" y="426"/>
                </a:lnTo>
                <a:lnTo>
                  <a:pt x="154" y="419"/>
                </a:lnTo>
                <a:lnTo>
                  <a:pt x="157" y="411"/>
                </a:lnTo>
                <a:lnTo>
                  <a:pt x="160" y="414"/>
                </a:lnTo>
                <a:lnTo>
                  <a:pt x="164" y="426"/>
                </a:lnTo>
                <a:lnTo>
                  <a:pt x="167" y="436"/>
                </a:lnTo>
                <a:lnTo>
                  <a:pt x="171" y="437"/>
                </a:lnTo>
                <a:lnTo>
                  <a:pt x="174" y="433"/>
                </a:lnTo>
                <a:lnTo>
                  <a:pt x="177" y="442"/>
                </a:lnTo>
                <a:lnTo>
                  <a:pt x="181" y="450"/>
                </a:lnTo>
                <a:lnTo>
                  <a:pt x="184" y="459"/>
                </a:lnTo>
                <a:lnTo>
                  <a:pt x="188" y="461"/>
                </a:lnTo>
                <a:lnTo>
                  <a:pt x="191" y="466"/>
                </a:lnTo>
                <a:lnTo>
                  <a:pt x="195" y="466"/>
                </a:lnTo>
                <a:lnTo>
                  <a:pt x="198" y="458"/>
                </a:lnTo>
                <a:lnTo>
                  <a:pt x="201" y="452"/>
                </a:lnTo>
                <a:lnTo>
                  <a:pt x="205" y="442"/>
                </a:lnTo>
                <a:lnTo>
                  <a:pt x="208" y="438"/>
                </a:lnTo>
                <a:lnTo>
                  <a:pt x="212" y="434"/>
                </a:lnTo>
                <a:lnTo>
                  <a:pt x="215" y="440"/>
                </a:lnTo>
                <a:lnTo>
                  <a:pt x="218" y="450"/>
                </a:lnTo>
                <a:lnTo>
                  <a:pt x="222" y="459"/>
                </a:lnTo>
                <a:lnTo>
                  <a:pt x="225" y="464"/>
                </a:lnTo>
                <a:lnTo>
                  <a:pt x="229" y="466"/>
                </a:lnTo>
                <a:lnTo>
                  <a:pt x="232" y="470"/>
                </a:lnTo>
                <a:lnTo>
                  <a:pt x="235" y="477"/>
                </a:lnTo>
                <a:lnTo>
                  <a:pt x="239" y="479"/>
                </a:lnTo>
                <a:lnTo>
                  <a:pt x="242" y="481"/>
                </a:lnTo>
                <a:lnTo>
                  <a:pt x="246" y="476"/>
                </a:lnTo>
                <a:lnTo>
                  <a:pt x="249" y="475"/>
                </a:lnTo>
                <a:lnTo>
                  <a:pt x="253" y="467"/>
                </a:lnTo>
                <a:lnTo>
                  <a:pt x="256" y="464"/>
                </a:lnTo>
                <a:lnTo>
                  <a:pt x="259" y="465"/>
                </a:lnTo>
                <a:lnTo>
                  <a:pt x="263" y="466"/>
                </a:lnTo>
                <a:lnTo>
                  <a:pt x="266" y="469"/>
                </a:lnTo>
                <a:lnTo>
                  <a:pt x="270" y="465"/>
                </a:lnTo>
                <a:lnTo>
                  <a:pt x="273" y="461"/>
                </a:lnTo>
                <a:lnTo>
                  <a:pt x="276" y="449"/>
                </a:lnTo>
                <a:lnTo>
                  <a:pt x="280" y="438"/>
                </a:lnTo>
                <a:lnTo>
                  <a:pt x="283" y="436"/>
                </a:lnTo>
                <a:lnTo>
                  <a:pt x="287" y="438"/>
                </a:lnTo>
                <a:lnTo>
                  <a:pt x="290" y="451"/>
                </a:lnTo>
                <a:lnTo>
                  <a:pt x="293" y="450"/>
                </a:lnTo>
                <a:lnTo>
                  <a:pt x="297" y="449"/>
                </a:lnTo>
                <a:lnTo>
                  <a:pt x="300" y="434"/>
                </a:lnTo>
                <a:lnTo>
                  <a:pt x="304" y="426"/>
                </a:lnTo>
                <a:lnTo>
                  <a:pt x="307" y="421"/>
                </a:lnTo>
                <a:lnTo>
                  <a:pt x="311" y="410"/>
                </a:lnTo>
                <a:lnTo>
                  <a:pt x="314" y="406"/>
                </a:lnTo>
                <a:lnTo>
                  <a:pt x="317" y="403"/>
                </a:lnTo>
                <a:lnTo>
                  <a:pt x="321" y="408"/>
                </a:lnTo>
                <a:lnTo>
                  <a:pt x="324" y="407"/>
                </a:lnTo>
                <a:lnTo>
                  <a:pt x="328" y="403"/>
                </a:lnTo>
                <a:lnTo>
                  <a:pt x="331" y="403"/>
                </a:lnTo>
                <a:lnTo>
                  <a:pt x="334" y="399"/>
                </a:lnTo>
                <a:lnTo>
                  <a:pt x="338" y="400"/>
                </a:lnTo>
                <a:lnTo>
                  <a:pt x="341" y="407"/>
                </a:lnTo>
                <a:lnTo>
                  <a:pt x="345" y="421"/>
                </a:lnTo>
                <a:lnTo>
                  <a:pt x="348" y="430"/>
                </a:lnTo>
                <a:lnTo>
                  <a:pt x="351" y="430"/>
                </a:lnTo>
                <a:lnTo>
                  <a:pt x="355" y="426"/>
                </a:lnTo>
                <a:lnTo>
                  <a:pt x="358" y="421"/>
                </a:lnTo>
                <a:lnTo>
                  <a:pt x="362" y="422"/>
                </a:lnTo>
                <a:lnTo>
                  <a:pt x="365" y="419"/>
                </a:lnTo>
                <a:lnTo>
                  <a:pt x="368" y="415"/>
                </a:lnTo>
                <a:lnTo>
                  <a:pt x="372" y="406"/>
                </a:lnTo>
                <a:lnTo>
                  <a:pt x="375" y="401"/>
                </a:lnTo>
                <a:lnTo>
                  <a:pt x="379" y="398"/>
                </a:lnTo>
                <a:lnTo>
                  <a:pt x="382" y="395"/>
                </a:lnTo>
                <a:lnTo>
                  <a:pt x="385" y="395"/>
                </a:lnTo>
                <a:lnTo>
                  <a:pt x="389" y="394"/>
                </a:lnTo>
                <a:lnTo>
                  <a:pt x="392" y="400"/>
                </a:lnTo>
                <a:lnTo>
                  <a:pt x="396" y="394"/>
                </a:lnTo>
                <a:lnTo>
                  <a:pt x="399" y="394"/>
                </a:lnTo>
                <a:lnTo>
                  <a:pt x="402" y="391"/>
                </a:lnTo>
                <a:lnTo>
                  <a:pt x="406" y="394"/>
                </a:lnTo>
                <a:lnTo>
                  <a:pt x="409" y="390"/>
                </a:lnTo>
                <a:lnTo>
                  <a:pt x="413" y="378"/>
                </a:lnTo>
                <a:lnTo>
                  <a:pt x="416" y="376"/>
                </a:lnTo>
                <a:lnTo>
                  <a:pt x="419" y="368"/>
                </a:lnTo>
                <a:lnTo>
                  <a:pt x="423" y="373"/>
                </a:lnTo>
                <a:lnTo>
                  <a:pt x="426" y="368"/>
                </a:lnTo>
                <a:lnTo>
                  <a:pt x="430" y="368"/>
                </a:lnTo>
                <a:lnTo>
                  <a:pt x="433" y="363"/>
                </a:lnTo>
                <a:lnTo>
                  <a:pt x="436" y="366"/>
                </a:lnTo>
                <a:lnTo>
                  <a:pt x="440" y="369"/>
                </a:lnTo>
                <a:lnTo>
                  <a:pt x="443" y="375"/>
                </a:lnTo>
                <a:lnTo>
                  <a:pt x="447" y="377"/>
                </a:lnTo>
                <a:lnTo>
                  <a:pt x="450" y="375"/>
                </a:lnTo>
                <a:lnTo>
                  <a:pt x="453" y="364"/>
                </a:lnTo>
                <a:lnTo>
                  <a:pt x="457" y="357"/>
                </a:lnTo>
                <a:lnTo>
                  <a:pt x="460" y="359"/>
                </a:lnTo>
                <a:lnTo>
                  <a:pt x="464" y="370"/>
                </a:lnTo>
                <a:lnTo>
                  <a:pt x="467" y="371"/>
                </a:lnTo>
                <a:lnTo>
                  <a:pt x="470" y="374"/>
                </a:lnTo>
                <a:lnTo>
                  <a:pt x="474" y="372"/>
                </a:lnTo>
                <a:lnTo>
                  <a:pt x="477" y="376"/>
                </a:lnTo>
                <a:lnTo>
                  <a:pt x="481" y="380"/>
                </a:lnTo>
                <a:lnTo>
                  <a:pt x="484" y="387"/>
                </a:lnTo>
                <a:lnTo>
                  <a:pt x="488" y="391"/>
                </a:lnTo>
                <a:lnTo>
                  <a:pt x="491" y="396"/>
                </a:lnTo>
                <a:lnTo>
                  <a:pt x="494" y="386"/>
                </a:lnTo>
                <a:lnTo>
                  <a:pt x="498" y="378"/>
                </a:lnTo>
                <a:lnTo>
                  <a:pt x="501" y="368"/>
                </a:lnTo>
                <a:lnTo>
                  <a:pt x="505" y="372"/>
                </a:lnTo>
                <a:lnTo>
                  <a:pt x="508" y="368"/>
                </a:lnTo>
                <a:lnTo>
                  <a:pt x="511" y="362"/>
                </a:lnTo>
                <a:lnTo>
                  <a:pt x="515" y="355"/>
                </a:lnTo>
                <a:lnTo>
                  <a:pt x="518" y="352"/>
                </a:lnTo>
                <a:lnTo>
                  <a:pt x="522" y="342"/>
                </a:lnTo>
                <a:lnTo>
                  <a:pt x="525" y="340"/>
                </a:lnTo>
                <a:lnTo>
                  <a:pt x="528" y="337"/>
                </a:lnTo>
                <a:lnTo>
                  <a:pt x="532" y="345"/>
                </a:lnTo>
                <a:lnTo>
                  <a:pt x="535" y="350"/>
                </a:lnTo>
                <a:lnTo>
                  <a:pt x="539" y="359"/>
                </a:lnTo>
                <a:lnTo>
                  <a:pt x="542" y="359"/>
                </a:lnTo>
                <a:lnTo>
                  <a:pt x="546" y="361"/>
                </a:lnTo>
                <a:lnTo>
                  <a:pt x="549" y="359"/>
                </a:lnTo>
                <a:lnTo>
                  <a:pt x="552" y="374"/>
                </a:lnTo>
                <a:lnTo>
                  <a:pt x="556" y="378"/>
                </a:lnTo>
                <a:lnTo>
                  <a:pt x="559" y="384"/>
                </a:lnTo>
                <a:lnTo>
                  <a:pt x="563" y="371"/>
                </a:lnTo>
                <a:lnTo>
                  <a:pt x="566" y="361"/>
                </a:lnTo>
                <a:lnTo>
                  <a:pt x="569" y="353"/>
                </a:lnTo>
                <a:lnTo>
                  <a:pt x="573" y="349"/>
                </a:lnTo>
                <a:lnTo>
                  <a:pt x="576" y="355"/>
                </a:lnTo>
                <a:lnTo>
                  <a:pt x="580" y="361"/>
                </a:lnTo>
                <a:lnTo>
                  <a:pt x="583" y="369"/>
                </a:lnTo>
                <a:lnTo>
                  <a:pt x="586" y="371"/>
                </a:lnTo>
                <a:lnTo>
                  <a:pt x="590" y="370"/>
                </a:lnTo>
                <a:lnTo>
                  <a:pt x="593" y="365"/>
                </a:lnTo>
                <a:lnTo>
                  <a:pt x="597" y="360"/>
                </a:lnTo>
                <a:lnTo>
                  <a:pt x="600" y="356"/>
                </a:lnTo>
                <a:lnTo>
                  <a:pt x="604" y="355"/>
                </a:lnTo>
                <a:lnTo>
                  <a:pt x="607" y="351"/>
                </a:lnTo>
                <a:lnTo>
                  <a:pt x="610" y="346"/>
                </a:lnTo>
                <a:lnTo>
                  <a:pt x="614" y="341"/>
                </a:lnTo>
                <a:lnTo>
                  <a:pt x="617" y="335"/>
                </a:lnTo>
                <a:lnTo>
                  <a:pt x="621" y="332"/>
                </a:lnTo>
                <a:lnTo>
                  <a:pt x="624" y="326"/>
                </a:lnTo>
                <a:lnTo>
                  <a:pt x="627" y="327"/>
                </a:lnTo>
                <a:lnTo>
                  <a:pt x="631" y="327"/>
                </a:lnTo>
                <a:lnTo>
                  <a:pt x="634" y="332"/>
                </a:lnTo>
                <a:lnTo>
                  <a:pt x="638" y="333"/>
                </a:lnTo>
                <a:lnTo>
                  <a:pt x="641" y="332"/>
                </a:lnTo>
                <a:lnTo>
                  <a:pt x="644" y="332"/>
                </a:lnTo>
                <a:lnTo>
                  <a:pt x="648" y="340"/>
                </a:lnTo>
                <a:lnTo>
                  <a:pt x="651" y="350"/>
                </a:lnTo>
                <a:lnTo>
                  <a:pt x="655" y="348"/>
                </a:lnTo>
                <a:lnTo>
                  <a:pt x="658" y="347"/>
                </a:lnTo>
                <a:lnTo>
                  <a:pt x="661" y="337"/>
                </a:lnTo>
                <a:lnTo>
                  <a:pt x="665" y="327"/>
                </a:lnTo>
                <a:lnTo>
                  <a:pt x="668" y="303"/>
                </a:lnTo>
                <a:lnTo>
                  <a:pt x="672" y="290"/>
                </a:lnTo>
                <a:lnTo>
                  <a:pt x="675" y="289"/>
                </a:lnTo>
                <a:lnTo>
                  <a:pt x="678" y="296"/>
                </a:lnTo>
                <a:lnTo>
                  <a:pt x="682" y="293"/>
                </a:lnTo>
                <a:lnTo>
                  <a:pt x="685" y="284"/>
                </a:lnTo>
                <a:lnTo>
                  <a:pt x="689" y="279"/>
                </a:lnTo>
                <a:lnTo>
                  <a:pt x="692" y="276"/>
                </a:lnTo>
                <a:lnTo>
                  <a:pt x="696" y="287"/>
                </a:lnTo>
                <a:lnTo>
                  <a:pt x="699" y="297"/>
                </a:lnTo>
                <a:lnTo>
                  <a:pt x="702" y="310"/>
                </a:lnTo>
                <a:lnTo>
                  <a:pt x="706" y="318"/>
                </a:lnTo>
                <a:lnTo>
                  <a:pt x="709" y="319"/>
                </a:lnTo>
                <a:lnTo>
                  <a:pt x="713" y="319"/>
                </a:lnTo>
                <a:lnTo>
                  <a:pt x="716" y="318"/>
                </a:lnTo>
                <a:lnTo>
                  <a:pt x="719" y="317"/>
                </a:lnTo>
                <a:lnTo>
                  <a:pt x="723" y="315"/>
                </a:lnTo>
                <a:lnTo>
                  <a:pt x="726" y="309"/>
                </a:lnTo>
                <a:lnTo>
                  <a:pt x="730" y="300"/>
                </a:lnTo>
                <a:lnTo>
                  <a:pt x="733" y="294"/>
                </a:lnTo>
                <a:lnTo>
                  <a:pt x="736" y="292"/>
                </a:lnTo>
                <a:lnTo>
                  <a:pt x="740" y="297"/>
                </a:lnTo>
                <a:lnTo>
                  <a:pt x="743" y="295"/>
                </a:lnTo>
                <a:lnTo>
                  <a:pt x="747" y="298"/>
                </a:lnTo>
                <a:lnTo>
                  <a:pt x="750" y="298"/>
                </a:lnTo>
                <a:lnTo>
                  <a:pt x="753" y="300"/>
                </a:lnTo>
                <a:lnTo>
                  <a:pt x="757" y="298"/>
                </a:lnTo>
                <a:lnTo>
                  <a:pt x="760" y="296"/>
                </a:lnTo>
                <a:lnTo>
                  <a:pt x="764" y="300"/>
                </a:lnTo>
                <a:lnTo>
                  <a:pt x="767" y="303"/>
                </a:lnTo>
                <a:lnTo>
                  <a:pt x="770" y="305"/>
                </a:lnTo>
                <a:lnTo>
                  <a:pt x="774" y="295"/>
                </a:lnTo>
                <a:lnTo>
                  <a:pt x="777" y="281"/>
                </a:lnTo>
                <a:lnTo>
                  <a:pt x="781" y="257"/>
                </a:lnTo>
                <a:lnTo>
                  <a:pt x="784" y="248"/>
                </a:lnTo>
                <a:lnTo>
                  <a:pt x="787" y="244"/>
                </a:lnTo>
                <a:lnTo>
                  <a:pt x="791" y="247"/>
                </a:lnTo>
                <a:lnTo>
                  <a:pt x="794" y="239"/>
                </a:lnTo>
                <a:lnTo>
                  <a:pt x="798" y="232"/>
                </a:lnTo>
                <a:lnTo>
                  <a:pt x="801" y="232"/>
                </a:lnTo>
                <a:lnTo>
                  <a:pt x="804" y="234"/>
                </a:lnTo>
                <a:lnTo>
                  <a:pt x="808" y="236"/>
                </a:lnTo>
                <a:lnTo>
                  <a:pt x="811" y="243"/>
                </a:lnTo>
                <a:lnTo>
                  <a:pt x="815" y="244"/>
                </a:lnTo>
                <a:lnTo>
                  <a:pt x="818" y="244"/>
                </a:lnTo>
                <a:lnTo>
                  <a:pt x="821" y="236"/>
                </a:lnTo>
                <a:lnTo>
                  <a:pt x="825" y="243"/>
                </a:lnTo>
                <a:lnTo>
                  <a:pt x="828" y="243"/>
                </a:lnTo>
                <a:lnTo>
                  <a:pt x="832" y="246"/>
                </a:lnTo>
                <a:lnTo>
                  <a:pt x="835" y="241"/>
                </a:lnTo>
                <a:lnTo>
                  <a:pt x="839" y="242"/>
                </a:lnTo>
                <a:lnTo>
                  <a:pt x="842" y="240"/>
                </a:lnTo>
                <a:lnTo>
                  <a:pt x="845" y="232"/>
                </a:lnTo>
                <a:lnTo>
                  <a:pt x="849" y="222"/>
                </a:lnTo>
                <a:lnTo>
                  <a:pt x="852" y="208"/>
                </a:lnTo>
                <a:lnTo>
                  <a:pt x="856" y="212"/>
                </a:lnTo>
                <a:lnTo>
                  <a:pt x="859" y="220"/>
                </a:lnTo>
                <a:lnTo>
                  <a:pt x="862" y="235"/>
                </a:lnTo>
                <a:lnTo>
                  <a:pt x="866" y="234"/>
                </a:lnTo>
                <a:lnTo>
                  <a:pt x="869" y="236"/>
                </a:lnTo>
                <a:lnTo>
                  <a:pt x="873" y="237"/>
                </a:lnTo>
                <a:lnTo>
                  <a:pt x="876" y="237"/>
                </a:lnTo>
                <a:lnTo>
                  <a:pt x="879" y="235"/>
                </a:lnTo>
                <a:lnTo>
                  <a:pt x="883" y="230"/>
                </a:lnTo>
                <a:lnTo>
                  <a:pt x="886" y="234"/>
                </a:lnTo>
                <a:lnTo>
                  <a:pt x="890" y="227"/>
                </a:lnTo>
                <a:lnTo>
                  <a:pt x="893" y="217"/>
                </a:lnTo>
                <a:lnTo>
                  <a:pt x="897" y="204"/>
                </a:lnTo>
                <a:lnTo>
                  <a:pt x="900" y="198"/>
                </a:lnTo>
                <a:lnTo>
                  <a:pt x="903" y="191"/>
                </a:lnTo>
                <a:lnTo>
                  <a:pt x="907" y="176"/>
                </a:lnTo>
                <a:lnTo>
                  <a:pt x="910" y="158"/>
                </a:lnTo>
                <a:lnTo>
                  <a:pt x="914" y="151"/>
                </a:lnTo>
                <a:lnTo>
                  <a:pt x="917" y="163"/>
                </a:lnTo>
                <a:lnTo>
                  <a:pt x="920" y="176"/>
                </a:lnTo>
                <a:lnTo>
                  <a:pt x="924" y="191"/>
                </a:lnTo>
                <a:lnTo>
                  <a:pt x="927" y="197"/>
                </a:lnTo>
                <a:lnTo>
                  <a:pt x="931" y="202"/>
                </a:lnTo>
                <a:lnTo>
                  <a:pt x="934" y="206"/>
                </a:lnTo>
                <a:lnTo>
                  <a:pt x="938" y="214"/>
                </a:lnTo>
                <a:lnTo>
                  <a:pt x="941" y="220"/>
                </a:lnTo>
                <a:lnTo>
                  <a:pt x="944" y="214"/>
                </a:lnTo>
                <a:lnTo>
                  <a:pt x="948" y="208"/>
                </a:lnTo>
                <a:lnTo>
                  <a:pt x="951" y="200"/>
                </a:lnTo>
                <a:lnTo>
                  <a:pt x="955" y="192"/>
                </a:lnTo>
                <a:lnTo>
                  <a:pt x="958" y="185"/>
                </a:lnTo>
                <a:lnTo>
                  <a:pt x="961" y="180"/>
                </a:lnTo>
                <a:lnTo>
                  <a:pt x="965" y="177"/>
                </a:lnTo>
                <a:lnTo>
                  <a:pt x="968" y="175"/>
                </a:lnTo>
                <a:lnTo>
                  <a:pt x="972" y="175"/>
                </a:lnTo>
                <a:lnTo>
                  <a:pt x="975" y="176"/>
                </a:lnTo>
                <a:lnTo>
                  <a:pt x="978" y="175"/>
                </a:lnTo>
                <a:lnTo>
                  <a:pt x="982" y="174"/>
                </a:lnTo>
                <a:lnTo>
                  <a:pt x="985" y="161"/>
                </a:lnTo>
                <a:lnTo>
                  <a:pt x="989" y="149"/>
                </a:lnTo>
                <a:lnTo>
                  <a:pt x="992" y="140"/>
                </a:lnTo>
                <a:lnTo>
                  <a:pt x="995" y="136"/>
                </a:lnTo>
                <a:lnTo>
                  <a:pt x="999" y="136"/>
                </a:lnTo>
                <a:lnTo>
                  <a:pt x="1002" y="134"/>
                </a:lnTo>
                <a:lnTo>
                  <a:pt x="1006" y="138"/>
                </a:lnTo>
                <a:lnTo>
                  <a:pt x="1009" y="134"/>
                </a:lnTo>
                <a:lnTo>
                  <a:pt x="1012" y="129"/>
                </a:lnTo>
                <a:lnTo>
                  <a:pt x="1016" y="130"/>
                </a:lnTo>
                <a:lnTo>
                  <a:pt x="1019" y="131"/>
                </a:lnTo>
                <a:lnTo>
                  <a:pt x="1023" y="132"/>
                </a:lnTo>
                <a:lnTo>
                  <a:pt x="1026" y="130"/>
                </a:lnTo>
                <a:lnTo>
                  <a:pt x="1029" y="129"/>
                </a:lnTo>
                <a:lnTo>
                  <a:pt x="1033" y="124"/>
                </a:lnTo>
                <a:lnTo>
                  <a:pt x="1036" y="117"/>
                </a:lnTo>
                <a:lnTo>
                  <a:pt x="1040" y="112"/>
                </a:lnTo>
                <a:lnTo>
                  <a:pt x="1043" y="106"/>
                </a:lnTo>
                <a:lnTo>
                  <a:pt x="1046" y="103"/>
                </a:lnTo>
                <a:lnTo>
                  <a:pt x="1050" y="105"/>
                </a:lnTo>
                <a:lnTo>
                  <a:pt x="1053" y="115"/>
                </a:lnTo>
                <a:lnTo>
                  <a:pt x="1057" y="114"/>
                </a:lnTo>
                <a:lnTo>
                  <a:pt x="1060" y="109"/>
                </a:lnTo>
                <a:lnTo>
                  <a:pt x="1063" y="99"/>
                </a:lnTo>
                <a:lnTo>
                  <a:pt x="1067" y="97"/>
                </a:lnTo>
                <a:lnTo>
                  <a:pt x="1070" y="96"/>
                </a:lnTo>
                <a:lnTo>
                  <a:pt x="1074" y="104"/>
                </a:lnTo>
                <a:lnTo>
                  <a:pt x="1077" y="112"/>
                </a:lnTo>
                <a:lnTo>
                  <a:pt x="1080" y="121"/>
                </a:lnTo>
                <a:lnTo>
                  <a:pt x="1084" y="120"/>
                </a:lnTo>
                <a:lnTo>
                  <a:pt x="1087" y="117"/>
                </a:lnTo>
                <a:lnTo>
                  <a:pt x="1091" y="109"/>
                </a:lnTo>
                <a:lnTo>
                  <a:pt x="1094" y="99"/>
                </a:lnTo>
                <a:lnTo>
                  <a:pt x="1097" y="87"/>
                </a:lnTo>
                <a:lnTo>
                  <a:pt x="1101" y="83"/>
                </a:lnTo>
                <a:lnTo>
                  <a:pt x="1104" y="82"/>
                </a:lnTo>
                <a:lnTo>
                  <a:pt x="1108" y="80"/>
                </a:lnTo>
                <a:lnTo>
                  <a:pt x="1111" y="72"/>
                </a:lnTo>
                <a:lnTo>
                  <a:pt x="1114" y="67"/>
                </a:lnTo>
                <a:lnTo>
                  <a:pt x="1118" y="67"/>
                </a:lnTo>
                <a:lnTo>
                  <a:pt x="1121" y="65"/>
                </a:lnTo>
                <a:lnTo>
                  <a:pt x="1125" y="68"/>
                </a:lnTo>
                <a:lnTo>
                  <a:pt x="1128" y="78"/>
                </a:lnTo>
                <a:lnTo>
                  <a:pt x="1132" y="82"/>
                </a:lnTo>
                <a:lnTo>
                  <a:pt x="1135" y="80"/>
                </a:lnTo>
                <a:lnTo>
                  <a:pt x="1138" y="65"/>
                </a:lnTo>
                <a:lnTo>
                  <a:pt x="1142" y="64"/>
                </a:lnTo>
                <a:lnTo>
                  <a:pt x="1145" y="65"/>
                </a:lnTo>
                <a:lnTo>
                  <a:pt x="1149" y="65"/>
                </a:lnTo>
                <a:lnTo>
                  <a:pt x="1152" y="69"/>
                </a:lnTo>
                <a:lnTo>
                  <a:pt x="1155" y="72"/>
                </a:lnTo>
                <a:lnTo>
                  <a:pt x="1159" y="73"/>
                </a:lnTo>
                <a:lnTo>
                  <a:pt x="1162" y="66"/>
                </a:lnTo>
                <a:lnTo>
                  <a:pt x="1166" y="59"/>
                </a:lnTo>
                <a:lnTo>
                  <a:pt x="1169" y="51"/>
                </a:lnTo>
                <a:lnTo>
                  <a:pt x="1172" y="51"/>
                </a:lnTo>
                <a:lnTo>
                  <a:pt x="1176" y="55"/>
                </a:lnTo>
                <a:lnTo>
                  <a:pt x="1179" y="68"/>
                </a:lnTo>
                <a:lnTo>
                  <a:pt x="1183" y="74"/>
                </a:lnTo>
                <a:lnTo>
                  <a:pt x="1186" y="75"/>
                </a:lnTo>
                <a:lnTo>
                  <a:pt x="1190" y="75"/>
                </a:lnTo>
                <a:lnTo>
                  <a:pt x="1193" y="75"/>
                </a:lnTo>
                <a:lnTo>
                  <a:pt x="1196" y="80"/>
                </a:lnTo>
                <a:lnTo>
                  <a:pt x="1200" y="72"/>
                </a:lnTo>
                <a:lnTo>
                  <a:pt x="1203" y="61"/>
                </a:lnTo>
                <a:lnTo>
                  <a:pt x="1207" y="51"/>
                </a:lnTo>
                <a:lnTo>
                  <a:pt x="1210" y="54"/>
                </a:lnTo>
                <a:lnTo>
                  <a:pt x="1213" y="63"/>
                </a:lnTo>
                <a:lnTo>
                  <a:pt x="1217" y="72"/>
                </a:lnTo>
                <a:lnTo>
                  <a:pt x="1220" y="75"/>
                </a:lnTo>
                <a:lnTo>
                  <a:pt x="1224" y="67"/>
                </a:lnTo>
                <a:lnTo>
                  <a:pt x="1227" y="58"/>
                </a:lnTo>
                <a:lnTo>
                  <a:pt x="1231" y="53"/>
                </a:lnTo>
                <a:lnTo>
                  <a:pt x="1234" y="52"/>
                </a:lnTo>
                <a:lnTo>
                  <a:pt x="1237" y="57"/>
                </a:lnTo>
                <a:lnTo>
                  <a:pt x="1241" y="62"/>
                </a:lnTo>
                <a:lnTo>
                  <a:pt x="1244" y="65"/>
                </a:lnTo>
                <a:lnTo>
                  <a:pt x="1248" y="60"/>
                </a:lnTo>
                <a:lnTo>
                  <a:pt x="1251" y="51"/>
                </a:lnTo>
                <a:lnTo>
                  <a:pt x="1254" y="45"/>
                </a:lnTo>
                <a:lnTo>
                  <a:pt x="1258" y="36"/>
                </a:lnTo>
                <a:lnTo>
                  <a:pt x="1261" y="34"/>
                </a:lnTo>
                <a:lnTo>
                  <a:pt x="1265" y="39"/>
                </a:lnTo>
                <a:lnTo>
                  <a:pt x="1268" y="44"/>
                </a:lnTo>
                <a:lnTo>
                  <a:pt x="1271" y="45"/>
                </a:lnTo>
                <a:lnTo>
                  <a:pt x="1275" y="30"/>
                </a:lnTo>
                <a:lnTo>
                  <a:pt x="1278" y="25"/>
                </a:lnTo>
                <a:lnTo>
                  <a:pt x="1282" y="31"/>
                </a:lnTo>
                <a:lnTo>
                  <a:pt x="1285" y="55"/>
                </a:lnTo>
                <a:lnTo>
                  <a:pt x="1288" y="76"/>
                </a:lnTo>
                <a:lnTo>
                  <a:pt x="1292" y="85"/>
                </a:lnTo>
                <a:lnTo>
                  <a:pt x="1295" y="74"/>
                </a:lnTo>
                <a:lnTo>
                  <a:pt x="1299" y="57"/>
                </a:lnTo>
                <a:lnTo>
                  <a:pt x="1302" y="41"/>
                </a:lnTo>
                <a:lnTo>
                  <a:pt x="1305" y="37"/>
                </a:lnTo>
                <a:lnTo>
                  <a:pt x="1309" y="42"/>
                </a:lnTo>
                <a:lnTo>
                  <a:pt x="1312" y="49"/>
                </a:lnTo>
                <a:lnTo>
                  <a:pt x="1316" y="56"/>
                </a:lnTo>
                <a:lnTo>
                  <a:pt x="1319" y="66"/>
                </a:lnTo>
                <a:lnTo>
                  <a:pt x="1322" y="66"/>
                </a:lnTo>
                <a:lnTo>
                  <a:pt x="1326" y="74"/>
                </a:lnTo>
                <a:lnTo>
                  <a:pt x="1329" y="76"/>
                </a:lnTo>
                <a:lnTo>
                  <a:pt x="1333" y="84"/>
                </a:lnTo>
                <a:lnTo>
                  <a:pt x="1336" y="77"/>
                </a:lnTo>
                <a:lnTo>
                  <a:pt x="1339" y="72"/>
                </a:lnTo>
                <a:lnTo>
                  <a:pt x="1343" y="71"/>
                </a:lnTo>
                <a:lnTo>
                  <a:pt x="1346" y="72"/>
                </a:lnTo>
                <a:lnTo>
                  <a:pt x="1350" y="71"/>
                </a:lnTo>
                <a:lnTo>
                  <a:pt x="1353" y="66"/>
                </a:lnTo>
                <a:lnTo>
                  <a:pt x="1356" y="64"/>
                </a:lnTo>
                <a:lnTo>
                  <a:pt x="1360" y="60"/>
                </a:lnTo>
                <a:lnTo>
                  <a:pt x="1363" y="60"/>
                </a:lnTo>
                <a:lnTo>
                  <a:pt x="1367" y="60"/>
                </a:lnTo>
                <a:lnTo>
                  <a:pt x="1370" y="62"/>
                </a:lnTo>
                <a:lnTo>
                  <a:pt x="1373" y="55"/>
                </a:lnTo>
                <a:lnTo>
                  <a:pt x="1377" y="54"/>
                </a:lnTo>
                <a:lnTo>
                  <a:pt x="1380" y="50"/>
                </a:lnTo>
                <a:lnTo>
                  <a:pt x="1384" y="54"/>
                </a:lnTo>
                <a:lnTo>
                  <a:pt x="1387" y="56"/>
                </a:lnTo>
                <a:lnTo>
                  <a:pt x="1390" y="52"/>
                </a:lnTo>
                <a:lnTo>
                  <a:pt x="1394" y="48"/>
                </a:lnTo>
                <a:lnTo>
                  <a:pt x="1397" y="44"/>
                </a:lnTo>
                <a:lnTo>
                  <a:pt x="1401" y="56"/>
                </a:lnTo>
                <a:lnTo>
                  <a:pt x="1404" y="62"/>
                </a:lnTo>
                <a:lnTo>
                  <a:pt x="1407" y="66"/>
                </a:lnTo>
                <a:lnTo>
                  <a:pt x="1411" y="62"/>
                </a:lnTo>
                <a:lnTo>
                  <a:pt x="1414" y="58"/>
                </a:lnTo>
                <a:lnTo>
                  <a:pt x="1418" y="51"/>
                </a:lnTo>
                <a:lnTo>
                  <a:pt x="1421" y="52"/>
                </a:lnTo>
                <a:lnTo>
                  <a:pt x="1425" y="53"/>
                </a:lnTo>
                <a:lnTo>
                  <a:pt x="1428" y="51"/>
                </a:lnTo>
                <a:lnTo>
                  <a:pt x="1431" y="50"/>
                </a:lnTo>
                <a:lnTo>
                  <a:pt x="1435" y="48"/>
                </a:lnTo>
                <a:lnTo>
                  <a:pt x="1438" y="52"/>
                </a:lnTo>
                <a:lnTo>
                  <a:pt x="1442" y="50"/>
                </a:lnTo>
                <a:lnTo>
                  <a:pt x="1445" y="36"/>
                </a:lnTo>
                <a:lnTo>
                  <a:pt x="1448" y="18"/>
                </a:lnTo>
                <a:lnTo>
                  <a:pt x="1452" y="6"/>
                </a:lnTo>
                <a:lnTo>
                  <a:pt x="1455" y="6"/>
                </a:lnTo>
                <a:lnTo>
                  <a:pt x="1459" y="12"/>
                </a:lnTo>
                <a:lnTo>
                  <a:pt x="1462" y="11"/>
                </a:lnTo>
                <a:lnTo>
                  <a:pt x="1465" y="9"/>
                </a:lnTo>
                <a:lnTo>
                  <a:pt x="1469" y="11"/>
                </a:lnTo>
                <a:lnTo>
                  <a:pt x="1472" y="13"/>
                </a:lnTo>
                <a:lnTo>
                  <a:pt x="1476" y="21"/>
                </a:lnTo>
                <a:lnTo>
                  <a:pt x="1479" y="22"/>
                </a:lnTo>
                <a:lnTo>
                  <a:pt x="1483" y="26"/>
                </a:lnTo>
                <a:lnTo>
                  <a:pt x="1486" y="27"/>
                </a:lnTo>
                <a:lnTo>
                  <a:pt x="1489" y="28"/>
                </a:lnTo>
                <a:lnTo>
                  <a:pt x="1493" y="26"/>
                </a:lnTo>
                <a:lnTo>
                  <a:pt x="1496" y="18"/>
                </a:lnTo>
                <a:lnTo>
                  <a:pt x="1500" y="19"/>
                </a:lnTo>
                <a:lnTo>
                  <a:pt x="1503" y="21"/>
                </a:lnTo>
                <a:lnTo>
                  <a:pt x="1506" y="22"/>
                </a:lnTo>
                <a:lnTo>
                  <a:pt x="1510" y="15"/>
                </a:lnTo>
                <a:lnTo>
                  <a:pt x="1513" y="10"/>
                </a:lnTo>
                <a:lnTo>
                  <a:pt x="1517" y="9"/>
                </a:lnTo>
                <a:lnTo>
                  <a:pt x="1520" y="7"/>
                </a:lnTo>
                <a:lnTo>
                  <a:pt x="1524" y="0"/>
                </a:lnTo>
                <a:lnTo>
                  <a:pt x="1527" y="0"/>
                </a:lnTo>
                <a:lnTo>
                  <a:pt x="1530" y="5"/>
                </a:lnTo>
                <a:lnTo>
                  <a:pt x="1534" y="13"/>
                </a:lnTo>
                <a:lnTo>
                  <a:pt x="1537" y="12"/>
                </a:lnTo>
                <a:lnTo>
                  <a:pt x="1541" y="24"/>
                </a:lnTo>
                <a:lnTo>
                  <a:pt x="1544" y="33"/>
                </a:lnTo>
                <a:lnTo>
                  <a:pt x="1547" y="43"/>
                </a:lnTo>
                <a:lnTo>
                  <a:pt x="1551" y="38"/>
                </a:lnTo>
                <a:lnTo>
                  <a:pt x="1554" y="42"/>
                </a:lnTo>
                <a:lnTo>
                  <a:pt x="1558" y="44"/>
                </a:lnTo>
                <a:lnTo>
                  <a:pt x="1561" y="42"/>
                </a:lnTo>
                <a:lnTo>
                  <a:pt x="1564" y="37"/>
                </a:lnTo>
                <a:lnTo>
                  <a:pt x="1568" y="29"/>
                </a:lnTo>
                <a:lnTo>
                  <a:pt x="1571" y="33"/>
                </a:lnTo>
                <a:lnTo>
                  <a:pt x="1575" y="35"/>
                </a:lnTo>
                <a:lnTo>
                  <a:pt x="1578" y="39"/>
                </a:lnTo>
                <a:lnTo>
                  <a:pt x="1581" y="37"/>
                </a:lnTo>
                <a:lnTo>
                  <a:pt x="1585" y="39"/>
                </a:lnTo>
                <a:lnTo>
                  <a:pt x="1588" y="50"/>
                </a:lnTo>
                <a:lnTo>
                  <a:pt x="1592" y="64"/>
                </a:lnTo>
                <a:lnTo>
                  <a:pt x="1595" y="72"/>
                </a:lnTo>
                <a:lnTo>
                  <a:pt x="1598" y="73"/>
                </a:lnTo>
                <a:lnTo>
                  <a:pt x="1602" y="81"/>
                </a:lnTo>
                <a:lnTo>
                  <a:pt x="1605" y="88"/>
                </a:lnTo>
                <a:lnTo>
                  <a:pt x="1609" y="89"/>
                </a:lnTo>
                <a:lnTo>
                  <a:pt x="1612" y="89"/>
                </a:lnTo>
                <a:lnTo>
                  <a:pt x="1615" y="93"/>
                </a:lnTo>
                <a:lnTo>
                  <a:pt x="1619" y="107"/>
                </a:lnTo>
                <a:lnTo>
                  <a:pt x="1622" y="109"/>
                </a:lnTo>
                <a:lnTo>
                  <a:pt x="1626" y="111"/>
                </a:lnTo>
                <a:lnTo>
                  <a:pt x="1629" y="116"/>
                </a:lnTo>
                <a:lnTo>
                  <a:pt x="1632" y="121"/>
                </a:lnTo>
                <a:lnTo>
                  <a:pt x="1636" y="121"/>
                </a:lnTo>
                <a:lnTo>
                  <a:pt x="1639" y="115"/>
                </a:lnTo>
                <a:lnTo>
                  <a:pt x="1643" y="116"/>
                </a:lnTo>
                <a:lnTo>
                  <a:pt x="1646" y="113"/>
                </a:lnTo>
                <a:lnTo>
                  <a:pt x="1649" y="115"/>
                </a:lnTo>
                <a:lnTo>
                  <a:pt x="1653" y="101"/>
                </a:lnTo>
                <a:lnTo>
                  <a:pt x="1656" y="97"/>
                </a:lnTo>
                <a:lnTo>
                  <a:pt x="1660" y="90"/>
                </a:lnTo>
                <a:lnTo>
                  <a:pt x="1663" y="105"/>
                </a:lnTo>
                <a:lnTo>
                  <a:pt x="1666" y="122"/>
                </a:lnTo>
                <a:lnTo>
                  <a:pt x="1670" y="137"/>
                </a:lnTo>
                <a:lnTo>
                  <a:pt x="1673" y="144"/>
                </a:lnTo>
                <a:lnTo>
                  <a:pt x="1677" y="145"/>
                </a:lnTo>
                <a:lnTo>
                  <a:pt x="1680" y="143"/>
                </a:lnTo>
                <a:lnTo>
                  <a:pt x="1683" y="145"/>
                </a:lnTo>
                <a:lnTo>
                  <a:pt x="1687" y="145"/>
                </a:lnTo>
                <a:lnTo>
                  <a:pt x="1690" y="154"/>
                </a:lnTo>
                <a:lnTo>
                  <a:pt x="1694" y="149"/>
                </a:lnTo>
                <a:lnTo>
                  <a:pt x="1697" y="149"/>
                </a:lnTo>
                <a:lnTo>
                  <a:pt x="1700" y="141"/>
                </a:lnTo>
              </a:path>
            </a:pathLst>
          </a:custGeom>
          <a:noFill/>
          <a:ln w="4763"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69" name="Freeform 195">
            <a:extLst>
              <a:ext uri="{FF2B5EF4-FFF2-40B4-BE49-F238E27FC236}">
                <a16:creationId xmlns:a16="http://schemas.microsoft.com/office/drawing/2014/main" id="{1371A41E-7BBA-4E7A-87C7-BB7E54B57116}"/>
              </a:ext>
            </a:extLst>
          </p:cNvPr>
          <p:cNvSpPr>
            <a:spLocks/>
          </p:cNvSpPr>
          <p:nvPr/>
        </p:nvSpPr>
        <p:spPr bwMode="auto">
          <a:xfrm>
            <a:off x="8691563" y="4725988"/>
            <a:ext cx="2698750" cy="784225"/>
          </a:xfrm>
          <a:custGeom>
            <a:avLst/>
            <a:gdLst>
              <a:gd name="T0" fmla="*/ 24 w 1700"/>
              <a:gd name="T1" fmla="*/ 479 h 494"/>
              <a:gd name="T2" fmla="*/ 52 w 1700"/>
              <a:gd name="T3" fmla="*/ 464 h 494"/>
              <a:gd name="T4" fmla="*/ 79 w 1700"/>
              <a:gd name="T5" fmla="*/ 475 h 494"/>
              <a:gd name="T6" fmla="*/ 106 w 1700"/>
              <a:gd name="T7" fmla="*/ 490 h 494"/>
              <a:gd name="T8" fmla="*/ 133 w 1700"/>
              <a:gd name="T9" fmla="*/ 459 h 494"/>
              <a:gd name="T10" fmla="*/ 160 w 1700"/>
              <a:gd name="T11" fmla="*/ 443 h 494"/>
              <a:gd name="T12" fmla="*/ 188 w 1700"/>
              <a:gd name="T13" fmla="*/ 454 h 494"/>
              <a:gd name="T14" fmla="*/ 215 w 1700"/>
              <a:gd name="T15" fmla="*/ 461 h 494"/>
              <a:gd name="T16" fmla="*/ 242 w 1700"/>
              <a:gd name="T17" fmla="*/ 469 h 494"/>
              <a:gd name="T18" fmla="*/ 270 w 1700"/>
              <a:gd name="T19" fmla="*/ 481 h 494"/>
              <a:gd name="T20" fmla="*/ 297 w 1700"/>
              <a:gd name="T21" fmla="*/ 462 h 494"/>
              <a:gd name="T22" fmla="*/ 324 w 1700"/>
              <a:gd name="T23" fmla="*/ 447 h 494"/>
              <a:gd name="T24" fmla="*/ 351 w 1700"/>
              <a:gd name="T25" fmla="*/ 429 h 494"/>
              <a:gd name="T26" fmla="*/ 379 w 1700"/>
              <a:gd name="T27" fmla="*/ 436 h 494"/>
              <a:gd name="T28" fmla="*/ 406 w 1700"/>
              <a:gd name="T29" fmla="*/ 448 h 494"/>
              <a:gd name="T30" fmla="*/ 433 w 1700"/>
              <a:gd name="T31" fmla="*/ 424 h 494"/>
              <a:gd name="T32" fmla="*/ 460 w 1700"/>
              <a:gd name="T33" fmla="*/ 416 h 494"/>
              <a:gd name="T34" fmla="*/ 488 w 1700"/>
              <a:gd name="T35" fmla="*/ 421 h 494"/>
              <a:gd name="T36" fmla="*/ 515 w 1700"/>
              <a:gd name="T37" fmla="*/ 429 h 494"/>
              <a:gd name="T38" fmla="*/ 542 w 1700"/>
              <a:gd name="T39" fmla="*/ 407 h 494"/>
              <a:gd name="T40" fmla="*/ 569 w 1700"/>
              <a:gd name="T41" fmla="*/ 400 h 494"/>
              <a:gd name="T42" fmla="*/ 597 w 1700"/>
              <a:gd name="T43" fmla="*/ 358 h 494"/>
              <a:gd name="T44" fmla="*/ 624 w 1700"/>
              <a:gd name="T45" fmla="*/ 353 h 494"/>
              <a:gd name="T46" fmla="*/ 651 w 1700"/>
              <a:gd name="T47" fmla="*/ 389 h 494"/>
              <a:gd name="T48" fmla="*/ 678 w 1700"/>
              <a:gd name="T49" fmla="*/ 366 h 494"/>
              <a:gd name="T50" fmla="*/ 706 w 1700"/>
              <a:gd name="T51" fmla="*/ 357 h 494"/>
              <a:gd name="T52" fmla="*/ 733 w 1700"/>
              <a:gd name="T53" fmla="*/ 368 h 494"/>
              <a:gd name="T54" fmla="*/ 760 w 1700"/>
              <a:gd name="T55" fmla="*/ 348 h 494"/>
              <a:gd name="T56" fmla="*/ 787 w 1700"/>
              <a:gd name="T57" fmla="*/ 302 h 494"/>
              <a:gd name="T58" fmla="*/ 815 w 1700"/>
              <a:gd name="T59" fmla="*/ 315 h 494"/>
              <a:gd name="T60" fmla="*/ 842 w 1700"/>
              <a:gd name="T61" fmla="*/ 240 h 494"/>
              <a:gd name="T62" fmla="*/ 869 w 1700"/>
              <a:gd name="T63" fmla="*/ 198 h 494"/>
              <a:gd name="T64" fmla="*/ 897 w 1700"/>
              <a:gd name="T65" fmla="*/ 191 h 494"/>
              <a:gd name="T66" fmla="*/ 924 w 1700"/>
              <a:gd name="T67" fmla="*/ 206 h 494"/>
              <a:gd name="T68" fmla="*/ 951 w 1700"/>
              <a:gd name="T69" fmla="*/ 156 h 494"/>
              <a:gd name="T70" fmla="*/ 978 w 1700"/>
              <a:gd name="T71" fmla="*/ 158 h 494"/>
              <a:gd name="T72" fmla="*/ 1006 w 1700"/>
              <a:gd name="T73" fmla="*/ 119 h 494"/>
              <a:gd name="T74" fmla="*/ 1033 w 1700"/>
              <a:gd name="T75" fmla="*/ 107 h 494"/>
              <a:gd name="T76" fmla="*/ 1060 w 1700"/>
              <a:gd name="T77" fmla="*/ 96 h 494"/>
              <a:gd name="T78" fmla="*/ 1087 w 1700"/>
              <a:gd name="T79" fmla="*/ 82 h 494"/>
              <a:gd name="T80" fmla="*/ 1114 w 1700"/>
              <a:gd name="T81" fmla="*/ 65 h 494"/>
              <a:gd name="T82" fmla="*/ 1142 w 1700"/>
              <a:gd name="T83" fmla="*/ 68 h 494"/>
              <a:gd name="T84" fmla="*/ 1169 w 1700"/>
              <a:gd name="T85" fmla="*/ 44 h 494"/>
              <a:gd name="T86" fmla="*/ 1196 w 1700"/>
              <a:gd name="T87" fmla="*/ 27 h 494"/>
              <a:gd name="T88" fmla="*/ 1224 w 1700"/>
              <a:gd name="T89" fmla="*/ 65 h 494"/>
              <a:gd name="T90" fmla="*/ 1251 w 1700"/>
              <a:gd name="T91" fmla="*/ 73 h 494"/>
              <a:gd name="T92" fmla="*/ 1278 w 1700"/>
              <a:gd name="T93" fmla="*/ 65 h 494"/>
              <a:gd name="T94" fmla="*/ 1305 w 1700"/>
              <a:gd name="T95" fmla="*/ 68 h 494"/>
              <a:gd name="T96" fmla="*/ 1333 w 1700"/>
              <a:gd name="T97" fmla="*/ 103 h 494"/>
              <a:gd name="T98" fmla="*/ 1360 w 1700"/>
              <a:gd name="T99" fmla="*/ 104 h 494"/>
              <a:gd name="T100" fmla="*/ 1387 w 1700"/>
              <a:gd name="T101" fmla="*/ 69 h 494"/>
              <a:gd name="T102" fmla="*/ 1414 w 1700"/>
              <a:gd name="T103" fmla="*/ 76 h 494"/>
              <a:gd name="T104" fmla="*/ 1442 w 1700"/>
              <a:gd name="T105" fmla="*/ 46 h 494"/>
              <a:gd name="T106" fmla="*/ 1469 w 1700"/>
              <a:gd name="T107" fmla="*/ 3 h 494"/>
              <a:gd name="T108" fmla="*/ 1496 w 1700"/>
              <a:gd name="T109" fmla="*/ 28 h 494"/>
              <a:gd name="T110" fmla="*/ 1524 w 1700"/>
              <a:gd name="T111" fmla="*/ 55 h 494"/>
              <a:gd name="T112" fmla="*/ 1551 w 1700"/>
              <a:gd name="T113" fmla="*/ 63 h 494"/>
              <a:gd name="T114" fmla="*/ 1578 w 1700"/>
              <a:gd name="T115" fmla="*/ 51 h 494"/>
              <a:gd name="T116" fmla="*/ 1605 w 1700"/>
              <a:gd name="T117" fmla="*/ 50 h 494"/>
              <a:gd name="T118" fmla="*/ 1632 w 1700"/>
              <a:gd name="T119" fmla="*/ 86 h 494"/>
              <a:gd name="T120" fmla="*/ 1660 w 1700"/>
              <a:gd name="T121" fmla="*/ 119 h 494"/>
              <a:gd name="T122" fmla="*/ 1687 w 1700"/>
              <a:gd name="T123" fmla="*/ 151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94"/>
                </a:moveTo>
                <a:lnTo>
                  <a:pt x="4" y="492"/>
                </a:lnTo>
                <a:lnTo>
                  <a:pt x="7" y="489"/>
                </a:lnTo>
                <a:lnTo>
                  <a:pt x="11" y="491"/>
                </a:lnTo>
                <a:lnTo>
                  <a:pt x="14" y="489"/>
                </a:lnTo>
                <a:lnTo>
                  <a:pt x="18" y="486"/>
                </a:lnTo>
                <a:lnTo>
                  <a:pt x="21" y="481"/>
                </a:lnTo>
                <a:lnTo>
                  <a:pt x="24" y="479"/>
                </a:lnTo>
                <a:lnTo>
                  <a:pt x="28" y="479"/>
                </a:lnTo>
                <a:lnTo>
                  <a:pt x="31" y="479"/>
                </a:lnTo>
                <a:lnTo>
                  <a:pt x="35" y="480"/>
                </a:lnTo>
                <a:lnTo>
                  <a:pt x="38" y="476"/>
                </a:lnTo>
                <a:lnTo>
                  <a:pt x="41" y="466"/>
                </a:lnTo>
                <a:lnTo>
                  <a:pt x="45" y="462"/>
                </a:lnTo>
                <a:lnTo>
                  <a:pt x="48" y="462"/>
                </a:lnTo>
                <a:lnTo>
                  <a:pt x="52" y="464"/>
                </a:lnTo>
                <a:lnTo>
                  <a:pt x="55" y="460"/>
                </a:lnTo>
                <a:lnTo>
                  <a:pt x="58" y="454"/>
                </a:lnTo>
                <a:lnTo>
                  <a:pt x="62" y="453"/>
                </a:lnTo>
                <a:lnTo>
                  <a:pt x="65" y="452"/>
                </a:lnTo>
                <a:lnTo>
                  <a:pt x="69" y="455"/>
                </a:lnTo>
                <a:lnTo>
                  <a:pt x="72" y="458"/>
                </a:lnTo>
                <a:lnTo>
                  <a:pt x="75" y="467"/>
                </a:lnTo>
                <a:lnTo>
                  <a:pt x="79" y="475"/>
                </a:lnTo>
                <a:lnTo>
                  <a:pt x="82" y="478"/>
                </a:lnTo>
                <a:lnTo>
                  <a:pt x="86" y="477"/>
                </a:lnTo>
                <a:lnTo>
                  <a:pt x="89" y="478"/>
                </a:lnTo>
                <a:lnTo>
                  <a:pt x="92" y="478"/>
                </a:lnTo>
                <a:lnTo>
                  <a:pt x="96" y="483"/>
                </a:lnTo>
                <a:lnTo>
                  <a:pt x="99" y="480"/>
                </a:lnTo>
                <a:lnTo>
                  <a:pt x="103" y="488"/>
                </a:lnTo>
                <a:lnTo>
                  <a:pt x="106" y="490"/>
                </a:lnTo>
                <a:lnTo>
                  <a:pt x="109" y="493"/>
                </a:lnTo>
                <a:lnTo>
                  <a:pt x="113" y="491"/>
                </a:lnTo>
                <a:lnTo>
                  <a:pt x="116" y="488"/>
                </a:lnTo>
                <a:lnTo>
                  <a:pt x="120" y="484"/>
                </a:lnTo>
                <a:lnTo>
                  <a:pt x="123" y="479"/>
                </a:lnTo>
                <a:lnTo>
                  <a:pt x="126" y="471"/>
                </a:lnTo>
                <a:lnTo>
                  <a:pt x="130" y="465"/>
                </a:lnTo>
                <a:lnTo>
                  <a:pt x="133" y="459"/>
                </a:lnTo>
                <a:lnTo>
                  <a:pt x="137" y="457"/>
                </a:lnTo>
                <a:lnTo>
                  <a:pt x="140" y="454"/>
                </a:lnTo>
                <a:lnTo>
                  <a:pt x="143" y="454"/>
                </a:lnTo>
                <a:lnTo>
                  <a:pt x="147" y="453"/>
                </a:lnTo>
                <a:lnTo>
                  <a:pt x="150" y="451"/>
                </a:lnTo>
                <a:lnTo>
                  <a:pt x="154" y="444"/>
                </a:lnTo>
                <a:lnTo>
                  <a:pt x="157" y="438"/>
                </a:lnTo>
                <a:lnTo>
                  <a:pt x="160" y="443"/>
                </a:lnTo>
                <a:lnTo>
                  <a:pt x="164" y="448"/>
                </a:lnTo>
                <a:lnTo>
                  <a:pt x="167" y="455"/>
                </a:lnTo>
                <a:lnTo>
                  <a:pt x="171" y="454"/>
                </a:lnTo>
                <a:lnTo>
                  <a:pt x="174" y="454"/>
                </a:lnTo>
                <a:lnTo>
                  <a:pt x="177" y="449"/>
                </a:lnTo>
                <a:lnTo>
                  <a:pt x="181" y="445"/>
                </a:lnTo>
                <a:lnTo>
                  <a:pt x="184" y="447"/>
                </a:lnTo>
                <a:lnTo>
                  <a:pt x="188" y="454"/>
                </a:lnTo>
                <a:lnTo>
                  <a:pt x="191" y="456"/>
                </a:lnTo>
                <a:lnTo>
                  <a:pt x="195" y="450"/>
                </a:lnTo>
                <a:lnTo>
                  <a:pt x="198" y="447"/>
                </a:lnTo>
                <a:lnTo>
                  <a:pt x="201" y="447"/>
                </a:lnTo>
                <a:lnTo>
                  <a:pt x="205" y="453"/>
                </a:lnTo>
                <a:lnTo>
                  <a:pt x="208" y="460"/>
                </a:lnTo>
                <a:lnTo>
                  <a:pt x="212" y="462"/>
                </a:lnTo>
                <a:lnTo>
                  <a:pt x="215" y="461"/>
                </a:lnTo>
                <a:lnTo>
                  <a:pt x="218" y="459"/>
                </a:lnTo>
                <a:lnTo>
                  <a:pt x="222" y="459"/>
                </a:lnTo>
                <a:lnTo>
                  <a:pt x="225" y="459"/>
                </a:lnTo>
                <a:lnTo>
                  <a:pt x="229" y="456"/>
                </a:lnTo>
                <a:lnTo>
                  <a:pt x="232" y="456"/>
                </a:lnTo>
                <a:lnTo>
                  <a:pt x="235" y="461"/>
                </a:lnTo>
                <a:lnTo>
                  <a:pt x="239" y="463"/>
                </a:lnTo>
                <a:lnTo>
                  <a:pt x="242" y="469"/>
                </a:lnTo>
                <a:lnTo>
                  <a:pt x="246" y="466"/>
                </a:lnTo>
                <a:lnTo>
                  <a:pt x="249" y="464"/>
                </a:lnTo>
                <a:lnTo>
                  <a:pt x="253" y="460"/>
                </a:lnTo>
                <a:lnTo>
                  <a:pt x="256" y="463"/>
                </a:lnTo>
                <a:lnTo>
                  <a:pt x="259" y="471"/>
                </a:lnTo>
                <a:lnTo>
                  <a:pt x="263" y="478"/>
                </a:lnTo>
                <a:lnTo>
                  <a:pt x="266" y="479"/>
                </a:lnTo>
                <a:lnTo>
                  <a:pt x="270" y="481"/>
                </a:lnTo>
                <a:lnTo>
                  <a:pt x="273" y="480"/>
                </a:lnTo>
                <a:lnTo>
                  <a:pt x="276" y="475"/>
                </a:lnTo>
                <a:lnTo>
                  <a:pt x="280" y="469"/>
                </a:lnTo>
                <a:lnTo>
                  <a:pt x="283" y="458"/>
                </a:lnTo>
                <a:lnTo>
                  <a:pt x="287" y="459"/>
                </a:lnTo>
                <a:lnTo>
                  <a:pt x="290" y="461"/>
                </a:lnTo>
                <a:lnTo>
                  <a:pt x="293" y="463"/>
                </a:lnTo>
                <a:lnTo>
                  <a:pt x="297" y="462"/>
                </a:lnTo>
                <a:lnTo>
                  <a:pt x="300" y="453"/>
                </a:lnTo>
                <a:lnTo>
                  <a:pt x="304" y="452"/>
                </a:lnTo>
                <a:lnTo>
                  <a:pt x="307" y="443"/>
                </a:lnTo>
                <a:lnTo>
                  <a:pt x="311" y="440"/>
                </a:lnTo>
                <a:lnTo>
                  <a:pt x="314" y="439"/>
                </a:lnTo>
                <a:lnTo>
                  <a:pt x="317" y="441"/>
                </a:lnTo>
                <a:lnTo>
                  <a:pt x="321" y="447"/>
                </a:lnTo>
                <a:lnTo>
                  <a:pt x="324" y="447"/>
                </a:lnTo>
                <a:lnTo>
                  <a:pt x="328" y="450"/>
                </a:lnTo>
                <a:lnTo>
                  <a:pt x="331" y="442"/>
                </a:lnTo>
                <a:lnTo>
                  <a:pt x="334" y="437"/>
                </a:lnTo>
                <a:lnTo>
                  <a:pt x="338" y="429"/>
                </a:lnTo>
                <a:lnTo>
                  <a:pt x="341" y="424"/>
                </a:lnTo>
                <a:lnTo>
                  <a:pt x="345" y="424"/>
                </a:lnTo>
                <a:lnTo>
                  <a:pt x="348" y="427"/>
                </a:lnTo>
                <a:lnTo>
                  <a:pt x="351" y="429"/>
                </a:lnTo>
                <a:lnTo>
                  <a:pt x="355" y="422"/>
                </a:lnTo>
                <a:lnTo>
                  <a:pt x="358" y="421"/>
                </a:lnTo>
                <a:lnTo>
                  <a:pt x="362" y="418"/>
                </a:lnTo>
                <a:lnTo>
                  <a:pt x="365" y="419"/>
                </a:lnTo>
                <a:lnTo>
                  <a:pt x="368" y="416"/>
                </a:lnTo>
                <a:lnTo>
                  <a:pt x="372" y="424"/>
                </a:lnTo>
                <a:lnTo>
                  <a:pt x="375" y="431"/>
                </a:lnTo>
                <a:lnTo>
                  <a:pt x="379" y="436"/>
                </a:lnTo>
                <a:lnTo>
                  <a:pt x="382" y="434"/>
                </a:lnTo>
                <a:lnTo>
                  <a:pt x="385" y="436"/>
                </a:lnTo>
                <a:lnTo>
                  <a:pt x="389" y="434"/>
                </a:lnTo>
                <a:lnTo>
                  <a:pt x="392" y="437"/>
                </a:lnTo>
                <a:lnTo>
                  <a:pt x="396" y="436"/>
                </a:lnTo>
                <a:lnTo>
                  <a:pt x="399" y="442"/>
                </a:lnTo>
                <a:lnTo>
                  <a:pt x="402" y="447"/>
                </a:lnTo>
                <a:lnTo>
                  <a:pt x="406" y="448"/>
                </a:lnTo>
                <a:lnTo>
                  <a:pt x="409" y="447"/>
                </a:lnTo>
                <a:lnTo>
                  <a:pt x="413" y="445"/>
                </a:lnTo>
                <a:lnTo>
                  <a:pt x="416" y="440"/>
                </a:lnTo>
                <a:lnTo>
                  <a:pt x="419" y="437"/>
                </a:lnTo>
                <a:lnTo>
                  <a:pt x="423" y="426"/>
                </a:lnTo>
                <a:lnTo>
                  <a:pt x="426" y="424"/>
                </a:lnTo>
                <a:lnTo>
                  <a:pt x="430" y="424"/>
                </a:lnTo>
                <a:lnTo>
                  <a:pt x="433" y="424"/>
                </a:lnTo>
                <a:lnTo>
                  <a:pt x="436" y="417"/>
                </a:lnTo>
                <a:lnTo>
                  <a:pt x="440" y="407"/>
                </a:lnTo>
                <a:lnTo>
                  <a:pt x="443" y="404"/>
                </a:lnTo>
                <a:lnTo>
                  <a:pt x="447" y="403"/>
                </a:lnTo>
                <a:lnTo>
                  <a:pt x="450" y="402"/>
                </a:lnTo>
                <a:lnTo>
                  <a:pt x="453" y="403"/>
                </a:lnTo>
                <a:lnTo>
                  <a:pt x="457" y="410"/>
                </a:lnTo>
                <a:lnTo>
                  <a:pt x="460" y="416"/>
                </a:lnTo>
                <a:lnTo>
                  <a:pt x="464" y="419"/>
                </a:lnTo>
                <a:lnTo>
                  <a:pt x="467" y="418"/>
                </a:lnTo>
                <a:lnTo>
                  <a:pt x="470" y="418"/>
                </a:lnTo>
                <a:lnTo>
                  <a:pt x="474" y="420"/>
                </a:lnTo>
                <a:lnTo>
                  <a:pt x="477" y="422"/>
                </a:lnTo>
                <a:lnTo>
                  <a:pt x="481" y="424"/>
                </a:lnTo>
                <a:lnTo>
                  <a:pt x="484" y="425"/>
                </a:lnTo>
                <a:lnTo>
                  <a:pt x="488" y="421"/>
                </a:lnTo>
                <a:lnTo>
                  <a:pt x="491" y="419"/>
                </a:lnTo>
                <a:lnTo>
                  <a:pt x="494" y="419"/>
                </a:lnTo>
                <a:lnTo>
                  <a:pt x="498" y="428"/>
                </a:lnTo>
                <a:lnTo>
                  <a:pt x="501" y="433"/>
                </a:lnTo>
                <a:lnTo>
                  <a:pt x="505" y="435"/>
                </a:lnTo>
                <a:lnTo>
                  <a:pt x="508" y="432"/>
                </a:lnTo>
                <a:lnTo>
                  <a:pt x="511" y="432"/>
                </a:lnTo>
                <a:lnTo>
                  <a:pt x="515" y="429"/>
                </a:lnTo>
                <a:lnTo>
                  <a:pt x="518" y="422"/>
                </a:lnTo>
                <a:lnTo>
                  <a:pt x="522" y="418"/>
                </a:lnTo>
                <a:lnTo>
                  <a:pt x="525" y="415"/>
                </a:lnTo>
                <a:lnTo>
                  <a:pt x="528" y="418"/>
                </a:lnTo>
                <a:lnTo>
                  <a:pt x="532" y="415"/>
                </a:lnTo>
                <a:lnTo>
                  <a:pt x="535" y="409"/>
                </a:lnTo>
                <a:lnTo>
                  <a:pt x="539" y="408"/>
                </a:lnTo>
                <a:lnTo>
                  <a:pt x="542" y="407"/>
                </a:lnTo>
                <a:lnTo>
                  <a:pt x="546" y="409"/>
                </a:lnTo>
                <a:lnTo>
                  <a:pt x="549" y="403"/>
                </a:lnTo>
                <a:lnTo>
                  <a:pt x="552" y="404"/>
                </a:lnTo>
                <a:lnTo>
                  <a:pt x="556" y="409"/>
                </a:lnTo>
                <a:lnTo>
                  <a:pt x="559" y="415"/>
                </a:lnTo>
                <a:lnTo>
                  <a:pt x="563" y="413"/>
                </a:lnTo>
                <a:lnTo>
                  <a:pt x="566" y="405"/>
                </a:lnTo>
                <a:lnTo>
                  <a:pt x="569" y="400"/>
                </a:lnTo>
                <a:lnTo>
                  <a:pt x="573" y="397"/>
                </a:lnTo>
                <a:lnTo>
                  <a:pt x="576" y="391"/>
                </a:lnTo>
                <a:lnTo>
                  <a:pt x="580" y="383"/>
                </a:lnTo>
                <a:lnTo>
                  <a:pt x="583" y="371"/>
                </a:lnTo>
                <a:lnTo>
                  <a:pt x="586" y="362"/>
                </a:lnTo>
                <a:lnTo>
                  <a:pt x="590" y="357"/>
                </a:lnTo>
                <a:lnTo>
                  <a:pt x="593" y="356"/>
                </a:lnTo>
                <a:lnTo>
                  <a:pt x="597" y="358"/>
                </a:lnTo>
                <a:lnTo>
                  <a:pt x="600" y="356"/>
                </a:lnTo>
                <a:lnTo>
                  <a:pt x="604" y="357"/>
                </a:lnTo>
                <a:lnTo>
                  <a:pt x="607" y="353"/>
                </a:lnTo>
                <a:lnTo>
                  <a:pt x="610" y="348"/>
                </a:lnTo>
                <a:lnTo>
                  <a:pt x="614" y="343"/>
                </a:lnTo>
                <a:lnTo>
                  <a:pt x="617" y="341"/>
                </a:lnTo>
                <a:lnTo>
                  <a:pt x="621" y="343"/>
                </a:lnTo>
                <a:lnTo>
                  <a:pt x="624" y="353"/>
                </a:lnTo>
                <a:lnTo>
                  <a:pt x="627" y="365"/>
                </a:lnTo>
                <a:lnTo>
                  <a:pt x="631" y="376"/>
                </a:lnTo>
                <a:lnTo>
                  <a:pt x="634" y="384"/>
                </a:lnTo>
                <a:lnTo>
                  <a:pt x="638" y="389"/>
                </a:lnTo>
                <a:lnTo>
                  <a:pt x="641" y="392"/>
                </a:lnTo>
                <a:lnTo>
                  <a:pt x="644" y="392"/>
                </a:lnTo>
                <a:lnTo>
                  <a:pt x="648" y="389"/>
                </a:lnTo>
                <a:lnTo>
                  <a:pt x="651" y="389"/>
                </a:lnTo>
                <a:lnTo>
                  <a:pt x="655" y="391"/>
                </a:lnTo>
                <a:lnTo>
                  <a:pt x="658" y="391"/>
                </a:lnTo>
                <a:lnTo>
                  <a:pt x="661" y="390"/>
                </a:lnTo>
                <a:lnTo>
                  <a:pt x="665" y="383"/>
                </a:lnTo>
                <a:lnTo>
                  <a:pt x="668" y="379"/>
                </a:lnTo>
                <a:lnTo>
                  <a:pt x="672" y="371"/>
                </a:lnTo>
                <a:lnTo>
                  <a:pt x="675" y="367"/>
                </a:lnTo>
                <a:lnTo>
                  <a:pt x="678" y="366"/>
                </a:lnTo>
                <a:lnTo>
                  <a:pt x="682" y="366"/>
                </a:lnTo>
                <a:lnTo>
                  <a:pt x="685" y="368"/>
                </a:lnTo>
                <a:lnTo>
                  <a:pt x="689" y="368"/>
                </a:lnTo>
                <a:lnTo>
                  <a:pt x="692" y="368"/>
                </a:lnTo>
                <a:lnTo>
                  <a:pt x="696" y="367"/>
                </a:lnTo>
                <a:lnTo>
                  <a:pt x="699" y="363"/>
                </a:lnTo>
                <a:lnTo>
                  <a:pt x="702" y="360"/>
                </a:lnTo>
                <a:lnTo>
                  <a:pt x="706" y="357"/>
                </a:lnTo>
                <a:lnTo>
                  <a:pt x="709" y="363"/>
                </a:lnTo>
                <a:lnTo>
                  <a:pt x="713" y="368"/>
                </a:lnTo>
                <a:lnTo>
                  <a:pt x="716" y="373"/>
                </a:lnTo>
                <a:lnTo>
                  <a:pt x="719" y="372"/>
                </a:lnTo>
                <a:lnTo>
                  <a:pt x="723" y="371"/>
                </a:lnTo>
                <a:lnTo>
                  <a:pt x="726" y="370"/>
                </a:lnTo>
                <a:lnTo>
                  <a:pt x="730" y="370"/>
                </a:lnTo>
                <a:lnTo>
                  <a:pt x="733" y="368"/>
                </a:lnTo>
                <a:lnTo>
                  <a:pt x="736" y="371"/>
                </a:lnTo>
                <a:lnTo>
                  <a:pt x="740" y="373"/>
                </a:lnTo>
                <a:lnTo>
                  <a:pt x="743" y="377"/>
                </a:lnTo>
                <a:lnTo>
                  <a:pt x="747" y="373"/>
                </a:lnTo>
                <a:lnTo>
                  <a:pt x="750" y="370"/>
                </a:lnTo>
                <a:lnTo>
                  <a:pt x="753" y="364"/>
                </a:lnTo>
                <a:lnTo>
                  <a:pt x="757" y="358"/>
                </a:lnTo>
                <a:lnTo>
                  <a:pt x="760" y="348"/>
                </a:lnTo>
                <a:lnTo>
                  <a:pt x="764" y="340"/>
                </a:lnTo>
                <a:lnTo>
                  <a:pt x="767" y="336"/>
                </a:lnTo>
                <a:lnTo>
                  <a:pt x="770" y="328"/>
                </a:lnTo>
                <a:lnTo>
                  <a:pt x="774" y="322"/>
                </a:lnTo>
                <a:lnTo>
                  <a:pt x="777" y="313"/>
                </a:lnTo>
                <a:lnTo>
                  <a:pt x="781" y="312"/>
                </a:lnTo>
                <a:lnTo>
                  <a:pt x="784" y="305"/>
                </a:lnTo>
                <a:lnTo>
                  <a:pt x="787" y="302"/>
                </a:lnTo>
                <a:lnTo>
                  <a:pt x="791" y="301"/>
                </a:lnTo>
                <a:lnTo>
                  <a:pt x="794" y="305"/>
                </a:lnTo>
                <a:lnTo>
                  <a:pt x="798" y="308"/>
                </a:lnTo>
                <a:lnTo>
                  <a:pt x="801" y="311"/>
                </a:lnTo>
                <a:lnTo>
                  <a:pt x="804" y="316"/>
                </a:lnTo>
                <a:lnTo>
                  <a:pt x="808" y="317"/>
                </a:lnTo>
                <a:lnTo>
                  <a:pt x="811" y="316"/>
                </a:lnTo>
                <a:lnTo>
                  <a:pt x="815" y="315"/>
                </a:lnTo>
                <a:lnTo>
                  <a:pt x="818" y="317"/>
                </a:lnTo>
                <a:lnTo>
                  <a:pt x="821" y="308"/>
                </a:lnTo>
                <a:lnTo>
                  <a:pt x="825" y="294"/>
                </a:lnTo>
                <a:lnTo>
                  <a:pt x="828" y="273"/>
                </a:lnTo>
                <a:lnTo>
                  <a:pt x="832" y="262"/>
                </a:lnTo>
                <a:lnTo>
                  <a:pt x="835" y="251"/>
                </a:lnTo>
                <a:lnTo>
                  <a:pt x="839" y="247"/>
                </a:lnTo>
                <a:lnTo>
                  <a:pt x="842" y="240"/>
                </a:lnTo>
                <a:lnTo>
                  <a:pt x="845" y="234"/>
                </a:lnTo>
                <a:lnTo>
                  <a:pt x="849" y="230"/>
                </a:lnTo>
                <a:lnTo>
                  <a:pt x="852" y="227"/>
                </a:lnTo>
                <a:lnTo>
                  <a:pt x="856" y="222"/>
                </a:lnTo>
                <a:lnTo>
                  <a:pt x="859" y="211"/>
                </a:lnTo>
                <a:lnTo>
                  <a:pt x="862" y="203"/>
                </a:lnTo>
                <a:lnTo>
                  <a:pt x="866" y="198"/>
                </a:lnTo>
                <a:lnTo>
                  <a:pt x="869" y="198"/>
                </a:lnTo>
                <a:lnTo>
                  <a:pt x="873" y="196"/>
                </a:lnTo>
                <a:lnTo>
                  <a:pt x="876" y="195"/>
                </a:lnTo>
                <a:lnTo>
                  <a:pt x="879" y="190"/>
                </a:lnTo>
                <a:lnTo>
                  <a:pt x="883" y="190"/>
                </a:lnTo>
                <a:lnTo>
                  <a:pt x="886" y="189"/>
                </a:lnTo>
                <a:lnTo>
                  <a:pt x="890" y="190"/>
                </a:lnTo>
                <a:lnTo>
                  <a:pt x="893" y="188"/>
                </a:lnTo>
                <a:lnTo>
                  <a:pt x="897" y="191"/>
                </a:lnTo>
                <a:lnTo>
                  <a:pt x="900" y="201"/>
                </a:lnTo>
                <a:lnTo>
                  <a:pt x="903" y="212"/>
                </a:lnTo>
                <a:lnTo>
                  <a:pt x="907" y="217"/>
                </a:lnTo>
                <a:lnTo>
                  <a:pt x="910" y="214"/>
                </a:lnTo>
                <a:lnTo>
                  <a:pt x="914" y="209"/>
                </a:lnTo>
                <a:lnTo>
                  <a:pt x="917" y="205"/>
                </a:lnTo>
                <a:lnTo>
                  <a:pt x="920" y="207"/>
                </a:lnTo>
                <a:lnTo>
                  <a:pt x="924" y="206"/>
                </a:lnTo>
                <a:lnTo>
                  <a:pt x="927" y="205"/>
                </a:lnTo>
                <a:lnTo>
                  <a:pt x="931" y="204"/>
                </a:lnTo>
                <a:lnTo>
                  <a:pt x="934" y="204"/>
                </a:lnTo>
                <a:lnTo>
                  <a:pt x="938" y="198"/>
                </a:lnTo>
                <a:lnTo>
                  <a:pt x="941" y="192"/>
                </a:lnTo>
                <a:lnTo>
                  <a:pt x="944" y="179"/>
                </a:lnTo>
                <a:lnTo>
                  <a:pt x="948" y="168"/>
                </a:lnTo>
                <a:lnTo>
                  <a:pt x="951" y="156"/>
                </a:lnTo>
                <a:lnTo>
                  <a:pt x="955" y="157"/>
                </a:lnTo>
                <a:lnTo>
                  <a:pt x="958" y="158"/>
                </a:lnTo>
                <a:lnTo>
                  <a:pt x="961" y="159"/>
                </a:lnTo>
                <a:lnTo>
                  <a:pt x="965" y="157"/>
                </a:lnTo>
                <a:lnTo>
                  <a:pt x="968" y="155"/>
                </a:lnTo>
                <a:lnTo>
                  <a:pt x="972" y="157"/>
                </a:lnTo>
                <a:lnTo>
                  <a:pt x="975" y="157"/>
                </a:lnTo>
                <a:lnTo>
                  <a:pt x="978" y="158"/>
                </a:lnTo>
                <a:lnTo>
                  <a:pt x="982" y="155"/>
                </a:lnTo>
                <a:lnTo>
                  <a:pt x="985" y="149"/>
                </a:lnTo>
                <a:lnTo>
                  <a:pt x="989" y="145"/>
                </a:lnTo>
                <a:lnTo>
                  <a:pt x="992" y="141"/>
                </a:lnTo>
                <a:lnTo>
                  <a:pt x="995" y="135"/>
                </a:lnTo>
                <a:lnTo>
                  <a:pt x="999" y="125"/>
                </a:lnTo>
                <a:lnTo>
                  <a:pt x="1002" y="119"/>
                </a:lnTo>
                <a:lnTo>
                  <a:pt x="1006" y="119"/>
                </a:lnTo>
                <a:lnTo>
                  <a:pt x="1009" y="121"/>
                </a:lnTo>
                <a:lnTo>
                  <a:pt x="1012" y="121"/>
                </a:lnTo>
                <a:lnTo>
                  <a:pt x="1016" y="119"/>
                </a:lnTo>
                <a:lnTo>
                  <a:pt x="1019" y="123"/>
                </a:lnTo>
                <a:lnTo>
                  <a:pt x="1023" y="120"/>
                </a:lnTo>
                <a:lnTo>
                  <a:pt x="1026" y="118"/>
                </a:lnTo>
                <a:lnTo>
                  <a:pt x="1029" y="112"/>
                </a:lnTo>
                <a:lnTo>
                  <a:pt x="1033" y="107"/>
                </a:lnTo>
                <a:lnTo>
                  <a:pt x="1036" y="103"/>
                </a:lnTo>
                <a:lnTo>
                  <a:pt x="1040" y="99"/>
                </a:lnTo>
                <a:lnTo>
                  <a:pt x="1043" y="96"/>
                </a:lnTo>
                <a:lnTo>
                  <a:pt x="1046" y="96"/>
                </a:lnTo>
                <a:lnTo>
                  <a:pt x="1050" y="102"/>
                </a:lnTo>
                <a:lnTo>
                  <a:pt x="1053" y="105"/>
                </a:lnTo>
                <a:lnTo>
                  <a:pt x="1057" y="106"/>
                </a:lnTo>
                <a:lnTo>
                  <a:pt x="1060" y="96"/>
                </a:lnTo>
                <a:lnTo>
                  <a:pt x="1063" y="96"/>
                </a:lnTo>
                <a:lnTo>
                  <a:pt x="1067" y="91"/>
                </a:lnTo>
                <a:lnTo>
                  <a:pt x="1070" y="97"/>
                </a:lnTo>
                <a:lnTo>
                  <a:pt x="1074" y="97"/>
                </a:lnTo>
                <a:lnTo>
                  <a:pt x="1077" y="99"/>
                </a:lnTo>
                <a:lnTo>
                  <a:pt x="1080" y="93"/>
                </a:lnTo>
                <a:lnTo>
                  <a:pt x="1084" y="89"/>
                </a:lnTo>
                <a:lnTo>
                  <a:pt x="1087" y="82"/>
                </a:lnTo>
                <a:lnTo>
                  <a:pt x="1091" y="72"/>
                </a:lnTo>
                <a:lnTo>
                  <a:pt x="1094" y="56"/>
                </a:lnTo>
                <a:lnTo>
                  <a:pt x="1097" y="48"/>
                </a:lnTo>
                <a:lnTo>
                  <a:pt x="1101" y="48"/>
                </a:lnTo>
                <a:lnTo>
                  <a:pt x="1104" y="54"/>
                </a:lnTo>
                <a:lnTo>
                  <a:pt x="1108" y="60"/>
                </a:lnTo>
                <a:lnTo>
                  <a:pt x="1111" y="64"/>
                </a:lnTo>
                <a:lnTo>
                  <a:pt x="1114" y="65"/>
                </a:lnTo>
                <a:lnTo>
                  <a:pt x="1118" y="63"/>
                </a:lnTo>
                <a:lnTo>
                  <a:pt x="1121" y="61"/>
                </a:lnTo>
                <a:lnTo>
                  <a:pt x="1125" y="60"/>
                </a:lnTo>
                <a:lnTo>
                  <a:pt x="1128" y="60"/>
                </a:lnTo>
                <a:lnTo>
                  <a:pt x="1132" y="62"/>
                </a:lnTo>
                <a:lnTo>
                  <a:pt x="1135" y="64"/>
                </a:lnTo>
                <a:lnTo>
                  <a:pt x="1138" y="68"/>
                </a:lnTo>
                <a:lnTo>
                  <a:pt x="1142" y="68"/>
                </a:lnTo>
                <a:lnTo>
                  <a:pt x="1145" y="68"/>
                </a:lnTo>
                <a:lnTo>
                  <a:pt x="1149" y="64"/>
                </a:lnTo>
                <a:lnTo>
                  <a:pt x="1152" y="52"/>
                </a:lnTo>
                <a:lnTo>
                  <a:pt x="1155" y="37"/>
                </a:lnTo>
                <a:lnTo>
                  <a:pt x="1159" y="27"/>
                </a:lnTo>
                <a:lnTo>
                  <a:pt x="1162" y="27"/>
                </a:lnTo>
                <a:lnTo>
                  <a:pt x="1166" y="36"/>
                </a:lnTo>
                <a:lnTo>
                  <a:pt x="1169" y="44"/>
                </a:lnTo>
                <a:lnTo>
                  <a:pt x="1172" y="45"/>
                </a:lnTo>
                <a:lnTo>
                  <a:pt x="1176" y="41"/>
                </a:lnTo>
                <a:lnTo>
                  <a:pt x="1179" y="34"/>
                </a:lnTo>
                <a:lnTo>
                  <a:pt x="1183" y="31"/>
                </a:lnTo>
                <a:lnTo>
                  <a:pt x="1186" y="30"/>
                </a:lnTo>
                <a:lnTo>
                  <a:pt x="1190" y="28"/>
                </a:lnTo>
                <a:lnTo>
                  <a:pt x="1193" y="27"/>
                </a:lnTo>
                <a:lnTo>
                  <a:pt x="1196" y="27"/>
                </a:lnTo>
                <a:lnTo>
                  <a:pt x="1200" y="31"/>
                </a:lnTo>
                <a:lnTo>
                  <a:pt x="1203" y="34"/>
                </a:lnTo>
                <a:lnTo>
                  <a:pt x="1207" y="38"/>
                </a:lnTo>
                <a:lnTo>
                  <a:pt x="1210" y="42"/>
                </a:lnTo>
                <a:lnTo>
                  <a:pt x="1213" y="48"/>
                </a:lnTo>
                <a:lnTo>
                  <a:pt x="1217" y="56"/>
                </a:lnTo>
                <a:lnTo>
                  <a:pt x="1220" y="60"/>
                </a:lnTo>
                <a:lnTo>
                  <a:pt x="1224" y="65"/>
                </a:lnTo>
                <a:lnTo>
                  <a:pt x="1227" y="69"/>
                </a:lnTo>
                <a:lnTo>
                  <a:pt x="1231" y="76"/>
                </a:lnTo>
                <a:lnTo>
                  <a:pt x="1234" y="76"/>
                </a:lnTo>
                <a:lnTo>
                  <a:pt x="1237" y="78"/>
                </a:lnTo>
                <a:lnTo>
                  <a:pt x="1241" y="76"/>
                </a:lnTo>
                <a:lnTo>
                  <a:pt x="1244" y="72"/>
                </a:lnTo>
                <a:lnTo>
                  <a:pt x="1248" y="72"/>
                </a:lnTo>
                <a:lnTo>
                  <a:pt x="1251" y="73"/>
                </a:lnTo>
                <a:lnTo>
                  <a:pt x="1254" y="83"/>
                </a:lnTo>
                <a:lnTo>
                  <a:pt x="1258" y="84"/>
                </a:lnTo>
                <a:lnTo>
                  <a:pt x="1261" y="85"/>
                </a:lnTo>
                <a:lnTo>
                  <a:pt x="1265" y="83"/>
                </a:lnTo>
                <a:lnTo>
                  <a:pt x="1268" y="84"/>
                </a:lnTo>
                <a:lnTo>
                  <a:pt x="1271" y="82"/>
                </a:lnTo>
                <a:lnTo>
                  <a:pt x="1275" y="76"/>
                </a:lnTo>
                <a:lnTo>
                  <a:pt x="1278" y="65"/>
                </a:lnTo>
                <a:lnTo>
                  <a:pt x="1282" y="65"/>
                </a:lnTo>
                <a:lnTo>
                  <a:pt x="1285" y="73"/>
                </a:lnTo>
                <a:lnTo>
                  <a:pt x="1288" y="80"/>
                </a:lnTo>
                <a:lnTo>
                  <a:pt x="1292" y="85"/>
                </a:lnTo>
                <a:lnTo>
                  <a:pt x="1295" y="82"/>
                </a:lnTo>
                <a:lnTo>
                  <a:pt x="1299" y="76"/>
                </a:lnTo>
                <a:lnTo>
                  <a:pt x="1302" y="69"/>
                </a:lnTo>
                <a:lnTo>
                  <a:pt x="1305" y="68"/>
                </a:lnTo>
                <a:lnTo>
                  <a:pt x="1309" y="77"/>
                </a:lnTo>
                <a:lnTo>
                  <a:pt x="1312" y="79"/>
                </a:lnTo>
                <a:lnTo>
                  <a:pt x="1316" y="78"/>
                </a:lnTo>
                <a:lnTo>
                  <a:pt x="1319" y="74"/>
                </a:lnTo>
                <a:lnTo>
                  <a:pt x="1322" y="84"/>
                </a:lnTo>
                <a:lnTo>
                  <a:pt x="1326" y="92"/>
                </a:lnTo>
                <a:lnTo>
                  <a:pt x="1329" y="104"/>
                </a:lnTo>
                <a:lnTo>
                  <a:pt x="1333" y="103"/>
                </a:lnTo>
                <a:lnTo>
                  <a:pt x="1336" y="102"/>
                </a:lnTo>
                <a:lnTo>
                  <a:pt x="1339" y="101"/>
                </a:lnTo>
                <a:lnTo>
                  <a:pt x="1343" y="105"/>
                </a:lnTo>
                <a:lnTo>
                  <a:pt x="1346" y="110"/>
                </a:lnTo>
                <a:lnTo>
                  <a:pt x="1350" y="114"/>
                </a:lnTo>
                <a:lnTo>
                  <a:pt x="1353" y="116"/>
                </a:lnTo>
                <a:lnTo>
                  <a:pt x="1356" y="112"/>
                </a:lnTo>
                <a:lnTo>
                  <a:pt x="1360" y="104"/>
                </a:lnTo>
                <a:lnTo>
                  <a:pt x="1363" y="87"/>
                </a:lnTo>
                <a:lnTo>
                  <a:pt x="1367" y="80"/>
                </a:lnTo>
                <a:lnTo>
                  <a:pt x="1370" y="70"/>
                </a:lnTo>
                <a:lnTo>
                  <a:pt x="1373" y="66"/>
                </a:lnTo>
                <a:lnTo>
                  <a:pt x="1377" y="58"/>
                </a:lnTo>
                <a:lnTo>
                  <a:pt x="1380" y="58"/>
                </a:lnTo>
                <a:lnTo>
                  <a:pt x="1384" y="62"/>
                </a:lnTo>
                <a:lnTo>
                  <a:pt x="1387" y="69"/>
                </a:lnTo>
                <a:lnTo>
                  <a:pt x="1390" y="74"/>
                </a:lnTo>
                <a:lnTo>
                  <a:pt x="1394" y="77"/>
                </a:lnTo>
                <a:lnTo>
                  <a:pt x="1397" y="78"/>
                </a:lnTo>
                <a:lnTo>
                  <a:pt x="1401" y="79"/>
                </a:lnTo>
                <a:lnTo>
                  <a:pt x="1404" y="76"/>
                </a:lnTo>
                <a:lnTo>
                  <a:pt x="1407" y="76"/>
                </a:lnTo>
                <a:lnTo>
                  <a:pt x="1411" y="77"/>
                </a:lnTo>
                <a:lnTo>
                  <a:pt x="1414" y="76"/>
                </a:lnTo>
                <a:lnTo>
                  <a:pt x="1418" y="69"/>
                </a:lnTo>
                <a:lnTo>
                  <a:pt x="1421" y="60"/>
                </a:lnTo>
                <a:lnTo>
                  <a:pt x="1425" y="56"/>
                </a:lnTo>
                <a:lnTo>
                  <a:pt x="1428" y="54"/>
                </a:lnTo>
                <a:lnTo>
                  <a:pt x="1431" y="52"/>
                </a:lnTo>
                <a:lnTo>
                  <a:pt x="1435" y="48"/>
                </a:lnTo>
                <a:lnTo>
                  <a:pt x="1438" y="48"/>
                </a:lnTo>
                <a:lnTo>
                  <a:pt x="1442" y="46"/>
                </a:lnTo>
                <a:lnTo>
                  <a:pt x="1445" y="44"/>
                </a:lnTo>
                <a:lnTo>
                  <a:pt x="1448" y="44"/>
                </a:lnTo>
                <a:lnTo>
                  <a:pt x="1452" y="43"/>
                </a:lnTo>
                <a:lnTo>
                  <a:pt x="1455" y="38"/>
                </a:lnTo>
                <a:lnTo>
                  <a:pt x="1459" y="26"/>
                </a:lnTo>
                <a:lnTo>
                  <a:pt x="1462" y="14"/>
                </a:lnTo>
                <a:lnTo>
                  <a:pt x="1465" y="6"/>
                </a:lnTo>
                <a:lnTo>
                  <a:pt x="1469" y="3"/>
                </a:lnTo>
                <a:lnTo>
                  <a:pt x="1472" y="0"/>
                </a:lnTo>
                <a:lnTo>
                  <a:pt x="1476" y="1"/>
                </a:lnTo>
                <a:lnTo>
                  <a:pt x="1479" y="2"/>
                </a:lnTo>
                <a:lnTo>
                  <a:pt x="1483" y="7"/>
                </a:lnTo>
                <a:lnTo>
                  <a:pt x="1486" y="16"/>
                </a:lnTo>
                <a:lnTo>
                  <a:pt x="1489" y="25"/>
                </a:lnTo>
                <a:lnTo>
                  <a:pt x="1493" y="28"/>
                </a:lnTo>
                <a:lnTo>
                  <a:pt x="1496" y="28"/>
                </a:lnTo>
                <a:lnTo>
                  <a:pt x="1500" y="32"/>
                </a:lnTo>
                <a:lnTo>
                  <a:pt x="1503" y="38"/>
                </a:lnTo>
                <a:lnTo>
                  <a:pt x="1506" y="42"/>
                </a:lnTo>
                <a:lnTo>
                  <a:pt x="1510" y="43"/>
                </a:lnTo>
                <a:lnTo>
                  <a:pt x="1513" y="45"/>
                </a:lnTo>
                <a:lnTo>
                  <a:pt x="1517" y="49"/>
                </a:lnTo>
                <a:lnTo>
                  <a:pt x="1520" y="54"/>
                </a:lnTo>
                <a:lnTo>
                  <a:pt x="1524" y="55"/>
                </a:lnTo>
                <a:lnTo>
                  <a:pt x="1527" y="55"/>
                </a:lnTo>
                <a:lnTo>
                  <a:pt x="1530" y="54"/>
                </a:lnTo>
                <a:lnTo>
                  <a:pt x="1534" y="50"/>
                </a:lnTo>
                <a:lnTo>
                  <a:pt x="1537" y="51"/>
                </a:lnTo>
                <a:lnTo>
                  <a:pt x="1541" y="50"/>
                </a:lnTo>
                <a:lnTo>
                  <a:pt x="1544" y="55"/>
                </a:lnTo>
                <a:lnTo>
                  <a:pt x="1547" y="57"/>
                </a:lnTo>
                <a:lnTo>
                  <a:pt x="1551" y="63"/>
                </a:lnTo>
                <a:lnTo>
                  <a:pt x="1554" y="65"/>
                </a:lnTo>
                <a:lnTo>
                  <a:pt x="1558" y="68"/>
                </a:lnTo>
                <a:lnTo>
                  <a:pt x="1561" y="63"/>
                </a:lnTo>
                <a:lnTo>
                  <a:pt x="1564" y="61"/>
                </a:lnTo>
                <a:lnTo>
                  <a:pt x="1568" y="55"/>
                </a:lnTo>
                <a:lnTo>
                  <a:pt x="1571" y="53"/>
                </a:lnTo>
                <a:lnTo>
                  <a:pt x="1575" y="55"/>
                </a:lnTo>
                <a:lnTo>
                  <a:pt x="1578" y="51"/>
                </a:lnTo>
                <a:lnTo>
                  <a:pt x="1581" y="49"/>
                </a:lnTo>
                <a:lnTo>
                  <a:pt x="1585" y="51"/>
                </a:lnTo>
                <a:lnTo>
                  <a:pt x="1588" y="56"/>
                </a:lnTo>
                <a:lnTo>
                  <a:pt x="1592" y="61"/>
                </a:lnTo>
                <a:lnTo>
                  <a:pt x="1595" y="59"/>
                </a:lnTo>
                <a:lnTo>
                  <a:pt x="1598" y="60"/>
                </a:lnTo>
                <a:lnTo>
                  <a:pt x="1602" y="56"/>
                </a:lnTo>
                <a:lnTo>
                  <a:pt x="1605" y="50"/>
                </a:lnTo>
                <a:lnTo>
                  <a:pt x="1609" y="50"/>
                </a:lnTo>
                <a:lnTo>
                  <a:pt x="1612" y="56"/>
                </a:lnTo>
                <a:lnTo>
                  <a:pt x="1615" y="61"/>
                </a:lnTo>
                <a:lnTo>
                  <a:pt x="1619" y="65"/>
                </a:lnTo>
                <a:lnTo>
                  <a:pt x="1622" y="69"/>
                </a:lnTo>
                <a:lnTo>
                  <a:pt x="1626" y="77"/>
                </a:lnTo>
                <a:lnTo>
                  <a:pt x="1629" y="82"/>
                </a:lnTo>
                <a:lnTo>
                  <a:pt x="1632" y="86"/>
                </a:lnTo>
                <a:lnTo>
                  <a:pt x="1636" y="85"/>
                </a:lnTo>
                <a:lnTo>
                  <a:pt x="1639" y="89"/>
                </a:lnTo>
                <a:lnTo>
                  <a:pt x="1643" y="91"/>
                </a:lnTo>
                <a:lnTo>
                  <a:pt x="1646" y="103"/>
                </a:lnTo>
                <a:lnTo>
                  <a:pt x="1649" y="109"/>
                </a:lnTo>
                <a:lnTo>
                  <a:pt x="1653" y="118"/>
                </a:lnTo>
                <a:lnTo>
                  <a:pt x="1656" y="119"/>
                </a:lnTo>
                <a:lnTo>
                  <a:pt x="1660" y="119"/>
                </a:lnTo>
                <a:lnTo>
                  <a:pt x="1663" y="119"/>
                </a:lnTo>
                <a:lnTo>
                  <a:pt x="1666" y="122"/>
                </a:lnTo>
                <a:lnTo>
                  <a:pt x="1670" y="132"/>
                </a:lnTo>
                <a:lnTo>
                  <a:pt x="1673" y="132"/>
                </a:lnTo>
                <a:lnTo>
                  <a:pt x="1677" y="133"/>
                </a:lnTo>
                <a:lnTo>
                  <a:pt x="1680" y="131"/>
                </a:lnTo>
                <a:lnTo>
                  <a:pt x="1683" y="143"/>
                </a:lnTo>
                <a:lnTo>
                  <a:pt x="1687" y="151"/>
                </a:lnTo>
                <a:lnTo>
                  <a:pt x="1690" y="159"/>
                </a:lnTo>
                <a:lnTo>
                  <a:pt x="1694" y="159"/>
                </a:lnTo>
                <a:lnTo>
                  <a:pt x="1697" y="156"/>
                </a:lnTo>
                <a:lnTo>
                  <a:pt x="1700" y="157"/>
                </a:lnTo>
              </a:path>
            </a:pathLst>
          </a:custGeom>
          <a:noFill/>
          <a:ln w="4763"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72" name="Rectangle 200">
            <a:extLst>
              <a:ext uri="{FF2B5EF4-FFF2-40B4-BE49-F238E27FC236}">
                <a16:creationId xmlns:a16="http://schemas.microsoft.com/office/drawing/2014/main" id="{98787E07-A10C-4DAF-AFB7-CAD425D482B8}"/>
              </a:ext>
            </a:extLst>
          </p:cNvPr>
          <p:cNvSpPr>
            <a:spLocks noChangeArrowheads="1"/>
          </p:cNvSpPr>
          <p:nvPr/>
        </p:nvSpPr>
        <p:spPr bwMode="auto">
          <a:xfrm>
            <a:off x="8691563" y="87313"/>
            <a:ext cx="3375025" cy="122238"/>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3" name="Rectangle 201">
            <a:extLst>
              <a:ext uri="{FF2B5EF4-FFF2-40B4-BE49-F238E27FC236}">
                <a16:creationId xmlns:a16="http://schemas.microsoft.com/office/drawing/2014/main" id="{700C4E31-E8A0-4B43-A31D-007CF81FC24C}"/>
              </a:ext>
            </a:extLst>
          </p:cNvPr>
          <p:cNvSpPr>
            <a:spLocks noChangeArrowheads="1"/>
          </p:cNvSpPr>
          <p:nvPr/>
        </p:nvSpPr>
        <p:spPr bwMode="auto">
          <a:xfrm>
            <a:off x="8699500" y="93663"/>
            <a:ext cx="3279775"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We are 100.0% done: The input time series: The best-so-far motifs are color coded </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74" name="Rectangle 202">
            <a:extLst>
              <a:ext uri="{FF2B5EF4-FFF2-40B4-BE49-F238E27FC236}">
                <a16:creationId xmlns:a16="http://schemas.microsoft.com/office/drawing/2014/main" id="{CBB10F35-B748-49DD-B6A0-6E880FE91080}"/>
              </a:ext>
            </a:extLst>
          </p:cNvPr>
          <p:cNvSpPr>
            <a:spLocks noChangeArrowheads="1"/>
          </p:cNvSpPr>
          <p:nvPr/>
        </p:nvSpPr>
        <p:spPr bwMode="auto">
          <a:xfrm>
            <a:off x="8699500" y="201613"/>
            <a:ext cx="76993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(see bottom panel)</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75" name="Rectangle 203">
            <a:extLst>
              <a:ext uri="{FF2B5EF4-FFF2-40B4-BE49-F238E27FC236}">
                <a16:creationId xmlns:a16="http://schemas.microsoft.com/office/drawing/2014/main" id="{E8392E9F-4136-45AC-B8AD-868AF0A9C331}"/>
              </a:ext>
            </a:extLst>
          </p:cNvPr>
          <p:cNvSpPr>
            <a:spLocks noChangeArrowheads="1"/>
          </p:cNvSpPr>
          <p:nvPr/>
        </p:nvSpPr>
        <p:spPr bwMode="auto">
          <a:xfrm>
            <a:off x="8691563" y="1206500"/>
            <a:ext cx="3375025" cy="122238"/>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6" name="Rectangle 204">
            <a:extLst>
              <a:ext uri="{FF2B5EF4-FFF2-40B4-BE49-F238E27FC236}">
                <a16:creationId xmlns:a16="http://schemas.microsoft.com/office/drawing/2014/main" id="{3CE13387-129C-4B51-9D28-67443616A8CC}"/>
              </a:ext>
            </a:extLst>
          </p:cNvPr>
          <p:cNvSpPr>
            <a:spLocks noChangeArrowheads="1"/>
          </p:cNvSpPr>
          <p:nvPr/>
        </p:nvSpPr>
        <p:spPr bwMode="auto">
          <a:xfrm>
            <a:off x="8699500" y="1214438"/>
            <a:ext cx="154463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The best-so-far corrected matrix profile</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79" name="Rectangle 207">
            <a:extLst>
              <a:ext uri="{FF2B5EF4-FFF2-40B4-BE49-F238E27FC236}">
                <a16:creationId xmlns:a16="http://schemas.microsoft.com/office/drawing/2014/main" id="{F4906784-6C84-439D-8C1D-EAAD7CEBDF0C}"/>
              </a:ext>
            </a:extLst>
          </p:cNvPr>
          <p:cNvSpPr>
            <a:spLocks noChangeArrowheads="1"/>
          </p:cNvSpPr>
          <p:nvPr/>
        </p:nvSpPr>
        <p:spPr bwMode="auto">
          <a:xfrm>
            <a:off x="8691563" y="2325688"/>
            <a:ext cx="2698750" cy="122238"/>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0" name="Rectangle 208">
            <a:extLst>
              <a:ext uri="{FF2B5EF4-FFF2-40B4-BE49-F238E27FC236}">
                <a16:creationId xmlns:a16="http://schemas.microsoft.com/office/drawing/2014/main" id="{7B816BDE-627C-441D-A28C-43897D93E9F9}"/>
              </a:ext>
            </a:extLst>
          </p:cNvPr>
          <p:cNvSpPr>
            <a:spLocks noChangeArrowheads="1"/>
          </p:cNvSpPr>
          <p:nvPr/>
        </p:nvSpPr>
        <p:spPr bwMode="auto">
          <a:xfrm>
            <a:off x="8699500" y="2333625"/>
            <a:ext cx="262413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The best-so-far 1st motifs are located at 14988 (green) and 24987 </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81" name="Rectangle 209">
            <a:extLst>
              <a:ext uri="{FF2B5EF4-FFF2-40B4-BE49-F238E27FC236}">
                <a16:creationId xmlns:a16="http://schemas.microsoft.com/office/drawing/2014/main" id="{482F28B8-4624-4CC9-AC8E-DF12ABBF219B}"/>
              </a:ext>
            </a:extLst>
          </p:cNvPr>
          <p:cNvSpPr>
            <a:spLocks noChangeArrowheads="1"/>
          </p:cNvSpPr>
          <p:nvPr/>
        </p:nvSpPr>
        <p:spPr bwMode="auto">
          <a:xfrm>
            <a:off x="8699500" y="2441575"/>
            <a:ext cx="28416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(cyan)</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82" name="Rectangle 210">
            <a:extLst>
              <a:ext uri="{FF2B5EF4-FFF2-40B4-BE49-F238E27FC236}">
                <a16:creationId xmlns:a16="http://schemas.microsoft.com/office/drawing/2014/main" id="{A9E129BA-6946-483B-96D8-E5C038898E91}"/>
              </a:ext>
            </a:extLst>
          </p:cNvPr>
          <p:cNvSpPr>
            <a:spLocks noChangeArrowheads="1"/>
          </p:cNvSpPr>
          <p:nvPr/>
        </p:nvSpPr>
        <p:spPr bwMode="auto">
          <a:xfrm>
            <a:off x="8691563" y="3446463"/>
            <a:ext cx="2698750" cy="120650"/>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3" name="Rectangle 211">
            <a:extLst>
              <a:ext uri="{FF2B5EF4-FFF2-40B4-BE49-F238E27FC236}">
                <a16:creationId xmlns:a16="http://schemas.microsoft.com/office/drawing/2014/main" id="{F9569A3F-CF1E-4E63-B414-562EDE9028E7}"/>
              </a:ext>
            </a:extLst>
          </p:cNvPr>
          <p:cNvSpPr>
            <a:spLocks noChangeArrowheads="1"/>
          </p:cNvSpPr>
          <p:nvPr/>
        </p:nvSpPr>
        <p:spPr bwMode="auto">
          <a:xfrm>
            <a:off x="8699500" y="3452813"/>
            <a:ext cx="261143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The best-so-far 2nd motifs are located at 9995 (green) and 39995 </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84" name="Rectangle 212">
            <a:extLst>
              <a:ext uri="{FF2B5EF4-FFF2-40B4-BE49-F238E27FC236}">
                <a16:creationId xmlns:a16="http://schemas.microsoft.com/office/drawing/2014/main" id="{A0D99EAD-A7A2-4946-B089-A8C8750D0584}"/>
              </a:ext>
            </a:extLst>
          </p:cNvPr>
          <p:cNvSpPr>
            <a:spLocks noChangeArrowheads="1"/>
          </p:cNvSpPr>
          <p:nvPr/>
        </p:nvSpPr>
        <p:spPr bwMode="auto">
          <a:xfrm>
            <a:off x="8699500" y="3560763"/>
            <a:ext cx="28416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(cyan)</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85" name="Rectangle 213">
            <a:extLst>
              <a:ext uri="{FF2B5EF4-FFF2-40B4-BE49-F238E27FC236}">
                <a16:creationId xmlns:a16="http://schemas.microsoft.com/office/drawing/2014/main" id="{2AA7002A-73B7-441A-8FA1-28C35E60B39B}"/>
              </a:ext>
            </a:extLst>
          </p:cNvPr>
          <p:cNvSpPr>
            <a:spLocks noChangeArrowheads="1"/>
          </p:cNvSpPr>
          <p:nvPr/>
        </p:nvSpPr>
        <p:spPr bwMode="auto">
          <a:xfrm>
            <a:off x="8691563" y="4565650"/>
            <a:ext cx="2698750" cy="120650"/>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6" name="Rectangle 214">
            <a:extLst>
              <a:ext uri="{FF2B5EF4-FFF2-40B4-BE49-F238E27FC236}">
                <a16:creationId xmlns:a16="http://schemas.microsoft.com/office/drawing/2014/main" id="{42928AC3-9274-40FC-BCD0-B37373370F9D}"/>
              </a:ext>
            </a:extLst>
          </p:cNvPr>
          <p:cNvSpPr>
            <a:spLocks noChangeArrowheads="1"/>
          </p:cNvSpPr>
          <p:nvPr/>
        </p:nvSpPr>
        <p:spPr bwMode="auto">
          <a:xfrm>
            <a:off x="8699500" y="4572000"/>
            <a:ext cx="2638425"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The best-so-far 3rd motifs are located at 37759 (green) and 47461 </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87" name="Rectangle 215">
            <a:extLst>
              <a:ext uri="{FF2B5EF4-FFF2-40B4-BE49-F238E27FC236}">
                <a16:creationId xmlns:a16="http://schemas.microsoft.com/office/drawing/2014/main" id="{0CA62161-1FAE-479F-96DC-DAD0433551BF}"/>
              </a:ext>
            </a:extLst>
          </p:cNvPr>
          <p:cNvSpPr>
            <a:spLocks noChangeArrowheads="1"/>
          </p:cNvSpPr>
          <p:nvPr/>
        </p:nvSpPr>
        <p:spPr bwMode="auto">
          <a:xfrm>
            <a:off x="8699500" y="4679950"/>
            <a:ext cx="28416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000000"/>
                </a:solidFill>
                <a:effectLst/>
                <a:latin typeface="Arial" panose="020B0604020202020204" pitchFamily="34" charset="0"/>
              </a:rPr>
              <a:t>(cyan)</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88" name="Rectangle 216">
            <a:extLst>
              <a:ext uri="{FF2B5EF4-FFF2-40B4-BE49-F238E27FC236}">
                <a16:creationId xmlns:a16="http://schemas.microsoft.com/office/drawing/2014/main" id="{D57FC083-521B-4F36-81B6-6D6FBB1493B0}"/>
              </a:ext>
            </a:extLst>
          </p:cNvPr>
          <p:cNvSpPr>
            <a:spLocks noChangeArrowheads="1"/>
          </p:cNvSpPr>
          <p:nvPr/>
        </p:nvSpPr>
        <p:spPr bwMode="auto">
          <a:xfrm>
            <a:off x="11458575" y="3176588"/>
            <a:ext cx="608013" cy="134938"/>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pic>
        <p:nvPicPr>
          <p:cNvPr id="4313" name="Picture 217">
            <a:extLst>
              <a:ext uri="{FF2B5EF4-FFF2-40B4-BE49-F238E27FC236}">
                <a16:creationId xmlns:a16="http://schemas.microsoft.com/office/drawing/2014/main" id="{75B6C2BD-22C6-45F3-A900-C67D29608439}"/>
              </a:ext>
            </a:extLst>
          </p:cNvPr>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1458575" y="3176588"/>
            <a:ext cx="608013"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14" name="Picture 218">
            <a:extLst>
              <a:ext uri="{FF2B5EF4-FFF2-40B4-BE49-F238E27FC236}">
                <a16:creationId xmlns:a16="http://schemas.microsoft.com/office/drawing/2014/main" id="{C05AABDB-1170-469D-92E7-27B9AE9F6925}"/>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1458575" y="3176588"/>
            <a:ext cx="608013"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89" name="Rectangle 219">
            <a:extLst>
              <a:ext uri="{FF2B5EF4-FFF2-40B4-BE49-F238E27FC236}">
                <a16:creationId xmlns:a16="http://schemas.microsoft.com/office/drawing/2014/main" id="{EE372068-830A-4A35-AE53-5F3DC0463C43}"/>
              </a:ext>
            </a:extLst>
          </p:cNvPr>
          <p:cNvSpPr>
            <a:spLocks noChangeArrowheads="1"/>
          </p:cNvSpPr>
          <p:nvPr/>
        </p:nvSpPr>
        <p:spPr bwMode="auto">
          <a:xfrm>
            <a:off x="11614150" y="3195638"/>
            <a:ext cx="33813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838383"/>
                </a:solidFill>
                <a:effectLst/>
                <a:latin typeface="Arial" panose="020B0604020202020204" pitchFamily="34" charset="0"/>
              </a:rPr>
              <a:t>Discard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90" name="Rectangle 220">
            <a:extLst>
              <a:ext uri="{FF2B5EF4-FFF2-40B4-BE49-F238E27FC236}">
                <a16:creationId xmlns:a16="http://schemas.microsoft.com/office/drawing/2014/main" id="{4E4F392C-04E1-44AB-A47D-F9F6441CF533}"/>
              </a:ext>
            </a:extLst>
          </p:cNvPr>
          <p:cNvSpPr>
            <a:spLocks noChangeArrowheads="1"/>
          </p:cNvSpPr>
          <p:nvPr/>
        </p:nvSpPr>
        <p:spPr bwMode="auto">
          <a:xfrm>
            <a:off x="11458575" y="4295775"/>
            <a:ext cx="608013" cy="134938"/>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pic>
        <p:nvPicPr>
          <p:cNvPr id="4317" name="Picture 221">
            <a:extLst>
              <a:ext uri="{FF2B5EF4-FFF2-40B4-BE49-F238E27FC236}">
                <a16:creationId xmlns:a16="http://schemas.microsoft.com/office/drawing/2014/main" id="{9C1C143D-4D56-432F-90C8-874FB2B4A1FC}"/>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11458575" y="4295775"/>
            <a:ext cx="608013"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18" name="Picture 222">
            <a:extLst>
              <a:ext uri="{FF2B5EF4-FFF2-40B4-BE49-F238E27FC236}">
                <a16:creationId xmlns:a16="http://schemas.microsoft.com/office/drawing/2014/main" id="{26EF4767-297B-4DB9-8E7F-A1E33A5B4425}"/>
              </a:ext>
            </a:extLst>
          </p:cNvPr>
          <p:cNvPicPr>
            <a:picLocks noChangeAspect="1" noChangeArrowheads="1"/>
          </p:cNvPicPr>
          <p:nvPr/>
        </p:nvPicPr>
        <p:blipFill>
          <a:blip r:embed="rId9" cstate="email">
            <a:extLst>
              <a:ext uri="{28A0092B-C50C-407E-A947-70E740481C1C}">
                <a14:useLocalDpi xmlns:a14="http://schemas.microsoft.com/office/drawing/2010/main"/>
              </a:ext>
            </a:extLst>
          </a:blip>
          <a:srcRect/>
          <a:stretch>
            <a:fillRect/>
          </a:stretch>
        </p:blipFill>
        <p:spPr bwMode="auto">
          <a:xfrm>
            <a:off x="11458575" y="4295775"/>
            <a:ext cx="608013"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91" name="Rectangle 223">
            <a:extLst>
              <a:ext uri="{FF2B5EF4-FFF2-40B4-BE49-F238E27FC236}">
                <a16:creationId xmlns:a16="http://schemas.microsoft.com/office/drawing/2014/main" id="{1AD185AA-C73F-428B-8E72-EEABE3E5712F}"/>
              </a:ext>
            </a:extLst>
          </p:cNvPr>
          <p:cNvSpPr>
            <a:spLocks noChangeArrowheads="1"/>
          </p:cNvSpPr>
          <p:nvPr/>
        </p:nvSpPr>
        <p:spPr bwMode="auto">
          <a:xfrm>
            <a:off x="11614150" y="4316413"/>
            <a:ext cx="33813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838383"/>
                </a:solidFill>
                <a:effectLst/>
                <a:latin typeface="Arial" panose="020B0604020202020204" pitchFamily="34" charset="0"/>
              </a:rPr>
              <a:t>Discard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92" name="Rectangle 224">
            <a:extLst>
              <a:ext uri="{FF2B5EF4-FFF2-40B4-BE49-F238E27FC236}">
                <a16:creationId xmlns:a16="http://schemas.microsoft.com/office/drawing/2014/main" id="{718578BB-243C-4A12-AC04-8B69791AFEAB}"/>
              </a:ext>
            </a:extLst>
          </p:cNvPr>
          <p:cNvSpPr>
            <a:spLocks noChangeArrowheads="1"/>
          </p:cNvSpPr>
          <p:nvPr/>
        </p:nvSpPr>
        <p:spPr bwMode="auto">
          <a:xfrm>
            <a:off x="11458575" y="5414963"/>
            <a:ext cx="608013" cy="134938"/>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pic>
        <p:nvPicPr>
          <p:cNvPr id="4321" name="Picture 225">
            <a:extLst>
              <a:ext uri="{FF2B5EF4-FFF2-40B4-BE49-F238E27FC236}">
                <a16:creationId xmlns:a16="http://schemas.microsoft.com/office/drawing/2014/main" id="{06096FDD-DC8A-49FD-B384-76B1F1AFFEED}"/>
              </a:ext>
            </a:extLst>
          </p:cNvPr>
          <p:cNvPicPr>
            <a:picLocks noChangeAspect="1" noChangeArrowheads="1"/>
          </p:cNvPicPr>
          <p:nvPr/>
        </p:nvPicPr>
        <p:blipFill>
          <a:blip r:embed="rId10" cstate="email">
            <a:extLst>
              <a:ext uri="{28A0092B-C50C-407E-A947-70E740481C1C}">
                <a14:useLocalDpi xmlns:a14="http://schemas.microsoft.com/office/drawing/2010/main"/>
              </a:ext>
            </a:extLst>
          </a:blip>
          <a:srcRect/>
          <a:stretch>
            <a:fillRect/>
          </a:stretch>
        </p:blipFill>
        <p:spPr bwMode="auto">
          <a:xfrm>
            <a:off x="11458575" y="5414963"/>
            <a:ext cx="608013"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2" name="Picture 226">
            <a:extLst>
              <a:ext uri="{FF2B5EF4-FFF2-40B4-BE49-F238E27FC236}">
                <a16:creationId xmlns:a16="http://schemas.microsoft.com/office/drawing/2014/main" id="{CD02339B-E2E7-44A6-BD4D-7985DCB3C0CE}"/>
              </a:ext>
            </a:extLst>
          </p:cNvPr>
          <p:cNvPicPr>
            <a:picLocks noChangeAspect="1" noChangeArrowheads="1"/>
          </p:cNvPicPr>
          <p:nvPr/>
        </p:nvPicPr>
        <p:blipFill>
          <a:blip r:embed="rId11" cstate="email">
            <a:extLst>
              <a:ext uri="{28A0092B-C50C-407E-A947-70E740481C1C}">
                <a14:useLocalDpi xmlns:a14="http://schemas.microsoft.com/office/drawing/2010/main"/>
              </a:ext>
            </a:extLst>
          </a:blip>
          <a:srcRect/>
          <a:stretch>
            <a:fillRect/>
          </a:stretch>
        </p:blipFill>
        <p:spPr bwMode="auto">
          <a:xfrm>
            <a:off x="11458575" y="5414963"/>
            <a:ext cx="608013"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95" name="Rectangle 227">
            <a:extLst>
              <a:ext uri="{FF2B5EF4-FFF2-40B4-BE49-F238E27FC236}">
                <a16:creationId xmlns:a16="http://schemas.microsoft.com/office/drawing/2014/main" id="{8706C2A3-3922-49E7-BFD2-9BD4A58FBAB9}"/>
              </a:ext>
            </a:extLst>
          </p:cNvPr>
          <p:cNvSpPr>
            <a:spLocks noChangeArrowheads="1"/>
          </p:cNvSpPr>
          <p:nvPr/>
        </p:nvSpPr>
        <p:spPr bwMode="auto">
          <a:xfrm>
            <a:off x="11614150" y="5435600"/>
            <a:ext cx="338138"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838383"/>
                </a:solidFill>
                <a:effectLst/>
                <a:latin typeface="Arial" panose="020B0604020202020204" pitchFamily="34" charset="0"/>
              </a:rPr>
              <a:t>Discard</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65436415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bg>
      <p:bgPr>
        <a:solidFill>
          <a:schemeClr val="accent1">
            <a:lumMod val="20000"/>
            <a:lumOff val="80000"/>
          </a:schemeClr>
        </a:solidFill>
        <a:effectLst/>
      </p:bgPr>
    </p:bg>
    <p:spTree>
      <p:nvGrpSpPr>
        <p:cNvPr id="1" name=""/>
        <p:cNvGrpSpPr/>
        <p:nvPr/>
      </p:nvGrpSpPr>
      <p:grpSpPr>
        <a:xfrm>
          <a:off x="0" y="0"/>
          <a:ext cx="0" cy="0"/>
          <a:chOff x="0" y="0"/>
          <a:chExt cx="0" cy="0"/>
        </a:xfrm>
      </p:grpSpPr>
      <p:grpSp>
        <p:nvGrpSpPr>
          <p:cNvPr id="3136" name="Group 3135">
            <a:extLst>
              <a:ext uri="{FF2B5EF4-FFF2-40B4-BE49-F238E27FC236}">
                <a16:creationId xmlns:a16="http://schemas.microsoft.com/office/drawing/2014/main" id="{0C628D06-B410-4D4A-A09B-7AB92F2EEDCF}"/>
              </a:ext>
            </a:extLst>
          </p:cNvPr>
          <p:cNvGrpSpPr/>
          <p:nvPr/>
        </p:nvGrpSpPr>
        <p:grpSpPr>
          <a:xfrm>
            <a:off x="253628" y="1352674"/>
            <a:ext cx="3344863" cy="2058435"/>
            <a:chOff x="468313" y="1281113"/>
            <a:chExt cx="3344863" cy="908050"/>
          </a:xfrm>
        </p:grpSpPr>
        <p:sp>
          <p:nvSpPr>
            <p:cNvPr id="20" name="Rectangle 18">
              <a:extLst>
                <a:ext uri="{FF2B5EF4-FFF2-40B4-BE49-F238E27FC236}">
                  <a16:creationId xmlns:a16="http://schemas.microsoft.com/office/drawing/2014/main" id="{128432EB-71F2-401E-98C1-6D03C672D9FE}"/>
                </a:ext>
              </a:extLst>
            </p:cNvPr>
            <p:cNvSpPr>
              <a:spLocks noChangeArrowheads="1"/>
            </p:cNvSpPr>
            <p:nvPr/>
          </p:nvSpPr>
          <p:spPr bwMode="auto">
            <a:xfrm>
              <a:off x="617538" y="1281113"/>
              <a:ext cx="3195638" cy="8334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Line 19">
              <a:extLst>
                <a:ext uri="{FF2B5EF4-FFF2-40B4-BE49-F238E27FC236}">
                  <a16:creationId xmlns:a16="http://schemas.microsoft.com/office/drawing/2014/main" id="{7CACF4C4-F6DD-4CB9-9274-998AA8E99AC4}"/>
                </a:ext>
              </a:extLst>
            </p:cNvPr>
            <p:cNvSpPr>
              <a:spLocks noChangeShapeType="1"/>
            </p:cNvSpPr>
            <p:nvPr/>
          </p:nvSpPr>
          <p:spPr bwMode="auto">
            <a:xfrm>
              <a:off x="617538" y="2114550"/>
              <a:ext cx="3195638"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 name="Line 20">
              <a:extLst>
                <a:ext uri="{FF2B5EF4-FFF2-40B4-BE49-F238E27FC236}">
                  <a16:creationId xmlns:a16="http://schemas.microsoft.com/office/drawing/2014/main" id="{16D668F3-131C-4D27-8D2E-2E2C549E3872}"/>
                </a:ext>
              </a:extLst>
            </p:cNvPr>
            <p:cNvSpPr>
              <a:spLocks noChangeShapeType="1"/>
            </p:cNvSpPr>
            <p:nvPr/>
          </p:nvSpPr>
          <p:spPr bwMode="auto">
            <a:xfrm flipV="1">
              <a:off x="617538" y="1281113"/>
              <a:ext cx="0" cy="83343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Line 21">
              <a:extLst>
                <a:ext uri="{FF2B5EF4-FFF2-40B4-BE49-F238E27FC236}">
                  <a16:creationId xmlns:a16="http://schemas.microsoft.com/office/drawing/2014/main" id="{FE0E7E4A-B136-4401-B20A-8B83B3E79D15}"/>
                </a:ext>
              </a:extLst>
            </p:cNvPr>
            <p:cNvSpPr>
              <a:spLocks noChangeShapeType="1"/>
            </p:cNvSpPr>
            <p:nvPr/>
          </p:nvSpPr>
          <p:spPr bwMode="auto">
            <a:xfrm>
              <a:off x="617538" y="2098675"/>
              <a:ext cx="317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 name="Line 22">
              <a:extLst>
                <a:ext uri="{FF2B5EF4-FFF2-40B4-BE49-F238E27FC236}">
                  <a16:creationId xmlns:a16="http://schemas.microsoft.com/office/drawing/2014/main" id="{26E5D059-064B-4CAE-A1B5-EAE97E6F6C04}"/>
                </a:ext>
              </a:extLst>
            </p:cNvPr>
            <p:cNvSpPr>
              <a:spLocks noChangeShapeType="1"/>
            </p:cNvSpPr>
            <p:nvPr/>
          </p:nvSpPr>
          <p:spPr bwMode="auto">
            <a:xfrm>
              <a:off x="617538" y="1816100"/>
              <a:ext cx="317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Line 23">
              <a:extLst>
                <a:ext uri="{FF2B5EF4-FFF2-40B4-BE49-F238E27FC236}">
                  <a16:creationId xmlns:a16="http://schemas.microsoft.com/office/drawing/2014/main" id="{51857191-F94A-4D5A-8290-200D7F23E56D}"/>
                </a:ext>
              </a:extLst>
            </p:cNvPr>
            <p:cNvSpPr>
              <a:spLocks noChangeShapeType="1"/>
            </p:cNvSpPr>
            <p:nvPr/>
          </p:nvSpPr>
          <p:spPr bwMode="auto">
            <a:xfrm>
              <a:off x="617538" y="1533525"/>
              <a:ext cx="317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 name="Rectangle 24">
              <a:extLst>
                <a:ext uri="{FF2B5EF4-FFF2-40B4-BE49-F238E27FC236}">
                  <a16:creationId xmlns:a16="http://schemas.microsoft.com/office/drawing/2014/main" id="{E0A94A40-48C6-4112-8325-B5D7441A12E2}"/>
                </a:ext>
              </a:extLst>
            </p:cNvPr>
            <p:cNvSpPr>
              <a:spLocks noChangeArrowheads="1"/>
            </p:cNvSpPr>
            <p:nvPr/>
          </p:nvSpPr>
          <p:spPr bwMode="auto">
            <a:xfrm>
              <a:off x="520701" y="2047875"/>
              <a:ext cx="104775" cy="141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 name="Rectangle 25">
              <a:extLst>
                <a:ext uri="{FF2B5EF4-FFF2-40B4-BE49-F238E27FC236}">
                  <a16:creationId xmlns:a16="http://schemas.microsoft.com/office/drawing/2014/main" id="{90E38334-4DDC-48F4-BC0E-5F0218C41C73}"/>
                </a:ext>
              </a:extLst>
            </p:cNvPr>
            <p:cNvSpPr>
              <a:spLocks noChangeArrowheads="1"/>
            </p:cNvSpPr>
            <p:nvPr/>
          </p:nvSpPr>
          <p:spPr bwMode="auto">
            <a:xfrm>
              <a:off x="468313" y="1765300"/>
              <a:ext cx="163513" cy="141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 name="Rectangle 26">
              <a:extLst>
                <a:ext uri="{FF2B5EF4-FFF2-40B4-BE49-F238E27FC236}">
                  <a16:creationId xmlns:a16="http://schemas.microsoft.com/office/drawing/2014/main" id="{DA053F6E-4DFB-413D-A149-FB1AF3C01BEA}"/>
                </a:ext>
              </a:extLst>
            </p:cNvPr>
            <p:cNvSpPr>
              <a:spLocks noChangeArrowheads="1"/>
            </p:cNvSpPr>
            <p:nvPr/>
          </p:nvSpPr>
          <p:spPr bwMode="auto">
            <a:xfrm>
              <a:off x="468313" y="1482725"/>
              <a:ext cx="163513" cy="141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a:ln>
                    <a:noFill/>
                  </a:ln>
                  <a:solidFill>
                    <a:srgbClr val="262626"/>
                  </a:solidFill>
                  <a:effectLst/>
                  <a:latin typeface="Arial" panose="020B0604020202020204" pitchFamily="34" charset="0"/>
                </a:rPr>
                <a:t>20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9" name="Freeform 27">
              <a:extLst>
                <a:ext uri="{FF2B5EF4-FFF2-40B4-BE49-F238E27FC236}">
                  <a16:creationId xmlns:a16="http://schemas.microsoft.com/office/drawing/2014/main" id="{F297B2E6-AACB-45E2-9599-7268E78D6152}"/>
                </a:ext>
              </a:extLst>
            </p:cNvPr>
            <p:cNvSpPr>
              <a:spLocks/>
            </p:cNvSpPr>
            <p:nvPr/>
          </p:nvSpPr>
          <p:spPr bwMode="auto">
            <a:xfrm>
              <a:off x="617538" y="1584325"/>
              <a:ext cx="3195638" cy="404813"/>
            </a:xfrm>
            <a:custGeom>
              <a:avLst/>
              <a:gdLst>
                <a:gd name="T0" fmla="*/ 30 w 2013"/>
                <a:gd name="T1" fmla="*/ 142 h 255"/>
                <a:gd name="T2" fmla="*/ 61 w 2013"/>
                <a:gd name="T3" fmla="*/ 155 h 255"/>
                <a:gd name="T4" fmla="*/ 93 w 2013"/>
                <a:gd name="T5" fmla="*/ 163 h 255"/>
                <a:gd name="T6" fmla="*/ 124 w 2013"/>
                <a:gd name="T7" fmla="*/ 172 h 255"/>
                <a:gd name="T8" fmla="*/ 156 w 2013"/>
                <a:gd name="T9" fmla="*/ 175 h 255"/>
                <a:gd name="T10" fmla="*/ 188 w 2013"/>
                <a:gd name="T11" fmla="*/ 202 h 255"/>
                <a:gd name="T12" fmla="*/ 219 w 2013"/>
                <a:gd name="T13" fmla="*/ 226 h 255"/>
                <a:gd name="T14" fmla="*/ 251 w 2013"/>
                <a:gd name="T15" fmla="*/ 251 h 255"/>
                <a:gd name="T16" fmla="*/ 284 w 2013"/>
                <a:gd name="T17" fmla="*/ 221 h 255"/>
                <a:gd name="T18" fmla="*/ 317 w 2013"/>
                <a:gd name="T19" fmla="*/ 157 h 255"/>
                <a:gd name="T20" fmla="*/ 350 w 2013"/>
                <a:gd name="T21" fmla="*/ 137 h 255"/>
                <a:gd name="T22" fmla="*/ 380 w 2013"/>
                <a:gd name="T23" fmla="*/ 110 h 255"/>
                <a:gd name="T24" fmla="*/ 410 w 2013"/>
                <a:gd name="T25" fmla="*/ 143 h 255"/>
                <a:gd name="T26" fmla="*/ 440 w 2013"/>
                <a:gd name="T27" fmla="*/ 95 h 255"/>
                <a:gd name="T28" fmla="*/ 472 w 2013"/>
                <a:gd name="T29" fmla="*/ 144 h 255"/>
                <a:gd name="T30" fmla="*/ 501 w 2013"/>
                <a:gd name="T31" fmla="*/ 78 h 255"/>
                <a:gd name="T32" fmla="*/ 533 w 2013"/>
                <a:gd name="T33" fmla="*/ 188 h 255"/>
                <a:gd name="T34" fmla="*/ 564 w 2013"/>
                <a:gd name="T35" fmla="*/ 170 h 255"/>
                <a:gd name="T36" fmla="*/ 595 w 2013"/>
                <a:gd name="T37" fmla="*/ 152 h 255"/>
                <a:gd name="T38" fmla="*/ 628 w 2013"/>
                <a:gd name="T39" fmla="*/ 101 h 255"/>
                <a:gd name="T40" fmla="*/ 659 w 2013"/>
                <a:gd name="T41" fmla="*/ 100 h 255"/>
                <a:gd name="T42" fmla="*/ 691 w 2013"/>
                <a:gd name="T43" fmla="*/ 90 h 255"/>
                <a:gd name="T44" fmla="*/ 723 w 2013"/>
                <a:gd name="T45" fmla="*/ 103 h 255"/>
                <a:gd name="T46" fmla="*/ 753 w 2013"/>
                <a:gd name="T47" fmla="*/ 92 h 255"/>
                <a:gd name="T48" fmla="*/ 785 w 2013"/>
                <a:gd name="T49" fmla="*/ 106 h 255"/>
                <a:gd name="T50" fmla="*/ 819 w 2013"/>
                <a:gd name="T51" fmla="*/ 175 h 255"/>
                <a:gd name="T52" fmla="*/ 851 w 2013"/>
                <a:gd name="T53" fmla="*/ 163 h 255"/>
                <a:gd name="T54" fmla="*/ 882 w 2013"/>
                <a:gd name="T55" fmla="*/ 175 h 255"/>
                <a:gd name="T56" fmla="*/ 912 w 2013"/>
                <a:gd name="T57" fmla="*/ 195 h 255"/>
                <a:gd name="T58" fmla="*/ 946 w 2013"/>
                <a:gd name="T59" fmla="*/ 148 h 255"/>
                <a:gd name="T60" fmla="*/ 978 w 2013"/>
                <a:gd name="T61" fmla="*/ 117 h 255"/>
                <a:gd name="T62" fmla="*/ 1010 w 2013"/>
                <a:gd name="T63" fmla="*/ 118 h 255"/>
                <a:gd name="T64" fmla="*/ 1042 w 2013"/>
                <a:gd name="T65" fmla="*/ 168 h 255"/>
                <a:gd name="T66" fmla="*/ 1075 w 2013"/>
                <a:gd name="T67" fmla="*/ 113 h 255"/>
                <a:gd name="T68" fmla="*/ 1107 w 2013"/>
                <a:gd name="T69" fmla="*/ 153 h 255"/>
                <a:gd name="T70" fmla="*/ 1140 w 2013"/>
                <a:gd name="T71" fmla="*/ 204 h 255"/>
                <a:gd name="T72" fmla="*/ 1172 w 2013"/>
                <a:gd name="T73" fmla="*/ 197 h 255"/>
                <a:gd name="T74" fmla="*/ 1203 w 2013"/>
                <a:gd name="T75" fmla="*/ 175 h 255"/>
                <a:gd name="T76" fmla="*/ 1234 w 2013"/>
                <a:gd name="T77" fmla="*/ 156 h 255"/>
                <a:gd name="T78" fmla="*/ 1266 w 2013"/>
                <a:gd name="T79" fmla="*/ 169 h 255"/>
                <a:gd name="T80" fmla="*/ 1298 w 2013"/>
                <a:gd name="T81" fmla="*/ 134 h 255"/>
                <a:gd name="T82" fmla="*/ 1328 w 2013"/>
                <a:gd name="T83" fmla="*/ 70 h 255"/>
                <a:gd name="T84" fmla="*/ 1361 w 2013"/>
                <a:gd name="T85" fmla="*/ 107 h 255"/>
                <a:gd name="T86" fmla="*/ 1393 w 2013"/>
                <a:gd name="T87" fmla="*/ 141 h 255"/>
                <a:gd name="T88" fmla="*/ 1424 w 2013"/>
                <a:gd name="T89" fmla="*/ 179 h 255"/>
                <a:gd name="T90" fmla="*/ 1455 w 2013"/>
                <a:gd name="T91" fmla="*/ 159 h 255"/>
                <a:gd name="T92" fmla="*/ 1488 w 2013"/>
                <a:gd name="T93" fmla="*/ 138 h 255"/>
                <a:gd name="T94" fmla="*/ 1519 w 2013"/>
                <a:gd name="T95" fmla="*/ 186 h 255"/>
                <a:gd name="T96" fmla="*/ 1550 w 2013"/>
                <a:gd name="T97" fmla="*/ 203 h 255"/>
                <a:gd name="T98" fmla="*/ 1582 w 2013"/>
                <a:gd name="T99" fmla="*/ 183 h 255"/>
                <a:gd name="T100" fmla="*/ 1613 w 2013"/>
                <a:gd name="T101" fmla="*/ 154 h 255"/>
                <a:gd name="T102" fmla="*/ 1645 w 2013"/>
                <a:gd name="T103" fmla="*/ 101 h 255"/>
                <a:gd name="T104" fmla="*/ 1678 w 2013"/>
                <a:gd name="T105" fmla="*/ 134 h 255"/>
                <a:gd name="T106" fmla="*/ 1707 w 2013"/>
                <a:gd name="T107" fmla="*/ 11 h 255"/>
                <a:gd name="T108" fmla="*/ 1740 w 2013"/>
                <a:gd name="T109" fmla="*/ 206 h 255"/>
                <a:gd name="T110" fmla="*/ 1773 w 2013"/>
                <a:gd name="T111" fmla="*/ 218 h 255"/>
                <a:gd name="T112" fmla="*/ 1804 w 2013"/>
                <a:gd name="T113" fmla="*/ 186 h 255"/>
                <a:gd name="T114" fmla="*/ 1837 w 2013"/>
                <a:gd name="T115" fmla="*/ 142 h 255"/>
                <a:gd name="T116" fmla="*/ 1868 w 2013"/>
                <a:gd name="T117" fmla="*/ 160 h 255"/>
                <a:gd name="T118" fmla="*/ 1901 w 2013"/>
                <a:gd name="T119" fmla="*/ 181 h 255"/>
                <a:gd name="T120" fmla="*/ 1930 w 2013"/>
                <a:gd name="T121" fmla="*/ 179 h 255"/>
                <a:gd name="T122" fmla="*/ 1962 w 2013"/>
                <a:gd name="T123" fmla="*/ 149 h 255"/>
                <a:gd name="T124" fmla="*/ 1993 w 2013"/>
                <a:gd name="T125" fmla="*/ 132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3" h="255">
                  <a:moveTo>
                    <a:pt x="0" y="75"/>
                  </a:moveTo>
                  <a:lnTo>
                    <a:pt x="0" y="75"/>
                  </a:lnTo>
                  <a:lnTo>
                    <a:pt x="0" y="75"/>
                  </a:lnTo>
                  <a:lnTo>
                    <a:pt x="1" y="78"/>
                  </a:lnTo>
                  <a:lnTo>
                    <a:pt x="2" y="79"/>
                  </a:lnTo>
                  <a:lnTo>
                    <a:pt x="2" y="79"/>
                  </a:lnTo>
                  <a:lnTo>
                    <a:pt x="3" y="79"/>
                  </a:lnTo>
                  <a:lnTo>
                    <a:pt x="4" y="82"/>
                  </a:lnTo>
                  <a:lnTo>
                    <a:pt x="4" y="83"/>
                  </a:lnTo>
                  <a:lnTo>
                    <a:pt x="4" y="82"/>
                  </a:lnTo>
                  <a:lnTo>
                    <a:pt x="5" y="83"/>
                  </a:lnTo>
                  <a:lnTo>
                    <a:pt x="6" y="86"/>
                  </a:lnTo>
                  <a:lnTo>
                    <a:pt x="6" y="88"/>
                  </a:lnTo>
                  <a:lnTo>
                    <a:pt x="7" y="94"/>
                  </a:lnTo>
                  <a:lnTo>
                    <a:pt x="7" y="96"/>
                  </a:lnTo>
                  <a:lnTo>
                    <a:pt x="8" y="99"/>
                  </a:lnTo>
                  <a:lnTo>
                    <a:pt x="9" y="101"/>
                  </a:lnTo>
                  <a:lnTo>
                    <a:pt x="9" y="107"/>
                  </a:lnTo>
                  <a:lnTo>
                    <a:pt x="10" y="109"/>
                  </a:lnTo>
                  <a:lnTo>
                    <a:pt x="11" y="114"/>
                  </a:lnTo>
                  <a:lnTo>
                    <a:pt x="11" y="117"/>
                  </a:lnTo>
                  <a:lnTo>
                    <a:pt x="12" y="120"/>
                  </a:lnTo>
                  <a:lnTo>
                    <a:pt x="12" y="121"/>
                  </a:lnTo>
                  <a:lnTo>
                    <a:pt x="13" y="126"/>
                  </a:lnTo>
                  <a:lnTo>
                    <a:pt x="13" y="128"/>
                  </a:lnTo>
                  <a:lnTo>
                    <a:pt x="14" y="132"/>
                  </a:lnTo>
                  <a:lnTo>
                    <a:pt x="14" y="134"/>
                  </a:lnTo>
                  <a:lnTo>
                    <a:pt x="15" y="136"/>
                  </a:lnTo>
                  <a:lnTo>
                    <a:pt x="16" y="136"/>
                  </a:lnTo>
                  <a:lnTo>
                    <a:pt x="17" y="138"/>
                  </a:lnTo>
                  <a:lnTo>
                    <a:pt x="17" y="138"/>
                  </a:lnTo>
                  <a:lnTo>
                    <a:pt x="18" y="140"/>
                  </a:lnTo>
                  <a:lnTo>
                    <a:pt x="18" y="141"/>
                  </a:lnTo>
                  <a:lnTo>
                    <a:pt x="19" y="141"/>
                  </a:lnTo>
                  <a:lnTo>
                    <a:pt x="19" y="142"/>
                  </a:lnTo>
                  <a:lnTo>
                    <a:pt x="19" y="142"/>
                  </a:lnTo>
                  <a:lnTo>
                    <a:pt x="20" y="141"/>
                  </a:lnTo>
                  <a:lnTo>
                    <a:pt x="20" y="141"/>
                  </a:lnTo>
                  <a:lnTo>
                    <a:pt x="21" y="140"/>
                  </a:lnTo>
                  <a:lnTo>
                    <a:pt x="21" y="140"/>
                  </a:lnTo>
                  <a:lnTo>
                    <a:pt x="22" y="140"/>
                  </a:lnTo>
                  <a:lnTo>
                    <a:pt x="23" y="140"/>
                  </a:lnTo>
                  <a:lnTo>
                    <a:pt x="24" y="140"/>
                  </a:lnTo>
                  <a:lnTo>
                    <a:pt x="24" y="140"/>
                  </a:lnTo>
                  <a:lnTo>
                    <a:pt x="24" y="140"/>
                  </a:lnTo>
                  <a:lnTo>
                    <a:pt x="24" y="140"/>
                  </a:lnTo>
                  <a:lnTo>
                    <a:pt x="25" y="140"/>
                  </a:lnTo>
                  <a:lnTo>
                    <a:pt x="26" y="139"/>
                  </a:lnTo>
                  <a:lnTo>
                    <a:pt x="26" y="139"/>
                  </a:lnTo>
                  <a:lnTo>
                    <a:pt x="27" y="139"/>
                  </a:lnTo>
                  <a:lnTo>
                    <a:pt x="27" y="139"/>
                  </a:lnTo>
                  <a:lnTo>
                    <a:pt x="27" y="139"/>
                  </a:lnTo>
                  <a:lnTo>
                    <a:pt x="28" y="139"/>
                  </a:lnTo>
                  <a:lnTo>
                    <a:pt x="28" y="139"/>
                  </a:lnTo>
                  <a:lnTo>
                    <a:pt x="29" y="139"/>
                  </a:lnTo>
                  <a:lnTo>
                    <a:pt x="29" y="141"/>
                  </a:lnTo>
                  <a:lnTo>
                    <a:pt x="30" y="142"/>
                  </a:lnTo>
                  <a:lnTo>
                    <a:pt x="31" y="146"/>
                  </a:lnTo>
                  <a:lnTo>
                    <a:pt x="31" y="146"/>
                  </a:lnTo>
                  <a:lnTo>
                    <a:pt x="32" y="148"/>
                  </a:lnTo>
                  <a:lnTo>
                    <a:pt x="32" y="148"/>
                  </a:lnTo>
                  <a:lnTo>
                    <a:pt x="33" y="152"/>
                  </a:lnTo>
                  <a:lnTo>
                    <a:pt x="33" y="153"/>
                  </a:lnTo>
                  <a:lnTo>
                    <a:pt x="34" y="156"/>
                  </a:lnTo>
                  <a:lnTo>
                    <a:pt x="35" y="157"/>
                  </a:lnTo>
                  <a:lnTo>
                    <a:pt x="35" y="158"/>
                  </a:lnTo>
                  <a:lnTo>
                    <a:pt x="36" y="159"/>
                  </a:lnTo>
                  <a:lnTo>
                    <a:pt x="36" y="161"/>
                  </a:lnTo>
                  <a:lnTo>
                    <a:pt x="37" y="161"/>
                  </a:lnTo>
                  <a:lnTo>
                    <a:pt x="37" y="161"/>
                  </a:lnTo>
                  <a:lnTo>
                    <a:pt x="38" y="160"/>
                  </a:lnTo>
                  <a:lnTo>
                    <a:pt x="39" y="157"/>
                  </a:lnTo>
                  <a:lnTo>
                    <a:pt x="39" y="155"/>
                  </a:lnTo>
                  <a:lnTo>
                    <a:pt x="40" y="147"/>
                  </a:lnTo>
                  <a:lnTo>
                    <a:pt x="40" y="147"/>
                  </a:lnTo>
                  <a:lnTo>
                    <a:pt x="41" y="146"/>
                  </a:lnTo>
                  <a:lnTo>
                    <a:pt x="41" y="146"/>
                  </a:lnTo>
                  <a:lnTo>
                    <a:pt x="42" y="142"/>
                  </a:lnTo>
                  <a:lnTo>
                    <a:pt x="43" y="141"/>
                  </a:lnTo>
                  <a:lnTo>
                    <a:pt x="43" y="145"/>
                  </a:lnTo>
                  <a:lnTo>
                    <a:pt x="44" y="146"/>
                  </a:lnTo>
                  <a:lnTo>
                    <a:pt x="45" y="146"/>
                  </a:lnTo>
                  <a:lnTo>
                    <a:pt x="45" y="147"/>
                  </a:lnTo>
                  <a:lnTo>
                    <a:pt x="46" y="148"/>
                  </a:lnTo>
                  <a:lnTo>
                    <a:pt x="46" y="149"/>
                  </a:lnTo>
                  <a:lnTo>
                    <a:pt x="47" y="151"/>
                  </a:lnTo>
                  <a:lnTo>
                    <a:pt x="47" y="151"/>
                  </a:lnTo>
                  <a:lnTo>
                    <a:pt x="48" y="151"/>
                  </a:lnTo>
                  <a:lnTo>
                    <a:pt x="48" y="152"/>
                  </a:lnTo>
                  <a:lnTo>
                    <a:pt x="49" y="153"/>
                  </a:lnTo>
                  <a:lnTo>
                    <a:pt x="50" y="154"/>
                  </a:lnTo>
                  <a:lnTo>
                    <a:pt x="51" y="154"/>
                  </a:lnTo>
                  <a:lnTo>
                    <a:pt x="51" y="155"/>
                  </a:lnTo>
                  <a:lnTo>
                    <a:pt x="52" y="155"/>
                  </a:lnTo>
                  <a:lnTo>
                    <a:pt x="52" y="156"/>
                  </a:lnTo>
                  <a:lnTo>
                    <a:pt x="53" y="157"/>
                  </a:lnTo>
                  <a:lnTo>
                    <a:pt x="53" y="157"/>
                  </a:lnTo>
                  <a:lnTo>
                    <a:pt x="54" y="158"/>
                  </a:lnTo>
                  <a:lnTo>
                    <a:pt x="55" y="158"/>
                  </a:lnTo>
                  <a:lnTo>
                    <a:pt x="55" y="158"/>
                  </a:lnTo>
                  <a:lnTo>
                    <a:pt x="56" y="158"/>
                  </a:lnTo>
                  <a:lnTo>
                    <a:pt x="56" y="158"/>
                  </a:lnTo>
                  <a:lnTo>
                    <a:pt x="56" y="158"/>
                  </a:lnTo>
                  <a:lnTo>
                    <a:pt x="57" y="158"/>
                  </a:lnTo>
                  <a:lnTo>
                    <a:pt x="57" y="158"/>
                  </a:lnTo>
                  <a:lnTo>
                    <a:pt x="57" y="158"/>
                  </a:lnTo>
                  <a:lnTo>
                    <a:pt x="58" y="158"/>
                  </a:lnTo>
                  <a:lnTo>
                    <a:pt x="58" y="158"/>
                  </a:lnTo>
                  <a:lnTo>
                    <a:pt x="59" y="158"/>
                  </a:lnTo>
                  <a:lnTo>
                    <a:pt x="59" y="158"/>
                  </a:lnTo>
                  <a:lnTo>
                    <a:pt x="60" y="157"/>
                  </a:lnTo>
                  <a:lnTo>
                    <a:pt x="60" y="157"/>
                  </a:lnTo>
                  <a:lnTo>
                    <a:pt x="61" y="156"/>
                  </a:lnTo>
                  <a:lnTo>
                    <a:pt x="61" y="155"/>
                  </a:lnTo>
                  <a:lnTo>
                    <a:pt x="62" y="154"/>
                  </a:lnTo>
                  <a:lnTo>
                    <a:pt x="62" y="155"/>
                  </a:lnTo>
                  <a:lnTo>
                    <a:pt x="63" y="155"/>
                  </a:lnTo>
                  <a:lnTo>
                    <a:pt x="63" y="156"/>
                  </a:lnTo>
                  <a:lnTo>
                    <a:pt x="64" y="156"/>
                  </a:lnTo>
                  <a:lnTo>
                    <a:pt x="65" y="157"/>
                  </a:lnTo>
                  <a:lnTo>
                    <a:pt x="65" y="157"/>
                  </a:lnTo>
                  <a:lnTo>
                    <a:pt x="66" y="157"/>
                  </a:lnTo>
                  <a:lnTo>
                    <a:pt x="66" y="157"/>
                  </a:lnTo>
                  <a:lnTo>
                    <a:pt x="67" y="158"/>
                  </a:lnTo>
                  <a:lnTo>
                    <a:pt x="67" y="158"/>
                  </a:lnTo>
                  <a:lnTo>
                    <a:pt x="68" y="159"/>
                  </a:lnTo>
                  <a:lnTo>
                    <a:pt x="68" y="160"/>
                  </a:lnTo>
                  <a:lnTo>
                    <a:pt x="69" y="163"/>
                  </a:lnTo>
                  <a:lnTo>
                    <a:pt x="70" y="163"/>
                  </a:lnTo>
                  <a:lnTo>
                    <a:pt x="70" y="163"/>
                  </a:lnTo>
                  <a:lnTo>
                    <a:pt x="70" y="163"/>
                  </a:lnTo>
                  <a:lnTo>
                    <a:pt x="71" y="162"/>
                  </a:lnTo>
                  <a:lnTo>
                    <a:pt x="72" y="160"/>
                  </a:lnTo>
                  <a:lnTo>
                    <a:pt x="72" y="158"/>
                  </a:lnTo>
                  <a:lnTo>
                    <a:pt x="73" y="158"/>
                  </a:lnTo>
                  <a:lnTo>
                    <a:pt x="73" y="158"/>
                  </a:lnTo>
                  <a:lnTo>
                    <a:pt x="74" y="159"/>
                  </a:lnTo>
                  <a:lnTo>
                    <a:pt x="74" y="160"/>
                  </a:lnTo>
                  <a:lnTo>
                    <a:pt x="75" y="165"/>
                  </a:lnTo>
                  <a:lnTo>
                    <a:pt x="75" y="167"/>
                  </a:lnTo>
                  <a:lnTo>
                    <a:pt x="76" y="170"/>
                  </a:lnTo>
                  <a:lnTo>
                    <a:pt x="77" y="172"/>
                  </a:lnTo>
                  <a:lnTo>
                    <a:pt x="77" y="174"/>
                  </a:lnTo>
                  <a:lnTo>
                    <a:pt x="78" y="175"/>
                  </a:lnTo>
                  <a:lnTo>
                    <a:pt x="79" y="176"/>
                  </a:lnTo>
                  <a:lnTo>
                    <a:pt x="79" y="176"/>
                  </a:lnTo>
                  <a:lnTo>
                    <a:pt x="80" y="176"/>
                  </a:lnTo>
                  <a:lnTo>
                    <a:pt x="80" y="176"/>
                  </a:lnTo>
                  <a:lnTo>
                    <a:pt x="80" y="176"/>
                  </a:lnTo>
                  <a:lnTo>
                    <a:pt x="81" y="175"/>
                  </a:lnTo>
                  <a:lnTo>
                    <a:pt x="81" y="173"/>
                  </a:lnTo>
                  <a:lnTo>
                    <a:pt x="82" y="171"/>
                  </a:lnTo>
                  <a:lnTo>
                    <a:pt x="82" y="170"/>
                  </a:lnTo>
                  <a:lnTo>
                    <a:pt x="83" y="169"/>
                  </a:lnTo>
                  <a:lnTo>
                    <a:pt x="84" y="169"/>
                  </a:lnTo>
                  <a:lnTo>
                    <a:pt x="85" y="168"/>
                  </a:lnTo>
                  <a:lnTo>
                    <a:pt x="85" y="168"/>
                  </a:lnTo>
                  <a:lnTo>
                    <a:pt x="86" y="167"/>
                  </a:lnTo>
                  <a:lnTo>
                    <a:pt x="86" y="166"/>
                  </a:lnTo>
                  <a:lnTo>
                    <a:pt x="87" y="165"/>
                  </a:lnTo>
                  <a:lnTo>
                    <a:pt x="87" y="165"/>
                  </a:lnTo>
                  <a:lnTo>
                    <a:pt x="88" y="164"/>
                  </a:lnTo>
                  <a:lnTo>
                    <a:pt x="88" y="163"/>
                  </a:lnTo>
                  <a:lnTo>
                    <a:pt x="89" y="163"/>
                  </a:lnTo>
                  <a:lnTo>
                    <a:pt x="89" y="163"/>
                  </a:lnTo>
                  <a:lnTo>
                    <a:pt x="90" y="163"/>
                  </a:lnTo>
                  <a:lnTo>
                    <a:pt x="90" y="163"/>
                  </a:lnTo>
                  <a:lnTo>
                    <a:pt x="90" y="163"/>
                  </a:lnTo>
                  <a:lnTo>
                    <a:pt x="92" y="163"/>
                  </a:lnTo>
                  <a:lnTo>
                    <a:pt x="92" y="163"/>
                  </a:lnTo>
                  <a:lnTo>
                    <a:pt x="93" y="163"/>
                  </a:lnTo>
                  <a:lnTo>
                    <a:pt x="93" y="163"/>
                  </a:lnTo>
                  <a:lnTo>
                    <a:pt x="94" y="163"/>
                  </a:lnTo>
                  <a:lnTo>
                    <a:pt x="94" y="163"/>
                  </a:lnTo>
                  <a:lnTo>
                    <a:pt x="95" y="164"/>
                  </a:lnTo>
                  <a:lnTo>
                    <a:pt x="95" y="165"/>
                  </a:lnTo>
                  <a:lnTo>
                    <a:pt x="96" y="166"/>
                  </a:lnTo>
                  <a:lnTo>
                    <a:pt x="97" y="167"/>
                  </a:lnTo>
                  <a:lnTo>
                    <a:pt x="97" y="168"/>
                  </a:lnTo>
                  <a:lnTo>
                    <a:pt x="98" y="168"/>
                  </a:lnTo>
                  <a:lnTo>
                    <a:pt x="99" y="170"/>
                  </a:lnTo>
                  <a:lnTo>
                    <a:pt x="99" y="170"/>
                  </a:lnTo>
                  <a:lnTo>
                    <a:pt x="100" y="171"/>
                  </a:lnTo>
                  <a:lnTo>
                    <a:pt x="100" y="171"/>
                  </a:lnTo>
                  <a:lnTo>
                    <a:pt x="101" y="172"/>
                  </a:lnTo>
                  <a:lnTo>
                    <a:pt x="101" y="172"/>
                  </a:lnTo>
                  <a:lnTo>
                    <a:pt x="102" y="171"/>
                  </a:lnTo>
                  <a:lnTo>
                    <a:pt x="102" y="171"/>
                  </a:lnTo>
                  <a:lnTo>
                    <a:pt x="103" y="170"/>
                  </a:lnTo>
                  <a:lnTo>
                    <a:pt x="104" y="170"/>
                  </a:lnTo>
                  <a:lnTo>
                    <a:pt x="104" y="170"/>
                  </a:lnTo>
                  <a:lnTo>
                    <a:pt x="104" y="170"/>
                  </a:lnTo>
                  <a:lnTo>
                    <a:pt x="105" y="170"/>
                  </a:lnTo>
                  <a:lnTo>
                    <a:pt x="106" y="170"/>
                  </a:lnTo>
                  <a:lnTo>
                    <a:pt x="106" y="170"/>
                  </a:lnTo>
                  <a:lnTo>
                    <a:pt x="107" y="169"/>
                  </a:lnTo>
                  <a:lnTo>
                    <a:pt x="107" y="169"/>
                  </a:lnTo>
                  <a:lnTo>
                    <a:pt x="108" y="169"/>
                  </a:lnTo>
                  <a:lnTo>
                    <a:pt x="108" y="169"/>
                  </a:lnTo>
                  <a:lnTo>
                    <a:pt x="109" y="169"/>
                  </a:lnTo>
                  <a:lnTo>
                    <a:pt x="109" y="169"/>
                  </a:lnTo>
                  <a:lnTo>
                    <a:pt x="109" y="169"/>
                  </a:lnTo>
                  <a:lnTo>
                    <a:pt x="110" y="170"/>
                  </a:lnTo>
                  <a:lnTo>
                    <a:pt x="111" y="170"/>
                  </a:lnTo>
                  <a:lnTo>
                    <a:pt x="112" y="171"/>
                  </a:lnTo>
                  <a:lnTo>
                    <a:pt x="112" y="171"/>
                  </a:lnTo>
                  <a:lnTo>
                    <a:pt x="113" y="172"/>
                  </a:lnTo>
                  <a:lnTo>
                    <a:pt x="113" y="172"/>
                  </a:lnTo>
                  <a:lnTo>
                    <a:pt x="114" y="172"/>
                  </a:lnTo>
                  <a:lnTo>
                    <a:pt x="114" y="173"/>
                  </a:lnTo>
                  <a:lnTo>
                    <a:pt x="115" y="174"/>
                  </a:lnTo>
                  <a:lnTo>
                    <a:pt x="115" y="173"/>
                  </a:lnTo>
                  <a:lnTo>
                    <a:pt x="116" y="173"/>
                  </a:lnTo>
                  <a:lnTo>
                    <a:pt x="117" y="173"/>
                  </a:lnTo>
                  <a:lnTo>
                    <a:pt x="117" y="173"/>
                  </a:lnTo>
                  <a:lnTo>
                    <a:pt x="118" y="173"/>
                  </a:lnTo>
                  <a:lnTo>
                    <a:pt x="119" y="173"/>
                  </a:lnTo>
                  <a:lnTo>
                    <a:pt x="119" y="173"/>
                  </a:lnTo>
                  <a:lnTo>
                    <a:pt x="120" y="173"/>
                  </a:lnTo>
                  <a:lnTo>
                    <a:pt x="120" y="173"/>
                  </a:lnTo>
                  <a:lnTo>
                    <a:pt x="121" y="172"/>
                  </a:lnTo>
                  <a:lnTo>
                    <a:pt x="121" y="172"/>
                  </a:lnTo>
                  <a:lnTo>
                    <a:pt x="122" y="172"/>
                  </a:lnTo>
                  <a:lnTo>
                    <a:pt x="122" y="172"/>
                  </a:lnTo>
                  <a:lnTo>
                    <a:pt x="122" y="172"/>
                  </a:lnTo>
                  <a:lnTo>
                    <a:pt x="123" y="172"/>
                  </a:lnTo>
                  <a:lnTo>
                    <a:pt x="123" y="172"/>
                  </a:lnTo>
                  <a:lnTo>
                    <a:pt x="124" y="172"/>
                  </a:lnTo>
                  <a:lnTo>
                    <a:pt x="124" y="172"/>
                  </a:lnTo>
                  <a:lnTo>
                    <a:pt x="125" y="172"/>
                  </a:lnTo>
                  <a:lnTo>
                    <a:pt x="126" y="171"/>
                  </a:lnTo>
                  <a:lnTo>
                    <a:pt x="126" y="170"/>
                  </a:lnTo>
                  <a:lnTo>
                    <a:pt x="126" y="169"/>
                  </a:lnTo>
                  <a:lnTo>
                    <a:pt x="127" y="167"/>
                  </a:lnTo>
                  <a:lnTo>
                    <a:pt x="128" y="163"/>
                  </a:lnTo>
                  <a:lnTo>
                    <a:pt x="128" y="161"/>
                  </a:lnTo>
                  <a:lnTo>
                    <a:pt x="129" y="158"/>
                  </a:lnTo>
                  <a:lnTo>
                    <a:pt x="129" y="157"/>
                  </a:lnTo>
                  <a:lnTo>
                    <a:pt x="130" y="155"/>
                  </a:lnTo>
                  <a:lnTo>
                    <a:pt x="131" y="154"/>
                  </a:lnTo>
                  <a:lnTo>
                    <a:pt x="131" y="153"/>
                  </a:lnTo>
                  <a:lnTo>
                    <a:pt x="132" y="153"/>
                  </a:lnTo>
                  <a:lnTo>
                    <a:pt x="133" y="153"/>
                  </a:lnTo>
                  <a:lnTo>
                    <a:pt x="133" y="153"/>
                  </a:lnTo>
                  <a:lnTo>
                    <a:pt x="134" y="155"/>
                  </a:lnTo>
                  <a:lnTo>
                    <a:pt x="134" y="157"/>
                  </a:lnTo>
                  <a:lnTo>
                    <a:pt x="135" y="159"/>
                  </a:lnTo>
                  <a:lnTo>
                    <a:pt x="135" y="160"/>
                  </a:lnTo>
                  <a:lnTo>
                    <a:pt x="136" y="162"/>
                  </a:lnTo>
                  <a:lnTo>
                    <a:pt x="136" y="163"/>
                  </a:lnTo>
                  <a:lnTo>
                    <a:pt x="137" y="165"/>
                  </a:lnTo>
                  <a:lnTo>
                    <a:pt x="138" y="165"/>
                  </a:lnTo>
                  <a:lnTo>
                    <a:pt x="139" y="166"/>
                  </a:lnTo>
                  <a:lnTo>
                    <a:pt x="139" y="167"/>
                  </a:lnTo>
                  <a:lnTo>
                    <a:pt x="140" y="168"/>
                  </a:lnTo>
                  <a:lnTo>
                    <a:pt x="140" y="168"/>
                  </a:lnTo>
                  <a:lnTo>
                    <a:pt x="141" y="169"/>
                  </a:lnTo>
                  <a:lnTo>
                    <a:pt x="141" y="169"/>
                  </a:lnTo>
                  <a:lnTo>
                    <a:pt x="142" y="170"/>
                  </a:lnTo>
                  <a:lnTo>
                    <a:pt x="142" y="170"/>
                  </a:lnTo>
                  <a:lnTo>
                    <a:pt x="143" y="170"/>
                  </a:lnTo>
                  <a:lnTo>
                    <a:pt x="144" y="170"/>
                  </a:lnTo>
                  <a:lnTo>
                    <a:pt x="144" y="170"/>
                  </a:lnTo>
                  <a:lnTo>
                    <a:pt x="144" y="170"/>
                  </a:lnTo>
                  <a:lnTo>
                    <a:pt x="145" y="170"/>
                  </a:lnTo>
                  <a:lnTo>
                    <a:pt x="145" y="170"/>
                  </a:lnTo>
                  <a:lnTo>
                    <a:pt x="146" y="170"/>
                  </a:lnTo>
                  <a:lnTo>
                    <a:pt x="146" y="171"/>
                  </a:lnTo>
                  <a:lnTo>
                    <a:pt x="146" y="172"/>
                  </a:lnTo>
                  <a:lnTo>
                    <a:pt x="147" y="172"/>
                  </a:lnTo>
                  <a:lnTo>
                    <a:pt x="148" y="173"/>
                  </a:lnTo>
                  <a:lnTo>
                    <a:pt x="148" y="173"/>
                  </a:lnTo>
                  <a:lnTo>
                    <a:pt x="149" y="174"/>
                  </a:lnTo>
                  <a:lnTo>
                    <a:pt x="149" y="174"/>
                  </a:lnTo>
                  <a:lnTo>
                    <a:pt x="150" y="173"/>
                  </a:lnTo>
                  <a:lnTo>
                    <a:pt x="151" y="173"/>
                  </a:lnTo>
                  <a:lnTo>
                    <a:pt x="151" y="172"/>
                  </a:lnTo>
                  <a:lnTo>
                    <a:pt x="152" y="172"/>
                  </a:lnTo>
                  <a:lnTo>
                    <a:pt x="153" y="171"/>
                  </a:lnTo>
                  <a:lnTo>
                    <a:pt x="153" y="171"/>
                  </a:lnTo>
                  <a:lnTo>
                    <a:pt x="154" y="171"/>
                  </a:lnTo>
                  <a:lnTo>
                    <a:pt x="154" y="171"/>
                  </a:lnTo>
                  <a:lnTo>
                    <a:pt x="155" y="172"/>
                  </a:lnTo>
                  <a:lnTo>
                    <a:pt x="155" y="173"/>
                  </a:lnTo>
                  <a:lnTo>
                    <a:pt x="156" y="175"/>
                  </a:lnTo>
                  <a:lnTo>
                    <a:pt x="156" y="175"/>
                  </a:lnTo>
                  <a:lnTo>
                    <a:pt x="157" y="176"/>
                  </a:lnTo>
                  <a:lnTo>
                    <a:pt x="158" y="176"/>
                  </a:lnTo>
                  <a:lnTo>
                    <a:pt x="158" y="175"/>
                  </a:lnTo>
                  <a:lnTo>
                    <a:pt x="158" y="175"/>
                  </a:lnTo>
                  <a:lnTo>
                    <a:pt x="159" y="175"/>
                  </a:lnTo>
                  <a:lnTo>
                    <a:pt x="160" y="176"/>
                  </a:lnTo>
                  <a:lnTo>
                    <a:pt x="160" y="176"/>
                  </a:lnTo>
                  <a:lnTo>
                    <a:pt x="161" y="176"/>
                  </a:lnTo>
                  <a:lnTo>
                    <a:pt x="161" y="176"/>
                  </a:lnTo>
                  <a:lnTo>
                    <a:pt x="162" y="175"/>
                  </a:lnTo>
                  <a:lnTo>
                    <a:pt x="162" y="176"/>
                  </a:lnTo>
                  <a:lnTo>
                    <a:pt x="162" y="176"/>
                  </a:lnTo>
                  <a:lnTo>
                    <a:pt x="163" y="177"/>
                  </a:lnTo>
                  <a:lnTo>
                    <a:pt x="163" y="178"/>
                  </a:lnTo>
                  <a:lnTo>
                    <a:pt x="164" y="179"/>
                  </a:lnTo>
                  <a:lnTo>
                    <a:pt x="165" y="180"/>
                  </a:lnTo>
                  <a:lnTo>
                    <a:pt x="165" y="181"/>
                  </a:lnTo>
                  <a:lnTo>
                    <a:pt x="166" y="181"/>
                  </a:lnTo>
                  <a:lnTo>
                    <a:pt x="166" y="182"/>
                  </a:lnTo>
                  <a:lnTo>
                    <a:pt x="167" y="183"/>
                  </a:lnTo>
                  <a:lnTo>
                    <a:pt x="168" y="186"/>
                  </a:lnTo>
                  <a:lnTo>
                    <a:pt x="168" y="187"/>
                  </a:lnTo>
                  <a:lnTo>
                    <a:pt x="169" y="189"/>
                  </a:lnTo>
                  <a:lnTo>
                    <a:pt x="169" y="189"/>
                  </a:lnTo>
                  <a:lnTo>
                    <a:pt x="170" y="191"/>
                  </a:lnTo>
                  <a:lnTo>
                    <a:pt x="170" y="191"/>
                  </a:lnTo>
                  <a:lnTo>
                    <a:pt x="171" y="192"/>
                  </a:lnTo>
                  <a:lnTo>
                    <a:pt x="172" y="193"/>
                  </a:lnTo>
                  <a:lnTo>
                    <a:pt x="173" y="194"/>
                  </a:lnTo>
                  <a:lnTo>
                    <a:pt x="173" y="195"/>
                  </a:lnTo>
                  <a:lnTo>
                    <a:pt x="174" y="196"/>
                  </a:lnTo>
                  <a:lnTo>
                    <a:pt x="174" y="196"/>
                  </a:lnTo>
                  <a:lnTo>
                    <a:pt x="175" y="198"/>
                  </a:lnTo>
                  <a:lnTo>
                    <a:pt x="175" y="198"/>
                  </a:lnTo>
                  <a:lnTo>
                    <a:pt x="176" y="199"/>
                  </a:lnTo>
                  <a:lnTo>
                    <a:pt x="177" y="199"/>
                  </a:lnTo>
                  <a:lnTo>
                    <a:pt x="177" y="199"/>
                  </a:lnTo>
                  <a:lnTo>
                    <a:pt x="178" y="199"/>
                  </a:lnTo>
                  <a:lnTo>
                    <a:pt x="178" y="200"/>
                  </a:lnTo>
                  <a:lnTo>
                    <a:pt x="179" y="200"/>
                  </a:lnTo>
                  <a:lnTo>
                    <a:pt x="179" y="200"/>
                  </a:lnTo>
                  <a:lnTo>
                    <a:pt x="180" y="201"/>
                  </a:lnTo>
                  <a:lnTo>
                    <a:pt x="181" y="201"/>
                  </a:lnTo>
                  <a:lnTo>
                    <a:pt x="181" y="201"/>
                  </a:lnTo>
                  <a:lnTo>
                    <a:pt x="182" y="202"/>
                  </a:lnTo>
                  <a:lnTo>
                    <a:pt x="182" y="202"/>
                  </a:lnTo>
                  <a:lnTo>
                    <a:pt x="183" y="201"/>
                  </a:lnTo>
                  <a:lnTo>
                    <a:pt x="183" y="201"/>
                  </a:lnTo>
                  <a:lnTo>
                    <a:pt x="184" y="198"/>
                  </a:lnTo>
                  <a:lnTo>
                    <a:pt x="185" y="198"/>
                  </a:lnTo>
                  <a:lnTo>
                    <a:pt x="185" y="199"/>
                  </a:lnTo>
                  <a:lnTo>
                    <a:pt x="186" y="199"/>
                  </a:lnTo>
                  <a:lnTo>
                    <a:pt x="187" y="200"/>
                  </a:lnTo>
                  <a:lnTo>
                    <a:pt x="187" y="200"/>
                  </a:lnTo>
                  <a:lnTo>
                    <a:pt x="188" y="201"/>
                  </a:lnTo>
                  <a:lnTo>
                    <a:pt x="188" y="202"/>
                  </a:lnTo>
                  <a:lnTo>
                    <a:pt x="189" y="202"/>
                  </a:lnTo>
                  <a:lnTo>
                    <a:pt x="189" y="202"/>
                  </a:lnTo>
                  <a:lnTo>
                    <a:pt x="190" y="203"/>
                  </a:lnTo>
                  <a:lnTo>
                    <a:pt x="190" y="203"/>
                  </a:lnTo>
                  <a:lnTo>
                    <a:pt x="191" y="204"/>
                  </a:lnTo>
                  <a:lnTo>
                    <a:pt x="191" y="204"/>
                  </a:lnTo>
                  <a:lnTo>
                    <a:pt x="192" y="204"/>
                  </a:lnTo>
                  <a:lnTo>
                    <a:pt x="192" y="204"/>
                  </a:lnTo>
                  <a:lnTo>
                    <a:pt x="192" y="204"/>
                  </a:lnTo>
                  <a:lnTo>
                    <a:pt x="193" y="204"/>
                  </a:lnTo>
                  <a:lnTo>
                    <a:pt x="194" y="204"/>
                  </a:lnTo>
                  <a:lnTo>
                    <a:pt x="194" y="204"/>
                  </a:lnTo>
                  <a:lnTo>
                    <a:pt x="195" y="205"/>
                  </a:lnTo>
                  <a:lnTo>
                    <a:pt x="195" y="205"/>
                  </a:lnTo>
                  <a:lnTo>
                    <a:pt x="196" y="205"/>
                  </a:lnTo>
                  <a:lnTo>
                    <a:pt x="197" y="205"/>
                  </a:lnTo>
                  <a:lnTo>
                    <a:pt x="197" y="206"/>
                  </a:lnTo>
                  <a:lnTo>
                    <a:pt x="197" y="206"/>
                  </a:lnTo>
                  <a:lnTo>
                    <a:pt x="198" y="207"/>
                  </a:lnTo>
                  <a:lnTo>
                    <a:pt x="199" y="207"/>
                  </a:lnTo>
                  <a:lnTo>
                    <a:pt x="199" y="207"/>
                  </a:lnTo>
                  <a:lnTo>
                    <a:pt x="200" y="208"/>
                  </a:lnTo>
                  <a:lnTo>
                    <a:pt x="201" y="209"/>
                  </a:lnTo>
                  <a:lnTo>
                    <a:pt x="201" y="209"/>
                  </a:lnTo>
                  <a:lnTo>
                    <a:pt x="202" y="208"/>
                  </a:lnTo>
                  <a:lnTo>
                    <a:pt x="202" y="209"/>
                  </a:lnTo>
                  <a:lnTo>
                    <a:pt x="202" y="209"/>
                  </a:lnTo>
                  <a:lnTo>
                    <a:pt x="203" y="210"/>
                  </a:lnTo>
                  <a:lnTo>
                    <a:pt x="203" y="210"/>
                  </a:lnTo>
                  <a:lnTo>
                    <a:pt x="204" y="211"/>
                  </a:lnTo>
                  <a:lnTo>
                    <a:pt x="204" y="212"/>
                  </a:lnTo>
                  <a:lnTo>
                    <a:pt x="205" y="213"/>
                  </a:lnTo>
                  <a:lnTo>
                    <a:pt x="206" y="214"/>
                  </a:lnTo>
                  <a:lnTo>
                    <a:pt x="207" y="215"/>
                  </a:lnTo>
                  <a:lnTo>
                    <a:pt x="207" y="216"/>
                  </a:lnTo>
                  <a:lnTo>
                    <a:pt x="208" y="217"/>
                  </a:lnTo>
                  <a:lnTo>
                    <a:pt x="208" y="217"/>
                  </a:lnTo>
                  <a:lnTo>
                    <a:pt x="209" y="219"/>
                  </a:lnTo>
                  <a:lnTo>
                    <a:pt x="209" y="219"/>
                  </a:lnTo>
                  <a:lnTo>
                    <a:pt x="210" y="220"/>
                  </a:lnTo>
                  <a:lnTo>
                    <a:pt x="210" y="220"/>
                  </a:lnTo>
                  <a:lnTo>
                    <a:pt x="211" y="221"/>
                  </a:lnTo>
                  <a:lnTo>
                    <a:pt x="212" y="221"/>
                  </a:lnTo>
                  <a:lnTo>
                    <a:pt x="212" y="222"/>
                  </a:lnTo>
                  <a:lnTo>
                    <a:pt x="213" y="223"/>
                  </a:lnTo>
                  <a:lnTo>
                    <a:pt x="214" y="223"/>
                  </a:lnTo>
                  <a:lnTo>
                    <a:pt x="214" y="223"/>
                  </a:lnTo>
                  <a:lnTo>
                    <a:pt x="215" y="224"/>
                  </a:lnTo>
                  <a:lnTo>
                    <a:pt x="215" y="225"/>
                  </a:lnTo>
                  <a:lnTo>
                    <a:pt x="216" y="225"/>
                  </a:lnTo>
                  <a:lnTo>
                    <a:pt x="216" y="225"/>
                  </a:lnTo>
                  <a:lnTo>
                    <a:pt x="217" y="226"/>
                  </a:lnTo>
                  <a:lnTo>
                    <a:pt x="217" y="226"/>
                  </a:lnTo>
                  <a:lnTo>
                    <a:pt x="218" y="226"/>
                  </a:lnTo>
                  <a:lnTo>
                    <a:pt x="219" y="226"/>
                  </a:lnTo>
                  <a:lnTo>
                    <a:pt x="219" y="226"/>
                  </a:lnTo>
                  <a:lnTo>
                    <a:pt x="219" y="226"/>
                  </a:lnTo>
                  <a:lnTo>
                    <a:pt x="220" y="227"/>
                  </a:lnTo>
                  <a:lnTo>
                    <a:pt x="221" y="230"/>
                  </a:lnTo>
                  <a:lnTo>
                    <a:pt x="221" y="231"/>
                  </a:lnTo>
                  <a:lnTo>
                    <a:pt x="222" y="235"/>
                  </a:lnTo>
                  <a:lnTo>
                    <a:pt x="222" y="237"/>
                  </a:lnTo>
                  <a:lnTo>
                    <a:pt x="223" y="239"/>
                  </a:lnTo>
                  <a:lnTo>
                    <a:pt x="223" y="240"/>
                  </a:lnTo>
                  <a:lnTo>
                    <a:pt x="224" y="241"/>
                  </a:lnTo>
                  <a:lnTo>
                    <a:pt x="224" y="242"/>
                  </a:lnTo>
                  <a:lnTo>
                    <a:pt x="225" y="244"/>
                  </a:lnTo>
                  <a:lnTo>
                    <a:pt x="226" y="245"/>
                  </a:lnTo>
                  <a:lnTo>
                    <a:pt x="226" y="246"/>
                  </a:lnTo>
                  <a:lnTo>
                    <a:pt x="227" y="247"/>
                  </a:lnTo>
                  <a:lnTo>
                    <a:pt x="228" y="249"/>
                  </a:lnTo>
                  <a:lnTo>
                    <a:pt x="228" y="250"/>
                  </a:lnTo>
                  <a:lnTo>
                    <a:pt x="229" y="251"/>
                  </a:lnTo>
                  <a:lnTo>
                    <a:pt x="229" y="252"/>
                  </a:lnTo>
                  <a:lnTo>
                    <a:pt x="230" y="252"/>
                  </a:lnTo>
                  <a:lnTo>
                    <a:pt x="230" y="253"/>
                  </a:lnTo>
                  <a:lnTo>
                    <a:pt x="231" y="253"/>
                  </a:lnTo>
                  <a:lnTo>
                    <a:pt x="231" y="253"/>
                  </a:lnTo>
                  <a:lnTo>
                    <a:pt x="232" y="253"/>
                  </a:lnTo>
                  <a:lnTo>
                    <a:pt x="233" y="253"/>
                  </a:lnTo>
                  <a:lnTo>
                    <a:pt x="234" y="253"/>
                  </a:lnTo>
                  <a:lnTo>
                    <a:pt x="234" y="253"/>
                  </a:lnTo>
                  <a:lnTo>
                    <a:pt x="234" y="253"/>
                  </a:lnTo>
                  <a:lnTo>
                    <a:pt x="235" y="253"/>
                  </a:lnTo>
                  <a:lnTo>
                    <a:pt x="235" y="253"/>
                  </a:lnTo>
                  <a:lnTo>
                    <a:pt x="236" y="252"/>
                  </a:lnTo>
                  <a:lnTo>
                    <a:pt x="236" y="251"/>
                  </a:lnTo>
                  <a:lnTo>
                    <a:pt x="237" y="249"/>
                  </a:lnTo>
                  <a:lnTo>
                    <a:pt x="237" y="249"/>
                  </a:lnTo>
                  <a:lnTo>
                    <a:pt x="238" y="249"/>
                  </a:lnTo>
                  <a:lnTo>
                    <a:pt x="238" y="249"/>
                  </a:lnTo>
                  <a:lnTo>
                    <a:pt x="239" y="249"/>
                  </a:lnTo>
                  <a:lnTo>
                    <a:pt x="239" y="249"/>
                  </a:lnTo>
                  <a:lnTo>
                    <a:pt x="240" y="249"/>
                  </a:lnTo>
                  <a:lnTo>
                    <a:pt x="241" y="249"/>
                  </a:lnTo>
                  <a:lnTo>
                    <a:pt x="241" y="250"/>
                  </a:lnTo>
                  <a:lnTo>
                    <a:pt x="242" y="251"/>
                  </a:lnTo>
                  <a:lnTo>
                    <a:pt x="242" y="251"/>
                  </a:lnTo>
                  <a:lnTo>
                    <a:pt x="243" y="252"/>
                  </a:lnTo>
                  <a:lnTo>
                    <a:pt x="243" y="253"/>
                  </a:lnTo>
                  <a:lnTo>
                    <a:pt x="244" y="254"/>
                  </a:lnTo>
                  <a:lnTo>
                    <a:pt x="244" y="254"/>
                  </a:lnTo>
                  <a:lnTo>
                    <a:pt x="245" y="254"/>
                  </a:lnTo>
                  <a:lnTo>
                    <a:pt x="246" y="254"/>
                  </a:lnTo>
                  <a:lnTo>
                    <a:pt x="246" y="255"/>
                  </a:lnTo>
                  <a:lnTo>
                    <a:pt x="247" y="255"/>
                  </a:lnTo>
                  <a:lnTo>
                    <a:pt x="247" y="255"/>
                  </a:lnTo>
                  <a:lnTo>
                    <a:pt x="248" y="255"/>
                  </a:lnTo>
                  <a:lnTo>
                    <a:pt x="248" y="255"/>
                  </a:lnTo>
                  <a:lnTo>
                    <a:pt x="249" y="254"/>
                  </a:lnTo>
                  <a:lnTo>
                    <a:pt x="249" y="253"/>
                  </a:lnTo>
                  <a:lnTo>
                    <a:pt x="250" y="252"/>
                  </a:lnTo>
                  <a:lnTo>
                    <a:pt x="250" y="252"/>
                  </a:lnTo>
                  <a:lnTo>
                    <a:pt x="251" y="251"/>
                  </a:lnTo>
                  <a:lnTo>
                    <a:pt x="251" y="251"/>
                  </a:lnTo>
                  <a:lnTo>
                    <a:pt x="252" y="250"/>
                  </a:lnTo>
                  <a:lnTo>
                    <a:pt x="253" y="250"/>
                  </a:lnTo>
                  <a:lnTo>
                    <a:pt x="253" y="250"/>
                  </a:lnTo>
                  <a:lnTo>
                    <a:pt x="254" y="250"/>
                  </a:lnTo>
                  <a:lnTo>
                    <a:pt x="255" y="251"/>
                  </a:lnTo>
                  <a:lnTo>
                    <a:pt x="255" y="251"/>
                  </a:lnTo>
                  <a:lnTo>
                    <a:pt x="255" y="251"/>
                  </a:lnTo>
                  <a:lnTo>
                    <a:pt x="256" y="251"/>
                  </a:lnTo>
                  <a:lnTo>
                    <a:pt x="256" y="251"/>
                  </a:lnTo>
                  <a:lnTo>
                    <a:pt x="257" y="250"/>
                  </a:lnTo>
                  <a:lnTo>
                    <a:pt x="257" y="250"/>
                  </a:lnTo>
                  <a:lnTo>
                    <a:pt x="258" y="250"/>
                  </a:lnTo>
                  <a:lnTo>
                    <a:pt x="258" y="250"/>
                  </a:lnTo>
                  <a:lnTo>
                    <a:pt x="259" y="250"/>
                  </a:lnTo>
                  <a:lnTo>
                    <a:pt x="260" y="250"/>
                  </a:lnTo>
                  <a:lnTo>
                    <a:pt x="261" y="249"/>
                  </a:lnTo>
                  <a:lnTo>
                    <a:pt x="261" y="249"/>
                  </a:lnTo>
                  <a:lnTo>
                    <a:pt x="262" y="248"/>
                  </a:lnTo>
                  <a:lnTo>
                    <a:pt x="262" y="248"/>
                  </a:lnTo>
                  <a:lnTo>
                    <a:pt x="263" y="247"/>
                  </a:lnTo>
                  <a:lnTo>
                    <a:pt x="263" y="247"/>
                  </a:lnTo>
                  <a:lnTo>
                    <a:pt x="264" y="246"/>
                  </a:lnTo>
                  <a:lnTo>
                    <a:pt x="264" y="245"/>
                  </a:lnTo>
                  <a:lnTo>
                    <a:pt x="265" y="244"/>
                  </a:lnTo>
                  <a:lnTo>
                    <a:pt x="266" y="244"/>
                  </a:lnTo>
                  <a:lnTo>
                    <a:pt x="266" y="243"/>
                  </a:lnTo>
                  <a:lnTo>
                    <a:pt x="267" y="243"/>
                  </a:lnTo>
                  <a:lnTo>
                    <a:pt x="268" y="242"/>
                  </a:lnTo>
                  <a:lnTo>
                    <a:pt x="268" y="241"/>
                  </a:lnTo>
                  <a:lnTo>
                    <a:pt x="268" y="241"/>
                  </a:lnTo>
                  <a:lnTo>
                    <a:pt x="269" y="241"/>
                  </a:lnTo>
                  <a:lnTo>
                    <a:pt x="270" y="239"/>
                  </a:lnTo>
                  <a:lnTo>
                    <a:pt x="270" y="239"/>
                  </a:lnTo>
                  <a:lnTo>
                    <a:pt x="271" y="238"/>
                  </a:lnTo>
                  <a:lnTo>
                    <a:pt x="271" y="238"/>
                  </a:lnTo>
                  <a:lnTo>
                    <a:pt x="272" y="237"/>
                  </a:lnTo>
                  <a:lnTo>
                    <a:pt x="273" y="237"/>
                  </a:lnTo>
                  <a:lnTo>
                    <a:pt x="273" y="236"/>
                  </a:lnTo>
                  <a:lnTo>
                    <a:pt x="274" y="235"/>
                  </a:lnTo>
                  <a:lnTo>
                    <a:pt x="275" y="234"/>
                  </a:lnTo>
                  <a:lnTo>
                    <a:pt x="275" y="234"/>
                  </a:lnTo>
                  <a:lnTo>
                    <a:pt x="276" y="233"/>
                  </a:lnTo>
                  <a:lnTo>
                    <a:pt x="276" y="233"/>
                  </a:lnTo>
                  <a:lnTo>
                    <a:pt x="277" y="233"/>
                  </a:lnTo>
                  <a:lnTo>
                    <a:pt x="277" y="232"/>
                  </a:lnTo>
                  <a:lnTo>
                    <a:pt x="278" y="231"/>
                  </a:lnTo>
                  <a:lnTo>
                    <a:pt x="278" y="231"/>
                  </a:lnTo>
                  <a:lnTo>
                    <a:pt x="279" y="231"/>
                  </a:lnTo>
                  <a:lnTo>
                    <a:pt x="280" y="230"/>
                  </a:lnTo>
                  <a:lnTo>
                    <a:pt x="280" y="229"/>
                  </a:lnTo>
                  <a:lnTo>
                    <a:pt x="281" y="228"/>
                  </a:lnTo>
                  <a:lnTo>
                    <a:pt x="282" y="226"/>
                  </a:lnTo>
                  <a:lnTo>
                    <a:pt x="282" y="226"/>
                  </a:lnTo>
                  <a:lnTo>
                    <a:pt x="283" y="224"/>
                  </a:lnTo>
                  <a:lnTo>
                    <a:pt x="283" y="224"/>
                  </a:lnTo>
                  <a:lnTo>
                    <a:pt x="284" y="221"/>
                  </a:lnTo>
                  <a:lnTo>
                    <a:pt x="284" y="220"/>
                  </a:lnTo>
                  <a:lnTo>
                    <a:pt x="285" y="215"/>
                  </a:lnTo>
                  <a:lnTo>
                    <a:pt x="286" y="214"/>
                  </a:lnTo>
                  <a:lnTo>
                    <a:pt x="286" y="211"/>
                  </a:lnTo>
                  <a:lnTo>
                    <a:pt x="287" y="210"/>
                  </a:lnTo>
                  <a:lnTo>
                    <a:pt x="287" y="207"/>
                  </a:lnTo>
                  <a:lnTo>
                    <a:pt x="288" y="206"/>
                  </a:lnTo>
                  <a:lnTo>
                    <a:pt x="288" y="205"/>
                  </a:lnTo>
                  <a:lnTo>
                    <a:pt x="289" y="205"/>
                  </a:lnTo>
                  <a:lnTo>
                    <a:pt x="290" y="204"/>
                  </a:lnTo>
                  <a:lnTo>
                    <a:pt x="290" y="203"/>
                  </a:lnTo>
                  <a:lnTo>
                    <a:pt x="291" y="202"/>
                  </a:lnTo>
                  <a:lnTo>
                    <a:pt x="291" y="201"/>
                  </a:lnTo>
                  <a:lnTo>
                    <a:pt x="292" y="200"/>
                  </a:lnTo>
                  <a:lnTo>
                    <a:pt x="292" y="199"/>
                  </a:lnTo>
                  <a:lnTo>
                    <a:pt x="293" y="199"/>
                  </a:lnTo>
                  <a:lnTo>
                    <a:pt x="294" y="198"/>
                  </a:lnTo>
                  <a:lnTo>
                    <a:pt x="295" y="197"/>
                  </a:lnTo>
                  <a:lnTo>
                    <a:pt x="295" y="197"/>
                  </a:lnTo>
                  <a:lnTo>
                    <a:pt x="296" y="195"/>
                  </a:lnTo>
                  <a:lnTo>
                    <a:pt x="296" y="194"/>
                  </a:lnTo>
                  <a:lnTo>
                    <a:pt x="297" y="192"/>
                  </a:lnTo>
                  <a:lnTo>
                    <a:pt x="297" y="191"/>
                  </a:lnTo>
                  <a:lnTo>
                    <a:pt x="298" y="189"/>
                  </a:lnTo>
                  <a:lnTo>
                    <a:pt x="298" y="188"/>
                  </a:lnTo>
                  <a:lnTo>
                    <a:pt x="299" y="186"/>
                  </a:lnTo>
                  <a:lnTo>
                    <a:pt x="300" y="185"/>
                  </a:lnTo>
                  <a:lnTo>
                    <a:pt x="300" y="182"/>
                  </a:lnTo>
                  <a:lnTo>
                    <a:pt x="301" y="180"/>
                  </a:lnTo>
                  <a:lnTo>
                    <a:pt x="302" y="176"/>
                  </a:lnTo>
                  <a:lnTo>
                    <a:pt x="302" y="175"/>
                  </a:lnTo>
                  <a:lnTo>
                    <a:pt x="303" y="173"/>
                  </a:lnTo>
                  <a:lnTo>
                    <a:pt x="303" y="172"/>
                  </a:lnTo>
                  <a:lnTo>
                    <a:pt x="304" y="169"/>
                  </a:lnTo>
                  <a:lnTo>
                    <a:pt x="304" y="167"/>
                  </a:lnTo>
                  <a:lnTo>
                    <a:pt x="305" y="164"/>
                  </a:lnTo>
                  <a:lnTo>
                    <a:pt x="305" y="162"/>
                  </a:lnTo>
                  <a:lnTo>
                    <a:pt x="306" y="155"/>
                  </a:lnTo>
                  <a:lnTo>
                    <a:pt x="307" y="153"/>
                  </a:lnTo>
                  <a:lnTo>
                    <a:pt x="307" y="150"/>
                  </a:lnTo>
                  <a:lnTo>
                    <a:pt x="307" y="152"/>
                  </a:lnTo>
                  <a:lnTo>
                    <a:pt x="308" y="153"/>
                  </a:lnTo>
                  <a:lnTo>
                    <a:pt x="308" y="153"/>
                  </a:lnTo>
                  <a:lnTo>
                    <a:pt x="309" y="153"/>
                  </a:lnTo>
                  <a:lnTo>
                    <a:pt x="310" y="154"/>
                  </a:lnTo>
                  <a:lnTo>
                    <a:pt x="310" y="155"/>
                  </a:lnTo>
                  <a:lnTo>
                    <a:pt x="311" y="156"/>
                  </a:lnTo>
                  <a:lnTo>
                    <a:pt x="311" y="156"/>
                  </a:lnTo>
                  <a:lnTo>
                    <a:pt x="312" y="156"/>
                  </a:lnTo>
                  <a:lnTo>
                    <a:pt x="312" y="156"/>
                  </a:lnTo>
                  <a:lnTo>
                    <a:pt x="313" y="155"/>
                  </a:lnTo>
                  <a:lnTo>
                    <a:pt x="314" y="155"/>
                  </a:lnTo>
                  <a:lnTo>
                    <a:pt x="314" y="154"/>
                  </a:lnTo>
                  <a:lnTo>
                    <a:pt x="315" y="154"/>
                  </a:lnTo>
                  <a:lnTo>
                    <a:pt x="316" y="155"/>
                  </a:lnTo>
                  <a:lnTo>
                    <a:pt x="316" y="156"/>
                  </a:lnTo>
                  <a:lnTo>
                    <a:pt x="317" y="157"/>
                  </a:lnTo>
                  <a:lnTo>
                    <a:pt x="317" y="158"/>
                  </a:lnTo>
                  <a:lnTo>
                    <a:pt x="318" y="158"/>
                  </a:lnTo>
                  <a:lnTo>
                    <a:pt x="318" y="158"/>
                  </a:lnTo>
                  <a:lnTo>
                    <a:pt x="319" y="158"/>
                  </a:lnTo>
                  <a:lnTo>
                    <a:pt x="319" y="158"/>
                  </a:lnTo>
                  <a:lnTo>
                    <a:pt x="320" y="159"/>
                  </a:lnTo>
                  <a:lnTo>
                    <a:pt x="321" y="159"/>
                  </a:lnTo>
                  <a:lnTo>
                    <a:pt x="321" y="159"/>
                  </a:lnTo>
                  <a:lnTo>
                    <a:pt x="322" y="159"/>
                  </a:lnTo>
                  <a:lnTo>
                    <a:pt x="323" y="159"/>
                  </a:lnTo>
                  <a:lnTo>
                    <a:pt x="323" y="158"/>
                  </a:lnTo>
                  <a:lnTo>
                    <a:pt x="324" y="156"/>
                  </a:lnTo>
                  <a:lnTo>
                    <a:pt x="324" y="155"/>
                  </a:lnTo>
                  <a:lnTo>
                    <a:pt x="325" y="154"/>
                  </a:lnTo>
                  <a:lnTo>
                    <a:pt x="325" y="154"/>
                  </a:lnTo>
                  <a:lnTo>
                    <a:pt x="326" y="151"/>
                  </a:lnTo>
                  <a:lnTo>
                    <a:pt x="326" y="150"/>
                  </a:lnTo>
                  <a:lnTo>
                    <a:pt x="327" y="149"/>
                  </a:lnTo>
                  <a:lnTo>
                    <a:pt x="328" y="148"/>
                  </a:lnTo>
                  <a:lnTo>
                    <a:pt x="329" y="148"/>
                  </a:lnTo>
                  <a:lnTo>
                    <a:pt x="329" y="148"/>
                  </a:lnTo>
                  <a:lnTo>
                    <a:pt x="330" y="145"/>
                  </a:lnTo>
                  <a:lnTo>
                    <a:pt x="330" y="144"/>
                  </a:lnTo>
                  <a:lnTo>
                    <a:pt x="331" y="140"/>
                  </a:lnTo>
                  <a:lnTo>
                    <a:pt x="331" y="138"/>
                  </a:lnTo>
                  <a:lnTo>
                    <a:pt x="332" y="137"/>
                  </a:lnTo>
                  <a:lnTo>
                    <a:pt x="332" y="136"/>
                  </a:lnTo>
                  <a:lnTo>
                    <a:pt x="333" y="135"/>
                  </a:lnTo>
                  <a:lnTo>
                    <a:pt x="334" y="135"/>
                  </a:lnTo>
                  <a:lnTo>
                    <a:pt x="334" y="136"/>
                  </a:lnTo>
                  <a:lnTo>
                    <a:pt x="335" y="136"/>
                  </a:lnTo>
                  <a:lnTo>
                    <a:pt x="336" y="136"/>
                  </a:lnTo>
                  <a:lnTo>
                    <a:pt x="336" y="136"/>
                  </a:lnTo>
                  <a:lnTo>
                    <a:pt x="336" y="136"/>
                  </a:lnTo>
                  <a:lnTo>
                    <a:pt x="337" y="136"/>
                  </a:lnTo>
                  <a:lnTo>
                    <a:pt x="337" y="136"/>
                  </a:lnTo>
                  <a:lnTo>
                    <a:pt x="338" y="137"/>
                  </a:lnTo>
                  <a:lnTo>
                    <a:pt x="339" y="137"/>
                  </a:lnTo>
                  <a:lnTo>
                    <a:pt x="339" y="138"/>
                  </a:lnTo>
                  <a:lnTo>
                    <a:pt x="339" y="138"/>
                  </a:lnTo>
                  <a:lnTo>
                    <a:pt x="340" y="139"/>
                  </a:lnTo>
                  <a:lnTo>
                    <a:pt x="341" y="139"/>
                  </a:lnTo>
                  <a:lnTo>
                    <a:pt x="341" y="139"/>
                  </a:lnTo>
                  <a:lnTo>
                    <a:pt x="342" y="140"/>
                  </a:lnTo>
                  <a:lnTo>
                    <a:pt x="343" y="141"/>
                  </a:lnTo>
                  <a:lnTo>
                    <a:pt x="343" y="141"/>
                  </a:lnTo>
                  <a:lnTo>
                    <a:pt x="344" y="140"/>
                  </a:lnTo>
                  <a:lnTo>
                    <a:pt x="344" y="140"/>
                  </a:lnTo>
                  <a:lnTo>
                    <a:pt x="345" y="140"/>
                  </a:lnTo>
                  <a:lnTo>
                    <a:pt x="345" y="139"/>
                  </a:lnTo>
                  <a:lnTo>
                    <a:pt x="346" y="137"/>
                  </a:lnTo>
                  <a:lnTo>
                    <a:pt x="346" y="137"/>
                  </a:lnTo>
                  <a:lnTo>
                    <a:pt x="347" y="137"/>
                  </a:lnTo>
                  <a:lnTo>
                    <a:pt x="348" y="136"/>
                  </a:lnTo>
                  <a:lnTo>
                    <a:pt x="348" y="136"/>
                  </a:lnTo>
                  <a:lnTo>
                    <a:pt x="349" y="136"/>
                  </a:lnTo>
                  <a:lnTo>
                    <a:pt x="350" y="137"/>
                  </a:lnTo>
                  <a:lnTo>
                    <a:pt x="350" y="137"/>
                  </a:lnTo>
                  <a:lnTo>
                    <a:pt x="350" y="137"/>
                  </a:lnTo>
                  <a:lnTo>
                    <a:pt x="351" y="137"/>
                  </a:lnTo>
                  <a:lnTo>
                    <a:pt x="351" y="137"/>
                  </a:lnTo>
                  <a:lnTo>
                    <a:pt x="352" y="137"/>
                  </a:lnTo>
                  <a:lnTo>
                    <a:pt x="352" y="137"/>
                  </a:lnTo>
                  <a:lnTo>
                    <a:pt x="352" y="137"/>
                  </a:lnTo>
                  <a:lnTo>
                    <a:pt x="353" y="139"/>
                  </a:lnTo>
                  <a:lnTo>
                    <a:pt x="353" y="140"/>
                  </a:lnTo>
                  <a:lnTo>
                    <a:pt x="354" y="143"/>
                  </a:lnTo>
                  <a:lnTo>
                    <a:pt x="355" y="144"/>
                  </a:lnTo>
                  <a:lnTo>
                    <a:pt x="356" y="146"/>
                  </a:lnTo>
                  <a:lnTo>
                    <a:pt x="356" y="147"/>
                  </a:lnTo>
                  <a:lnTo>
                    <a:pt x="357" y="149"/>
                  </a:lnTo>
                  <a:lnTo>
                    <a:pt x="357" y="150"/>
                  </a:lnTo>
                  <a:lnTo>
                    <a:pt x="358" y="151"/>
                  </a:lnTo>
                  <a:lnTo>
                    <a:pt x="358" y="151"/>
                  </a:lnTo>
                  <a:lnTo>
                    <a:pt x="359" y="150"/>
                  </a:lnTo>
                  <a:lnTo>
                    <a:pt x="359" y="149"/>
                  </a:lnTo>
                  <a:lnTo>
                    <a:pt x="360" y="148"/>
                  </a:lnTo>
                  <a:lnTo>
                    <a:pt x="360" y="149"/>
                  </a:lnTo>
                  <a:lnTo>
                    <a:pt x="361" y="149"/>
                  </a:lnTo>
                  <a:lnTo>
                    <a:pt x="361" y="150"/>
                  </a:lnTo>
                  <a:lnTo>
                    <a:pt x="362" y="150"/>
                  </a:lnTo>
                  <a:lnTo>
                    <a:pt x="362" y="151"/>
                  </a:lnTo>
                  <a:lnTo>
                    <a:pt x="363" y="150"/>
                  </a:lnTo>
                  <a:lnTo>
                    <a:pt x="363" y="150"/>
                  </a:lnTo>
                  <a:lnTo>
                    <a:pt x="364" y="148"/>
                  </a:lnTo>
                  <a:lnTo>
                    <a:pt x="364" y="148"/>
                  </a:lnTo>
                  <a:lnTo>
                    <a:pt x="365" y="149"/>
                  </a:lnTo>
                  <a:lnTo>
                    <a:pt x="365" y="149"/>
                  </a:lnTo>
                  <a:lnTo>
                    <a:pt x="366" y="151"/>
                  </a:lnTo>
                  <a:lnTo>
                    <a:pt x="366" y="151"/>
                  </a:lnTo>
                  <a:lnTo>
                    <a:pt x="367" y="152"/>
                  </a:lnTo>
                  <a:lnTo>
                    <a:pt x="368" y="152"/>
                  </a:lnTo>
                  <a:lnTo>
                    <a:pt x="368" y="153"/>
                  </a:lnTo>
                  <a:lnTo>
                    <a:pt x="369" y="153"/>
                  </a:lnTo>
                  <a:lnTo>
                    <a:pt x="369" y="153"/>
                  </a:lnTo>
                  <a:lnTo>
                    <a:pt x="370" y="153"/>
                  </a:lnTo>
                  <a:lnTo>
                    <a:pt x="370" y="152"/>
                  </a:lnTo>
                  <a:lnTo>
                    <a:pt x="371" y="150"/>
                  </a:lnTo>
                  <a:lnTo>
                    <a:pt x="371" y="149"/>
                  </a:lnTo>
                  <a:lnTo>
                    <a:pt x="372" y="148"/>
                  </a:lnTo>
                  <a:lnTo>
                    <a:pt x="372" y="147"/>
                  </a:lnTo>
                  <a:lnTo>
                    <a:pt x="373" y="143"/>
                  </a:lnTo>
                  <a:lnTo>
                    <a:pt x="373" y="142"/>
                  </a:lnTo>
                  <a:lnTo>
                    <a:pt x="374" y="137"/>
                  </a:lnTo>
                  <a:lnTo>
                    <a:pt x="375" y="135"/>
                  </a:lnTo>
                  <a:lnTo>
                    <a:pt x="375" y="132"/>
                  </a:lnTo>
                  <a:lnTo>
                    <a:pt x="376" y="131"/>
                  </a:lnTo>
                  <a:lnTo>
                    <a:pt x="377" y="124"/>
                  </a:lnTo>
                  <a:lnTo>
                    <a:pt x="377" y="123"/>
                  </a:lnTo>
                  <a:lnTo>
                    <a:pt x="378" y="119"/>
                  </a:lnTo>
                  <a:lnTo>
                    <a:pt x="378" y="117"/>
                  </a:lnTo>
                  <a:lnTo>
                    <a:pt x="379" y="110"/>
                  </a:lnTo>
                  <a:lnTo>
                    <a:pt x="379" y="110"/>
                  </a:lnTo>
                  <a:lnTo>
                    <a:pt x="380" y="110"/>
                  </a:lnTo>
                  <a:lnTo>
                    <a:pt x="380" y="109"/>
                  </a:lnTo>
                  <a:lnTo>
                    <a:pt x="381" y="109"/>
                  </a:lnTo>
                  <a:lnTo>
                    <a:pt x="382" y="108"/>
                  </a:lnTo>
                  <a:lnTo>
                    <a:pt x="382" y="108"/>
                  </a:lnTo>
                  <a:lnTo>
                    <a:pt x="383" y="108"/>
                  </a:lnTo>
                  <a:lnTo>
                    <a:pt x="383" y="108"/>
                  </a:lnTo>
                  <a:lnTo>
                    <a:pt x="384" y="108"/>
                  </a:lnTo>
                  <a:lnTo>
                    <a:pt x="384" y="109"/>
                  </a:lnTo>
                  <a:lnTo>
                    <a:pt x="385" y="109"/>
                  </a:lnTo>
                  <a:lnTo>
                    <a:pt x="385" y="109"/>
                  </a:lnTo>
                  <a:lnTo>
                    <a:pt x="385" y="109"/>
                  </a:lnTo>
                  <a:lnTo>
                    <a:pt x="386" y="109"/>
                  </a:lnTo>
                  <a:lnTo>
                    <a:pt x="386" y="109"/>
                  </a:lnTo>
                  <a:lnTo>
                    <a:pt x="387" y="109"/>
                  </a:lnTo>
                  <a:lnTo>
                    <a:pt x="388" y="109"/>
                  </a:lnTo>
                  <a:lnTo>
                    <a:pt x="388" y="109"/>
                  </a:lnTo>
                  <a:lnTo>
                    <a:pt x="389" y="110"/>
                  </a:lnTo>
                  <a:lnTo>
                    <a:pt x="390" y="111"/>
                  </a:lnTo>
                  <a:lnTo>
                    <a:pt x="390" y="112"/>
                  </a:lnTo>
                  <a:lnTo>
                    <a:pt x="391" y="112"/>
                  </a:lnTo>
                  <a:lnTo>
                    <a:pt x="391" y="112"/>
                  </a:lnTo>
                  <a:lnTo>
                    <a:pt x="392" y="112"/>
                  </a:lnTo>
                  <a:lnTo>
                    <a:pt x="392" y="112"/>
                  </a:lnTo>
                  <a:lnTo>
                    <a:pt x="393" y="112"/>
                  </a:lnTo>
                  <a:lnTo>
                    <a:pt x="393" y="112"/>
                  </a:lnTo>
                  <a:lnTo>
                    <a:pt x="394" y="111"/>
                  </a:lnTo>
                  <a:lnTo>
                    <a:pt x="394" y="112"/>
                  </a:lnTo>
                  <a:lnTo>
                    <a:pt x="395" y="113"/>
                  </a:lnTo>
                  <a:lnTo>
                    <a:pt x="395" y="114"/>
                  </a:lnTo>
                  <a:lnTo>
                    <a:pt x="396" y="115"/>
                  </a:lnTo>
                  <a:lnTo>
                    <a:pt x="396" y="115"/>
                  </a:lnTo>
                  <a:lnTo>
                    <a:pt x="397" y="114"/>
                  </a:lnTo>
                  <a:lnTo>
                    <a:pt x="397" y="114"/>
                  </a:lnTo>
                  <a:lnTo>
                    <a:pt x="397" y="114"/>
                  </a:lnTo>
                  <a:lnTo>
                    <a:pt x="398" y="114"/>
                  </a:lnTo>
                  <a:lnTo>
                    <a:pt x="399" y="116"/>
                  </a:lnTo>
                  <a:lnTo>
                    <a:pt x="399" y="116"/>
                  </a:lnTo>
                  <a:lnTo>
                    <a:pt x="400" y="117"/>
                  </a:lnTo>
                  <a:lnTo>
                    <a:pt x="400" y="117"/>
                  </a:lnTo>
                  <a:lnTo>
                    <a:pt x="401" y="117"/>
                  </a:lnTo>
                  <a:lnTo>
                    <a:pt x="402" y="117"/>
                  </a:lnTo>
                  <a:lnTo>
                    <a:pt x="402" y="116"/>
                  </a:lnTo>
                  <a:lnTo>
                    <a:pt x="403" y="115"/>
                  </a:lnTo>
                  <a:lnTo>
                    <a:pt x="403" y="114"/>
                  </a:lnTo>
                  <a:lnTo>
                    <a:pt x="404" y="114"/>
                  </a:lnTo>
                  <a:lnTo>
                    <a:pt x="404" y="114"/>
                  </a:lnTo>
                  <a:lnTo>
                    <a:pt x="405" y="116"/>
                  </a:lnTo>
                  <a:lnTo>
                    <a:pt x="405" y="117"/>
                  </a:lnTo>
                  <a:lnTo>
                    <a:pt x="406" y="121"/>
                  </a:lnTo>
                  <a:lnTo>
                    <a:pt x="406" y="122"/>
                  </a:lnTo>
                  <a:lnTo>
                    <a:pt x="407" y="126"/>
                  </a:lnTo>
                  <a:lnTo>
                    <a:pt x="408" y="128"/>
                  </a:lnTo>
                  <a:lnTo>
                    <a:pt x="408" y="131"/>
                  </a:lnTo>
                  <a:lnTo>
                    <a:pt x="409" y="133"/>
                  </a:lnTo>
                  <a:lnTo>
                    <a:pt x="409" y="139"/>
                  </a:lnTo>
                  <a:lnTo>
                    <a:pt x="410" y="141"/>
                  </a:lnTo>
                  <a:lnTo>
                    <a:pt x="410" y="143"/>
                  </a:lnTo>
                  <a:lnTo>
                    <a:pt x="411" y="143"/>
                  </a:lnTo>
                  <a:lnTo>
                    <a:pt x="412" y="143"/>
                  </a:lnTo>
                  <a:lnTo>
                    <a:pt x="412" y="143"/>
                  </a:lnTo>
                  <a:lnTo>
                    <a:pt x="412" y="143"/>
                  </a:lnTo>
                  <a:lnTo>
                    <a:pt x="413" y="142"/>
                  </a:lnTo>
                  <a:lnTo>
                    <a:pt x="413" y="142"/>
                  </a:lnTo>
                  <a:lnTo>
                    <a:pt x="414" y="141"/>
                  </a:lnTo>
                  <a:lnTo>
                    <a:pt x="414" y="140"/>
                  </a:lnTo>
                  <a:lnTo>
                    <a:pt x="415" y="138"/>
                  </a:lnTo>
                  <a:lnTo>
                    <a:pt x="416" y="136"/>
                  </a:lnTo>
                  <a:lnTo>
                    <a:pt x="417" y="133"/>
                  </a:lnTo>
                  <a:lnTo>
                    <a:pt x="417" y="132"/>
                  </a:lnTo>
                  <a:lnTo>
                    <a:pt x="418" y="131"/>
                  </a:lnTo>
                  <a:lnTo>
                    <a:pt x="418" y="130"/>
                  </a:lnTo>
                  <a:lnTo>
                    <a:pt x="419" y="127"/>
                  </a:lnTo>
                  <a:lnTo>
                    <a:pt x="419" y="126"/>
                  </a:lnTo>
                  <a:lnTo>
                    <a:pt x="420" y="122"/>
                  </a:lnTo>
                  <a:lnTo>
                    <a:pt x="420" y="120"/>
                  </a:lnTo>
                  <a:lnTo>
                    <a:pt x="421" y="117"/>
                  </a:lnTo>
                  <a:lnTo>
                    <a:pt x="422" y="116"/>
                  </a:lnTo>
                  <a:lnTo>
                    <a:pt x="422" y="111"/>
                  </a:lnTo>
                  <a:lnTo>
                    <a:pt x="423" y="110"/>
                  </a:lnTo>
                  <a:lnTo>
                    <a:pt x="424" y="107"/>
                  </a:lnTo>
                  <a:lnTo>
                    <a:pt x="424" y="106"/>
                  </a:lnTo>
                  <a:lnTo>
                    <a:pt x="425" y="104"/>
                  </a:lnTo>
                  <a:lnTo>
                    <a:pt x="425" y="103"/>
                  </a:lnTo>
                  <a:lnTo>
                    <a:pt x="425" y="101"/>
                  </a:lnTo>
                  <a:lnTo>
                    <a:pt x="426" y="101"/>
                  </a:lnTo>
                  <a:lnTo>
                    <a:pt x="426" y="101"/>
                  </a:lnTo>
                  <a:lnTo>
                    <a:pt x="427" y="100"/>
                  </a:lnTo>
                  <a:lnTo>
                    <a:pt x="428" y="100"/>
                  </a:lnTo>
                  <a:lnTo>
                    <a:pt x="428" y="101"/>
                  </a:lnTo>
                  <a:lnTo>
                    <a:pt x="429" y="101"/>
                  </a:lnTo>
                  <a:lnTo>
                    <a:pt x="429" y="101"/>
                  </a:lnTo>
                  <a:lnTo>
                    <a:pt x="429" y="101"/>
                  </a:lnTo>
                  <a:lnTo>
                    <a:pt x="430" y="100"/>
                  </a:lnTo>
                  <a:lnTo>
                    <a:pt x="430" y="100"/>
                  </a:lnTo>
                  <a:lnTo>
                    <a:pt x="431" y="99"/>
                  </a:lnTo>
                  <a:lnTo>
                    <a:pt x="432" y="99"/>
                  </a:lnTo>
                  <a:lnTo>
                    <a:pt x="432" y="99"/>
                  </a:lnTo>
                  <a:lnTo>
                    <a:pt x="432" y="99"/>
                  </a:lnTo>
                  <a:lnTo>
                    <a:pt x="433" y="99"/>
                  </a:lnTo>
                  <a:lnTo>
                    <a:pt x="433" y="100"/>
                  </a:lnTo>
                  <a:lnTo>
                    <a:pt x="434" y="100"/>
                  </a:lnTo>
                  <a:lnTo>
                    <a:pt x="434" y="100"/>
                  </a:lnTo>
                  <a:lnTo>
                    <a:pt x="434" y="99"/>
                  </a:lnTo>
                  <a:lnTo>
                    <a:pt x="435" y="99"/>
                  </a:lnTo>
                  <a:lnTo>
                    <a:pt x="435" y="101"/>
                  </a:lnTo>
                  <a:lnTo>
                    <a:pt x="436" y="102"/>
                  </a:lnTo>
                  <a:lnTo>
                    <a:pt x="436" y="102"/>
                  </a:lnTo>
                  <a:lnTo>
                    <a:pt x="436" y="102"/>
                  </a:lnTo>
                  <a:lnTo>
                    <a:pt x="437" y="101"/>
                  </a:lnTo>
                  <a:lnTo>
                    <a:pt x="438" y="100"/>
                  </a:lnTo>
                  <a:lnTo>
                    <a:pt x="438" y="99"/>
                  </a:lnTo>
                  <a:lnTo>
                    <a:pt x="439" y="97"/>
                  </a:lnTo>
                  <a:lnTo>
                    <a:pt x="439" y="97"/>
                  </a:lnTo>
                  <a:lnTo>
                    <a:pt x="440" y="95"/>
                  </a:lnTo>
                  <a:lnTo>
                    <a:pt x="440" y="96"/>
                  </a:lnTo>
                  <a:lnTo>
                    <a:pt x="440" y="99"/>
                  </a:lnTo>
                  <a:lnTo>
                    <a:pt x="441" y="104"/>
                  </a:lnTo>
                  <a:lnTo>
                    <a:pt x="441" y="106"/>
                  </a:lnTo>
                  <a:lnTo>
                    <a:pt x="442" y="110"/>
                  </a:lnTo>
                  <a:lnTo>
                    <a:pt x="443" y="111"/>
                  </a:lnTo>
                  <a:lnTo>
                    <a:pt x="444" y="113"/>
                  </a:lnTo>
                  <a:lnTo>
                    <a:pt x="444" y="114"/>
                  </a:lnTo>
                  <a:lnTo>
                    <a:pt x="445" y="116"/>
                  </a:lnTo>
                  <a:lnTo>
                    <a:pt x="445" y="117"/>
                  </a:lnTo>
                  <a:lnTo>
                    <a:pt x="445" y="117"/>
                  </a:lnTo>
                  <a:lnTo>
                    <a:pt x="446" y="117"/>
                  </a:lnTo>
                  <a:lnTo>
                    <a:pt x="446" y="116"/>
                  </a:lnTo>
                  <a:lnTo>
                    <a:pt x="446" y="116"/>
                  </a:lnTo>
                  <a:lnTo>
                    <a:pt x="447" y="116"/>
                  </a:lnTo>
                  <a:lnTo>
                    <a:pt x="447" y="118"/>
                  </a:lnTo>
                  <a:lnTo>
                    <a:pt x="448" y="122"/>
                  </a:lnTo>
                  <a:lnTo>
                    <a:pt x="449" y="123"/>
                  </a:lnTo>
                  <a:lnTo>
                    <a:pt x="449" y="127"/>
                  </a:lnTo>
                  <a:lnTo>
                    <a:pt x="450" y="128"/>
                  </a:lnTo>
                  <a:lnTo>
                    <a:pt x="450" y="129"/>
                  </a:lnTo>
                  <a:lnTo>
                    <a:pt x="451" y="130"/>
                  </a:lnTo>
                  <a:lnTo>
                    <a:pt x="452" y="134"/>
                  </a:lnTo>
                  <a:lnTo>
                    <a:pt x="452" y="136"/>
                  </a:lnTo>
                  <a:lnTo>
                    <a:pt x="453" y="142"/>
                  </a:lnTo>
                  <a:lnTo>
                    <a:pt x="453" y="143"/>
                  </a:lnTo>
                  <a:lnTo>
                    <a:pt x="454" y="145"/>
                  </a:lnTo>
                  <a:lnTo>
                    <a:pt x="454" y="146"/>
                  </a:lnTo>
                  <a:lnTo>
                    <a:pt x="455" y="145"/>
                  </a:lnTo>
                  <a:lnTo>
                    <a:pt x="456" y="145"/>
                  </a:lnTo>
                  <a:lnTo>
                    <a:pt x="456" y="143"/>
                  </a:lnTo>
                  <a:lnTo>
                    <a:pt x="457" y="143"/>
                  </a:lnTo>
                  <a:lnTo>
                    <a:pt x="458" y="142"/>
                  </a:lnTo>
                  <a:lnTo>
                    <a:pt x="458" y="141"/>
                  </a:lnTo>
                  <a:lnTo>
                    <a:pt x="459" y="141"/>
                  </a:lnTo>
                  <a:lnTo>
                    <a:pt x="459" y="140"/>
                  </a:lnTo>
                  <a:lnTo>
                    <a:pt x="460" y="144"/>
                  </a:lnTo>
                  <a:lnTo>
                    <a:pt x="460" y="145"/>
                  </a:lnTo>
                  <a:lnTo>
                    <a:pt x="461" y="148"/>
                  </a:lnTo>
                  <a:lnTo>
                    <a:pt x="461" y="148"/>
                  </a:lnTo>
                  <a:lnTo>
                    <a:pt x="462" y="151"/>
                  </a:lnTo>
                  <a:lnTo>
                    <a:pt x="463" y="151"/>
                  </a:lnTo>
                  <a:lnTo>
                    <a:pt x="463" y="152"/>
                  </a:lnTo>
                  <a:lnTo>
                    <a:pt x="463" y="153"/>
                  </a:lnTo>
                  <a:lnTo>
                    <a:pt x="465" y="154"/>
                  </a:lnTo>
                  <a:lnTo>
                    <a:pt x="465" y="155"/>
                  </a:lnTo>
                  <a:lnTo>
                    <a:pt x="466" y="153"/>
                  </a:lnTo>
                  <a:lnTo>
                    <a:pt x="466" y="153"/>
                  </a:lnTo>
                  <a:lnTo>
                    <a:pt x="467" y="152"/>
                  </a:lnTo>
                  <a:lnTo>
                    <a:pt x="467" y="151"/>
                  </a:lnTo>
                  <a:lnTo>
                    <a:pt x="468" y="150"/>
                  </a:lnTo>
                  <a:lnTo>
                    <a:pt x="468" y="150"/>
                  </a:lnTo>
                  <a:lnTo>
                    <a:pt x="469" y="148"/>
                  </a:lnTo>
                  <a:lnTo>
                    <a:pt x="470" y="148"/>
                  </a:lnTo>
                  <a:lnTo>
                    <a:pt x="470" y="147"/>
                  </a:lnTo>
                  <a:lnTo>
                    <a:pt x="471" y="146"/>
                  </a:lnTo>
                  <a:lnTo>
                    <a:pt x="472" y="144"/>
                  </a:lnTo>
                  <a:lnTo>
                    <a:pt x="472" y="144"/>
                  </a:lnTo>
                  <a:lnTo>
                    <a:pt x="473" y="141"/>
                  </a:lnTo>
                  <a:lnTo>
                    <a:pt x="473" y="140"/>
                  </a:lnTo>
                  <a:lnTo>
                    <a:pt x="474" y="138"/>
                  </a:lnTo>
                  <a:lnTo>
                    <a:pt x="474" y="137"/>
                  </a:lnTo>
                  <a:lnTo>
                    <a:pt x="475" y="134"/>
                  </a:lnTo>
                  <a:lnTo>
                    <a:pt x="475" y="133"/>
                  </a:lnTo>
                  <a:lnTo>
                    <a:pt x="476" y="131"/>
                  </a:lnTo>
                  <a:lnTo>
                    <a:pt x="477" y="130"/>
                  </a:lnTo>
                  <a:lnTo>
                    <a:pt x="478" y="129"/>
                  </a:lnTo>
                  <a:lnTo>
                    <a:pt x="478" y="128"/>
                  </a:lnTo>
                  <a:lnTo>
                    <a:pt x="479" y="124"/>
                  </a:lnTo>
                  <a:lnTo>
                    <a:pt x="479" y="121"/>
                  </a:lnTo>
                  <a:lnTo>
                    <a:pt x="480" y="115"/>
                  </a:lnTo>
                  <a:lnTo>
                    <a:pt x="480" y="113"/>
                  </a:lnTo>
                  <a:lnTo>
                    <a:pt x="481" y="109"/>
                  </a:lnTo>
                  <a:lnTo>
                    <a:pt x="481" y="108"/>
                  </a:lnTo>
                  <a:lnTo>
                    <a:pt x="482" y="104"/>
                  </a:lnTo>
                  <a:lnTo>
                    <a:pt x="483" y="102"/>
                  </a:lnTo>
                  <a:lnTo>
                    <a:pt x="483" y="98"/>
                  </a:lnTo>
                  <a:lnTo>
                    <a:pt x="484" y="96"/>
                  </a:lnTo>
                  <a:lnTo>
                    <a:pt x="485" y="93"/>
                  </a:lnTo>
                  <a:lnTo>
                    <a:pt x="485" y="93"/>
                  </a:lnTo>
                  <a:lnTo>
                    <a:pt x="486" y="90"/>
                  </a:lnTo>
                  <a:lnTo>
                    <a:pt x="486" y="89"/>
                  </a:lnTo>
                  <a:lnTo>
                    <a:pt x="487" y="87"/>
                  </a:lnTo>
                  <a:lnTo>
                    <a:pt x="487" y="86"/>
                  </a:lnTo>
                  <a:lnTo>
                    <a:pt x="488" y="84"/>
                  </a:lnTo>
                  <a:lnTo>
                    <a:pt x="488" y="83"/>
                  </a:lnTo>
                  <a:lnTo>
                    <a:pt x="489" y="81"/>
                  </a:lnTo>
                  <a:lnTo>
                    <a:pt x="489" y="82"/>
                  </a:lnTo>
                  <a:lnTo>
                    <a:pt x="490" y="84"/>
                  </a:lnTo>
                  <a:lnTo>
                    <a:pt x="490" y="85"/>
                  </a:lnTo>
                  <a:lnTo>
                    <a:pt x="491" y="85"/>
                  </a:lnTo>
                  <a:lnTo>
                    <a:pt x="491" y="85"/>
                  </a:lnTo>
                  <a:lnTo>
                    <a:pt x="492" y="85"/>
                  </a:lnTo>
                  <a:lnTo>
                    <a:pt x="492" y="84"/>
                  </a:lnTo>
                  <a:lnTo>
                    <a:pt x="492" y="84"/>
                  </a:lnTo>
                  <a:lnTo>
                    <a:pt x="493" y="84"/>
                  </a:lnTo>
                  <a:lnTo>
                    <a:pt x="493" y="85"/>
                  </a:lnTo>
                  <a:lnTo>
                    <a:pt x="494" y="85"/>
                  </a:lnTo>
                  <a:lnTo>
                    <a:pt x="494" y="85"/>
                  </a:lnTo>
                  <a:lnTo>
                    <a:pt x="494" y="84"/>
                  </a:lnTo>
                  <a:lnTo>
                    <a:pt x="495" y="80"/>
                  </a:lnTo>
                  <a:lnTo>
                    <a:pt x="495" y="78"/>
                  </a:lnTo>
                  <a:lnTo>
                    <a:pt x="496" y="75"/>
                  </a:lnTo>
                  <a:lnTo>
                    <a:pt x="496" y="75"/>
                  </a:lnTo>
                  <a:lnTo>
                    <a:pt x="497" y="75"/>
                  </a:lnTo>
                  <a:lnTo>
                    <a:pt x="497" y="76"/>
                  </a:lnTo>
                  <a:lnTo>
                    <a:pt x="497" y="76"/>
                  </a:lnTo>
                  <a:lnTo>
                    <a:pt x="498" y="76"/>
                  </a:lnTo>
                  <a:lnTo>
                    <a:pt x="498" y="75"/>
                  </a:lnTo>
                  <a:lnTo>
                    <a:pt x="499" y="75"/>
                  </a:lnTo>
                  <a:lnTo>
                    <a:pt x="499" y="76"/>
                  </a:lnTo>
                  <a:lnTo>
                    <a:pt x="500" y="77"/>
                  </a:lnTo>
                  <a:lnTo>
                    <a:pt x="500" y="77"/>
                  </a:lnTo>
                  <a:lnTo>
                    <a:pt x="501" y="78"/>
                  </a:lnTo>
                  <a:lnTo>
                    <a:pt x="501" y="79"/>
                  </a:lnTo>
                  <a:lnTo>
                    <a:pt x="502" y="82"/>
                  </a:lnTo>
                  <a:lnTo>
                    <a:pt x="502" y="83"/>
                  </a:lnTo>
                  <a:lnTo>
                    <a:pt x="503" y="85"/>
                  </a:lnTo>
                  <a:lnTo>
                    <a:pt x="504" y="86"/>
                  </a:lnTo>
                  <a:lnTo>
                    <a:pt x="505" y="90"/>
                  </a:lnTo>
                  <a:lnTo>
                    <a:pt x="505" y="92"/>
                  </a:lnTo>
                  <a:lnTo>
                    <a:pt x="506" y="95"/>
                  </a:lnTo>
                  <a:lnTo>
                    <a:pt x="506" y="96"/>
                  </a:lnTo>
                  <a:lnTo>
                    <a:pt x="507" y="98"/>
                  </a:lnTo>
                  <a:lnTo>
                    <a:pt x="507" y="99"/>
                  </a:lnTo>
                  <a:lnTo>
                    <a:pt x="508" y="102"/>
                  </a:lnTo>
                  <a:lnTo>
                    <a:pt x="508" y="103"/>
                  </a:lnTo>
                  <a:lnTo>
                    <a:pt x="509" y="106"/>
                  </a:lnTo>
                  <a:lnTo>
                    <a:pt x="510" y="106"/>
                  </a:lnTo>
                  <a:lnTo>
                    <a:pt x="510" y="107"/>
                  </a:lnTo>
                  <a:lnTo>
                    <a:pt x="511" y="108"/>
                  </a:lnTo>
                  <a:lnTo>
                    <a:pt x="512" y="111"/>
                  </a:lnTo>
                  <a:lnTo>
                    <a:pt x="512" y="111"/>
                  </a:lnTo>
                  <a:lnTo>
                    <a:pt x="513" y="115"/>
                  </a:lnTo>
                  <a:lnTo>
                    <a:pt x="513" y="117"/>
                  </a:lnTo>
                  <a:lnTo>
                    <a:pt x="514" y="121"/>
                  </a:lnTo>
                  <a:lnTo>
                    <a:pt x="514" y="124"/>
                  </a:lnTo>
                  <a:lnTo>
                    <a:pt x="515" y="130"/>
                  </a:lnTo>
                  <a:lnTo>
                    <a:pt x="515" y="132"/>
                  </a:lnTo>
                  <a:lnTo>
                    <a:pt x="516" y="138"/>
                  </a:lnTo>
                  <a:lnTo>
                    <a:pt x="517" y="140"/>
                  </a:lnTo>
                  <a:lnTo>
                    <a:pt x="517" y="145"/>
                  </a:lnTo>
                  <a:lnTo>
                    <a:pt x="518" y="147"/>
                  </a:lnTo>
                  <a:lnTo>
                    <a:pt x="519" y="153"/>
                  </a:lnTo>
                  <a:lnTo>
                    <a:pt x="519" y="154"/>
                  </a:lnTo>
                  <a:lnTo>
                    <a:pt x="519" y="157"/>
                  </a:lnTo>
                  <a:lnTo>
                    <a:pt x="520" y="158"/>
                  </a:lnTo>
                  <a:lnTo>
                    <a:pt x="521" y="160"/>
                  </a:lnTo>
                  <a:lnTo>
                    <a:pt x="521" y="161"/>
                  </a:lnTo>
                  <a:lnTo>
                    <a:pt x="522" y="164"/>
                  </a:lnTo>
                  <a:lnTo>
                    <a:pt x="522" y="165"/>
                  </a:lnTo>
                  <a:lnTo>
                    <a:pt x="523" y="165"/>
                  </a:lnTo>
                  <a:lnTo>
                    <a:pt x="524" y="165"/>
                  </a:lnTo>
                  <a:lnTo>
                    <a:pt x="524" y="164"/>
                  </a:lnTo>
                  <a:lnTo>
                    <a:pt x="524" y="167"/>
                  </a:lnTo>
                  <a:lnTo>
                    <a:pt x="525" y="169"/>
                  </a:lnTo>
                  <a:lnTo>
                    <a:pt x="526" y="175"/>
                  </a:lnTo>
                  <a:lnTo>
                    <a:pt x="526" y="177"/>
                  </a:lnTo>
                  <a:lnTo>
                    <a:pt x="527" y="180"/>
                  </a:lnTo>
                  <a:lnTo>
                    <a:pt x="527" y="181"/>
                  </a:lnTo>
                  <a:lnTo>
                    <a:pt x="528" y="184"/>
                  </a:lnTo>
                  <a:lnTo>
                    <a:pt x="528" y="185"/>
                  </a:lnTo>
                  <a:lnTo>
                    <a:pt x="529" y="187"/>
                  </a:lnTo>
                  <a:lnTo>
                    <a:pt x="529" y="187"/>
                  </a:lnTo>
                  <a:lnTo>
                    <a:pt x="530" y="187"/>
                  </a:lnTo>
                  <a:lnTo>
                    <a:pt x="530" y="187"/>
                  </a:lnTo>
                  <a:lnTo>
                    <a:pt x="531" y="187"/>
                  </a:lnTo>
                  <a:lnTo>
                    <a:pt x="531" y="187"/>
                  </a:lnTo>
                  <a:lnTo>
                    <a:pt x="531" y="187"/>
                  </a:lnTo>
                  <a:lnTo>
                    <a:pt x="532" y="187"/>
                  </a:lnTo>
                  <a:lnTo>
                    <a:pt x="533" y="188"/>
                  </a:lnTo>
                  <a:lnTo>
                    <a:pt x="533" y="187"/>
                  </a:lnTo>
                  <a:lnTo>
                    <a:pt x="534" y="186"/>
                  </a:lnTo>
                  <a:lnTo>
                    <a:pt x="534" y="186"/>
                  </a:lnTo>
                  <a:lnTo>
                    <a:pt x="535" y="184"/>
                  </a:lnTo>
                  <a:lnTo>
                    <a:pt x="535" y="184"/>
                  </a:lnTo>
                  <a:lnTo>
                    <a:pt x="536" y="183"/>
                  </a:lnTo>
                  <a:lnTo>
                    <a:pt x="536" y="183"/>
                  </a:lnTo>
                  <a:lnTo>
                    <a:pt x="536" y="184"/>
                  </a:lnTo>
                  <a:lnTo>
                    <a:pt x="537" y="185"/>
                  </a:lnTo>
                  <a:lnTo>
                    <a:pt x="538" y="185"/>
                  </a:lnTo>
                  <a:lnTo>
                    <a:pt x="539" y="186"/>
                  </a:lnTo>
                  <a:lnTo>
                    <a:pt x="539" y="186"/>
                  </a:lnTo>
                  <a:lnTo>
                    <a:pt x="539" y="186"/>
                  </a:lnTo>
                  <a:lnTo>
                    <a:pt x="540" y="186"/>
                  </a:lnTo>
                  <a:lnTo>
                    <a:pt x="541" y="187"/>
                  </a:lnTo>
                  <a:lnTo>
                    <a:pt x="541" y="187"/>
                  </a:lnTo>
                  <a:lnTo>
                    <a:pt x="542" y="187"/>
                  </a:lnTo>
                  <a:lnTo>
                    <a:pt x="542" y="187"/>
                  </a:lnTo>
                  <a:lnTo>
                    <a:pt x="542" y="187"/>
                  </a:lnTo>
                  <a:lnTo>
                    <a:pt x="543" y="187"/>
                  </a:lnTo>
                  <a:lnTo>
                    <a:pt x="544" y="187"/>
                  </a:lnTo>
                  <a:lnTo>
                    <a:pt x="544" y="187"/>
                  </a:lnTo>
                  <a:lnTo>
                    <a:pt x="544" y="187"/>
                  </a:lnTo>
                  <a:lnTo>
                    <a:pt x="545" y="187"/>
                  </a:lnTo>
                  <a:lnTo>
                    <a:pt x="546" y="186"/>
                  </a:lnTo>
                  <a:lnTo>
                    <a:pt x="546" y="185"/>
                  </a:lnTo>
                  <a:lnTo>
                    <a:pt x="547" y="184"/>
                  </a:lnTo>
                  <a:lnTo>
                    <a:pt x="547" y="183"/>
                  </a:lnTo>
                  <a:lnTo>
                    <a:pt x="548" y="183"/>
                  </a:lnTo>
                  <a:lnTo>
                    <a:pt x="548" y="183"/>
                  </a:lnTo>
                  <a:lnTo>
                    <a:pt x="549" y="182"/>
                  </a:lnTo>
                  <a:lnTo>
                    <a:pt x="550" y="182"/>
                  </a:lnTo>
                  <a:lnTo>
                    <a:pt x="550" y="182"/>
                  </a:lnTo>
                  <a:lnTo>
                    <a:pt x="551" y="182"/>
                  </a:lnTo>
                  <a:lnTo>
                    <a:pt x="551" y="182"/>
                  </a:lnTo>
                  <a:lnTo>
                    <a:pt x="552" y="182"/>
                  </a:lnTo>
                  <a:lnTo>
                    <a:pt x="552" y="182"/>
                  </a:lnTo>
                  <a:lnTo>
                    <a:pt x="553" y="182"/>
                  </a:lnTo>
                  <a:lnTo>
                    <a:pt x="554" y="183"/>
                  </a:lnTo>
                  <a:lnTo>
                    <a:pt x="554" y="183"/>
                  </a:lnTo>
                  <a:lnTo>
                    <a:pt x="555" y="184"/>
                  </a:lnTo>
                  <a:lnTo>
                    <a:pt x="555" y="184"/>
                  </a:lnTo>
                  <a:lnTo>
                    <a:pt x="556" y="184"/>
                  </a:lnTo>
                  <a:lnTo>
                    <a:pt x="556" y="184"/>
                  </a:lnTo>
                  <a:lnTo>
                    <a:pt x="557" y="183"/>
                  </a:lnTo>
                  <a:lnTo>
                    <a:pt x="558" y="183"/>
                  </a:lnTo>
                  <a:lnTo>
                    <a:pt x="558" y="181"/>
                  </a:lnTo>
                  <a:lnTo>
                    <a:pt x="559" y="180"/>
                  </a:lnTo>
                  <a:lnTo>
                    <a:pt x="560" y="179"/>
                  </a:lnTo>
                  <a:lnTo>
                    <a:pt x="560" y="178"/>
                  </a:lnTo>
                  <a:lnTo>
                    <a:pt x="561" y="177"/>
                  </a:lnTo>
                  <a:lnTo>
                    <a:pt x="561" y="176"/>
                  </a:lnTo>
                  <a:lnTo>
                    <a:pt x="562" y="174"/>
                  </a:lnTo>
                  <a:lnTo>
                    <a:pt x="562" y="173"/>
                  </a:lnTo>
                  <a:lnTo>
                    <a:pt x="563" y="172"/>
                  </a:lnTo>
                  <a:lnTo>
                    <a:pt x="563" y="171"/>
                  </a:lnTo>
                  <a:lnTo>
                    <a:pt x="564" y="170"/>
                  </a:lnTo>
                  <a:lnTo>
                    <a:pt x="565" y="170"/>
                  </a:lnTo>
                  <a:lnTo>
                    <a:pt x="565" y="170"/>
                  </a:lnTo>
                  <a:lnTo>
                    <a:pt x="566" y="170"/>
                  </a:lnTo>
                  <a:lnTo>
                    <a:pt x="566" y="170"/>
                  </a:lnTo>
                  <a:lnTo>
                    <a:pt x="567" y="170"/>
                  </a:lnTo>
                  <a:lnTo>
                    <a:pt x="567" y="170"/>
                  </a:lnTo>
                  <a:lnTo>
                    <a:pt x="568" y="170"/>
                  </a:lnTo>
                  <a:lnTo>
                    <a:pt x="568" y="170"/>
                  </a:lnTo>
                  <a:lnTo>
                    <a:pt x="569" y="169"/>
                  </a:lnTo>
                  <a:lnTo>
                    <a:pt x="569" y="170"/>
                  </a:lnTo>
                  <a:lnTo>
                    <a:pt x="570" y="172"/>
                  </a:lnTo>
                  <a:lnTo>
                    <a:pt x="570" y="172"/>
                  </a:lnTo>
                  <a:lnTo>
                    <a:pt x="571" y="172"/>
                  </a:lnTo>
                  <a:lnTo>
                    <a:pt x="571" y="173"/>
                  </a:lnTo>
                  <a:lnTo>
                    <a:pt x="572" y="173"/>
                  </a:lnTo>
                  <a:lnTo>
                    <a:pt x="572" y="173"/>
                  </a:lnTo>
                  <a:lnTo>
                    <a:pt x="572" y="172"/>
                  </a:lnTo>
                  <a:lnTo>
                    <a:pt x="573" y="172"/>
                  </a:lnTo>
                  <a:lnTo>
                    <a:pt x="574" y="171"/>
                  </a:lnTo>
                  <a:lnTo>
                    <a:pt x="574" y="171"/>
                  </a:lnTo>
                  <a:lnTo>
                    <a:pt x="575" y="169"/>
                  </a:lnTo>
                  <a:lnTo>
                    <a:pt x="575" y="168"/>
                  </a:lnTo>
                  <a:lnTo>
                    <a:pt x="576" y="166"/>
                  </a:lnTo>
                  <a:lnTo>
                    <a:pt x="576" y="165"/>
                  </a:lnTo>
                  <a:lnTo>
                    <a:pt x="577" y="162"/>
                  </a:lnTo>
                  <a:lnTo>
                    <a:pt x="578" y="161"/>
                  </a:lnTo>
                  <a:lnTo>
                    <a:pt x="578" y="160"/>
                  </a:lnTo>
                  <a:lnTo>
                    <a:pt x="579" y="160"/>
                  </a:lnTo>
                  <a:lnTo>
                    <a:pt x="580" y="160"/>
                  </a:lnTo>
                  <a:lnTo>
                    <a:pt x="580" y="160"/>
                  </a:lnTo>
                  <a:lnTo>
                    <a:pt x="581" y="159"/>
                  </a:lnTo>
                  <a:lnTo>
                    <a:pt x="581" y="159"/>
                  </a:lnTo>
                  <a:lnTo>
                    <a:pt x="582" y="159"/>
                  </a:lnTo>
                  <a:lnTo>
                    <a:pt x="582" y="159"/>
                  </a:lnTo>
                  <a:lnTo>
                    <a:pt x="583" y="160"/>
                  </a:lnTo>
                  <a:lnTo>
                    <a:pt x="583" y="160"/>
                  </a:lnTo>
                  <a:lnTo>
                    <a:pt x="584" y="160"/>
                  </a:lnTo>
                  <a:lnTo>
                    <a:pt x="585" y="160"/>
                  </a:lnTo>
                  <a:lnTo>
                    <a:pt x="585" y="160"/>
                  </a:lnTo>
                  <a:lnTo>
                    <a:pt x="586" y="160"/>
                  </a:lnTo>
                  <a:lnTo>
                    <a:pt x="587" y="158"/>
                  </a:lnTo>
                  <a:lnTo>
                    <a:pt x="587" y="157"/>
                  </a:lnTo>
                  <a:lnTo>
                    <a:pt x="588" y="151"/>
                  </a:lnTo>
                  <a:lnTo>
                    <a:pt x="588" y="151"/>
                  </a:lnTo>
                  <a:lnTo>
                    <a:pt x="589" y="152"/>
                  </a:lnTo>
                  <a:lnTo>
                    <a:pt x="589" y="152"/>
                  </a:lnTo>
                  <a:lnTo>
                    <a:pt x="590" y="153"/>
                  </a:lnTo>
                  <a:lnTo>
                    <a:pt x="590" y="153"/>
                  </a:lnTo>
                  <a:lnTo>
                    <a:pt x="591" y="153"/>
                  </a:lnTo>
                  <a:lnTo>
                    <a:pt x="591" y="153"/>
                  </a:lnTo>
                  <a:lnTo>
                    <a:pt x="592" y="153"/>
                  </a:lnTo>
                  <a:lnTo>
                    <a:pt x="592" y="153"/>
                  </a:lnTo>
                  <a:lnTo>
                    <a:pt x="593" y="153"/>
                  </a:lnTo>
                  <a:lnTo>
                    <a:pt x="594" y="153"/>
                  </a:lnTo>
                  <a:lnTo>
                    <a:pt x="594" y="152"/>
                  </a:lnTo>
                  <a:lnTo>
                    <a:pt x="595" y="152"/>
                  </a:lnTo>
                  <a:lnTo>
                    <a:pt x="595" y="152"/>
                  </a:lnTo>
                  <a:lnTo>
                    <a:pt x="595" y="152"/>
                  </a:lnTo>
                  <a:lnTo>
                    <a:pt x="596" y="152"/>
                  </a:lnTo>
                  <a:lnTo>
                    <a:pt x="596" y="152"/>
                  </a:lnTo>
                  <a:lnTo>
                    <a:pt x="597" y="151"/>
                  </a:lnTo>
                  <a:lnTo>
                    <a:pt x="597" y="151"/>
                  </a:lnTo>
                  <a:lnTo>
                    <a:pt x="598" y="149"/>
                  </a:lnTo>
                  <a:lnTo>
                    <a:pt x="599" y="149"/>
                  </a:lnTo>
                  <a:lnTo>
                    <a:pt x="600" y="148"/>
                  </a:lnTo>
                  <a:lnTo>
                    <a:pt x="600" y="148"/>
                  </a:lnTo>
                  <a:lnTo>
                    <a:pt x="601" y="148"/>
                  </a:lnTo>
                  <a:lnTo>
                    <a:pt x="601" y="148"/>
                  </a:lnTo>
                  <a:lnTo>
                    <a:pt x="602" y="147"/>
                  </a:lnTo>
                  <a:lnTo>
                    <a:pt x="602" y="147"/>
                  </a:lnTo>
                  <a:lnTo>
                    <a:pt x="603" y="146"/>
                  </a:lnTo>
                  <a:lnTo>
                    <a:pt x="603" y="146"/>
                  </a:lnTo>
                  <a:lnTo>
                    <a:pt x="604" y="145"/>
                  </a:lnTo>
                  <a:lnTo>
                    <a:pt x="605" y="145"/>
                  </a:lnTo>
                  <a:lnTo>
                    <a:pt x="605" y="143"/>
                  </a:lnTo>
                  <a:lnTo>
                    <a:pt x="606" y="143"/>
                  </a:lnTo>
                  <a:lnTo>
                    <a:pt x="607" y="143"/>
                  </a:lnTo>
                  <a:lnTo>
                    <a:pt x="607" y="143"/>
                  </a:lnTo>
                  <a:lnTo>
                    <a:pt x="608" y="142"/>
                  </a:lnTo>
                  <a:lnTo>
                    <a:pt x="608" y="141"/>
                  </a:lnTo>
                  <a:lnTo>
                    <a:pt x="609" y="141"/>
                  </a:lnTo>
                  <a:lnTo>
                    <a:pt x="609" y="140"/>
                  </a:lnTo>
                  <a:lnTo>
                    <a:pt x="610" y="138"/>
                  </a:lnTo>
                  <a:lnTo>
                    <a:pt x="610" y="137"/>
                  </a:lnTo>
                  <a:lnTo>
                    <a:pt x="611" y="134"/>
                  </a:lnTo>
                  <a:lnTo>
                    <a:pt x="612" y="133"/>
                  </a:lnTo>
                  <a:lnTo>
                    <a:pt x="612" y="131"/>
                  </a:lnTo>
                  <a:lnTo>
                    <a:pt x="613" y="131"/>
                  </a:lnTo>
                  <a:lnTo>
                    <a:pt x="614" y="129"/>
                  </a:lnTo>
                  <a:lnTo>
                    <a:pt x="614" y="129"/>
                  </a:lnTo>
                  <a:lnTo>
                    <a:pt x="615" y="126"/>
                  </a:lnTo>
                  <a:lnTo>
                    <a:pt x="615" y="125"/>
                  </a:lnTo>
                  <a:lnTo>
                    <a:pt x="616" y="121"/>
                  </a:lnTo>
                  <a:lnTo>
                    <a:pt x="616" y="119"/>
                  </a:lnTo>
                  <a:lnTo>
                    <a:pt x="617" y="113"/>
                  </a:lnTo>
                  <a:lnTo>
                    <a:pt x="617" y="112"/>
                  </a:lnTo>
                  <a:lnTo>
                    <a:pt x="618" y="107"/>
                  </a:lnTo>
                  <a:lnTo>
                    <a:pt x="619" y="106"/>
                  </a:lnTo>
                  <a:lnTo>
                    <a:pt x="619" y="103"/>
                  </a:lnTo>
                  <a:lnTo>
                    <a:pt x="620" y="102"/>
                  </a:lnTo>
                  <a:lnTo>
                    <a:pt x="621" y="100"/>
                  </a:lnTo>
                  <a:lnTo>
                    <a:pt x="621" y="99"/>
                  </a:lnTo>
                  <a:lnTo>
                    <a:pt x="622" y="98"/>
                  </a:lnTo>
                  <a:lnTo>
                    <a:pt x="622" y="98"/>
                  </a:lnTo>
                  <a:lnTo>
                    <a:pt x="623" y="98"/>
                  </a:lnTo>
                  <a:lnTo>
                    <a:pt x="623" y="98"/>
                  </a:lnTo>
                  <a:lnTo>
                    <a:pt x="623" y="98"/>
                  </a:lnTo>
                  <a:lnTo>
                    <a:pt x="624" y="98"/>
                  </a:lnTo>
                  <a:lnTo>
                    <a:pt x="624" y="98"/>
                  </a:lnTo>
                  <a:lnTo>
                    <a:pt x="625" y="99"/>
                  </a:lnTo>
                  <a:lnTo>
                    <a:pt x="626" y="99"/>
                  </a:lnTo>
                  <a:lnTo>
                    <a:pt x="627" y="99"/>
                  </a:lnTo>
                  <a:lnTo>
                    <a:pt x="627" y="99"/>
                  </a:lnTo>
                  <a:lnTo>
                    <a:pt x="628" y="101"/>
                  </a:lnTo>
                  <a:lnTo>
                    <a:pt x="628" y="101"/>
                  </a:lnTo>
                  <a:lnTo>
                    <a:pt x="629" y="102"/>
                  </a:lnTo>
                  <a:lnTo>
                    <a:pt x="629" y="102"/>
                  </a:lnTo>
                  <a:lnTo>
                    <a:pt x="630" y="103"/>
                  </a:lnTo>
                  <a:lnTo>
                    <a:pt x="630" y="103"/>
                  </a:lnTo>
                  <a:lnTo>
                    <a:pt x="631" y="103"/>
                  </a:lnTo>
                  <a:lnTo>
                    <a:pt x="631" y="103"/>
                  </a:lnTo>
                  <a:lnTo>
                    <a:pt x="632" y="103"/>
                  </a:lnTo>
                  <a:lnTo>
                    <a:pt x="632" y="102"/>
                  </a:lnTo>
                  <a:lnTo>
                    <a:pt x="633" y="102"/>
                  </a:lnTo>
                  <a:lnTo>
                    <a:pt x="634" y="100"/>
                  </a:lnTo>
                  <a:lnTo>
                    <a:pt x="634" y="100"/>
                  </a:lnTo>
                  <a:lnTo>
                    <a:pt x="635" y="99"/>
                  </a:lnTo>
                  <a:lnTo>
                    <a:pt x="635" y="98"/>
                  </a:lnTo>
                  <a:lnTo>
                    <a:pt x="636" y="98"/>
                  </a:lnTo>
                  <a:lnTo>
                    <a:pt x="636" y="97"/>
                  </a:lnTo>
                  <a:lnTo>
                    <a:pt x="637" y="97"/>
                  </a:lnTo>
                  <a:lnTo>
                    <a:pt x="637" y="97"/>
                  </a:lnTo>
                  <a:lnTo>
                    <a:pt x="638" y="97"/>
                  </a:lnTo>
                  <a:lnTo>
                    <a:pt x="638" y="97"/>
                  </a:lnTo>
                  <a:lnTo>
                    <a:pt x="639" y="97"/>
                  </a:lnTo>
                  <a:lnTo>
                    <a:pt x="639" y="98"/>
                  </a:lnTo>
                  <a:lnTo>
                    <a:pt x="640" y="98"/>
                  </a:lnTo>
                  <a:lnTo>
                    <a:pt x="641" y="100"/>
                  </a:lnTo>
                  <a:lnTo>
                    <a:pt x="641" y="100"/>
                  </a:lnTo>
                  <a:lnTo>
                    <a:pt x="641" y="101"/>
                  </a:lnTo>
                  <a:lnTo>
                    <a:pt x="642" y="100"/>
                  </a:lnTo>
                  <a:lnTo>
                    <a:pt x="643" y="99"/>
                  </a:lnTo>
                  <a:lnTo>
                    <a:pt x="643" y="99"/>
                  </a:lnTo>
                  <a:lnTo>
                    <a:pt x="644" y="99"/>
                  </a:lnTo>
                  <a:lnTo>
                    <a:pt x="644" y="99"/>
                  </a:lnTo>
                  <a:lnTo>
                    <a:pt x="644" y="99"/>
                  </a:lnTo>
                  <a:lnTo>
                    <a:pt x="645" y="99"/>
                  </a:lnTo>
                  <a:lnTo>
                    <a:pt x="646" y="98"/>
                  </a:lnTo>
                  <a:lnTo>
                    <a:pt x="646" y="96"/>
                  </a:lnTo>
                  <a:lnTo>
                    <a:pt x="647" y="95"/>
                  </a:lnTo>
                  <a:lnTo>
                    <a:pt x="648" y="91"/>
                  </a:lnTo>
                  <a:lnTo>
                    <a:pt x="648" y="90"/>
                  </a:lnTo>
                  <a:lnTo>
                    <a:pt x="649" y="87"/>
                  </a:lnTo>
                  <a:lnTo>
                    <a:pt x="649" y="86"/>
                  </a:lnTo>
                  <a:lnTo>
                    <a:pt x="650" y="84"/>
                  </a:lnTo>
                  <a:lnTo>
                    <a:pt x="650" y="83"/>
                  </a:lnTo>
                  <a:lnTo>
                    <a:pt x="651" y="82"/>
                  </a:lnTo>
                  <a:lnTo>
                    <a:pt x="651" y="82"/>
                  </a:lnTo>
                  <a:lnTo>
                    <a:pt x="651" y="83"/>
                  </a:lnTo>
                  <a:lnTo>
                    <a:pt x="652" y="85"/>
                  </a:lnTo>
                  <a:lnTo>
                    <a:pt x="653" y="86"/>
                  </a:lnTo>
                  <a:lnTo>
                    <a:pt x="654" y="88"/>
                  </a:lnTo>
                  <a:lnTo>
                    <a:pt x="654" y="89"/>
                  </a:lnTo>
                  <a:lnTo>
                    <a:pt x="655" y="91"/>
                  </a:lnTo>
                  <a:lnTo>
                    <a:pt x="655" y="92"/>
                  </a:lnTo>
                  <a:lnTo>
                    <a:pt x="656" y="94"/>
                  </a:lnTo>
                  <a:lnTo>
                    <a:pt x="656" y="95"/>
                  </a:lnTo>
                  <a:lnTo>
                    <a:pt x="657" y="97"/>
                  </a:lnTo>
                  <a:lnTo>
                    <a:pt x="657" y="98"/>
                  </a:lnTo>
                  <a:lnTo>
                    <a:pt x="658" y="100"/>
                  </a:lnTo>
                  <a:lnTo>
                    <a:pt x="659" y="100"/>
                  </a:lnTo>
                  <a:lnTo>
                    <a:pt x="659" y="102"/>
                  </a:lnTo>
                  <a:lnTo>
                    <a:pt x="660" y="102"/>
                  </a:lnTo>
                  <a:lnTo>
                    <a:pt x="661" y="105"/>
                  </a:lnTo>
                  <a:lnTo>
                    <a:pt x="661" y="106"/>
                  </a:lnTo>
                  <a:lnTo>
                    <a:pt x="661" y="108"/>
                  </a:lnTo>
                  <a:lnTo>
                    <a:pt x="662" y="108"/>
                  </a:lnTo>
                  <a:lnTo>
                    <a:pt x="663" y="108"/>
                  </a:lnTo>
                  <a:lnTo>
                    <a:pt x="663" y="108"/>
                  </a:lnTo>
                  <a:lnTo>
                    <a:pt x="664" y="109"/>
                  </a:lnTo>
                  <a:lnTo>
                    <a:pt x="664" y="109"/>
                  </a:lnTo>
                  <a:lnTo>
                    <a:pt x="665" y="109"/>
                  </a:lnTo>
                  <a:lnTo>
                    <a:pt x="666" y="109"/>
                  </a:lnTo>
                  <a:lnTo>
                    <a:pt x="666" y="109"/>
                  </a:lnTo>
                  <a:lnTo>
                    <a:pt x="666" y="109"/>
                  </a:lnTo>
                  <a:lnTo>
                    <a:pt x="667" y="109"/>
                  </a:lnTo>
                  <a:lnTo>
                    <a:pt x="668" y="107"/>
                  </a:lnTo>
                  <a:lnTo>
                    <a:pt x="668" y="107"/>
                  </a:lnTo>
                  <a:lnTo>
                    <a:pt x="669" y="106"/>
                  </a:lnTo>
                  <a:lnTo>
                    <a:pt x="669" y="105"/>
                  </a:lnTo>
                  <a:lnTo>
                    <a:pt x="670" y="103"/>
                  </a:lnTo>
                  <a:lnTo>
                    <a:pt x="670" y="102"/>
                  </a:lnTo>
                  <a:lnTo>
                    <a:pt x="671" y="99"/>
                  </a:lnTo>
                  <a:lnTo>
                    <a:pt x="671" y="98"/>
                  </a:lnTo>
                  <a:lnTo>
                    <a:pt x="672" y="96"/>
                  </a:lnTo>
                  <a:lnTo>
                    <a:pt x="673" y="95"/>
                  </a:lnTo>
                  <a:lnTo>
                    <a:pt x="673" y="90"/>
                  </a:lnTo>
                  <a:lnTo>
                    <a:pt x="674" y="87"/>
                  </a:lnTo>
                  <a:lnTo>
                    <a:pt x="675" y="82"/>
                  </a:lnTo>
                  <a:lnTo>
                    <a:pt x="675" y="80"/>
                  </a:lnTo>
                  <a:lnTo>
                    <a:pt x="675" y="78"/>
                  </a:lnTo>
                  <a:lnTo>
                    <a:pt x="676" y="79"/>
                  </a:lnTo>
                  <a:lnTo>
                    <a:pt x="676" y="80"/>
                  </a:lnTo>
                  <a:lnTo>
                    <a:pt x="677" y="81"/>
                  </a:lnTo>
                  <a:lnTo>
                    <a:pt x="677" y="81"/>
                  </a:lnTo>
                  <a:lnTo>
                    <a:pt x="678" y="82"/>
                  </a:lnTo>
                  <a:lnTo>
                    <a:pt x="678" y="82"/>
                  </a:lnTo>
                  <a:lnTo>
                    <a:pt x="679" y="80"/>
                  </a:lnTo>
                  <a:lnTo>
                    <a:pt x="680" y="79"/>
                  </a:lnTo>
                  <a:lnTo>
                    <a:pt x="680" y="76"/>
                  </a:lnTo>
                  <a:lnTo>
                    <a:pt x="681" y="75"/>
                  </a:lnTo>
                  <a:lnTo>
                    <a:pt x="681" y="74"/>
                  </a:lnTo>
                  <a:lnTo>
                    <a:pt x="682" y="73"/>
                  </a:lnTo>
                  <a:lnTo>
                    <a:pt x="683" y="71"/>
                  </a:lnTo>
                  <a:lnTo>
                    <a:pt x="683" y="71"/>
                  </a:lnTo>
                  <a:lnTo>
                    <a:pt x="684" y="69"/>
                  </a:lnTo>
                  <a:lnTo>
                    <a:pt x="684" y="68"/>
                  </a:lnTo>
                  <a:lnTo>
                    <a:pt x="685" y="65"/>
                  </a:lnTo>
                  <a:lnTo>
                    <a:pt x="685" y="64"/>
                  </a:lnTo>
                  <a:lnTo>
                    <a:pt x="686" y="60"/>
                  </a:lnTo>
                  <a:lnTo>
                    <a:pt x="687" y="59"/>
                  </a:lnTo>
                  <a:lnTo>
                    <a:pt x="688" y="69"/>
                  </a:lnTo>
                  <a:lnTo>
                    <a:pt x="688" y="72"/>
                  </a:lnTo>
                  <a:lnTo>
                    <a:pt x="689" y="76"/>
                  </a:lnTo>
                  <a:lnTo>
                    <a:pt x="689" y="78"/>
                  </a:lnTo>
                  <a:lnTo>
                    <a:pt x="690" y="84"/>
                  </a:lnTo>
                  <a:lnTo>
                    <a:pt x="690" y="86"/>
                  </a:lnTo>
                  <a:lnTo>
                    <a:pt x="691" y="90"/>
                  </a:lnTo>
                  <a:lnTo>
                    <a:pt x="691" y="90"/>
                  </a:lnTo>
                  <a:lnTo>
                    <a:pt x="692" y="92"/>
                  </a:lnTo>
                  <a:lnTo>
                    <a:pt x="693" y="93"/>
                  </a:lnTo>
                  <a:lnTo>
                    <a:pt x="693" y="95"/>
                  </a:lnTo>
                  <a:lnTo>
                    <a:pt x="694" y="95"/>
                  </a:lnTo>
                  <a:lnTo>
                    <a:pt x="694" y="97"/>
                  </a:lnTo>
                  <a:lnTo>
                    <a:pt x="695" y="97"/>
                  </a:lnTo>
                  <a:lnTo>
                    <a:pt x="696" y="97"/>
                  </a:lnTo>
                  <a:lnTo>
                    <a:pt x="696" y="97"/>
                  </a:lnTo>
                  <a:lnTo>
                    <a:pt x="697" y="97"/>
                  </a:lnTo>
                  <a:lnTo>
                    <a:pt x="697" y="97"/>
                  </a:lnTo>
                  <a:lnTo>
                    <a:pt x="698" y="96"/>
                  </a:lnTo>
                  <a:lnTo>
                    <a:pt x="698" y="96"/>
                  </a:lnTo>
                  <a:lnTo>
                    <a:pt x="699" y="96"/>
                  </a:lnTo>
                  <a:lnTo>
                    <a:pt x="699" y="97"/>
                  </a:lnTo>
                  <a:lnTo>
                    <a:pt x="700" y="97"/>
                  </a:lnTo>
                  <a:lnTo>
                    <a:pt x="700" y="99"/>
                  </a:lnTo>
                  <a:lnTo>
                    <a:pt x="701" y="98"/>
                  </a:lnTo>
                  <a:lnTo>
                    <a:pt x="702" y="98"/>
                  </a:lnTo>
                  <a:lnTo>
                    <a:pt x="702" y="97"/>
                  </a:lnTo>
                  <a:lnTo>
                    <a:pt x="703" y="96"/>
                  </a:lnTo>
                  <a:lnTo>
                    <a:pt x="703" y="96"/>
                  </a:lnTo>
                  <a:lnTo>
                    <a:pt x="704" y="96"/>
                  </a:lnTo>
                  <a:lnTo>
                    <a:pt x="704" y="96"/>
                  </a:lnTo>
                  <a:lnTo>
                    <a:pt x="705" y="97"/>
                  </a:lnTo>
                  <a:lnTo>
                    <a:pt x="705" y="97"/>
                  </a:lnTo>
                  <a:lnTo>
                    <a:pt x="706" y="99"/>
                  </a:lnTo>
                  <a:lnTo>
                    <a:pt x="707" y="100"/>
                  </a:lnTo>
                  <a:lnTo>
                    <a:pt x="707" y="104"/>
                  </a:lnTo>
                  <a:lnTo>
                    <a:pt x="708" y="106"/>
                  </a:lnTo>
                  <a:lnTo>
                    <a:pt x="709" y="107"/>
                  </a:lnTo>
                  <a:lnTo>
                    <a:pt x="709" y="107"/>
                  </a:lnTo>
                  <a:lnTo>
                    <a:pt x="710" y="108"/>
                  </a:lnTo>
                  <a:lnTo>
                    <a:pt x="710" y="108"/>
                  </a:lnTo>
                  <a:lnTo>
                    <a:pt x="710" y="107"/>
                  </a:lnTo>
                  <a:lnTo>
                    <a:pt x="711" y="107"/>
                  </a:lnTo>
                  <a:lnTo>
                    <a:pt x="712" y="107"/>
                  </a:lnTo>
                  <a:lnTo>
                    <a:pt x="712" y="106"/>
                  </a:lnTo>
                  <a:lnTo>
                    <a:pt x="712" y="106"/>
                  </a:lnTo>
                  <a:lnTo>
                    <a:pt x="713" y="104"/>
                  </a:lnTo>
                  <a:lnTo>
                    <a:pt x="714" y="103"/>
                  </a:lnTo>
                  <a:lnTo>
                    <a:pt x="714" y="102"/>
                  </a:lnTo>
                  <a:lnTo>
                    <a:pt x="715" y="102"/>
                  </a:lnTo>
                  <a:lnTo>
                    <a:pt x="715" y="102"/>
                  </a:lnTo>
                  <a:lnTo>
                    <a:pt x="716" y="102"/>
                  </a:lnTo>
                  <a:lnTo>
                    <a:pt x="716" y="102"/>
                  </a:lnTo>
                  <a:lnTo>
                    <a:pt x="717" y="102"/>
                  </a:lnTo>
                  <a:lnTo>
                    <a:pt x="717" y="102"/>
                  </a:lnTo>
                  <a:lnTo>
                    <a:pt x="718" y="102"/>
                  </a:lnTo>
                  <a:lnTo>
                    <a:pt x="718" y="102"/>
                  </a:lnTo>
                  <a:lnTo>
                    <a:pt x="719" y="103"/>
                  </a:lnTo>
                  <a:lnTo>
                    <a:pt x="719" y="103"/>
                  </a:lnTo>
                  <a:lnTo>
                    <a:pt x="720" y="104"/>
                  </a:lnTo>
                  <a:lnTo>
                    <a:pt x="721" y="104"/>
                  </a:lnTo>
                  <a:lnTo>
                    <a:pt x="722" y="104"/>
                  </a:lnTo>
                  <a:lnTo>
                    <a:pt x="722" y="104"/>
                  </a:lnTo>
                  <a:lnTo>
                    <a:pt x="723" y="103"/>
                  </a:lnTo>
                  <a:lnTo>
                    <a:pt x="723" y="101"/>
                  </a:lnTo>
                  <a:lnTo>
                    <a:pt x="724" y="97"/>
                  </a:lnTo>
                  <a:lnTo>
                    <a:pt x="724" y="95"/>
                  </a:lnTo>
                  <a:lnTo>
                    <a:pt x="725" y="93"/>
                  </a:lnTo>
                  <a:lnTo>
                    <a:pt x="725" y="92"/>
                  </a:lnTo>
                  <a:lnTo>
                    <a:pt x="726" y="90"/>
                  </a:lnTo>
                  <a:lnTo>
                    <a:pt x="727" y="90"/>
                  </a:lnTo>
                  <a:lnTo>
                    <a:pt x="727" y="90"/>
                  </a:lnTo>
                  <a:lnTo>
                    <a:pt x="728" y="90"/>
                  </a:lnTo>
                  <a:lnTo>
                    <a:pt x="728" y="90"/>
                  </a:lnTo>
                  <a:lnTo>
                    <a:pt x="729" y="90"/>
                  </a:lnTo>
                  <a:lnTo>
                    <a:pt x="729" y="90"/>
                  </a:lnTo>
                  <a:lnTo>
                    <a:pt x="730" y="90"/>
                  </a:lnTo>
                  <a:lnTo>
                    <a:pt x="730" y="91"/>
                  </a:lnTo>
                  <a:lnTo>
                    <a:pt x="731" y="92"/>
                  </a:lnTo>
                  <a:lnTo>
                    <a:pt x="731" y="92"/>
                  </a:lnTo>
                  <a:lnTo>
                    <a:pt x="732" y="92"/>
                  </a:lnTo>
                  <a:lnTo>
                    <a:pt x="732" y="92"/>
                  </a:lnTo>
                  <a:lnTo>
                    <a:pt x="732" y="92"/>
                  </a:lnTo>
                  <a:lnTo>
                    <a:pt x="733" y="92"/>
                  </a:lnTo>
                  <a:lnTo>
                    <a:pt x="733" y="92"/>
                  </a:lnTo>
                  <a:lnTo>
                    <a:pt x="734" y="92"/>
                  </a:lnTo>
                  <a:lnTo>
                    <a:pt x="734" y="92"/>
                  </a:lnTo>
                  <a:lnTo>
                    <a:pt x="735" y="92"/>
                  </a:lnTo>
                  <a:lnTo>
                    <a:pt x="736" y="91"/>
                  </a:lnTo>
                  <a:lnTo>
                    <a:pt x="736" y="91"/>
                  </a:lnTo>
                  <a:lnTo>
                    <a:pt x="737" y="90"/>
                  </a:lnTo>
                  <a:lnTo>
                    <a:pt x="737" y="90"/>
                  </a:lnTo>
                  <a:lnTo>
                    <a:pt x="737" y="91"/>
                  </a:lnTo>
                  <a:lnTo>
                    <a:pt x="738" y="91"/>
                  </a:lnTo>
                  <a:lnTo>
                    <a:pt x="738" y="91"/>
                  </a:lnTo>
                  <a:lnTo>
                    <a:pt x="739" y="91"/>
                  </a:lnTo>
                  <a:lnTo>
                    <a:pt x="739" y="91"/>
                  </a:lnTo>
                  <a:lnTo>
                    <a:pt x="739" y="91"/>
                  </a:lnTo>
                  <a:lnTo>
                    <a:pt x="740" y="92"/>
                  </a:lnTo>
                  <a:lnTo>
                    <a:pt x="741" y="93"/>
                  </a:lnTo>
                  <a:lnTo>
                    <a:pt x="741" y="94"/>
                  </a:lnTo>
                  <a:lnTo>
                    <a:pt x="742" y="95"/>
                  </a:lnTo>
                  <a:lnTo>
                    <a:pt x="743" y="97"/>
                  </a:lnTo>
                  <a:lnTo>
                    <a:pt x="743" y="98"/>
                  </a:lnTo>
                  <a:lnTo>
                    <a:pt x="744" y="99"/>
                  </a:lnTo>
                  <a:lnTo>
                    <a:pt x="744" y="99"/>
                  </a:lnTo>
                  <a:lnTo>
                    <a:pt x="745" y="101"/>
                  </a:lnTo>
                  <a:lnTo>
                    <a:pt x="745" y="102"/>
                  </a:lnTo>
                  <a:lnTo>
                    <a:pt x="746" y="105"/>
                  </a:lnTo>
                  <a:lnTo>
                    <a:pt x="746" y="105"/>
                  </a:lnTo>
                  <a:lnTo>
                    <a:pt x="747" y="104"/>
                  </a:lnTo>
                  <a:lnTo>
                    <a:pt x="748" y="104"/>
                  </a:lnTo>
                  <a:lnTo>
                    <a:pt x="749" y="103"/>
                  </a:lnTo>
                  <a:lnTo>
                    <a:pt x="749" y="102"/>
                  </a:lnTo>
                  <a:lnTo>
                    <a:pt x="750" y="100"/>
                  </a:lnTo>
                  <a:lnTo>
                    <a:pt x="750" y="99"/>
                  </a:lnTo>
                  <a:lnTo>
                    <a:pt x="751" y="97"/>
                  </a:lnTo>
                  <a:lnTo>
                    <a:pt x="751" y="97"/>
                  </a:lnTo>
                  <a:lnTo>
                    <a:pt x="752" y="96"/>
                  </a:lnTo>
                  <a:lnTo>
                    <a:pt x="752" y="95"/>
                  </a:lnTo>
                  <a:lnTo>
                    <a:pt x="753" y="92"/>
                  </a:lnTo>
                  <a:lnTo>
                    <a:pt x="754" y="91"/>
                  </a:lnTo>
                  <a:lnTo>
                    <a:pt x="754" y="88"/>
                  </a:lnTo>
                  <a:lnTo>
                    <a:pt x="755" y="87"/>
                  </a:lnTo>
                  <a:lnTo>
                    <a:pt x="756" y="81"/>
                  </a:lnTo>
                  <a:lnTo>
                    <a:pt x="756" y="80"/>
                  </a:lnTo>
                  <a:lnTo>
                    <a:pt x="757" y="77"/>
                  </a:lnTo>
                  <a:lnTo>
                    <a:pt x="757" y="77"/>
                  </a:lnTo>
                  <a:lnTo>
                    <a:pt x="758" y="77"/>
                  </a:lnTo>
                  <a:lnTo>
                    <a:pt x="758" y="77"/>
                  </a:lnTo>
                  <a:lnTo>
                    <a:pt x="759" y="77"/>
                  </a:lnTo>
                  <a:lnTo>
                    <a:pt x="759" y="77"/>
                  </a:lnTo>
                  <a:lnTo>
                    <a:pt x="760" y="78"/>
                  </a:lnTo>
                  <a:lnTo>
                    <a:pt x="761" y="78"/>
                  </a:lnTo>
                  <a:lnTo>
                    <a:pt x="761" y="79"/>
                  </a:lnTo>
                  <a:lnTo>
                    <a:pt x="762" y="79"/>
                  </a:lnTo>
                  <a:lnTo>
                    <a:pt x="763" y="81"/>
                  </a:lnTo>
                  <a:lnTo>
                    <a:pt x="763" y="82"/>
                  </a:lnTo>
                  <a:lnTo>
                    <a:pt x="764" y="83"/>
                  </a:lnTo>
                  <a:lnTo>
                    <a:pt x="764" y="83"/>
                  </a:lnTo>
                  <a:lnTo>
                    <a:pt x="765" y="83"/>
                  </a:lnTo>
                  <a:lnTo>
                    <a:pt x="765" y="83"/>
                  </a:lnTo>
                  <a:lnTo>
                    <a:pt x="766" y="83"/>
                  </a:lnTo>
                  <a:lnTo>
                    <a:pt x="766" y="83"/>
                  </a:lnTo>
                  <a:lnTo>
                    <a:pt x="766" y="83"/>
                  </a:lnTo>
                  <a:lnTo>
                    <a:pt x="767" y="82"/>
                  </a:lnTo>
                  <a:lnTo>
                    <a:pt x="768" y="82"/>
                  </a:lnTo>
                  <a:lnTo>
                    <a:pt x="768" y="83"/>
                  </a:lnTo>
                  <a:lnTo>
                    <a:pt x="769" y="83"/>
                  </a:lnTo>
                  <a:lnTo>
                    <a:pt x="770" y="83"/>
                  </a:lnTo>
                  <a:lnTo>
                    <a:pt x="770" y="84"/>
                  </a:lnTo>
                  <a:lnTo>
                    <a:pt x="771" y="84"/>
                  </a:lnTo>
                  <a:lnTo>
                    <a:pt x="771" y="85"/>
                  </a:lnTo>
                  <a:lnTo>
                    <a:pt x="772" y="86"/>
                  </a:lnTo>
                  <a:lnTo>
                    <a:pt x="772" y="87"/>
                  </a:lnTo>
                  <a:lnTo>
                    <a:pt x="773" y="89"/>
                  </a:lnTo>
                  <a:lnTo>
                    <a:pt x="773" y="89"/>
                  </a:lnTo>
                  <a:lnTo>
                    <a:pt x="774" y="90"/>
                  </a:lnTo>
                  <a:lnTo>
                    <a:pt x="775" y="90"/>
                  </a:lnTo>
                  <a:lnTo>
                    <a:pt x="775" y="90"/>
                  </a:lnTo>
                  <a:lnTo>
                    <a:pt x="776" y="90"/>
                  </a:lnTo>
                  <a:lnTo>
                    <a:pt x="776" y="90"/>
                  </a:lnTo>
                  <a:lnTo>
                    <a:pt x="777" y="91"/>
                  </a:lnTo>
                  <a:lnTo>
                    <a:pt x="777" y="92"/>
                  </a:lnTo>
                  <a:lnTo>
                    <a:pt x="778" y="92"/>
                  </a:lnTo>
                  <a:lnTo>
                    <a:pt x="778" y="93"/>
                  </a:lnTo>
                  <a:lnTo>
                    <a:pt x="779" y="93"/>
                  </a:lnTo>
                  <a:lnTo>
                    <a:pt x="779" y="94"/>
                  </a:lnTo>
                  <a:lnTo>
                    <a:pt x="780" y="95"/>
                  </a:lnTo>
                  <a:lnTo>
                    <a:pt x="781" y="96"/>
                  </a:lnTo>
                  <a:lnTo>
                    <a:pt x="781" y="97"/>
                  </a:lnTo>
                  <a:lnTo>
                    <a:pt x="782" y="97"/>
                  </a:lnTo>
                  <a:lnTo>
                    <a:pt x="783" y="98"/>
                  </a:lnTo>
                  <a:lnTo>
                    <a:pt x="783" y="99"/>
                  </a:lnTo>
                  <a:lnTo>
                    <a:pt x="783" y="100"/>
                  </a:lnTo>
                  <a:lnTo>
                    <a:pt x="784" y="101"/>
                  </a:lnTo>
                  <a:lnTo>
                    <a:pt x="785" y="105"/>
                  </a:lnTo>
                  <a:lnTo>
                    <a:pt x="785" y="106"/>
                  </a:lnTo>
                  <a:lnTo>
                    <a:pt x="786" y="109"/>
                  </a:lnTo>
                  <a:lnTo>
                    <a:pt x="786" y="110"/>
                  </a:lnTo>
                  <a:lnTo>
                    <a:pt x="787" y="111"/>
                  </a:lnTo>
                  <a:lnTo>
                    <a:pt x="788" y="112"/>
                  </a:lnTo>
                  <a:lnTo>
                    <a:pt x="788" y="113"/>
                  </a:lnTo>
                  <a:lnTo>
                    <a:pt x="789" y="114"/>
                  </a:lnTo>
                  <a:lnTo>
                    <a:pt x="790" y="116"/>
                  </a:lnTo>
                  <a:lnTo>
                    <a:pt x="790" y="117"/>
                  </a:lnTo>
                  <a:lnTo>
                    <a:pt x="791" y="118"/>
                  </a:lnTo>
                  <a:lnTo>
                    <a:pt x="791" y="119"/>
                  </a:lnTo>
                  <a:lnTo>
                    <a:pt x="792" y="119"/>
                  </a:lnTo>
                  <a:lnTo>
                    <a:pt x="792" y="120"/>
                  </a:lnTo>
                  <a:lnTo>
                    <a:pt x="793" y="121"/>
                  </a:lnTo>
                  <a:lnTo>
                    <a:pt x="793" y="121"/>
                  </a:lnTo>
                  <a:lnTo>
                    <a:pt x="794" y="122"/>
                  </a:lnTo>
                  <a:lnTo>
                    <a:pt x="795" y="123"/>
                  </a:lnTo>
                  <a:lnTo>
                    <a:pt x="795" y="124"/>
                  </a:lnTo>
                  <a:lnTo>
                    <a:pt x="796" y="124"/>
                  </a:lnTo>
                  <a:lnTo>
                    <a:pt x="797" y="121"/>
                  </a:lnTo>
                  <a:lnTo>
                    <a:pt x="797" y="121"/>
                  </a:lnTo>
                  <a:lnTo>
                    <a:pt x="798" y="118"/>
                  </a:lnTo>
                  <a:lnTo>
                    <a:pt x="798" y="117"/>
                  </a:lnTo>
                  <a:lnTo>
                    <a:pt x="799" y="114"/>
                  </a:lnTo>
                  <a:lnTo>
                    <a:pt x="799" y="113"/>
                  </a:lnTo>
                  <a:lnTo>
                    <a:pt x="800" y="116"/>
                  </a:lnTo>
                  <a:lnTo>
                    <a:pt x="801" y="117"/>
                  </a:lnTo>
                  <a:lnTo>
                    <a:pt x="801" y="118"/>
                  </a:lnTo>
                  <a:lnTo>
                    <a:pt x="802" y="119"/>
                  </a:lnTo>
                  <a:lnTo>
                    <a:pt x="802" y="121"/>
                  </a:lnTo>
                  <a:lnTo>
                    <a:pt x="803" y="121"/>
                  </a:lnTo>
                  <a:lnTo>
                    <a:pt x="803" y="122"/>
                  </a:lnTo>
                  <a:lnTo>
                    <a:pt x="804" y="122"/>
                  </a:lnTo>
                  <a:lnTo>
                    <a:pt x="805" y="127"/>
                  </a:lnTo>
                  <a:lnTo>
                    <a:pt x="805" y="130"/>
                  </a:lnTo>
                  <a:lnTo>
                    <a:pt x="806" y="138"/>
                  </a:lnTo>
                  <a:lnTo>
                    <a:pt x="806" y="141"/>
                  </a:lnTo>
                  <a:lnTo>
                    <a:pt x="807" y="144"/>
                  </a:lnTo>
                  <a:lnTo>
                    <a:pt x="807" y="146"/>
                  </a:lnTo>
                  <a:lnTo>
                    <a:pt x="808" y="151"/>
                  </a:lnTo>
                  <a:lnTo>
                    <a:pt x="809" y="152"/>
                  </a:lnTo>
                  <a:lnTo>
                    <a:pt x="810" y="156"/>
                  </a:lnTo>
                  <a:lnTo>
                    <a:pt x="810" y="157"/>
                  </a:lnTo>
                  <a:lnTo>
                    <a:pt x="811" y="158"/>
                  </a:lnTo>
                  <a:lnTo>
                    <a:pt x="811" y="159"/>
                  </a:lnTo>
                  <a:lnTo>
                    <a:pt x="812" y="161"/>
                  </a:lnTo>
                  <a:lnTo>
                    <a:pt x="812" y="162"/>
                  </a:lnTo>
                  <a:lnTo>
                    <a:pt x="813" y="163"/>
                  </a:lnTo>
                  <a:lnTo>
                    <a:pt x="813" y="164"/>
                  </a:lnTo>
                  <a:lnTo>
                    <a:pt x="814" y="165"/>
                  </a:lnTo>
                  <a:lnTo>
                    <a:pt x="815" y="166"/>
                  </a:lnTo>
                  <a:lnTo>
                    <a:pt x="815" y="167"/>
                  </a:lnTo>
                  <a:lnTo>
                    <a:pt x="816" y="168"/>
                  </a:lnTo>
                  <a:lnTo>
                    <a:pt x="817" y="169"/>
                  </a:lnTo>
                  <a:lnTo>
                    <a:pt x="817" y="170"/>
                  </a:lnTo>
                  <a:lnTo>
                    <a:pt x="818" y="171"/>
                  </a:lnTo>
                  <a:lnTo>
                    <a:pt x="818" y="172"/>
                  </a:lnTo>
                  <a:lnTo>
                    <a:pt x="819" y="175"/>
                  </a:lnTo>
                  <a:lnTo>
                    <a:pt x="819" y="176"/>
                  </a:lnTo>
                  <a:lnTo>
                    <a:pt x="820" y="177"/>
                  </a:lnTo>
                  <a:lnTo>
                    <a:pt x="820" y="177"/>
                  </a:lnTo>
                  <a:lnTo>
                    <a:pt x="821" y="178"/>
                  </a:lnTo>
                  <a:lnTo>
                    <a:pt x="822" y="178"/>
                  </a:lnTo>
                  <a:lnTo>
                    <a:pt x="822" y="180"/>
                  </a:lnTo>
                  <a:lnTo>
                    <a:pt x="823" y="180"/>
                  </a:lnTo>
                  <a:lnTo>
                    <a:pt x="823" y="180"/>
                  </a:lnTo>
                  <a:lnTo>
                    <a:pt x="823" y="180"/>
                  </a:lnTo>
                  <a:lnTo>
                    <a:pt x="824" y="180"/>
                  </a:lnTo>
                  <a:lnTo>
                    <a:pt x="825" y="179"/>
                  </a:lnTo>
                  <a:lnTo>
                    <a:pt x="825" y="179"/>
                  </a:lnTo>
                  <a:lnTo>
                    <a:pt x="826" y="178"/>
                  </a:lnTo>
                  <a:lnTo>
                    <a:pt x="826" y="178"/>
                  </a:lnTo>
                  <a:lnTo>
                    <a:pt x="827" y="177"/>
                  </a:lnTo>
                  <a:lnTo>
                    <a:pt x="827" y="177"/>
                  </a:lnTo>
                  <a:lnTo>
                    <a:pt x="828" y="176"/>
                  </a:lnTo>
                  <a:lnTo>
                    <a:pt x="829" y="175"/>
                  </a:lnTo>
                  <a:lnTo>
                    <a:pt x="829" y="173"/>
                  </a:lnTo>
                  <a:lnTo>
                    <a:pt x="830" y="173"/>
                  </a:lnTo>
                  <a:lnTo>
                    <a:pt x="831" y="172"/>
                  </a:lnTo>
                  <a:lnTo>
                    <a:pt x="831" y="172"/>
                  </a:lnTo>
                  <a:lnTo>
                    <a:pt x="832" y="171"/>
                  </a:lnTo>
                  <a:lnTo>
                    <a:pt x="832" y="171"/>
                  </a:lnTo>
                  <a:lnTo>
                    <a:pt x="833" y="170"/>
                  </a:lnTo>
                  <a:lnTo>
                    <a:pt x="833" y="170"/>
                  </a:lnTo>
                  <a:lnTo>
                    <a:pt x="834" y="170"/>
                  </a:lnTo>
                  <a:lnTo>
                    <a:pt x="834" y="169"/>
                  </a:lnTo>
                  <a:lnTo>
                    <a:pt x="835" y="168"/>
                  </a:lnTo>
                  <a:lnTo>
                    <a:pt x="836" y="168"/>
                  </a:lnTo>
                  <a:lnTo>
                    <a:pt x="837" y="168"/>
                  </a:lnTo>
                  <a:lnTo>
                    <a:pt x="837" y="167"/>
                  </a:lnTo>
                  <a:lnTo>
                    <a:pt x="838" y="166"/>
                  </a:lnTo>
                  <a:lnTo>
                    <a:pt x="838" y="166"/>
                  </a:lnTo>
                  <a:lnTo>
                    <a:pt x="839" y="165"/>
                  </a:lnTo>
                  <a:lnTo>
                    <a:pt x="839" y="165"/>
                  </a:lnTo>
                  <a:lnTo>
                    <a:pt x="840" y="164"/>
                  </a:lnTo>
                  <a:lnTo>
                    <a:pt x="840" y="164"/>
                  </a:lnTo>
                  <a:lnTo>
                    <a:pt x="841" y="164"/>
                  </a:lnTo>
                  <a:lnTo>
                    <a:pt x="841" y="163"/>
                  </a:lnTo>
                  <a:lnTo>
                    <a:pt x="842" y="163"/>
                  </a:lnTo>
                  <a:lnTo>
                    <a:pt x="843" y="163"/>
                  </a:lnTo>
                  <a:lnTo>
                    <a:pt x="844" y="163"/>
                  </a:lnTo>
                  <a:lnTo>
                    <a:pt x="844" y="162"/>
                  </a:lnTo>
                  <a:lnTo>
                    <a:pt x="845" y="161"/>
                  </a:lnTo>
                  <a:lnTo>
                    <a:pt x="845" y="160"/>
                  </a:lnTo>
                  <a:lnTo>
                    <a:pt x="845" y="159"/>
                  </a:lnTo>
                  <a:lnTo>
                    <a:pt x="846" y="160"/>
                  </a:lnTo>
                  <a:lnTo>
                    <a:pt x="846" y="161"/>
                  </a:lnTo>
                  <a:lnTo>
                    <a:pt x="847" y="162"/>
                  </a:lnTo>
                  <a:lnTo>
                    <a:pt x="847" y="162"/>
                  </a:lnTo>
                  <a:lnTo>
                    <a:pt x="848" y="163"/>
                  </a:lnTo>
                  <a:lnTo>
                    <a:pt x="849" y="164"/>
                  </a:lnTo>
                  <a:lnTo>
                    <a:pt x="849" y="164"/>
                  </a:lnTo>
                  <a:lnTo>
                    <a:pt x="850" y="164"/>
                  </a:lnTo>
                  <a:lnTo>
                    <a:pt x="851" y="163"/>
                  </a:lnTo>
                  <a:lnTo>
                    <a:pt x="851" y="163"/>
                  </a:lnTo>
                  <a:lnTo>
                    <a:pt x="852" y="163"/>
                  </a:lnTo>
                  <a:lnTo>
                    <a:pt x="852" y="163"/>
                  </a:lnTo>
                  <a:lnTo>
                    <a:pt x="853" y="163"/>
                  </a:lnTo>
                  <a:lnTo>
                    <a:pt x="854" y="163"/>
                  </a:lnTo>
                  <a:lnTo>
                    <a:pt x="854" y="163"/>
                  </a:lnTo>
                  <a:lnTo>
                    <a:pt x="854" y="163"/>
                  </a:lnTo>
                  <a:lnTo>
                    <a:pt x="855" y="163"/>
                  </a:lnTo>
                  <a:lnTo>
                    <a:pt x="855" y="163"/>
                  </a:lnTo>
                  <a:lnTo>
                    <a:pt x="856" y="163"/>
                  </a:lnTo>
                  <a:lnTo>
                    <a:pt x="856" y="162"/>
                  </a:lnTo>
                  <a:lnTo>
                    <a:pt x="857" y="162"/>
                  </a:lnTo>
                  <a:lnTo>
                    <a:pt x="858" y="161"/>
                  </a:lnTo>
                  <a:lnTo>
                    <a:pt x="858" y="160"/>
                  </a:lnTo>
                  <a:lnTo>
                    <a:pt x="859" y="159"/>
                  </a:lnTo>
                  <a:lnTo>
                    <a:pt x="859" y="159"/>
                  </a:lnTo>
                  <a:lnTo>
                    <a:pt x="860" y="158"/>
                  </a:lnTo>
                  <a:lnTo>
                    <a:pt x="860" y="157"/>
                  </a:lnTo>
                  <a:lnTo>
                    <a:pt x="861" y="155"/>
                  </a:lnTo>
                  <a:lnTo>
                    <a:pt x="861" y="155"/>
                  </a:lnTo>
                  <a:lnTo>
                    <a:pt x="862" y="154"/>
                  </a:lnTo>
                  <a:lnTo>
                    <a:pt x="862" y="154"/>
                  </a:lnTo>
                  <a:lnTo>
                    <a:pt x="863" y="154"/>
                  </a:lnTo>
                  <a:lnTo>
                    <a:pt x="863" y="155"/>
                  </a:lnTo>
                  <a:lnTo>
                    <a:pt x="864" y="155"/>
                  </a:lnTo>
                  <a:lnTo>
                    <a:pt x="864" y="155"/>
                  </a:lnTo>
                  <a:lnTo>
                    <a:pt x="865" y="155"/>
                  </a:lnTo>
                  <a:lnTo>
                    <a:pt x="865" y="155"/>
                  </a:lnTo>
                  <a:lnTo>
                    <a:pt x="866" y="155"/>
                  </a:lnTo>
                  <a:lnTo>
                    <a:pt x="866" y="155"/>
                  </a:lnTo>
                  <a:lnTo>
                    <a:pt x="867" y="154"/>
                  </a:lnTo>
                  <a:lnTo>
                    <a:pt x="867" y="153"/>
                  </a:lnTo>
                  <a:lnTo>
                    <a:pt x="868" y="156"/>
                  </a:lnTo>
                  <a:lnTo>
                    <a:pt x="868" y="157"/>
                  </a:lnTo>
                  <a:lnTo>
                    <a:pt x="869" y="160"/>
                  </a:lnTo>
                  <a:lnTo>
                    <a:pt x="870" y="160"/>
                  </a:lnTo>
                  <a:lnTo>
                    <a:pt x="871" y="162"/>
                  </a:lnTo>
                  <a:lnTo>
                    <a:pt x="871" y="163"/>
                  </a:lnTo>
                  <a:lnTo>
                    <a:pt x="872" y="165"/>
                  </a:lnTo>
                  <a:lnTo>
                    <a:pt x="872" y="166"/>
                  </a:lnTo>
                  <a:lnTo>
                    <a:pt x="873" y="167"/>
                  </a:lnTo>
                  <a:lnTo>
                    <a:pt x="873" y="168"/>
                  </a:lnTo>
                  <a:lnTo>
                    <a:pt x="874" y="170"/>
                  </a:lnTo>
                  <a:lnTo>
                    <a:pt x="874" y="170"/>
                  </a:lnTo>
                  <a:lnTo>
                    <a:pt x="875" y="171"/>
                  </a:lnTo>
                  <a:lnTo>
                    <a:pt x="876" y="171"/>
                  </a:lnTo>
                  <a:lnTo>
                    <a:pt x="876" y="171"/>
                  </a:lnTo>
                  <a:lnTo>
                    <a:pt x="877" y="172"/>
                  </a:lnTo>
                  <a:lnTo>
                    <a:pt x="878" y="172"/>
                  </a:lnTo>
                  <a:lnTo>
                    <a:pt x="878" y="172"/>
                  </a:lnTo>
                  <a:lnTo>
                    <a:pt x="879" y="173"/>
                  </a:lnTo>
                  <a:lnTo>
                    <a:pt x="879" y="173"/>
                  </a:lnTo>
                  <a:lnTo>
                    <a:pt x="880" y="174"/>
                  </a:lnTo>
                  <a:lnTo>
                    <a:pt x="880" y="174"/>
                  </a:lnTo>
                  <a:lnTo>
                    <a:pt x="881" y="175"/>
                  </a:lnTo>
                  <a:lnTo>
                    <a:pt x="881" y="175"/>
                  </a:lnTo>
                  <a:lnTo>
                    <a:pt x="882" y="175"/>
                  </a:lnTo>
                  <a:lnTo>
                    <a:pt x="882" y="175"/>
                  </a:lnTo>
                  <a:lnTo>
                    <a:pt x="883" y="175"/>
                  </a:lnTo>
                  <a:lnTo>
                    <a:pt x="883" y="175"/>
                  </a:lnTo>
                  <a:lnTo>
                    <a:pt x="883" y="175"/>
                  </a:lnTo>
                  <a:lnTo>
                    <a:pt x="884" y="175"/>
                  </a:lnTo>
                  <a:lnTo>
                    <a:pt x="885" y="175"/>
                  </a:lnTo>
                  <a:lnTo>
                    <a:pt x="885" y="176"/>
                  </a:lnTo>
                  <a:lnTo>
                    <a:pt x="886" y="179"/>
                  </a:lnTo>
                  <a:lnTo>
                    <a:pt x="886" y="180"/>
                  </a:lnTo>
                  <a:lnTo>
                    <a:pt x="887" y="182"/>
                  </a:lnTo>
                  <a:lnTo>
                    <a:pt x="887" y="183"/>
                  </a:lnTo>
                  <a:lnTo>
                    <a:pt x="888" y="184"/>
                  </a:lnTo>
                  <a:lnTo>
                    <a:pt x="888" y="184"/>
                  </a:lnTo>
                  <a:lnTo>
                    <a:pt x="889" y="185"/>
                  </a:lnTo>
                  <a:lnTo>
                    <a:pt x="890" y="185"/>
                  </a:lnTo>
                  <a:lnTo>
                    <a:pt x="890" y="186"/>
                  </a:lnTo>
                  <a:lnTo>
                    <a:pt x="891" y="186"/>
                  </a:lnTo>
                  <a:lnTo>
                    <a:pt x="892" y="186"/>
                  </a:lnTo>
                  <a:lnTo>
                    <a:pt x="892" y="186"/>
                  </a:lnTo>
                  <a:lnTo>
                    <a:pt x="893" y="187"/>
                  </a:lnTo>
                  <a:lnTo>
                    <a:pt x="893" y="187"/>
                  </a:lnTo>
                  <a:lnTo>
                    <a:pt x="893" y="187"/>
                  </a:lnTo>
                  <a:lnTo>
                    <a:pt x="894" y="187"/>
                  </a:lnTo>
                  <a:lnTo>
                    <a:pt x="894" y="186"/>
                  </a:lnTo>
                  <a:lnTo>
                    <a:pt x="895" y="186"/>
                  </a:lnTo>
                  <a:lnTo>
                    <a:pt x="895" y="186"/>
                  </a:lnTo>
                  <a:lnTo>
                    <a:pt x="895" y="186"/>
                  </a:lnTo>
                  <a:lnTo>
                    <a:pt x="896" y="186"/>
                  </a:lnTo>
                  <a:lnTo>
                    <a:pt x="897" y="186"/>
                  </a:lnTo>
                  <a:lnTo>
                    <a:pt x="898" y="187"/>
                  </a:lnTo>
                  <a:lnTo>
                    <a:pt x="898" y="187"/>
                  </a:lnTo>
                  <a:lnTo>
                    <a:pt x="899" y="187"/>
                  </a:lnTo>
                  <a:lnTo>
                    <a:pt x="899" y="187"/>
                  </a:lnTo>
                  <a:lnTo>
                    <a:pt x="899" y="187"/>
                  </a:lnTo>
                  <a:lnTo>
                    <a:pt x="900" y="187"/>
                  </a:lnTo>
                  <a:lnTo>
                    <a:pt x="900" y="187"/>
                  </a:lnTo>
                  <a:lnTo>
                    <a:pt x="901" y="188"/>
                  </a:lnTo>
                  <a:lnTo>
                    <a:pt x="901" y="188"/>
                  </a:lnTo>
                  <a:lnTo>
                    <a:pt x="902" y="188"/>
                  </a:lnTo>
                  <a:lnTo>
                    <a:pt x="902" y="189"/>
                  </a:lnTo>
                  <a:lnTo>
                    <a:pt x="903" y="189"/>
                  </a:lnTo>
                  <a:lnTo>
                    <a:pt x="904" y="189"/>
                  </a:lnTo>
                  <a:lnTo>
                    <a:pt x="905" y="190"/>
                  </a:lnTo>
                  <a:lnTo>
                    <a:pt x="905" y="190"/>
                  </a:lnTo>
                  <a:lnTo>
                    <a:pt x="906" y="192"/>
                  </a:lnTo>
                  <a:lnTo>
                    <a:pt x="906" y="192"/>
                  </a:lnTo>
                  <a:lnTo>
                    <a:pt x="907" y="194"/>
                  </a:lnTo>
                  <a:lnTo>
                    <a:pt x="907" y="194"/>
                  </a:lnTo>
                  <a:lnTo>
                    <a:pt x="908" y="194"/>
                  </a:lnTo>
                  <a:lnTo>
                    <a:pt x="908" y="195"/>
                  </a:lnTo>
                  <a:lnTo>
                    <a:pt x="909" y="195"/>
                  </a:lnTo>
                  <a:lnTo>
                    <a:pt x="910" y="195"/>
                  </a:lnTo>
                  <a:lnTo>
                    <a:pt x="910" y="195"/>
                  </a:lnTo>
                  <a:lnTo>
                    <a:pt x="911" y="195"/>
                  </a:lnTo>
                  <a:lnTo>
                    <a:pt x="911" y="195"/>
                  </a:lnTo>
                  <a:lnTo>
                    <a:pt x="912" y="195"/>
                  </a:lnTo>
                  <a:lnTo>
                    <a:pt x="912" y="195"/>
                  </a:lnTo>
                  <a:lnTo>
                    <a:pt x="912" y="195"/>
                  </a:lnTo>
                  <a:lnTo>
                    <a:pt x="913" y="194"/>
                  </a:lnTo>
                  <a:lnTo>
                    <a:pt x="914" y="194"/>
                  </a:lnTo>
                  <a:lnTo>
                    <a:pt x="914" y="193"/>
                  </a:lnTo>
                  <a:lnTo>
                    <a:pt x="915" y="192"/>
                  </a:lnTo>
                  <a:lnTo>
                    <a:pt x="915" y="192"/>
                  </a:lnTo>
                  <a:lnTo>
                    <a:pt x="916" y="191"/>
                  </a:lnTo>
                  <a:lnTo>
                    <a:pt x="917" y="190"/>
                  </a:lnTo>
                  <a:lnTo>
                    <a:pt x="917" y="188"/>
                  </a:lnTo>
                  <a:lnTo>
                    <a:pt x="918" y="187"/>
                  </a:lnTo>
                  <a:lnTo>
                    <a:pt x="919" y="183"/>
                  </a:lnTo>
                  <a:lnTo>
                    <a:pt x="919" y="182"/>
                  </a:lnTo>
                  <a:lnTo>
                    <a:pt x="920" y="181"/>
                  </a:lnTo>
                  <a:lnTo>
                    <a:pt x="920" y="180"/>
                  </a:lnTo>
                  <a:lnTo>
                    <a:pt x="921" y="178"/>
                  </a:lnTo>
                  <a:lnTo>
                    <a:pt x="921" y="177"/>
                  </a:lnTo>
                  <a:lnTo>
                    <a:pt x="922" y="175"/>
                  </a:lnTo>
                  <a:lnTo>
                    <a:pt x="922" y="174"/>
                  </a:lnTo>
                  <a:lnTo>
                    <a:pt x="923" y="172"/>
                  </a:lnTo>
                  <a:lnTo>
                    <a:pt x="924" y="172"/>
                  </a:lnTo>
                  <a:lnTo>
                    <a:pt x="924" y="172"/>
                  </a:lnTo>
                  <a:lnTo>
                    <a:pt x="925" y="172"/>
                  </a:lnTo>
                  <a:lnTo>
                    <a:pt x="925" y="173"/>
                  </a:lnTo>
                  <a:lnTo>
                    <a:pt x="926" y="174"/>
                  </a:lnTo>
                  <a:lnTo>
                    <a:pt x="927" y="175"/>
                  </a:lnTo>
                  <a:lnTo>
                    <a:pt x="927" y="174"/>
                  </a:lnTo>
                  <a:lnTo>
                    <a:pt x="928" y="172"/>
                  </a:lnTo>
                  <a:lnTo>
                    <a:pt x="928" y="170"/>
                  </a:lnTo>
                  <a:lnTo>
                    <a:pt x="929" y="168"/>
                  </a:lnTo>
                  <a:lnTo>
                    <a:pt x="929" y="167"/>
                  </a:lnTo>
                  <a:lnTo>
                    <a:pt x="930" y="166"/>
                  </a:lnTo>
                  <a:lnTo>
                    <a:pt x="931" y="166"/>
                  </a:lnTo>
                  <a:lnTo>
                    <a:pt x="932" y="166"/>
                  </a:lnTo>
                  <a:lnTo>
                    <a:pt x="932" y="166"/>
                  </a:lnTo>
                  <a:lnTo>
                    <a:pt x="933" y="165"/>
                  </a:lnTo>
                  <a:lnTo>
                    <a:pt x="933" y="165"/>
                  </a:lnTo>
                  <a:lnTo>
                    <a:pt x="934" y="165"/>
                  </a:lnTo>
                  <a:lnTo>
                    <a:pt x="934" y="165"/>
                  </a:lnTo>
                  <a:lnTo>
                    <a:pt x="935" y="164"/>
                  </a:lnTo>
                  <a:lnTo>
                    <a:pt x="935" y="164"/>
                  </a:lnTo>
                  <a:lnTo>
                    <a:pt x="936" y="162"/>
                  </a:lnTo>
                  <a:lnTo>
                    <a:pt x="937" y="162"/>
                  </a:lnTo>
                  <a:lnTo>
                    <a:pt x="937" y="160"/>
                  </a:lnTo>
                  <a:lnTo>
                    <a:pt x="938" y="160"/>
                  </a:lnTo>
                  <a:lnTo>
                    <a:pt x="939" y="161"/>
                  </a:lnTo>
                  <a:lnTo>
                    <a:pt x="939" y="162"/>
                  </a:lnTo>
                  <a:lnTo>
                    <a:pt x="940" y="162"/>
                  </a:lnTo>
                  <a:lnTo>
                    <a:pt x="940" y="162"/>
                  </a:lnTo>
                  <a:lnTo>
                    <a:pt x="941" y="159"/>
                  </a:lnTo>
                  <a:lnTo>
                    <a:pt x="941" y="158"/>
                  </a:lnTo>
                  <a:lnTo>
                    <a:pt x="942" y="155"/>
                  </a:lnTo>
                  <a:lnTo>
                    <a:pt x="943" y="154"/>
                  </a:lnTo>
                  <a:lnTo>
                    <a:pt x="943" y="152"/>
                  </a:lnTo>
                  <a:lnTo>
                    <a:pt x="944" y="152"/>
                  </a:lnTo>
                  <a:lnTo>
                    <a:pt x="944" y="150"/>
                  </a:lnTo>
                  <a:lnTo>
                    <a:pt x="945" y="150"/>
                  </a:lnTo>
                  <a:lnTo>
                    <a:pt x="945" y="149"/>
                  </a:lnTo>
                  <a:lnTo>
                    <a:pt x="946" y="148"/>
                  </a:lnTo>
                  <a:lnTo>
                    <a:pt x="947" y="148"/>
                  </a:lnTo>
                  <a:lnTo>
                    <a:pt x="947" y="147"/>
                  </a:lnTo>
                  <a:lnTo>
                    <a:pt x="948" y="146"/>
                  </a:lnTo>
                  <a:lnTo>
                    <a:pt x="948" y="146"/>
                  </a:lnTo>
                  <a:lnTo>
                    <a:pt x="949" y="145"/>
                  </a:lnTo>
                  <a:lnTo>
                    <a:pt x="949" y="145"/>
                  </a:lnTo>
                  <a:lnTo>
                    <a:pt x="950" y="143"/>
                  </a:lnTo>
                  <a:lnTo>
                    <a:pt x="951" y="142"/>
                  </a:lnTo>
                  <a:lnTo>
                    <a:pt x="951" y="141"/>
                  </a:lnTo>
                  <a:lnTo>
                    <a:pt x="951" y="142"/>
                  </a:lnTo>
                  <a:lnTo>
                    <a:pt x="952" y="143"/>
                  </a:lnTo>
                  <a:lnTo>
                    <a:pt x="953" y="144"/>
                  </a:lnTo>
                  <a:lnTo>
                    <a:pt x="953" y="146"/>
                  </a:lnTo>
                  <a:lnTo>
                    <a:pt x="954" y="148"/>
                  </a:lnTo>
                  <a:lnTo>
                    <a:pt x="954" y="149"/>
                  </a:lnTo>
                  <a:lnTo>
                    <a:pt x="955" y="150"/>
                  </a:lnTo>
                  <a:lnTo>
                    <a:pt x="955" y="151"/>
                  </a:lnTo>
                  <a:lnTo>
                    <a:pt x="956" y="151"/>
                  </a:lnTo>
                  <a:lnTo>
                    <a:pt x="956" y="151"/>
                  </a:lnTo>
                  <a:lnTo>
                    <a:pt x="957" y="151"/>
                  </a:lnTo>
                  <a:lnTo>
                    <a:pt x="958" y="151"/>
                  </a:lnTo>
                  <a:lnTo>
                    <a:pt x="958" y="151"/>
                  </a:lnTo>
                  <a:lnTo>
                    <a:pt x="959" y="151"/>
                  </a:lnTo>
                  <a:lnTo>
                    <a:pt x="959" y="151"/>
                  </a:lnTo>
                  <a:lnTo>
                    <a:pt x="960" y="152"/>
                  </a:lnTo>
                  <a:lnTo>
                    <a:pt x="960" y="151"/>
                  </a:lnTo>
                  <a:lnTo>
                    <a:pt x="961" y="151"/>
                  </a:lnTo>
                  <a:lnTo>
                    <a:pt x="961" y="150"/>
                  </a:lnTo>
                  <a:lnTo>
                    <a:pt x="962" y="150"/>
                  </a:lnTo>
                  <a:lnTo>
                    <a:pt x="962" y="149"/>
                  </a:lnTo>
                  <a:lnTo>
                    <a:pt x="963" y="146"/>
                  </a:lnTo>
                  <a:lnTo>
                    <a:pt x="963" y="144"/>
                  </a:lnTo>
                  <a:lnTo>
                    <a:pt x="964" y="140"/>
                  </a:lnTo>
                  <a:lnTo>
                    <a:pt x="965" y="138"/>
                  </a:lnTo>
                  <a:lnTo>
                    <a:pt x="965" y="136"/>
                  </a:lnTo>
                  <a:lnTo>
                    <a:pt x="966" y="135"/>
                  </a:lnTo>
                  <a:lnTo>
                    <a:pt x="967" y="132"/>
                  </a:lnTo>
                  <a:lnTo>
                    <a:pt x="967" y="131"/>
                  </a:lnTo>
                  <a:lnTo>
                    <a:pt x="968" y="127"/>
                  </a:lnTo>
                  <a:lnTo>
                    <a:pt x="968" y="126"/>
                  </a:lnTo>
                  <a:lnTo>
                    <a:pt x="968" y="125"/>
                  </a:lnTo>
                  <a:lnTo>
                    <a:pt x="969" y="125"/>
                  </a:lnTo>
                  <a:lnTo>
                    <a:pt x="969" y="126"/>
                  </a:lnTo>
                  <a:lnTo>
                    <a:pt x="970" y="127"/>
                  </a:lnTo>
                  <a:lnTo>
                    <a:pt x="971" y="127"/>
                  </a:lnTo>
                  <a:lnTo>
                    <a:pt x="971" y="126"/>
                  </a:lnTo>
                  <a:lnTo>
                    <a:pt x="972" y="126"/>
                  </a:lnTo>
                  <a:lnTo>
                    <a:pt x="973" y="124"/>
                  </a:lnTo>
                  <a:lnTo>
                    <a:pt x="973" y="122"/>
                  </a:lnTo>
                  <a:lnTo>
                    <a:pt x="974" y="120"/>
                  </a:lnTo>
                  <a:lnTo>
                    <a:pt x="974" y="119"/>
                  </a:lnTo>
                  <a:lnTo>
                    <a:pt x="975" y="119"/>
                  </a:lnTo>
                  <a:lnTo>
                    <a:pt x="975" y="119"/>
                  </a:lnTo>
                  <a:lnTo>
                    <a:pt x="976" y="119"/>
                  </a:lnTo>
                  <a:lnTo>
                    <a:pt x="976" y="119"/>
                  </a:lnTo>
                  <a:lnTo>
                    <a:pt x="977" y="117"/>
                  </a:lnTo>
                  <a:lnTo>
                    <a:pt x="978" y="117"/>
                  </a:lnTo>
                  <a:lnTo>
                    <a:pt x="978" y="116"/>
                  </a:lnTo>
                  <a:lnTo>
                    <a:pt x="979" y="116"/>
                  </a:lnTo>
                  <a:lnTo>
                    <a:pt x="980" y="116"/>
                  </a:lnTo>
                  <a:lnTo>
                    <a:pt x="980" y="116"/>
                  </a:lnTo>
                  <a:lnTo>
                    <a:pt x="981" y="114"/>
                  </a:lnTo>
                  <a:lnTo>
                    <a:pt x="981" y="113"/>
                  </a:lnTo>
                  <a:lnTo>
                    <a:pt x="982" y="112"/>
                  </a:lnTo>
                  <a:lnTo>
                    <a:pt x="982" y="111"/>
                  </a:lnTo>
                  <a:lnTo>
                    <a:pt x="983" y="109"/>
                  </a:lnTo>
                  <a:lnTo>
                    <a:pt x="983" y="108"/>
                  </a:lnTo>
                  <a:lnTo>
                    <a:pt x="984" y="105"/>
                  </a:lnTo>
                  <a:lnTo>
                    <a:pt x="985" y="105"/>
                  </a:lnTo>
                  <a:lnTo>
                    <a:pt x="985" y="103"/>
                  </a:lnTo>
                  <a:lnTo>
                    <a:pt x="986" y="102"/>
                  </a:lnTo>
                  <a:lnTo>
                    <a:pt x="987" y="98"/>
                  </a:lnTo>
                  <a:lnTo>
                    <a:pt x="987" y="97"/>
                  </a:lnTo>
                  <a:lnTo>
                    <a:pt x="988" y="93"/>
                  </a:lnTo>
                  <a:lnTo>
                    <a:pt x="988" y="92"/>
                  </a:lnTo>
                  <a:lnTo>
                    <a:pt x="989" y="91"/>
                  </a:lnTo>
                  <a:lnTo>
                    <a:pt x="989" y="90"/>
                  </a:lnTo>
                  <a:lnTo>
                    <a:pt x="990" y="90"/>
                  </a:lnTo>
                  <a:lnTo>
                    <a:pt x="990" y="90"/>
                  </a:lnTo>
                  <a:lnTo>
                    <a:pt x="991" y="87"/>
                  </a:lnTo>
                  <a:lnTo>
                    <a:pt x="992" y="86"/>
                  </a:lnTo>
                  <a:lnTo>
                    <a:pt x="993" y="82"/>
                  </a:lnTo>
                  <a:lnTo>
                    <a:pt x="993" y="80"/>
                  </a:lnTo>
                  <a:lnTo>
                    <a:pt x="994" y="75"/>
                  </a:lnTo>
                  <a:lnTo>
                    <a:pt x="994" y="75"/>
                  </a:lnTo>
                  <a:lnTo>
                    <a:pt x="995" y="76"/>
                  </a:lnTo>
                  <a:lnTo>
                    <a:pt x="995" y="77"/>
                  </a:lnTo>
                  <a:lnTo>
                    <a:pt x="996" y="78"/>
                  </a:lnTo>
                  <a:lnTo>
                    <a:pt x="996" y="79"/>
                  </a:lnTo>
                  <a:lnTo>
                    <a:pt x="997" y="85"/>
                  </a:lnTo>
                  <a:lnTo>
                    <a:pt x="998" y="87"/>
                  </a:lnTo>
                  <a:lnTo>
                    <a:pt x="998" y="94"/>
                  </a:lnTo>
                  <a:lnTo>
                    <a:pt x="999" y="97"/>
                  </a:lnTo>
                  <a:lnTo>
                    <a:pt x="1000" y="103"/>
                  </a:lnTo>
                  <a:lnTo>
                    <a:pt x="1000" y="105"/>
                  </a:lnTo>
                  <a:lnTo>
                    <a:pt x="1001" y="108"/>
                  </a:lnTo>
                  <a:lnTo>
                    <a:pt x="1001" y="109"/>
                  </a:lnTo>
                  <a:lnTo>
                    <a:pt x="1002" y="110"/>
                  </a:lnTo>
                  <a:lnTo>
                    <a:pt x="1002" y="111"/>
                  </a:lnTo>
                  <a:lnTo>
                    <a:pt x="1003" y="112"/>
                  </a:lnTo>
                  <a:lnTo>
                    <a:pt x="1003" y="112"/>
                  </a:lnTo>
                  <a:lnTo>
                    <a:pt x="1004" y="112"/>
                  </a:lnTo>
                  <a:lnTo>
                    <a:pt x="1004" y="112"/>
                  </a:lnTo>
                  <a:lnTo>
                    <a:pt x="1005" y="112"/>
                  </a:lnTo>
                  <a:lnTo>
                    <a:pt x="1005" y="113"/>
                  </a:lnTo>
                  <a:lnTo>
                    <a:pt x="1006" y="113"/>
                  </a:lnTo>
                  <a:lnTo>
                    <a:pt x="1007" y="115"/>
                  </a:lnTo>
                  <a:lnTo>
                    <a:pt x="1007" y="115"/>
                  </a:lnTo>
                  <a:lnTo>
                    <a:pt x="1008" y="116"/>
                  </a:lnTo>
                  <a:lnTo>
                    <a:pt x="1008" y="116"/>
                  </a:lnTo>
                  <a:lnTo>
                    <a:pt x="1009" y="116"/>
                  </a:lnTo>
                  <a:lnTo>
                    <a:pt x="1009" y="117"/>
                  </a:lnTo>
                  <a:lnTo>
                    <a:pt x="1010" y="118"/>
                  </a:lnTo>
                  <a:lnTo>
                    <a:pt x="1010" y="118"/>
                  </a:lnTo>
                  <a:lnTo>
                    <a:pt x="1011" y="118"/>
                  </a:lnTo>
                  <a:lnTo>
                    <a:pt x="1011" y="118"/>
                  </a:lnTo>
                  <a:lnTo>
                    <a:pt x="1012" y="118"/>
                  </a:lnTo>
                  <a:lnTo>
                    <a:pt x="1012" y="119"/>
                  </a:lnTo>
                  <a:lnTo>
                    <a:pt x="1013" y="119"/>
                  </a:lnTo>
                  <a:lnTo>
                    <a:pt x="1014" y="119"/>
                  </a:lnTo>
                  <a:lnTo>
                    <a:pt x="1014" y="120"/>
                  </a:lnTo>
                  <a:lnTo>
                    <a:pt x="1015" y="121"/>
                  </a:lnTo>
                  <a:lnTo>
                    <a:pt x="1015" y="122"/>
                  </a:lnTo>
                  <a:lnTo>
                    <a:pt x="1016" y="126"/>
                  </a:lnTo>
                  <a:lnTo>
                    <a:pt x="1016" y="128"/>
                  </a:lnTo>
                  <a:lnTo>
                    <a:pt x="1017" y="131"/>
                  </a:lnTo>
                  <a:lnTo>
                    <a:pt x="1017" y="132"/>
                  </a:lnTo>
                  <a:lnTo>
                    <a:pt x="1018" y="134"/>
                  </a:lnTo>
                  <a:lnTo>
                    <a:pt x="1019" y="134"/>
                  </a:lnTo>
                  <a:lnTo>
                    <a:pt x="1020" y="136"/>
                  </a:lnTo>
                  <a:lnTo>
                    <a:pt x="1020" y="137"/>
                  </a:lnTo>
                  <a:lnTo>
                    <a:pt x="1021" y="139"/>
                  </a:lnTo>
                  <a:lnTo>
                    <a:pt x="1021" y="140"/>
                  </a:lnTo>
                  <a:lnTo>
                    <a:pt x="1022" y="142"/>
                  </a:lnTo>
                  <a:lnTo>
                    <a:pt x="1022" y="143"/>
                  </a:lnTo>
                  <a:lnTo>
                    <a:pt x="1023" y="146"/>
                  </a:lnTo>
                  <a:lnTo>
                    <a:pt x="1023" y="147"/>
                  </a:lnTo>
                  <a:lnTo>
                    <a:pt x="1024" y="149"/>
                  </a:lnTo>
                  <a:lnTo>
                    <a:pt x="1024" y="150"/>
                  </a:lnTo>
                  <a:lnTo>
                    <a:pt x="1025" y="152"/>
                  </a:lnTo>
                  <a:lnTo>
                    <a:pt x="1026" y="152"/>
                  </a:lnTo>
                  <a:lnTo>
                    <a:pt x="1027" y="154"/>
                  </a:lnTo>
                  <a:lnTo>
                    <a:pt x="1027" y="155"/>
                  </a:lnTo>
                  <a:lnTo>
                    <a:pt x="1028" y="156"/>
                  </a:lnTo>
                  <a:lnTo>
                    <a:pt x="1028" y="156"/>
                  </a:lnTo>
                  <a:lnTo>
                    <a:pt x="1029" y="157"/>
                  </a:lnTo>
                  <a:lnTo>
                    <a:pt x="1029" y="158"/>
                  </a:lnTo>
                  <a:lnTo>
                    <a:pt x="1030" y="159"/>
                  </a:lnTo>
                  <a:lnTo>
                    <a:pt x="1030" y="159"/>
                  </a:lnTo>
                  <a:lnTo>
                    <a:pt x="1031" y="160"/>
                  </a:lnTo>
                  <a:lnTo>
                    <a:pt x="1032" y="160"/>
                  </a:lnTo>
                  <a:lnTo>
                    <a:pt x="1032" y="160"/>
                  </a:lnTo>
                  <a:lnTo>
                    <a:pt x="1033" y="160"/>
                  </a:lnTo>
                  <a:lnTo>
                    <a:pt x="1033" y="160"/>
                  </a:lnTo>
                  <a:lnTo>
                    <a:pt x="1034" y="160"/>
                  </a:lnTo>
                  <a:lnTo>
                    <a:pt x="1034" y="160"/>
                  </a:lnTo>
                  <a:lnTo>
                    <a:pt x="1034" y="160"/>
                  </a:lnTo>
                  <a:lnTo>
                    <a:pt x="1035" y="161"/>
                  </a:lnTo>
                  <a:lnTo>
                    <a:pt x="1036" y="162"/>
                  </a:lnTo>
                  <a:lnTo>
                    <a:pt x="1036" y="162"/>
                  </a:lnTo>
                  <a:lnTo>
                    <a:pt x="1037" y="164"/>
                  </a:lnTo>
                  <a:lnTo>
                    <a:pt x="1037" y="164"/>
                  </a:lnTo>
                  <a:lnTo>
                    <a:pt x="1038" y="166"/>
                  </a:lnTo>
                  <a:lnTo>
                    <a:pt x="1039" y="166"/>
                  </a:lnTo>
                  <a:lnTo>
                    <a:pt x="1039" y="167"/>
                  </a:lnTo>
                  <a:lnTo>
                    <a:pt x="1040" y="168"/>
                  </a:lnTo>
                  <a:lnTo>
                    <a:pt x="1041" y="168"/>
                  </a:lnTo>
                  <a:lnTo>
                    <a:pt x="1041" y="168"/>
                  </a:lnTo>
                  <a:lnTo>
                    <a:pt x="1041" y="169"/>
                  </a:lnTo>
                  <a:lnTo>
                    <a:pt x="1042" y="169"/>
                  </a:lnTo>
                  <a:lnTo>
                    <a:pt x="1042" y="168"/>
                  </a:lnTo>
                  <a:lnTo>
                    <a:pt x="1043" y="168"/>
                  </a:lnTo>
                  <a:lnTo>
                    <a:pt x="1043" y="167"/>
                  </a:lnTo>
                  <a:lnTo>
                    <a:pt x="1044" y="167"/>
                  </a:lnTo>
                  <a:lnTo>
                    <a:pt x="1044" y="167"/>
                  </a:lnTo>
                  <a:lnTo>
                    <a:pt x="1045" y="167"/>
                  </a:lnTo>
                  <a:lnTo>
                    <a:pt x="1046" y="167"/>
                  </a:lnTo>
                  <a:lnTo>
                    <a:pt x="1046" y="166"/>
                  </a:lnTo>
                  <a:lnTo>
                    <a:pt x="1047" y="166"/>
                  </a:lnTo>
                  <a:lnTo>
                    <a:pt x="1048" y="166"/>
                  </a:lnTo>
                  <a:lnTo>
                    <a:pt x="1048" y="166"/>
                  </a:lnTo>
                  <a:lnTo>
                    <a:pt x="1049" y="165"/>
                  </a:lnTo>
                  <a:lnTo>
                    <a:pt x="1049" y="165"/>
                  </a:lnTo>
                  <a:lnTo>
                    <a:pt x="1050" y="165"/>
                  </a:lnTo>
                  <a:lnTo>
                    <a:pt x="1050" y="165"/>
                  </a:lnTo>
                  <a:lnTo>
                    <a:pt x="1051" y="165"/>
                  </a:lnTo>
                  <a:lnTo>
                    <a:pt x="1051" y="165"/>
                  </a:lnTo>
                  <a:lnTo>
                    <a:pt x="1052" y="164"/>
                  </a:lnTo>
                  <a:lnTo>
                    <a:pt x="1053" y="163"/>
                  </a:lnTo>
                  <a:lnTo>
                    <a:pt x="1054" y="162"/>
                  </a:lnTo>
                  <a:lnTo>
                    <a:pt x="1054" y="161"/>
                  </a:lnTo>
                  <a:lnTo>
                    <a:pt x="1054" y="159"/>
                  </a:lnTo>
                  <a:lnTo>
                    <a:pt x="1055" y="158"/>
                  </a:lnTo>
                  <a:lnTo>
                    <a:pt x="1056" y="157"/>
                  </a:lnTo>
                  <a:lnTo>
                    <a:pt x="1056" y="157"/>
                  </a:lnTo>
                  <a:lnTo>
                    <a:pt x="1057" y="157"/>
                  </a:lnTo>
                  <a:lnTo>
                    <a:pt x="1057" y="156"/>
                  </a:lnTo>
                  <a:lnTo>
                    <a:pt x="1058" y="156"/>
                  </a:lnTo>
                  <a:lnTo>
                    <a:pt x="1059" y="156"/>
                  </a:lnTo>
                  <a:lnTo>
                    <a:pt x="1059" y="156"/>
                  </a:lnTo>
                  <a:lnTo>
                    <a:pt x="1060" y="155"/>
                  </a:lnTo>
                  <a:lnTo>
                    <a:pt x="1061" y="155"/>
                  </a:lnTo>
                  <a:lnTo>
                    <a:pt x="1061" y="154"/>
                  </a:lnTo>
                  <a:lnTo>
                    <a:pt x="1062" y="151"/>
                  </a:lnTo>
                  <a:lnTo>
                    <a:pt x="1062" y="150"/>
                  </a:lnTo>
                  <a:lnTo>
                    <a:pt x="1063" y="145"/>
                  </a:lnTo>
                  <a:lnTo>
                    <a:pt x="1063" y="143"/>
                  </a:lnTo>
                  <a:lnTo>
                    <a:pt x="1064" y="137"/>
                  </a:lnTo>
                  <a:lnTo>
                    <a:pt x="1064" y="135"/>
                  </a:lnTo>
                  <a:lnTo>
                    <a:pt x="1065" y="130"/>
                  </a:lnTo>
                  <a:lnTo>
                    <a:pt x="1066" y="129"/>
                  </a:lnTo>
                  <a:lnTo>
                    <a:pt x="1066" y="129"/>
                  </a:lnTo>
                  <a:lnTo>
                    <a:pt x="1067" y="130"/>
                  </a:lnTo>
                  <a:lnTo>
                    <a:pt x="1067" y="130"/>
                  </a:lnTo>
                  <a:lnTo>
                    <a:pt x="1068" y="130"/>
                  </a:lnTo>
                  <a:lnTo>
                    <a:pt x="1068" y="129"/>
                  </a:lnTo>
                  <a:lnTo>
                    <a:pt x="1069" y="127"/>
                  </a:lnTo>
                  <a:lnTo>
                    <a:pt x="1069" y="126"/>
                  </a:lnTo>
                  <a:lnTo>
                    <a:pt x="1070" y="124"/>
                  </a:lnTo>
                  <a:lnTo>
                    <a:pt x="1070" y="123"/>
                  </a:lnTo>
                  <a:lnTo>
                    <a:pt x="1071" y="121"/>
                  </a:lnTo>
                  <a:lnTo>
                    <a:pt x="1071" y="120"/>
                  </a:lnTo>
                  <a:lnTo>
                    <a:pt x="1072" y="117"/>
                  </a:lnTo>
                  <a:lnTo>
                    <a:pt x="1073" y="117"/>
                  </a:lnTo>
                  <a:lnTo>
                    <a:pt x="1073" y="114"/>
                  </a:lnTo>
                  <a:lnTo>
                    <a:pt x="1074" y="114"/>
                  </a:lnTo>
                  <a:lnTo>
                    <a:pt x="1075" y="114"/>
                  </a:lnTo>
                  <a:lnTo>
                    <a:pt x="1075" y="113"/>
                  </a:lnTo>
                  <a:lnTo>
                    <a:pt x="1076" y="112"/>
                  </a:lnTo>
                  <a:lnTo>
                    <a:pt x="1076" y="112"/>
                  </a:lnTo>
                  <a:lnTo>
                    <a:pt x="1077" y="108"/>
                  </a:lnTo>
                  <a:lnTo>
                    <a:pt x="1077" y="107"/>
                  </a:lnTo>
                  <a:lnTo>
                    <a:pt x="1078" y="107"/>
                  </a:lnTo>
                  <a:lnTo>
                    <a:pt x="1078" y="107"/>
                  </a:lnTo>
                  <a:lnTo>
                    <a:pt x="1078" y="108"/>
                  </a:lnTo>
                  <a:lnTo>
                    <a:pt x="1079" y="109"/>
                  </a:lnTo>
                  <a:lnTo>
                    <a:pt x="1080" y="110"/>
                  </a:lnTo>
                  <a:lnTo>
                    <a:pt x="1081" y="112"/>
                  </a:lnTo>
                  <a:lnTo>
                    <a:pt x="1081" y="113"/>
                  </a:lnTo>
                  <a:lnTo>
                    <a:pt x="1082" y="114"/>
                  </a:lnTo>
                  <a:lnTo>
                    <a:pt x="1082" y="115"/>
                  </a:lnTo>
                  <a:lnTo>
                    <a:pt x="1083" y="116"/>
                  </a:lnTo>
                  <a:lnTo>
                    <a:pt x="1083" y="116"/>
                  </a:lnTo>
                  <a:lnTo>
                    <a:pt x="1084" y="117"/>
                  </a:lnTo>
                  <a:lnTo>
                    <a:pt x="1085" y="117"/>
                  </a:lnTo>
                  <a:lnTo>
                    <a:pt x="1085" y="118"/>
                  </a:lnTo>
                  <a:lnTo>
                    <a:pt x="1086" y="119"/>
                  </a:lnTo>
                  <a:lnTo>
                    <a:pt x="1086" y="121"/>
                  </a:lnTo>
                  <a:lnTo>
                    <a:pt x="1087" y="121"/>
                  </a:lnTo>
                  <a:lnTo>
                    <a:pt x="1087" y="123"/>
                  </a:lnTo>
                  <a:lnTo>
                    <a:pt x="1088" y="124"/>
                  </a:lnTo>
                  <a:lnTo>
                    <a:pt x="1089" y="126"/>
                  </a:lnTo>
                  <a:lnTo>
                    <a:pt x="1089" y="127"/>
                  </a:lnTo>
                  <a:lnTo>
                    <a:pt x="1090" y="130"/>
                  </a:lnTo>
                  <a:lnTo>
                    <a:pt x="1090" y="131"/>
                  </a:lnTo>
                  <a:lnTo>
                    <a:pt x="1091" y="134"/>
                  </a:lnTo>
                  <a:lnTo>
                    <a:pt x="1091" y="136"/>
                  </a:lnTo>
                  <a:lnTo>
                    <a:pt x="1092" y="141"/>
                  </a:lnTo>
                  <a:lnTo>
                    <a:pt x="1093" y="142"/>
                  </a:lnTo>
                  <a:lnTo>
                    <a:pt x="1093" y="146"/>
                  </a:lnTo>
                  <a:lnTo>
                    <a:pt x="1094" y="147"/>
                  </a:lnTo>
                  <a:lnTo>
                    <a:pt x="1095" y="148"/>
                  </a:lnTo>
                  <a:lnTo>
                    <a:pt x="1095" y="148"/>
                  </a:lnTo>
                  <a:lnTo>
                    <a:pt x="1096" y="149"/>
                  </a:lnTo>
                  <a:lnTo>
                    <a:pt x="1096" y="149"/>
                  </a:lnTo>
                  <a:lnTo>
                    <a:pt x="1097" y="148"/>
                  </a:lnTo>
                  <a:lnTo>
                    <a:pt x="1097" y="148"/>
                  </a:lnTo>
                  <a:lnTo>
                    <a:pt x="1098" y="147"/>
                  </a:lnTo>
                  <a:lnTo>
                    <a:pt x="1098" y="146"/>
                  </a:lnTo>
                  <a:lnTo>
                    <a:pt x="1099" y="141"/>
                  </a:lnTo>
                  <a:lnTo>
                    <a:pt x="1100" y="140"/>
                  </a:lnTo>
                  <a:lnTo>
                    <a:pt x="1100" y="140"/>
                  </a:lnTo>
                  <a:lnTo>
                    <a:pt x="1100" y="141"/>
                  </a:lnTo>
                  <a:lnTo>
                    <a:pt x="1101" y="141"/>
                  </a:lnTo>
                  <a:lnTo>
                    <a:pt x="1102" y="142"/>
                  </a:lnTo>
                  <a:lnTo>
                    <a:pt x="1102" y="142"/>
                  </a:lnTo>
                  <a:lnTo>
                    <a:pt x="1103" y="141"/>
                  </a:lnTo>
                  <a:lnTo>
                    <a:pt x="1103" y="141"/>
                  </a:lnTo>
                  <a:lnTo>
                    <a:pt x="1104" y="140"/>
                  </a:lnTo>
                  <a:lnTo>
                    <a:pt x="1104" y="141"/>
                  </a:lnTo>
                  <a:lnTo>
                    <a:pt x="1105" y="142"/>
                  </a:lnTo>
                  <a:lnTo>
                    <a:pt x="1105" y="143"/>
                  </a:lnTo>
                  <a:lnTo>
                    <a:pt x="1106" y="148"/>
                  </a:lnTo>
                  <a:lnTo>
                    <a:pt x="1107" y="150"/>
                  </a:lnTo>
                  <a:lnTo>
                    <a:pt x="1107" y="153"/>
                  </a:lnTo>
                  <a:lnTo>
                    <a:pt x="1108" y="155"/>
                  </a:lnTo>
                  <a:lnTo>
                    <a:pt x="1109" y="158"/>
                  </a:lnTo>
                  <a:lnTo>
                    <a:pt x="1109" y="160"/>
                  </a:lnTo>
                  <a:lnTo>
                    <a:pt x="1110" y="163"/>
                  </a:lnTo>
                  <a:lnTo>
                    <a:pt x="1110" y="164"/>
                  </a:lnTo>
                  <a:lnTo>
                    <a:pt x="1111" y="167"/>
                  </a:lnTo>
                  <a:lnTo>
                    <a:pt x="1111" y="168"/>
                  </a:lnTo>
                  <a:lnTo>
                    <a:pt x="1112" y="170"/>
                  </a:lnTo>
                  <a:lnTo>
                    <a:pt x="1112" y="171"/>
                  </a:lnTo>
                  <a:lnTo>
                    <a:pt x="1113" y="173"/>
                  </a:lnTo>
                  <a:lnTo>
                    <a:pt x="1114" y="174"/>
                  </a:lnTo>
                  <a:lnTo>
                    <a:pt x="1115" y="176"/>
                  </a:lnTo>
                  <a:lnTo>
                    <a:pt x="1115" y="177"/>
                  </a:lnTo>
                  <a:lnTo>
                    <a:pt x="1116" y="179"/>
                  </a:lnTo>
                  <a:lnTo>
                    <a:pt x="1116" y="180"/>
                  </a:lnTo>
                  <a:lnTo>
                    <a:pt x="1117" y="182"/>
                  </a:lnTo>
                  <a:lnTo>
                    <a:pt x="1117" y="182"/>
                  </a:lnTo>
                  <a:lnTo>
                    <a:pt x="1118" y="182"/>
                  </a:lnTo>
                  <a:lnTo>
                    <a:pt x="1118" y="182"/>
                  </a:lnTo>
                  <a:lnTo>
                    <a:pt x="1118" y="184"/>
                  </a:lnTo>
                  <a:lnTo>
                    <a:pt x="1119" y="190"/>
                  </a:lnTo>
                  <a:lnTo>
                    <a:pt x="1120" y="193"/>
                  </a:lnTo>
                  <a:lnTo>
                    <a:pt x="1120" y="200"/>
                  </a:lnTo>
                  <a:lnTo>
                    <a:pt x="1121" y="201"/>
                  </a:lnTo>
                  <a:lnTo>
                    <a:pt x="1122" y="204"/>
                  </a:lnTo>
                  <a:lnTo>
                    <a:pt x="1122" y="205"/>
                  </a:lnTo>
                  <a:lnTo>
                    <a:pt x="1123" y="209"/>
                  </a:lnTo>
                  <a:lnTo>
                    <a:pt x="1123" y="211"/>
                  </a:lnTo>
                  <a:lnTo>
                    <a:pt x="1124" y="212"/>
                  </a:lnTo>
                  <a:lnTo>
                    <a:pt x="1124" y="212"/>
                  </a:lnTo>
                  <a:lnTo>
                    <a:pt x="1125" y="213"/>
                  </a:lnTo>
                  <a:lnTo>
                    <a:pt x="1125" y="214"/>
                  </a:lnTo>
                  <a:lnTo>
                    <a:pt x="1126" y="215"/>
                  </a:lnTo>
                  <a:lnTo>
                    <a:pt x="1127" y="216"/>
                  </a:lnTo>
                  <a:lnTo>
                    <a:pt x="1127" y="217"/>
                  </a:lnTo>
                  <a:lnTo>
                    <a:pt x="1128" y="218"/>
                  </a:lnTo>
                  <a:lnTo>
                    <a:pt x="1129" y="219"/>
                  </a:lnTo>
                  <a:lnTo>
                    <a:pt x="1129" y="219"/>
                  </a:lnTo>
                  <a:lnTo>
                    <a:pt x="1130" y="218"/>
                  </a:lnTo>
                  <a:lnTo>
                    <a:pt x="1130" y="218"/>
                  </a:lnTo>
                  <a:lnTo>
                    <a:pt x="1131" y="216"/>
                  </a:lnTo>
                  <a:lnTo>
                    <a:pt x="1131" y="215"/>
                  </a:lnTo>
                  <a:lnTo>
                    <a:pt x="1132" y="211"/>
                  </a:lnTo>
                  <a:lnTo>
                    <a:pt x="1132" y="209"/>
                  </a:lnTo>
                  <a:lnTo>
                    <a:pt x="1133" y="206"/>
                  </a:lnTo>
                  <a:lnTo>
                    <a:pt x="1134" y="204"/>
                  </a:lnTo>
                  <a:lnTo>
                    <a:pt x="1134" y="203"/>
                  </a:lnTo>
                  <a:lnTo>
                    <a:pt x="1135" y="203"/>
                  </a:lnTo>
                  <a:lnTo>
                    <a:pt x="1136" y="202"/>
                  </a:lnTo>
                  <a:lnTo>
                    <a:pt x="1136" y="202"/>
                  </a:lnTo>
                  <a:lnTo>
                    <a:pt x="1137" y="202"/>
                  </a:lnTo>
                  <a:lnTo>
                    <a:pt x="1137" y="203"/>
                  </a:lnTo>
                  <a:lnTo>
                    <a:pt x="1138" y="203"/>
                  </a:lnTo>
                  <a:lnTo>
                    <a:pt x="1138" y="203"/>
                  </a:lnTo>
                  <a:lnTo>
                    <a:pt x="1139" y="204"/>
                  </a:lnTo>
                  <a:lnTo>
                    <a:pt x="1139" y="204"/>
                  </a:lnTo>
                  <a:lnTo>
                    <a:pt x="1140" y="204"/>
                  </a:lnTo>
                  <a:lnTo>
                    <a:pt x="1141" y="204"/>
                  </a:lnTo>
                  <a:lnTo>
                    <a:pt x="1141" y="204"/>
                  </a:lnTo>
                  <a:lnTo>
                    <a:pt x="1142" y="204"/>
                  </a:lnTo>
                  <a:lnTo>
                    <a:pt x="1142" y="204"/>
                  </a:lnTo>
                  <a:lnTo>
                    <a:pt x="1143" y="204"/>
                  </a:lnTo>
                  <a:lnTo>
                    <a:pt x="1143" y="204"/>
                  </a:lnTo>
                  <a:lnTo>
                    <a:pt x="1144" y="203"/>
                  </a:lnTo>
                  <a:lnTo>
                    <a:pt x="1144" y="204"/>
                  </a:lnTo>
                  <a:lnTo>
                    <a:pt x="1145" y="204"/>
                  </a:lnTo>
                  <a:lnTo>
                    <a:pt x="1145" y="205"/>
                  </a:lnTo>
                  <a:lnTo>
                    <a:pt x="1146" y="206"/>
                  </a:lnTo>
                  <a:lnTo>
                    <a:pt x="1147" y="206"/>
                  </a:lnTo>
                  <a:lnTo>
                    <a:pt x="1147" y="207"/>
                  </a:lnTo>
                  <a:lnTo>
                    <a:pt x="1148" y="208"/>
                  </a:lnTo>
                  <a:lnTo>
                    <a:pt x="1149" y="210"/>
                  </a:lnTo>
                  <a:lnTo>
                    <a:pt x="1149" y="211"/>
                  </a:lnTo>
                  <a:lnTo>
                    <a:pt x="1150" y="214"/>
                  </a:lnTo>
                  <a:lnTo>
                    <a:pt x="1150" y="215"/>
                  </a:lnTo>
                  <a:lnTo>
                    <a:pt x="1151" y="218"/>
                  </a:lnTo>
                  <a:lnTo>
                    <a:pt x="1151" y="219"/>
                  </a:lnTo>
                  <a:lnTo>
                    <a:pt x="1152" y="221"/>
                  </a:lnTo>
                  <a:lnTo>
                    <a:pt x="1152" y="222"/>
                  </a:lnTo>
                  <a:lnTo>
                    <a:pt x="1153" y="224"/>
                  </a:lnTo>
                  <a:lnTo>
                    <a:pt x="1154" y="224"/>
                  </a:lnTo>
                  <a:lnTo>
                    <a:pt x="1154" y="225"/>
                  </a:lnTo>
                  <a:lnTo>
                    <a:pt x="1155" y="226"/>
                  </a:lnTo>
                  <a:lnTo>
                    <a:pt x="1156" y="228"/>
                  </a:lnTo>
                  <a:lnTo>
                    <a:pt x="1156" y="228"/>
                  </a:lnTo>
                  <a:lnTo>
                    <a:pt x="1156" y="229"/>
                  </a:lnTo>
                  <a:lnTo>
                    <a:pt x="1157" y="229"/>
                  </a:lnTo>
                  <a:lnTo>
                    <a:pt x="1158" y="228"/>
                  </a:lnTo>
                  <a:lnTo>
                    <a:pt x="1158" y="228"/>
                  </a:lnTo>
                  <a:lnTo>
                    <a:pt x="1159" y="227"/>
                  </a:lnTo>
                  <a:lnTo>
                    <a:pt x="1159" y="227"/>
                  </a:lnTo>
                  <a:lnTo>
                    <a:pt x="1160" y="226"/>
                  </a:lnTo>
                  <a:lnTo>
                    <a:pt x="1161" y="226"/>
                  </a:lnTo>
                  <a:lnTo>
                    <a:pt x="1161" y="224"/>
                  </a:lnTo>
                  <a:lnTo>
                    <a:pt x="1162" y="222"/>
                  </a:lnTo>
                  <a:lnTo>
                    <a:pt x="1163" y="216"/>
                  </a:lnTo>
                  <a:lnTo>
                    <a:pt x="1163" y="214"/>
                  </a:lnTo>
                  <a:lnTo>
                    <a:pt x="1164" y="209"/>
                  </a:lnTo>
                  <a:lnTo>
                    <a:pt x="1164" y="207"/>
                  </a:lnTo>
                  <a:lnTo>
                    <a:pt x="1165" y="202"/>
                  </a:lnTo>
                  <a:lnTo>
                    <a:pt x="1165" y="200"/>
                  </a:lnTo>
                  <a:lnTo>
                    <a:pt x="1166" y="199"/>
                  </a:lnTo>
                  <a:lnTo>
                    <a:pt x="1166" y="198"/>
                  </a:lnTo>
                  <a:lnTo>
                    <a:pt x="1167" y="197"/>
                  </a:lnTo>
                  <a:lnTo>
                    <a:pt x="1168" y="197"/>
                  </a:lnTo>
                  <a:lnTo>
                    <a:pt x="1168" y="196"/>
                  </a:lnTo>
                  <a:lnTo>
                    <a:pt x="1168" y="197"/>
                  </a:lnTo>
                  <a:lnTo>
                    <a:pt x="1169" y="197"/>
                  </a:lnTo>
                  <a:lnTo>
                    <a:pt x="1170" y="198"/>
                  </a:lnTo>
                  <a:lnTo>
                    <a:pt x="1170" y="199"/>
                  </a:lnTo>
                  <a:lnTo>
                    <a:pt x="1171" y="198"/>
                  </a:lnTo>
                  <a:lnTo>
                    <a:pt x="1171" y="198"/>
                  </a:lnTo>
                  <a:lnTo>
                    <a:pt x="1172" y="197"/>
                  </a:lnTo>
                  <a:lnTo>
                    <a:pt x="1172" y="197"/>
                  </a:lnTo>
                  <a:lnTo>
                    <a:pt x="1173" y="195"/>
                  </a:lnTo>
                  <a:lnTo>
                    <a:pt x="1174" y="195"/>
                  </a:lnTo>
                  <a:lnTo>
                    <a:pt x="1174" y="194"/>
                  </a:lnTo>
                  <a:lnTo>
                    <a:pt x="1175" y="194"/>
                  </a:lnTo>
                  <a:lnTo>
                    <a:pt x="1176" y="193"/>
                  </a:lnTo>
                  <a:lnTo>
                    <a:pt x="1176" y="192"/>
                  </a:lnTo>
                  <a:lnTo>
                    <a:pt x="1176" y="193"/>
                  </a:lnTo>
                  <a:lnTo>
                    <a:pt x="1177" y="193"/>
                  </a:lnTo>
                  <a:lnTo>
                    <a:pt x="1178" y="194"/>
                  </a:lnTo>
                  <a:lnTo>
                    <a:pt x="1178" y="194"/>
                  </a:lnTo>
                  <a:lnTo>
                    <a:pt x="1179" y="193"/>
                  </a:lnTo>
                  <a:lnTo>
                    <a:pt x="1179" y="192"/>
                  </a:lnTo>
                  <a:lnTo>
                    <a:pt x="1180" y="191"/>
                  </a:lnTo>
                  <a:lnTo>
                    <a:pt x="1181" y="190"/>
                  </a:lnTo>
                  <a:lnTo>
                    <a:pt x="1181" y="188"/>
                  </a:lnTo>
                  <a:lnTo>
                    <a:pt x="1182" y="188"/>
                  </a:lnTo>
                  <a:lnTo>
                    <a:pt x="1183" y="186"/>
                  </a:lnTo>
                  <a:lnTo>
                    <a:pt x="1183" y="186"/>
                  </a:lnTo>
                  <a:lnTo>
                    <a:pt x="1184" y="185"/>
                  </a:lnTo>
                  <a:lnTo>
                    <a:pt x="1184" y="185"/>
                  </a:lnTo>
                  <a:lnTo>
                    <a:pt x="1185" y="182"/>
                  </a:lnTo>
                  <a:lnTo>
                    <a:pt x="1185" y="181"/>
                  </a:lnTo>
                  <a:lnTo>
                    <a:pt x="1186" y="179"/>
                  </a:lnTo>
                  <a:lnTo>
                    <a:pt x="1186" y="178"/>
                  </a:lnTo>
                  <a:lnTo>
                    <a:pt x="1187" y="178"/>
                  </a:lnTo>
                  <a:lnTo>
                    <a:pt x="1188" y="178"/>
                  </a:lnTo>
                  <a:lnTo>
                    <a:pt x="1188" y="177"/>
                  </a:lnTo>
                  <a:lnTo>
                    <a:pt x="1189" y="176"/>
                  </a:lnTo>
                  <a:lnTo>
                    <a:pt x="1190" y="174"/>
                  </a:lnTo>
                  <a:lnTo>
                    <a:pt x="1190" y="173"/>
                  </a:lnTo>
                  <a:lnTo>
                    <a:pt x="1191" y="171"/>
                  </a:lnTo>
                  <a:lnTo>
                    <a:pt x="1191" y="170"/>
                  </a:lnTo>
                  <a:lnTo>
                    <a:pt x="1192" y="168"/>
                  </a:lnTo>
                  <a:lnTo>
                    <a:pt x="1192" y="168"/>
                  </a:lnTo>
                  <a:lnTo>
                    <a:pt x="1192" y="169"/>
                  </a:lnTo>
                  <a:lnTo>
                    <a:pt x="1193" y="169"/>
                  </a:lnTo>
                  <a:lnTo>
                    <a:pt x="1193" y="169"/>
                  </a:lnTo>
                  <a:lnTo>
                    <a:pt x="1193" y="169"/>
                  </a:lnTo>
                  <a:lnTo>
                    <a:pt x="1194" y="169"/>
                  </a:lnTo>
                  <a:lnTo>
                    <a:pt x="1194" y="169"/>
                  </a:lnTo>
                  <a:lnTo>
                    <a:pt x="1195" y="169"/>
                  </a:lnTo>
                  <a:lnTo>
                    <a:pt x="1195" y="168"/>
                  </a:lnTo>
                  <a:lnTo>
                    <a:pt x="1196" y="168"/>
                  </a:lnTo>
                  <a:lnTo>
                    <a:pt x="1196" y="168"/>
                  </a:lnTo>
                  <a:lnTo>
                    <a:pt x="1196" y="168"/>
                  </a:lnTo>
                  <a:lnTo>
                    <a:pt x="1197" y="168"/>
                  </a:lnTo>
                  <a:lnTo>
                    <a:pt x="1198" y="168"/>
                  </a:lnTo>
                  <a:lnTo>
                    <a:pt x="1198" y="168"/>
                  </a:lnTo>
                  <a:lnTo>
                    <a:pt x="1198" y="168"/>
                  </a:lnTo>
                  <a:lnTo>
                    <a:pt x="1199" y="168"/>
                  </a:lnTo>
                  <a:lnTo>
                    <a:pt x="1199" y="168"/>
                  </a:lnTo>
                  <a:lnTo>
                    <a:pt x="1200" y="169"/>
                  </a:lnTo>
                  <a:lnTo>
                    <a:pt x="1200" y="170"/>
                  </a:lnTo>
                  <a:lnTo>
                    <a:pt x="1201" y="172"/>
                  </a:lnTo>
                  <a:lnTo>
                    <a:pt x="1202" y="173"/>
                  </a:lnTo>
                  <a:lnTo>
                    <a:pt x="1203" y="174"/>
                  </a:lnTo>
                  <a:lnTo>
                    <a:pt x="1203" y="175"/>
                  </a:lnTo>
                  <a:lnTo>
                    <a:pt x="1204" y="176"/>
                  </a:lnTo>
                  <a:lnTo>
                    <a:pt x="1204" y="176"/>
                  </a:lnTo>
                  <a:lnTo>
                    <a:pt x="1205" y="178"/>
                  </a:lnTo>
                  <a:lnTo>
                    <a:pt x="1205" y="179"/>
                  </a:lnTo>
                  <a:lnTo>
                    <a:pt x="1206" y="181"/>
                  </a:lnTo>
                  <a:lnTo>
                    <a:pt x="1206" y="182"/>
                  </a:lnTo>
                  <a:lnTo>
                    <a:pt x="1207" y="184"/>
                  </a:lnTo>
                  <a:lnTo>
                    <a:pt x="1208" y="184"/>
                  </a:lnTo>
                  <a:lnTo>
                    <a:pt x="1208" y="186"/>
                  </a:lnTo>
                  <a:lnTo>
                    <a:pt x="1209" y="187"/>
                  </a:lnTo>
                  <a:lnTo>
                    <a:pt x="1210" y="187"/>
                  </a:lnTo>
                  <a:lnTo>
                    <a:pt x="1210" y="188"/>
                  </a:lnTo>
                  <a:lnTo>
                    <a:pt x="1210" y="188"/>
                  </a:lnTo>
                  <a:lnTo>
                    <a:pt x="1211" y="188"/>
                  </a:lnTo>
                  <a:lnTo>
                    <a:pt x="1211" y="188"/>
                  </a:lnTo>
                  <a:lnTo>
                    <a:pt x="1211" y="188"/>
                  </a:lnTo>
                  <a:lnTo>
                    <a:pt x="1212" y="187"/>
                  </a:lnTo>
                  <a:lnTo>
                    <a:pt x="1212" y="187"/>
                  </a:lnTo>
                  <a:lnTo>
                    <a:pt x="1213" y="187"/>
                  </a:lnTo>
                  <a:lnTo>
                    <a:pt x="1213" y="187"/>
                  </a:lnTo>
                  <a:lnTo>
                    <a:pt x="1214" y="186"/>
                  </a:lnTo>
                  <a:lnTo>
                    <a:pt x="1215" y="186"/>
                  </a:lnTo>
                  <a:lnTo>
                    <a:pt x="1215" y="186"/>
                  </a:lnTo>
                  <a:lnTo>
                    <a:pt x="1216" y="185"/>
                  </a:lnTo>
                  <a:lnTo>
                    <a:pt x="1217" y="185"/>
                  </a:lnTo>
                  <a:lnTo>
                    <a:pt x="1217" y="185"/>
                  </a:lnTo>
                  <a:lnTo>
                    <a:pt x="1218" y="184"/>
                  </a:lnTo>
                  <a:lnTo>
                    <a:pt x="1218" y="183"/>
                  </a:lnTo>
                  <a:lnTo>
                    <a:pt x="1219" y="182"/>
                  </a:lnTo>
                  <a:lnTo>
                    <a:pt x="1219" y="182"/>
                  </a:lnTo>
                  <a:lnTo>
                    <a:pt x="1220" y="181"/>
                  </a:lnTo>
                  <a:lnTo>
                    <a:pt x="1220" y="180"/>
                  </a:lnTo>
                  <a:lnTo>
                    <a:pt x="1221" y="179"/>
                  </a:lnTo>
                  <a:lnTo>
                    <a:pt x="1222" y="179"/>
                  </a:lnTo>
                  <a:lnTo>
                    <a:pt x="1222" y="178"/>
                  </a:lnTo>
                  <a:lnTo>
                    <a:pt x="1223" y="178"/>
                  </a:lnTo>
                  <a:lnTo>
                    <a:pt x="1224" y="178"/>
                  </a:lnTo>
                  <a:lnTo>
                    <a:pt x="1224" y="178"/>
                  </a:lnTo>
                  <a:lnTo>
                    <a:pt x="1225" y="178"/>
                  </a:lnTo>
                  <a:lnTo>
                    <a:pt x="1225" y="179"/>
                  </a:lnTo>
                  <a:lnTo>
                    <a:pt x="1226" y="180"/>
                  </a:lnTo>
                  <a:lnTo>
                    <a:pt x="1227" y="180"/>
                  </a:lnTo>
                  <a:lnTo>
                    <a:pt x="1227" y="181"/>
                  </a:lnTo>
                  <a:lnTo>
                    <a:pt x="1227" y="181"/>
                  </a:lnTo>
                  <a:lnTo>
                    <a:pt x="1228" y="181"/>
                  </a:lnTo>
                  <a:lnTo>
                    <a:pt x="1228" y="180"/>
                  </a:lnTo>
                  <a:lnTo>
                    <a:pt x="1229" y="180"/>
                  </a:lnTo>
                  <a:lnTo>
                    <a:pt x="1229" y="180"/>
                  </a:lnTo>
                  <a:lnTo>
                    <a:pt x="1230" y="179"/>
                  </a:lnTo>
                  <a:lnTo>
                    <a:pt x="1231" y="176"/>
                  </a:lnTo>
                  <a:lnTo>
                    <a:pt x="1231" y="175"/>
                  </a:lnTo>
                  <a:lnTo>
                    <a:pt x="1232" y="170"/>
                  </a:lnTo>
                  <a:lnTo>
                    <a:pt x="1232" y="169"/>
                  </a:lnTo>
                  <a:lnTo>
                    <a:pt x="1233" y="165"/>
                  </a:lnTo>
                  <a:lnTo>
                    <a:pt x="1233" y="164"/>
                  </a:lnTo>
                  <a:lnTo>
                    <a:pt x="1234" y="158"/>
                  </a:lnTo>
                  <a:lnTo>
                    <a:pt x="1234" y="156"/>
                  </a:lnTo>
                  <a:lnTo>
                    <a:pt x="1235" y="149"/>
                  </a:lnTo>
                  <a:lnTo>
                    <a:pt x="1236" y="149"/>
                  </a:lnTo>
                  <a:lnTo>
                    <a:pt x="1237" y="148"/>
                  </a:lnTo>
                  <a:lnTo>
                    <a:pt x="1237" y="151"/>
                  </a:lnTo>
                  <a:lnTo>
                    <a:pt x="1237" y="153"/>
                  </a:lnTo>
                  <a:lnTo>
                    <a:pt x="1238" y="153"/>
                  </a:lnTo>
                  <a:lnTo>
                    <a:pt x="1238" y="152"/>
                  </a:lnTo>
                  <a:lnTo>
                    <a:pt x="1239" y="152"/>
                  </a:lnTo>
                  <a:lnTo>
                    <a:pt x="1239" y="152"/>
                  </a:lnTo>
                  <a:lnTo>
                    <a:pt x="1239" y="151"/>
                  </a:lnTo>
                  <a:lnTo>
                    <a:pt x="1240" y="150"/>
                  </a:lnTo>
                  <a:lnTo>
                    <a:pt x="1240" y="149"/>
                  </a:lnTo>
                  <a:lnTo>
                    <a:pt x="1241" y="149"/>
                  </a:lnTo>
                  <a:lnTo>
                    <a:pt x="1242" y="148"/>
                  </a:lnTo>
                  <a:lnTo>
                    <a:pt x="1242" y="148"/>
                  </a:lnTo>
                  <a:lnTo>
                    <a:pt x="1243" y="148"/>
                  </a:lnTo>
                  <a:lnTo>
                    <a:pt x="1244" y="147"/>
                  </a:lnTo>
                  <a:lnTo>
                    <a:pt x="1244" y="147"/>
                  </a:lnTo>
                  <a:lnTo>
                    <a:pt x="1245" y="146"/>
                  </a:lnTo>
                  <a:lnTo>
                    <a:pt x="1245" y="145"/>
                  </a:lnTo>
                  <a:lnTo>
                    <a:pt x="1246" y="144"/>
                  </a:lnTo>
                  <a:lnTo>
                    <a:pt x="1246" y="144"/>
                  </a:lnTo>
                  <a:lnTo>
                    <a:pt x="1247" y="146"/>
                  </a:lnTo>
                  <a:lnTo>
                    <a:pt x="1247" y="147"/>
                  </a:lnTo>
                  <a:lnTo>
                    <a:pt x="1248" y="148"/>
                  </a:lnTo>
                  <a:lnTo>
                    <a:pt x="1249" y="149"/>
                  </a:lnTo>
                  <a:lnTo>
                    <a:pt x="1249" y="150"/>
                  </a:lnTo>
                  <a:lnTo>
                    <a:pt x="1250" y="150"/>
                  </a:lnTo>
                  <a:lnTo>
                    <a:pt x="1251" y="148"/>
                  </a:lnTo>
                  <a:lnTo>
                    <a:pt x="1251" y="149"/>
                  </a:lnTo>
                  <a:lnTo>
                    <a:pt x="1251" y="149"/>
                  </a:lnTo>
                  <a:lnTo>
                    <a:pt x="1252" y="149"/>
                  </a:lnTo>
                  <a:lnTo>
                    <a:pt x="1252" y="150"/>
                  </a:lnTo>
                  <a:lnTo>
                    <a:pt x="1253" y="150"/>
                  </a:lnTo>
                  <a:lnTo>
                    <a:pt x="1253" y="151"/>
                  </a:lnTo>
                  <a:lnTo>
                    <a:pt x="1254" y="153"/>
                  </a:lnTo>
                  <a:lnTo>
                    <a:pt x="1254" y="154"/>
                  </a:lnTo>
                  <a:lnTo>
                    <a:pt x="1255" y="155"/>
                  </a:lnTo>
                  <a:lnTo>
                    <a:pt x="1256" y="155"/>
                  </a:lnTo>
                  <a:lnTo>
                    <a:pt x="1256" y="156"/>
                  </a:lnTo>
                  <a:lnTo>
                    <a:pt x="1257" y="157"/>
                  </a:lnTo>
                  <a:lnTo>
                    <a:pt x="1258" y="157"/>
                  </a:lnTo>
                  <a:lnTo>
                    <a:pt x="1258" y="158"/>
                  </a:lnTo>
                  <a:lnTo>
                    <a:pt x="1259" y="162"/>
                  </a:lnTo>
                  <a:lnTo>
                    <a:pt x="1259" y="163"/>
                  </a:lnTo>
                  <a:lnTo>
                    <a:pt x="1260" y="167"/>
                  </a:lnTo>
                  <a:lnTo>
                    <a:pt x="1260" y="168"/>
                  </a:lnTo>
                  <a:lnTo>
                    <a:pt x="1261" y="171"/>
                  </a:lnTo>
                  <a:lnTo>
                    <a:pt x="1261" y="172"/>
                  </a:lnTo>
                  <a:lnTo>
                    <a:pt x="1262" y="173"/>
                  </a:lnTo>
                  <a:lnTo>
                    <a:pt x="1263" y="173"/>
                  </a:lnTo>
                  <a:lnTo>
                    <a:pt x="1264" y="173"/>
                  </a:lnTo>
                  <a:lnTo>
                    <a:pt x="1264" y="172"/>
                  </a:lnTo>
                  <a:lnTo>
                    <a:pt x="1265" y="169"/>
                  </a:lnTo>
                  <a:lnTo>
                    <a:pt x="1265" y="168"/>
                  </a:lnTo>
                  <a:lnTo>
                    <a:pt x="1266" y="169"/>
                  </a:lnTo>
                  <a:lnTo>
                    <a:pt x="1266" y="169"/>
                  </a:lnTo>
                  <a:lnTo>
                    <a:pt x="1267" y="170"/>
                  </a:lnTo>
                  <a:lnTo>
                    <a:pt x="1267" y="171"/>
                  </a:lnTo>
                  <a:lnTo>
                    <a:pt x="1268" y="171"/>
                  </a:lnTo>
                  <a:lnTo>
                    <a:pt x="1269" y="172"/>
                  </a:lnTo>
                  <a:lnTo>
                    <a:pt x="1269" y="172"/>
                  </a:lnTo>
                  <a:lnTo>
                    <a:pt x="1270" y="173"/>
                  </a:lnTo>
                  <a:lnTo>
                    <a:pt x="1271" y="174"/>
                  </a:lnTo>
                  <a:lnTo>
                    <a:pt x="1271" y="174"/>
                  </a:lnTo>
                  <a:lnTo>
                    <a:pt x="1272" y="175"/>
                  </a:lnTo>
                  <a:lnTo>
                    <a:pt x="1272" y="175"/>
                  </a:lnTo>
                  <a:lnTo>
                    <a:pt x="1273" y="175"/>
                  </a:lnTo>
                  <a:lnTo>
                    <a:pt x="1273" y="175"/>
                  </a:lnTo>
                  <a:lnTo>
                    <a:pt x="1274" y="176"/>
                  </a:lnTo>
                  <a:lnTo>
                    <a:pt x="1274" y="177"/>
                  </a:lnTo>
                  <a:lnTo>
                    <a:pt x="1275" y="177"/>
                  </a:lnTo>
                  <a:lnTo>
                    <a:pt x="1276" y="177"/>
                  </a:lnTo>
                  <a:lnTo>
                    <a:pt x="1276" y="177"/>
                  </a:lnTo>
                  <a:lnTo>
                    <a:pt x="1276" y="177"/>
                  </a:lnTo>
                  <a:lnTo>
                    <a:pt x="1277" y="177"/>
                  </a:lnTo>
                  <a:lnTo>
                    <a:pt x="1277" y="176"/>
                  </a:lnTo>
                  <a:lnTo>
                    <a:pt x="1278" y="176"/>
                  </a:lnTo>
                  <a:lnTo>
                    <a:pt x="1278" y="177"/>
                  </a:lnTo>
                  <a:lnTo>
                    <a:pt x="1279" y="177"/>
                  </a:lnTo>
                  <a:lnTo>
                    <a:pt x="1279" y="177"/>
                  </a:lnTo>
                  <a:lnTo>
                    <a:pt x="1280" y="176"/>
                  </a:lnTo>
                  <a:lnTo>
                    <a:pt x="1280" y="175"/>
                  </a:lnTo>
                  <a:lnTo>
                    <a:pt x="1281" y="175"/>
                  </a:lnTo>
                  <a:lnTo>
                    <a:pt x="1281" y="175"/>
                  </a:lnTo>
                  <a:lnTo>
                    <a:pt x="1281" y="175"/>
                  </a:lnTo>
                  <a:lnTo>
                    <a:pt x="1282" y="174"/>
                  </a:lnTo>
                  <a:lnTo>
                    <a:pt x="1282" y="174"/>
                  </a:lnTo>
                  <a:lnTo>
                    <a:pt x="1283" y="172"/>
                  </a:lnTo>
                  <a:lnTo>
                    <a:pt x="1284" y="171"/>
                  </a:lnTo>
                  <a:lnTo>
                    <a:pt x="1285" y="167"/>
                  </a:lnTo>
                  <a:lnTo>
                    <a:pt x="1285" y="166"/>
                  </a:lnTo>
                  <a:lnTo>
                    <a:pt x="1286" y="165"/>
                  </a:lnTo>
                  <a:lnTo>
                    <a:pt x="1286" y="164"/>
                  </a:lnTo>
                  <a:lnTo>
                    <a:pt x="1287" y="161"/>
                  </a:lnTo>
                  <a:lnTo>
                    <a:pt x="1287" y="160"/>
                  </a:lnTo>
                  <a:lnTo>
                    <a:pt x="1288" y="155"/>
                  </a:lnTo>
                  <a:lnTo>
                    <a:pt x="1288" y="154"/>
                  </a:lnTo>
                  <a:lnTo>
                    <a:pt x="1289" y="152"/>
                  </a:lnTo>
                  <a:lnTo>
                    <a:pt x="1290" y="151"/>
                  </a:lnTo>
                  <a:lnTo>
                    <a:pt x="1291" y="149"/>
                  </a:lnTo>
                  <a:lnTo>
                    <a:pt x="1291" y="149"/>
                  </a:lnTo>
                  <a:lnTo>
                    <a:pt x="1292" y="148"/>
                  </a:lnTo>
                  <a:lnTo>
                    <a:pt x="1292" y="147"/>
                  </a:lnTo>
                  <a:lnTo>
                    <a:pt x="1293" y="146"/>
                  </a:lnTo>
                  <a:lnTo>
                    <a:pt x="1293" y="146"/>
                  </a:lnTo>
                  <a:lnTo>
                    <a:pt x="1294" y="144"/>
                  </a:lnTo>
                  <a:lnTo>
                    <a:pt x="1294" y="144"/>
                  </a:lnTo>
                  <a:lnTo>
                    <a:pt x="1295" y="142"/>
                  </a:lnTo>
                  <a:lnTo>
                    <a:pt x="1295" y="141"/>
                  </a:lnTo>
                  <a:lnTo>
                    <a:pt x="1296" y="140"/>
                  </a:lnTo>
                  <a:lnTo>
                    <a:pt x="1297" y="138"/>
                  </a:lnTo>
                  <a:lnTo>
                    <a:pt x="1298" y="135"/>
                  </a:lnTo>
                  <a:lnTo>
                    <a:pt x="1298" y="134"/>
                  </a:lnTo>
                  <a:lnTo>
                    <a:pt x="1298" y="131"/>
                  </a:lnTo>
                  <a:lnTo>
                    <a:pt x="1299" y="129"/>
                  </a:lnTo>
                  <a:lnTo>
                    <a:pt x="1300" y="126"/>
                  </a:lnTo>
                  <a:lnTo>
                    <a:pt x="1300" y="125"/>
                  </a:lnTo>
                  <a:lnTo>
                    <a:pt x="1301" y="122"/>
                  </a:lnTo>
                  <a:lnTo>
                    <a:pt x="1301" y="121"/>
                  </a:lnTo>
                  <a:lnTo>
                    <a:pt x="1302" y="118"/>
                  </a:lnTo>
                  <a:lnTo>
                    <a:pt x="1303" y="117"/>
                  </a:lnTo>
                  <a:lnTo>
                    <a:pt x="1303" y="112"/>
                  </a:lnTo>
                  <a:lnTo>
                    <a:pt x="1304" y="110"/>
                  </a:lnTo>
                  <a:lnTo>
                    <a:pt x="1305" y="104"/>
                  </a:lnTo>
                  <a:lnTo>
                    <a:pt x="1305" y="103"/>
                  </a:lnTo>
                  <a:lnTo>
                    <a:pt x="1306" y="100"/>
                  </a:lnTo>
                  <a:lnTo>
                    <a:pt x="1306" y="99"/>
                  </a:lnTo>
                  <a:lnTo>
                    <a:pt x="1307" y="97"/>
                  </a:lnTo>
                  <a:lnTo>
                    <a:pt x="1307" y="96"/>
                  </a:lnTo>
                  <a:lnTo>
                    <a:pt x="1308" y="95"/>
                  </a:lnTo>
                  <a:lnTo>
                    <a:pt x="1308" y="95"/>
                  </a:lnTo>
                  <a:lnTo>
                    <a:pt x="1308" y="95"/>
                  </a:lnTo>
                  <a:lnTo>
                    <a:pt x="1309" y="95"/>
                  </a:lnTo>
                  <a:lnTo>
                    <a:pt x="1309" y="95"/>
                  </a:lnTo>
                  <a:lnTo>
                    <a:pt x="1310" y="95"/>
                  </a:lnTo>
                  <a:lnTo>
                    <a:pt x="1310" y="94"/>
                  </a:lnTo>
                  <a:lnTo>
                    <a:pt x="1311" y="93"/>
                  </a:lnTo>
                  <a:lnTo>
                    <a:pt x="1312" y="92"/>
                  </a:lnTo>
                  <a:lnTo>
                    <a:pt x="1312" y="92"/>
                  </a:lnTo>
                  <a:lnTo>
                    <a:pt x="1313" y="90"/>
                  </a:lnTo>
                  <a:lnTo>
                    <a:pt x="1313" y="90"/>
                  </a:lnTo>
                  <a:lnTo>
                    <a:pt x="1314" y="90"/>
                  </a:lnTo>
                  <a:lnTo>
                    <a:pt x="1314" y="89"/>
                  </a:lnTo>
                  <a:lnTo>
                    <a:pt x="1315" y="83"/>
                  </a:lnTo>
                  <a:lnTo>
                    <a:pt x="1316" y="81"/>
                  </a:lnTo>
                  <a:lnTo>
                    <a:pt x="1316" y="78"/>
                  </a:lnTo>
                  <a:lnTo>
                    <a:pt x="1317" y="76"/>
                  </a:lnTo>
                  <a:lnTo>
                    <a:pt x="1317" y="70"/>
                  </a:lnTo>
                  <a:lnTo>
                    <a:pt x="1318" y="67"/>
                  </a:lnTo>
                  <a:lnTo>
                    <a:pt x="1318" y="67"/>
                  </a:lnTo>
                  <a:lnTo>
                    <a:pt x="1319" y="67"/>
                  </a:lnTo>
                  <a:lnTo>
                    <a:pt x="1320" y="68"/>
                  </a:lnTo>
                  <a:lnTo>
                    <a:pt x="1320" y="68"/>
                  </a:lnTo>
                  <a:lnTo>
                    <a:pt x="1320" y="68"/>
                  </a:lnTo>
                  <a:lnTo>
                    <a:pt x="1320" y="67"/>
                  </a:lnTo>
                  <a:lnTo>
                    <a:pt x="1321" y="68"/>
                  </a:lnTo>
                  <a:lnTo>
                    <a:pt x="1321" y="68"/>
                  </a:lnTo>
                  <a:lnTo>
                    <a:pt x="1322" y="67"/>
                  </a:lnTo>
                  <a:lnTo>
                    <a:pt x="1322" y="67"/>
                  </a:lnTo>
                  <a:lnTo>
                    <a:pt x="1323" y="65"/>
                  </a:lnTo>
                  <a:lnTo>
                    <a:pt x="1324" y="65"/>
                  </a:lnTo>
                  <a:lnTo>
                    <a:pt x="1324" y="65"/>
                  </a:lnTo>
                  <a:lnTo>
                    <a:pt x="1325" y="65"/>
                  </a:lnTo>
                  <a:lnTo>
                    <a:pt x="1325" y="65"/>
                  </a:lnTo>
                  <a:lnTo>
                    <a:pt x="1326" y="65"/>
                  </a:lnTo>
                  <a:lnTo>
                    <a:pt x="1326" y="65"/>
                  </a:lnTo>
                  <a:lnTo>
                    <a:pt x="1326" y="65"/>
                  </a:lnTo>
                  <a:lnTo>
                    <a:pt x="1327" y="65"/>
                  </a:lnTo>
                  <a:lnTo>
                    <a:pt x="1327" y="65"/>
                  </a:lnTo>
                  <a:lnTo>
                    <a:pt x="1328" y="70"/>
                  </a:lnTo>
                  <a:lnTo>
                    <a:pt x="1328" y="72"/>
                  </a:lnTo>
                  <a:lnTo>
                    <a:pt x="1329" y="75"/>
                  </a:lnTo>
                  <a:lnTo>
                    <a:pt x="1330" y="77"/>
                  </a:lnTo>
                  <a:lnTo>
                    <a:pt x="1330" y="83"/>
                  </a:lnTo>
                  <a:lnTo>
                    <a:pt x="1331" y="85"/>
                  </a:lnTo>
                  <a:lnTo>
                    <a:pt x="1332" y="89"/>
                  </a:lnTo>
                  <a:lnTo>
                    <a:pt x="1332" y="90"/>
                  </a:lnTo>
                  <a:lnTo>
                    <a:pt x="1333" y="93"/>
                  </a:lnTo>
                  <a:lnTo>
                    <a:pt x="1333" y="95"/>
                  </a:lnTo>
                  <a:lnTo>
                    <a:pt x="1334" y="98"/>
                  </a:lnTo>
                  <a:lnTo>
                    <a:pt x="1334" y="99"/>
                  </a:lnTo>
                  <a:lnTo>
                    <a:pt x="1335" y="100"/>
                  </a:lnTo>
                  <a:lnTo>
                    <a:pt x="1335" y="101"/>
                  </a:lnTo>
                  <a:lnTo>
                    <a:pt x="1336" y="102"/>
                  </a:lnTo>
                  <a:lnTo>
                    <a:pt x="1337" y="102"/>
                  </a:lnTo>
                  <a:lnTo>
                    <a:pt x="1337" y="102"/>
                  </a:lnTo>
                  <a:lnTo>
                    <a:pt x="1338" y="102"/>
                  </a:lnTo>
                  <a:lnTo>
                    <a:pt x="1338" y="102"/>
                  </a:lnTo>
                  <a:lnTo>
                    <a:pt x="1339" y="101"/>
                  </a:lnTo>
                  <a:lnTo>
                    <a:pt x="1340" y="101"/>
                  </a:lnTo>
                  <a:lnTo>
                    <a:pt x="1340" y="101"/>
                  </a:lnTo>
                  <a:lnTo>
                    <a:pt x="1340" y="101"/>
                  </a:lnTo>
                  <a:lnTo>
                    <a:pt x="1341" y="101"/>
                  </a:lnTo>
                  <a:lnTo>
                    <a:pt x="1341" y="101"/>
                  </a:lnTo>
                  <a:lnTo>
                    <a:pt x="1342" y="102"/>
                  </a:lnTo>
                  <a:lnTo>
                    <a:pt x="1342" y="102"/>
                  </a:lnTo>
                  <a:lnTo>
                    <a:pt x="1343" y="102"/>
                  </a:lnTo>
                  <a:lnTo>
                    <a:pt x="1344" y="102"/>
                  </a:lnTo>
                  <a:lnTo>
                    <a:pt x="1344" y="102"/>
                  </a:lnTo>
                  <a:lnTo>
                    <a:pt x="1345" y="102"/>
                  </a:lnTo>
                  <a:lnTo>
                    <a:pt x="1346" y="103"/>
                  </a:lnTo>
                  <a:lnTo>
                    <a:pt x="1346" y="103"/>
                  </a:lnTo>
                  <a:lnTo>
                    <a:pt x="1347" y="104"/>
                  </a:lnTo>
                  <a:lnTo>
                    <a:pt x="1347" y="104"/>
                  </a:lnTo>
                  <a:lnTo>
                    <a:pt x="1348" y="105"/>
                  </a:lnTo>
                  <a:lnTo>
                    <a:pt x="1348" y="105"/>
                  </a:lnTo>
                  <a:lnTo>
                    <a:pt x="1349" y="106"/>
                  </a:lnTo>
                  <a:lnTo>
                    <a:pt x="1349" y="106"/>
                  </a:lnTo>
                  <a:lnTo>
                    <a:pt x="1350" y="105"/>
                  </a:lnTo>
                  <a:lnTo>
                    <a:pt x="1351" y="104"/>
                  </a:lnTo>
                  <a:lnTo>
                    <a:pt x="1352" y="102"/>
                  </a:lnTo>
                  <a:lnTo>
                    <a:pt x="1352" y="102"/>
                  </a:lnTo>
                  <a:lnTo>
                    <a:pt x="1353" y="101"/>
                  </a:lnTo>
                  <a:lnTo>
                    <a:pt x="1353" y="100"/>
                  </a:lnTo>
                  <a:lnTo>
                    <a:pt x="1354" y="96"/>
                  </a:lnTo>
                  <a:lnTo>
                    <a:pt x="1354" y="95"/>
                  </a:lnTo>
                  <a:lnTo>
                    <a:pt x="1355" y="95"/>
                  </a:lnTo>
                  <a:lnTo>
                    <a:pt x="1355" y="95"/>
                  </a:lnTo>
                  <a:lnTo>
                    <a:pt x="1356" y="96"/>
                  </a:lnTo>
                  <a:lnTo>
                    <a:pt x="1356" y="97"/>
                  </a:lnTo>
                  <a:lnTo>
                    <a:pt x="1357" y="99"/>
                  </a:lnTo>
                  <a:lnTo>
                    <a:pt x="1358" y="99"/>
                  </a:lnTo>
                  <a:lnTo>
                    <a:pt x="1359" y="101"/>
                  </a:lnTo>
                  <a:lnTo>
                    <a:pt x="1359" y="101"/>
                  </a:lnTo>
                  <a:lnTo>
                    <a:pt x="1360" y="103"/>
                  </a:lnTo>
                  <a:lnTo>
                    <a:pt x="1360" y="104"/>
                  </a:lnTo>
                  <a:lnTo>
                    <a:pt x="1361" y="107"/>
                  </a:lnTo>
                  <a:lnTo>
                    <a:pt x="1361" y="108"/>
                  </a:lnTo>
                  <a:lnTo>
                    <a:pt x="1362" y="109"/>
                  </a:lnTo>
                  <a:lnTo>
                    <a:pt x="1362" y="110"/>
                  </a:lnTo>
                  <a:lnTo>
                    <a:pt x="1363" y="113"/>
                  </a:lnTo>
                  <a:lnTo>
                    <a:pt x="1364" y="114"/>
                  </a:lnTo>
                  <a:lnTo>
                    <a:pt x="1364" y="116"/>
                  </a:lnTo>
                  <a:lnTo>
                    <a:pt x="1365" y="116"/>
                  </a:lnTo>
                  <a:lnTo>
                    <a:pt x="1365" y="116"/>
                  </a:lnTo>
                  <a:lnTo>
                    <a:pt x="1366" y="116"/>
                  </a:lnTo>
                  <a:lnTo>
                    <a:pt x="1366" y="116"/>
                  </a:lnTo>
                  <a:lnTo>
                    <a:pt x="1367" y="114"/>
                  </a:lnTo>
                  <a:lnTo>
                    <a:pt x="1367" y="114"/>
                  </a:lnTo>
                  <a:lnTo>
                    <a:pt x="1368" y="110"/>
                  </a:lnTo>
                  <a:lnTo>
                    <a:pt x="1369" y="108"/>
                  </a:lnTo>
                  <a:lnTo>
                    <a:pt x="1369" y="106"/>
                  </a:lnTo>
                  <a:lnTo>
                    <a:pt x="1369" y="105"/>
                  </a:lnTo>
                  <a:lnTo>
                    <a:pt x="1370" y="104"/>
                  </a:lnTo>
                  <a:lnTo>
                    <a:pt x="1371" y="104"/>
                  </a:lnTo>
                  <a:lnTo>
                    <a:pt x="1371" y="104"/>
                  </a:lnTo>
                  <a:lnTo>
                    <a:pt x="1372" y="104"/>
                  </a:lnTo>
                  <a:lnTo>
                    <a:pt x="1373" y="105"/>
                  </a:lnTo>
                  <a:lnTo>
                    <a:pt x="1373" y="105"/>
                  </a:lnTo>
                  <a:lnTo>
                    <a:pt x="1374" y="107"/>
                  </a:lnTo>
                  <a:lnTo>
                    <a:pt x="1374" y="107"/>
                  </a:lnTo>
                  <a:lnTo>
                    <a:pt x="1375" y="107"/>
                  </a:lnTo>
                  <a:lnTo>
                    <a:pt x="1375" y="108"/>
                  </a:lnTo>
                  <a:lnTo>
                    <a:pt x="1376" y="109"/>
                  </a:lnTo>
                  <a:lnTo>
                    <a:pt x="1376" y="109"/>
                  </a:lnTo>
                  <a:lnTo>
                    <a:pt x="1377" y="109"/>
                  </a:lnTo>
                  <a:lnTo>
                    <a:pt x="1377" y="108"/>
                  </a:lnTo>
                  <a:lnTo>
                    <a:pt x="1378" y="108"/>
                  </a:lnTo>
                  <a:lnTo>
                    <a:pt x="1378" y="107"/>
                  </a:lnTo>
                  <a:lnTo>
                    <a:pt x="1379" y="107"/>
                  </a:lnTo>
                  <a:lnTo>
                    <a:pt x="1380" y="107"/>
                  </a:lnTo>
                  <a:lnTo>
                    <a:pt x="1380" y="107"/>
                  </a:lnTo>
                  <a:lnTo>
                    <a:pt x="1381" y="107"/>
                  </a:lnTo>
                  <a:lnTo>
                    <a:pt x="1381" y="108"/>
                  </a:lnTo>
                  <a:lnTo>
                    <a:pt x="1382" y="110"/>
                  </a:lnTo>
                  <a:lnTo>
                    <a:pt x="1382" y="112"/>
                  </a:lnTo>
                  <a:lnTo>
                    <a:pt x="1383" y="113"/>
                  </a:lnTo>
                  <a:lnTo>
                    <a:pt x="1383" y="114"/>
                  </a:lnTo>
                  <a:lnTo>
                    <a:pt x="1384" y="115"/>
                  </a:lnTo>
                  <a:lnTo>
                    <a:pt x="1385" y="115"/>
                  </a:lnTo>
                  <a:lnTo>
                    <a:pt x="1386" y="116"/>
                  </a:lnTo>
                  <a:lnTo>
                    <a:pt x="1386" y="117"/>
                  </a:lnTo>
                  <a:lnTo>
                    <a:pt x="1387" y="119"/>
                  </a:lnTo>
                  <a:lnTo>
                    <a:pt x="1387" y="119"/>
                  </a:lnTo>
                  <a:lnTo>
                    <a:pt x="1388" y="121"/>
                  </a:lnTo>
                  <a:lnTo>
                    <a:pt x="1388" y="122"/>
                  </a:lnTo>
                  <a:lnTo>
                    <a:pt x="1389" y="125"/>
                  </a:lnTo>
                  <a:lnTo>
                    <a:pt x="1389" y="126"/>
                  </a:lnTo>
                  <a:lnTo>
                    <a:pt x="1390" y="131"/>
                  </a:lnTo>
                  <a:lnTo>
                    <a:pt x="1391" y="132"/>
                  </a:lnTo>
                  <a:lnTo>
                    <a:pt x="1391" y="135"/>
                  </a:lnTo>
                  <a:lnTo>
                    <a:pt x="1392" y="136"/>
                  </a:lnTo>
                  <a:lnTo>
                    <a:pt x="1393" y="140"/>
                  </a:lnTo>
                  <a:lnTo>
                    <a:pt x="1393" y="141"/>
                  </a:lnTo>
                  <a:lnTo>
                    <a:pt x="1394" y="145"/>
                  </a:lnTo>
                  <a:lnTo>
                    <a:pt x="1394" y="146"/>
                  </a:lnTo>
                  <a:lnTo>
                    <a:pt x="1395" y="148"/>
                  </a:lnTo>
                  <a:lnTo>
                    <a:pt x="1395" y="149"/>
                  </a:lnTo>
                  <a:lnTo>
                    <a:pt x="1396" y="152"/>
                  </a:lnTo>
                  <a:lnTo>
                    <a:pt x="1396" y="153"/>
                  </a:lnTo>
                  <a:lnTo>
                    <a:pt x="1397" y="155"/>
                  </a:lnTo>
                  <a:lnTo>
                    <a:pt x="1398" y="155"/>
                  </a:lnTo>
                  <a:lnTo>
                    <a:pt x="1398" y="156"/>
                  </a:lnTo>
                  <a:lnTo>
                    <a:pt x="1399" y="156"/>
                  </a:lnTo>
                  <a:lnTo>
                    <a:pt x="1400" y="155"/>
                  </a:lnTo>
                  <a:lnTo>
                    <a:pt x="1400" y="155"/>
                  </a:lnTo>
                  <a:lnTo>
                    <a:pt x="1401" y="155"/>
                  </a:lnTo>
                  <a:lnTo>
                    <a:pt x="1401" y="155"/>
                  </a:lnTo>
                  <a:lnTo>
                    <a:pt x="1402" y="156"/>
                  </a:lnTo>
                  <a:lnTo>
                    <a:pt x="1402" y="156"/>
                  </a:lnTo>
                  <a:lnTo>
                    <a:pt x="1403" y="156"/>
                  </a:lnTo>
                  <a:lnTo>
                    <a:pt x="1403" y="157"/>
                  </a:lnTo>
                  <a:lnTo>
                    <a:pt x="1404" y="160"/>
                  </a:lnTo>
                  <a:lnTo>
                    <a:pt x="1405" y="161"/>
                  </a:lnTo>
                  <a:lnTo>
                    <a:pt x="1405" y="164"/>
                  </a:lnTo>
                  <a:lnTo>
                    <a:pt x="1406" y="166"/>
                  </a:lnTo>
                  <a:lnTo>
                    <a:pt x="1407" y="169"/>
                  </a:lnTo>
                  <a:lnTo>
                    <a:pt x="1407" y="170"/>
                  </a:lnTo>
                  <a:lnTo>
                    <a:pt x="1408" y="172"/>
                  </a:lnTo>
                  <a:lnTo>
                    <a:pt x="1408" y="173"/>
                  </a:lnTo>
                  <a:lnTo>
                    <a:pt x="1409" y="175"/>
                  </a:lnTo>
                  <a:lnTo>
                    <a:pt x="1409" y="177"/>
                  </a:lnTo>
                  <a:lnTo>
                    <a:pt x="1410" y="178"/>
                  </a:lnTo>
                  <a:lnTo>
                    <a:pt x="1410" y="178"/>
                  </a:lnTo>
                  <a:lnTo>
                    <a:pt x="1411" y="178"/>
                  </a:lnTo>
                  <a:lnTo>
                    <a:pt x="1412" y="177"/>
                  </a:lnTo>
                  <a:lnTo>
                    <a:pt x="1413" y="177"/>
                  </a:lnTo>
                  <a:lnTo>
                    <a:pt x="1413" y="177"/>
                  </a:lnTo>
                  <a:lnTo>
                    <a:pt x="1413" y="177"/>
                  </a:lnTo>
                  <a:lnTo>
                    <a:pt x="1414" y="177"/>
                  </a:lnTo>
                  <a:lnTo>
                    <a:pt x="1414" y="177"/>
                  </a:lnTo>
                  <a:lnTo>
                    <a:pt x="1414" y="177"/>
                  </a:lnTo>
                  <a:lnTo>
                    <a:pt x="1415" y="177"/>
                  </a:lnTo>
                  <a:lnTo>
                    <a:pt x="1415" y="177"/>
                  </a:lnTo>
                  <a:lnTo>
                    <a:pt x="1416" y="177"/>
                  </a:lnTo>
                  <a:lnTo>
                    <a:pt x="1416" y="177"/>
                  </a:lnTo>
                  <a:lnTo>
                    <a:pt x="1416" y="177"/>
                  </a:lnTo>
                  <a:lnTo>
                    <a:pt x="1417" y="176"/>
                  </a:lnTo>
                  <a:lnTo>
                    <a:pt x="1417" y="175"/>
                  </a:lnTo>
                  <a:lnTo>
                    <a:pt x="1418" y="175"/>
                  </a:lnTo>
                  <a:lnTo>
                    <a:pt x="1419" y="175"/>
                  </a:lnTo>
                  <a:lnTo>
                    <a:pt x="1420" y="174"/>
                  </a:lnTo>
                  <a:lnTo>
                    <a:pt x="1420" y="174"/>
                  </a:lnTo>
                  <a:lnTo>
                    <a:pt x="1421" y="175"/>
                  </a:lnTo>
                  <a:lnTo>
                    <a:pt x="1421" y="175"/>
                  </a:lnTo>
                  <a:lnTo>
                    <a:pt x="1422" y="175"/>
                  </a:lnTo>
                  <a:lnTo>
                    <a:pt x="1422" y="175"/>
                  </a:lnTo>
                  <a:lnTo>
                    <a:pt x="1422" y="176"/>
                  </a:lnTo>
                  <a:lnTo>
                    <a:pt x="1423" y="177"/>
                  </a:lnTo>
                  <a:lnTo>
                    <a:pt x="1423" y="178"/>
                  </a:lnTo>
                  <a:lnTo>
                    <a:pt x="1424" y="179"/>
                  </a:lnTo>
                  <a:lnTo>
                    <a:pt x="1424" y="179"/>
                  </a:lnTo>
                  <a:lnTo>
                    <a:pt x="1425" y="180"/>
                  </a:lnTo>
                  <a:lnTo>
                    <a:pt x="1426" y="180"/>
                  </a:lnTo>
                  <a:lnTo>
                    <a:pt x="1427" y="181"/>
                  </a:lnTo>
                  <a:lnTo>
                    <a:pt x="1427" y="181"/>
                  </a:lnTo>
                  <a:lnTo>
                    <a:pt x="1427" y="181"/>
                  </a:lnTo>
                  <a:lnTo>
                    <a:pt x="1428" y="182"/>
                  </a:lnTo>
                  <a:lnTo>
                    <a:pt x="1429" y="182"/>
                  </a:lnTo>
                  <a:lnTo>
                    <a:pt x="1429" y="182"/>
                  </a:lnTo>
                  <a:lnTo>
                    <a:pt x="1429" y="182"/>
                  </a:lnTo>
                  <a:lnTo>
                    <a:pt x="1430" y="182"/>
                  </a:lnTo>
                  <a:lnTo>
                    <a:pt x="1430" y="183"/>
                  </a:lnTo>
                  <a:lnTo>
                    <a:pt x="1431" y="183"/>
                  </a:lnTo>
                  <a:lnTo>
                    <a:pt x="1432" y="183"/>
                  </a:lnTo>
                  <a:lnTo>
                    <a:pt x="1432" y="183"/>
                  </a:lnTo>
                  <a:lnTo>
                    <a:pt x="1432" y="183"/>
                  </a:lnTo>
                  <a:lnTo>
                    <a:pt x="1433" y="183"/>
                  </a:lnTo>
                  <a:lnTo>
                    <a:pt x="1434" y="182"/>
                  </a:lnTo>
                  <a:lnTo>
                    <a:pt x="1434" y="181"/>
                  </a:lnTo>
                  <a:lnTo>
                    <a:pt x="1435" y="179"/>
                  </a:lnTo>
                  <a:lnTo>
                    <a:pt x="1435" y="179"/>
                  </a:lnTo>
                  <a:lnTo>
                    <a:pt x="1436" y="178"/>
                  </a:lnTo>
                  <a:lnTo>
                    <a:pt x="1436" y="177"/>
                  </a:lnTo>
                  <a:lnTo>
                    <a:pt x="1437" y="176"/>
                  </a:lnTo>
                  <a:lnTo>
                    <a:pt x="1437" y="175"/>
                  </a:lnTo>
                  <a:lnTo>
                    <a:pt x="1438" y="174"/>
                  </a:lnTo>
                  <a:lnTo>
                    <a:pt x="1439" y="174"/>
                  </a:lnTo>
                  <a:lnTo>
                    <a:pt x="1439" y="172"/>
                  </a:lnTo>
                  <a:lnTo>
                    <a:pt x="1440" y="172"/>
                  </a:lnTo>
                  <a:lnTo>
                    <a:pt x="1441" y="170"/>
                  </a:lnTo>
                  <a:lnTo>
                    <a:pt x="1441" y="170"/>
                  </a:lnTo>
                  <a:lnTo>
                    <a:pt x="1442" y="169"/>
                  </a:lnTo>
                  <a:lnTo>
                    <a:pt x="1442" y="168"/>
                  </a:lnTo>
                  <a:lnTo>
                    <a:pt x="1443" y="167"/>
                  </a:lnTo>
                  <a:lnTo>
                    <a:pt x="1443" y="165"/>
                  </a:lnTo>
                  <a:lnTo>
                    <a:pt x="1444" y="163"/>
                  </a:lnTo>
                  <a:lnTo>
                    <a:pt x="1444" y="162"/>
                  </a:lnTo>
                  <a:lnTo>
                    <a:pt x="1445" y="157"/>
                  </a:lnTo>
                  <a:lnTo>
                    <a:pt x="1446" y="156"/>
                  </a:lnTo>
                  <a:lnTo>
                    <a:pt x="1447" y="155"/>
                  </a:lnTo>
                  <a:lnTo>
                    <a:pt x="1447" y="154"/>
                  </a:lnTo>
                  <a:lnTo>
                    <a:pt x="1448" y="153"/>
                  </a:lnTo>
                  <a:lnTo>
                    <a:pt x="1448" y="153"/>
                  </a:lnTo>
                  <a:lnTo>
                    <a:pt x="1449" y="150"/>
                  </a:lnTo>
                  <a:lnTo>
                    <a:pt x="1449" y="148"/>
                  </a:lnTo>
                  <a:lnTo>
                    <a:pt x="1450" y="146"/>
                  </a:lnTo>
                  <a:lnTo>
                    <a:pt x="1450" y="146"/>
                  </a:lnTo>
                  <a:lnTo>
                    <a:pt x="1451" y="145"/>
                  </a:lnTo>
                  <a:lnTo>
                    <a:pt x="1451" y="145"/>
                  </a:lnTo>
                  <a:lnTo>
                    <a:pt x="1452" y="146"/>
                  </a:lnTo>
                  <a:lnTo>
                    <a:pt x="1452" y="152"/>
                  </a:lnTo>
                  <a:lnTo>
                    <a:pt x="1453" y="153"/>
                  </a:lnTo>
                  <a:lnTo>
                    <a:pt x="1454" y="156"/>
                  </a:lnTo>
                  <a:lnTo>
                    <a:pt x="1454" y="157"/>
                  </a:lnTo>
                  <a:lnTo>
                    <a:pt x="1455" y="159"/>
                  </a:lnTo>
                  <a:lnTo>
                    <a:pt x="1455" y="159"/>
                  </a:lnTo>
                  <a:lnTo>
                    <a:pt x="1455" y="159"/>
                  </a:lnTo>
                  <a:lnTo>
                    <a:pt x="1456" y="159"/>
                  </a:lnTo>
                  <a:lnTo>
                    <a:pt x="1456" y="159"/>
                  </a:lnTo>
                  <a:lnTo>
                    <a:pt x="1457" y="159"/>
                  </a:lnTo>
                  <a:lnTo>
                    <a:pt x="1458" y="159"/>
                  </a:lnTo>
                  <a:lnTo>
                    <a:pt x="1458" y="158"/>
                  </a:lnTo>
                  <a:lnTo>
                    <a:pt x="1459" y="158"/>
                  </a:lnTo>
                  <a:lnTo>
                    <a:pt x="1459" y="158"/>
                  </a:lnTo>
                  <a:lnTo>
                    <a:pt x="1459" y="158"/>
                  </a:lnTo>
                  <a:lnTo>
                    <a:pt x="1460" y="158"/>
                  </a:lnTo>
                  <a:lnTo>
                    <a:pt x="1460" y="159"/>
                  </a:lnTo>
                  <a:lnTo>
                    <a:pt x="1461" y="159"/>
                  </a:lnTo>
                  <a:lnTo>
                    <a:pt x="1462" y="160"/>
                  </a:lnTo>
                  <a:lnTo>
                    <a:pt x="1462" y="160"/>
                  </a:lnTo>
                  <a:lnTo>
                    <a:pt x="1463" y="160"/>
                  </a:lnTo>
                  <a:lnTo>
                    <a:pt x="1463" y="161"/>
                  </a:lnTo>
                  <a:lnTo>
                    <a:pt x="1464" y="161"/>
                  </a:lnTo>
                  <a:lnTo>
                    <a:pt x="1464" y="161"/>
                  </a:lnTo>
                  <a:lnTo>
                    <a:pt x="1465" y="164"/>
                  </a:lnTo>
                  <a:lnTo>
                    <a:pt x="1466" y="164"/>
                  </a:lnTo>
                  <a:lnTo>
                    <a:pt x="1466" y="166"/>
                  </a:lnTo>
                  <a:lnTo>
                    <a:pt x="1467" y="166"/>
                  </a:lnTo>
                  <a:lnTo>
                    <a:pt x="1468" y="167"/>
                  </a:lnTo>
                  <a:lnTo>
                    <a:pt x="1468" y="168"/>
                  </a:lnTo>
                  <a:lnTo>
                    <a:pt x="1469" y="169"/>
                  </a:lnTo>
                  <a:lnTo>
                    <a:pt x="1469" y="170"/>
                  </a:lnTo>
                  <a:lnTo>
                    <a:pt x="1470" y="171"/>
                  </a:lnTo>
                  <a:lnTo>
                    <a:pt x="1470" y="171"/>
                  </a:lnTo>
                  <a:lnTo>
                    <a:pt x="1471" y="172"/>
                  </a:lnTo>
                  <a:lnTo>
                    <a:pt x="1471" y="172"/>
                  </a:lnTo>
                  <a:lnTo>
                    <a:pt x="1472" y="172"/>
                  </a:lnTo>
                  <a:lnTo>
                    <a:pt x="1473" y="171"/>
                  </a:lnTo>
                  <a:lnTo>
                    <a:pt x="1474" y="170"/>
                  </a:lnTo>
                  <a:lnTo>
                    <a:pt x="1474" y="169"/>
                  </a:lnTo>
                  <a:lnTo>
                    <a:pt x="1475" y="169"/>
                  </a:lnTo>
                  <a:lnTo>
                    <a:pt x="1475" y="169"/>
                  </a:lnTo>
                  <a:lnTo>
                    <a:pt x="1476" y="167"/>
                  </a:lnTo>
                  <a:lnTo>
                    <a:pt x="1476" y="167"/>
                  </a:lnTo>
                  <a:lnTo>
                    <a:pt x="1477" y="166"/>
                  </a:lnTo>
                  <a:lnTo>
                    <a:pt x="1477" y="165"/>
                  </a:lnTo>
                  <a:lnTo>
                    <a:pt x="1478" y="161"/>
                  </a:lnTo>
                  <a:lnTo>
                    <a:pt x="1478" y="160"/>
                  </a:lnTo>
                  <a:lnTo>
                    <a:pt x="1479" y="155"/>
                  </a:lnTo>
                  <a:lnTo>
                    <a:pt x="1480" y="154"/>
                  </a:lnTo>
                  <a:lnTo>
                    <a:pt x="1480" y="152"/>
                  </a:lnTo>
                  <a:lnTo>
                    <a:pt x="1481" y="151"/>
                  </a:lnTo>
                  <a:lnTo>
                    <a:pt x="1482" y="150"/>
                  </a:lnTo>
                  <a:lnTo>
                    <a:pt x="1482" y="150"/>
                  </a:lnTo>
                  <a:lnTo>
                    <a:pt x="1483" y="149"/>
                  </a:lnTo>
                  <a:lnTo>
                    <a:pt x="1483" y="148"/>
                  </a:lnTo>
                  <a:lnTo>
                    <a:pt x="1484" y="147"/>
                  </a:lnTo>
                  <a:lnTo>
                    <a:pt x="1484" y="146"/>
                  </a:lnTo>
                  <a:lnTo>
                    <a:pt x="1485" y="145"/>
                  </a:lnTo>
                  <a:lnTo>
                    <a:pt x="1486" y="144"/>
                  </a:lnTo>
                  <a:lnTo>
                    <a:pt x="1486" y="142"/>
                  </a:lnTo>
                  <a:lnTo>
                    <a:pt x="1487" y="141"/>
                  </a:lnTo>
                  <a:lnTo>
                    <a:pt x="1488" y="139"/>
                  </a:lnTo>
                  <a:lnTo>
                    <a:pt x="1488" y="138"/>
                  </a:lnTo>
                  <a:lnTo>
                    <a:pt x="1488" y="138"/>
                  </a:lnTo>
                  <a:lnTo>
                    <a:pt x="1489" y="138"/>
                  </a:lnTo>
                  <a:lnTo>
                    <a:pt x="1489" y="139"/>
                  </a:lnTo>
                  <a:lnTo>
                    <a:pt x="1490" y="141"/>
                  </a:lnTo>
                  <a:lnTo>
                    <a:pt x="1490" y="141"/>
                  </a:lnTo>
                  <a:lnTo>
                    <a:pt x="1491" y="142"/>
                  </a:lnTo>
                  <a:lnTo>
                    <a:pt x="1491" y="143"/>
                  </a:lnTo>
                  <a:lnTo>
                    <a:pt x="1492" y="144"/>
                  </a:lnTo>
                  <a:lnTo>
                    <a:pt x="1493" y="144"/>
                  </a:lnTo>
                  <a:lnTo>
                    <a:pt x="1493" y="144"/>
                  </a:lnTo>
                  <a:lnTo>
                    <a:pt x="1493" y="144"/>
                  </a:lnTo>
                  <a:lnTo>
                    <a:pt x="1494" y="144"/>
                  </a:lnTo>
                  <a:lnTo>
                    <a:pt x="1495" y="143"/>
                  </a:lnTo>
                  <a:lnTo>
                    <a:pt x="1495" y="142"/>
                  </a:lnTo>
                  <a:lnTo>
                    <a:pt x="1495" y="142"/>
                  </a:lnTo>
                  <a:lnTo>
                    <a:pt x="1496" y="142"/>
                  </a:lnTo>
                  <a:lnTo>
                    <a:pt x="1496" y="143"/>
                  </a:lnTo>
                  <a:lnTo>
                    <a:pt x="1497" y="143"/>
                  </a:lnTo>
                  <a:lnTo>
                    <a:pt x="1497" y="144"/>
                  </a:lnTo>
                  <a:lnTo>
                    <a:pt x="1498" y="146"/>
                  </a:lnTo>
                  <a:lnTo>
                    <a:pt x="1498" y="146"/>
                  </a:lnTo>
                  <a:lnTo>
                    <a:pt x="1499" y="148"/>
                  </a:lnTo>
                  <a:lnTo>
                    <a:pt x="1500" y="148"/>
                  </a:lnTo>
                  <a:lnTo>
                    <a:pt x="1500" y="148"/>
                  </a:lnTo>
                  <a:lnTo>
                    <a:pt x="1500" y="148"/>
                  </a:lnTo>
                  <a:lnTo>
                    <a:pt x="1501" y="149"/>
                  </a:lnTo>
                  <a:lnTo>
                    <a:pt x="1502" y="152"/>
                  </a:lnTo>
                  <a:lnTo>
                    <a:pt x="1502" y="153"/>
                  </a:lnTo>
                  <a:lnTo>
                    <a:pt x="1503" y="154"/>
                  </a:lnTo>
                  <a:lnTo>
                    <a:pt x="1503" y="154"/>
                  </a:lnTo>
                  <a:lnTo>
                    <a:pt x="1504" y="155"/>
                  </a:lnTo>
                  <a:lnTo>
                    <a:pt x="1504" y="154"/>
                  </a:lnTo>
                  <a:lnTo>
                    <a:pt x="1505" y="156"/>
                  </a:lnTo>
                  <a:lnTo>
                    <a:pt x="1505" y="157"/>
                  </a:lnTo>
                  <a:lnTo>
                    <a:pt x="1506" y="158"/>
                  </a:lnTo>
                  <a:lnTo>
                    <a:pt x="1507" y="159"/>
                  </a:lnTo>
                  <a:lnTo>
                    <a:pt x="1508" y="160"/>
                  </a:lnTo>
                  <a:lnTo>
                    <a:pt x="1508" y="160"/>
                  </a:lnTo>
                  <a:lnTo>
                    <a:pt x="1509" y="161"/>
                  </a:lnTo>
                  <a:lnTo>
                    <a:pt x="1509" y="161"/>
                  </a:lnTo>
                  <a:lnTo>
                    <a:pt x="1510" y="163"/>
                  </a:lnTo>
                  <a:lnTo>
                    <a:pt x="1510" y="164"/>
                  </a:lnTo>
                  <a:lnTo>
                    <a:pt x="1511" y="166"/>
                  </a:lnTo>
                  <a:lnTo>
                    <a:pt x="1511" y="167"/>
                  </a:lnTo>
                  <a:lnTo>
                    <a:pt x="1512" y="170"/>
                  </a:lnTo>
                  <a:lnTo>
                    <a:pt x="1513" y="171"/>
                  </a:lnTo>
                  <a:lnTo>
                    <a:pt x="1513" y="172"/>
                  </a:lnTo>
                  <a:lnTo>
                    <a:pt x="1513" y="173"/>
                  </a:lnTo>
                  <a:lnTo>
                    <a:pt x="1515" y="178"/>
                  </a:lnTo>
                  <a:lnTo>
                    <a:pt x="1515" y="181"/>
                  </a:lnTo>
                  <a:lnTo>
                    <a:pt x="1516" y="185"/>
                  </a:lnTo>
                  <a:lnTo>
                    <a:pt x="1516" y="186"/>
                  </a:lnTo>
                  <a:lnTo>
                    <a:pt x="1517" y="187"/>
                  </a:lnTo>
                  <a:lnTo>
                    <a:pt x="1517" y="187"/>
                  </a:lnTo>
                  <a:lnTo>
                    <a:pt x="1518" y="187"/>
                  </a:lnTo>
                  <a:lnTo>
                    <a:pt x="1518" y="187"/>
                  </a:lnTo>
                  <a:lnTo>
                    <a:pt x="1519" y="186"/>
                  </a:lnTo>
                  <a:lnTo>
                    <a:pt x="1520" y="186"/>
                  </a:lnTo>
                  <a:lnTo>
                    <a:pt x="1520" y="184"/>
                  </a:lnTo>
                  <a:lnTo>
                    <a:pt x="1521" y="183"/>
                  </a:lnTo>
                  <a:lnTo>
                    <a:pt x="1521" y="181"/>
                  </a:lnTo>
                  <a:lnTo>
                    <a:pt x="1522" y="182"/>
                  </a:lnTo>
                  <a:lnTo>
                    <a:pt x="1522" y="183"/>
                  </a:lnTo>
                  <a:lnTo>
                    <a:pt x="1523" y="184"/>
                  </a:lnTo>
                  <a:lnTo>
                    <a:pt x="1523" y="185"/>
                  </a:lnTo>
                  <a:lnTo>
                    <a:pt x="1524" y="188"/>
                  </a:lnTo>
                  <a:lnTo>
                    <a:pt x="1524" y="189"/>
                  </a:lnTo>
                  <a:lnTo>
                    <a:pt x="1525" y="191"/>
                  </a:lnTo>
                  <a:lnTo>
                    <a:pt x="1525" y="191"/>
                  </a:lnTo>
                  <a:lnTo>
                    <a:pt x="1526" y="192"/>
                  </a:lnTo>
                  <a:lnTo>
                    <a:pt x="1527" y="192"/>
                  </a:lnTo>
                  <a:lnTo>
                    <a:pt x="1527" y="193"/>
                  </a:lnTo>
                  <a:lnTo>
                    <a:pt x="1528" y="193"/>
                  </a:lnTo>
                  <a:lnTo>
                    <a:pt x="1529" y="193"/>
                  </a:lnTo>
                  <a:lnTo>
                    <a:pt x="1529" y="194"/>
                  </a:lnTo>
                  <a:lnTo>
                    <a:pt x="1530" y="194"/>
                  </a:lnTo>
                  <a:lnTo>
                    <a:pt x="1530" y="194"/>
                  </a:lnTo>
                  <a:lnTo>
                    <a:pt x="1531" y="195"/>
                  </a:lnTo>
                  <a:lnTo>
                    <a:pt x="1531" y="195"/>
                  </a:lnTo>
                  <a:lnTo>
                    <a:pt x="1532" y="196"/>
                  </a:lnTo>
                  <a:lnTo>
                    <a:pt x="1532" y="197"/>
                  </a:lnTo>
                  <a:lnTo>
                    <a:pt x="1533" y="197"/>
                  </a:lnTo>
                  <a:lnTo>
                    <a:pt x="1534" y="197"/>
                  </a:lnTo>
                  <a:lnTo>
                    <a:pt x="1535" y="198"/>
                  </a:lnTo>
                  <a:lnTo>
                    <a:pt x="1535" y="199"/>
                  </a:lnTo>
                  <a:lnTo>
                    <a:pt x="1536" y="200"/>
                  </a:lnTo>
                  <a:lnTo>
                    <a:pt x="1536" y="200"/>
                  </a:lnTo>
                  <a:lnTo>
                    <a:pt x="1537" y="201"/>
                  </a:lnTo>
                  <a:lnTo>
                    <a:pt x="1537" y="201"/>
                  </a:lnTo>
                  <a:lnTo>
                    <a:pt x="1538" y="202"/>
                  </a:lnTo>
                  <a:lnTo>
                    <a:pt x="1538" y="202"/>
                  </a:lnTo>
                  <a:lnTo>
                    <a:pt x="1539" y="202"/>
                  </a:lnTo>
                  <a:lnTo>
                    <a:pt x="1539" y="202"/>
                  </a:lnTo>
                  <a:lnTo>
                    <a:pt x="1540" y="202"/>
                  </a:lnTo>
                  <a:lnTo>
                    <a:pt x="1541" y="202"/>
                  </a:lnTo>
                  <a:lnTo>
                    <a:pt x="1542" y="202"/>
                  </a:lnTo>
                  <a:lnTo>
                    <a:pt x="1542" y="202"/>
                  </a:lnTo>
                  <a:lnTo>
                    <a:pt x="1542" y="202"/>
                  </a:lnTo>
                  <a:lnTo>
                    <a:pt x="1543" y="202"/>
                  </a:lnTo>
                  <a:lnTo>
                    <a:pt x="1543" y="202"/>
                  </a:lnTo>
                  <a:lnTo>
                    <a:pt x="1544" y="202"/>
                  </a:lnTo>
                  <a:lnTo>
                    <a:pt x="1544" y="202"/>
                  </a:lnTo>
                  <a:lnTo>
                    <a:pt x="1544" y="202"/>
                  </a:lnTo>
                  <a:lnTo>
                    <a:pt x="1545" y="202"/>
                  </a:lnTo>
                  <a:lnTo>
                    <a:pt x="1545" y="202"/>
                  </a:lnTo>
                  <a:lnTo>
                    <a:pt x="1545" y="202"/>
                  </a:lnTo>
                  <a:lnTo>
                    <a:pt x="1546" y="202"/>
                  </a:lnTo>
                  <a:lnTo>
                    <a:pt x="1547" y="202"/>
                  </a:lnTo>
                  <a:lnTo>
                    <a:pt x="1547" y="202"/>
                  </a:lnTo>
                  <a:lnTo>
                    <a:pt x="1548" y="202"/>
                  </a:lnTo>
                  <a:lnTo>
                    <a:pt x="1549" y="202"/>
                  </a:lnTo>
                  <a:lnTo>
                    <a:pt x="1549" y="202"/>
                  </a:lnTo>
                  <a:lnTo>
                    <a:pt x="1549" y="203"/>
                  </a:lnTo>
                  <a:lnTo>
                    <a:pt x="1550" y="203"/>
                  </a:lnTo>
                  <a:lnTo>
                    <a:pt x="1551" y="203"/>
                  </a:lnTo>
                  <a:lnTo>
                    <a:pt x="1551" y="203"/>
                  </a:lnTo>
                  <a:lnTo>
                    <a:pt x="1551" y="203"/>
                  </a:lnTo>
                  <a:lnTo>
                    <a:pt x="1552" y="203"/>
                  </a:lnTo>
                  <a:lnTo>
                    <a:pt x="1552" y="202"/>
                  </a:lnTo>
                  <a:lnTo>
                    <a:pt x="1553" y="202"/>
                  </a:lnTo>
                  <a:lnTo>
                    <a:pt x="1554" y="202"/>
                  </a:lnTo>
                  <a:lnTo>
                    <a:pt x="1554" y="201"/>
                  </a:lnTo>
                  <a:lnTo>
                    <a:pt x="1555" y="201"/>
                  </a:lnTo>
                  <a:lnTo>
                    <a:pt x="1556" y="202"/>
                  </a:lnTo>
                  <a:lnTo>
                    <a:pt x="1556" y="202"/>
                  </a:lnTo>
                  <a:lnTo>
                    <a:pt x="1557" y="202"/>
                  </a:lnTo>
                  <a:lnTo>
                    <a:pt x="1557" y="202"/>
                  </a:lnTo>
                  <a:lnTo>
                    <a:pt x="1558" y="203"/>
                  </a:lnTo>
                  <a:lnTo>
                    <a:pt x="1558" y="203"/>
                  </a:lnTo>
                  <a:lnTo>
                    <a:pt x="1559" y="203"/>
                  </a:lnTo>
                  <a:lnTo>
                    <a:pt x="1559" y="203"/>
                  </a:lnTo>
                  <a:lnTo>
                    <a:pt x="1559" y="203"/>
                  </a:lnTo>
                  <a:lnTo>
                    <a:pt x="1560" y="202"/>
                  </a:lnTo>
                  <a:lnTo>
                    <a:pt x="1561" y="202"/>
                  </a:lnTo>
                  <a:lnTo>
                    <a:pt x="1561" y="201"/>
                  </a:lnTo>
                  <a:lnTo>
                    <a:pt x="1562" y="200"/>
                  </a:lnTo>
                  <a:lnTo>
                    <a:pt x="1562" y="200"/>
                  </a:lnTo>
                  <a:lnTo>
                    <a:pt x="1563" y="200"/>
                  </a:lnTo>
                  <a:lnTo>
                    <a:pt x="1563" y="200"/>
                  </a:lnTo>
                  <a:lnTo>
                    <a:pt x="1564" y="199"/>
                  </a:lnTo>
                  <a:lnTo>
                    <a:pt x="1564" y="199"/>
                  </a:lnTo>
                  <a:lnTo>
                    <a:pt x="1565" y="199"/>
                  </a:lnTo>
                  <a:lnTo>
                    <a:pt x="1565" y="199"/>
                  </a:lnTo>
                  <a:lnTo>
                    <a:pt x="1566" y="198"/>
                  </a:lnTo>
                  <a:lnTo>
                    <a:pt x="1566" y="198"/>
                  </a:lnTo>
                  <a:lnTo>
                    <a:pt x="1567" y="197"/>
                  </a:lnTo>
                  <a:lnTo>
                    <a:pt x="1568" y="197"/>
                  </a:lnTo>
                  <a:lnTo>
                    <a:pt x="1569" y="196"/>
                  </a:lnTo>
                  <a:lnTo>
                    <a:pt x="1569" y="195"/>
                  </a:lnTo>
                  <a:lnTo>
                    <a:pt x="1569" y="194"/>
                  </a:lnTo>
                  <a:lnTo>
                    <a:pt x="1570" y="194"/>
                  </a:lnTo>
                  <a:lnTo>
                    <a:pt x="1571" y="193"/>
                  </a:lnTo>
                  <a:lnTo>
                    <a:pt x="1571" y="193"/>
                  </a:lnTo>
                  <a:lnTo>
                    <a:pt x="1572" y="192"/>
                  </a:lnTo>
                  <a:lnTo>
                    <a:pt x="1572" y="192"/>
                  </a:lnTo>
                  <a:lnTo>
                    <a:pt x="1573" y="191"/>
                  </a:lnTo>
                  <a:lnTo>
                    <a:pt x="1574" y="191"/>
                  </a:lnTo>
                  <a:lnTo>
                    <a:pt x="1574" y="190"/>
                  </a:lnTo>
                  <a:lnTo>
                    <a:pt x="1575" y="190"/>
                  </a:lnTo>
                  <a:lnTo>
                    <a:pt x="1576" y="190"/>
                  </a:lnTo>
                  <a:lnTo>
                    <a:pt x="1576" y="189"/>
                  </a:lnTo>
                  <a:lnTo>
                    <a:pt x="1577" y="189"/>
                  </a:lnTo>
                  <a:lnTo>
                    <a:pt x="1577" y="188"/>
                  </a:lnTo>
                  <a:lnTo>
                    <a:pt x="1578" y="187"/>
                  </a:lnTo>
                  <a:lnTo>
                    <a:pt x="1578" y="186"/>
                  </a:lnTo>
                  <a:lnTo>
                    <a:pt x="1579" y="185"/>
                  </a:lnTo>
                  <a:lnTo>
                    <a:pt x="1579" y="185"/>
                  </a:lnTo>
                  <a:lnTo>
                    <a:pt x="1580" y="184"/>
                  </a:lnTo>
                  <a:lnTo>
                    <a:pt x="1581" y="184"/>
                  </a:lnTo>
                  <a:lnTo>
                    <a:pt x="1581" y="183"/>
                  </a:lnTo>
                  <a:lnTo>
                    <a:pt x="1582" y="183"/>
                  </a:lnTo>
                  <a:lnTo>
                    <a:pt x="1583" y="182"/>
                  </a:lnTo>
                  <a:lnTo>
                    <a:pt x="1583" y="182"/>
                  </a:lnTo>
                  <a:lnTo>
                    <a:pt x="1584" y="181"/>
                  </a:lnTo>
                  <a:lnTo>
                    <a:pt x="1584" y="181"/>
                  </a:lnTo>
                  <a:lnTo>
                    <a:pt x="1585" y="180"/>
                  </a:lnTo>
                  <a:lnTo>
                    <a:pt x="1585" y="179"/>
                  </a:lnTo>
                  <a:lnTo>
                    <a:pt x="1586" y="179"/>
                  </a:lnTo>
                  <a:lnTo>
                    <a:pt x="1586" y="179"/>
                  </a:lnTo>
                  <a:lnTo>
                    <a:pt x="1586" y="180"/>
                  </a:lnTo>
                  <a:lnTo>
                    <a:pt x="1587" y="181"/>
                  </a:lnTo>
                  <a:lnTo>
                    <a:pt x="1588" y="181"/>
                  </a:lnTo>
                  <a:lnTo>
                    <a:pt x="1588" y="180"/>
                  </a:lnTo>
                  <a:lnTo>
                    <a:pt x="1589" y="180"/>
                  </a:lnTo>
                  <a:lnTo>
                    <a:pt x="1590" y="179"/>
                  </a:lnTo>
                  <a:lnTo>
                    <a:pt x="1590" y="178"/>
                  </a:lnTo>
                  <a:lnTo>
                    <a:pt x="1591" y="178"/>
                  </a:lnTo>
                  <a:lnTo>
                    <a:pt x="1591" y="178"/>
                  </a:lnTo>
                  <a:lnTo>
                    <a:pt x="1591" y="178"/>
                  </a:lnTo>
                  <a:lnTo>
                    <a:pt x="1592" y="178"/>
                  </a:lnTo>
                  <a:lnTo>
                    <a:pt x="1592" y="177"/>
                  </a:lnTo>
                  <a:lnTo>
                    <a:pt x="1593" y="177"/>
                  </a:lnTo>
                  <a:lnTo>
                    <a:pt x="1593" y="176"/>
                  </a:lnTo>
                  <a:lnTo>
                    <a:pt x="1594" y="175"/>
                  </a:lnTo>
                  <a:lnTo>
                    <a:pt x="1595" y="175"/>
                  </a:lnTo>
                  <a:lnTo>
                    <a:pt x="1596" y="173"/>
                  </a:lnTo>
                  <a:lnTo>
                    <a:pt x="1596" y="172"/>
                  </a:lnTo>
                  <a:lnTo>
                    <a:pt x="1597" y="171"/>
                  </a:lnTo>
                  <a:lnTo>
                    <a:pt x="1597" y="171"/>
                  </a:lnTo>
                  <a:lnTo>
                    <a:pt x="1598" y="170"/>
                  </a:lnTo>
                  <a:lnTo>
                    <a:pt x="1598" y="170"/>
                  </a:lnTo>
                  <a:lnTo>
                    <a:pt x="1598" y="171"/>
                  </a:lnTo>
                  <a:lnTo>
                    <a:pt x="1599" y="172"/>
                  </a:lnTo>
                  <a:lnTo>
                    <a:pt x="1600" y="172"/>
                  </a:lnTo>
                  <a:lnTo>
                    <a:pt x="1600" y="173"/>
                  </a:lnTo>
                  <a:lnTo>
                    <a:pt x="1600" y="174"/>
                  </a:lnTo>
                  <a:lnTo>
                    <a:pt x="1601" y="176"/>
                  </a:lnTo>
                  <a:lnTo>
                    <a:pt x="1602" y="176"/>
                  </a:lnTo>
                  <a:lnTo>
                    <a:pt x="1602" y="175"/>
                  </a:lnTo>
                  <a:lnTo>
                    <a:pt x="1603" y="175"/>
                  </a:lnTo>
                  <a:lnTo>
                    <a:pt x="1604" y="173"/>
                  </a:lnTo>
                  <a:lnTo>
                    <a:pt x="1604" y="172"/>
                  </a:lnTo>
                  <a:lnTo>
                    <a:pt x="1604" y="171"/>
                  </a:lnTo>
                  <a:lnTo>
                    <a:pt x="1605" y="171"/>
                  </a:lnTo>
                  <a:lnTo>
                    <a:pt x="1605" y="171"/>
                  </a:lnTo>
                  <a:lnTo>
                    <a:pt x="1606" y="170"/>
                  </a:lnTo>
                  <a:lnTo>
                    <a:pt x="1606" y="170"/>
                  </a:lnTo>
                  <a:lnTo>
                    <a:pt x="1607" y="168"/>
                  </a:lnTo>
                  <a:lnTo>
                    <a:pt x="1608" y="167"/>
                  </a:lnTo>
                  <a:lnTo>
                    <a:pt x="1608" y="164"/>
                  </a:lnTo>
                  <a:lnTo>
                    <a:pt x="1609" y="163"/>
                  </a:lnTo>
                  <a:lnTo>
                    <a:pt x="1610" y="162"/>
                  </a:lnTo>
                  <a:lnTo>
                    <a:pt x="1610" y="161"/>
                  </a:lnTo>
                  <a:lnTo>
                    <a:pt x="1611" y="160"/>
                  </a:lnTo>
                  <a:lnTo>
                    <a:pt x="1611" y="159"/>
                  </a:lnTo>
                  <a:lnTo>
                    <a:pt x="1612" y="157"/>
                  </a:lnTo>
                  <a:lnTo>
                    <a:pt x="1612" y="156"/>
                  </a:lnTo>
                  <a:lnTo>
                    <a:pt x="1613" y="154"/>
                  </a:lnTo>
                  <a:lnTo>
                    <a:pt x="1613" y="153"/>
                  </a:lnTo>
                  <a:lnTo>
                    <a:pt x="1614" y="150"/>
                  </a:lnTo>
                  <a:lnTo>
                    <a:pt x="1615" y="149"/>
                  </a:lnTo>
                  <a:lnTo>
                    <a:pt x="1615" y="146"/>
                  </a:lnTo>
                  <a:lnTo>
                    <a:pt x="1616" y="146"/>
                  </a:lnTo>
                  <a:lnTo>
                    <a:pt x="1617" y="146"/>
                  </a:lnTo>
                  <a:lnTo>
                    <a:pt x="1617" y="146"/>
                  </a:lnTo>
                  <a:lnTo>
                    <a:pt x="1618" y="147"/>
                  </a:lnTo>
                  <a:lnTo>
                    <a:pt x="1618" y="147"/>
                  </a:lnTo>
                  <a:lnTo>
                    <a:pt x="1619" y="146"/>
                  </a:lnTo>
                  <a:lnTo>
                    <a:pt x="1619" y="146"/>
                  </a:lnTo>
                  <a:lnTo>
                    <a:pt x="1620" y="144"/>
                  </a:lnTo>
                  <a:lnTo>
                    <a:pt x="1620" y="143"/>
                  </a:lnTo>
                  <a:lnTo>
                    <a:pt x="1621" y="142"/>
                  </a:lnTo>
                  <a:lnTo>
                    <a:pt x="1622" y="141"/>
                  </a:lnTo>
                  <a:lnTo>
                    <a:pt x="1622" y="140"/>
                  </a:lnTo>
                  <a:lnTo>
                    <a:pt x="1623" y="140"/>
                  </a:lnTo>
                  <a:lnTo>
                    <a:pt x="1623" y="139"/>
                  </a:lnTo>
                  <a:lnTo>
                    <a:pt x="1624" y="140"/>
                  </a:lnTo>
                  <a:lnTo>
                    <a:pt x="1624" y="141"/>
                  </a:lnTo>
                  <a:lnTo>
                    <a:pt x="1625" y="146"/>
                  </a:lnTo>
                  <a:lnTo>
                    <a:pt x="1625" y="148"/>
                  </a:lnTo>
                  <a:lnTo>
                    <a:pt x="1626" y="151"/>
                  </a:lnTo>
                  <a:lnTo>
                    <a:pt x="1626" y="151"/>
                  </a:lnTo>
                  <a:lnTo>
                    <a:pt x="1627" y="153"/>
                  </a:lnTo>
                  <a:lnTo>
                    <a:pt x="1627" y="153"/>
                  </a:lnTo>
                  <a:lnTo>
                    <a:pt x="1628" y="154"/>
                  </a:lnTo>
                  <a:lnTo>
                    <a:pt x="1628" y="153"/>
                  </a:lnTo>
                  <a:lnTo>
                    <a:pt x="1629" y="153"/>
                  </a:lnTo>
                  <a:lnTo>
                    <a:pt x="1630" y="153"/>
                  </a:lnTo>
                  <a:lnTo>
                    <a:pt x="1630" y="153"/>
                  </a:lnTo>
                  <a:lnTo>
                    <a:pt x="1631" y="151"/>
                  </a:lnTo>
                  <a:lnTo>
                    <a:pt x="1631" y="151"/>
                  </a:lnTo>
                  <a:lnTo>
                    <a:pt x="1632" y="149"/>
                  </a:lnTo>
                  <a:lnTo>
                    <a:pt x="1632" y="148"/>
                  </a:lnTo>
                  <a:lnTo>
                    <a:pt x="1633" y="147"/>
                  </a:lnTo>
                  <a:lnTo>
                    <a:pt x="1633" y="146"/>
                  </a:lnTo>
                  <a:lnTo>
                    <a:pt x="1634" y="143"/>
                  </a:lnTo>
                  <a:lnTo>
                    <a:pt x="1635" y="142"/>
                  </a:lnTo>
                  <a:lnTo>
                    <a:pt x="1635" y="138"/>
                  </a:lnTo>
                  <a:lnTo>
                    <a:pt x="1636" y="137"/>
                  </a:lnTo>
                  <a:lnTo>
                    <a:pt x="1637" y="135"/>
                  </a:lnTo>
                  <a:lnTo>
                    <a:pt x="1637" y="134"/>
                  </a:lnTo>
                  <a:lnTo>
                    <a:pt x="1638" y="130"/>
                  </a:lnTo>
                  <a:lnTo>
                    <a:pt x="1638" y="129"/>
                  </a:lnTo>
                  <a:lnTo>
                    <a:pt x="1639" y="126"/>
                  </a:lnTo>
                  <a:lnTo>
                    <a:pt x="1639" y="125"/>
                  </a:lnTo>
                  <a:lnTo>
                    <a:pt x="1640" y="120"/>
                  </a:lnTo>
                  <a:lnTo>
                    <a:pt x="1640" y="118"/>
                  </a:lnTo>
                  <a:lnTo>
                    <a:pt x="1641" y="114"/>
                  </a:lnTo>
                  <a:lnTo>
                    <a:pt x="1642" y="113"/>
                  </a:lnTo>
                  <a:lnTo>
                    <a:pt x="1642" y="112"/>
                  </a:lnTo>
                  <a:lnTo>
                    <a:pt x="1643" y="111"/>
                  </a:lnTo>
                  <a:lnTo>
                    <a:pt x="1644" y="108"/>
                  </a:lnTo>
                  <a:lnTo>
                    <a:pt x="1644" y="107"/>
                  </a:lnTo>
                  <a:lnTo>
                    <a:pt x="1645" y="103"/>
                  </a:lnTo>
                  <a:lnTo>
                    <a:pt x="1645" y="101"/>
                  </a:lnTo>
                  <a:lnTo>
                    <a:pt x="1646" y="98"/>
                  </a:lnTo>
                  <a:lnTo>
                    <a:pt x="1646" y="96"/>
                  </a:lnTo>
                  <a:lnTo>
                    <a:pt x="1647" y="91"/>
                  </a:lnTo>
                  <a:lnTo>
                    <a:pt x="1647" y="89"/>
                  </a:lnTo>
                  <a:lnTo>
                    <a:pt x="1648" y="83"/>
                  </a:lnTo>
                  <a:lnTo>
                    <a:pt x="1649" y="81"/>
                  </a:lnTo>
                  <a:lnTo>
                    <a:pt x="1649" y="75"/>
                  </a:lnTo>
                  <a:lnTo>
                    <a:pt x="1650" y="72"/>
                  </a:lnTo>
                  <a:lnTo>
                    <a:pt x="1651" y="61"/>
                  </a:lnTo>
                  <a:lnTo>
                    <a:pt x="1651" y="58"/>
                  </a:lnTo>
                  <a:lnTo>
                    <a:pt x="1652" y="50"/>
                  </a:lnTo>
                  <a:lnTo>
                    <a:pt x="1652" y="47"/>
                  </a:lnTo>
                  <a:lnTo>
                    <a:pt x="1653" y="43"/>
                  </a:lnTo>
                  <a:lnTo>
                    <a:pt x="1653" y="41"/>
                  </a:lnTo>
                  <a:lnTo>
                    <a:pt x="1654" y="33"/>
                  </a:lnTo>
                  <a:lnTo>
                    <a:pt x="1654" y="30"/>
                  </a:lnTo>
                  <a:lnTo>
                    <a:pt x="1655" y="26"/>
                  </a:lnTo>
                  <a:lnTo>
                    <a:pt x="1655" y="25"/>
                  </a:lnTo>
                  <a:lnTo>
                    <a:pt x="1657" y="20"/>
                  </a:lnTo>
                  <a:lnTo>
                    <a:pt x="1657" y="18"/>
                  </a:lnTo>
                  <a:lnTo>
                    <a:pt x="1658" y="6"/>
                  </a:lnTo>
                  <a:lnTo>
                    <a:pt x="1658" y="2"/>
                  </a:lnTo>
                  <a:lnTo>
                    <a:pt x="1658" y="0"/>
                  </a:lnTo>
                  <a:lnTo>
                    <a:pt x="1659" y="1"/>
                  </a:lnTo>
                  <a:lnTo>
                    <a:pt x="1659" y="2"/>
                  </a:lnTo>
                  <a:lnTo>
                    <a:pt x="1660" y="15"/>
                  </a:lnTo>
                  <a:lnTo>
                    <a:pt x="1660" y="18"/>
                  </a:lnTo>
                  <a:lnTo>
                    <a:pt x="1661" y="23"/>
                  </a:lnTo>
                  <a:lnTo>
                    <a:pt x="1661" y="25"/>
                  </a:lnTo>
                  <a:lnTo>
                    <a:pt x="1662" y="29"/>
                  </a:lnTo>
                  <a:lnTo>
                    <a:pt x="1663" y="31"/>
                  </a:lnTo>
                  <a:lnTo>
                    <a:pt x="1664" y="35"/>
                  </a:lnTo>
                  <a:lnTo>
                    <a:pt x="1664" y="36"/>
                  </a:lnTo>
                  <a:lnTo>
                    <a:pt x="1665" y="40"/>
                  </a:lnTo>
                  <a:lnTo>
                    <a:pt x="1665" y="42"/>
                  </a:lnTo>
                  <a:lnTo>
                    <a:pt x="1666" y="44"/>
                  </a:lnTo>
                  <a:lnTo>
                    <a:pt x="1666" y="45"/>
                  </a:lnTo>
                  <a:lnTo>
                    <a:pt x="1667" y="49"/>
                  </a:lnTo>
                  <a:lnTo>
                    <a:pt x="1667" y="50"/>
                  </a:lnTo>
                  <a:lnTo>
                    <a:pt x="1668" y="52"/>
                  </a:lnTo>
                  <a:lnTo>
                    <a:pt x="1669" y="52"/>
                  </a:lnTo>
                  <a:lnTo>
                    <a:pt x="1669" y="53"/>
                  </a:lnTo>
                  <a:lnTo>
                    <a:pt x="1670" y="54"/>
                  </a:lnTo>
                  <a:lnTo>
                    <a:pt x="1671" y="58"/>
                  </a:lnTo>
                  <a:lnTo>
                    <a:pt x="1671" y="60"/>
                  </a:lnTo>
                  <a:lnTo>
                    <a:pt x="1672" y="65"/>
                  </a:lnTo>
                  <a:lnTo>
                    <a:pt x="1672" y="68"/>
                  </a:lnTo>
                  <a:lnTo>
                    <a:pt x="1673" y="74"/>
                  </a:lnTo>
                  <a:lnTo>
                    <a:pt x="1673" y="78"/>
                  </a:lnTo>
                  <a:lnTo>
                    <a:pt x="1674" y="89"/>
                  </a:lnTo>
                  <a:lnTo>
                    <a:pt x="1674" y="93"/>
                  </a:lnTo>
                  <a:lnTo>
                    <a:pt x="1675" y="109"/>
                  </a:lnTo>
                  <a:lnTo>
                    <a:pt x="1676" y="117"/>
                  </a:lnTo>
                  <a:lnTo>
                    <a:pt x="1676" y="129"/>
                  </a:lnTo>
                  <a:lnTo>
                    <a:pt x="1677" y="130"/>
                  </a:lnTo>
                  <a:lnTo>
                    <a:pt x="1678" y="133"/>
                  </a:lnTo>
                  <a:lnTo>
                    <a:pt x="1678" y="134"/>
                  </a:lnTo>
                  <a:lnTo>
                    <a:pt x="1678" y="134"/>
                  </a:lnTo>
                  <a:lnTo>
                    <a:pt x="1679" y="134"/>
                  </a:lnTo>
                  <a:lnTo>
                    <a:pt x="1679" y="133"/>
                  </a:lnTo>
                  <a:lnTo>
                    <a:pt x="1680" y="133"/>
                  </a:lnTo>
                  <a:lnTo>
                    <a:pt x="1680" y="132"/>
                  </a:lnTo>
                  <a:lnTo>
                    <a:pt x="1681" y="132"/>
                  </a:lnTo>
                  <a:lnTo>
                    <a:pt x="1681" y="137"/>
                  </a:lnTo>
                  <a:lnTo>
                    <a:pt x="1681" y="139"/>
                  </a:lnTo>
                  <a:lnTo>
                    <a:pt x="1682" y="140"/>
                  </a:lnTo>
                  <a:lnTo>
                    <a:pt x="1682" y="140"/>
                  </a:lnTo>
                  <a:lnTo>
                    <a:pt x="1683" y="142"/>
                  </a:lnTo>
                  <a:lnTo>
                    <a:pt x="1683" y="146"/>
                  </a:lnTo>
                  <a:lnTo>
                    <a:pt x="1684" y="145"/>
                  </a:lnTo>
                  <a:lnTo>
                    <a:pt x="1685" y="140"/>
                  </a:lnTo>
                  <a:lnTo>
                    <a:pt x="1685" y="139"/>
                  </a:lnTo>
                  <a:lnTo>
                    <a:pt x="1686" y="138"/>
                  </a:lnTo>
                  <a:lnTo>
                    <a:pt x="1686" y="140"/>
                  </a:lnTo>
                  <a:lnTo>
                    <a:pt x="1687" y="148"/>
                  </a:lnTo>
                  <a:lnTo>
                    <a:pt x="1687" y="153"/>
                  </a:lnTo>
                  <a:lnTo>
                    <a:pt x="1688" y="170"/>
                  </a:lnTo>
                  <a:lnTo>
                    <a:pt x="1689" y="176"/>
                  </a:lnTo>
                  <a:lnTo>
                    <a:pt x="1689" y="195"/>
                  </a:lnTo>
                  <a:lnTo>
                    <a:pt x="1690" y="205"/>
                  </a:lnTo>
                  <a:lnTo>
                    <a:pt x="1691" y="213"/>
                  </a:lnTo>
                  <a:lnTo>
                    <a:pt x="1691" y="212"/>
                  </a:lnTo>
                  <a:lnTo>
                    <a:pt x="1691" y="212"/>
                  </a:lnTo>
                  <a:lnTo>
                    <a:pt x="1691" y="213"/>
                  </a:lnTo>
                  <a:lnTo>
                    <a:pt x="1692" y="214"/>
                  </a:lnTo>
                  <a:lnTo>
                    <a:pt x="1692" y="213"/>
                  </a:lnTo>
                  <a:lnTo>
                    <a:pt x="1693" y="221"/>
                  </a:lnTo>
                  <a:lnTo>
                    <a:pt x="1693" y="222"/>
                  </a:lnTo>
                  <a:lnTo>
                    <a:pt x="1693" y="222"/>
                  </a:lnTo>
                  <a:lnTo>
                    <a:pt x="1694" y="224"/>
                  </a:lnTo>
                  <a:lnTo>
                    <a:pt x="1694" y="225"/>
                  </a:lnTo>
                  <a:lnTo>
                    <a:pt x="1695" y="225"/>
                  </a:lnTo>
                  <a:lnTo>
                    <a:pt x="1695" y="225"/>
                  </a:lnTo>
                  <a:lnTo>
                    <a:pt x="1696" y="222"/>
                  </a:lnTo>
                  <a:lnTo>
                    <a:pt x="1696" y="214"/>
                  </a:lnTo>
                  <a:lnTo>
                    <a:pt x="1697" y="212"/>
                  </a:lnTo>
                  <a:lnTo>
                    <a:pt x="1698" y="204"/>
                  </a:lnTo>
                  <a:lnTo>
                    <a:pt x="1698" y="199"/>
                  </a:lnTo>
                  <a:lnTo>
                    <a:pt x="1699" y="191"/>
                  </a:lnTo>
                  <a:lnTo>
                    <a:pt x="1699" y="189"/>
                  </a:lnTo>
                  <a:lnTo>
                    <a:pt x="1700" y="185"/>
                  </a:lnTo>
                  <a:lnTo>
                    <a:pt x="1700" y="185"/>
                  </a:lnTo>
                  <a:lnTo>
                    <a:pt x="1701" y="184"/>
                  </a:lnTo>
                  <a:lnTo>
                    <a:pt x="1701" y="183"/>
                  </a:lnTo>
                  <a:lnTo>
                    <a:pt x="1702" y="177"/>
                  </a:lnTo>
                  <a:lnTo>
                    <a:pt x="1703" y="173"/>
                  </a:lnTo>
                  <a:lnTo>
                    <a:pt x="1703" y="153"/>
                  </a:lnTo>
                  <a:lnTo>
                    <a:pt x="1704" y="145"/>
                  </a:lnTo>
                  <a:lnTo>
                    <a:pt x="1705" y="95"/>
                  </a:lnTo>
                  <a:lnTo>
                    <a:pt x="1705" y="76"/>
                  </a:lnTo>
                  <a:lnTo>
                    <a:pt x="1706" y="41"/>
                  </a:lnTo>
                  <a:lnTo>
                    <a:pt x="1706" y="27"/>
                  </a:lnTo>
                  <a:lnTo>
                    <a:pt x="1707" y="14"/>
                  </a:lnTo>
                  <a:lnTo>
                    <a:pt x="1707" y="11"/>
                  </a:lnTo>
                  <a:lnTo>
                    <a:pt x="1708" y="7"/>
                  </a:lnTo>
                  <a:lnTo>
                    <a:pt x="1708" y="5"/>
                  </a:lnTo>
                  <a:lnTo>
                    <a:pt x="1709" y="4"/>
                  </a:lnTo>
                  <a:lnTo>
                    <a:pt x="1709" y="8"/>
                  </a:lnTo>
                  <a:lnTo>
                    <a:pt x="1710" y="12"/>
                  </a:lnTo>
                  <a:lnTo>
                    <a:pt x="1710" y="22"/>
                  </a:lnTo>
                  <a:lnTo>
                    <a:pt x="1711" y="25"/>
                  </a:lnTo>
                  <a:lnTo>
                    <a:pt x="1711" y="31"/>
                  </a:lnTo>
                  <a:lnTo>
                    <a:pt x="1712" y="34"/>
                  </a:lnTo>
                  <a:lnTo>
                    <a:pt x="1713" y="45"/>
                  </a:lnTo>
                  <a:lnTo>
                    <a:pt x="1713" y="48"/>
                  </a:lnTo>
                  <a:lnTo>
                    <a:pt x="1714" y="57"/>
                  </a:lnTo>
                  <a:lnTo>
                    <a:pt x="1714" y="59"/>
                  </a:lnTo>
                  <a:lnTo>
                    <a:pt x="1715" y="63"/>
                  </a:lnTo>
                  <a:lnTo>
                    <a:pt x="1715" y="65"/>
                  </a:lnTo>
                  <a:lnTo>
                    <a:pt x="1716" y="72"/>
                  </a:lnTo>
                  <a:lnTo>
                    <a:pt x="1717" y="75"/>
                  </a:lnTo>
                  <a:lnTo>
                    <a:pt x="1718" y="82"/>
                  </a:lnTo>
                  <a:lnTo>
                    <a:pt x="1718" y="85"/>
                  </a:lnTo>
                  <a:lnTo>
                    <a:pt x="1719" y="92"/>
                  </a:lnTo>
                  <a:lnTo>
                    <a:pt x="1719" y="95"/>
                  </a:lnTo>
                  <a:lnTo>
                    <a:pt x="1720" y="106"/>
                  </a:lnTo>
                  <a:lnTo>
                    <a:pt x="1720" y="108"/>
                  </a:lnTo>
                  <a:lnTo>
                    <a:pt x="1721" y="113"/>
                  </a:lnTo>
                  <a:lnTo>
                    <a:pt x="1721" y="114"/>
                  </a:lnTo>
                  <a:lnTo>
                    <a:pt x="1722" y="116"/>
                  </a:lnTo>
                  <a:lnTo>
                    <a:pt x="1723" y="117"/>
                  </a:lnTo>
                  <a:lnTo>
                    <a:pt x="1723" y="122"/>
                  </a:lnTo>
                  <a:lnTo>
                    <a:pt x="1724" y="124"/>
                  </a:lnTo>
                  <a:lnTo>
                    <a:pt x="1725" y="129"/>
                  </a:lnTo>
                  <a:lnTo>
                    <a:pt x="1725" y="130"/>
                  </a:lnTo>
                  <a:lnTo>
                    <a:pt x="1726" y="133"/>
                  </a:lnTo>
                  <a:lnTo>
                    <a:pt x="1726" y="135"/>
                  </a:lnTo>
                  <a:lnTo>
                    <a:pt x="1727" y="142"/>
                  </a:lnTo>
                  <a:lnTo>
                    <a:pt x="1727" y="145"/>
                  </a:lnTo>
                  <a:lnTo>
                    <a:pt x="1728" y="150"/>
                  </a:lnTo>
                  <a:lnTo>
                    <a:pt x="1728" y="152"/>
                  </a:lnTo>
                  <a:lnTo>
                    <a:pt x="1729" y="160"/>
                  </a:lnTo>
                  <a:lnTo>
                    <a:pt x="1730" y="163"/>
                  </a:lnTo>
                  <a:lnTo>
                    <a:pt x="1730" y="169"/>
                  </a:lnTo>
                  <a:lnTo>
                    <a:pt x="1731" y="171"/>
                  </a:lnTo>
                  <a:lnTo>
                    <a:pt x="1732" y="175"/>
                  </a:lnTo>
                  <a:lnTo>
                    <a:pt x="1732" y="177"/>
                  </a:lnTo>
                  <a:lnTo>
                    <a:pt x="1733" y="183"/>
                  </a:lnTo>
                  <a:lnTo>
                    <a:pt x="1733" y="185"/>
                  </a:lnTo>
                  <a:lnTo>
                    <a:pt x="1734" y="189"/>
                  </a:lnTo>
                  <a:lnTo>
                    <a:pt x="1734" y="191"/>
                  </a:lnTo>
                  <a:lnTo>
                    <a:pt x="1735" y="194"/>
                  </a:lnTo>
                  <a:lnTo>
                    <a:pt x="1735" y="195"/>
                  </a:lnTo>
                  <a:lnTo>
                    <a:pt x="1736" y="198"/>
                  </a:lnTo>
                  <a:lnTo>
                    <a:pt x="1737" y="199"/>
                  </a:lnTo>
                  <a:lnTo>
                    <a:pt x="1737" y="201"/>
                  </a:lnTo>
                  <a:lnTo>
                    <a:pt x="1738" y="202"/>
                  </a:lnTo>
                  <a:lnTo>
                    <a:pt x="1739" y="203"/>
                  </a:lnTo>
                  <a:lnTo>
                    <a:pt x="1739" y="204"/>
                  </a:lnTo>
                  <a:lnTo>
                    <a:pt x="1740" y="205"/>
                  </a:lnTo>
                  <a:lnTo>
                    <a:pt x="1740" y="206"/>
                  </a:lnTo>
                  <a:lnTo>
                    <a:pt x="1741" y="207"/>
                  </a:lnTo>
                  <a:lnTo>
                    <a:pt x="1742" y="208"/>
                  </a:lnTo>
                  <a:lnTo>
                    <a:pt x="1742" y="208"/>
                  </a:lnTo>
                  <a:lnTo>
                    <a:pt x="1742" y="209"/>
                  </a:lnTo>
                  <a:lnTo>
                    <a:pt x="1743" y="209"/>
                  </a:lnTo>
                  <a:lnTo>
                    <a:pt x="1744" y="209"/>
                  </a:lnTo>
                  <a:lnTo>
                    <a:pt x="1744" y="210"/>
                  </a:lnTo>
                  <a:lnTo>
                    <a:pt x="1745" y="211"/>
                  </a:lnTo>
                  <a:lnTo>
                    <a:pt x="1746" y="212"/>
                  </a:lnTo>
                  <a:lnTo>
                    <a:pt x="1746" y="212"/>
                  </a:lnTo>
                  <a:lnTo>
                    <a:pt x="1747" y="214"/>
                  </a:lnTo>
                  <a:lnTo>
                    <a:pt x="1747" y="214"/>
                  </a:lnTo>
                  <a:lnTo>
                    <a:pt x="1748" y="215"/>
                  </a:lnTo>
                  <a:lnTo>
                    <a:pt x="1748" y="215"/>
                  </a:lnTo>
                  <a:lnTo>
                    <a:pt x="1749" y="217"/>
                  </a:lnTo>
                  <a:lnTo>
                    <a:pt x="1749" y="217"/>
                  </a:lnTo>
                  <a:lnTo>
                    <a:pt x="1750" y="218"/>
                  </a:lnTo>
                  <a:lnTo>
                    <a:pt x="1751" y="218"/>
                  </a:lnTo>
                  <a:lnTo>
                    <a:pt x="1752" y="219"/>
                  </a:lnTo>
                  <a:lnTo>
                    <a:pt x="1752" y="219"/>
                  </a:lnTo>
                  <a:lnTo>
                    <a:pt x="1752" y="219"/>
                  </a:lnTo>
                  <a:lnTo>
                    <a:pt x="1753" y="219"/>
                  </a:lnTo>
                  <a:lnTo>
                    <a:pt x="1753" y="218"/>
                  </a:lnTo>
                  <a:lnTo>
                    <a:pt x="1754" y="216"/>
                  </a:lnTo>
                  <a:lnTo>
                    <a:pt x="1754" y="215"/>
                  </a:lnTo>
                  <a:lnTo>
                    <a:pt x="1755" y="213"/>
                  </a:lnTo>
                  <a:lnTo>
                    <a:pt x="1755" y="212"/>
                  </a:lnTo>
                  <a:lnTo>
                    <a:pt x="1756" y="208"/>
                  </a:lnTo>
                  <a:lnTo>
                    <a:pt x="1757" y="208"/>
                  </a:lnTo>
                  <a:lnTo>
                    <a:pt x="1757" y="207"/>
                  </a:lnTo>
                  <a:lnTo>
                    <a:pt x="1758" y="207"/>
                  </a:lnTo>
                  <a:lnTo>
                    <a:pt x="1758" y="207"/>
                  </a:lnTo>
                  <a:lnTo>
                    <a:pt x="1759" y="207"/>
                  </a:lnTo>
                  <a:lnTo>
                    <a:pt x="1759" y="207"/>
                  </a:lnTo>
                  <a:lnTo>
                    <a:pt x="1760" y="209"/>
                  </a:lnTo>
                  <a:lnTo>
                    <a:pt x="1760" y="209"/>
                  </a:lnTo>
                  <a:lnTo>
                    <a:pt x="1761" y="210"/>
                  </a:lnTo>
                  <a:lnTo>
                    <a:pt x="1761" y="210"/>
                  </a:lnTo>
                  <a:lnTo>
                    <a:pt x="1762" y="210"/>
                  </a:lnTo>
                  <a:lnTo>
                    <a:pt x="1762" y="210"/>
                  </a:lnTo>
                  <a:lnTo>
                    <a:pt x="1763" y="211"/>
                  </a:lnTo>
                  <a:lnTo>
                    <a:pt x="1764" y="211"/>
                  </a:lnTo>
                  <a:lnTo>
                    <a:pt x="1764" y="212"/>
                  </a:lnTo>
                  <a:lnTo>
                    <a:pt x="1765" y="212"/>
                  </a:lnTo>
                  <a:lnTo>
                    <a:pt x="1766" y="213"/>
                  </a:lnTo>
                  <a:lnTo>
                    <a:pt x="1766" y="214"/>
                  </a:lnTo>
                  <a:lnTo>
                    <a:pt x="1767" y="214"/>
                  </a:lnTo>
                  <a:lnTo>
                    <a:pt x="1767" y="215"/>
                  </a:lnTo>
                  <a:lnTo>
                    <a:pt x="1768" y="215"/>
                  </a:lnTo>
                  <a:lnTo>
                    <a:pt x="1768" y="216"/>
                  </a:lnTo>
                  <a:lnTo>
                    <a:pt x="1769" y="216"/>
                  </a:lnTo>
                  <a:lnTo>
                    <a:pt x="1769" y="216"/>
                  </a:lnTo>
                  <a:lnTo>
                    <a:pt x="1770" y="216"/>
                  </a:lnTo>
                  <a:lnTo>
                    <a:pt x="1771" y="217"/>
                  </a:lnTo>
                  <a:lnTo>
                    <a:pt x="1771" y="217"/>
                  </a:lnTo>
                  <a:lnTo>
                    <a:pt x="1772" y="217"/>
                  </a:lnTo>
                  <a:lnTo>
                    <a:pt x="1773" y="218"/>
                  </a:lnTo>
                  <a:lnTo>
                    <a:pt x="1773" y="218"/>
                  </a:lnTo>
                  <a:lnTo>
                    <a:pt x="1774" y="219"/>
                  </a:lnTo>
                  <a:lnTo>
                    <a:pt x="1774" y="219"/>
                  </a:lnTo>
                  <a:lnTo>
                    <a:pt x="1775" y="219"/>
                  </a:lnTo>
                  <a:lnTo>
                    <a:pt x="1775" y="219"/>
                  </a:lnTo>
                  <a:lnTo>
                    <a:pt x="1776" y="218"/>
                  </a:lnTo>
                  <a:lnTo>
                    <a:pt x="1776" y="218"/>
                  </a:lnTo>
                  <a:lnTo>
                    <a:pt x="1777" y="219"/>
                  </a:lnTo>
                  <a:lnTo>
                    <a:pt x="1778" y="219"/>
                  </a:lnTo>
                  <a:lnTo>
                    <a:pt x="1779" y="219"/>
                  </a:lnTo>
                  <a:lnTo>
                    <a:pt x="1779" y="219"/>
                  </a:lnTo>
                  <a:lnTo>
                    <a:pt x="1780" y="219"/>
                  </a:lnTo>
                  <a:lnTo>
                    <a:pt x="1780" y="219"/>
                  </a:lnTo>
                  <a:lnTo>
                    <a:pt x="1781" y="219"/>
                  </a:lnTo>
                  <a:lnTo>
                    <a:pt x="1781" y="219"/>
                  </a:lnTo>
                  <a:lnTo>
                    <a:pt x="1781" y="219"/>
                  </a:lnTo>
                  <a:lnTo>
                    <a:pt x="1782" y="219"/>
                  </a:lnTo>
                  <a:lnTo>
                    <a:pt x="1782" y="219"/>
                  </a:lnTo>
                  <a:lnTo>
                    <a:pt x="1782" y="219"/>
                  </a:lnTo>
                  <a:lnTo>
                    <a:pt x="1783" y="220"/>
                  </a:lnTo>
                  <a:lnTo>
                    <a:pt x="1784" y="220"/>
                  </a:lnTo>
                  <a:lnTo>
                    <a:pt x="1784" y="220"/>
                  </a:lnTo>
                  <a:lnTo>
                    <a:pt x="1785" y="220"/>
                  </a:lnTo>
                  <a:lnTo>
                    <a:pt x="1786" y="220"/>
                  </a:lnTo>
                  <a:lnTo>
                    <a:pt x="1786" y="220"/>
                  </a:lnTo>
                  <a:lnTo>
                    <a:pt x="1787" y="220"/>
                  </a:lnTo>
                  <a:lnTo>
                    <a:pt x="1787" y="220"/>
                  </a:lnTo>
                  <a:lnTo>
                    <a:pt x="1788" y="220"/>
                  </a:lnTo>
                  <a:lnTo>
                    <a:pt x="1788" y="221"/>
                  </a:lnTo>
                  <a:lnTo>
                    <a:pt x="1789" y="221"/>
                  </a:lnTo>
                  <a:lnTo>
                    <a:pt x="1789" y="221"/>
                  </a:lnTo>
                  <a:lnTo>
                    <a:pt x="1790" y="221"/>
                  </a:lnTo>
                  <a:lnTo>
                    <a:pt x="1791" y="221"/>
                  </a:lnTo>
                  <a:lnTo>
                    <a:pt x="1791" y="221"/>
                  </a:lnTo>
                  <a:lnTo>
                    <a:pt x="1792" y="220"/>
                  </a:lnTo>
                  <a:lnTo>
                    <a:pt x="1793" y="219"/>
                  </a:lnTo>
                  <a:lnTo>
                    <a:pt x="1793" y="219"/>
                  </a:lnTo>
                  <a:lnTo>
                    <a:pt x="1794" y="216"/>
                  </a:lnTo>
                  <a:lnTo>
                    <a:pt x="1794" y="216"/>
                  </a:lnTo>
                  <a:lnTo>
                    <a:pt x="1795" y="215"/>
                  </a:lnTo>
                  <a:lnTo>
                    <a:pt x="1795" y="215"/>
                  </a:lnTo>
                  <a:lnTo>
                    <a:pt x="1796" y="213"/>
                  </a:lnTo>
                  <a:lnTo>
                    <a:pt x="1796" y="212"/>
                  </a:lnTo>
                  <a:lnTo>
                    <a:pt x="1797" y="209"/>
                  </a:lnTo>
                  <a:lnTo>
                    <a:pt x="1797" y="207"/>
                  </a:lnTo>
                  <a:lnTo>
                    <a:pt x="1798" y="204"/>
                  </a:lnTo>
                  <a:lnTo>
                    <a:pt x="1799" y="202"/>
                  </a:lnTo>
                  <a:lnTo>
                    <a:pt x="1800" y="198"/>
                  </a:lnTo>
                  <a:lnTo>
                    <a:pt x="1800" y="198"/>
                  </a:lnTo>
                  <a:lnTo>
                    <a:pt x="1800" y="198"/>
                  </a:lnTo>
                  <a:lnTo>
                    <a:pt x="1801" y="198"/>
                  </a:lnTo>
                  <a:lnTo>
                    <a:pt x="1801" y="197"/>
                  </a:lnTo>
                  <a:lnTo>
                    <a:pt x="1802" y="195"/>
                  </a:lnTo>
                  <a:lnTo>
                    <a:pt x="1802" y="194"/>
                  </a:lnTo>
                  <a:lnTo>
                    <a:pt x="1803" y="190"/>
                  </a:lnTo>
                  <a:lnTo>
                    <a:pt x="1803" y="189"/>
                  </a:lnTo>
                  <a:lnTo>
                    <a:pt x="1804" y="186"/>
                  </a:lnTo>
                  <a:lnTo>
                    <a:pt x="1805" y="184"/>
                  </a:lnTo>
                  <a:lnTo>
                    <a:pt x="1805" y="178"/>
                  </a:lnTo>
                  <a:lnTo>
                    <a:pt x="1806" y="176"/>
                  </a:lnTo>
                  <a:lnTo>
                    <a:pt x="1807" y="171"/>
                  </a:lnTo>
                  <a:lnTo>
                    <a:pt x="1807" y="169"/>
                  </a:lnTo>
                  <a:lnTo>
                    <a:pt x="1808" y="164"/>
                  </a:lnTo>
                  <a:lnTo>
                    <a:pt x="1808" y="161"/>
                  </a:lnTo>
                  <a:lnTo>
                    <a:pt x="1809" y="152"/>
                  </a:lnTo>
                  <a:lnTo>
                    <a:pt x="1809" y="148"/>
                  </a:lnTo>
                  <a:lnTo>
                    <a:pt x="1810" y="140"/>
                  </a:lnTo>
                  <a:lnTo>
                    <a:pt x="1810" y="137"/>
                  </a:lnTo>
                  <a:lnTo>
                    <a:pt x="1811" y="132"/>
                  </a:lnTo>
                  <a:lnTo>
                    <a:pt x="1812" y="130"/>
                  </a:lnTo>
                  <a:lnTo>
                    <a:pt x="1813" y="128"/>
                  </a:lnTo>
                  <a:lnTo>
                    <a:pt x="1813" y="128"/>
                  </a:lnTo>
                  <a:lnTo>
                    <a:pt x="1814" y="127"/>
                  </a:lnTo>
                  <a:lnTo>
                    <a:pt x="1814" y="126"/>
                  </a:lnTo>
                  <a:lnTo>
                    <a:pt x="1815" y="126"/>
                  </a:lnTo>
                  <a:lnTo>
                    <a:pt x="1815" y="125"/>
                  </a:lnTo>
                  <a:lnTo>
                    <a:pt x="1816" y="125"/>
                  </a:lnTo>
                  <a:lnTo>
                    <a:pt x="1816" y="125"/>
                  </a:lnTo>
                  <a:lnTo>
                    <a:pt x="1816" y="125"/>
                  </a:lnTo>
                  <a:lnTo>
                    <a:pt x="1817" y="126"/>
                  </a:lnTo>
                  <a:lnTo>
                    <a:pt x="1818" y="126"/>
                  </a:lnTo>
                  <a:lnTo>
                    <a:pt x="1818" y="127"/>
                  </a:lnTo>
                  <a:lnTo>
                    <a:pt x="1819" y="127"/>
                  </a:lnTo>
                  <a:lnTo>
                    <a:pt x="1820" y="129"/>
                  </a:lnTo>
                  <a:lnTo>
                    <a:pt x="1820" y="130"/>
                  </a:lnTo>
                  <a:lnTo>
                    <a:pt x="1821" y="130"/>
                  </a:lnTo>
                  <a:lnTo>
                    <a:pt x="1821" y="131"/>
                  </a:lnTo>
                  <a:lnTo>
                    <a:pt x="1822" y="132"/>
                  </a:lnTo>
                  <a:lnTo>
                    <a:pt x="1822" y="132"/>
                  </a:lnTo>
                  <a:lnTo>
                    <a:pt x="1823" y="133"/>
                  </a:lnTo>
                  <a:lnTo>
                    <a:pt x="1823" y="133"/>
                  </a:lnTo>
                  <a:lnTo>
                    <a:pt x="1824" y="134"/>
                  </a:lnTo>
                  <a:lnTo>
                    <a:pt x="1825" y="134"/>
                  </a:lnTo>
                  <a:lnTo>
                    <a:pt x="1825" y="135"/>
                  </a:lnTo>
                  <a:lnTo>
                    <a:pt x="1826" y="135"/>
                  </a:lnTo>
                  <a:lnTo>
                    <a:pt x="1827" y="135"/>
                  </a:lnTo>
                  <a:lnTo>
                    <a:pt x="1827" y="135"/>
                  </a:lnTo>
                  <a:lnTo>
                    <a:pt x="1828" y="135"/>
                  </a:lnTo>
                  <a:lnTo>
                    <a:pt x="1828" y="135"/>
                  </a:lnTo>
                  <a:lnTo>
                    <a:pt x="1829" y="134"/>
                  </a:lnTo>
                  <a:lnTo>
                    <a:pt x="1829" y="134"/>
                  </a:lnTo>
                  <a:lnTo>
                    <a:pt x="1830" y="133"/>
                  </a:lnTo>
                  <a:lnTo>
                    <a:pt x="1831" y="132"/>
                  </a:lnTo>
                  <a:lnTo>
                    <a:pt x="1831" y="133"/>
                  </a:lnTo>
                  <a:lnTo>
                    <a:pt x="1832" y="133"/>
                  </a:lnTo>
                  <a:lnTo>
                    <a:pt x="1832" y="135"/>
                  </a:lnTo>
                  <a:lnTo>
                    <a:pt x="1833" y="136"/>
                  </a:lnTo>
                  <a:lnTo>
                    <a:pt x="1833" y="137"/>
                  </a:lnTo>
                  <a:lnTo>
                    <a:pt x="1834" y="137"/>
                  </a:lnTo>
                  <a:lnTo>
                    <a:pt x="1835" y="139"/>
                  </a:lnTo>
                  <a:lnTo>
                    <a:pt x="1835" y="140"/>
                  </a:lnTo>
                  <a:lnTo>
                    <a:pt x="1836" y="141"/>
                  </a:lnTo>
                  <a:lnTo>
                    <a:pt x="1836" y="142"/>
                  </a:lnTo>
                  <a:lnTo>
                    <a:pt x="1837" y="142"/>
                  </a:lnTo>
                  <a:lnTo>
                    <a:pt x="1837" y="142"/>
                  </a:lnTo>
                  <a:lnTo>
                    <a:pt x="1838" y="142"/>
                  </a:lnTo>
                  <a:lnTo>
                    <a:pt x="1838" y="142"/>
                  </a:lnTo>
                  <a:lnTo>
                    <a:pt x="1839" y="142"/>
                  </a:lnTo>
                  <a:lnTo>
                    <a:pt x="1840" y="141"/>
                  </a:lnTo>
                  <a:lnTo>
                    <a:pt x="1840" y="141"/>
                  </a:lnTo>
                  <a:lnTo>
                    <a:pt x="1841" y="141"/>
                  </a:lnTo>
                  <a:lnTo>
                    <a:pt x="1841" y="140"/>
                  </a:lnTo>
                  <a:lnTo>
                    <a:pt x="1842" y="139"/>
                  </a:lnTo>
                  <a:lnTo>
                    <a:pt x="1842" y="139"/>
                  </a:lnTo>
                  <a:lnTo>
                    <a:pt x="1843" y="139"/>
                  </a:lnTo>
                  <a:lnTo>
                    <a:pt x="1843" y="139"/>
                  </a:lnTo>
                  <a:lnTo>
                    <a:pt x="1844" y="138"/>
                  </a:lnTo>
                  <a:lnTo>
                    <a:pt x="1845" y="138"/>
                  </a:lnTo>
                  <a:lnTo>
                    <a:pt x="1845" y="138"/>
                  </a:lnTo>
                  <a:lnTo>
                    <a:pt x="1845" y="138"/>
                  </a:lnTo>
                  <a:lnTo>
                    <a:pt x="1846" y="138"/>
                  </a:lnTo>
                  <a:lnTo>
                    <a:pt x="1847" y="139"/>
                  </a:lnTo>
                  <a:lnTo>
                    <a:pt x="1847" y="139"/>
                  </a:lnTo>
                  <a:lnTo>
                    <a:pt x="1848" y="140"/>
                  </a:lnTo>
                  <a:lnTo>
                    <a:pt x="1848" y="140"/>
                  </a:lnTo>
                  <a:lnTo>
                    <a:pt x="1849" y="140"/>
                  </a:lnTo>
                  <a:lnTo>
                    <a:pt x="1849" y="140"/>
                  </a:lnTo>
                  <a:lnTo>
                    <a:pt x="1850" y="140"/>
                  </a:lnTo>
                  <a:lnTo>
                    <a:pt x="1850" y="140"/>
                  </a:lnTo>
                  <a:lnTo>
                    <a:pt x="1851" y="141"/>
                  </a:lnTo>
                  <a:lnTo>
                    <a:pt x="1852" y="142"/>
                  </a:lnTo>
                  <a:lnTo>
                    <a:pt x="1852" y="144"/>
                  </a:lnTo>
                  <a:lnTo>
                    <a:pt x="1853" y="144"/>
                  </a:lnTo>
                  <a:lnTo>
                    <a:pt x="1853" y="144"/>
                  </a:lnTo>
                  <a:lnTo>
                    <a:pt x="1854" y="144"/>
                  </a:lnTo>
                  <a:lnTo>
                    <a:pt x="1855" y="144"/>
                  </a:lnTo>
                  <a:lnTo>
                    <a:pt x="1855" y="143"/>
                  </a:lnTo>
                  <a:lnTo>
                    <a:pt x="1855" y="143"/>
                  </a:lnTo>
                  <a:lnTo>
                    <a:pt x="1856" y="144"/>
                  </a:lnTo>
                  <a:lnTo>
                    <a:pt x="1856" y="144"/>
                  </a:lnTo>
                  <a:lnTo>
                    <a:pt x="1857" y="145"/>
                  </a:lnTo>
                  <a:lnTo>
                    <a:pt x="1857" y="146"/>
                  </a:lnTo>
                  <a:lnTo>
                    <a:pt x="1858" y="147"/>
                  </a:lnTo>
                  <a:lnTo>
                    <a:pt x="1859" y="148"/>
                  </a:lnTo>
                  <a:lnTo>
                    <a:pt x="1859" y="148"/>
                  </a:lnTo>
                  <a:lnTo>
                    <a:pt x="1859" y="148"/>
                  </a:lnTo>
                  <a:lnTo>
                    <a:pt x="1860" y="147"/>
                  </a:lnTo>
                  <a:lnTo>
                    <a:pt x="1861" y="146"/>
                  </a:lnTo>
                  <a:lnTo>
                    <a:pt x="1861" y="146"/>
                  </a:lnTo>
                  <a:lnTo>
                    <a:pt x="1861" y="145"/>
                  </a:lnTo>
                  <a:lnTo>
                    <a:pt x="1862" y="147"/>
                  </a:lnTo>
                  <a:lnTo>
                    <a:pt x="1862" y="147"/>
                  </a:lnTo>
                  <a:lnTo>
                    <a:pt x="1863" y="151"/>
                  </a:lnTo>
                  <a:lnTo>
                    <a:pt x="1863" y="151"/>
                  </a:lnTo>
                  <a:lnTo>
                    <a:pt x="1864" y="153"/>
                  </a:lnTo>
                  <a:lnTo>
                    <a:pt x="1864" y="153"/>
                  </a:lnTo>
                  <a:lnTo>
                    <a:pt x="1865" y="155"/>
                  </a:lnTo>
                  <a:lnTo>
                    <a:pt x="1866" y="156"/>
                  </a:lnTo>
                  <a:lnTo>
                    <a:pt x="1866" y="158"/>
                  </a:lnTo>
                  <a:lnTo>
                    <a:pt x="1867" y="159"/>
                  </a:lnTo>
                  <a:lnTo>
                    <a:pt x="1868" y="160"/>
                  </a:lnTo>
                  <a:lnTo>
                    <a:pt x="1868" y="161"/>
                  </a:lnTo>
                  <a:lnTo>
                    <a:pt x="1869" y="162"/>
                  </a:lnTo>
                  <a:lnTo>
                    <a:pt x="1869" y="163"/>
                  </a:lnTo>
                  <a:lnTo>
                    <a:pt x="1870" y="164"/>
                  </a:lnTo>
                  <a:lnTo>
                    <a:pt x="1870" y="165"/>
                  </a:lnTo>
                  <a:lnTo>
                    <a:pt x="1871" y="166"/>
                  </a:lnTo>
                  <a:lnTo>
                    <a:pt x="1871" y="166"/>
                  </a:lnTo>
                  <a:lnTo>
                    <a:pt x="1872" y="169"/>
                  </a:lnTo>
                  <a:lnTo>
                    <a:pt x="1873" y="170"/>
                  </a:lnTo>
                  <a:lnTo>
                    <a:pt x="1873" y="171"/>
                  </a:lnTo>
                  <a:lnTo>
                    <a:pt x="1874" y="172"/>
                  </a:lnTo>
                  <a:lnTo>
                    <a:pt x="1875" y="173"/>
                  </a:lnTo>
                  <a:lnTo>
                    <a:pt x="1875" y="174"/>
                  </a:lnTo>
                  <a:lnTo>
                    <a:pt x="1876" y="177"/>
                  </a:lnTo>
                  <a:lnTo>
                    <a:pt x="1876" y="177"/>
                  </a:lnTo>
                  <a:lnTo>
                    <a:pt x="1877" y="179"/>
                  </a:lnTo>
                  <a:lnTo>
                    <a:pt x="1877" y="180"/>
                  </a:lnTo>
                  <a:lnTo>
                    <a:pt x="1878" y="181"/>
                  </a:lnTo>
                  <a:lnTo>
                    <a:pt x="1879" y="181"/>
                  </a:lnTo>
                  <a:lnTo>
                    <a:pt x="1879" y="182"/>
                  </a:lnTo>
                  <a:lnTo>
                    <a:pt x="1880" y="182"/>
                  </a:lnTo>
                  <a:lnTo>
                    <a:pt x="1881" y="183"/>
                  </a:lnTo>
                  <a:lnTo>
                    <a:pt x="1881" y="183"/>
                  </a:lnTo>
                  <a:lnTo>
                    <a:pt x="1882" y="186"/>
                  </a:lnTo>
                  <a:lnTo>
                    <a:pt x="1882" y="187"/>
                  </a:lnTo>
                  <a:lnTo>
                    <a:pt x="1883" y="190"/>
                  </a:lnTo>
                  <a:lnTo>
                    <a:pt x="1884" y="191"/>
                  </a:lnTo>
                  <a:lnTo>
                    <a:pt x="1884" y="193"/>
                  </a:lnTo>
                  <a:lnTo>
                    <a:pt x="1884" y="193"/>
                  </a:lnTo>
                  <a:lnTo>
                    <a:pt x="1885" y="194"/>
                  </a:lnTo>
                  <a:lnTo>
                    <a:pt x="1886" y="195"/>
                  </a:lnTo>
                  <a:lnTo>
                    <a:pt x="1886" y="195"/>
                  </a:lnTo>
                  <a:lnTo>
                    <a:pt x="1886" y="195"/>
                  </a:lnTo>
                  <a:lnTo>
                    <a:pt x="1888" y="195"/>
                  </a:lnTo>
                  <a:lnTo>
                    <a:pt x="1888" y="195"/>
                  </a:lnTo>
                  <a:lnTo>
                    <a:pt x="1889" y="195"/>
                  </a:lnTo>
                  <a:lnTo>
                    <a:pt x="1889" y="195"/>
                  </a:lnTo>
                  <a:lnTo>
                    <a:pt x="1890" y="194"/>
                  </a:lnTo>
                  <a:lnTo>
                    <a:pt x="1890" y="194"/>
                  </a:lnTo>
                  <a:lnTo>
                    <a:pt x="1891" y="193"/>
                  </a:lnTo>
                  <a:lnTo>
                    <a:pt x="1891" y="192"/>
                  </a:lnTo>
                  <a:lnTo>
                    <a:pt x="1892" y="192"/>
                  </a:lnTo>
                  <a:lnTo>
                    <a:pt x="1893" y="191"/>
                  </a:lnTo>
                  <a:lnTo>
                    <a:pt x="1893" y="191"/>
                  </a:lnTo>
                  <a:lnTo>
                    <a:pt x="1894" y="190"/>
                  </a:lnTo>
                  <a:lnTo>
                    <a:pt x="1895" y="189"/>
                  </a:lnTo>
                  <a:lnTo>
                    <a:pt x="1895" y="189"/>
                  </a:lnTo>
                  <a:lnTo>
                    <a:pt x="1896" y="188"/>
                  </a:lnTo>
                  <a:lnTo>
                    <a:pt x="1896" y="188"/>
                  </a:lnTo>
                  <a:lnTo>
                    <a:pt x="1897" y="187"/>
                  </a:lnTo>
                  <a:lnTo>
                    <a:pt x="1897" y="186"/>
                  </a:lnTo>
                  <a:lnTo>
                    <a:pt x="1898" y="184"/>
                  </a:lnTo>
                  <a:lnTo>
                    <a:pt x="1898" y="184"/>
                  </a:lnTo>
                  <a:lnTo>
                    <a:pt x="1899" y="183"/>
                  </a:lnTo>
                  <a:lnTo>
                    <a:pt x="1900" y="182"/>
                  </a:lnTo>
                  <a:lnTo>
                    <a:pt x="1901" y="182"/>
                  </a:lnTo>
                  <a:lnTo>
                    <a:pt x="1901" y="181"/>
                  </a:lnTo>
                  <a:lnTo>
                    <a:pt x="1902" y="180"/>
                  </a:lnTo>
                  <a:lnTo>
                    <a:pt x="1902" y="179"/>
                  </a:lnTo>
                  <a:lnTo>
                    <a:pt x="1903" y="177"/>
                  </a:lnTo>
                  <a:lnTo>
                    <a:pt x="1903" y="176"/>
                  </a:lnTo>
                  <a:lnTo>
                    <a:pt x="1904" y="175"/>
                  </a:lnTo>
                  <a:lnTo>
                    <a:pt x="1904" y="174"/>
                  </a:lnTo>
                  <a:lnTo>
                    <a:pt x="1905" y="172"/>
                  </a:lnTo>
                  <a:lnTo>
                    <a:pt x="1906" y="171"/>
                  </a:lnTo>
                  <a:lnTo>
                    <a:pt x="1906" y="172"/>
                  </a:lnTo>
                  <a:lnTo>
                    <a:pt x="1907" y="173"/>
                  </a:lnTo>
                  <a:lnTo>
                    <a:pt x="1908" y="175"/>
                  </a:lnTo>
                  <a:lnTo>
                    <a:pt x="1908" y="175"/>
                  </a:lnTo>
                  <a:lnTo>
                    <a:pt x="1909" y="177"/>
                  </a:lnTo>
                  <a:lnTo>
                    <a:pt x="1909" y="177"/>
                  </a:lnTo>
                  <a:lnTo>
                    <a:pt x="1910" y="177"/>
                  </a:lnTo>
                  <a:lnTo>
                    <a:pt x="1910" y="177"/>
                  </a:lnTo>
                  <a:lnTo>
                    <a:pt x="1911" y="177"/>
                  </a:lnTo>
                  <a:lnTo>
                    <a:pt x="1911" y="178"/>
                  </a:lnTo>
                  <a:lnTo>
                    <a:pt x="1911" y="178"/>
                  </a:lnTo>
                  <a:lnTo>
                    <a:pt x="1912" y="178"/>
                  </a:lnTo>
                  <a:lnTo>
                    <a:pt x="1912" y="178"/>
                  </a:lnTo>
                  <a:lnTo>
                    <a:pt x="1912" y="178"/>
                  </a:lnTo>
                  <a:lnTo>
                    <a:pt x="1913" y="178"/>
                  </a:lnTo>
                  <a:lnTo>
                    <a:pt x="1913" y="178"/>
                  </a:lnTo>
                  <a:lnTo>
                    <a:pt x="1913" y="178"/>
                  </a:lnTo>
                  <a:lnTo>
                    <a:pt x="1914" y="178"/>
                  </a:lnTo>
                  <a:lnTo>
                    <a:pt x="1914" y="178"/>
                  </a:lnTo>
                  <a:lnTo>
                    <a:pt x="1915" y="177"/>
                  </a:lnTo>
                  <a:lnTo>
                    <a:pt x="1915" y="177"/>
                  </a:lnTo>
                  <a:lnTo>
                    <a:pt x="1916" y="175"/>
                  </a:lnTo>
                  <a:lnTo>
                    <a:pt x="1916" y="175"/>
                  </a:lnTo>
                  <a:lnTo>
                    <a:pt x="1917" y="174"/>
                  </a:lnTo>
                  <a:lnTo>
                    <a:pt x="1917" y="174"/>
                  </a:lnTo>
                  <a:lnTo>
                    <a:pt x="1918" y="174"/>
                  </a:lnTo>
                  <a:lnTo>
                    <a:pt x="1918" y="175"/>
                  </a:lnTo>
                  <a:lnTo>
                    <a:pt x="1918" y="175"/>
                  </a:lnTo>
                  <a:lnTo>
                    <a:pt x="1919" y="177"/>
                  </a:lnTo>
                  <a:lnTo>
                    <a:pt x="1920" y="177"/>
                  </a:lnTo>
                  <a:lnTo>
                    <a:pt x="1920" y="177"/>
                  </a:lnTo>
                  <a:lnTo>
                    <a:pt x="1921" y="177"/>
                  </a:lnTo>
                  <a:lnTo>
                    <a:pt x="1922" y="178"/>
                  </a:lnTo>
                  <a:lnTo>
                    <a:pt x="1922" y="178"/>
                  </a:lnTo>
                  <a:lnTo>
                    <a:pt x="1922" y="178"/>
                  </a:lnTo>
                  <a:lnTo>
                    <a:pt x="1923" y="178"/>
                  </a:lnTo>
                  <a:lnTo>
                    <a:pt x="1923" y="177"/>
                  </a:lnTo>
                  <a:lnTo>
                    <a:pt x="1924" y="176"/>
                  </a:lnTo>
                  <a:lnTo>
                    <a:pt x="1924" y="175"/>
                  </a:lnTo>
                  <a:lnTo>
                    <a:pt x="1925" y="174"/>
                  </a:lnTo>
                  <a:lnTo>
                    <a:pt x="1925" y="174"/>
                  </a:lnTo>
                  <a:lnTo>
                    <a:pt x="1925" y="174"/>
                  </a:lnTo>
                  <a:lnTo>
                    <a:pt x="1926" y="174"/>
                  </a:lnTo>
                  <a:lnTo>
                    <a:pt x="1927" y="174"/>
                  </a:lnTo>
                  <a:lnTo>
                    <a:pt x="1928" y="175"/>
                  </a:lnTo>
                  <a:lnTo>
                    <a:pt x="1928" y="175"/>
                  </a:lnTo>
                  <a:lnTo>
                    <a:pt x="1929" y="177"/>
                  </a:lnTo>
                  <a:lnTo>
                    <a:pt x="1929" y="177"/>
                  </a:lnTo>
                  <a:lnTo>
                    <a:pt x="1930" y="179"/>
                  </a:lnTo>
                  <a:lnTo>
                    <a:pt x="1930" y="179"/>
                  </a:lnTo>
                  <a:lnTo>
                    <a:pt x="1931" y="181"/>
                  </a:lnTo>
                  <a:lnTo>
                    <a:pt x="1931" y="182"/>
                  </a:lnTo>
                  <a:lnTo>
                    <a:pt x="1932" y="184"/>
                  </a:lnTo>
                  <a:lnTo>
                    <a:pt x="1932" y="184"/>
                  </a:lnTo>
                  <a:lnTo>
                    <a:pt x="1933" y="185"/>
                  </a:lnTo>
                  <a:lnTo>
                    <a:pt x="1934" y="185"/>
                  </a:lnTo>
                  <a:lnTo>
                    <a:pt x="1934" y="185"/>
                  </a:lnTo>
                  <a:lnTo>
                    <a:pt x="1935" y="185"/>
                  </a:lnTo>
                  <a:lnTo>
                    <a:pt x="1935" y="185"/>
                  </a:lnTo>
                  <a:lnTo>
                    <a:pt x="1936" y="184"/>
                  </a:lnTo>
                  <a:lnTo>
                    <a:pt x="1936" y="184"/>
                  </a:lnTo>
                  <a:lnTo>
                    <a:pt x="1937" y="183"/>
                  </a:lnTo>
                  <a:lnTo>
                    <a:pt x="1937" y="182"/>
                  </a:lnTo>
                  <a:lnTo>
                    <a:pt x="1938" y="179"/>
                  </a:lnTo>
                  <a:lnTo>
                    <a:pt x="1938" y="178"/>
                  </a:lnTo>
                  <a:lnTo>
                    <a:pt x="1939" y="177"/>
                  </a:lnTo>
                  <a:lnTo>
                    <a:pt x="1939" y="176"/>
                  </a:lnTo>
                  <a:lnTo>
                    <a:pt x="1940" y="172"/>
                  </a:lnTo>
                  <a:lnTo>
                    <a:pt x="1941" y="170"/>
                  </a:lnTo>
                  <a:lnTo>
                    <a:pt x="1942" y="165"/>
                  </a:lnTo>
                  <a:lnTo>
                    <a:pt x="1942" y="163"/>
                  </a:lnTo>
                  <a:lnTo>
                    <a:pt x="1942" y="160"/>
                  </a:lnTo>
                  <a:lnTo>
                    <a:pt x="1943" y="158"/>
                  </a:lnTo>
                  <a:lnTo>
                    <a:pt x="1944" y="151"/>
                  </a:lnTo>
                  <a:lnTo>
                    <a:pt x="1944" y="150"/>
                  </a:lnTo>
                  <a:lnTo>
                    <a:pt x="1945" y="146"/>
                  </a:lnTo>
                  <a:lnTo>
                    <a:pt x="1945" y="145"/>
                  </a:lnTo>
                  <a:lnTo>
                    <a:pt x="1946" y="141"/>
                  </a:lnTo>
                  <a:lnTo>
                    <a:pt x="1947" y="139"/>
                  </a:lnTo>
                  <a:lnTo>
                    <a:pt x="1947" y="133"/>
                  </a:lnTo>
                  <a:lnTo>
                    <a:pt x="1948" y="133"/>
                  </a:lnTo>
                  <a:lnTo>
                    <a:pt x="1949" y="129"/>
                  </a:lnTo>
                  <a:lnTo>
                    <a:pt x="1949" y="128"/>
                  </a:lnTo>
                  <a:lnTo>
                    <a:pt x="1950" y="125"/>
                  </a:lnTo>
                  <a:lnTo>
                    <a:pt x="1950" y="125"/>
                  </a:lnTo>
                  <a:lnTo>
                    <a:pt x="1951" y="129"/>
                  </a:lnTo>
                  <a:lnTo>
                    <a:pt x="1951" y="131"/>
                  </a:lnTo>
                  <a:lnTo>
                    <a:pt x="1952" y="137"/>
                  </a:lnTo>
                  <a:lnTo>
                    <a:pt x="1952" y="139"/>
                  </a:lnTo>
                  <a:lnTo>
                    <a:pt x="1953" y="141"/>
                  </a:lnTo>
                  <a:lnTo>
                    <a:pt x="1954" y="143"/>
                  </a:lnTo>
                  <a:lnTo>
                    <a:pt x="1954" y="147"/>
                  </a:lnTo>
                  <a:lnTo>
                    <a:pt x="1955" y="148"/>
                  </a:lnTo>
                  <a:lnTo>
                    <a:pt x="1956" y="152"/>
                  </a:lnTo>
                  <a:lnTo>
                    <a:pt x="1956" y="153"/>
                  </a:lnTo>
                  <a:lnTo>
                    <a:pt x="1957" y="155"/>
                  </a:lnTo>
                  <a:lnTo>
                    <a:pt x="1957" y="156"/>
                  </a:lnTo>
                  <a:lnTo>
                    <a:pt x="1958" y="158"/>
                  </a:lnTo>
                  <a:lnTo>
                    <a:pt x="1958" y="158"/>
                  </a:lnTo>
                  <a:lnTo>
                    <a:pt x="1959" y="158"/>
                  </a:lnTo>
                  <a:lnTo>
                    <a:pt x="1959" y="158"/>
                  </a:lnTo>
                  <a:lnTo>
                    <a:pt x="1959" y="158"/>
                  </a:lnTo>
                  <a:lnTo>
                    <a:pt x="1960" y="156"/>
                  </a:lnTo>
                  <a:lnTo>
                    <a:pt x="1961" y="155"/>
                  </a:lnTo>
                  <a:lnTo>
                    <a:pt x="1962" y="151"/>
                  </a:lnTo>
                  <a:lnTo>
                    <a:pt x="1962" y="149"/>
                  </a:lnTo>
                  <a:lnTo>
                    <a:pt x="1963" y="145"/>
                  </a:lnTo>
                  <a:lnTo>
                    <a:pt x="1963" y="142"/>
                  </a:lnTo>
                  <a:lnTo>
                    <a:pt x="1964" y="137"/>
                  </a:lnTo>
                  <a:lnTo>
                    <a:pt x="1964" y="136"/>
                  </a:lnTo>
                  <a:lnTo>
                    <a:pt x="1965" y="132"/>
                  </a:lnTo>
                  <a:lnTo>
                    <a:pt x="1965" y="131"/>
                  </a:lnTo>
                  <a:lnTo>
                    <a:pt x="1966" y="126"/>
                  </a:lnTo>
                  <a:lnTo>
                    <a:pt x="1967" y="124"/>
                  </a:lnTo>
                  <a:lnTo>
                    <a:pt x="1967" y="119"/>
                  </a:lnTo>
                  <a:lnTo>
                    <a:pt x="1968" y="120"/>
                  </a:lnTo>
                  <a:lnTo>
                    <a:pt x="1969" y="122"/>
                  </a:lnTo>
                  <a:lnTo>
                    <a:pt x="1969" y="123"/>
                  </a:lnTo>
                  <a:lnTo>
                    <a:pt x="1970" y="123"/>
                  </a:lnTo>
                  <a:lnTo>
                    <a:pt x="1970" y="124"/>
                  </a:lnTo>
                  <a:lnTo>
                    <a:pt x="1971" y="125"/>
                  </a:lnTo>
                  <a:lnTo>
                    <a:pt x="1971" y="125"/>
                  </a:lnTo>
                  <a:lnTo>
                    <a:pt x="1972" y="126"/>
                  </a:lnTo>
                  <a:lnTo>
                    <a:pt x="1973" y="127"/>
                  </a:lnTo>
                  <a:lnTo>
                    <a:pt x="1973" y="128"/>
                  </a:lnTo>
                  <a:lnTo>
                    <a:pt x="1974" y="128"/>
                  </a:lnTo>
                  <a:lnTo>
                    <a:pt x="1974" y="129"/>
                  </a:lnTo>
                  <a:lnTo>
                    <a:pt x="1975" y="129"/>
                  </a:lnTo>
                  <a:lnTo>
                    <a:pt x="1975" y="130"/>
                  </a:lnTo>
                  <a:lnTo>
                    <a:pt x="1976" y="131"/>
                  </a:lnTo>
                  <a:lnTo>
                    <a:pt x="1977" y="134"/>
                  </a:lnTo>
                  <a:lnTo>
                    <a:pt x="1977" y="134"/>
                  </a:lnTo>
                  <a:lnTo>
                    <a:pt x="1978" y="136"/>
                  </a:lnTo>
                  <a:lnTo>
                    <a:pt x="1978" y="136"/>
                  </a:lnTo>
                  <a:lnTo>
                    <a:pt x="1979" y="137"/>
                  </a:lnTo>
                  <a:lnTo>
                    <a:pt x="1979" y="138"/>
                  </a:lnTo>
                  <a:lnTo>
                    <a:pt x="1980" y="139"/>
                  </a:lnTo>
                  <a:lnTo>
                    <a:pt x="1981" y="139"/>
                  </a:lnTo>
                  <a:lnTo>
                    <a:pt x="1981" y="140"/>
                  </a:lnTo>
                  <a:lnTo>
                    <a:pt x="1981" y="140"/>
                  </a:lnTo>
                  <a:lnTo>
                    <a:pt x="1982" y="139"/>
                  </a:lnTo>
                  <a:lnTo>
                    <a:pt x="1983" y="139"/>
                  </a:lnTo>
                  <a:lnTo>
                    <a:pt x="1983" y="138"/>
                  </a:lnTo>
                  <a:lnTo>
                    <a:pt x="1984" y="138"/>
                  </a:lnTo>
                  <a:lnTo>
                    <a:pt x="1984" y="137"/>
                  </a:lnTo>
                  <a:lnTo>
                    <a:pt x="1985" y="137"/>
                  </a:lnTo>
                  <a:lnTo>
                    <a:pt x="1985" y="137"/>
                  </a:lnTo>
                  <a:lnTo>
                    <a:pt x="1985" y="137"/>
                  </a:lnTo>
                  <a:lnTo>
                    <a:pt x="1986" y="138"/>
                  </a:lnTo>
                  <a:lnTo>
                    <a:pt x="1986" y="138"/>
                  </a:lnTo>
                  <a:lnTo>
                    <a:pt x="1987" y="137"/>
                  </a:lnTo>
                  <a:lnTo>
                    <a:pt x="1988" y="136"/>
                  </a:lnTo>
                  <a:lnTo>
                    <a:pt x="1988" y="136"/>
                  </a:lnTo>
                  <a:lnTo>
                    <a:pt x="1989" y="136"/>
                  </a:lnTo>
                  <a:lnTo>
                    <a:pt x="1989" y="136"/>
                  </a:lnTo>
                  <a:lnTo>
                    <a:pt x="1989" y="136"/>
                  </a:lnTo>
                  <a:lnTo>
                    <a:pt x="1990" y="136"/>
                  </a:lnTo>
                  <a:lnTo>
                    <a:pt x="1990" y="136"/>
                  </a:lnTo>
                  <a:lnTo>
                    <a:pt x="1991" y="135"/>
                  </a:lnTo>
                  <a:lnTo>
                    <a:pt x="1991" y="135"/>
                  </a:lnTo>
                  <a:lnTo>
                    <a:pt x="1992" y="134"/>
                  </a:lnTo>
                  <a:lnTo>
                    <a:pt x="1992" y="133"/>
                  </a:lnTo>
                  <a:lnTo>
                    <a:pt x="1993" y="132"/>
                  </a:lnTo>
                  <a:lnTo>
                    <a:pt x="1993" y="132"/>
                  </a:lnTo>
                  <a:lnTo>
                    <a:pt x="1994" y="131"/>
                  </a:lnTo>
                  <a:lnTo>
                    <a:pt x="1994" y="132"/>
                  </a:lnTo>
                  <a:lnTo>
                    <a:pt x="1995" y="132"/>
                  </a:lnTo>
                  <a:lnTo>
                    <a:pt x="1995" y="132"/>
                  </a:lnTo>
                  <a:lnTo>
                    <a:pt x="1996" y="132"/>
                  </a:lnTo>
                  <a:lnTo>
                    <a:pt x="1997" y="134"/>
                  </a:lnTo>
                  <a:lnTo>
                    <a:pt x="1997" y="134"/>
                  </a:lnTo>
                  <a:lnTo>
                    <a:pt x="1998" y="134"/>
                  </a:lnTo>
                  <a:lnTo>
                    <a:pt x="1998" y="134"/>
                  </a:lnTo>
                  <a:lnTo>
                    <a:pt x="1999" y="134"/>
                  </a:lnTo>
                  <a:lnTo>
                    <a:pt x="1999" y="134"/>
                  </a:lnTo>
                  <a:lnTo>
                    <a:pt x="2000" y="133"/>
                  </a:lnTo>
                  <a:lnTo>
                    <a:pt x="2001" y="134"/>
                  </a:lnTo>
                  <a:lnTo>
                    <a:pt x="2001" y="135"/>
                  </a:lnTo>
                  <a:lnTo>
                    <a:pt x="2002" y="135"/>
                  </a:lnTo>
                  <a:lnTo>
                    <a:pt x="2003" y="135"/>
                  </a:lnTo>
                  <a:lnTo>
                    <a:pt x="2003" y="135"/>
                  </a:lnTo>
                  <a:lnTo>
                    <a:pt x="2004" y="134"/>
                  </a:lnTo>
                  <a:lnTo>
                    <a:pt x="2004" y="133"/>
                  </a:lnTo>
                  <a:lnTo>
                    <a:pt x="2005" y="130"/>
                  </a:lnTo>
                  <a:lnTo>
                    <a:pt x="2005" y="129"/>
                  </a:lnTo>
                  <a:lnTo>
                    <a:pt x="2006" y="126"/>
                  </a:lnTo>
                  <a:lnTo>
                    <a:pt x="2006" y="124"/>
                  </a:lnTo>
                  <a:lnTo>
                    <a:pt x="2007" y="120"/>
                  </a:lnTo>
                  <a:lnTo>
                    <a:pt x="2008" y="119"/>
                  </a:lnTo>
                  <a:lnTo>
                    <a:pt x="2008" y="118"/>
                  </a:lnTo>
                  <a:lnTo>
                    <a:pt x="2009" y="117"/>
                  </a:lnTo>
                  <a:lnTo>
                    <a:pt x="2010" y="116"/>
                  </a:lnTo>
                  <a:lnTo>
                    <a:pt x="2010" y="116"/>
                  </a:lnTo>
                  <a:lnTo>
                    <a:pt x="2011" y="115"/>
                  </a:lnTo>
                  <a:lnTo>
                    <a:pt x="2011" y="115"/>
                  </a:lnTo>
                  <a:lnTo>
                    <a:pt x="2012" y="114"/>
                  </a:lnTo>
                  <a:lnTo>
                    <a:pt x="2012" y="114"/>
                  </a:lnTo>
                  <a:lnTo>
                    <a:pt x="2013" y="114"/>
                  </a:lnTo>
                  <a:lnTo>
                    <a:pt x="2013" y="113"/>
                  </a:lnTo>
                  <a:lnTo>
                    <a:pt x="2013" y="113"/>
                  </a:lnTo>
                </a:path>
              </a:pathLst>
            </a:custGeom>
            <a:noFill/>
            <a:ln w="4763"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cxnSp>
        <p:nvCxnSpPr>
          <p:cNvPr id="3138" name="Straight Connector 3137">
            <a:extLst>
              <a:ext uri="{FF2B5EF4-FFF2-40B4-BE49-F238E27FC236}">
                <a16:creationId xmlns:a16="http://schemas.microsoft.com/office/drawing/2014/main" id="{0767C233-4467-48C4-9454-B2684055C679}"/>
              </a:ext>
            </a:extLst>
          </p:cNvPr>
          <p:cNvCxnSpPr/>
          <p:nvPr/>
        </p:nvCxnSpPr>
        <p:spPr>
          <a:xfrm>
            <a:off x="56578" y="2957677"/>
            <a:ext cx="4349364"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2B681A57-6548-478C-A0BC-6DCBD8A797BF}"/>
              </a:ext>
            </a:extLst>
          </p:cNvPr>
          <p:cNvSpPr txBox="1"/>
          <p:nvPr/>
        </p:nvSpPr>
        <p:spPr>
          <a:xfrm>
            <a:off x="6300670" y="142425"/>
            <a:ext cx="5891329" cy="4216539"/>
          </a:xfrm>
          <a:prstGeom prst="rect">
            <a:avLst/>
          </a:prstGeom>
          <a:noFill/>
        </p:spPr>
        <p:txBody>
          <a:bodyPr wrap="square" rtlCol="0">
            <a:spAutoFit/>
          </a:bodyPr>
          <a:lstStyle/>
          <a:p>
            <a:r>
              <a:rPr lang="en-US" sz="2400" dirty="0"/>
              <a:t>It is important to note that pure motif search “almost” works.</a:t>
            </a:r>
          </a:p>
          <a:p>
            <a:endParaRPr lang="en-US" sz="2400" dirty="0"/>
          </a:p>
          <a:p>
            <a:r>
              <a:rPr lang="en-US" sz="2400" dirty="0"/>
              <a:t>As you can see below, the true motif </a:t>
            </a:r>
            <a:r>
              <a:rPr lang="en-US" sz="2400" i="1" dirty="0"/>
              <a:t>is</a:t>
            </a:r>
            <a:r>
              <a:rPr lang="en-US" sz="2400" dirty="0"/>
              <a:t> low in the MP, just not </a:t>
            </a:r>
            <a:r>
              <a:rPr lang="en-US" sz="2400" i="1" dirty="0"/>
              <a:t>quite</a:t>
            </a:r>
            <a:r>
              <a:rPr lang="en-US" sz="2400" dirty="0"/>
              <a:t> low enough.</a:t>
            </a:r>
          </a:p>
          <a:p>
            <a:endParaRPr lang="en-US" sz="2400" dirty="0"/>
          </a:p>
          <a:p>
            <a:r>
              <a:rPr lang="en-US" sz="2400" dirty="0"/>
              <a:t>That means if we can just nudge the relevant section down a little (or equivalently, nudge everything else up), we would find the right motifs. </a:t>
            </a:r>
          </a:p>
          <a:p>
            <a:endParaRPr lang="en-US" sz="2800" dirty="0"/>
          </a:p>
        </p:txBody>
      </p:sp>
      <p:sp>
        <p:nvSpPr>
          <p:cNvPr id="3139" name="Rectangle 3138">
            <a:extLst>
              <a:ext uri="{FF2B5EF4-FFF2-40B4-BE49-F238E27FC236}">
                <a16:creationId xmlns:a16="http://schemas.microsoft.com/office/drawing/2014/main" id="{0C02BF91-7DBF-4A34-9AB4-584563436FDD}"/>
              </a:ext>
            </a:extLst>
          </p:cNvPr>
          <p:cNvSpPr/>
          <p:nvPr/>
        </p:nvSpPr>
        <p:spPr>
          <a:xfrm>
            <a:off x="552079" y="1396521"/>
            <a:ext cx="2263697" cy="369332"/>
          </a:xfrm>
          <a:prstGeom prst="rect">
            <a:avLst/>
          </a:prstGeom>
        </p:spPr>
        <p:txBody>
          <a:bodyPr wrap="none">
            <a:spAutoFit/>
          </a:bodyPr>
          <a:lstStyle/>
          <a:p>
            <a:r>
              <a:rPr lang="en-US" dirty="0"/>
              <a:t>Zoom-in of part of MP</a:t>
            </a:r>
          </a:p>
        </p:txBody>
      </p:sp>
      <p:cxnSp>
        <p:nvCxnSpPr>
          <p:cNvPr id="3141" name="Straight Arrow Connector 3140">
            <a:extLst>
              <a:ext uri="{FF2B5EF4-FFF2-40B4-BE49-F238E27FC236}">
                <a16:creationId xmlns:a16="http://schemas.microsoft.com/office/drawing/2014/main" id="{8C8B0736-9DCE-4142-855E-AFE243D93729}"/>
              </a:ext>
            </a:extLst>
          </p:cNvPr>
          <p:cNvCxnSpPr>
            <a:cxnSpLocks/>
          </p:cNvCxnSpPr>
          <p:nvPr/>
        </p:nvCxnSpPr>
        <p:spPr>
          <a:xfrm flipH="1" flipV="1">
            <a:off x="3105034" y="2904435"/>
            <a:ext cx="2373414" cy="122229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3" name="Straight Arrow Connector 112">
            <a:extLst>
              <a:ext uri="{FF2B5EF4-FFF2-40B4-BE49-F238E27FC236}">
                <a16:creationId xmlns:a16="http://schemas.microsoft.com/office/drawing/2014/main" id="{7B3C2DC9-CB28-4479-996F-9D9FDA98A1DE}"/>
              </a:ext>
            </a:extLst>
          </p:cNvPr>
          <p:cNvCxnSpPr>
            <a:cxnSpLocks/>
          </p:cNvCxnSpPr>
          <p:nvPr/>
        </p:nvCxnSpPr>
        <p:spPr>
          <a:xfrm flipH="1" flipV="1">
            <a:off x="813965" y="3023081"/>
            <a:ext cx="553659" cy="177065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18" name="Rectangle 49">
            <a:extLst>
              <a:ext uri="{FF2B5EF4-FFF2-40B4-BE49-F238E27FC236}">
                <a16:creationId xmlns:a16="http://schemas.microsoft.com/office/drawing/2014/main" id="{5F4DC285-F87E-41AE-BFAD-D887666BCFB1}"/>
              </a:ext>
            </a:extLst>
          </p:cNvPr>
          <p:cNvSpPr>
            <a:spLocks noChangeArrowheads="1"/>
          </p:cNvSpPr>
          <p:nvPr/>
        </p:nvSpPr>
        <p:spPr bwMode="auto">
          <a:xfrm>
            <a:off x="402853" y="5002353"/>
            <a:ext cx="2689225" cy="8667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Line 50">
            <a:extLst>
              <a:ext uri="{FF2B5EF4-FFF2-40B4-BE49-F238E27FC236}">
                <a16:creationId xmlns:a16="http://schemas.microsoft.com/office/drawing/2014/main" id="{A37AB7DB-8F01-4282-A82D-960767C5E491}"/>
              </a:ext>
            </a:extLst>
          </p:cNvPr>
          <p:cNvSpPr>
            <a:spLocks noChangeShapeType="1"/>
          </p:cNvSpPr>
          <p:nvPr/>
        </p:nvSpPr>
        <p:spPr bwMode="auto">
          <a:xfrm>
            <a:off x="402853" y="5869128"/>
            <a:ext cx="26892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0" name="Line 51">
            <a:extLst>
              <a:ext uri="{FF2B5EF4-FFF2-40B4-BE49-F238E27FC236}">
                <a16:creationId xmlns:a16="http://schemas.microsoft.com/office/drawing/2014/main" id="{883A93C0-C803-4C21-ACCD-0FE9D3D2CEFC}"/>
              </a:ext>
            </a:extLst>
          </p:cNvPr>
          <p:cNvSpPr>
            <a:spLocks noChangeShapeType="1"/>
          </p:cNvSpPr>
          <p:nvPr/>
        </p:nvSpPr>
        <p:spPr bwMode="auto">
          <a:xfrm flipV="1">
            <a:off x="402853" y="5843728"/>
            <a:ext cx="0" cy="254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 name="Line 52">
            <a:extLst>
              <a:ext uri="{FF2B5EF4-FFF2-40B4-BE49-F238E27FC236}">
                <a16:creationId xmlns:a16="http://schemas.microsoft.com/office/drawing/2014/main" id="{F40DCE77-4CA0-4ABC-972B-8CFB3537DCCA}"/>
              </a:ext>
            </a:extLst>
          </p:cNvPr>
          <p:cNvSpPr>
            <a:spLocks noChangeShapeType="1"/>
          </p:cNvSpPr>
          <p:nvPr/>
        </p:nvSpPr>
        <p:spPr bwMode="auto">
          <a:xfrm flipV="1">
            <a:off x="3092078" y="5843728"/>
            <a:ext cx="0" cy="254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2" name="Rectangle 53">
            <a:extLst>
              <a:ext uri="{FF2B5EF4-FFF2-40B4-BE49-F238E27FC236}">
                <a16:creationId xmlns:a16="http://schemas.microsoft.com/office/drawing/2014/main" id="{690B35B5-D58B-4C82-82D2-F0387F129127}"/>
              </a:ext>
            </a:extLst>
          </p:cNvPr>
          <p:cNvSpPr>
            <a:spLocks noChangeArrowheads="1"/>
          </p:cNvSpPr>
          <p:nvPr/>
        </p:nvSpPr>
        <p:spPr bwMode="auto">
          <a:xfrm>
            <a:off x="375865" y="5916753"/>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23" name="Rectangle 54">
            <a:extLst>
              <a:ext uri="{FF2B5EF4-FFF2-40B4-BE49-F238E27FC236}">
                <a16:creationId xmlns:a16="http://schemas.microsoft.com/office/drawing/2014/main" id="{A33AFF58-9AC3-474B-B0BC-F88D9CD82BD9}"/>
              </a:ext>
            </a:extLst>
          </p:cNvPr>
          <p:cNvSpPr>
            <a:spLocks noChangeArrowheads="1"/>
          </p:cNvSpPr>
          <p:nvPr/>
        </p:nvSpPr>
        <p:spPr bwMode="auto">
          <a:xfrm>
            <a:off x="3019053" y="5916753"/>
            <a:ext cx="1889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24" name="Line 55">
            <a:extLst>
              <a:ext uri="{FF2B5EF4-FFF2-40B4-BE49-F238E27FC236}">
                <a16:creationId xmlns:a16="http://schemas.microsoft.com/office/drawing/2014/main" id="{68B390B4-AD6E-4E1E-968E-4D06E6AEBB6B}"/>
              </a:ext>
            </a:extLst>
          </p:cNvPr>
          <p:cNvSpPr>
            <a:spLocks noChangeShapeType="1"/>
          </p:cNvSpPr>
          <p:nvPr/>
        </p:nvSpPr>
        <p:spPr bwMode="auto">
          <a:xfrm flipV="1">
            <a:off x="402853" y="5002353"/>
            <a:ext cx="0" cy="866775"/>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5" name="Freeform 56">
            <a:extLst>
              <a:ext uri="{FF2B5EF4-FFF2-40B4-BE49-F238E27FC236}">
                <a16:creationId xmlns:a16="http://schemas.microsoft.com/office/drawing/2014/main" id="{F744B43A-DE21-4631-98BC-C279048CC2D1}"/>
              </a:ext>
            </a:extLst>
          </p:cNvPr>
          <p:cNvSpPr>
            <a:spLocks/>
          </p:cNvSpPr>
          <p:nvPr/>
        </p:nvSpPr>
        <p:spPr bwMode="auto">
          <a:xfrm>
            <a:off x="402853" y="5042040"/>
            <a:ext cx="2689225" cy="788988"/>
          </a:xfrm>
          <a:custGeom>
            <a:avLst/>
            <a:gdLst>
              <a:gd name="T0" fmla="*/ 24 w 1694"/>
              <a:gd name="T1" fmla="*/ 476 h 497"/>
              <a:gd name="T2" fmla="*/ 51 w 1694"/>
              <a:gd name="T3" fmla="*/ 481 h 497"/>
              <a:gd name="T4" fmla="*/ 78 w 1694"/>
              <a:gd name="T5" fmla="*/ 493 h 497"/>
              <a:gd name="T6" fmla="*/ 105 w 1694"/>
              <a:gd name="T7" fmla="*/ 464 h 497"/>
              <a:gd name="T8" fmla="*/ 132 w 1694"/>
              <a:gd name="T9" fmla="*/ 470 h 497"/>
              <a:gd name="T10" fmla="*/ 160 w 1694"/>
              <a:gd name="T11" fmla="*/ 470 h 497"/>
              <a:gd name="T12" fmla="*/ 187 w 1694"/>
              <a:gd name="T13" fmla="*/ 463 h 497"/>
              <a:gd name="T14" fmla="*/ 214 w 1694"/>
              <a:gd name="T15" fmla="*/ 471 h 497"/>
              <a:gd name="T16" fmla="*/ 241 w 1694"/>
              <a:gd name="T17" fmla="*/ 438 h 497"/>
              <a:gd name="T18" fmla="*/ 268 w 1694"/>
              <a:gd name="T19" fmla="*/ 448 h 497"/>
              <a:gd name="T20" fmla="*/ 295 w 1694"/>
              <a:gd name="T21" fmla="*/ 450 h 497"/>
              <a:gd name="T22" fmla="*/ 323 w 1694"/>
              <a:gd name="T23" fmla="*/ 433 h 497"/>
              <a:gd name="T24" fmla="*/ 350 w 1694"/>
              <a:gd name="T25" fmla="*/ 454 h 497"/>
              <a:gd name="T26" fmla="*/ 377 w 1694"/>
              <a:gd name="T27" fmla="*/ 402 h 497"/>
              <a:gd name="T28" fmla="*/ 404 w 1694"/>
              <a:gd name="T29" fmla="*/ 383 h 497"/>
              <a:gd name="T30" fmla="*/ 431 w 1694"/>
              <a:gd name="T31" fmla="*/ 368 h 497"/>
              <a:gd name="T32" fmla="*/ 458 w 1694"/>
              <a:gd name="T33" fmla="*/ 353 h 497"/>
              <a:gd name="T34" fmla="*/ 486 w 1694"/>
              <a:gd name="T35" fmla="*/ 290 h 497"/>
              <a:gd name="T36" fmla="*/ 513 w 1694"/>
              <a:gd name="T37" fmla="*/ 319 h 497"/>
              <a:gd name="T38" fmla="*/ 540 w 1694"/>
              <a:gd name="T39" fmla="*/ 291 h 497"/>
              <a:gd name="T40" fmla="*/ 567 w 1694"/>
              <a:gd name="T41" fmla="*/ 267 h 497"/>
              <a:gd name="T42" fmla="*/ 594 w 1694"/>
              <a:gd name="T43" fmla="*/ 219 h 497"/>
              <a:gd name="T44" fmla="*/ 622 w 1694"/>
              <a:gd name="T45" fmla="*/ 216 h 497"/>
              <a:gd name="T46" fmla="*/ 649 w 1694"/>
              <a:gd name="T47" fmla="*/ 260 h 497"/>
              <a:gd name="T48" fmla="*/ 676 w 1694"/>
              <a:gd name="T49" fmla="*/ 251 h 497"/>
              <a:gd name="T50" fmla="*/ 703 w 1694"/>
              <a:gd name="T51" fmla="*/ 249 h 497"/>
              <a:gd name="T52" fmla="*/ 730 w 1694"/>
              <a:gd name="T53" fmla="*/ 213 h 497"/>
              <a:gd name="T54" fmla="*/ 757 w 1694"/>
              <a:gd name="T55" fmla="*/ 229 h 497"/>
              <a:gd name="T56" fmla="*/ 784 w 1694"/>
              <a:gd name="T57" fmla="*/ 248 h 497"/>
              <a:gd name="T58" fmla="*/ 812 w 1694"/>
              <a:gd name="T59" fmla="*/ 206 h 497"/>
              <a:gd name="T60" fmla="*/ 839 w 1694"/>
              <a:gd name="T61" fmla="*/ 191 h 497"/>
              <a:gd name="T62" fmla="*/ 866 w 1694"/>
              <a:gd name="T63" fmla="*/ 186 h 497"/>
              <a:gd name="T64" fmla="*/ 893 w 1694"/>
              <a:gd name="T65" fmla="*/ 168 h 497"/>
              <a:gd name="T66" fmla="*/ 920 w 1694"/>
              <a:gd name="T67" fmla="*/ 167 h 497"/>
              <a:gd name="T68" fmla="*/ 947 w 1694"/>
              <a:gd name="T69" fmla="*/ 158 h 497"/>
              <a:gd name="T70" fmla="*/ 974 w 1694"/>
              <a:gd name="T71" fmla="*/ 150 h 497"/>
              <a:gd name="T72" fmla="*/ 1002 w 1694"/>
              <a:gd name="T73" fmla="*/ 137 h 497"/>
              <a:gd name="T74" fmla="*/ 1029 w 1694"/>
              <a:gd name="T75" fmla="*/ 155 h 497"/>
              <a:gd name="T76" fmla="*/ 1056 w 1694"/>
              <a:gd name="T77" fmla="*/ 161 h 497"/>
              <a:gd name="T78" fmla="*/ 1083 w 1694"/>
              <a:gd name="T79" fmla="*/ 190 h 497"/>
              <a:gd name="T80" fmla="*/ 1110 w 1694"/>
              <a:gd name="T81" fmla="*/ 135 h 497"/>
              <a:gd name="T82" fmla="*/ 1138 w 1694"/>
              <a:gd name="T83" fmla="*/ 157 h 497"/>
              <a:gd name="T84" fmla="*/ 1165 w 1694"/>
              <a:gd name="T85" fmla="*/ 148 h 497"/>
              <a:gd name="T86" fmla="*/ 1192 w 1694"/>
              <a:gd name="T87" fmla="*/ 156 h 497"/>
              <a:gd name="T88" fmla="*/ 1219 w 1694"/>
              <a:gd name="T89" fmla="*/ 109 h 497"/>
              <a:gd name="T90" fmla="*/ 1246 w 1694"/>
              <a:gd name="T91" fmla="*/ 81 h 497"/>
              <a:gd name="T92" fmla="*/ 1273 w 1694"/>
              <a:gd name="T93" fmla="*/ 73 h 497"/>
              <a:gd name="T94" fmla="*/ 1301 w 1694"/>
              <a:gd name="T95" fmla="*/ 65 h 497"/>
              <a:gd name="T96" fmla="*/ 1328 w 1694"/>
              <a:gd name="T97" fmla="*/ 67 h 497"/>
              <a:gd name="T98" fmla="*/ 1355 w 1694"/>
              <a:gd name="T99" fmla="*/ 31 h 497"/>
              <a:gd name="T100" fmla="*/ 1382 w 1694"/>
              <a:gd name="T101" fmla="*/ 49 h 497"/>
              <a:gd name="T102" fmla="*/ 1409 w 1694"/>
              <a:gd name="T103" fmla="*/ 5 h 497"/>
              <a:gd name="T104" fmla="*/ 1436 w 1694"/>
              <a:gd name="T105" fmla="*/ 50 h 497"/>
              <a:gd name="T106" fmla="*/ 1463 w 1694"/>
              <a:gd name="T107" fmla="*/ 93 h 497"/>
              <a:gd name="T108" fmla="*/ 1491 w 1694"/>
              <a:gd name="T109" fmla="*/ 99 h 497"/>
              <a:gd name="T110" fmla="*/ 1518 w 1694"/>
              <a:gd name="T111" fmla="*/ 109 h 497"/>
              <a:gd name="T112" fmla="*/ 1545 w 1694"/>
              <a:gd name="T113" fmla="*/ 105 h 497"/>
              <a:gd name="T114" fmla="*/ 1572 w 1694"/>
              <a:gd name="T115" fmla="*/ 121 h 497"/>
              <a:gd name="T116" fmla="*/ 1599 w 1694"/>
              <a:gd name="T117" fmla="*/ 97 h 497"/>
              <a:gd name="T118" fmla="*/ 1627 w 1694"/>
              <a:gd name="T119" fmla="*/ 70 h 497"/>
              <a:gd name="T120" fmla="*/ 1654 w 1694"/>
              <a:gd name="T121" fmla="*/ 78 h 497"/>
              <a:gd name="T122" fmla="*/ 1681 w 1694"/>
              <a:gd name="T123" fmla="*/ 48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7">
                <a:moveTo>
                  <a:pt x="0" y="441"/>
                </a:moveTo>
                <a:lnTo>
                  <a:pt x="3" y="444"/>
                </a:lnTo>
                <a:lnTo>
                  <a:pt x="7" y="446"/>
                </a:lnTo>
                <a:lnTo>
                  <a:pt x="10" y="452"/>
                </a:lnTo>
                <a:lnTo>
                  <a:pt x="14" y="459"/>
                </a:lnTo>
                <a:lnTo>
                  <a:pt x="17" y="471"/>
                </a:lnTo>
                <a:lnTo>
                  <a:pt x="20" y="476"/>
                </a:lnTo>
                <a:lnTo>
                  <a:pt x="24" y="476"/>
                </a:lnTo>
                <a:lnTo>
                  <a:pt x="27" y="477"/>
                </a:lnTo>
                <a:lnTo>
                  <a:pt x="31" y="482"/>
                </a:lnTo>
                <a:lnTo>
                  <a:pt x="34" y="494"/>
                </a:lnTo>
                <a:lnTo>
                  <a:pt x="37" y="495"/>
                </a:lnTo>
                <a:lnTo>
                  <a:pt x="41" y="496"/>
                </a:lnTo>
                <a:lnTo>
                  <a:pt x="44" y="488"/>
                </a:lnTo>
                <a:lnTo>
                  <a:pt x="48" y="486"/>
                </a:lnTo>
                <a:lnTo>
                  <a:pt x="51" y="481"/>
                </a:lnTo>
                <a:lnTo>
                  <a:pt x="54" y="487"/>
                </a:lnTo>
                <a:lnTo>
                  <a:pt x="58" y="484"/>
                </a:lnTo>
                <a:lnTo>
                  <a:pt x="61" y="490"/>
                </a:lnTo>
                <a:lnTo>
                  <a:pt x="64" y="485"/>
                </a:lnTo>
                <a:lnTo>
                  <a:pt x="68" y="486"/>
                </a:lnTo>
                <a:lnTo>
                  <a:pt x="71" y="485"/>
                </a:lnTo>
                <a:lnTo>
                  <a:pt x="75" y="489"/>
                </a:lnTo>
                <a:lnTo>
                  <a:pt x="78" y="493"/>
                </a:lnTo>
                <a:lnTo>
                  <a:pt x="81" y="494"/>
                </a:lnTo>
                <a:lnTo>
                  <a:pt x="85" y="497"/>
                </a:lnTo>
                <a:lnTo>
                  <a:pt x="88" y="487"/>
                </a:lnTo>
                <a:lnTo>
                  <a:pt x="92" y="484"/>
                </a:lnTo>
                <a:lnTo>
                  <a:pt x="95" y="473"/>
                </a:lnTo>
                <a:lnTo>
                  <a:pt x="98" y="467"/>
                </a:lnTo>
                <a:lnTo>
                  <a:pt x="102" y="465"/>
                </a:lnTo>
                <a:lnTo>
                  <a:pt x="105" y="464"/>
                </a:lnTo>
                <a:lnTo>
                  <a:pt x="109" y="469"/>
                </a:lnTo>
                <a:lnTo>
                  <a:pt x="112" y="467"/>
                </a:lnTo>
                <a:lnTo>
                  <a:pt x="116" y="465"/>
                </a:lnTo>
                <a:lnTo>
                  <a:pt x="119" y="458"/>
                </a:lnTo>
                <a:lnTo>
                  <a:pt x="122" y="458"/>
                </a:lnTo>
                <a:lnTo>
                  <a:pt x="126" y="465"/>
                </a:lnTo>
                <a:lnTo>
                  <a:pt x="129" y="473"/>
                </a:lnTo>
                <a:lnTo>
                  <a:pt x="132" y="470"/>
                </a:lnTo>
                <a:lnTo>
                  <a:pt x="136" y="470"/>
                </a:lnTo>
                <a:lnTo>
                  <a:pt x="139" y="465"/>
                </a:lnTo>
                <a:lnTo>
                  <a:pt x="143" y="462"/>
                </a:lnTo>
                <a:lnTo>
                  <a:pt x="146" y="461"/>
                </a:lnTo>
                <a:lnTo>
                  <a:pt x="149" y="470"/>
                </a:lnTo>
                <a:lnTo>
                  <a:pt x="153" y="476"/>
                </a:lnTo>
                <a:lnTo>
                  <a:pt x="156" y="478"/>
                </a:lnTo>
                <a:lnTo>
                  <a:pt x="160" y="470"/>
                </a:lnTo>
                <a:lnTo>
                  <a:pt x="163" y="463"/>
                </a:lnTo>
                <a:lnTo>
                  <a:pt x="166" y="453"/>
                </a:lnTo>
                <a:lnTo>
                  <a:pt x="170" y="449"/>
                </a:lnTo>
                <a:lnTo>
                  <a:pt x="173" y="452"/>
                </a:lnTo>
                <a:lnTo>
                  <a:pt x="176" y="463"/>
                </a:lnTo>
                <a:lnTo>
                  <a:pt x="180" y="466"/>
                </a:lnTo>
                <a:lnTo>
                  <a:pt x="183" y="468"/>
                </a:lnTo>
                <a:lnTo>
                  <a:pt x="187" y="463"/>
                </a:lnTo>
                <a:lnTo>
                  <a:pt x="190" y="470"/>
                </a:lnTo>
                <a:lnTo>
                  <a:pt x="194" y="476"/>
                </a:lnTo>
                <a:lnTo>
                  <a:pt x="197" y="478"/>
                </a:lnTo>
                <a:lnTo>
                  <a:pt x="200" y="480"/>
                </a:lnTo>
                <a:lnTo>
                  <a:pt x="204" y="482"/>
                </a:lnTo>
                <a:lnTo>
                  <a:pt x="207" y="486"/>
                </a:lnTo>
                <a:lnTo>
                  <a:pt x="211" y="480"/>
                </a:lnTo>
                <a:lnTo>
                  <a:pt x="214" y="471"/>
                </a:lnTo>
                <a:lnTo>
                  <a:pt x="217" y="464"/>
                </a:lnTo>
                <a:lnTo>
                  <a:pt x="221" y="467"/>
                </a:lnTo>
                <a:lnTo>
                  <a:pt x="224" y="469"/>
                </a:lnTo>
                <a:lnTo>
                  <a:pt x="228" y="467"/>
                </a:lnTo>
                <a:lnTo>
                  <a:pt x="231" y="461"/>
                </a:lnTo>
                <a:lnTo>
                  <a:pt x="234" y="454"/>
                </a:lnTo>
                <a:lnTo>
                  <a:pt x="238" y="447"/>
                </a:lnTo>
                <a:lnTo>
                  <a:pt x="241" y="438"/>
                </a:lnTo>
                <a:lnTo>
                  <a:pt x="244" y="439"/>
                </a:lnTo>
                <a:lnTo>
                  <a:pt x="248" y="442"/>
                </a:lnTo>
                <a:lnTo>
                  <a:pt x="251" y="449"/>
                </a:lnTo>
                <a:lnTo>
                  <a:pt x="255" y="444"/>
                </a:lnTo>
                <a:lnTo>
                  <a:pt x="258" y="444"/>
                </a:lnTo>
                <a:lnTo>
                  <a:pt x="261" y="439"/>
                </a:lnTo>
                <a:lnTo>
                  <a:pt x="265" y="445"/>
                </a:lnTo>
                <a:lnTo>
                  <a:pt x="268" y="448"/>
                </a:lnTo>
                <a:lnTo>
                  <a:pt x="272" y="451"/>
                </a:lnTo>
                <a:lnTo>
                  <a:pt x="275" y="452"/>
                </a:lnTo>
                <a:lnTo>
                  <a:pt x="278" y="457"/>
                </a:lnTo>
                <a:lnTo>
                  <a:pt x="282" y="462"/>
                </a:lnTo>
                <a:lnTo>
                  <a:pt x="285" y="465"/>
                </a:lnTo>
                <a:lnTo>
                  <a:pt x="289" y="460"/>
                </a:lnTo>
                <a:lnTo>
                  <a:pt x="292" y="455"/>
                </a:lnTo>
                <a:lnTo>
                  <a:pt x="295" y="450"/>
                </a:lnTo>
                <a:lnTo>
                  <a:pt x="299" y="448"/>
                </a:lnTo>
                <a:lnTo>
                  <a:pt x="302" y="449"/>
                </a:lnTo>
                <a:lnTo>
                  <a:pt x="306" y="447"/>
                </a:lnTo>
                <a:lnTo>
                  <a:pt x="309" y="449"/>
                </a:lnTo>
                <a:lnTo>
                  <a:pt x="312" y="451"/>
                </a:lnTo>
                <a:lnTo>
                  <a:pt x="316" y="450"/>
                </a:lnTo>
                <a:lnTo>
                  <a:pt x="319" y="441"/>
                </a:lnTo>
                <a:lnTo>
                  <a:pt x="323" y="433"/>
                </a:lnTo>
                <a:lnTo>
                  <a:pt x="326" y="425"/>
                </a:lnTo>
                <a:lnTo>
                  <a:pt x="329" y="423"/>
                </a:lnTo>
                <a:lnTo>
                  <a:pt x="333" y="429"/>
                </a:lnTo>
                <a:lnTo>
                  <a:pt x="336" y="438"/>
                </a:lnTo>
                <a:lnTo>
                  <a:pt x="340" y="449"/>
                </a:lnTo>
                <a:lnTo>
                  <a:pt x="343" y="453"/>
                </a:lnTo>
                <a:lnTo>
                  <a:pt x="346" y="450"/>
                </a:lnTo>
                <a:lnTo>
                  <a:pt x="350" y="454"/>
                </a:lnTo>
                <a:lnTo>
                  <a:pt x="353" y="455"/>
                </a:lnTo>
                <a:lnTo>
                  <a:pt x="356" y="460"/>
                </a:lnTo>
                <a:lnTo>
                  <a:pt x="360" y="455"/>
                </a:lnTo>
                <a:lnTo>
                  <a:pt x="363" y="449"/>
                </a:lnTo>
                <a:lnTo>
                  <a:pt x="367" y="441"/>
                </a:lnTo>
                <a:lnTo>
                  <a:pt x="370" y="425"/>
                </a:lnTo>
                <a:lnTo>
                  <a:pt x="373" y="413"/>
                </a:lnTo>
                <a:lnTo>
                  <a:pt x="377" y="402"/>
                </a:lnTo>
                <a:lnTo>
                  <a:pt x="380" y="400"/>
                </a:lnTo>
                <a:lnTo>
                  <a:pt x="384" y="397"/>
                </a:lnTo>
                <a:lnTo>
                  <a:pt x="387" y="394"/>
                </a:lnTo>
                <a:lnTo>
                  <a:pt x="390" y="397"/>
                </a:lnTo>
                <a:lnTo>
                  <a:pt x="394" y="401"/>
                </a:lnTo>
                <a:lnTo>
                  <a:pt x="397" y="400"/>
                </a:lnTo>
                <a:lnTo>
                  <a:pt x="401" y="391"/>
                </a:lnTo>
                <a:lnTo>
                  <a:pt x="404" y="383"/>
                </a:lnTo>
                <a:lnTo>
                  <a:pt x="408" y="375"/>
                </a:lnTo>
                <a:lnTo>
                  <a:pt x="411" y="379"/>
                </a:lnTo>
                <a:lnTo>
                  <a:pt x="414" y="381"/>
                </a:lnTo>
                <a:lnTo>
                  <a:pt x="418" y="380"/>
                </a:lnTo>
                <a:lnTo>
                  <a:pt x="421" y="382"/>
                </a:lnTo>
                <a:lnTo>
                  <a:pt x="425" y="379"/>
                </a:lnTo>
                <a:lnTo>
                  <a:pt x="428" y="379"/>
                </a:lnTo>
                <a:lnTo>
                  <a:pt x="431" y="368"/>
                </a:lnTo>
                <a:lnTo>
                  <a:pt x="435" y="364"/>
                </a:lnTo>
                <a:lnTo>
                  <a:pt x="438" y="362"/>
                </a:lnTo>
                <a:lnTo>
                  <a:pt x="441" y="363"/>
                </a:lnTo>
                <a:lnTo>
                  <a:pt x="445" y="360"/>
                </a:lnTo>
                <a:lnTo>
                  <a:pt x="448" y="361"/>
                </a:lnTo>
                <a:lnTo>
                  <a:pt x="452" y="360"/>
                </a:lnTo>
                <a:lnTo>
                  <a:pt x="455" y="353"/>
                </a:lnTo>
                <a:lnTo>
                  <a:pt x="458" y="353"/>
                </a:lnTo>
                <a:lnTo>
                  <a:pt x="462" y="361"/>
                </a:lnTo>
                <a:lnTo>
                  <a:pt x="465" y="370"/>
                </a:lnTo>
                <a:lnTo>
                  <a:pt x="468" y="358"/>
                </a:lnTo>
                <a:lnTo>
                  <a:pt x="472" y="338"/>
                </a:lnTo>
                <a:lnTo>
                  <a:pt x="475" y="318"/>
                </a:lnTo>
                <a:lnTo>
                  <a:pt x="479" y="303"/>
                </a:lnTo>
                <a:lnTo>
                  <a:pt x="482" y="294"/>
                </a:lnTo>
                <a:lnTo>
                  <a:pt x="486" y="290"/>
                </a:lnTo>
                <a:lnTo>
                  <a:pt x="489" y="289"/>
                </a:lnTo>
                <a:lnTo>
                  <a:pt x="492" y="285"/>
                </a:lnTo>
                <a:lnTo>
                  <a:pt x="496" y="280"/>
                </a:lnTo>
                <a:lnTo>
                  <a:pt x="499" y="287"/>
                </a:lnTo>
                <a:lnTo>
                  <a:pt x="503" y="298"/>
                </a:lnTo>
                <a:lnTo>
                  <a:pt x="506" y="312"/>
                </a:lnTo>
                <a:lnTo>
                  <a:pt x="509" y="320"/>
                </a:lnTo>
                <a:lnTo>
                  <a:pt x="513" y="319"/>
                </a:lnTo>
                <a:lnTo>
                  <a:pt x="516" y="319"/>
                </a:lnTo>
                <a:lnTo>
                  <a:pt x="520" y="309"/>
                </a:lnTo>
                <a:lnTo>
                  <a:pt x="523" y="299"/>
                </a:lnTo>
                <a:lnTo>
                  <a:pt x="526" y="288"/>
                </a:lnTo>
                <a:lnTo>
                  <a:pt x="530" y="281"/>
                </a:lnTo>
                <a:lnTo>
                  <a:pt x="533" y="281"/>
                </a:lnTo>
                <a:lnTo>
                  <a:pt x="537" y="287"/>
                </a:lnTo>
                <a:lnTo>
                  <a:pt x="540" y="291"/>
                </a:lnTo>
                <a:lnTo>
                  <a:pt x="543" y="285"/>
                </a:lnTo>
                <a:lnTo>
                  <a:pt x="547" y="271"/>
                </a:lnTo>
                <a:lnTo>
                  <a:pt x="550" y="263"/>
                </a:lnTo>
                <a:lnTo>
                  <a:pt x="553" y="264"/>
                </a:lnTo>
                <a:lnTo>
                  <a:pt x="557" y="270"/>
                </a:lnTo>
                <a:lnTo>
                  <a:pt x="560" y="273"/>
                </a:lnTo>
                <a:lnTo>
                  <a:pt x="564" y="274"/>
                </a:lnTo>
                <a:lnTo>
                  <a:pt x="567" y="267"/>
                </a:lnTo>
                <a:lnTo>
                  <a:pt x="570" y="258"/>
                </a:lnTo>
                <a:lnTo>
                  <a:pt x="574" y="247"/>
                </a:lnTo>
                <a:lnTo>
                  <a:pt x="577" y="242"/>
                </a:lnTo>
                <a:lnTo>
                  <a:pt x="581" y="232"/>
                </a:lnTo>
                <a:lnTo>
                  <a:pt x="584" y="224"/>
                </a:lnTo>
                <a:lnTo>
                  <a:pt x="587" y="210"/>
                </a:lnTo>
                <a:lnTo>
                  <a:pt x="591" y="213"/>
                </a:lnTo>
                <a:lnTo>
                  <a:pt x="594" y="219"/>
                </a:lnTo>
                <a:lnTo>
                  <a:pt x="598" y="232"/>
                </a:lnTo>
                <a:lnTo>
                  <a:pt x="601" y="232"/>
                </a:lnTo>
                <a:lnTo>
                  <a:pt x="604" y="225"/>
                </a:lnTo>
                <a:lnTo>
                  <a:pt x="608" y="225"/>
                </a:lnTo>
                <a:lnTo>
                  <a:pt x="611" y="227"/>
                </a:lnTo>
                <a:lnTo>
                  <a:pt x="615" y="227"/>
                </a:lnTo>
                <a:lnTo>
                  <a:pt x="618" y="222"/>
                </a:lnTo>
                <a:lnTo>
                  <a:pt x="622" y="216"/>
                </a:lnTo>
                <a:lnTo>
                  <a:pt x="625" y="212"/>
                </a:lnTo>
                <a:lnTo>
                  <a:pt x="628" y="211"/>
                </a:lnTo>
                <a:lnTo>
                  <a:pt x="632" y="220"/>
                </a:lnTo>
                <a:lnTo>
                  <a:pt x="635" y="232"/>
                </a:lnTo>
                <a:lnTo>
                  <a:pt x="638" y="239"/>
                </a:lnTo>
                <a:lnTo>
                  <a:pt x="642" y="246"/>
                </a:lnTo>
                <a:lnTo>
                  <a:pt x="645" y="254"/>
                </a:lnTo>
                <a:lnTo>
                  <a:pt x="649" y="260"/>
                </a:lnTo>
                <a:lnTo>
                  <a:pt x="652" y="255"/>
                </a:lnTo>
                <a:lnTo>
                  <a:pt x="655" y="248"/>
                </a:lnTo>
                <a:lnTo>
                  <a:pt x="659" y="238"/>
                </a:lnTo>
                <a:lnTo>
                  <a:pt x="662" y="238"/>
                </a:lnTo>
                <a:lnTo>
                  <a:pt x="665" y="236"/>
                </a:lnTo>
                <a:lnTo>
                  <a:pt x="669" y="242"/>
                </a:lnTo>
                <a:lnTo>
                  <a:pt x="672" y="247"/>
                </a:lnTo>
                <a:lnTo>
                  <a:pt x="676" y="251"/>
                </a:lnTo>
                <a:lnTo>
                  <a:pt x="679" y="257"/>
                </a:lnTo>
                <a:lnTo>
                  <a:pt x="682" y="257"/>
                </a:lnTo>
                <a:lnTo>
                  <a:pt x="686" y="264"/>
                </a:lnTo>
                <a:lnTo>
                  <a:pt x="689" y="263"/>
                </a:lnTo>
                <a:lnTo>
                  <a:pt x="693" y="262"/>
                </a:lnTo>
                <a:lnTo>
                  <a:pt x="696" y="257"/>
                </a:lnTo>
                <a:lnTo>
                  <a:pt x="700" y="251"/>
                </a:lnTo>
                <a:lnTo>
                  <a:pt x="703" y="249"/>
                </a:lnTo>
                <a:lnTo>
                  <a:pt x="706" y="243"/>
                </a:lnTo>
                <a:lnTo>
                  <a:pt x="710" y="238"/>
                </a:lnTo>
                <a:lnTo>
                  <a:pt x="713" y="233"/>
                </a:lnTo>
                <a:lnTo>
                  <a:pt x="717" y="235"/>
                </a:lnTo>
                <a:lnTo>
                  <a:pt x="720" y="234"/>
                </a:lnTo>
                <a:lnTo>
                  <a:pt x="723" y="227"/>
                </a:lnTo>
                <a:lnTo>
                  <a:pt x="727" y="217"/>
                </a:lnTo>
                <a:lnTo>
                  <a:pt x="730" y="213"/>
                </a:lnTo>
                <a:lnTo>
                  <a:pt x="734" y="224"/>
                </a:lnTo>
                <a:lnTo>
                  <a:pt x="737" y="222"/>
                </a:lnTo>
                <a:lnTo>
                  <a:pt x="740" y="218"/>
                </a:lnTo>
                <a:lnTo>
                  <a:pt x="744" y="210"/>
                </a:lnTo>
                <a:lnTo>
                  <a:pt x="747" y="216"/>
                </a:lnTo>
                <a:lnTo>
                  <a:pt x="750" y="221"/>
                </a:lnTo>
                <a:lnTo>
                  <a:pt x="754" y="225"/>
                </a:lnTo>
                <a:lnTo>
                  <a:pt x="757" y="229"/>
                </a:lnTo>
                <a:lnTo>
                  <a:pt x="761" y="236"/>
                </a:lnTo>
                <a:lnTo>
                  <a:pt x="764" y="242"/>
                </a:lnTo>
                <a:lnTo>
                  <a:pt x="767" y="242"/>
                </a:lnTo>
                <a:lnTo>
                  <a:pt x="771" y="246"/>
                </a:lnTo>
                <a:lnTo>
                  <a:pt x="774" y="244"/>
                </a:lnTo>
                <a:lnTo>
                  <a:pt x="778" y="241"/>
                </a:lnTo>
                <a:lnTo>
                  <a:pt x="781" y="242"/>
                </a:lnTo>
                <a:lnTo>
                  <a:pt x="784" y="248"/>
                </a:lnTo>
                <a:lnTo>
                  <a:pt x="788" y="260"/>
                </a:lnTo>
                <a:lnTo>
                  <a:pt x="791" y="257"/>
                </a:lnTo>
                <a:lnTo>
                  <a:pt x="795" y="246"/>
                </a:lnTo>
                <a:lnTo>
                  <a:pt x="798" y="233"/>
                </a:lnTo>
                <a:lnTo>
                  <a:pt x="801" y="219"/>
                </a:lnTo>
                <a:lnTo>
                  <a:pt x="805" y="210"/>
                </a:lnTo>
                <a:lnTo>
                  <a:pt x="808" y="206"/>
                </a:lnTo>
                <a:lnTo>
                  <a:pt x="812" y="206"/>
                </a:lnTo>
                <a:lnTo>
                  <a:pt x="815" y="204"/>
                </a:lnTo>
                <a:lnTo>
                  <a:pt x="818" y="201"/>
                </a:lnTo>
                <a:lnTo>
                  <a:pt x="822" y="197"/>
                </a:lnTo>
                <a:lnTo>
                  <a:pt x="825" y="199"/>
                </a:lnTo>
                <a:lnTo>
                  <a:pt x="829" y="197"/>
                </a:lnTo>
                <a:lnTo>
                  <a:pt x="832" y="196"/>
                </a:lnTo>
                <a:lnTo>
                  <a:pt x="835" y="193"/>
                </a:lnTo>
                <a:lnTo>
                  <a:pt x="839" y="191"/>
                </a:lnTo>
                <a:lnTo>
                  <a:pt x="842" y="190"/>
                </a:lnTo>
                <a:lnTo>
                  <a:pt x="846" y="189"/>
                </a:lnTo>
                <a:lnTo>
                  <a:pt x="849" y="187"/>
                </a:lnTo>
                <a:lnTo>
                  <a:pt x="852" y="185"/>
                </a:lnTo>
                <a:lnTo>
                  <a:pt x="856" y="185"/>
                </a:lnTo>
                <a:lnTo>
                  <a:pt x="859" y="185"/>
                </a:lnTo>
                <a:lnTo>
                  <a:pt x="862" y="184"/>
                </a:lnTo>
                <a:lnTo>
                  <a:pt x="866" y="186"/>
                </a:lnTo>
                <a:lnTo>
                  <a:pt x="869" y="186"/>
                </a:lnTo>
                <a:lnTo>
                  <a:pt x="873" y="188"/>
                </a:lnTo>
                <a:lnTo>
                  <a:pt x="876" y="186"/>
                </a:lnTo>
                <a:lnTo>
                  <a:pt x="879" y="181"/>
                </a:lnTo>
                <a:lnTo>
                  <a:pt x="883" y="175"/>
                </a:lnTo>
                <a:lnTo>
                  <a:pt x="886" y="165"/>
                </a:lnTo>
                <a:lnTo>
                  <a:pt x="890" y="158"/>
                </a:lnTo>
                <a:lnTo>
                  <a:pt x="893" y="168"/>
                </a:lnTo>
                <a:lnTo>
                  <a:pt x="896" y="176"/>
                </a:lnTo>
                <a:lnTo>
                  <a:pt x="900" y="185"/>
                </a:lnTo>
                <a:lnTo>
                  <a:pt x="903" y="176"/>
                </a:lnTo>
                <a:lnTo>
                  <a:pt x="907" y="172"/>
                </a:lnTo>
                <a:lnTo>
                  <a:pt x="910" y="167"/>
                </a:lnTo>
                <a:lnTo>
                  <a:pt x="914" y="166"/>
                </a:lnTo>
                <a:lnTo>
                  <a:pt x="917" y="165"/>
                </a:lnTo>
                <a:lnTo>
                  <a:pt x="920" y="167"/>
                </a:lnTo>
                <a:lnTo>
                  <a:pt x="924" y="174"/>
                </a:lnTo>
                <a:lnTo>
                  <a:pt x="927" y="174"/>
                </a:lnTo>
                <a:lnTo>
                  <a:pt x="931" y="174"/>
                </a:lnTo>
                <a:lnTo>
                  <a:pt x="934" y="171"/>
                </a:lnTo>
                <a:lnTo>
                  <a:pt x="937" y="167"/>
                </a:lnTo>
                <a:lnTo>
                  <a:pt x="941" y="164"/>
                </a:lnTo>
                <a:lnTo>
                  <a:pt x="944" y="159"/>
                </a:lnTo>
                <a:lnTo>
                  <a:pt x="947" y="158"/>
                </a:lnTo>
                <a:lnTo>
                  <a:pt x="951" y="156"/>
                </a:lnTo>
                <a:lnTo>
                  <a:pt x="954" y="151"/>
                </a:lnTo>
                <a:lnTo>
                  <a:pt x="958" y="152"/>
                </a:lnTo>
                <a:lnTo>
                  <a:pt x="961" y="150"/>
                </a:lnTo>
                <a:lnTo>
                  <a:pt x="964" y="154"/>
                </a:lnTo>
                <a:lnTo>
                  <a:pt x="968" y="154"/>
                </a:lnTo>
                <a:lnTo>
                  <a:pt x="971" y="156"/>
                </a:lnTo>
                <a:lnTo>
                  <a:pt x="974" y="150"/>
                </a:lnTo>
                <a:lnTo>
                  <a:pt x="978" y="145"/>
                </a:lnTo>
                <a:lnTo>
                  <a:pt x="981" y="135"/>
                </a:lnTo>
                <a:lnTo>
                  <a:pt x="985" y="131"/>
                </a:lnTo>
                <a:lnTo>
                  <a:pt x="988" y="122"/>
                </a:lnTo>
                <a:lnTo>
                  <a:pt x="992" y="120"/>
                </a:lnTo>
                <a:lnTo>
                  <a:pt x="995" y="125"/>
                </a:lnTo>
                <a:lnTo>
                  <a:pt x="998" y="131"/>
                </a:lnTo>
                <a:lnTo>
                  <a:pt x="1002" y="137"/>
                </a:lnTo>
                <a:lnTo>
                  <a:pt x="1005" y="140"/>
                </a:lnTo>
                <a:lnTo>
                  <a:pt x="1009" y="142"/>
                </a:lnTo>
                <a:lnTo>
                  <a:pt x="1012" y="148"/>
                </a:lnTo>
                <a:lnTo>
                  <a:pt x="1015" y="149"/>
                </a:lnTo>
                <a:lnTo>
                  <a:pt x="1019" y="146"/>
                </a:lnTo>
                <a:lnTo>
                  <a:pt x="1022" y="146"/>
                </a:lnTo>
                <a:lnTo>
                  <a:pt x="1026" y="148"/>
                </a:lnTo>
                <a:lnTo>
                  <a:pt x="1029" y="155"/>
                </a:lnTo>
                <a:lnTo>
                  <a:pt x="1032" y="158"/>
                </a:lnTo>
                <a:lnTo>
                  <a:pt x="1036" y="155"/>
                </a:lnTo>
                <a:lnTo>
                  <a:pt x="1039" y="154"/>
                </a:lnTo>
                <a:lnTo>
                  <a:pt x="1043" y="148"/>
                </a:lnTo>
                <a:lnTo>
                  <a:pt x="1046" y="147"/>
                </a:lnTo>
                <a:lnTo>
                  <a:pt x="1049" y="147"/>
                </a:lnTo>
                <a:lnTo>
                  <a:pt x="1053" y="157"/>
                </a:lnTo>
                <a:lnTo>
                  <a:pt x="1056" y="161"/>
                </a:lnTo>
                <a:lnTo>
                  <a:pt x="1059" y="169"/>
                </a:lnTo>
                <a:lnTo>
                  <a:pt x="1063" y="165"/>
                </a:lnTo>
                <a:lnTo>
                  <a:pt x="1066" y="169"/>
                </a:lnTo>
                <a:lnTo>
                  <a:pt x="1070" y="176"/>
                </a:lnTo>
                <a:lnTo>
                  <a:pt x="1073" y="186"/>
                </a:lnTo>
                <a:lnTo>
                  <a:pt x="1076" y="194"/>
                </a:lnTo>
                <a:lnTo>
                  <a:pt x="1080" y="191"/>
                </a:lnTo>
                <a:lnTo>
                  <a:pt x="1083" y="190"/>
                </a:lnTo>
                <a:lnTo>
                  <a:pt x="1087" y="186"/>
                </a:lnTo>
                <a:lnTo>
                  <a:pt x="1090" y="185"/>
                </a:lnTo>
                <a:lnTo>
                  <a:pt x="1093" y="181"/>
                </a:lnTo>
                <a:lnTo>
                  <a:pt x="1097" y="172"/>
                </a:lnTo>
                <a:lnTo>
                  <a:pt x="1100" y="164"/>
                </a:lnTo>
                <a:lnTo>
                  <a:pt x="1104" y="153"/>
                </a:lnTo>
                <a:lnTo>
                  <a:pt x="1107" y="146"/>
                </a:lnTo>
                <a:lnTo>
                  <a:pt x="1110" y="135"/>
                </a:lnTo>
                <a:lnTo>
                  <a:pt x="1114" y="136"/>
                </a:lnTo>
                <a:lnTo>
                  <a:pt x="1117" y="134"/>
                </a:lnTo>
                <a:lnTo>
                  <a:pt x="1121" y="137"/>
                </a:lnTo>
                <a:lnTo>
                  <a:pt x="1124" y="135"/>
                </a:lnTo>
                <a:lnTo>
                  <a:pt x="1127" y="140"/>
                </a:lnTo>
                <a:lnTo>
                  <a:pt x="1131" y="146"/>
                </a:lnTo>
                <a:lnTo>
                  <a:pt x="1134" y="153"/>
                </a:lnTo>
                <a:lnTo>
                  <a:pt x="1138" y="157"/>
                </a:lnTo>
                <a:lnTo>
                  <a:pt x="1141" y="164"/>
                </a:lnTo>
                <a:lnTo>
                  <a:pt x="1144" y="159"/>
                </a:lnTo>
                <a:lnTo>
                  <a:pt x="1148" y="158"/>
                </a:lnTo>
                <a:lnTo>
                  <a:pt x="1151" y="159"/>
                </a:lnTo>
                <a:lnTo>
                  <a:pt x="1154" y="169"/>
                </a:lnTo>
                <a:lnTo>
                  <a:pt x="1158" y="165"/>
                </a:lnTo>
                <a:lnTo>
                  <a:pt x="1161" y="157"/>
                </a:lnTo>
                <a:lnTo>
                  <a:pt x="1165" y="148"/>
                </a:lnTo>
                <a:lnTo>
                  <a:pt x="1168" y="141"/>
                </a:lnTo>
                <a:lnTo>
                  <a:pt x="1171" y="136"/>
                </a:lnTo>
                <a:lnTo>
                  <a:pt x="1175" y="132"/>
                </a:lnTo>
                <a:lnTo>
                  <a:pt x="1178" y="136"/>
                </a:lnTo>
                <a:lnTo>
                  <a:pt x="1182" y="137"/>
                </a:lnTo>
                <a:lnTo>
                  <a:pt x="1185" y="143"/>
                </a:lnTo>
                <a:lnTo>
                  <a:pt x="1188" y="150"/>
                </a:lnTo>
                <a:lnTo>
                  <a:pt x="1192" y="156"/>
                </a:lnTo>
                <a:lnTo>
                  <a:pt x="1195" y="153"/>
                </a:lnTo>
                <a:lnTo>
                  <a:pt x="1199" y="153"/>
                </a:lnTo>
                <a:lnTo>
                  <a:pt x="1202" y="146"/>
                </a:lnTo>
                <a:lnTo>
                  <a:pt x="1206" y="148"/>
                </a:lnTo>
                <a:lnTo>
                  <a:pt x="1209" y="137"/>
                </a:lnTo>
                <a:lnTo>
                  <a:pt x="1212" y="128"/>
                </a:lnTo>
                <a:lnTo>
                  <a:pt x="1216" y="119"/>
                </a:lnTo>
                <a:lnTo>
                  <a:pt x="1219" y="109"/>
                </a:lnTo>
                <a:lnTo>
                  <a:pt x="1223" y="105"/>
                </a:lnTo>
                <a:lnTo>
                  <a:pt x="1226" y="97"/>
                </a:lnTo>
                <a:lnTo>
                  <a:pt x="1229" y="95"/>
                </a:lnTo>
                <a:lnTo>
                  <a:pt x="1233" y="92"/>
                </a:lnTo>
                <a:lnTo>
                  <a:pt x="1236" y="91"/>
                </a:lnTo>
                <a:lnTo>
                  <a:pt x="1239" y="89"/>
                </a:lnTo>
                <a:lnTo>
                  <a:pt x="1243" y="90"/>
                </a:lnTo>
                <a:lnTo>
                  <a:pt x="1246" y="81"/>
                </a:lnTo>
                <a:lnTo>
                  <a:pt x="1250" y="84"/>
                </a:lnTo>
                <a:lnTo>
                  <a:pt x="1253" y="77"/>
                </a:lnTo>
                <a:lnTo>
                  <a:pt x="1256" y="85"/>
                </a:lnTo>
                <a:lnTo>
                  <a:pt x="1260" y="80"/>
                </a:lnTo>
                <a:lnTo>
                  <a:pt x="1263" y="80"/>
                </a:lnTo>
                <a:lnTo>
                  <a:pt x="1266" y="72"/>
                </a:lnTo>
                <a:lnTo>
                  <a:pt x="1270" y="69"/>
                </a:lnTo>
                <a:lnTo>
                  <a:pt x="1273" y="73"/>
                </a:lnTo>
                <a:lnTo>
                  <a:pt x="1277" y="78"/>
                </a:lnTo>
                <a:lnTo>
                  <a:pt x="1280" y="81"/>
                </a:lnTo>
                <a:lnTo>
                  <a:pt x="1284" y="81"/>
                </a:lnTo>
                <a:lnTo>
                  <a:pt x="1287" y="76"/>
                </a:lnTo>
                <a:lnTo>
                  <a:pt x="1290" y="74"/>
                </a:lnTo>
                <a:lnTo>
                  <a:pt x="1294" y="64"/>
                </a:lnTo>
                <a:lnTo>
                  <a:pt x="1297" y="66"/>
                </a:lnTo>
                <a:lnTo>
                  <a:pt x="1301" y="65"/>
                </a:lnTo>
                <a:lnTo>
                  <a:pt x="1304" y="68"/>
                </a:lnTo>
                <a:lnTo>
                  <a:pt x="1307" y="67"/>
                </a:lnTo>
                <a:lnTo>
                  <a:pt x="1311" y="67"/>
                </a:lnTo>
                <a:lnTo>
                  <a:pt x="1314" y="60"/>
                </a:lnTo>
                <a:lnTo>
                  <a:pt x="1318" y="53"/>
                </a:lnTo>
                <a:lnTo>
                  <a:pt x="1321" y="48"/>
                </a:lnTo>
                <a:lnTo>
                  <a:pt x="1324" y="58"/>
                </a:lnTo>
                <a:lnTo>
                  <a:pt x="1328" y="67"/>
                </a:lnTo>
                <a:lnTo>
                  <a:pt x="1331" y="72"/>
                </a:lnTo>
                <a:lnTo>
                  <a:pt x="1335" y="68"/>
                </a:lnTo>
                <a:lnTo>
                  <a:pt x="1338" y="64"/>
                </a:lnTo>
                <a:lnTo>
                  <a:pt x="1341" y="61"/>
                </a:lnTo>
                <a:lnTo>
                  <a:pt x="1345" y="61"/>
                </a:lnTo>
                <a:lnTo>
                  <a:pt x="1348" y="50"/>
                </a:lnTo>
                <a:lnTo>
                  <a:pt x="1351" y="42"/>
                </a:lnTo>
                <a:lnTo>
                  <a:pt x="1355" y="31"/>
                </a:lnTo>
                <a:lnTo>
                  <a:pt x="1358" y="30"/>
                </a:lnTo>
                <a:lnTo>
                  <a:pt x="1362" y="26"/>
                </a:lnTo>
                <a:lnTo>
                  <a:pt x="1365" y="30"/>
                </a:lnTo>
                <a:lnTo>
                  <a:pt x="1368" y="39"/>
                </a:lnTo>
                <a:lnTo>
                  <a:pt x="1372" y="50"/>
                </a:lnTo>
                <a:lnTo>
                  <a:pt x="1375" y="54"/>
                </a:lnTo>
                <a:lnTo>
                  <a:pt x="1379" y="55"/>
                </a:lnTo>
                <a:lnTo>
                  <a:pt x="1382" y="49"/>
                </a:lnTo>
                <a:lnTo>
                  <a:pt x="1385" y="40"/>
                </a:lnTo>
                <a:lnTo>
                  <a:pt x="1389" y="24"/>
                </a:lnTo>
                <a:lnTo>
                  <a:pt x="1392" y="14"/>
                </a:lnTo>
                <a:lnTo>
                  <a:pt x="1396" y="7"/>
                </a:lnTo>
                <a:lnTo>
                  <a:pt x="1399" y="4"/>
                </a:lnTo>
                <a:lnTo>
                  <a:pt x="1402" y="0"/>
                </a:lnTo>
                <a:lnTo>
                  <a:pt x="1406" y="0"/>
                </a:lnTo>
                <a:lnTo>
                  <a:pt x="1409" y="5"/>
                </a:lnTo>
                <a:lnTo>
                  <a:pt x="1413" y="21"/>
                </a:lnTo>
                <a:lnTo>
                  <a:pt x="1416" y="26"/>
                </a:lnTo>
                <a:lnTo>
                  <a:pt x="1420" y="28"/>
                </a:lnTo>
                <a:lnTo>
                  <a:pt x="1423" y="26"/>
                </a:lnTo>
                <a:lnTo>
                  <a:pt x="1426" y="33"/>
                </a:lnTo>
                <a:lnTo>
                  <a:pt x="1430" y="45"/>
                </a:lnTo>
                <a:lnTo>
                  <a:pt x="1433" y="48"/>
                </a:lnTo>
                <a:lnTo>
                  <a:pt x="1436" y="50"/>
                </a:lnTo>
                <a:lnTo>
                  <a:pt x="1440" y="51"/>
                </a:lnTo>
                <a:lnTo>
                  <a:pt x="1443" y="58"/>
                </a:lnTo>
                <a:lnTo>
                  <a:pt x="1447" y="67"/>
                </a:lnTo>
                <a:lnTo>
                  <a:pt x="1450" y="79"/>
                </a:lnTo>
                <a:lnTo>
                  <a:pt x="1453" y="83"/>
                </a:lnTo>
                <a:lnTo>
                  <a:pt x="1457" y="84"/>
                </a:lnTo>
                <a:lnTo>
                  <a:pt x="1460" y="87"/>
                </a:lnTo>
                <a:lnTo>
                  <a:pt x="1463" y="93"/>
                </a:lnTo>
                <a:lnTo>
                  <a:pt x="1467" y="100"/>
                </a:lnTo>
                <a:lnTo>
                  <a:pt x="1470" y="97"/>
                </a:lnTo>
                <a:lnTo>
                  <a:pt x="1474" y="96"/>
                </a:lnTo>
                <a:lnTo>
                  <a:pt x="1477" y="97"/>
                </a:lnTo>
                <a:lnTo>
                  <a:pt x="1480" y="101"/>
                </a:lnTo>
                <a:lnTo>
                  <a:pt x="1484" y="104"/>
                </a:lnTo>
                <a:lnTo>
                  <a:pt x="1487" y="101"/>
                </a:lnTo>
                <a:lnTo>
                  <a:pt x="1491" y="99"/>
                </a:lnTo>
                <a:lnTo>
                  <a:pt x="1494" y="95"/>
                </a:lnTo>
                <a:lnTo>
                  <a:pt x="1498" y="96"/>
                </a:lnTo>
                <a:lnTo>
                  <a:pt x="1501" y="96"/>
                </a:lnTo>
                <a:lnTo>
                  <a:pt x="1504" y="101"/>
                </a:lnTo>
                <a:lnTo>
                  <a:pt x="1508" y="108"/>
                </a:lnTo>
                <a:lnTo>
                  <a:pt x="1511" y="114"/>
                </a:lnTo>
                <a:lnTo>
                  <a:pt x="1515" y="113"/>
                </a:lnTo>
                <a:lnTo>
                  <a:pt x="1518" y="109"/>
                </a:lnTo>
                <a:lnTo>
                  <a:pt x="1521" y="100"/>
                </a:lnTo>
                <a:lnTo>
                  <a:pt x="1525" y="99"/>
                </a:lnTo>
                <a:lnTo>
                  <a:pt x="1528" y="93"/>
                </a:lnTo>
                <a:lnTo>
                  <a:pt x="1532" y="101"/>
                </a:lnTo>
                <a:lnTo>
                  <a:pt x="1535" y="104"/>
                </a:lnTo>
                <a:lnTo>
                  <a:pt x="1538" y="111"/>
                </a:lnTo>
                <a:lnTo>
                  <a:pt x="1542" y="109"/>
                </a:lnTo>
                <a:lnTo>
                  <a:pt x="1545" y="105"/>
                </a:lnTo>
                <a:lnTo>
                  <a:pt x="1548" y="101"/>
                </a:lnTo>
                <a:lnTo>
                  <a:pt x="1552" y="98"/>
                </a:lnTo>
                <a:lnTo>
                  <a:pt x="1555" y="100"/>
                </a:lnTo>
                <a:lnTo>
                  <a:pt x="1559" y="108"/>
                </a:lnTo>
                <a:lnTo>
                  <a:pt x="1562" y="109"/>
                </a:lnTo>
                <a:lnTo>
                  <a:pt x="1565" y="115"/>
                </a:lnTo>
                <a:lnTo>
                  <a:pt x="1569" y="114"/>
                </a:lnTo>
                <a:lnTo>
                  <a:pt x="1572" y="121"/>
                </a:lnTo>
                <a:lnTo>
                  <a:pt x="1576" y="118"/>
                </a:lnTo>
                <a:lnTo>
                  <a:pt x="1579" y="118"/>
                </a:lnTo>
                <a:lnTo>
                  <a:pt x="1582" y="113"/>
                </a:lnTo>
                <a:lnTo>
                  <a:pt x="1586" y="111"/>
                </a:lnTo>
                <a:lnTo>
                  <a:pt x="1589" y="108"/>
                </a:lnTo>
                <a:lnTo>
                  <a:pt x="1593" y="109"/>
                </a:lnTo>
                <a:lnTo>
                  <a:pt x="1596" y="105"/>
                </a:lnTo>
                <a:lnTo>
                  <a:pt x="1599" y="97"/>
                </a:lnTo>
                <a:lnTo>
                  <a:pt x="1603" y="88"/>
                </a:lnTo>
                <a:lnTo>
                  <a:pt x="1606" y="84"/>
                </a:lnTo>
                <a:lnTo>
                  <a:pt x="1610" y="85"/>
                </a:lnTo>
                <a:lnTo>
                  <a:pt x="1613" y="82"/>
                </a:lnTo>
                <a:lnTo>
                  <a:pt x="1616" y="83"/>
                </a:lnTo>
                <a:lnTo>
                  <a:pt x="1620" y="72"/>
                </a:lnTo>
                <a:lnTo>
                  <a:pt x="1623" y="72"/>
                </a:lnTo>
                <a:lnTo>
                  <a:pt x="1627" y="70"/>
                </a:lnTo>
                <a:lnTo>
                  <a:pt x="1630" y="76"/>
                </a:lnTo>
                <a:lnTo>
                  <a:pt x="1633" y="85"/>
                </a:lnTo>
                <a:lnTo>
                  <a:pt x="1637" y="95"/>
                </a:lnTo>
                <a:lnTo>
                  <a:pt x="1640" y="99"/>
                </a:lnTo>
                <a:lnTo>
                  <a:pt x="1644" y="90"/>
                </a:lnTo>
                <a:lnTo>
                  <a:pt x="1647" y="78"/>
                </a:lnTo>
                <a:lnTo>
                  <a:pt x="1650" y="76"/>
                </a:lnTo>
                <a:lnTo>
                  <a:pt x="1654" y="78"/>
                </a:lnTo>
                <a:lnTo>
                  <a:pt x="1657" y="75"/>
                </a:lnTo>
                <a:lnTo>
                  <a:pt x="1660" y="75"/>
                </a:lnTo>
                <a:lnTo>
                  <a:pt x="1664" y="68"/>
                </a:lnTo>
                <a:lnTo>
                  <a:pt x="1667" y="64"/>
                </a:lnTo>
                <a:lnTo>
                  <a:pt x="1671" y="57"/>
                </a:lnTo>
                <a:lnTo>
                  <a:pt x="1674" y="50"/>
                </a:lnTo>
                <a:lnTo>
                  <a:pt x="1677" y="49"/>
                </a:lnTo>
                <a:lnTo>
                  <a:pt x="1681" y="48"/>
                </a:lnTo>
                <a:lnTo>
                  <a:pt x="1684" y="47"/>
                </a:lnTo>
                <a:lnTo>
                  <a:pt x="1688" y="43"/>
                </a:lnTo>
                <a:lnTo>
                  <a:pt x="1691" y="36"/>
                </a:lnTo>
                <a:lnTo>
                  <a:pt x="1694" y="34"/>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6" name="Freeform 57">
            <a:extLst>
              <a:ext uri="{FF2B5EF4-FFF2-40B4-BE49-F238E27FC236}">
                <a16:creationId xmlns:a16="http://schemas.microsoft.com/office/drawing/2014/main" id="{D84D0890-959E-45C6-8152-1865AA6E8999}"/>
              </a:ext>
            </a:extLst>
          </p:cNvPr>
          <p:cNvSpPr>
            <a:spLocks/>
          </p:cNvSpPr>
          <p:nvPr/>
        </p:nvSpPr>
        <p:spPr bwMode="auto">
          <a:xfrm>
            <a:off x="402853" y="5042040"/>
            <a:ext cx="2689225" cy="788988"/>
          </a:xfrm>
          <a:custGeom>
            <a:avLst/>
            <a:gdLst>
              <a:gd name="T0" fmla="*/ 24 w 1694"/>
              <a:gd name="T1" fmla="*/ 456 h 497"/>
              <a:gd name="T2" fmla="*/ 51 w 1694"/>
              <a:gd name="T3" fmla="*/ 428 h 497"/>
              <a:gd name="T4" fmla="*/ 78 w 1694"/>
              <a:gd name="T5" fmla="*/ 471 h 497"/>
              <a:gd name="T6" fmla="*/ 105 w 1694"/>
              <a:gd name="T7" fmla="*/ 470 h 497"/>
              <a:gd name="T8" fmla="*/ 132 w 1694"/>
              <a:gd name="T9" fmla="*/ 487 h 497"/>
              <a:gd name="T10" fmla="*/ 160 w 1694"/>
              <a:gd name="T11" fmla="*/ 481 h 497"/>
              <a:gd name="T12" fmla="*/ 187 w 1694"/>
              <a:gd name="T13" fmla="*/ 458 h 497"/>
              <a:gd name="T14" fmla="*/ 214 w 1694"/>
              <a:gd name="T15" fmla="*/ 432 h 497"/>
              <a:gd name="T16" fmla="*/ 241 w 1694"/>
              <a:gd name="T17" fmla="*/ 424 h 497"/>
              <a:gd name="T18" fmla="*/ 268 w 1694"/>
              <a:gd name="T19" fmla="*/ 412 h 497"/>
              <a:gd name="T20" fmla="*/ 295 w 1694"/>
              <a:gd name="T21" fmla="*/ 371 h 497"/>
              <a:gd name="T22" fmla="*/ 323 w 1694"/>
              <a:gd name="T23" fmla="*/ 381 h 497"/>
              <a:gd name="T24" fmla="*/ 350 w 1694"/>
              <a:gd name="T25" fmla="*/ 381 h 497"/>
              <a:gd name="T26" fmla="*/ 377 w 1694"/>
              <a:gd name="T27" fmla="*/ 392 h 497"/>
              <a:gd name="T28" fmla="*/ 404 w 1694"/>
              <a:gd name="T29" fmla="*/ 358 h 497"/>
              <a:gd name="T30" fmla="*/ 431 w 1694"/>
              <a:gd name="T31" fmla="*/ 311 h 497"/>
              <a:gd name="T32" fmla="*/ 458 w 1694"/>
              <a:gd name="T33" fmla="*/ 303 h 497"/>
              <a:gd name="T34" fmla="*/ 486 w 1694"/>
              <a:gd name="T35" fmla="*/ 281 h 497"/>
              <a:gd name="T36" fmla="*/ 513 w 1694"/>
              <a:gd name="T37" fmla="*/ 302 h 497"/>
              <a:gd name="T38" fmla="*/ 540 w 1694"/>
              <a:gd name="T39" fmla="*/ 316 h 497"/>
              <a:gd name="T40" fmla="*/ 567 w 1694"/>
              <a:gd name="T41" fmla="*/ 308 h 497"/>
              <a:gd name="T42" fmla="*/ 594 w 1694"/>
              <a:gd name="T43" fmla="*/ 299 h 497"/>
              <a:gd name="T44" fmla="*/ 622 w 1694"/>
              <a:gd name="T45" fmla="*/ 270 h 497"/>
              <a:gd name="T46" fmla="*/ 649 w 1694"/>
              <a:gd name="T47" fmla="*/ 259 h 497"/>
              <a:gd name="T48" fmla="*/ 676 w 1694"/>
              <a:gd name="T49" fmla="*/ 256 h 497"/>
              <a:gd name="T50" fmla="*/ 703 w 1694"/>
              <a:gd name="T51" fmla="*/ 269 h 497"/>
              <a:gd name="T52" fmla="*/ 730 w 1694"/>
              <a:gd name="T53" fmla="*/ 271 h 497"/>
              <a:gd name="T54" fmla="*/ 757 w 1694"/>
              <a:gd name="T55" fmla="*/ 230 h 497"/>
              <a:gd name="T56" fmla="*/ 784 w 1694"/>
              <a:gd name="T57" fmla="*/ 226 h 497"/>
              <a:gd name="T58" fmla="*/ 812 w 1694"/>
              <a:gd name="T59" fmla="*/ 218 h 497"/>
              <a:gd name="T60" fmla="*/ 839 w 1694"/>
              <a:gd name="T61" fmla="*/ 223 h 497"/>
              <a:gd name="T62" fmla="*/ 866 w 1694"/>
              <a:gd name="T63" fmla="*/ 221 h 497"/>
              <a:gd name="T64" fmla="*/ 893 w 1694"/>
              <a:gd name="T65" fmla="*/ 216 h 497"/>
              <a:gd name="T66" fmla="*/ 920 w 1694"/>
              <a:gd name="T67" fmla="*/ 174 h 497"/>
              <a:gd name="T68" fmla="*/ 947 w 1694"/>
              <a:gd name="T69" fmla="*/ 160 h 497"/>
              <a:gd name="T70" fmla="*/ 974 w 1694"/>
              <a:gd name="T71" fmla="*/ 177 h 497"/>
              <a:gd name="T72" fmla="*/ 1002 w 1694"/>
              <a:gd name="T73" fmla="*/ 177 h 497"/>
              <a:gd name="T74" fmla="*/ 1029 w 1694"/>
              <a:gd name="T75" fmla="*/ 126 h 497"/>
              <a:gd name="T76" fmla="*/ 1056 w 1694"/>
              <a:gd name="T77" fmla="*/ 117 h 497"/>
              <a:gd name="T78" fmla="*/ 1083 w 1694"/>
              <a:gd name="T79" fmla="*/ 112 h 497"/>
              <a:gd name="T80" fmla="*/ 1110 w 1694"/>
              <a:gd name="T81" fmla="*/ 128 h 497"/>
              <a:gd name="T82" fmla="*/ 1138 w 1694"/>
              <a:gd name="T83" fmla="*/ 147 h 497"/>
              <a:gd name="T84" fmla="*/ 1165 w 1694"/>
              <a:gd name="T85" fmla="*/ 133 h 497"/>
              <a:gd name="T86" fmla="*/ 1192 w 1694"/>
              <a:gd name="T87" fmla="*/ 121 h 497"/>
              <a:gd name="T88" fmla="*/ 1219 w 1694"/>
              <a:gd name="T89" fmla="*/ 99 h 497"/>
              <a:gd name="T90" fmla="*/ 1246 w 1694"/>
              <a:gd name="T91" fmla="*/ 69 h 497"/>
              <a:gd name="T92" fmla="*/ 1273 w 1694"/>
              <a:gd name="T93" fmla="*/ 73 h 497"/>
              <a:gd name="T94" fmla="*/ 1301 w 1694"/>
              <a:gd name="T95" fmla="*/ 14 h 497"/>
              <a:gd name="T96" fmla="*/ 1328 w 1694"/>
              <a:gd name="T97" fmla="*/ 26 h 497"/>
              <a:gd name="T98" fmla="*/ 1355 w 1694"/>
              <a:gd name="T99" fmla="*/ 7 h 497"/>
              <a:gd name="T100" fmla="*/ 1382 w 1694"/>
              <a:gd name="T101" fmla="*/ 41 h 497"/>
              <a:gd name="T102" fmla="*/ 1409 w 1694"/>
              <a:gd name="T103" fmla="*/ 28 h 497"/>
              <a:gd name="T104" fmla="*/ 1436 w 1694"/>
              <a:gd name="T105" fmla="*/ 26 h 497"/>
              <a:gd name="T106" fmla="*/ 1463 w 1694"/>
              <a:gd name="T107" fmla="*/ 68 h 497"/>
              <a:gd name="T108" fmla="*/ 1491 w 1694"/>
              <a:gd name="T109" fmla="*/ 61 h 497"/>
              <a:gd name="T110" fmla="*/ 1518 w 1694"/>
              <a:gd name="T111" fmla="*/ 88 h 497"/>
              <a:gd name="T112" fmla="*/ 1545 w 1694"/>
              <a:gd name="T113" fmla="*/ 74 h 497"/>
              <a:gd name="T114" fmla="*/ 1572 w 1694"/>
              <a:gd name="T115" fmla="*/ 24 h 497"/>
              <a:gd name="T116" fmla="*/ 1599 w 1694"/>
              <a:gd name="T117" fmla="*/ 60 h 497"/>
              <a:gd name="T118" fmla="*/ 1627 w 1694"/>
              <a:gd name="T119" fmla="*/ 63 h 497"/>
              <a:gd name="T120" fmla="*/ 1654 w 1694"/>
              <a:gd name="T121" fmla="*/ 41 h 497"/>
              <a:gd name="T122" fmla="*/ 1681 w 1694"/>
              <a:gd name="T123" fmla="*/ 12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7">
                <a:moveTo>
                  <a:pt x="0" y="484"/>
                </a:moveTo>
                <a:lnTo>
                  <a:pt x="3" y="483"/>
                </a:lnTo>
                <a:lnTo>
                  <a:pt x="7" y="480"/>
                </a:lnTo>
                <a:lnTo>
                  <a:pt x="10" y="477"/>
                </a:lnTo>
                <a:lnTo>
                  <a:pt x="14" y="477"/>
                </a:lnTo>
                <a:lnTo>
                  <a:pt x="17" y="470"/>
                </a:lnTo>
                <a:lnTo>
                  <a:pt x="20" y="464"/>
                </a:lnTo>
                <a:lnTo>
                  <a:pt x="24" y="456"/>
                </a:lnTo>
                <a:lnTo>
                  <a:pt x="27" y="449"/>
                </a:lnTo>
                <a:lnTo>
                  <a:pt x="31" y="440"/>
                </a:lnTo>
                <a:lnTo>
                  <a:pt x="34" y="435"/>
                </a:lnTo>
                <a:lnTo>
                  <a:pt x="37" y="439"/>
                </a:lnTo>
                <a:lnTo>
                  <a:pt x="41" y="437"/>
                </a:lnTo>
                <a:lnTo>
                  <a:pt x="44" y="432"/>
                </a:lnTo>
                <a:lnTo>
                  <a:pt x="48" y="427"/>
                </a:lnTo>
                <a:lnTo>
                  <a:pt x="51" y="428"/>
                </a:lnTo>
                <a:lnTo>
                  <a:pt x="54" y="440"/>
                </a:lnTo>
                <a:lnTo>
                  <a:pt x="58" y="452"/>
                </a:lnTo>
                <a:lnTo>
                  <a:pt x="61" y="465"/>
                </a:lnTo>
                <a:lnTo>
                  <a:pt x="64" y="472"/>
                </a:lnTo>
                <a:lnTo>
                  <a:pt x="68" y="476"/>
                </a:lnTo>
                <a:lnTo>
                  <a:pt x="71" y="480"/>
                </a:lnTo>
                <a:lnTo>
                  <a:pt x="75" y="478"/>
                </a:lnTo>
                <a:lnTo>
                  <a:pt x="78" y="471"/>
                </a:lnTo>
                <a:lnTo>
                  <a:pt x="81" y="459"/>
                </a:lnTo>
                <a:lnTo>
                  <a:pt x="85" y="455"/>
                </a:lnTo>
                <a:lnTo>
                  <a:pt x="88" y="456"/>
                </a:lnTo>
                <a:lnTo>
                  <a:pt x="92" y="462"/>
                </a:lnTo>
                <a:lnTo>
                  <a:pt x="95" y="464"/>
                </a:lnTo>
                <a:lnTo>
                  <a:pt x="98" y="466"/>
                </a:lnTo>
                <a:lnTo>
                  <a:pt x="102" y="465"/>
                </a:lnTo>
                <a:lnTo>
                  <a:pt x="105" y="470"/>
                </a:lnTo>
                <a:lnTo>
                  <a:pt x="109" y="474"/>
                </a:lnTo>
                <a:lnTo>
                  <a:pt x="112" y="484"/>
                </a:lnTo>
                <a:lnTo>
                  <a:pt x="116" y="486"/>
                </a:lnTo>
                <a:lnTo>
                  <a:pt x="119" y="485"/>
                </a:lnTo>
                <a:lnTo>
                  <a:pt x="122" y="483"/>
                </a:lnTo>
                <a:lnTo>
                  <a:pt x="126" y="482"/>
                </a:lnTo>
                <a:lnTo>
                  <a:pt x="129" y="485"/>
                </a:lnTo>
                <a:lnTo>
                  <a:pt x="132" y="487"/>
                </a:lnTo>
                <a:lnTo>
                  <a:pt x="136" y="493"/>
                </a:lnTo>
                <a:lnTo>
                  <a:pt x="139" y="495"/>
                </a:lnTo>
                <a:lnTo>
                  <a:pt x="143" y="497"/>
                </a:lnTo>
                <a:lnTo>
                  <a:pt x="146" y="495"/>
                </a:lnTo>
                <a:lnTo>
                  <a:pt x="149" y="488"/>
                </a:lnTo>
                <a:lnTo>
                  <a:pt x="153" y="484"/>
                </a:lnTo>
                <a:lnTo>
                  <a:pt x="156" y="482"/>
                </a:lnTo>
                <a:lnTo>
                  <a:pt x="160" y="481"/>
                </a:lnTo>
                <a:lnTo>
                  <a:pt x="163" y="479"/>
                </a:lnTo>
                <a:lnTo>
                  <a:pt x="166" y="479"/>
                </a:lnTo>
                <a:lnTo>
                  <a:pt x="170" y="478"/>
                </a:lnTo>
                <a:lnTo>
                  <a:pt x="173" y="472"/>
                </a:lnTo>
                <a:lnTo>
                  <a:pt x="176" y="466"/>
                </a:lnTo>
                <a:lnTo>
                  <a:pt x="180" y="463"/>
                </a:lnTo>
                <a:lnTo>
                  <a:pt x="183" y="461"/>
                </a:lnTo>
                <a:lnTo>
                  <a:pt x="187" y="458"/>
                </a:lnTo>
                <a:lnTo>
                  <a:pt x="190" y="455"/>
                </a:lnTo>
                <a:lnTo>
                  <a:pt x="194" y="456"/>
                </a:lnTo>
                <a:lnTo>
                  <a:pt x="197" y="450"/>
                </a:lnTo>
                <a:lnTo>
                  <a:pt x="200" y="440"/>
                </a:lnTo>
                <a:lnTo>
                  <a:pt x="204" y="435"/>
                </a:lnTo>
                <a:lnTo>
                  <a:pt x="207" y="435"/>
                </a:lnTo>
                <a:lnTo>
                  <a:pt x="211" y="436"/>
                </a:lnTo>
                <a:lnTo>
                  <a:pt x="214" y="432"/>
                </a:lnTo>
                <a:lnTo>
                  <a:pt x="217" y="428"/>
                </a:lnTo>
                <a:lnTo>
                  <a:pt x="221" y="430"/>
                </a:lnTo>
                <a:lnTo>
                  <a:pt x="224" y="432"/>
                </a:lnTo>
                <a:lnTo>
                  <a:pt x="228" y="430"/>
                </a:lnTo>
                <a:lnTo>
                  <a:pt x="231" y="427"/>
                </a:lnTo>
                <a:lnTo>
                  <a:pt x="234" y="424"/>
                </a:lnTo>
                <a:lnTo>
                  <a:pt x="238" y="423"/>
                </a:lnTo>
                <a:lnTo>
                  <a:pt x="241" y="424"/>
                </a:lnTo>
                <a:lnTo>
                  <a:pt x="244" y="422"/>
                </a:lnTo>
                <a:lnTo>
                  <a:pt x="248" y="424"/>
                </a:lnTo>
                <a:lnTo>
                  <a:pt x="251" y="422"/>
                </a:lnTo>
                <a:lnTo>
                  <a:pt x="255" y="426"/>
                </a:lnTo>
                <a:lnTo>
                  <a:pt x="258" y="420"/>
                </a:lnTo>
                <a:lnTo>
                  <a:pt x="261" y="419"/>
                </a:lnTo>
                <a:lnTo>
                  <a:pt x="265" y="416"/>
                </a:lnTo>
                <a:lnTo>
                  <a:pt x="268" y="412"/>
                </a:lnTo>
                <a:lnTo>
                  <a:pt x="272" y="403"/>
                </a:lnTo>
                <a:lnTo>
                  <a:pt x="275" y="397"/>
                </a:lnTo>
                <a:lnTo>
                  <a:pt x="278" y="393"/>
                </a:lnTo>
                <a:lnTo>
                  <a:pt x="282" y="389"/>
                </a:lnTo>
                <a:lnTo>
                  <a:pt x="285" y="380"/>
                </a:lnTo>
                <a:lnTo>
                  <a:pt x="289" y="374"/>
                </a:lnTo>
                <a:lnTo>
                  <a:pt x="292" y="371"/>
                </a:lnTo>
                <a:lnTo>
                  <a:pt x="295" y="371"/>
                </a:lnTo>
                <a:lnTo>
                  <a:pt x="299" y="370"/>
                </a:lnTo>
                <a:lnTo>
                  <a:pt x="302" y="361"/>
                </a:lnTo>
                <a:lnTo>
                  <a:pt x="306" y="358"/>
                </a:lnTo>
                <a:lnTo>
                  <a:pt x="309" y="361"/>
                </a:lnTo>
                <a:lnTo>
                  <a:pt x="312" y="372"/>
                </a:lnTo>
                <a:lnTo>
                  <a:pt x="316" y="380"/>
                </a:lnTo>
                <a:lnTo>
                  <a:pt x="319" y="382"/>
                </a:lnTo>
                <a:lnTo>
                  <a:pt x="323" y="381"/>
                </a:lnTo>
                <a:lnTo>
                  <a:pt x="326" y="383"/>
                </a:lnTo>
                <a:lnTo>
                  <a:pt x="329" y="386"/>
                </a:lnTo>
                <a:lnTo>
                  <a:pt x="333" y="390"/>
                </a:lnTo>
                <a:lnTo>
                  <a:pt x="336" y="395"/>
                </a:lnTo>
                <a:lnTo>
                  <a:pt x="340" y="392"/>
                </a:lnTo>
                <a:lnTo>
                  <a:pt x="343" y="388"/>
                </a:lnTo>
                <a:lnTo>
                  <a:pt x="346" y="381"/>
                </a:lnTo>
                <a:lnTo>
                  <a:pt x="350" y="381"/>
                </a:lnTo>
                <a:lnTo>
                  <a:pt x="353" y="381"/>
                </a:lnTo>
                <a:lnTo>
                  <a:pt x="356" y="386"/>
                </a:lnTo>
                <a:lnTo>
                  <a:pt x="360" y="389"/>
                </a:lnTo>
                <a:lnTo>
                  <a:pt x="363" y="390"/>
                </a:lnTo>
                <a:lnTo>
                  <a:pt x="367" y="390"/>
                </a:lnTo>
                <a:lnTo>
                  <a:pt x="370" y="392"/>
                </a:lnTo>
                <a:lnTo>
                  <a:pt x="373" y="393"/>
                </a:lnTo>
                <a:lnTo>
                  <a:pt x="377" y="392"/>
                </a:lnTo>
                <a:lnTo>
                  <a:pt x="380" y="391"/>
                </a:lnTo>
                <a:lnTo>
                  <a:pt x="384" y="388"/>
                </a:lnTo>
                <a:lnTo>
                  <a:pt x="387" y="385"/>
                </a:lnTo>
                <a:lnTo>
                  <a:pt x="390" y="380"/>
                </a:lnTo>
                <a:lnTo>
                  <a:pt x="394" y="374"/>
                </a:lnTo>
                <a:lnTo>
                  <a:pt x="397" y="366"/>
                </a:lnTo>
                <a:lnTo>
                  <a:pt x="401" y="361"/>
                </a:lnTo>
                <a:lnTo>
                  <a:pt x="404" y="358"/>
                </a:lnTo>
                <a:lnTo>
                  <a:pt x="408" y="358"/>
                </a:lnTo>
                <a:lnTo>
                  <a:pt x="411" y="350"/>
                </a:lnTo>
                <a:lnTo>
                  <a:pt x="414" y="346"/>
                </a:lnTo>
                <a:lnTo>
                  <a:pt x="418" y="334"/>
                </a:lnTo>
                <a:lnTo>
                  <a:pt x="421" y="325"/>
                </a:lnTo>
                <a:lnTo>
                  <a:pt x="425" y="316"/>
                </a:lnTo>
                <a:lnTo>
                  <a:pt x="428" y="313"/>
                </a:lnTo>
                <a:lnTo>
                  <a:pt x="431" y="311"/>
                </a:lnTo>
                <a:lnTo>
                  <a:pt x="435" y="307"/>
                </a:lnTo>
                <a:lnTo>
                  <a:pt x="438" y="308"/>
                </a:lnTo>
                <a:lnTo>
                  <a:pt x="441" y="310"/>
                </a:lnTo>
                <a:lnTo>
                  <a:pt x="445" y="305"/>
                </a:lnTo>
                <a:lnTo>
                  <a:pt x="448" y="302"/>
                </a:lnTo>
                <a:lnTo>
                  <a:pt x="452" y="300"/>
                </a:lnTo>
                <a:lnTo>
                  <a:pt x="455" y="302"/>
                </a:lnTo>
                <a:lnTo>
                  <a:pt x="458" y="303"/>
                </a:lnTo>
                <a:lnTo>
                  <a:pt x="462" y="303"/>
                </a:lnTo>
                <a:lnTo>
                  <a:pt x="465" y="304"/>
                </a:lnTo>
                <a:lnTo>
                  <a:pt x="468" y="303"/>
                </a:lnTo>
                <a:lnTo>
                  <a:pt x="472" y="299"/>
                </a:lnTo>
                <a:lnTo>
                  <a:pt x="475" y="293"/>
                </a:lnTo>
                <a:lnTo>
                  <a:pt x="479" y="286"/>
                </a:lnTo>
                <a:lnTo>
                  <a:pt x="482" y="282"/>
                </a:lnTo>
                <a:lnTo>
                  <a:pt x="486" y="281"/>
                </a:lnTo>
                <a:lnTo>
                  <a:pt x="489" y="279"/>
                </a:lnTo>
                <a:lnTo>
                  <a:pt x="492" y="281"/>
                </a:lnTo>
                <a:lnTo>
                  <a:pt x="496" y="284"/>
                </a:lnTo>
                <a:lnTo>
                  <a:pt x="499" y="296"/>
                </a:lnTo>
                <a:lnTo>
                  <a:pt x="503" y="301"/>
                </a:lnTo>
                <a:lnTo>
                  <a:pt x="506" y="304"/>
                </a:lnTo>
                <a:lnTo>
                  <a:pt x="509" y="301"/>
                </a:lnTo>
                <a:lnTo>
                  <a:pt x="513" y="302"/>
                </a:lnTo>
                <a:lnTo>
                  <a:pt x="516" y="305"/>
                </a:lnTo>
                <a:lnTo>
                  <a:pt x="520" y="305"/>
                </a:lnTo>
                <a:lnTo>
                  <a:pt x="523" y="305"/>
                </a:lnTo>
                <a:lnTo>
                  <a:pt x="526" y="304"/>
                </a:lnTo>
                <a:lnTo>
                  <a:pt x="530" y="301"/>
                </a:lnTo>
                <a:lnTo>
                  <a:pt x="533" y="302"/>
                </a:lnTo>
                <a:lnTo>
                  <a:pt x="537" y="305"/>
                </a:lnTo>
                <a:lnTo>
                  <a:pt x="540" y="316"/>
                </a:lnTo>
                <a:lnTo>
                  <a:pt x="543" y="321"/>
                </a:lnTo>
                <a:lnTo>
                  <a:pt x="547" y="318"/>
                </a:lnTo>
                <a:lnTo>
                  <a:pt x="550" y="311"/>
                </a:lnTo>
                <a:lnTo>
                  <a:pt x="553" y="302"/>
                </a:lnTo>
                <a:lnTo>
                  <a:pt x="557" y="294"/>
                </a:lnTo>
                <a:lnTo>
                  <a:pt x="560" y="296"/>
                </a:lnTo>
                <a:lnTo>
                  <a:pt x="564" y="302"/>
                </a:lnTo>
                <a:lnTo>
                  <a:pt x="567" y="308"/>
                </a:lnTo>
                <a:lnTo>
                  <a:pt x="570" y="306"/>
                </a:lnTo>
                <a:lnTo>
                  <a:pt x="574" y="302"/>
                </a:lnTo>
                <a:lnTo>
                  <a:pt x="577" y="298"/>
                </a:lnTo>
                <a:lnTo>
                  <a:pt x="581" y="299"/>
                </a:lnTo>
                <a:lnTo>
                  <a:pt x="584" y="302"/>
                </a:lnTo>
                <a:lnTo>
                  <a:pt x="587" y="303"/>
                </a:lnTo>
                <a:lnTo>
                  <a:pt x="591" y="302"/>
                </a:lnTo>
                <a:lnTo>
                  <a:pt x="594" y="299"/>
                </a:lnTo>
                <a:lnTo>
                  <a:pt x="598" y="295"/>
                </a:lnTo>
                <a:lnTo>
                  <a:pt x="601" y="290"/>
                </a:lnTo>
                <a:lnTo>
                  <a:pt x="604" y="283"/>
                </a:lnTo>
                <a:lnTo>
                  <a:pt x="608" y="278"/>
                </a:lnTo>
                <a:lnTo>
                  <a:pt x="611" y="266"/>
                </a:lnTo>
                <a:lnTo>
                  <a:pt x="615" y="260"/>
                </a:lnTo>
                <a:lnTo>
                  <a:pt x="618" y="258"/>
                </a:lnTo>
                <a:lnTo>
                  <a:pt x="622" y="270"/>
                </a:lnTo>
                <a:lnTo>
                  <a:pt x="625" y="279"/>
                </a:lnTo>
                <a:lnTo>
                  <a:pt x="628" y="282"/>
                </a:lnTo>
                <a:lnTo>
                  <a:pt x="632" y="275"/>
                </a:lnTo>
                <a:lnTo>
                  <a:pt x="635" y="261"/>
                </a:lnTo>
                <a:lnTo>
                  <a:pt x="638" y="257"/>
                </a:lnTo>
                <a:lnTo>
                  <a:pt x="642" y="260"/>
                </a:lnTo>
                <a:lnTo>
                  <a:pt x="645" y="261"/>
                </a:lnTo>
                <a:lnTo>
                  <a:pt x="649" y="259"/>
                </a:lnTo>
                <a:lnTo>
                  <a:pt x="652" y="259"/>
                </a:lnTo>
                <a:lnTo>
                  <a:pt x="655" y="262"/>
                </a:lnTo>
                <a:lnTo>
                  <a:pt x="659" y="260"/>
                </a:lnTo>
                <a:lnTo>
                  <a:pt x="662" y="249"/>
                </a:lnTo>
                <a:lnTo>
                  <a:pt x="665" y="240"/>
                </a:lnTo>
                <a:lnTo>
                  <a:pt x="669" y="239"/>
                </a:lnTo>
                <a:lnTo>
                  <a:pt x="672" y="248"/>
                </a:lnTo>
                <a:lnTo>
                  <a:pt x="676" y="256"/>
                </a:lnTo>
                <a:lnTo>
                  <a:pt x="679" y="258"/>
                </a:lnTo>
                <a:lnTo>
                  <a:pt x="682" y="255"/>
                </a:lnTo>
                <a:lnTo>
                  <a:pt x="686" y="252"/>
                </a:lnTo>
                <a:lnTo>
                  <a:pt x="689" y="254"/>
                </a:lnTo>
                <a:lnTo>
                  <a:pt x="693" y="259"/>
                </a:lnTo>
                <a:lnTo>
                  <a:pt x="696" y="266"/>
                </a:lnTo>
                <a:lnTo>
                  <a:pt x="700" y="267"/>
                </a:lnTo>
                <a:lnTo>
                  <a:pt x="703" y="269"/>
                </a:lnTo>
                <a:lnTo>
                  <a:pt x="706" y="269"/>
                </a:lnTo>
                <a:lnTo>
                  <a:pt x="710" y="273"/>
                </a:lnTo>
                <a:lnTo>
                  <a:pt x="713" y="272"/>
                </a:lnTo>
                <a:lnTo>
                  <a:pt x="717" y="273"/>
                </a:lnTo>
                <a:lnTo>
                  <a:pt x="720" y="274"/>
                </a:lnTo>
                <a:lnTo>
                  <a:pt x="723" y="275"/>
                </a:lnTo>
                <a:lnTo>
                  <a:pt x="727" y="275"/>
                </a:lnTo>
                <a:lnTo>
                  <a:pt x="730" y="271"/>
                </a:lnTo>
                <a:lnTo>
                  <a:pt x="734" y="263"/>
                </a:lnTo>
                <a:lnTo>
                  <a:pt x="737" y="254"/>
                </a:lnTo>
                <a:lnTo>
                  <a:pt x="740" y="241"/>
                </a:lnTo>
                <a:lnTo>
                  <a:pt x="744" y="235"/>
                </a:lnTo>
                <a:lnTo>
                  <a:pt x="747" y="223"/>
                </a:lnTo>
                <a:lnTo>
                  <a:pt x="750" y="219"/>
                </a:lnTo>
                <a:lnTo>
                  <a:pt x="754" y="221"/>
                </a:lnTo>
                <a:lnTo>
                  <a:pt x="757" y="230"/>
                </a:lnTo>
                <a:lnTo>
                  <a:pt x="761" y="234"/>
                </a:lnTo>
                <a:lnTo>
                  <a:pt x="764" y="233"/>
                </a:lnTo>
                <a:lnTo>
                  <a:pt x="767" y="235"/>
                </a:lnTo>
                <a:lnTo>
                  <a:pt x="771" y="237"/>
                </a:lnTo>
                <a:lnTo>
                  <a:pt x="774" y="244"/>
                </a:lnTo>
                <a:lnTo>
                  <a:pt x="778" y="240"/>
                </a:lnTo>
                <a:lnTo>
                  <a:pt x="781" y="236"/>
                </a:lnTo>
                <a:lnTo>
                  <a:pt x="784" y="226"/>
                </a:lnTo>
                <a:lnTo>
                  <a:pt x="788" y="223"/>
                </a:lnTo>
                <a:lnTo>
                  <a:pt x="791" y="222"/>
                </a:lnTo>
                <a:lnTo>
                  <a:pt x="795" y="222"/>
                </a:lnTo>
                <a:lnTo>
                  <a:pt x="798" y="224"/>
                </a:lnTo>
                <a:lnTo>
                  <a:pt x="801" y="227"/>
                </a:lnTo>
                <a:lnTo>
                  <a:pt x="805" y="228"/>
                </a:lnTo>
                <a:lnTo>
                  <a:pt x="808" y="224"/>
                </a:lnTo>
                <a:lnTo>
                  <a:pt x="812" y="218"/>
                </a:lnTo>
                <a:lnTo>
                  <a:pt x="815" y="216"/>
                </a:lnTo>
                <a:lnTo>
                  <a:pt x="818" y="220"/>
                </a:lnTo>
                <a:lnTo>
                  <a:pt x="822" y="225"/>
                </a:lnTo>
                <a:lnTo>
                  <a:pt x="825" y="226"/>
                </a:lnTo>
                <a:lnTo>
                  <a:pt x="829" y="228"/>
                </a:lnTo>
                <a:lnTo>
                  <a:pt x="832" y="227"/>
                </a:lnTo>
                <a:lnTo>
                  <a:pt x="835" y="227"/>
                </a:lnTo>
                <a:lnTo>
                  <a:pt x="839" y="223"/>
                </a:lnTo>
                <a:lnTo>
                  <a:pt x="842" y="220"/>
                </a:lnTo>
                <a:lnTo>
                  <a:pt x="846" y="219"/>
                </a:lnTo>
                <a:lnTo>
                  <a:pt x="849" y="225"/>
                </a:lnTo>
                <a:lnTo>
                  <a:pt x="852" y="237"/>
                </a:lnTo>
                <a:lnTo>
                  <a:pt x="856" y="250"/>
                </a:lnTo>
                <a:lnTo>
                  <a:pt x="859" y="245"/>
                </a:lnTo>
                <a:lnTo>
                  <a:pt x="862" y="235"/>
                </a:lnTo>
                <a:lnTo>
                  <a:pt x="866" y="221"/>
                </a:lnTo>
                <a:lnTo>
                  <a:pt x="869" y="225"/>
                </a:lnTo>
                <a:lnTo>
                  <a:pt x="873" y="226"/>
                </a:lnTo>
                <a:lnTo>
                  <a:pt x="876" y="228"/>
                </a:lnTo>
                <a:lnTo>
                  <a:pt x="879" y="218"/>
                </a:lnTo>
                <a:lnTo>
                  <a:pt x="883" y="216"/>
                </a:lnTo>
                <a:lnTo>
                  <a:pt x="886" y="216"/>
                </a:lnTo>
                <a:lnTo>
                  <a:pt x="890" y="215"/>
                </a:lnTo>
                <a:lnTo>
                  <a:pt x="893" y="216"/>
                </a:lnTo>
                <a:lnTo>
                  <a:pt x="896" y="218"/>
                </a:lnTo>
                <a:lnTo>
                  <a:pt x="900" y="218"/>
                </a:lnTo>
                <a:lnTo>
                  <a:pt x="903" y="204"/>
                </a:lnTo>
                <a:lnTo>
                  <a:pt x="907" y="186"/>
                </a:lnTo>
                <a:lnTo>
                  <a:pt x="910" y="174"/>
                </a:lnTo>
                <a:lnTo>
                  <a:pt x="914" y="173"/>
                </a:lnTo>
                <a:lnTo>
                  <a:pt x="917" y="173"/>
                </a:lnTo>
                <a:lnTo>
                  <a:pt x="920" y="174"/>
                </a:lnTo>
                <a:lnTo>
                  <a:pt x="924" y="176"/>
                </a:lnTo>
                <a:lnTo>
                  <a:pt x="927" y="180"/>
                </a:lnTo>
                <a:lnTo>
                  <a:pt x="931" y="179"/>
                </a:lnTo>
                <a:lnTo>
                  <a:pt x="934" y="169"/>
                </a:lnTo>
                <a:lnTo>
                  <a:pt x="937" y="160"/>
                </a:lnTo>
                <a:lnTo>
                  <a:pt x="941" y="155"/>
                </a:lnTo>
                <a:lnTo>
                  <a:pt x="944" y="158"/>
                </a:lnTo>
                <a:lnTo>
                  <a:pt x="947" y="160"/>
                </a:lnTo>
                <a:lnTo>
                  <a:pt x="951" y="165"/>
                </a:lnTo>
                <a:lnTo>
                  <a:pt x="954" y="162"/>
                </a:lnTo>
                <a:lnTo>
                  <a:pt x="958" y="155"/>
                </a:lnTo>
                <a:lnTo>
                  <a:pt x="961" y="150"/>
                </a:lnTo>
                <a:lnTo>
                  <a:pt x="964" y="154"/>
                </a:lnTo>
                <a:lnTo>
                  <a:pt x="968" y="164"/>
                </a:lnTo>
                <a:lnTo>
                  <a:pt x="971" y="172"/>
                </a:lnTo>
                <a:lnTo>
                  <a:pt x="974" y="177"/>
                </a:lnTo>
                <a:lnTo>
                  <a:pt x="978" y="183"/>
                </a:lnTo>
                <a:lnTo>
                  <a:pt x="981" y="183"/>
                </a:lnTo>
                <a:lnTo>
                  <a:pt x="985" y="186"/>
                </a:lnTo>
                <a:lnTo>
                  <a:pt x="988" y="189"/>
                </a:lnTo>
                <a:lnTo>
                  <a:pt x="992" y="191"/>
                </a:lnTo>
                <a:lnTo>
                  <a:pt x="995" y="186"/>
                </a:lnTo>
                <a:lnTo>
                  <a:pt x="998" y="182"/>
                </a:lnTo>
                <a:lnTo>
                  <a:pt x="1002" y="177"/>
                </a:lnTo>
                <a:lnTo>
                  <a:pt x="1005" y="173"/>
                </a:lnTo>
                <a:lnTo>
                  <a:pt x="1009" y="164"/>
                </a:lnTo>
                <a:lnTo>
                  <a:pt x="1012" y="153"/>
                </a:lnTo>
                <a:lnTo>
                  <a:pt x="1015" y="146"/>
                </a:lnTo>
                <a:lnTo>
                  <a:pt x="1019" y="137"/>
                </a:lnTo>
                <a:lnTo>
                  <a:pt x="1022" y="134"/>
                </a:lnTo>
                <a:lnTo>
                  <a:pt x="1026" y="130"/>
                </a:lnTo>
                <a:lnTo>
                  <a:pt x="1029" y="126"/>
                </a:lnTo>
                <a:lnTo>
                  <a:pt x="1032" y="126"/>
                </a:lnTo>
                <a:lnTo>
                  <a:pt x="1036" y="123"/>
                </a:lnTo>
                <a:lnTo>
                  <a:pt x="1039" y="124"/>
                </a:lnTo>
                <a:lnTo>
                  <a:pt x="1043" y="119"/>
                </a:lnTo>
                <a:lnTo>
                  <a:pt x="1046" y="118"/>
                </a:lnTo>
                <a:lnTo>
                  <a:pt x="1049" y="118"/>
                </a:lnTo>
                <a:lnTo>
                  <a:pt x="1053" y="115"/>
                </a:lnTo>
                <a:lnTo>
                  <a:pt x="1056" y="117"/>
                </a:lnTo>
                <a:lnTo>
                  <a:pt x="1059" y="112"/>
                </a:lnTo>
                <a:lnTo>
                  <a:pt x="1063" y="111"/>
                </a:lnTo>
                <a:lnTo>
                  <a:pt x="1066" y="112"/>
                </a:lnTo>
                <a:lnTo>
                  <a:pt x="1070" y="113"/>
                </a:lnTo>
                <a:lnTo>
                  <a:pt x="1073" y="114"/>
                </a:lnTo>
                <a:lnTo>
                  <a:pt x="1076" y="112"/>
                </a:lnTo>
                <a:lnTo>
                  <a:pt x="1080" y="114"/>
                </a:lnTo>
                <a:lnTo>
                  <a:pt x="1083" y="112"/>
                </a:lnTo>
                <a:lnTo>
                  <a:pt x="1087" y="115"/>
                </a:lnTo>
                <a:lnTo>
                  <a:pt x="1090" y="113"/>
                </a:lnTo>
                <a:lnTo>
                  <a:pt x="1093" y="120"/>
                </a:lnTo>
                <a:lnTo>
                  <a:pt x="1097" y="120"/>
                </a:lnTo>
                <a:lnTo>
                  <a:pt x="1100" y="119"/>
                </a:lnTo>
                <a:lnTo>
                  <a:pt x="1104" y="118"/>
                </a:lnTo>
                <a:lnTo>
                  <a:pt x="1107" y="118"/>
                </a:lnTo>
                <a:lnTo>
                  <a:pt x="1110" y="128"/>
                </a:lnTo>
                <a:lnTo>
                  <a:pt x="1114" y="134"/>
                </a:lnTo>
                <a:lnTo>
                  <a:pt x="1117" y="139"/>
                </a:lnTo>
                <a:lnTo>
                  <a:pt x="1121" y="138"/>
                </a:lnTo>
                <a:lnTo>
                  <a:pt x="1124" y="140"/>
                </a:lnTo>
                <a:lnTo>
                  <a:pt x="1127" y="144"/>
                </a:lnTo>
                <a:lnTo>
                  <a:pt x="1131" y="144"/>
                </a:lnTo>
                <a:lnTo>
                  <a:pt x="1134" y="142"/>
                </a:lnTo>
                <a:lnTo>
                  <a:pt x="1138" y="147"/>
                </a:lnTo>
                <a:lnTo>
                  <a:pt x="1141" y="149"/>
                </a:lnTo>
                <a:lnTo>
                  <a:pt x="1144" y="145"/>
                </a:lnTo>
                <a:lnTo>
                  <a:pt x="1148" y="138"/>
                </a:lnTo>
                <a:lnTo>
                  <a:pt x="1151" y="137"/>
                </a:lnTo>
                <a:lnTo>
                  <a:pt x="1154" y="136"/>
                </a:lnTo>
                <a:lnTo>
                  <a:pt x="1158" y="133"/>
                </a:lnTo>
                <a:lnTo>
                  <a:pt x="1161" y="131"/>
                </a:lnTo>
                <a:lnTo>
                  <a:pt x="1165" y="133"/>
                </a:lnTo>
                <a:lnTo>
                  <a:pt x="1168" y="130"/>
                </a:lnTo>
                <a:lnTo>
                  <a:pt x="1171" y="131"/>
                </a:lnTo>
                <a:lnTo>
                  <a:pt x="1175" y="124"/>
                </a:lnTo>
                <a:lnTo>
                  <a:pt x="1178" y="121"/>
                </a:lnTo>
                <a:lnTo>
                  <a:pt x="1182" y="117"/>
                </a:lnTo>
                <a:lnTo>
                  <a:pt x="1185" y="120"/>
                </a:lnTo>
                <a:lnTo>
                  <a:pt x="1188" y="121"/>
                </a:lnTo>
                <a:lnTo>
                  <a:pt x="1192" y="121"/>
                </a:lnTo>
                <a:lnTo>
                  <a:pt x="1195" y="124"/>
                </a:lnTo>
                <a:lnTo>
                  <a:pt x="1199" y="124"/>
                </a:lnTo>
                <a:lnTo>
                  <a:pt x="1202" y="123"/>
                </a:lnTo>
                <a:lnTo>
                  <a:pt x="1206" y="119"/>
                </a:lnTo>
                <a:lnTo>
                  <a:pt x="1209" y="115"/>
                </a:lnTo>
                <a:lnTo>
                  <a:pt x="1212" y="107"/>
                </a:lnTo>
                <a:lnTo>
                  <a:pt x="1216" y="102"/>
                </a:lnTo>
                <a:lnTo>
                  <a:pt x="1219" y="99"/>
                </a:lnTo>
                <a:lnTo>
                  <a:pt x="1223" y="99"/>
                </a:lnTo>
                <a:lnTo>
                  <a:pt x="1226" y="98"/>
                </a:lnTo>
                <a:lnTo>
                  <a:pt x="1229" y="92"/>
                </a:lnTo>
                <a:lnTo>
                  <a:pt x="1233" y="84"/>
                </a:lnTo>
                <a:lnTo>
                  <a:pt x="1236" y="77"/>
                </a:lnTo>
                <a:lnTo>
                  <a:pt x="1239" y="75"/>
                </a:lnTo>
                <a:lnTo>
                  <a:pt x="1243" y="75"/>
                </a:lnTo>
                <a:lnTo>
                  <a:pt x="1246" y="69"/>
                </a:lnTo>
                <a:lnTo>
                  <a:pt x="1250" y="66"/>
                </a:lnTo>
                <a:lnTo>
                  <a:pt x="1253" y="65"/>
                </a:lnTo>
                <a:lnTo>
                  <a:pt x="1256" y="69"/>
                </a:lnTo>
                <a:lnTo>
                  <a:pt x="1260" y="68"/>
                </a:lnTo>
                <a:lnTo>
                  <a:pt x="1263" y="66"/>
                </a:lnTo>
                <a:lnTo>
                  <a:pt x="1266" y="70"/>
                </a:lnTo>
                <a:lnTo>
                  <a:pt x="1270" y="71"/>
                </a:lnTo>
                <a:lnTo>
                  <a:pt x="1273" y="73"/>
                </a:lnTo>
                <a:lnTo>
                  <a:pt x="1277" y="66"/>
                </a:lnTo>
                <a:lnTo>
                  <a:pt x="1280" y="64"/>
                </a:lnTo>
                <a:lnTo>
                  <a:pt x="1284" y="57"/>
                </a:lnTo>
                <a:lnTo>
                  <a:pt x="1287" y="50"/>
                </a:lnTo>
                <a:lnTo>
                  <a:pt x="1290" y="39"/>
                </a:lnTo>
                <a:lnTo>
                  <a:pt x="1294" y="24"/>
                </a:lnTo>
                <a:lnTo>
                  <a:pt x="1297" y="17"/>
                </a:lnTo>
                <a:lnTo>
                  <a:pt x="1301" y="14"/>
                </a:lnTo>
                <a:lnTo>
                  <a:pt x="1304" y="17"/>
                </a:lnTo>
                <a:lnTo>
                  <a:pt x="1307" y="13"/>
                </a:lnTo>
                <a:lnTo>
                  <a:pt x="1311" y="12"/>
                </a:lnTo>
                <a:lnTo>
                  <a:pt x="1314" y="13"/>
                </a:lnTo>
                <a:lnTo>
                  <a:pt x="1318" y="18"/>
                </a:lnTo>
                <a:lnTo>
                  <a:pt x="1321" y="23"/>
                </a:lnTo>
                <a:lnTo>
                  <a:pt x="1324" y="24"/>
                </a:lnTo>
                <a:lnTo>
                  <a:pt x="1328" y="26"/>
                </a:lnTo>
                <a:lnTo>
                  <a:pt x="1331" y="26"/>
                </a:lnTo>
                <a:lnTo>
                  <a:pt x="1335" y="31"/>
                </a:lnTo>
                <a:lnTo>
                  <a:pt x="1338" y="33"/>
                </a:lnTo>
                <a:lnTo>
                  <a:pt x="1341" y="31"/>
                </a:lnTo>
                <a:lnTo>
                  <a:pt x="1345" y="20"/>
                </a:lnTo>
                <a:lnTo>
                  <a:pt x="1348" y="7"/>
                </a:lnTo>
                <a:lnTo>
                  <a:pt x="1351" y="3"/>
                </a:lnTo>
                <a:lnTo>
                  <a:pt x="1355" y="7"/>
                </a:lnTo>
                <a:lnTo>
                  <a:pt x="1358" y="14"/>
                </a:lnTo>
                <a:lnTo>
                  <a:pt x="1362" y="18"/>
                </a:lnTo>
                <a:lnTo>
                  <a:pt x="1365" y="23"/>
                </a:lnTo>
                <a:lnTo>
                  <a:pt x="1368" y="30"/>
                </a:lnTo>
                <a:lnTo>
                  <a:pt x="1372" y="39"/>
                </a:lnTo>
                <a:lnTo>
                  <a:pt x="1375" y="43"/>
                </a:lnTo>
                <a:lnTo>
                  <a:pt x="1379" y="44"/>
                </a:lnTo>
                <a:lnTo>
                  <a:pt x="1382" y="41"/>
                </a:lnTo>
                <a:lnTo>
                  <a:pt x="1385" y="36"/>
                </a:lnTo>
                <a:lnTo>
                  <a:pt x="1389" y="33"/>
                </a:lnTo>
                <a:lnTo>
                  <a:pt x="1392" y="28"/>
                </a:lnTo>
                <a:lnTo>
                  <a:pt x="1396" y="27"/>
                </a:lnTo>
                <a:lnTo>
                  <a:pt x="1399" y="25"/>
                </a:lnTo>
                <a:lnTo>
                  <a:pt x="1402" y="23"/>
                </a:lnTo>
                <a:lnTo>
                  <a:pt x="1406" y="25"/>
                </a:lnTo>
                <a:lnTo>
                  <a:pt x="1409" y="28"/>
                </a:lnTo>
                <a:lnTo>
                  <a:pt x="1413" y="28"/>
                </a:lnTo>
                <a:lnTo>
                  <a:pt x="1416" y="21"/>
                </a:lnTo>
                <a:lnTo>
                  <a:pt x="1420" y="16"/>
                </a:lnTo>
                <a:lnTo>
                  <a:pt x="1423" y="15"/>
                </a:lnTo>
                <a:lnTo>
                  <a:pt x="1426" y="17"/>
                </a:lnTo>
                <a:lnTo>
                  <a:pt x="1430" y="21"/>
                </a:lnTo>
                <a:lnTo>
                  <a:pt x="1433" y="25"/>
                </a:lnTo>
                <a:lnTo>
                  <a:pt x="1436" y="26"/>
                </a:lnTo>
                <a:lnTo>
                  <a:pt x="1440" y="27"/>
                </a:lnTo>
                <a:lnTo>
                  <a:pt x="1443" y="33"/>
                </a:lnTo>
                <a:lnTo>
                  <a:pt x="1447" y="40"/>
                </a:lnTo>
                <a:lnTo>
                  <a:pt x="1450" y="44"/>
                </a:lnTo>
                <a:lnTo>
                  <a:pt x="1453" y="46"/>
                </a:lnTo>
                <a:lnTo>
                  <a:pt x="1457" y="53"/>
                </a:lnTo>
                <a:lnTo>
                  <a:pt x="1460" y="65"/>
                </a:lnTo>
                <a:lnTo>
                  <a:pt x="1463" y="68"/>
                </a:lnTo>
                <a:lnTo>
                  <a:pt x="1467" y="61"/>
                </a:lnTo>
                <a:lnTo>
                  <a:pt x="1470" y="57"/>
                </a:lnTo>
                <a:lnTo>
                  <a:pt x="1474" y="57"/>
                </a:lnTo>
                <a:lnTo>
                  <a:pt x="1477" y="62"/>
                </a:lnTo>
                <a:lnTo>
                  <a:pt x="1480" y="60"/>
                </a:lnTo>
                <a:lnTo>
                  <a:pt x="1484" y="63"/>
                </a:lnTo>
                <a:lnTo>
                  <a:pt x="1487" y="62"/>
                </a:lnTo>
                <a:lnTo>
                  <a:pt x="1491" y="61"/>
                </a:lnTo>
                <a:lnTo>
                  <a:pt x="1494" y="56"/>
                </a:lnTo>
                <a:lnTo>
                  <a:pt x="1498" y="56"/>
                </a:lnTo>
                <a:lnTo>
                  <a:pt x="1501" y="61"/>
                </a:lnTo>
                <a:lnTo>
                  <a:pt x="1504" y="71"/>
                </a:lnTo>
                <a:lnTo>
                  <a:pt x="1508" y="85"/>
                </a:lnTo>
                <a:lnTo>
                  <a:pt x="1511" y="89"/>
                </a:lnTo>
                <a:lnTo>
                  <a:pt x="1515" y="90"/>
                </a:lnTo>
                <a:lnTo>
                  <a:pt x="1518" y="88"/>
                </a:lnTo>
                <a:lnTo>
                  <a:pt x="1521" y="85"/>
                </a:lnTo>
                <a:lnTo>
                  <a:pt x="1525" y="84"/>
                </a:lnTo>
                <a:lnTo>
                  <a:pt x="1528" y="80"/>
                </a:lnTo>
                <a:lnTo>
                  <a:pt x="1532" y="82"/>
                </a:lnTo>
                <a:lnTo>
                  <a:pt x="1535" y="80"/>
                </a:lnTo>
                <a:lnTo>
                  <a:pt x="1538" y="81"/>
                </a:lnTo>
                <a:lnTo>
                  <a:pt x="1542" y="76"/>
                </a:lnTo>
                <a:lnTo>
                  <a:pt x="1545" y="74"/>
                </a:lnTo>
                <a:lnTo>
                  <a:pt x="1548" y="68"/>
                </a:lnTo>
                <a:lnTo>
                  <a:pt x="1552" y="66"/>
                </a:lnTo>
                <a:lnTo>
                  <a:pt x="1555" y="62"/>
                </a:lnTo>
                <a:lnTo>
                  <a:pt x="1559" y="56"/>
                </a:lnTo>
                <a:lnTo>
                  <a:pt x="1562" y="43"/>
                </a:lnTo>
                <a:lnTo>
                  <a:pt x="1565" y="27"/>
                </a:lnTo>
                <a:lnTo>
                  <a:pt x="1569" y="23"/>
                </a:lnTo>
                <a:lnTo>
                  <a:pt x="1572" y="24"/>
                </a:lnTo>
                <a:lnTo>
                  <a:pt x="1576" y="28"/>
                </a:lnTo>
                <a:lnTo>
                  <a:pt x="1579" y="30"/>
                </a:lnTo>
                <a:lnTo>
                  <a:pt x="1582" y="31"/>
                </a:lnTo>
                <a:lnTo>
                  <a:pt x="1586" y="38"/>
                </a:lnTo>
                <a:lnTo>
                  <a:pt x="1589" y="47"/>
                </a:lnTo>
                <a:lnTo>
                  <a:pt x="1593" y="55"/>
                </a:lnTo>
                <a:lnTo>
                  <a:pt x="1596" y="58"/>
                </a:lnTo>
                <a:lnTo>
                  <a:pt x="1599" y="60"/>
                </a:lnTo>
                <a:lnTo>
                  <a:pt x="1603" y="62"/>
                </a:lnTo>
                <a:lnTo>
                  <a:pt x="1606" y="66"/>
                </a:lnTo>
                <a:lnTo>
                  <a:pt x="1610" y="68"/>
                </a:lnTo>
                <a:lnTo>
                  <a:pt x="1613" y="73"/>
                </a:lnTo>
                <a:lnTo>
                  <a:pt x="1616" y="76"/>
                </a:lnTo>
                <a:lnTo>
                  <a:pt x="1620" y="72"/>
                </a:lnTo>
                <a:lnTo>
                  <a:pt x="1623" y="68"/>
                </a:lnTo>
                <a:lnTo>
                  <a:pt x="1627" y="63"/>
                </a:lnTo>
                <a:lnTo>
                  <a:pt x="1630" y="58"/>
                </a:lnTo>
                <a:lnTo>
                  <a:pt x="1633" y="54"/>
                </a:lnTo>
                <a:lnTo>
                  <a:pt x="1637" y="52"/>
                </a:lnTo>
                <a:lnTo>
                  <a:pt x="1640" y="51"/>
                </a:lnTo>
                <a:lnTo>
                  <a:pt x="1644" y="45"/>
                </a:lnTo>
                <a:lnTo>
                  <a:pt x="1647" y="44"/>
                </a:lnTo>
                <a:lnTo>
                  <a:pt x="1650" y="40"/>
                </a:lnTo>
                <a:lnTo>
                  <a:pt x="1654" y="41"/>
                </a:lnTo>
                <a:lnTo>
                  <a:pt x="1657" y="33"/>
                </a:lnTo>
                <a:lnTo>
                  <a:pt x="1660" y="23"/>
                </a:lnTo>
                <a:lnTo>
                  <a:pt x="1664" y="15"/>
                </a:lnTo>
                <a:lnTo>
                  <a:pt x="1667" y="13"/>
                </a:lnTo>
                <a:lnTo>
                  <a:pt x="1671" y="12"/>
                </a:lnTo>
                <a:lnTo>
                  <a:pt x="1674" y="11"/>
                </a:lnTo>
                <a:lnTo>
                  <a:pt x="1677" y="11"/>
                </a:lnTo>
                <a:lnTo>
                  <a:pt x="1681" y="12"/>
                </a:lnTo>
                <a:lnTo>
                  <a:pt x="1684" y="12"/>
                </a:lnTo>
                <a:lnTo>
                  <a:pt x="1688" y="10"/>
                </a:lnTo>
                <a:lnTo>
                  <a:pt x="1691" y="7"/>
                </a:lnTo>
                <a:lnTo>
                  <a:pt x="1694" y="0"/>
                </a:lnTo>
              </a:path>
            </a:pathLst>
          </a:custGeom>
          <a:noFill/>
          <a:ln w="4763"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7" name="Freeform 58">
            <a:extLst>
              <a:ext uri="{FF2B5EF4-FFF2-40B4-BE49-F238E27FC236}">
                <a16:creationId xmlns:a16="http://schemas.microsoft.com/office/drawing/2014/main" id="{DFADD6D7-8E01-48F5-A2F5-2B163B5E5E74}"/>
              </a:ext>
            </a:extLst>
          </p:cNvPr>
          <p:cNvSpPr>
            <a:spLocks/>
          </p:cNvSpPr>
          <p:nvPr/>
        </p:nvSpPr>
        <p:spPr bwMode="auto">
          <a:xfrm>
            <a:off x="402853" y="5042040"/>
            <a:ext cx="2689225" cy="788988"/>
          </a:xfrm>
          <a:custGeom>
            <a:avLst/>
            <a:gdLst>
              <a:gd name="T0" fmla="*/ 24 w 1694"/>
              <a:gd name="T1" fmla="*/ 440 h 497"/>
              <a:gd name="T2" fmla="*/ 51 w 1694"/>
              <a:gd name="T3" fmla="*/ 441 h 497"/>
              <a:gd name="T4" fmla="*/ 78 w 1694"/>
              <a:gd name="T5" fmla="*/ 439 h 497"/>
              <a:gd name="T6" fmla="*/ 105 w 1694"/>
              <a:gd name="T7" fmla="*/ 458 h 497"/>
              <a:gd name="T8" fmla="*/ 132 w 1694"/>
              <a:gd name="T9" fmla="*/ 496 h 497"/>
              <a:gd name="T10" fmla="*/ 160 w 1694"/>
              <a:gd name="T11" fmla="*/ 480 h 497"/>
              <a:gd name="T12" fmla="*/ 187 w 1694"/>
              <a:gd name="T13" fmla="*/ 477 h 497"/>
              <a:gd name="T14" fmla="*/ 214 w 1694"/>
              <a:gd name="T15" fmla="*/ 464 h 497"/>
              <a:gd name="T16" fmla="*/ 241 w 1694"/>
              <a:gd name="T17" fmla="*/ 432 h 497"/>
              <a:gd name="T18" fmla="*/ 268 w 1694"/>
              <a:gd name="T19" fmla="*/ 433 h 497"/>
              <a:gd name="T20" fmla="*/ 295 w 1694"/>
              <a:gd name="T21" fmla="*/ 423 h 497"/>
              <a:gd name="T22" fmla="*/ 323 w 1694"/>
              <a:gd name="T23" fmla="*/ 401 h 497"/>
              <a:gd name="T24" fmla="*/ 350 w 1694"/>
              <a:gd name="T25" fmla="*/ 406 h 497"/>
              <a:gd name="T26" fmla="*/ 377 w 1694"/>
              <a:gd name="T27" fmla="*/ 387 h 497"/>
              <a:gd name="T28" fmla="*/ 404 w 1694"/>
              <a:gd name="T29" fmla="*/ 378 h 497"/>
              <a:gd name="T30" fmla="*/ 431 w 1694"/>
              <a:gd name="T31" fmla="*/ 363 h 497"/>
              <a:gd name="T32" fmla="*/ 458 w 1694"/>
              <a:gd name="T33" fmla="*/ 331 h 497"/>
              <a:gd name="T34" fmla="*/ 486 w 1694"/>
              <a:gd name="T35" fmla="*/ 329 h 497"/>
              <a:gd name="T36" fmla="*/ 513 w 1694"/>
              <a:gd name="T37" fmla="*/ 330 h 497"/>
              <a:gd name="T38" fmla="*/ 540 w 1694"/>
              <a:gd name="T39" fmla="*/ 344 h 497"/>
              <a:gd name="T40" fmla="*/ 567 w 1694"/>
              <a:gd name="T41" fmla="*/ 341 h 497"/>
              <a:gd name="T42" fmla="*/ 594 w 1694"/>
              <a:gd name="T43" fmla="*/ 324 h 497"/>
              <a:gd name="T44" fmla="*/ 622 w 1694"/>
              <a:gd name="T45" fmla="*/ 314 h 497"/>
              <a:gd name="T46" fmla="*/ 649 w 1694"/>
              <a:gd name="T47" fmla="*/ 300 h 497"/>
              <a:gd name="T48" fmla="*/ 676 w 1694"/>
              <a:gd name="T49" fmla="*/ 273 h 497"/>
              <a:gd name="T50" fmla="*/ 703 w 1694"/>
              <a:gd name="T51" fmla="*/ 248 h 497"/>
              <a:gd name="T52" fmla="*/ 730 w 1694"/>
              <a:gd name="T53" fmla="*/ 242 h 497"/>
              <a:gd name="T54" fmla="*/ 757 w 1694"/>
              <a:gd name="T55" fmla="*/ 245 h 497"/>
              <a:gd name="T56" fmla="*/ 784 w 1694"/>
              <a:gd name="T57" fmla="*/ 212 h 497"/>
              <a:gd name="T58" fmla="*/ 812 w 1694"/>
              <a:gd name="T59" fmla="*/ 208 h 497"/>
              <a:gd name="T60" fmla="*/ 839 w 1694"/>
              <a:gd name="T61" fmla="*/ 206 h 497"/>
              <a:gd name="T62" fmla="*/ 866 w 1694"/>
              <a:gd name="T63" fmla="*/ 204 h 497"/>
              <a:gd name="T64" fmla="*/ 893 w 1694"/>
              <a:gd name="T65" fmla="*/ 191 h 497"/>
              <a:gd name="T66" fmla="*/ 920 w 1694"/>
              <a:gd name="T67" fmla="*/ 164 h 497"/>
              <a:gd name="T68" fmla="*/ 947 w 1694"/>
              <a:gd name="T69" fmla="*/ 132 h 497"/>
              <a:gd name="T70" fmla="*/ 974 w 1694"/>
              <a:gd name="T71" fmla="*/ 154 h 497"/>
              <a:gd name="T72" fmla="*/ 1002 w 1694"/>
              <a:gd name="T73" fmla="*/ 158 h 497"/>
              <a:gd name="T74" fmla="*/ 1029 w 1694"/>
              <a:gd name="T75" fmla="*/ 123 h 497"/>
              <a:gd name="T76" fmla="*/ 1056 w 1694"/>
              <a:gd name="T77" fmla="*/ 125 h 497"/>
              <a:gd name="T78" fmla="*/ 1083 w 1694"/>
              <a:gd name="T79" fmla="*/ 123 h 497"/>
              <a:gd name="T80" fmla="*/ 1110 w 1694"/>
              <a:gd name="T81" fmla="*/ 140 h 497"/>
              <a:gd name="T82" fmla="*/ 1138 w 1694"/>
              <a:gd name="T83" fmla="*/ 138 h 497"/>
              <a:gd name="T84" fmla="*/ 1165 w 1694"/>
              <a:gd name="T85" fmla="*/ 114 h 497"/>
              <a:gd name="T86" fmla="*/ 1192 w 1694"/>
              <a:gd name="T87" fmla="*/ 93 h 497"/>
              <a:gd name="T88" fmla="*/ 1219 w 1694"/>
              <a:gd name="T89" fmla="*/ 81 h 497"/>
              <a:gd name="T90" fmla="*/ 1246 w 1694"/>
              <a:gd name="T91" fmla="*/ 56 h 497"/>
              <a:gd name="T92" fmla="*/ 1273 w 1694"/>
              <a:gd name="T93" fmla="*/ 21 h 497"/>
              <a:gd name="T94" fmla="*/ 1301 w 1694"/>
              <a:gd name="T95" fmla="*/ 22 h 497"/>
              <a:gd name="T96" fmla="*/ 1328 w 1694"/>
              <a:gd name="T97" fmla="*/ 43 h 497"/>
              <a:gd name="T98" fmla="*/ 1355 w 1694"/>
              <a:gd name="T99" fmla="*/ 18 h 497"/>
              <a:gd name="T100" fmla="*/ 1382 w 1694"/>
              <a:gd name="T101" fmla="*/ 6 h 497"/>
              <a:gd name="T102" fmla="*/ 1409 w 1694"/>
              <a:gd name="T103" fmla="*/ 12 h 497"/>
              <a:gd name="T104" fmla="*/ 1436 w 1694"/>
              <a:gd name="T105" fmla="*/ 16 h 497"/>
              <a:gd name="T106" fmla="*/ 1463 w 1694"/>
              <a:gd name="T107" fmla="*/ 40 h 497"/>
              <a:gd name="T108" fmla="*/ 1491 w 1694"/>
              <a:gd name="T109" fmla="*/ 70 h 497"/>
              <a:gd name="T110" fmla="*/ 1518 w 1694"/>
              <a:gd name="T111" fmla="*/ 89 h 497"/>
              <a:gd name="T112" fmla="*/ 1545 w 1694"/>
              <a:gd name="T113" fmla="*/ 77 h 497"/>
              <a:gd name="T114" fmla="*/ 1572 w 1694"/>
              <a:gd name="T115" fmla="*/ 81 h 497"/>
              <a:gd name="T116" fmla="*/ 1599 w 1694"/>
              <a:gd name="T117" fmla="*/ 100 h 497"/>
              <a:gd name="T118" fmla="*/ 1627 w 1694"/>
              <a:gd name="T119" fmla="*/ 70 h 497"/>
              <a:gd name="T120" fmla="*/ 1654 w 1694"/>
              <a:gd name="T121" fmla="*/ 58 h 497"/>
              <a:gd name="T122" fmla="*/ 1681 w 1694"/>
              <a:gd name="T123" fmla="*/ 65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7">
                <a:moveTo>
                  <a:pt x="0" y="419"/>
                </a:moveTo>
                <a:lnTo>
                  <a:pt x="3" y="427"/>
                </a:lnTo>
                <a:lnTo>
                  <a:pt x="7" y="437"/>
                </a:lnTo>
                <a:lnTo>
                  <a:pt x="10" y="444"/>
                </a:lnTo>
                <a:lnTo>
                  <a:pt x="14" y="448"/>
                </a:lnTo>
                <a:lnTo>
                  <a:pt x="17" y="449"/>
                </a:lnTo>
                <a:lnTo>
                  <a:pt x="20" y="445"/>
                </a:lnTo>
                <a:lnTo>
                  <a:pt x="24" y="440"/>
                </a:lnTo>
                <a:lnTo>
                  <a:pt x="27" y="434"/>
                </a:lnTo>
                <a:lnTo>
                  <a:pt x="31" y="429"/>
                </a:lnTo>
                <a:lnTo>
                  <a:pt x="34" y="428"/>
                </a:lnTo>
                <a:lnTo>
                  <a:pt x="37" y="429"/>
                </a:lnTo>
                <a:lnTo>
                  <a:pt x="41" y="433"/>
                </a:lnTo>
                <a:lnTo>
                  <a:pt x="44" y="437"/>
                </a:lnTo>
                <a:lnTo>
                  <a:pt x="48" y="440"/>
                </a:lnTo>
                <a:lnTo>
                  <a:pt x="51" y="441"/>
                </a:lnTo>
                <a:lnTo>
                  <a:pt x="54" y="442"/>
                </a:lnTo>
                <a:lnTo>
                  <a:pt x="58" y="440"/>
                </a:lnTo>
                <a:lnTo>
                  <a:pt x="61" y="440"/>
                </a:lnTo>
                <a:lnTo>
                  <a:pt x="64" y="442"/>
                </a:lnTo>
                <a:lnTo>
                  <a:pt x="68" y="443"/>
                </a:lnTo>
                <a:lnTo>
                  <a:pt x="71" y="440"/>
                </a:lnTo>
                <a:lnTo>
                  <a:pt x="75" y="438"/>
                </a:lnTo>
                <a:lnTo>
                  <a:pt x="78" y="439"/>
                </a:lnTo>
                <a:lnTo>
                  <a:pt x="81" y="446"/>
                </a:lnTo>
                <a:lnTo>
                  <a:pt x="85" y="451"/>
                </a:lnTo>
                <a:lnTo>
                  <a:pt x="88" y="458"/>
                </a:lnTo>
                <a:lnTo>
                  <a:pt x="92" y="459"/>
                </a:lnTo>
                <a:lnTo>
                  <a:pt x="95" y="460"/>
                </a:lnTo>
                <a:lnTo>
                  <a:pt x="98" y="458"/>
                </a:lnTo>
                <a:lnTo>
                  <a:pt x="102" y="458"/>
                </a:lnTo>
                <a:lnTo>
                  <a:pt x="105" y="458"/>
                </a:lnTo>
                <a:lnTo>
                  <a:pt x="109" y="455"/>
                </a:lnTo>
                <a:lnTo>
                  <a:pt x="112" y="456"/>
                </a:lnTo>
                <a:lnTo>
                  <a:pt x="116" y="457"/>
                </a:lnTo>
                <a:lnTo>
                  <a:pt x="119" y="469"/>
                </a:lnTo>
                <a:lnTo>
                  <a:pt x="122" y="481"/>
                </a:lnTo>
                <a:lnTo>
                  <a:pt x="126" y="491"/>
                </a:lnTo>
                <a:lnTo>
                  <a:pt x="129" y="497"/>
                </a:lnTo>
                <a:lnTo>
                  <a:pt x="132" y="496"/>
                </a:lnTo>
                <a:lnTo>
                  <a:pt x="136" y="492"/>
                </a:lnTo>
                <a:lnTo>
                  <a:pt x="139" y="490"/>
                </a:lnTo>
                <a:lnTo>
                  <a:pt x="143" y="491"/>
                </a:lnTo>
                <a:lnTo>
                  <a:pt x="146" y="490"/>
                </a:lnTo>
                <a:lnTo>
                  <a:pt x="149" y="491"/>
                </a:lnTo>
                <a:lnTo>
                  <a:pt x="153" y="486"/>
                </a:lnTo>
                <a:lnTo>
                  <a:pt x="156" y="487"/>
                </a:lnTo>
                <a:lnTo>
                  <a:pt x="160" y="480"/>
                </a:lnTo>
                <a:lnTo>
                  <a:pt x="163" y="478"/>
                </a:lnTo>
                <a:lnTo>
                  <a:pt x="166" y="475"/>
                </a:lnTo>
                <a:lnTo>
                  <a:pt x="170" y="476"/>
                </a:lnTo>
                <a:lnTo>
                  <a:pt x="173" y="478"/>
                </a:lnTo>
                <a:lnTo>
                  <a:pt x="176" y="477"/>
                </a:lnTo>
                <a:lnTo>
                  <a:pt x="180" y="475"/>
                </a:lnTo>
                <a:lnTo>
                  <a:pt x="183" y="474"/>
                </a:lnTo>
                <a:lnTo>
                  <a:pt x="187" y="477"/>
                </a:lnTo>
                <a:lnTo>
                  <a:pt x="190" y="478"/>
                </a:lnTo>
                <a:lnTo>
                  <a:pt x="194" y="480"/>
                </a:lnTo>
                <a:lnTo>
                  <a:pt x="197" y="478"/>
                </a:lnTo>
                <a:lnTo>
                  <a:pt x="200" y="475"/>
                </a:lnTo>
                <a:lnTo>
                  <a:pt x="204" y="471"/>
                </a:lnTo>
                <a:lnTo>
                  <a:pt x="207" y="466"/>
                </a:lnTo>
                <a:lnTo>
                  <a:pt x="211" y="465"/>
                </a:lnTo>
                <a:lnTo>
                  <a:pt x="214" y="464"/>
                </a:lnTo>
                <a:lnTo>
                  <a:pt x="217" y="465"/>
                </a:lnTo>
                <a:lnTo>
                  <a:pt x="221" y="459"/>
                </a:lnTo>
                <a:lnTo>
                  <a:pt x="224" y="454"/>
                </a:lnTo>
                <a:lnTo>
                  <a:pt x="228" y="444"/>
                </a:lnTo>
                <a:lnTo>
                  <a:pt x="231" y="439"/>
                </a:lnTo>
                <a:lnTo>
                  <a:pt x="234" y="436"/>
                </a:lnTo>
                <a:lnTo>
                  <a:pt x="238" y="432"/>
                </a:lnTo>
                <a:lnTo>
                  <a:pt x="241" y="432"/>
                </a:lnTo>
                <a:lnTo>
                  <a:pt x="244" y="431"/>
                </a:lnTo>
                <a:lnTo>
                  <a:pt x="248" y="431"/>
                </a:lnTo>
                <a:lnTo>
                  <a:pt x="251" y="433"/>
                </a:lnTo>
                <a:lnTo>
                  <a:pt x="255" y="433"/>
                </a:lnTo>
                <a:lnTo>
                  <a:pt x="258" y="432"/>
                </a:lnTo>
                <a:lnTo>
                  <a:pt x="261" y="428"/>
                </a:lnTo>
                <a:lnTo>
                  <a:pt x="265" y="429"/>
                </a:lnTo>
                <a:lnTo>
                  <a:pt x="268" y="433"/>
                </a:lnTo>
                <a:lnTo>
                  <a:pt x="272" y="432"/>
                </a:lnTo>
                <a:lnTo>
                  <a:pt x="275" y="430"/>
                </a:lnTo>
                <a:lnTo>
                  <a:pt x="278" y="428"/>
                </a:lnTo>
                <a:lnTo>
                  <a:pt x="282" y="426"/>
                </a:lnTo>
                <a:lnTo>
                  <a:pt x="285" y="421"/>
                </a:lnTo>
                <a:lnTo>
                  <a:pt x="289" y="417"/>
                </a:lnTo>
                <a:lnTo>
                  <a:pt x="292" y="419"/>
                </a:lnTo>
                <a:lnTo>
                  <a:pt x="295" y="423"/>
                </a:lnTo>
                <a:lnTo>
                  <a:pt x="299" y="422"/>
                </a:lnTo>
                <a:lnTo>
                  <a:pt x="302" y="419"/>
                </a:lnTo>
                <a:lnTo>
                  <a:pt x="306" y="417"/>
                </a:lnTo>
                <a:lnTo>
                  <a:pt x="309" y="413"/>
                </a:lnTo>
                <a:lnTo>
                  <a:pt x="312" y="407"/>
                </a:lnTo>
                <a:lnTo>
                  <a:pt x="316" y="399"/>
                </a:lnTo>
                <a:lnTo>
                  <a:pt x="319" y="401"/>
                </a:lnTo>
                <a:lnTo>
                  <a:pt x="323" y="401"/>
                </a:lnTo>
                <a:lnTo>
                  <a:pt x="326" y="401"/>
                </a:lnTo>
                <a:lnTo>
                  <a:pt x="329" y="399"/>
                </a:lnTo>
                <a:lnTo>
                  <a:pt x="333" y="403"/>
                </a:lnTo>
                <a:lnTo>
                  <a:pt x="336" y="406"/>
                </a:lnTo>
                <a:lnTo>
                  <a:pt x="340" y="405"/>
                </a:lnTo>
                <a:lnTo>
                  <a:pt x="343" y="402"/>
                </a:lnTo>
                <a:lnTo>
                  <a:pt x="346" y="404"/>
                </a:lnTo>
                <a:lnTo>
                  <a:pt x="350" y="406"/>
                </a:lnTo>
                <a:lnTo>
                  <a:pt x="353" y="408"/>
                </a:lnTo>
                <a:lnTo>
                  <a:pt x="356" y="404"/>
                </a:lnTo>
                <a:lnTo>
                  <a:pt x="360" y="404"/>
                </a:lnTo>
                <a:lnTo>
                  <a:pt x="363" y="405"/>
                </a:lnTo>
                <a:lnTo>
                  <a:pt x="367" y="406"/>
                </a:lnTo>
                <a:lnTo>
                  <a:pt x="370" y="401"/>
                </a:lnTo>
                <a:lnTo>
                  <a:pt x="373" y="394"/>
                </a:lnTo>
                <a:lnTo>
                  <a:pt x="377" y="387"/>
                </a:lnTo>
                <a:lnTo>
                  <a:pt x="380" y="381"/>
                </a:lnTo>
                <a:lnTo>
                  <a:pt x="384" y="378"/>
                </a:lnTo>
                <a:lnTo>
                  <a:pt x="387" y="374"/>
                </a:lnTo>
                <a:lnTo>
                  <a:pt x="390" y="373"/>
                </a:lnTo>
                <a:lnTo>
                  <a:pt x="394" y="375"/>
                </a:lnTo>
                <a:lnTo>
                  <a:pt x="397" y="379"/>
                </a:lnTo>
                <a:lnTo>
                  <a:pt x="401" y="381"/>
                </a:lnTo>
                <a:lnTo>
                  <a:pt x="404" y="378"/>
                </a:lnTo>
                <a:lnTo>
                  <a:pt x="408" y="376"/>
                </a:lnTo>
                <a:lnTo>
                  <a:pt x="411" y="370"/>
                </a:lnTo>
                <a:lnTo>
                  <a:pt x="414" y="363"/>
                </a:lnTo>
                <a:lnTo>
                  <a:pt x="418" y="359"/>
                </a:lnTo>
                <a:lnTo>
                  <a:pt x="421" y="359"/>
                </a:lnTo>
                <a:lnTo>
                  <a:pt x="425" y="362"/>
                </a:lnTo>
                <a:lnTo>
                  <a:pt x="428" y="363"/>
                </a:lnTo>
                <a:lnTo>
                  <a:pt x="431" y="363"/>
                </a:lnTo>
                <a:lnTo>
                  <a:pt x="435" y="363"/>
                </a:lnTo>
                <a:lnTo>
                  <a:pt x="438" y="362"/>
                </a:lnTo>
                <a:lnTo>
                  <a:pt x="441" y="361"/>
                </a:lnTo>
                <a:lnTo>
                  <a:pt x="445" y="352"/>
                </a:lnTo>
                <a:lnTo>
                  <a:pt x="448" y="346"/>
                </a:lnTo>
                <a:lnTo>
                  <a:pt x="452" y="340"/>
                </a:lnTo>
                <a:lnTo>
                  <a:pt x="455" y="336"/>
                </a:lnTo>
                <a:lnTo>
                  <a:pt x="458" y="331"/>
                </a:lnTo>
                <a:lnTo>
                  <a:pt x="462" y="323"/>
                </a:lnTo>
                <a:lnTo>
                  <a:pt x="465" y="320"/>
                </a:lnTo>
                <a:lnTo>
                  <a:pt x="468" y="321"/>
                </a:lnTo>
                <a:lnTo>
                  <a:pt x="472" y="322"/>
                </a:lnTo>
                <a:lnTo>
                  <a:pt x="475" y="324"/>
                </a:lnTo>
                <a:lnTo>
                  <a:pt x="479" y="325"/>
                </a:lnTo>
                <a:lnTo>
                  <a:pt x="482" y="327"/>
                </a:lnTo>
                <a:lnTo>
                  <a:pt x="486" y="329"/>
                </a:lnTo>
                <a:lnTo>
                  <a:pt x="489" y="324"/>
                </a:lnTo>
                <a:lnTo>
                  <a:pt x="492" y="325"/>
                </a:lnTo>
                <a:lnTo>
                  <a:pt x="496" y="325"/>
                </a:lnTo>
                <a:lnTo>
                  <a:pt x="499" y="325"/>
                </a:lnTo>
                <a:lnTo>
                  <a:pt x="503" y="323"/>
                </a:lnTo>
                <a:lnTo>
                  <a:pt x="506" y="323"/>
                </a:lnTo>
                <a:lnTo>
                  <a:pt x="509" y="326"/>
                </a:lnTo>
                <a:lnTo>
                  <a:pt x="513" y="330"/>
                </a:lnTo>
                <a:lnTo>
                  <a:pt x="516" y="331"/>
                </a:lnTo>
                <a:lnTo>
                  <a:pt x="520" y="332"/>
                </a:lnTo>
                <a:lnTo>
                  <a:pt x="523" y="332"/>
                </a:lnTo>
                <a:lnTo>
                  <a:pt x="526" y="335"/>
                </a:lnTo>
                <a:lnTo>
                  <a:pt x="530" y="335"/>
                </a:lnTo>
                <a:lnTo>
                  <a:pt x="533" y="338"/>
                </a:lnTo>
                <a:lnTo>
                  <a:pt x="537" y="341"/>
                </a:lnTo>
                <a:lnTo>
                  <a:pt x="540" y="344"/>
                </a:lnTo>
                <a:lnTo>
                  <a:pt x="543" y="346"/>
                </a:lnTo>
                <a:lnTo>
                  <a:pt x="547" y="344"/>
                </a:lnTo>
                <a:lnTo>
                  <a:pt x="550" y="347"/>
                </a:lnTo>
                <a:lnTo>
                  <a:pt x="553" y="345"/>
                </a:lnTo>
                <a:lnTo>
                  <a:pt x="557" y="345"/>
                </a:lnTo>
                <a:lnTo>
                  <a:pt x="560" y="341"/>
                </a:lnTo>
                <a:lnTo>
                  <a:pt x="564" y="344"/>
                </a:lnTo>
                <a:lnTo>
                  <a:pt x="567" y="341"/>
                </a:lnTo>
                <a:lnTo>
                  <a:pt x="570" y="340"/>
                </a:lnTo>
                <a:lnTo>
                  <a:pt x="574" y="338"/>
                </a:lnTo>
                <a:lnTo>
                  <a:pt x="577" y="339"/>
                </a:lnTo>
                <a:lnTo>
                  <a:pt x="581" y="342"/>
                </a:lnTo>
                <a:lnTo>
                  <a:pt x="584" y="340"/>
                </a:lnTo>
                <a:lnTo>
                  <a:pt x="587" y="336"/>
                </a:lnTo>
                <a:lnTo>
                  <a:pt x="591" y="331"/>
                </a:lnTo>
                <a:lnTo>
                  <a:pt x="594" y="324"/>
                </a:lnTo>
                <a:lnTo>
                  <a:pt x="598" y="318"/>
                </a:lnTo>
                <a:lnTo>
                  <a:pt x="601" y="312"/>
                </a:lnTo>
                <a:lnTo>
                  <a:pt x="604" y="310"/>
                </a:lnTo>
                <a:lnTo>
                  <a:pt x="608" y="308"/>
                </a:lnTo>
                <a:lnTo>
                  <a:pt x="611" y="309"/>
                </a:lnTo>
                <a:lnTo>
                  <a:pt x="615" y="311"/>
                </a:lnTo>
                <a:lnTo>
                  <a:pt x="618" y="315"/>
                </a:lnTo>
                <a:lnTo>
                  <a:pt x="622" y="314"/>
                </a:lnTo>
                <a:lnTo>
                  <a:pt x="625" y="315"/>
                </a:lnTo>
                <a:lnTo>
                  <a:pt x="628" y="314"/>
                </a:lnTo>
                <a:lnTo>
                  <a:pt x="632" y="317"/>
                </a:lnTo>
                <a:lnTo>
                  <a:pt x="635" y="313"/>
                </a:lnTo>
                <a:lnTo>
                  <a:pt x="638" y="309"/>
                </a:lnTo>
                <a:lnTo>
                  <a:pt x="642" y="307"/>
                </a:lnTo>
                <a:lnTo>
                  <a:pt x="645" y="304"/>
                </a:lnTo>
                <a:lnTo>
                  <a:pt x="649" y="300"/>
                </a:lnTo>
                <a:lnTo>
                  <a:pt x="652" y="292"/>
                </a:lnTo>
                <a:lnTo>
                  <a:pt x="655" y="284"/>
                </a:lnTo>
                <a:lnTo>
                  <a:pt x="659" y="278"/>
                </a:lnTo>
                <a:lnTo>
                  <a:pt x="662" y="274"/>
                </a:lnTo>
                <a:lnTo>
                  <a:pt x="665" y="273"/>
                </a:lnTo>
                <a:lnTo>
                  <a:pt x="669" y="274"/>
                </a:lnTo>
                <a:lnTo>
                  <a:pt x="672" y="276"/>
                </a:lnTo>
                <a:lnTo>
                  <a:pt x="676" y="273"/>
                </a:lnTo>
                <a:lnTo>
                  <a:pt x="679" y="273"/>
                </a:lnTo>
                <a:lnTo>
                  <a:pt x="682" y="275"/>
                </a:lnTo>
                <a:lnTo>
                  <a:pt x="686" y="276"/>
                </a:lnTo>
                <a:lnTo>
                  <a:pt x="689" y="267"/>
                </a:lnTo>
                <a:lnTo>
                  <a:pt x="693" y="259"/>
                </a:lnTo>
                <a:lnTo>
                  <a:pt x="696" y="251"/>
                </a:lnTo>
                <a:lnTo>
                  <a:pt x="700" y="250"/>
                </a:lnTo>
                <a:lnTo>
                  <a:pt x="703" y="248"/>
                </a:lnTo>
                <a:lnTo>
                  <a:pt x="706" y="251"/>
                </a:lnTo>
                <a:lnTo>
                  <a:pt x="710" y="250"/>
                </a:lnTo>
                <a:lnTo>
                  <a:pt x="713" y="249"/>
                </a:lnTo>
                <a:lnTo>
                  <a:pt x="717" y="246"/>
                </a:lnTo>
                <a:lnTo>
                  <a:pt x="720" y="244"/>
                </a:lnTo>
                <a:lnTo>
                  <a:pt x="723" y="242"/>
                </a:lnTo>
                <a:lnTo>
                  <a:pt x="727" y="241"/>
                </a:lnTo>
                <a:lnTo>
                  <a:pt x="730" y="242"/>
                </a:lnTo>
                <a:lnTo>
                  <a:pt x="734" y="246"/>
                </a:lnTo>
                <a:lnTo>
                  <a:pt x="737" y="246"/>
                </a:lnTo>
                <a:lnTo>
                  <a:pt x="740" y="245"/>
                </a:lnTo>
                <a:lnTo>
                  <a:pt x="744" y="242"/>
                </a:lnTo>
                <a:lnTo>
                  <a:pt x="747" y="244"/>
                </a:lnTo>
                <a:lnTo>
                  <a:pt x="750" y="244"/>
                </a:lnTo>
                <a:lnTo>
                  <a:pt x="754" y="244"/>
                </a:lnTo>
                <a:lnTo>
                  <a:pt x="757" y="245"/>
                </a:lnTo>
                <a:lnTo>
                  <a:pt x="761" y="240"/>
                </a:lnTo>
                <a:lnTo>
                  <a:pt x="764" y="235"/>
                </a:lnTo>
                <a:lnTo>
                  <a:pt x="767" y="226"/>
                </a:lnTo>
                <a:lnTo>
                  <a:pt x="771" y="222"/>
                </a:lnTo>
                <a:lnTo>
                  <a:pt x="774" y="223"/>
                </a:lnTo>
                <a:lnTo>
                  <a:pt x="778" y="219"/>
                </a:lnTo>
                <a:lnTo>
                  <a:pt x="781" y="216"/>
                </a:lnTo>
                <a:lnTo>
                  <a:pt x="784" y="212"/>
                </a:lnTo>
                <a:lnTo>
                  <a:pt x="788" y="214"/>
                </a:lnTo>
                <a:lnTo>
                  <a:pt x="791" y="217"/>
                </a:lnTo>
                <a:lnTo>
                  <a:pt x="795" y="217"/>
                </a:lnTo>
                <a:lnTo>
                  <a:pt x="798" y="216"/>
                </a:lnTo>
                <a:lnTo>
                  <a:pt x="801" y="213"/>
                </a:lnTo>
                <a:lnTo>
                  <a:pt x="805" y="213"/>
                </a:lnTo>
                <a:lnTo>
                  <a:pt x="808" y="210"/>
                </a:lnTo>
                <a:lnTo>
                  <a:pt x="812" y="208"/>
                </a:lnTo>
                <a:lnTo>
                  <a:pt x="815" y="198"/>
                </a:lnTo>
                <a:lnTo>
                  <a:pt x="818" y="194"/>
                </a:lnTo>
                <a:lnTo>
                  <a:pt x="822" y="193"/>
                </a:lnTo>
                <a:lnTo>
                  <a:pt x="825" y="198"/>
                </a:lnTo>
                <a:lnTo>
                  <a:pt x="829" y="201"/>
                </a:lnTo>
                <a:lnTo>
                  <a:pt x="832" y="201"/>
                </a:lnTo>
                <a:lnTo>
                  <a:pt x="835" y="204"/>
                </a:lnTo>
                <a:lnTo>
                  <a:pt x="839" y="206"/>
                </a:lnTo>
                <a:lnTo>
                  <a:pt x="842" y="210"/>
                </a:lnTo>
                <a:lnTo>
                  <a:pt x="846" y="205"/>
                </a:lnTo>
                <a:lnTo>
                  <a:pt x="849" y="203"/>
                </a:lnTo>
                <a:lnTo>
                  <a:pt x="852" y="203"/>
                </a:lnTo>
                <a:lnTo>
                  <a:pt x="856" y="205"/>
                </a:lnTo>
                <a:lnTo>
                  <a:pt x="859" y="205"/>
                </a:lnTo>
                <a:lnTo>
                  <a:pt x="862" y="207"/>
                </a:lnTo>
                <a:lnTo>
                  <a:pt x="866" y="204"/>
                </a:lnTo>
                <a:lnTo>
                  <a:pt x="869" y="203"/>
                </a:lnTo>
                <a:lnTo>
                  <a:pt x="873" y="205"/>
                </a:lnTo>
                <a:lnTo>
                  <a:pt x="876" y="209"/>
                </a:lnTo>
                <a:lnTo>
                  <a:pt x="879" y="209"/>
                </a:lnTo>
                <a:lnTo>
                  <a:pt x="883" y="207"/>
                </a:lnTo>
                <a:lnTo>
                  <a:pt x="886" y="204"/>
                </a:lnTo>
                <a:lnTo>
                  <a:pt x="890" y="199"/>
                </a:lnTo>
                <a:lnTo>
                  <a:pt x="893" y="191"/>
                </a:lnTo>
                <a:lnTo>
                  <a:pt x="896" y="187"/>
                </a:lnTo>
                <a:lnTo>
                  <a:pt x="900" y="187"/>
                </a:lnTo>
                <a:lnTo>
                  <a:pt x="903" y="186"/>
                </a:lnTo>
                <a:lnTo>
                  <a:pt x="907" y="185"/>
                </a:lnTo>
                <a:lnTo>
                  <a:pt x="910" y="186"/>
                </a:lnTo>
                <a:lnTo>
                  <a:pt x="914" y="182"/>
                </a:lnTo>
                <a:lnTo>
                  <a:pt x="917" y="174"/>
                </a:lnTo>
                <a:lnTo>
                  <a:pt x="920" y="164"/>
                </a:lnTo>
                <a:lnTo>
                  <a:pt x="924" y="156"/>
                </a:lnTo>
                <a:lnTo>
                  <a:pt x="927" y="151"/>
                </a:lnTo>
                <a:lnTo>
                  <a:pt x="931" y="142"/>
                </a:lnTo>
                <a:lnTo>
                  <a:pt x="934" y="138"/>
                </a:lnTo>
                <a:lnTo>
                  <a:pt x="937" y="134"/>
                </a:lnTo>
                <a:lnTo>
                  <a:pt x="941" y="134"/>
                </a:lnTo>
                <a:lnTo>
                  <a:pt x="944" y="133"/>
                </a:lnTo>
                <a:lnTo>
                  <a:pt x="947" y="132"/>
                </a:lnTo>
                <a:lnTo>
                  <a:pt x="951" y="130"/>
                </a:lnTo>
                <a:lnTo>
                  <a:pt x="954" y="131"/>
                </a:lnTo>
                <a:lnTo>
                  <a:pt x="958" y="131"/>
                </a:lnTo>
                <a:lnTo>
                  <a:pt x="961" y="136"/>
                </a:lnTo>
                <a:lnTo>
                  <a:pt x="964" y="141"/>
                </a:lnTo>
                <a:lnTo>
                  <a:pt x="968" y="150"/>
                </a:lnTo>
                <a:lnTo>
                  <a:pt x="971" y="154"/>
                </a:lnTo>
                <a:lnTo>
                  <a:pt x="974" y="154"/>
                </a:lnTo>
                <a:lnTo>
                  <a:pt x="978" y="150"/>
                </a:lnTo>
                <a:lnTo>
                  <a:pt x="981" y="148"/>
                </a:lnTo>
                <a:lnTo>
                  <a:pt x="985" y="149"/>
                </a:lnTo>
                <a:lnTo>
                  <a:pt x="988" y="154"/>
                </a:lnTo>
                <a:lnTo>
                  <a:pt x="992" y="156"/>
                </a:lnTo>
                <a:lnTo>
                  <a:pt x="995" y="157"/>
                </a:lnTo>
                <a:lnTo>
                  <a:pt x="998" y="154"/>
                </a:lnTo>
                <a:lnTo>
                  <a:pt x="1002" y="158"/>
                </a:lnTo>
                <a:lnTo>
                  <a:pt x="1005" y="160"/>
                </a:lnTo>
                <a:lnTo>
                  <a:pt x="1009" y="158"/>
                </a:lnTo>
                <a:lnTo>
                  <a:pt x="1012" y="154"/>
                </a:lnTo>
                <a:lnTo>
                  <a:pt x="1015" y="149"/>
                </a:lnTo>
                <a:lnTo>
                  <a:pt x="1019" y="143"/>
                </a:lnTo>
                <a:lnTo>
                  <a:pt x="1022" y="135"/>
                </a:lnTo>
                <a:lnTo>
                  <a:pt x="1026" y="126"/>
                </a:lnTo>
                <a:lnTo>
                  <a:pt x="1029" y="123"/>
                </a:lnTo>
                <a:lnTo>
                  <a:pt x="1032" y="117"/>
                </a:lnTo>
                <a:lnTo>
                  <a:pt x="1036" y="119"/>
                </a:lnTo>
                <a:lnTo>
                  <a:pt x="1039" y="122"/>
                </a:lnTo>
                <a:lnTo>
                  <a:pt x="1043" y="126"/>
                </a:lnTo>
                <a:lnTo>
                  <a:pt x="1046" y="123"/>
                </a:lnTo>
                <a:lnTo>
                  <a:pt x="1049" y="120"/>
                </a:lnTo>
                <a:lnTo>
                  <a:pt x="1053" y="121"/>
                </a:lnTo>
                <a:lnTo>
                  <a:pt x="1056" y="125"/>
                </a:lnTo>
                <a:lnTo>
                  <a:pt x="1059" y="126"/>
                </a:lnTo>
                <a:lnTo>
                  <a:pt x="1063" y="125"/>
                </a:lnTo>
                <a:lnTo>
                  <a:pt x="1066" y="122"/>
                </a:lnTo>
                <a:lnTo>
                  <a:pt x="1070" y="120"/>
                </a:lnTo>
                <a:lnTo>
                  <a:pt x="1073" y="119"/>
                </a:lnTo>
                <a:lnTo>
                  <a:pt x="1076" y="121"/>
                </a:lnTo>
                <a:lnTo>
                  <a:pt x="1080" y="123"/>
                </a:lnTo>
                <a:lnTo>
                  <a:pt x="1083" y="123"/>
                </a:lnTo>
                <a:lnTo>
                  <a:pt x="1087" y="120"/>
                </a:lnTo>
                <a:lnTo>
                  <a:pt x="1090" y="118"/>
                </a:lnTo>
                <a:lnTo>
                  <a:pt x="1093" y="114"/>
                </a:lnTo>
                <a:lnTo>
                  <a:pt x="1097" y="114"/>
                </a:lnTo>
                <a:lnTo>
                  <a:pt x="1100" y="115"/>
                </a:lnTo>
                <a:lnTo>
                  <a:pt x="1104" y="122"/>
                </a:lnTo>
                <a:lnTo>
                  <a:pt x="1107" y="129"/>
                </a:lnTo>
                <a:lnTo>
                  <a:pt x="1110" y="140"/>
                </a:lnTo>
                <a:lnTo>
                  <a:pt x="1114" y="147"/>
                </a:lnTo>
                <a:lnTo>
                  <a:pt x="1117" y="154"/>
                </a:lnTo>
                <a:lnTo>
                  <a:pt x="1121" y="158"/>
                </a:lnTo>
                <a:lnTo>
                  <a:pt x="1124" y="160"/>
                </a:lnTo>
                <a:lnTo>
                  <a:pt x="1127" y="159"/>
                </a:lnTo>
                <a:lnTo>
                  <a:pt x="1131" y="154"/>
                </a:lnTo>
                <a:lnTo>
                  <a:pt x="1134" y="150"/>
                </a:lnTo>
                <a:lnTo>
                  <a:pt x="1138" y="138"/>
                </a:lnTo>
                <a:lnTo>
                  <a:pt x="1141" y="124"/>
                </a:lnTo>
                <a:lnTo>
                  <a:pt x="1144" y="112"/>
                </a:lnTo>
                <a:lnTo>
                  <a:pt x="1148" y="112"/>
                </a:lnTo>
                <a:lnTo>
                  <a:pt x="1151" y="110"/>
                </a:lnTo>
                <a:lnTo>
                  <a:pt x="1154" y="113"/>
                </a:lnTo>
                <a:lnTo>
                  <a:pt x="1158" y="112"/>
                </a:lnTo>
                <a:lnTo>
                  <a:pt x="1161" y="116"/>
                </a:lnTo>
                <a:lnTo>
                  <a:pt x="1165" y="114"/>
                </a:lnTo>
                <a:lnTo>
                  <a:pt x="1168" y="116"/>
                </a:lnTo>
                <a:lnTo>
                  <a:pt x="1171" y="117"/>
                </a:lnTo>
                <a:lnTo>
                  <a:pt x="1175" y="118"/>
                </a:lnTo>
                <a:lnTo>
                  <a:pt x="1178" y="115"/>
                </a:lnTo>
                <a:lnTo>
                  <a:pt x="1182" y="110"/>
                </a:lnTo>
                <a:lnTo>
                  <a:pt x="1185" y="104"/>
                </a:lnTo>
                <a:lnTo>
                  <a:pt x="1188" y="99"/>
                </a:lnTo>
                <a:lnTo>
                  <a:pt x="1192" y="93"/>
                </a:lnTo>
                <a:lnTo>
                  <a:pt x="1195" y="89"/>
                </a:lnTo>
                <a:lnTo>
                  <a:pt x="1199" y="84"/>
                </a:lnTo>
                <a:lnTo>
                  <a:pt x="1202" y="79"/>
                </a:lnTo>
                <a:lnTo>
                  <a:pt x="1206" y="75"/>
                </a:lnTo>
                <a:lnTo>
                  <a:pt x="1209" y="75"/>
                </a:lnTo>
                <a:lnTo>
                  <a:pt x="1212" y="76"/>
                </a:lnTo>
                <a:lnTo>
                  <a:pt x="1216" y="78"/>
                </a:lnTo>
                <a:lnTo>
                  <a:pt x="1219" y="81"/>
                </a:lnTo>
                <a:lnTo>
                  <a:pt x="1223" y="81"/>
                </a:lnTo>
                <a:lnTo>
                  <a:pt x="1226" y="80"/>
                </a:lnTo>
                <a:lnTo>
                  <a:pt x="1229" y="77"/>
                </a:lnTo>
                <a:lnTo>
                  <a:pt x="1233" y="71"/>
                </a:lnTo>
                <a:lnTo>
                  <a:pt x="1236" y="64"/>
                </a:lnTo>
                <a:lnTo>
                  <a:pt x="1239" y="61"/>
                </a:lnTo>
                <a:lnTo>
                  <a:pt x="1243" y="63"/>
                </a:lnTo>
                <a:lnTo>
                  <a:pt x="1246" y="56"/>
                </a:lnTo>
                <a:lnTo>
                  <a:pt x="1250" y="44"/>
                </a:lnTo>
                <a:lnTo>
                  <a:pt x="1253" y="36"/>
                </a:lnTo>
                <a:lnTo>
                  <a:pt x="1256" y="41"/>
                </a:lnTo>
                <a:lnTo>
                  <a:pt x="1260" y="42"/>
                </a:lnTo>
                <a:lnTo>
                  <a:pt x="1263" y="36"/>
                </a:lnTo>
                <a:lnTo>
                  <a:pt x="1266" y="26"/>
                </a:lnTo>
                <a:lnTo>
                  <a:pt x="1270" y="20"/>
                </a:lnTo>
                <a:lnTo>
                  <a:pt x="1273" y="21"/>
                </a:lnTo>
                <a:lnTo>
                  <a:pt x="1277" y="25"/>
                </a:lnTo>
                <a:lnTo>
                  <a:pt x="1280" y="32"/>
                </a:lnTo>
                <a:lnTo>
                  <a:pt x="1284" y="34"/>
                </a:lnTo>
                <a:lnTo>
                  <a:pt x="1287" y="34"/>
                </a:lnTo>
                <a:lnTo>
                  <a:pt x="1290" y="33"/>
                </a:lnTo>
                <a:lnTo>
                  <a:pt x="1294" y="28"/>
                </a:lnTo>
                <a:lnTo>
                  <a:pt x="1297" y="26"/>
                </a:lnTo>
                <a:lnTo>
                  <a:pt x="1301" y="22"/>
                </a:lnTo>
                <a:lnTo>
                  <a:pt x="1304" y="22"/>
                </a:lnTo>
                <a:lnTo>
                  <a:pt x="1307" y="25"/>
                </a:lnTo>
                <a:lnTo>
                  <a:pt x="1311" y="33"/>
                </a:lnTo>
                <a:lnTo>
                  <a:pt x="1314" y="43"/>
                </a:lnTo>
                <a:lnTo>
                  <a:pt x="1318" y="45"/>
                </a:lnTo>
                <a:lnTo>
                  <a:pt x="1321" y="39"/>
                </a:lnTo>
                <a:lnTo>
                  <a:pt x="1324" y="39"/>
                </a:lnTo>
                <a:lnTo>
                  <a:pt x="1328" y="43"/>
                </a:lnTo>
                <a:lnTo>
                  <a:pt x="1331" y="46"/>
                </a:lnTo>
                <a:lnTo>
                  <a:pt x="1335" y="39"/>
                </a:lnTo>
                <a:lnTo>
                  <a:pt x="1338" y="27"/>
                </a:lnTo>
                <a:lnTo>
                  <a:pt x="1341" y="21"/>
                </a:lnTo>
                <a:lnTo>
                  <a:pt x="1345" y="14"/>
                </a:lnTo>
                <a:lnTo>
                  <a:pt x="1348" y="16"/>
                </a:lnTo>
                <a:lnTo>
                  <a:pt x="1351" y="15"/>
                </a:lnTo>
                <a:lnTo>
                  <a:pt x="1355" y="18"/>
                </a:lnTo>
                <a:lnTo>
                  <a:pt x="1358" y="15"/>
                </a:lnTo>
                <a:lnTo>
                  <a:pt x="1362" y="12"/>
                </a:lnTo>
                <a:lnTo>
                  <a:pt x="1365" y="10"/>
                </a:lnTo>
                <a:lnTo>
                  <a:pt x="1368" y="10"/>
                </a:lnTo>
                <a:lnTo>
                  <a:pt x="1372" y="12"/>
                </a:lnTo>
                <a:lnTo>
                  <a:pt x="1375" y="9"/>
                </a:lnTo>
                <a:lnTo>
                  <a:pt x="1379" y="9"/>
                </a:lnTo>
                <a:lnTo>
                  <a:pt x="1382" y="6"/>
                </a:lnTo>
                <a:lnTo>
                  <a:pt x="1385" y="7"/>
                </a:lnTo>
                <a:lnTo>
                  <a:pt x="1389" y="6"/>
                </a:lnTo>
                <a:lnTo>
                  <a:pt x="1392" y="8"/>
                </a:lnTo>
                <a:lnTo>
                  <a:pt x="1396" y="3"/>
                </a:lnTo>
                <a:lnTo>
                  <a:pt x="1399" y="0"/>
                </a:lnTo>
                <a:lnTo>
                  <a:pt x="1402" y="0"/>
                </a:lnTo>
                <a:lnTo>
                  <a:pt x="1406" y="8"/>
                </a:lnTo>
                <a:lnTo>
                  <a:pt x="1409" y="12"/>
                </a:lnTo>
                <a:lnTo>
                  <a:pt x="1413" y="16"/>
                </a:lnTo>
                <a:lnTo>
                  <a:pt x="1416" y="14"/>
                </a:lnTo>
                <a:lnTo>
                  <a:pt x="1420" y="15"/>
                </a:lnTo>
                <a:lnTo>
                  <a:pt x="1423" y="12"/>
                </a:lnTo>
                <a:lnTo>
                  <a:pt x="1426" y="14"/>
                </a:lnTo>
                <a:lnTo>
                  <a:pt x="1430" y="13"/>
                </a:lnTo>
                <a:lnTo>
                  <a:pt x="1433" y="16"/>
                </a:lnTo>
                <a:lnTo>
                  <a:pt x="1436" y="16"/>
                </a:lnTo>
                <a:lnTo>
                  <a:pt x="1440" y="19"/>
                </a:lnTo>
                <a:lnTo>
                  <a:pt x="1443" y="25"/>
                </a:lnTo>
                <a:lnTo>
                  <a:pt x="1447" y="28"/>
                </a:lnTo>
                <a:lnTo>
                  <a:pt x="1450" y="32"/>
                </a:lnTo>
                <a:lnTo>
                  <a:pt x="1453" y="34"/>
                </a:lnTo>
                <a:lnTo>
                  <a:pt x="1457" y="39"/>
                </a:lnTo>
                <a:lnTo>
                  <a:pt x="1460" y="40"/>
                </a:lnTo>
                <a:lnTo>
                  <a:pt x="1463" y="40"/>
                </a:lnTo>
                <a:lnTo>
                  <a:pt x="1467" y="40"/>
                </a:lnTo>
                <a:lnTo>
                  <a:pt x="1470" y="44"/>
                </a:lnTo>
                <a:lnTo>
                  <a:pt x="1474" y="51"/>
                </a:lnTo>
                <a:lnTo>
                  <a:pt x="1477" y="60"/>
                </a:lnTo>
                <a:lnTo>
                  <a:pt x="1480" y="63"/>
                </a:lnTo>
                <a:lnTo>
                  <a:pt x="1484" y="64"/>
                </a:lnTo>
                <a:lnTo>
                  <a:pt x="1487" y="67"/>
                </a:lnTo>
                <a:lnTo>
                  <a:pt x="1491" y="70"/>
                </a:lnTo>
                <a:lnTo>
                  <a:pt x="1494" y="71"/>
                </a:lnTo>
                <a:lnTo>
                  <a:pt x="1498" y="72"/>
                </a:lnTo>
                <a:lnTo>
                  <a:pt x="1501" y="75"/>
                </a:lnTo>
                <a:lnTo>
                  <a:pt x="1504" y="82"/>
                </a:lnTo>
                <a:lnTo>
                  <a:pt x="1508" y="83"/>
                </a:lnTo>
                <a:lnTo>
                  <a:pt x="1511" y="84"/>
                </a:lnTo>
                <a:lnTo>
                  <a:pt x="1515" y="86"/>
                </a:lnTo>
                <a:lnTo>
                  <a:pt x="1518" y="89"/>
                </a:lnTo>
                <a:lnTo>
                  <a:pt x="1521" y="88"/>
                </a:lnTo>
                <a:lnTo>
                  <a:pt x="1525" y="83"/>
                </a:lnTo>
                <a:lnTo>
                  <a:pt x="1528" y="81"/>
                </a:lnTo>
                <a:lnTo>
                  <a:pt x="1532" y="82"/>
                </a:lnTo>
                <a:lnTo>
                  <a:pt x="1535" y="85"/>
                </a:lnTo>
                <a:lnTo>
                  <a:pt x="1538" y="80"/>
                </a:lnTo>
                <a:lnTo>
                  <a:pt x="1542" y="79"/>
                </a:lnTo>
                <a:lnTo>
                  <a:pt x="1545" y="77"/>
                </a:lnTo>
                <a:lnTo>
                  <a:pt x="1548" y="80"/>
                </a:lnTo>
                <a:lnTo>
                  <a:pt x="1552" y="80"/>
                </a:lnTo>
                <a:lnTo>
                  <a:pt x="1555" y="76"/>
                </a:lnTo>
                <a:lnTo>
                  <a:pt x="1559" y="72"/>
                </a:lnTo>
                <a:lnTo>
                  <a:pt x="1562" y="70"/>
                </a:lnTo>
                <a:lnTo>
                  <a:pt x="1565" y="73"/>
                </a:lnTo>
                <a:lnTo>
                  <a:pt x="1569" y="78"/>
                </a:lnTo>
                <a:lnTo>
                  <a:pt x="1572" y="81"/>
                </a:lnTo>
                <a:lnTo>
                  <a:pt x="1576" y="88"/>
                </a:lnTo>
                <a:lnTo>
                  <a:pt x="1579" y="95"/>
                </a:lnTo>
                <a:lnTo>
                  <a:pt x="1582" y="102"/>
                </a:lnTo>
                <a:lnTo>
                  <a:pt x="1586" y="106"/>
                </a:lnTo>
                <a:lnTo>
                  <a:pt x="1589" y="109"/>
                </a:lnTo>
                <a:lnTo>
                  <a:pt x="1593" y="108"/>
                </a:lnTo>
                <a:lnTo>
                  <a:pt x="1596" y="105"/>
                </a:lnTo>
                <a:lnTo>
                  <a:pt x="1599" y="100"/>
                </a:lnTo>
                <a:lnTo>
                  <a:pt x="1603" y="96"/>
                </a:lnTo>
                <a:lnTo>
                  <a:pt x="1606" y="88"/>
                </a:lnTo>
                <a:lnTo>
                  <a:pt x="1610" y="84"/>
                </a:lnTo>
                <a:lnTo>
                  <a:pt x="1613" y="85"/>
                </a:lnTo>
                <a:lnTo>
                  <a:pt x="1616" y="86"/>
                </a:lnTo>
                <a:lnTo>
                  <a:pt x="1620" y="80"/>
                </a:lnTo>
                <a:lnTo>
                  <a:pt x="1623" y="73"/>
                </a:lnTo>
                <a:lnTo>
                  <a:pt x="1627" y="70"/>
                </a:lnTo>
                <a:lnTo>
                  <a:pt x="1630" y="67"/>
                </a:lnTo>
                <a:lnTo>
                  <a:pt x="1633" y="62"/>
                </a:lnTo>
                <a:lnTo>
                  <a:pt x="1637" y="62"/>
                </a:lnTo>
                <a:lnTo>
                  <a:pt x="1640" y="62"/>
                </a:lnTo>
                <a:lnTo>
                  <a:pt x="1644" y="65"/>
                </a:lnTo>
                <a:lnTo>
                  <a:pt x="1647" y="63"/>
                </a:lnTo>
                <a:lnTo>
                  <a:pt x="1650" y="61"/>
                </a:lnTo>
                <a:lnTo>
                  <a:pt x="1654" y="58"/>
                </a:lnTo>
                <a:lnTo>
                  <a:pt x="1657" y="60"/>
                </a:lnTo>
                <a:lnTo>
                  <a:pt x="1660" y="62"/>
                </a:lnTo>
                <a:lnTo>
                  <a:pt x="1664" y="67"/>
                </a:lnTo>
                <a:lnTo>
                  <a:pt x="1667" y="69"/>
                </a:lnTo>
                <a:lnTo>
                  <a:pt x="1671" y="73"/>
                </a:lnTo>
                <a:lnTo>
                  <a:pt x="1674" y="73"/>
                </a:lnTo>
                <a:lnTo>
                  <a:pt x="1677" y="70"/>
                </a:lnTo>
                <a:lnTo>
                  <a:pt x="1681" y="65"/>
                </a:lnTo>
                <a:lnTo>
                  <a:pt x="1684" y="61"/>
                </a:lnTo>
                <a:lnTo>
                  <a:pt x="1688" y="59"/>
                </a:lnTo>
                <a:lnTo>
                  <a:pt x="1691" y="63"/>
                </a:lnTo>
                <a:lnTo>
                  <a:pt x="1694" y="65"/>
                </a:lnTo>
              </a:path>
            </a:pathLst>
          </a:custGeom>
          <a:noFill/>
          <a:ln w="4763"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5" name="Rectangle 168">
            <a:extLst>
              <a:ext uri="{FF2B5EF4-FFF2-40B4-BE49-F238E27FC236}">
                <a16:creationId xmlns:a16="http://schemas.microsoft.com/office/drawing/2014/main" id="{A958059D-29EB-4A59-8FEA-5783662AEE7C}"/>
              </a:ext>
            </a:extLst>
          </p:cNvPr>
          <p:cNvSpPr>
            <a:spLocks noChangeArrowheads="1"/>
          </p:cNvSpPr>
          <p:nvPr/>
        </p:nvSpPr>
        <p:spPr bwMode="auto">
          <a:xfrm>
            <a:off x="5320847" y="4361934"/>
            <a:ext cx="2698750" cy="863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Line 169">
            <a:extLst>
              <a:ext uri="{FF2B5EF4-FFF2-40B4-BE49-F238E27FC236}">
                <a16:creationId xmlns:a16="http://schemas.microsoft.com/office/drawing/2014/main" id="{F1F6A078-917C-48EA-81F6-710596780DFC}"/>
              </a:ext>
            </a:extLst>
          </p:cNvPr>
          <p:cNvSpPr>
            <a:spLocks noChangeShapeType="1"/>
          </p:cNvSpPr>
          <p:nvPr/>
        </p:nvSpPr>
        <p:spPr bwMode="auto">
          <a:xfrm>
            <a:off x="5320847" y="5225534"/>
            <a:ext cx="26987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7" name="Line 170">
            <a:extLst>
              <a:ext uri="{FF2B5EF4-FFF2-40B4-BE49-F238E27FC236}">
                <a16:creationId xmlns:a16="http://schemas.microsoft.com/office/drawing/2014/main" id="{20991833-1EF1-47EF-AFFE-C7D21FD3297B}"/>
              </a:ext>
            </a:extLst>
          </p:cNvPr>
          <p:cNvSpPr>
            <a:spLocks noChangeShapeType="1"/>
          </p:cNvSpPr>
          <p:nvPr/>
        </p:nvSpPr>
        <p:spPr bwMode="auto">
          <a:xfrm flipV="1">
            <a:off x="5320847" y="5198546"/>
            <a:ext cx="0" cy="269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8" name="Line 171">
            <a:extLst>
              <a:ext uri="{FF2B5EF4-FFF2-40B4-BE49-F238E27FC236}">
                <a16:creationId xmlns:a16="http://schemas.microsoft.com/office/drawing/2014/main" id="{9A11F24D-4E18-4ACD-9364-2721410CFB43}"/>
              </a:ext>
            </a:extLst>
          </p:cNvPr>
          <p:cNvSpPr>
            <a:spLocks noChangeShapeType="1"/>
          </p:cNvSpPr>
          <p:nvPr/>
        </p:nvSpPr>
        <p:spPr bwMode="auto">
          <a:xfrm flipV="1">
            <a:off x="8019597" y="5198546"/>
            <a:ext cx="0" cy="269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9" name="Rectangle 172">
            <a:extLst>
              <a:ext uri="{FF2B5EF4-FFF2-40B4-BE49-F238E27FC236}">
                <a16:creationId xmlns:a16="http://schemas.microsoft.com/office/drawing/2014/main" id="{E7DF6745-CE18-488A-8E88-30E94E502BAF}"/>
              </a:ext>
            </a:extLst>
          </p:cNvPr>
          <p:cNvSpPr>
            <a:spLocks noChangeArrowheads="1"/>
          </p:cNvSpPr>
          <p:nvPr/>
        </p:nvSpPr>
        <p:spPr bwMode="auto">
          <a:xfrm>
            <a:off x="5293859" y="5271571"/>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40" name="Rectangle 173">
            <a:extLst>
              <a:ext uri="{FF2B5EF4-FFF2-40B4-BE49-F238E27FC236}">
                <a16:creationId xmlns:a16="http://schemas.microsoft.com/office/drawing/2014/main" id="{FF0C3810-3C08-403C-A348-5CDDA8D7CCF2}"/>
              </a:ext>
            </a:extLst>
          </p:cNvPr>
          <p:cNvSpPr>
            <a:spLocks noChangeArrowheads="1"/>
          </p:cNvSpPr>
          <p:nvPr/>
        </p:nvSpPr>
        <p:spPr bwMode="auto">
          <a:xfrm>
            <a:off x="7946572" y="5271571"/>
            <a:ext cx="1889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41" name="Line 174">
            <a:extLst>
              <a:ext uri="{FF2B5EF4-FFF2-40B4-BE49-F238E27FC236}">
                <a16:creationId xmlns:a16="http://schemas.microsoft.com/office/drawing/2014/main" id="{2B8A6DAE-FD2D-445A-B29C-0D06975FAFDE}"/>
              </a:ext>
            </a:extLst>
          </p:cNvPr>
          <p:cNvSpPr>
            <a:spLocks noChangeShapeType="1"/>
          </p:cNvSpPr>
          <p:nvPr/>
        </p:nvSpPr>
        <p:spPr bwMode="auto">
          <a:xfrm flipV="1">
            <a:off x="5320847" y="4361934"/>
            <a:ext cx="0" cy="863600"/>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2" name="Freeform 175">
            <a:extLst>
              <a:ext uri="{FF2B5EF4-FFF2-40B4-BE49-F238E27FC236}">
                <a16:creationId xmlns:a16="http://schemas.microsoft.com/office/drawing/2014/main" id="{9C5D5368-E743-412A-87F1-91B76A6FB65B}"/>
              </a:ext>
            </a:extLst>
          </p:cNvPr>
          <p:cNvSpPr>
            <a:spLocks/>
          </p:cNvSpPr>
          <p:nvPr/>
        </p:nvSpPr>
        <p:spPr bwMode="auto">
          <a:xfrm>
            <a:off x="5320847" y="4401621"/>
            <a:ext cx="2698750" cy="784225"/>
          </a:xfrm>
          <a:custGeom>
            <a:avLst/>
            <a:gdLst>
              <a:gd name="T0" fmla="*/ 24 w 1700"/>
              <a:gd name="T1" fmla="*/ 297 h 494"/>
              <a:gd name="T2" fmla="*/ 52 w 1700"/>
              <a:gd name="T3" fmla="*/ 299 h 494"/>
              <a:gd name="T4" fmla="*/ 79 w 1700"/>
              <a:gd name="T5" fmla="*/ 303 h 494"/>
              <a:gd name="T6" fmla="*/ 106 w 1700"/>
              <a:gd name="T7" fmla="*/ 284 h 494"/>
              <a:gd name="T8" fmla="*/ 133 w 1700"/>
              <a:gd name="T9" fmla="*/ 256 h 494"/>
              <a:gd name="T10" fmla="*/ 160 w 1700"/>
              <a:gd name="T11" fmla="*/ 283 h 494"/>
              <a:gd name="T12" fmla="*/ 188 w 1700"/>
              <a:gd name="T13" fmla="*/ 226 h 494"/>
              <a:gd name="T14" fmla="*/ 215 w 1700"/>
              <a:gd name="T15" fmla="*/ 180 h 494"/>
              <a:gd name="T16" fmla="*/ 242 w 1700"/>
              <a:gd name="T17" fmla="*/ 123 h 494"/>
              <a:gd name="T18" fmla="*/ 270 w 1700"/>
              <a:gd name="T19" fmla="*/ 61 h 494"/>
              <a:gd name="T20" fmla="*/ 297 w 1700"/>
              <a:gd name="T21" fmla="*/ 118 h 494"/>
              <a:gd name="T22" fmla="*/ 324 w 1700"/>
              <a:gd name="T23" fmla="*/ 207 h 494"/>
              <a:gd name="T24" fmla="*/ 351 w 1700"/>
              <a:gd name="T25" fmla="*/ 273 h 494"/>
              <a:gd name="T26" fmla="*/ 379 w 1700"/>
              <a:gd name="T27" fmla="*/ 249 h 494"/>
              <a:gd name="T28" fmla="*/ 406 w 1700"/>
              <a:gd name="T29" fmla="*/ 281 h 494"/>
              <a:gd name="T30" fmla="*/ 433 w 1700"/>
              <a:gd name="T31" fmla="*/ 302 h 494"/>
              <a:gd name="T32" fmla="*/ 460 w 1700"/>
              <a:gd name="T33" fmla="*/ 306 h 494"/>
              <a:gd name="T34" fmla="*/ 488 w 1700"/>
              <a:gd name="T35" fmla="*/ 311 h 494"/>
              <a:gd name="T36" fmla="*/ 515 w 1700"/>
              <a:gd name="T37" fmla="*/ 324 h 494"/>
              <a:gd name="T38" fmla="*/ 542 w 1700"/>
              <a:gd name="T39" fmla="*/ 330 h 494"/>
              <a:gd name="T40" fmla="*/ 569 w 1700"/>
              <a:gd name="T41" fmla="*/ 318 h 494"/>
              <a:gd name="T42" fmla="*/ 597 w 1700"/>
              <a:gd name="T43" fmla="*/ 330 h 494"/>
              <a:gd name="T44" fmla="*/ 624 w 1700"/>
              <a:gd name="T45" fmla="*/ 315 h 494"/>
              <a:gd name="T46" fmla="*/ 651 w 1700"/>
              <a:gd name="T47" fmla="*/ 309 h 494"/>
              <a:gd name="T48" fmla="*/ 678 w 1700"/>
              <a:gd name="T49" fmla="*/ 299 h 494"/>
              <a:gd name="T50" fmla="*/ 706 w 1700"/>
              <a:gd name="T51" fmla="*/ 332 h 494"/>
              <a:gd name="T52" fmla="*/ 733 w 1700"/>
              <a:gd name="T53" fmla="*/ 112 h 494"/>
              <a:gd name="T54" fmla="*/ 760 w 1700"/>
              <a:gd name="T55" fmla="*/ 66 h 494"/>
              <a:gd name="T56" fmla="*/ 787 w 1700"/>
              <a:gd name="T57" fmla="*/ 20 h 494"/>
              <a:gd name="T58" fmla="*/ 815 w 1700"/>
              <a:gd name="T59" fmla="*/ 93 h 494"/>
              <a:gd name="T60" fmla="*/ 842 w 1700"/>
              <a:gd name="T61" fmla="*/ 87 h 494"/>
              <a:gd name="T62" fmla="*/ 869 w 1700"/>
              <a:gd name="T63" fmla="*/ 57 h 494"/>
              <a:gd name="T64" fmla="*/ 897 w 1700"/>
              <a:gd name="T65" fmla="*/ 67 h 494"/>
              <a:gd name="T66" fmla="*/ 924 w 1700"/>
              <a:gd name="T67" fmla="*/ 63 h 494"/>
              <a:gd name="T68" fmla="*/ 951 w 1700"/>
              <a:gd name="T69" fmla="*/ 78 h 494"/>
              <a:gd name="T70" fmla="*/ 978 w 1700"/>
              <a:gd name="T71" fmla="*/ 37 h 494"/>
              <a:gd name="T72" fmla="*/ 1006 w 1700"/>
              <a:gd name="T73" fmla="*/ 40 h 494"/>
              <a:gd name="T74" fmla="*/ 1033 w 1700"/>
              <a:gd name="T75" fmla="*/ 5 h 494"/>
              <a:gd name="T76" fmla="*/ 1060 w 1700"/>
              <a:gd name="T77" fmla="*/ 36 h 494"/>
              <a:gd name="T78" fmla="*/ 1087 w 1700"/>
              <a:gd name="T79" fmla="*/ 14 h 494"/>
              <a:gd name="T80" fmla="*/ 1114 w 1700"/>
              <a:gd name="T81" fmla="*/ 69 h 494"/>
              <a:gd name="T82" fmla="*/ 1142 w 1700"/>
              <a:gd name="T83" fmla="*/ 41 h 494"/>
              <a:gd name="T84" fmla="*/ 1169 w 1700"/>
              <a:gd name="T85" fmla="*/ 91 h 494"/>
              <a:gd name="T86" fmla="*/ 1196 w 1700"/>
              <a:gd name="T87" fmla="*/ 87 h 494"/>
              <a:gd name="T88" fmla="*/ 1224 w 1700"/>
              <a:gd name="T89" fmla="*/ 116 h 494"/>
              <a:gd name="T90" fmla="*/ 1251 w 1700"/>
              <a:gd name="T91" fmla="*/ 102 h 494"/>
              <a:gd name="T92" fmla="*/ 1278 w 1700"/>
              <a:gd name="T93" fmla="*/ 97 h 494"/>
              <a:gd name="T94" fmla="*/ 1305 w 1700"/>
              <a:gd name="T95" fmla="*/ 149 h 494"/>
              <a:gd name="T96" fmla="*/ 1333 w 1700"/>
              <a:gd name="T97" fmla="*/ 91 h 494"/>
              <a:gd name="T98" fmla="*/ 1360 w 1700"/>
              <a:gd name="T99" fmla="*/ 98 h 494"/>
              <a:gd name="T100" fmla="*/ 1387 w 1700"/>
              <a:gd name="T101" fmla="*/ 112 h 494"/>
              <a:gd name="T102" fmla="*/ 1414 w 1700"/>
              <a:gd name="T103" fmla="*/ 108 h 494"/>
              <a:gd name="T104" fmla="*/ 1442 w 1700"/>
              <a:gd name="T105" fmla="*/ 168 h 494"/>
              <a:gd name="T106" fmla="*/ 1469 w 1700"/>
              <a:gd name="T107" fmla="*/ 182 h 494"/>
              <a:gd name="T108" fmla="*/ 1496 w 1700"/>
              <a:gd name="T109" fmla="*/ 214 h 494"/>
              <a:gd name="T110" fmla="*/ 1524 w 1700"/>
              <a:gd name="T111" fmla="*/ 263 h 494"/>
              <a:gd name="T112" fmla="*/ 1551 w 1700"/>
              <a:gd name="T113" fmla="*/ 289 h 494"/>
              <a:gd name="T114" fmla="*/ 1578 w 1700"/>
              <a:gd name="T115" fmla="*/ 329 h 494"/>
              <a:gd name="T116" fmla="*/ 1605 w 1700"/>
              <a:gd name="T117" fmla="*/ 320 h 494"/>
              <a:gd name="T118" fmla="*/ 1632 w 1700"/>
              <a:gd name="T119" fmla="*/ 314 h 494"/>
              <a:gd name="T120" fmla="*/ 1660 w 1700"/>
              <a:gd name="T121" fmla="*/ 289 h 494"/>
              <a:gd name="T122" fmla="*/ 1687 w 1700"/>
              <a:gd name="T123" fmla="*/ 28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78"/>
                </a:moveTo>
                <a:lnTo>
                  <a:pt x="4" y="487"/>
                </a:lnTo>
                <a:lnTo>
                  <a:pt x="7" y="494"/>
                </a:lnTo>
                <a:lnTo>
                  <a:pt x="11" y="429"/>
                </a:lnTo>
                <a:lnTo>
                  <a:pt x="14" y="377"/>
                </a:lnTo>
                <a:lnTo>
                  <a:pt x="18" y="326"/>
                </a:lnTo>
                <a:lnTo>
                  <a:pt x="21" y="313"/>
                </a:lnTo>
                <a:lnTo>
                  <a:pt x="24" y="297"/>
                </a:lnTo>
                <a:lnTo>
                  <a:pt x="28" y="283"/>
                </a:lnTo>
                <a:lnTo>
                  <a:pt x="31" y="298"/>
                </a:lnTo>
                <a:lnTo>
                  <a:pt x="35" y="306"/>
                </a:lnTo>
                <a:lnTo>
                  <a:pt x="38" y="317"/>
                </a:lnTo>
                <a:lnTo>
                  <a:pt x="41" y="314"/>
                </a:lnTo>
                <a:lnTo>
                  <a:pt x="45" y="320"/>
                </a:lnTo>
                <a:lnTo>
                  <a:pt x="48" y="314"/>
                </a:lnTo>
                <a:lnTo>
                  <a:pt x="52" y="299"/>
                </a:lnTo>
                <a:lnTo>
                  <a:pt x="55" y="292"/>
                </a:lnTo>
                <a:lnTo>
                  <a:pt x="58" y="292"/>
                </a:lnTo>
                <a:lnTo>
                  <a:pt x="62" y="303"/>
                </a:lnTo>
                <a:lnTo>
                  <a:pt x="65" y="297"/>
                </a:lnTo>
                <a:lnTo>
                  <a:pt x="69" y="292"/>
                </a:lnTo>
                <a:lnTo>
                  <a:pt x="72" y="292"/>
                </a:lnTo>
                <a:lnTo>
                  <a:pt x="75" y="305"/>
                </a:lnTo>
                <a:lnTo>
                  <a:pt x="79" y="303"/>
                </a:lnTo>
                <a:lnTo>
                  <a:pt x="82" y="290"/>
                </a:lnTo>
                <a:lnTo>
                  <a:pt x="86" y="284"/>
                </a:lnTo>
                <a:lnTo>
                  <a:pt x="89" y="296"/>
                </a:lnTo>
                <a:lnTo>
                  <a:pt x="92" y="290"/>
                </a:lnTo>
                <a:lnTo>
                  <a:pt x="96" y="276"/>
                </a:lnTo>
                <a:lnTo>
                  <a:pt x="99" y="275"/>
                </a:lnTo>
                <a:lnTo>
                  <a:pt x="103" y="277"/>
                </a:lnTo>
                <a:lnTo>
                  <a:pt x="106" y="284"/>
                </a:lnTo>
                <a:lnTo>
                  <a:pt x="109" y="275"/>
                </a:lnTo>
                <a:lnTo>
                  <a:pt x="113" y="271"/>
                </a:lnTo>
                <a:lnTo>
                  <a:pt x="116" y="284"/>
                </a:lnTo>
                <a:lnTo>
                  <a:pt x="120" y="289"/>
                </a:lnTo>
                <a:lnTo>
                  <a:pt x="123" y="275"/>
                </a:lnTo>
                <a:lnTo>
                  <a:pt x="126" y="250"/>
                </a:lnTo>
                <a:lnTo>
                  <a:pt x="130" y="242"/>
                </a:lnTo>
                <a:lnTo>
                  <a:pt x="133" y="256"/>
                </a:lnTo>
                <a:lnTo>
                  <a:pt x="137" y="277"/>
                </a:lnTo>
                <a:lnTo>
                  <a:pt x="140" y="281"/>
                </a:lnTo>
                <a:lnTo>
                  <a:pt x="143" y="280"/>
                </a:lnTo>
                <a:lnTo>
                  <a:pt x="147" y="272"/>
                </a:lnTo>
                <a:lnTo>
                  <a:pt x="150" y="267"/>
                </a:lnTo>
                <a:lnTo>
                  <a:pt x="154" y="288"/>
                </a:lnTo>
                <a:lnTo>
                  <a:pt x="157" y="289"/>
                </a:lnTo>
                <a:lnTo>
                  <a:pt x="160" y="283"/>
                </a:lnTo>
                <a:lnTo>
                  <a:pt x="164" y="277"/>
                </a:lnTo>
                <a:lnTo>
                  <a:pt x="167" y="284"/>
                </a:lnTo>
                <a:lnTo>
                  <a:pt x="171" y="277"/>
                </a:lnTo>
                <a:lnTo>
                  <a:pt x="174" y="264"/>
                </a:lnTo>
                <a:lnTo>
                  <a:pt x="177" y="242"/>
                </a:lnTo>
                <a:lnTo>
                  <a:pt x="181" y="241"/>
                </a:lnTo>
                <a:lnTo>
                  <a:pt x="184" y="228"/>
                </a:lnTo>
                <a:lnTo>
                  <a:pt x="188" y="226"/>
                </a:lnTo>
                <a:lnTo>
                  <a:pt x="191" y="229"/>
                </a:lnTo>
                <a:lnTo>
                  <a:pt x="195" y="227"/>
                </a:lnTo>
                <a:lnTo>
                  <a:pt x="198" y="224"/>
                </a:lnTo>
                <a:lnTo>
                  <a:pt x="201" y="197"/>
                </a:lnTo>
                <a:lnTo>
                  <a:pt x="205" y="202"/>
                </a:lnTo>
                <a:lnTo>
                  <a:pt x="208" y="198"/>
                </a:lnTo>
                <a:lnTo>
                  <a:pt x="212" y="205"/>
                </a:lnTo>
                <a:lnTo>
                  <a:pt x="215" y="180"/>
                </a:lnTo>
                <a:lnTo>
                  <a:pt x="218" y="188"/>
                </a:lnTo>
                <a:lnTo>
                  <a:pt x="222" y="171"/>
                </a:lnTo>
                <a:lnTo>
                  <a:pt x="225" y="164"/>
                </a:lnTo>
                <a:lnTo>
                  <a:pt x="229" y="128"/>
                </a:lnTo>
                <a:lnTo>
                  <a:pt x="232" y="133"/>
                </a:lnTo>
                <a:lnTo>
                  <a:pt x="235" y="133"/>
                </a:lnTo>
                <a:lnTo>
                  <a:pt x="239" y="135"/>
                </a:lnTo>
                <a:lnTo>
                  <a:pt x="242" y="123"/>
                </a:lnTo>
                <a:lnTo>
                  <a:pt x="246" y="113"/>
                </a:lnTo>
                <a:lnTo>
                  <a:pt x="249" y="92"/>
                </a:lnTo>
                <a:lnTo>
                  <a:pt x="253" y="95"/>
                </a:lnTo>
                <a:lnTo>
                  <a:pt x="256" y="94"/>
                </a:lnTo>
                <a:lnTo>
                  <a:pt x="259" y="89"/>
                </a:lnTo>
                <a:lnTo>
                  <a:pt x="263" y="63"/>
                </a:lnTo>
                <a:lnTo>
                  <a:pt x="266" y="52"/>
                </a:lnTo>
                <a:lnTo>
                  <a:pt x="270" y="61"/>
                </a:lnTo>
                <a:lnTo>
                  <a:pt x="273" y="57"/>
                </a:lnTo>
                <a:lnTo>
                  <a:pt x="276" y="77"/>
                </a:lnTo>
                <a:lnTo>
                  <a:pt x="280" y="78"/>
                </a:lnTo>
                <a:lnTo>
                  <a:pt x="283" y="101"/>
                </a:lnTo>
                <a:lnTo>
                  <a:pt x="287" y="101"/>
                </a:lnTo>
                <a:lnTo>
                  <a:pt x="290" y="106"/>
                </a:lnTo>
                <a:lnTo>
                  <a:pt x="293" y="120"/>
                </a:lnTo>
                <a:lnTo>
                  <a:pt x="297" y="118"/>
                </a:lnTo>
                <a:lnTo>
                  <a:pt x="300" y="129"/>
                </a:lnTo>
                <a:lnTo>
                  <a:pt x="304" y="147"/>
                </a:lnTo>
                <a:lnTo>
                  <a:pt x="307" y="143"/>
                </a:lnTo>
                <a:lnTo>
                  <a:pt x="311" y="151"/>
                </a:lnTo>
                <a:lnTo>
                  <a:pt x="314" y="145"/>
                </a:lnTo>
                <a:lnTo>
                  <a:pt x="317" y="178"/>
                </a:lnTo>
                <a:lnTo>
                  <a:pt x="321" y="186"/>
                </a:lnTo>
                <a:lnTo>
                  <a:pt x="324" y="207"/>
                </a:lnTo>
                <a:lnTo>
                  <a:pt x="328" y="213"/>
                </a:lnTo>
                <a:lnTo>
                  <a:pt x="331" y="223"/>
                </a:lnTo>
                <a:lnTo>
                  <a:pt x="334" y="211"/>
                </a:lnTo>
                <a:lnTo>
                  <a:pt x="338" y="224"/>
                </a:lnTo>
                <a:lnTo>
                  <a:pt x="341" y="230"/>
                </a:lnTo>
                <a:lnTo>
                  <a:pt x="345" y="256"/>
                </a:lnTo>
                <a:lnTo>
                  <a:pt x="348" y="257"/>
                </a:lnTo>
                <a:lnTo>
                  <a:pt x="351" y="273"/>
                </a:lnTo>
                <a:lnTo>
                  <a:pt x="355" y="251"/>
                </a:lnTo>
                <a:lnTo>
                  <a:pt x="358" y="246"/>
                </a:lnTo>
                <a:lnTo>
                  <a:pt x="362" y="248"/>
                </a:lnTo>
                <a:lnTo>
                  <a:pt x="365" y="276"/>
                </a:lnTo>
                <a:lnTo>
                  <a:pt x="368" y="277"/>
                </a:lnTo>
                <a:lnTo>
                  <a:pt x="372" y="251"/>
                </a:lnTo>
                <a:lnTo>
                  <a:pt x="375" y="243"/>
                </a:lnTo>
                <a:lnTo>
                  <a:pt x="379" y="249"/>
                </a:lnTo>
                <a:lnTo>
                  <a:pt x="382" y="263"/>
                </a:lnTo>
                <a:lnTo>
                  <a:pt x="385" y="247"/>
                </a:lnTo>
                <a:lnTo>
                  <a:pt x="389" y="266"/>
                </a:lnTo>
                <a:lnTo>
                  <a:pt x="392" y="280"/>
                </a:lnTo>
                <a:lnTo>
                  <a:pt x="396" y="311"/>
                </a:lnTo>
                <a:lnTo>
                  <a:pt x="399" y="288"/>
                </a:lnTo>
                <a:lnTo>
                  <a:pt x="402" y="288"/>
                </a:lnTo>
                <a:lnTo>
                  <a:pt x="406" y="281"/>
                </a:lnTo>
                <a:lnTo>
                  <a:pt x="409" y="311"/>
                </a:lnTo>
                <a:lnTo>
                  <a:pt x="413" y="312"/>
                </a:lnTo>
                <a:lnTo>
                  <a:pt x="416" y="311"/>
                </a:lnTo>
                <a:lnTo>
                  <a:pt x="419" y="299"/>
                </a:lnTo>
                <a:lnTo>
                  <a:pt x="423" y="299"/>
                </a:lnTo>
                <a:lnTo>
                  <a:pt x="426" y="288"/>
                </a:lnTo>
                <a:lnTo>
                  <a:pt x="430" y="291"/>
                </a:lnTo>
                <a:lnTo>
                  <a:pt x="433" y="302"/>
                </a:lnTo>
                <a:lnTo>
                  <a:pt x="436" y="320"/>
                </a:lnTo>
                <a:lnTo>
                  <a:pt x="440" y="299"/>
                </a:lnTo>
                <a:lnTo>
                  <a:pt x="443" y="307"/>
                </a:lnTo>
                <a:lnTo>
                  <a:pt x="447" y="307"/>
                </a:lnTo>
                <a:lnTo>
                  <a:pt x="450" y="337"/>
                </a:lnTo>
                <a:lnTo>
                  <a:pt x="453" y="328"/>
                </a:lnTo>
                <a:lnTo>
                  <a:pt x="457" y="330"/>
                </a:lnTo>
                <a:lnTo>
                  <a:pt x="460" y="306"/>
                </a:lnTo>
                <a:lnTo>
                  <a:pt x="464" y="297"/>
                </a:lnTo>
                <a:lnTo>
                  <a:pt x="467" y="297"/>
                </a:lnTo>
                <a:lnTo>
                  <a:pt x="470" y="314"/>
                </a:lnTo>
                <a:lnTo>
                  <a:pt x="474" y="303"/>
                </a:lnTo>
                <a:lnTo>
                  <a:pt x="477" y="287"/>
                </a:lnTo>
                <a:lnTo>
                  <a:pt x="481" y="281"/>
                </a:lnTo>
                <a:lnTo>
                  <a:pt x="484" y="310"/>
                </a:lnTo>
                <a:lnTo>
                  <a:pt x="488" y="311"/>
                </a:lnTo>
                <a:lnTo>
                  <a:pt x="491" y="313"/>
                </a:lnTo>
                <a:lnTo>
                  <a:pt x="494" y="289"/>
                </a:lnTo>
                <a:lnTo>
                  <a:pt x="498" y="299"/>
                </a:lnTo>
                <a:lnTo>
                  <a:pt x="501" y="294"/>
                </a:lnTo>
                <a:lnTo>
                  <a:pt x="505" y="316"/>
                </a:lnTo>
                <a:lnTo>
                  <a:pt x="508" y="329"/>
                </a:lnTo>
                <a:lnTo>
                  <a:pt x="511" y="342"/>
                </a:lnTo>
                <a:lnTo>
                  <a:pt x="515" y="324"/>
                </a:lnTo>
                <a:lnTo>
                  <a:pt x="518" y="304"/>
                </a:lnTo>
                <a:lnTo>
                  <a:pt x="522" y="301"/>
                </a:lnTo>
                <a:lnTo>
                  <a:pt x="525" y="319"/>
                </a:lnTo>
                <a:lnTo>
                  <a:pt x="528" y="338"/>
                </a:lnTo>
                <a:lnTo>
                  <a:pt x="532" y="343"/>
                </a:lnTo>
                <a:lnTo>
                  <a:pt x="535" y="341"/>
                </a:lnTo>
                <a:lnTo>
                  <a:pt x="539" y="343"/>
                </a:lnTo>
                <a:lnTo>
                  <a:pt x="542" y="330"/>
                </a:lnTo>
                <a:lnTo>
                  <a:pt x="546" y="333"/>
                </a:lnTo>
                <a:lnTo>
                  <a:pt x="549" y="335"/>
                </a:lnTo>
                <a:lnTo>
                  <a:pt x="552" y="353"/>
                </a:lnTo>
                <a:lnTo>
                  <a:pt x="556" y="334"/>
                </a:lnTo>
                <a:lnTo>
                  <a:pt x="559" y="326"/>
                </a:lnTo>
                <a:lnTo>
                  <a:pt x="563" y="320"/>
                </a:lnTo>
                <a:lnTo>
                  <a:pt x="566" y="322"/>
                </a:lnTo>
                <a:lnTo>
                  <a:pt x="569" y="318"/>
                </a:lnTo>
                <a:lnTo>
                  <a:pt x="573" y="314"/>
                </a:lnTo>
                <a:lnTo>
                  <a:pt x="576" y="322"/>
                </a:lnTo>
                <a:lnTo>
                  <a:pt x="580" y="322"/>
                </a:lnTo>
                <a:lnTo>
                  <a:pt x="583" y="331"/>
                </a:lnTo>
                <a:lnTo>
                  <a:pt x="586" y="324"/>
                </a:lnTo>
                <a:lnTo>
                  <a:pt x="590" y="322"/>
                </a:lnTo>
                <a:lnTo>
                  <a:pt x="593" y="314"/>
                </a:lnTo>
                <a:lnTo>
                  <a:pt x="597" y="330"/>
                </a:lnTo>
                <a:lnTo>
                  <a:pt x="600" y="323"/>
                </a:lnTo>
                <a:lnTo>
                  <a:pt x="604" y="331"/>
                </a:lnTo>
                <a:lnTo>
                  <a:pt x="607" y="318"/>
                </a:lnTo>
                <a:lnTo>
                  <a:pt x="610" y="326"/>
                </a:lnTo>
                <a:lnTo>
                  <a:pt x="614" y="329"/>
                </a:lnTo>
                <a:lnTo>
                  <a:pt x="617" y="331"/>
                </a:lnTo>
                <a:lnTo>
                  <a:pt x="621" y="323"/>
                </a:lnTo>
                <a:lnTo>
                  <a:pt x="624" y="315"/>
                </a:lnTo>
                <a:lnTo>
                  <a:pt x="627" y="310"/>
                </a:lnTo>
                <a:lnTo>
                  <a:pt x="631" y="307"/>
                </a:lnTo>
                <a:lnTo>
                  <a:pt x="634" y="300"/>
                </a:lnTo>
                <a:lnTo>
                  <a:pt x="638" y="298"/>
                </a:lnTo>
                <a:lnTo>
                  <a:pt x="641" y="311"/>
                </a:lnTo>
                <a:lnTo>
                  <a:pt x="644" y="313"/>
                </a:lnTo>
                <a:lnTo>
                  <a:pt x="648" y="312"/>
                </a:lnTo>
                <a:lnTo>
                  <a:pt x="651" y="309"/>
                </a:lnTo>
                <a:lnTo>
                  <a:pt x="655" y="303"/>
                </a:lnTo>
                <a:lnTo>
                  <a:pt x="658" y="324"/>
                </a:lnTo>
                <a:lnTo>
                  <a:pt x="661" y="311"/>
                </a:lnTo>
                <a:lnTo>
                  <a:pt x="665" y="336"/>
                </a:lnTo>
                <a:lnTo>
                  <a:pt x="668" y="317"/>
                </a:lnTo>
                <a:lnTo>
                  <a:pt x="672" y="314"/>
                </a:lnTo>
                <a:lnTo>
                  <a:pt x="675" y="293"/>
                </a:lnTo>
                <a:lnTo>
                  <a:pt x="678" y="299"/>
                </a:lnTo>
                <a:lnTo>
                  <a:pt x="682" y="310"/>
                </a:lnTo>
                <a:lnTo>
                  <a:pt x="685" y="325"/>
                </a:lnTo>
                <a:lnTo>
                  <a:pt x="689" y="343"/>
                </a:lnTo>
                <a:lnTo>
                  <a:pt x="692" y="363"/>
                </a:lnTo>
                <a:lnTo>
                  <a:pt x="696" y="368"/>
                </a:lnTo>
                <a:lnTo>
                  <a:pt x="699" y="358"/>
                </a:lnTo>
                <a:lnTo>
                  <a:pt x="702" y="361"/>
                </a:lnTo>
                <a:lnTo>
                  <a:pt x="706" y="332"/>
                </a:lnTo>
                <a:lnTo>
                  <a:pt x="709" y="329"/>
                </a:lnTo>
                <a:lnTo>
                  <a:pt x="713" y="306"/>
                </a:lnTo>
                <a:lnTo>
                  <a:pt x="716" y="294"/>
                </a:lnTo>
                <a:lnTo>
                  <a:pt x="719" y="290"/>
                </a:lnTo>
                <a:lnTo>
                  <a:pt x="723" y="295"/>
                </a:lnTo>
                <a:lnTo>
                  <a:pt x="726" y="252"/>
                </a:lnTo>
                <a:lnTo>
                  <a:pt x="730" y="182"/>
                </a:lnTo>
                <a:lnTo>
                  <a:pt x="733" y="112"/>
                </a:lnTo>
                <a:lnTo>
                  <a:pt x="736" y="104"/>
                </a:lnTo>
                <a:lnTo>
                  <a:pt x="740" y="113"/>
                </a:lnTo>
                <a:lnTo>
                  <a:pt x="743" y="103"/>
                </a:lnTo>
                <a:lnTo>
                  <a:pt x="747" y="91"/>
                </a:lnTo>
                <a:lnTo>
                  <a:pt x="750" y="70"/>
                </a:lnTo>
                <a:lnTo>
                  <a:pt x="753" y="62"/>
                </a:lnTo>
                <a:lnTo>
                  <a:pt x="757" y="70"/>
                </a:lnTo>
                <a:lnTo>
                  <a:pt x="760" y="66"/>
                </a:lnTo>
                <a:lnTo>
                  <a:pt x="764" y="54"/>
                </a:lnTo>
                <a:lnTo>
                  <a:pt x="767" y="55"/>
                </a:lnTo>
                <a:lnTo>
                  <a:pt x="770" y="48"/>
                </a:lnTo>
                <a:lnTo>
                  <a:pt x="774" y="57"/>
                </a:lnTo>
                <a:lnTo>
                  <a:pt x="777" y="42"/>
                </a:lnTo>
                <a:lnTo>
                  <a:pt x="781" y="27"/>
                </a:lnTo>
                <a:lnTo>
                  <a:pt x="784" y="22"/>
                </a:lnTo>
                <a:lnTo>
                  <a:pt x="787" y="20"/>
                </a:lnTo>
                <a:lnTo>
                  <a:pt x="791" y="30"/>
                </a:lnTo>
                <a:lnTo>
                  <a:pt x="794" y="16"/>
                </a:lnTo>
                <a:lnTo>
                  <a:pt x="798" y="12"/>
                </a:lnTo>
                <a:lnTo>
                  <a:pt x="801" y="19"/>
                </a:lnTo>
                <a:lnTo>
                  <a:pt x="804" y="39"/>
                </a:lnTo>
                <a:lnTo>
                  <a:pt x="808" y="53"/>
                </a:lnTo>
                <a:lnTo>
                  <a:pt x="811" y="63"/>
                </a:lnTo>
                <a:lnTo>
                  <a:pt x="815" y="93"/>
                </a:lnTo>
                <a:lnTo>
                  <a:pt x="818" y="107"/>
                </a:lnTo>
                <a:lnTo>
                  <a:pt x="821" y="129"/>
                </a:lnTo>
                <a:lnTo>
                  <a:pt x="825" y="116"/>
                </a:lnTo>
                <a:lnTo>
                  <a:pt x="828" y="121"/>
                </a:lnTo>
                <a:lnTo>
                  <a:pt x="832" y="107"/>
                </a:lnTo>
                <a:lnTo>
                  <a:pt x="835" y="111"/>
                </a:lnTo>
                <a:lnTo>
                  <a:pt x="839" y="98"/>
                </a:lnTo>
                <a:lnTo>
                  <a:pt x="842" y="87"/>
                </a:lnTo>
                <a:lnTo>
                  <a:pt x="845" y="77"/>
                </a:lnTo>
                <a:lnTo>
                  <a:pt x="849" y="65"/>
                </a:lnTo>
                <a:lnTo>
                  <a:pt x="852" y="80"/>
                </a:lnTo>
                <a:lnTo>
                  <a:pt x="856" y="76"/>
                </a:lnTo>
                <a:lnTo>
                  <a:pt x="859" y="64"/>
                </a:lnTo>
                <a:lnTo>
                  <a:pt x="862" y="53"/>
                </a:lnTo>
                <a:lnTo>
                  <a:pt x="866" y="40"/>
                </a:lnTo>
                <a:lnTo>
                  <a:pt x="869" y="57"/>
                </a:lnTo>
                <a:lnTo>
                  <a:pt x="873" y="39"/>
                </a:lnTo>
                <a:lnTo>
                  <a:pt x="876" y="38"/>
                </a:lnTo>
                <a:lnTo>
                  <a:pt x="879" y="35"/>
                </a:lnTo>
                <a:lnTo>
                  <a:pt x="883" y="41"/>
                </a:lnTo>
                <a:lnTo>
                  <a:pt x="886" y="50"/>
                </a:lnTo>
                <a:lnTo>
                  <a:pt x="890" y="47"/>
                </a:lnTo>
                <a:lnTo>
                  <a:pt x="893" y="54"/>
                </a:lnTo>
                <a:lnTo>
                  <a:pt x="897" y="67"/>
                </a:lnTo>
                <a:lnTo>
                  <a:pt x="900" y="78"/>
                </a:lnTo>
                <a:lnTo>
                  <a:pt x="903" y="84"/>
                </a:lnTo>
                <a:lnTo>
                  <a:pt x="907" y="79"/>
                </a:lnTo>
                <a:lnTo>
                  <a:pt x="910" y="77"/>
                </a:lnTo>
                <a:lnTo>
                  <a:pt x="914" y="73"/>
                </a:lnTo>
                <a:lnTo>
                  <a:pt x="917" y="69"/>
                </a:lnTo>
                <a:lnTo>
                  <a:pt x="920" y="65"/>
                </a:lnTo>
                <a:lnTo>
                  <a:pt x="924" y="63"/>
                </a:lnTo>
                <a:lnTo>
                  <a:pt x="927" y="63"/>
                </a:lnTo>
                <a:lnTo>
                  <a:pt x="931" y="67"/>
                </a:lnTo>
                <a:lnTo>
                  <a:pt x="934" y="85"/>
                </a:lnTo>
                <a:lnTo>
                  <a:pt x="938" y="83"/>
                </a:lnTo>
                <a:lnTo>
                  <a:pt x="941" y="98"/>
                </a:lnTo>
                <a:lnTo>
                  <a:pt x="944" y="93"/>
                </a:lnTo>
                <a:lnTo>
                  <a:pt x="948" y="105"/>
                </a:lnTo>
                <a:lnTo>
                  <a:pt x="951" y="78"/>
                </a:lnTo>
                <a:lnTo>
                  <a:pt x="955" y="78"/>
                </a:lnTo>
                <a:lnTo>
                  <a:pt x="958" y="74"/>
                </a:lnTo>
                <a:lnTo>
                  <a:pt x="961" y="104"/>
                </a:lnTo>
                <a:lnTo>
                  <a:pt x="965" y="94"/>
                </a:lnTo>
                <a:lnTo>
                  <a:pt x="968" y="89"/>
                </a:lnTo>
                <a:lnTo>
                  <a:pt x="972" y="51"/>
                </a:lnTo>
                <a:lnTo>
                  <a:pt x="975" y="46"/>
                </a:lnTo>
                <a:lnTo>
                  <a:pt x="978" y="37"/>
                </a:lnTo>
                <a:lnTo>
                  <a:pt x="982" y="54"/>
                </a:lnTo>
                <a:lnTo>
                  <a:pt x="985" y="43"/>
                </a:lnTo>
                <a:lnTo>
                  <a:pt x="989" y="57"/>
                </a:lnTo>
                <a:lnTo>
                  <a:pt x="992" y="48"/>
                </a:lnTo>
                <a:lnTo>
                  <a:pt x="995" y="45"/>
                </a:lnTo>
                <a:lnTo>
                  <a:pt x="999" y="33"/>
                </a:lnTo>
                <a:lnTo>
                  <a:pt x="1002" y="28"/>
                </a:lnTo>
                <a:lnTo>
                  <a:pt x="1006" y="40"/>
                </a:lnTo>
                <a:lnTo>
                  <a:pt x="1009" y="42"/>
                </a:lnTo>
                <a:lnTo>
                  <a:pt x="1012" y="58"/>
                </a:lnTo>
                <a:lnTo>
                  <a:pt x="1016" y="63"/>
                </a:lnTo>
                <a:lnTo>
                  <a:pt x="1019" y="41"/>
                </a:lnTo>
                <a:lnTo>
                  <a:pt x="1023" y="35"/>
                </a:lnTo>
                <a:lnTo>
                  <a:pt x="1026" y="0"/>
                </a:lnTo>
                <a:lnTo>
                  <a:pt x="1029" y="16"/>
                </a:lnTo>
                <a:lnTo>
                  <a:pt x="1033" y="5"/>
                </a:lnTo>
                <a:lnTo>
                  <a:pt x="1036" y="26"/>
                </a:lnTo>
                <a:lnTo>
                  <a:pt x="1040" y="46"/>
                </a:lnTo>
                <a:lnTo>
                  <a:pt x="1043" y="46"/>
                </a:lnTo>
                <a:lnTo>
                  <a:pt x="1046" y="47"/>
                </a:lnTo>
                <a:lnTo>
                  <a:pt x="1050" y="30"/>
                </a:lnTo>
                <a:lnTo>
                  <a:pt x="1053" y="31"/>
                </a:lnTo>
                <a:lnTo>
                  <a:pt x="1057" y="43"/>
                </a:lnTo>
                <a:lnTo>
                  <a:pt x="1060" y="36"/>
                </a:lnTo>
                <a:lnTo>
                  <a:pt x="1063" y="19"/>
                </a:lnTo>
                <a:lnTo>
                  <a:pt x="1067" y="2"/>
                </a:lnTo>
                <a:lnTo>
                  <a:pt x="1070" y="14"/>
                </a:lnTo>
                <a:lnTo>
                  <a:pt x="1074" y="23"/>
                </a:lnTo>
                <a:lnTo>
                  <a:pt x="1077" y="29"/>
                </a:lnTo>
                <a:lnTo>
                  <a:pt x="1080" y="12"/>
                </a:lnTo>
                <a:lnTo>
                  <a:pt x="1084" y="29"/>
                </a:lnTo>
                <a:lnTo>
                  <a:pt x="1087" y="14"/>
                </a:lnTo>
                <a:lnTo>
                  <a:pt x="1091" y="46"/>
                </a:lnTo>
                <a:lnTo>
                  <a:pt x="1094" y="52"/>
                </a:lnTo>
                <a:lnTo>
                  <a:pt x="1097" y="69"/>
                </a:lnTo>
                <a:lnTo>
                  <a:pt x="1101" y="58"/>
                </a:lnTo>
                <a:lnTo>
                  <a:pt x="1104" y="47"/>
                </a:lnTo>
                <a:lnTo>
                  <a:pt x="1108" y="58"/>
                </a:lnTo>
                <a:lnTo>
                  <a:pt x="1111" y="63"/>
                </a:lnTo>
                <a:lnTo>
                  <a:pt x="1114" y="69"/>
                </a:lnTo>
                <a:lnTo>
                  <a:pt x="1118" y="67"/>
                </a:lnTo>
                <a:lnTo>
                  <a:pt x="1121" y="51"/>
                </a:lnTo>
                <a:lnTo>
                  <a:pt x="1125" y="77"/>
                </a:lnTo>
                <a:lnTo>
                  <a:pt x="1128" y="77"/>
                </a:lnTo>
                <a:lnTo>
                  <a:pt x="1132" y="74"/>
                </a:lnTo>
                <a:lnTo>
                  <a:pt x="1135" y="27"/>
                </a:lnTo>
                <a:lnTo>
                  <a:pt x="1138" y="26"/>
                </a:lnTo>
                <a:lnTo>
                  <a:pt x="1142" y="41"/>
                </a:lnTo>
                <a:lnTo>
                  <a:pt x="1145" y="67"/>
                </a:lnTo>
                <a:lnTo>
                  <a:pt x="1149" y="74"/>
                </a:lnTo>
                <a:lnTo>
                  <a:pt x="1152" y="82"/>
                </a:lnTo>
                <a:lnTo>
                  <a:pt x="1155" y="92"/>
                </a:lnTo>
                <a:lnTo>
                  <a:pt x="1159" y="103"/>
                </a:lnTo>
                <a:lnTo>
                  <a:pt x="1162" y="105"/>
                </a:lnTo>
                <a:lnTo>
                  <a:pt x="1166" y="97"/>
                </a:lnTo>
                <a:lnTo>
                  <a:pt x="1169" y="91"/>
                </a:lnTo>
                <a:lnTo>
                  <a:pt x="1172" y="88"/>
                </a:lnTo>
                <a:lnTo>
                  <a:pt x="1176" y="91"/>
                </a:lnTo>
                <a:lnTo>
                  <a:pt x="1179" y="99"/>
                </a:lnTo>
                <a:lnTo>
                  <a:pt x="1183" y="98"/>
                </a:lnTo>
                <a:lnTo>
                  <a:pt x="1186" y="100"/>
                </a:lnTo>
                <a:lnTo>
                  <a:pt x="1190" y="100"/>
                </a:lnTo>
                <a:lnTo>
                  <a:pt x="1193" y="96"/>
                </a:lnTo>
                <a:lnTo>
                  <a:pt x="1196" y="87"/>
                </a:lnTo>
                <a:lnTo>
                  <a:pt x="1200" y="103"/>
                </a:lnTo>
                <a:lnTo>
                  <a:pt x="1203" y="115"/>
                </a:lnTo>
                <a:lnTo>
                  <a:pt x="1207" y="124"/>
                </a:lnTo>
                <a:lnTo>
                  <a:pt x="1210" y="98"/>
                </a:lnTo>
                <a:lnTo>
                  <a:pt x="1213" y="109"/>
                </a:lnTo>
                <a:lnTo>
                  <a:pt x="1217" y="129"/>
                </a:lnTo>
                <a:lnTo>
                  <a:pt x="1220" y="130"/>
                </a:lnTo>
                <a:lnTo>
                  <a:pt x="1224" y="116"/>
                </a:lnTo>
                <a:lnTo>
                  <a:pt x="1227" y="88"/>
                </a:lnTo>
                <a:lnTo>
                  <a:pt x="1231" y="95"/>
                </a:lnTo>
                <a:lnTo>
                  <a:pt x="1234" y="105"/>
                </a:lnTo>
                <a:lnTo>
                  <a:pt x="1237" y="137"/>
                </a:lnTo>
                <a:lnTo>
                  <a:pt x="1241" y="154"/>
                </a:lnTo>
                <a:lnTo>
                  <a:pt x="1244" y="139"/>
                </a:lnTo>
                <a:lnTo>
                  <a:pt x="1248" y="128"/>
                </a:lnTo>
                <a:lnTo>
                  <a:pt x="1251" y="102"/>
                </a:lnTo>
                <a:lnTo>
                  <a:pt x="1254" y="113"/>
                </a:lnTo>
                <a:lnTo>
                  <a:pt x="1258" y="99"/>
                </a:lnTo>
                <a:lnTo>
                  <a:pt x="1261" y="99"/>
                </a:lnTo>
                <a:lnTo>
                  <a:pt x="1265" y="112"/>
                </a:lnTo>
                <a:lnTo>
                  <a:pt x="1268" y="103"/>
                </a:lnTo>
                <a:lnTo>
                  <a:pt x="1271" y="105"/>
                </a:lnTo>
                <a:lnTo>
                  <a:pt x="1275" y="80"/>
                </a:lnTo>
                <a:lnTo>
                  <a:pt x="1278" y="97"/>
                </a:lnTo>
                <a:lnTo>
                  <a:pt x="1282" y="113"/>
                </a:lnTo>
                <a:lnTo>
                  <a:pt x="1285" y="126"/>
                </a:lnTo>
                <a:lnTo>
                  <a:pt x="1288" y="117"/>
                </a:lnTo>
                <a:lnTo>
                  <a:pt x="1292" y="113"/>
                </a:lnTo>
                <a:lnTo>
                  <a:pt x="1295" y="110"/>
                </a:lnTo>
                <a:lnTo>
                  <a:pt x="1299" y="130"/>
                </a:lnTo>
                <a:lnTo>
                  <a:pt x="1302" y="123"/>
                </a:lnTo>
                <a:lnTo>
                  <a:pt x="1305" y="149"/>
                </a:lnTo>
                <a:lnTo>
                  <a:pt x="1309" y="141"/>
                </a:lnTo>
                <a:lnTo>
                  <a:pt x="1312" y="152"/>
                </a:lnTo>
                <a:lnTo>
                  <a:pt x="1316" y="144"/>
                </a:lnTo>
                <a:lnTo>
                  <a:pt x="1319" y="135"/>
                </a:lnTo>
                <a:lnTo>
                  <a:pt x="1322" y="108"/>
                </a:lnTo>
                <a:lnTo>
                  <a:pt x="1326" y="66"/>
                </a:lnTo>
                <a:lnTo>
                  <a:pt x="1329" y="82"/>
                </a:lnTo>
                <a:lnTo>
                  <a:pt x="1333" y="91"/>
                </a:lnTo>
                <a:lnTo>
                  <a:pt x="1336" y="119"/>
                </a:lnTo>
                <a:lnTo>
                  <a:pt x="1339" y="101"/>
                </a:lnTo>
                <a:lnTo>
                  <a:pt x="1343" y="114"/>
                </a:lnTo>
                <a:lnTo>
                  <a:pt x="1346" y="125"/>
                </a:lnTo>
                <a:lnTo>
                  <a:pt x="1350" y="126"/>
                </a:lnTo>
                <a:lnTo>
                  <a:pt x="1353" y="118"/>
                </a:lnTo>
                <a:lnTo>
                  <a:pt x="1356" y="84"/>
                </a:lnTo>
                <a:lnTo>
                  <a:pt x="1360" y="98"/>
                </a:lnTo>
                <a:lnTo>
                  <a:pt x="1363" y="98"/>
                </a:lnTo>
                <a:lnTo>
                  <a:pt x="1367" y="129"/>
                </a:lnTo>
                <a:lnTo>
                  <a:pt x="1370" y="131"/>
                </a:lnTo>
                <a:lnTo>
                  <a:pt x="1373" y="136"/>
                </a:lnTo>
                <a:lnTo>
                  <a:pt x="1377" y="119"/>
                </a:lnTo>
                <a:lnTo>
                  <a:pt x="1380" y="101"/>
                </a:lnTo>
                <a:lnTo>
                  <a:pt x="1384" y="101"/>
                </a:lnTo>
                <a:lnTo>
                  <a:pt x="1387" y="112"/>
                </a:lnTo>
                <a:lnTo>
                  <a:pt x="1390" y="127"/>
                </a:lnTo>
                <a:lnTo>
                  <a:pt x="1394" y="138"/>
                </a:lnTo>
                <a:lnTo>
                  <a:pt x="1397" y="131"/>
                </a:lnTo>
                <a:lnTo>
                  <a:pt x="1401" y="113"/>
                </a:lnTo>
                <a:lnTo>
                  <a:pt x="1404" y="112"/>
                </a:lnTo>
                <a:lnTo>
                  <a:pt x="1407" y="107"/>
                </a:lnTo>
                <a:lnTo>
                  <a:pt x="1411" y="115"/>
                </a:lnTo>
                <a:lnTo>
                  <a:pt x="1414" y="108"/>
                </a:lnTo>
                <a:lnTo>
                  <a:pt x="1418" y="133"/>
                </a:lnTo>
                <a:lnTo>
                  <a:pt x="1421" y="151"/>
                </a:lnTo>
                <a:lnTo>
                  <a:pt x="1425" y="147"/>
                </a:lnTo>
                <a:lnTo>
                  <a:pt x="1428" y="149"/>
                </a:lnTo>
                <a:lnTo>
                  <a:pt x="1431" y="161"/>
                </a:lnTo>
                <a:lnTo>
                  <a:pt x="1435" y="185"/>
                </a:lnTo>
                <a:lnTo>
                  <a:pt x="1438" y="186"/>
                </a:lnTo>
                <a:lnTo>
                  <a:pt x="1442" y="168"/>
                </a:lnTo>
                <a:lnTo>
                  <a:pt x="1445" y="152"/>
                </a:lnTo>
                <a:lnTo>
                  <a:pt x="1448" y="152"/>
                </a:lnTo>
                <a:lnTo>
                  <a:pt x="1452" y="157"/>
                </a:lnTo>
                <a:lnTo>
                  <a:pt x="1455" y="176"/>
                </a:lnTo>
                <a:lnTo>
                  <a:pt x="1459" y="162"/>
                </a:lnTo>
                <a:lnTo>
                  <a:pt x="1462" y="164"/>
                </a:lnTo>
                <a:lnTo>
                  <a:pt x="1465" y="166"/>
                </a:lnTo>
                <a:lnTo>
                  <a:pt x="1469" y="182"/>
                </a:lnTo>
                <a:lnTo>
                  <a:pt x="1472" y="196"/>
                </a:lnTo>
                <a:lnTo>
                  <a:pt x="1476" y="202"/>
                </a:lnTo>
                <a:lnTo>
                  <a:pt x="1479" y="200"/>
                </a:lnTo>
                <a:lnTo>
                  <a:pt x="1483" y="215"/>
                </a:lnTo>
                <a:lnTo>
                  <a:pt x="1486" y="217"/>
                </a:lnTo>
                <a:lnTo>
                  <a:pt x="1489" y="231"/>
                </a:lnTo>
                <a:lnTo>
                  <a:pt x="1493" y="212"/>
                </a:lnTo>
                <a:lnTo>
                  <a:pt x="1496" y="214"/>
                </a:lnTo>
                <a:lnTo>
                  <a:pt x="1500" y="212"/>
                </a:lnTo>
                <a:lnTo>
                  <a:pt x="1503" y="214"/>
                </a:lnTo>
                <a:lnTo>
                  <a:pt x="1506" y="212"/>
                </a:lnTo>
                <a:lnTo>
                  <a:pt x="1510" y="222"/>
                </a:lnTo>
                <a:lnTo>
                  <a:pt x="1513" y="228"/>
                </a:lnTo>
                <a:lnTo>
                  <a:pt x="1517" y="235"/>
                </a:lnTo>
                <a:lnTo>
                  <a:pt x="1520" y="234"/>
                </a:lnTo>
                <a:lnTo>
                  <a:pt x="1524" y="263"/>
                </a:lnTo>
                <a:lnTo>
                  <a:pt x="1527" y="262"/>
                </a:lnTo>
                <a:lnTo>
                  <a:pt x="1530" y="278"/>
                </a:lnTo>
                <a:lnTo>
                  <a:pt x="1534" y="258"/>
                </a:lnTo>
                <a:lnTo>
                  <a:pt x="1537" y="249"/>
                </a:lnTo>
                <a:lnTo>
                  <a:pt x="1541" y="246"/>
                </a:lnTo>
                <a:lnTo>
                  <a:pt x="1544" y="258"/>
                </a:lnTo>
                <a:lnTo>
                  <a:pt x="1547" y="286"/>
                </a:lnTo>
                <a:lnTo>
                  <a:pt x="1551" y="289"/>
                </a:lnTo>
                <a:lnTo>
                  <a:pt x="1554" y="288"/>
                </a:lnTo>
                <a:lnTo>
                  <a:pt x="1558" y="279"/>
                </a:lnTo>
                <a:lnTo>
                  <a:pt x="1561" y="285"/>
                </a:lnTo>
                <a:lnTo>
                  <a:pt x="1564" y="297"/>
                </a:lnTo>
                <a:lnTo>
                  <a:pt x="1568" y="310"/>
                </a:lnTo>
                <a:lnTo>
                  <a:pt x="1571" y="310"/>
                </a:lnTo>
                <a:lnTo>
                  <a:pt x="1575" y="323"/>
                </a:lnTo>
                <a:lnTo>
                  <a:pt x="1578" y="329"/>
                </a:lnTo>
                <a:lnTo>
                  <a:pt x="1581" y="322"/>
                </a:lnTo>
                <a:lnTo>
                  <a:pt x="1585" y="319"/>
                </a:lnTo>
                <a:lnTo>
                  <a:pt x="1588" y="323"/>
                </a:lnTo>
                <a:lnTo>
                  <a:pt x="1592" y="345"/>
                </a:lnTo>
                <a:lnTo>
                  <a:pt x="1595" y="346"/>
                </a:lnTo>
                <a:lnTo>
                  <a:pt x="1598" y="336"/>
                </a:lnTo>
                <a:lnTo>
                  <a:pt x="1602" y="328"/>
                </a:lnTo>
                <a:lnTo>
                  <a:pt x="1605" y="320"/>
                </a:lnTo>
                <a:lnTo>
                  <a:pt x="1609" y="322"/>
                </a:lnTo>
                <a:lnTo>
                  <a:pt x="1612" y="333"/>
                </a:lnTo>
                <a:lnTo>
                  <a:pt x="1615" y="333"/>
                </a:lnTo>
                <a:lnTo>
                  <a:pt x="1619" y="339"/>
                </a:lnTo>
                <a:lnTo>
                  <a:pt x="1622" y="331"/>
                </a:lnTo>
                <a:lnTo>
                  <a:pt x="1626" y="337"/>
                </a:lnTo>
                <a:lnTo>
                  <a:pt x="1629" y="329"/>
                </a:lnTo>
                <a:lnTo>
                  <a:pt x="1632" y="314"/>
                </a:lnTo>
                <a:lnTo>
                  <a:pt x="1636" y="290"/>
                </a:lnTo>
                <a:lnTo>
                  <a:pt x="1639" y="284"/>
                </a:lnTo>
                <a:lnTo>
                  <a:pt x="1643" y="288"/>
                </a:lnTo>
                <a:lnTo>
                  <a:pt x="1646" y="306"/>
                </a:lnTo>
                <a:lnTo>
                  <a:pt x="1649" y="314"/>
                </a:lnTo>
                <a:lnTo>
                  <a:pt x="1653" y="322"/>
                </a:lnTo>
                <a:lnTo>
                  <a:pt x="1656" y="300"/>
                </a:lnTo>
                <a:lnTo>
                  <a:pt x="1660" y="289"/>
                </a:lnTo>
                <a:lnTo>
                  <a:pt x="1663" y="284"/>
                </a:lnTo>
                <a:lnTo>
                  <a:pt x="1666" y="293"/>
                </a:lnTo>
                <a:lnTo>
                  <a:pt x="1670" y="287"/>
                </a:lnTo>
                <a:lnTo>
                  <a:pt x="1673" y="276"/>
                </a:lnTo>
                <a:lnTo>
                  <a:pt x="1677" y="282"/>
                </a:lnTo>
                <a:lnTo>
                  <a:pt x="1680" y="298"/>
                </a:lnTo>
                <a:lnTo>
                  <a:pt x="1683" y="288"/>
                </a:lnTo>
                <a:lnTo>
                  <a:pt x="1687" y="280"/>
                </a:lnTo>
                <a:lnTo>
                  <a:pt x="1690" y="270"/>
                </a:lnTo>
                <a:lnTo>
                  <a:pt x="1694" y="274"/>
                </a:lnTo>
                <a:lnTo>
                  <a:pt x="1697" y="284"/>
                </a:lnTo>
                <a:lnTo>
                  <a:pt x="1700" y="297"/>
                </a:lnTo>
              </a:path>
            </a:pathLst>
          </a:custGeom>
          <a:noFill/>
          <a:ln w="4763"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3" name="Freeform 176">
            <a:extLst>
              <a:ext uri="{FF2B5EF4-FFF2-40B4-BE49-F238E27FC236}">
                <a16:creationId xmlns:a16="http://schemas.microsoft.com/office/drawing/2014/main" id="{52E1396A-AD25-4976-8CFF-0BFD2F1DBC79}"/>
              </a:ext>
            </a:extLst>
          </p:cNvPr>
          <p:cNvSpPr>
            <a:spLocks/>
          </p:cNvSpPr>
          <p:nvPr/>
        </p:nvSpPr>
        <p:spPr bwMode="auto">
          <a:xfrm>
            <a:off x="5320847" y="4401621"/>
            <a:ext cx="2698750" cy="784225"/>
          </a:xfrm>
          <a:custGeom>
            <a:avLst/>
            <a:gdLst>
              <a:gd name="T0" fmla="*/ 24 w 1700"/>
              <a:gd name="T1" fmla="*/ 317 h 494"/>
              <a:gd name="T2" fmla="*/ 52 w 1700"/>
              <a:gd name="T3" fmla="*/ 319 h 494"/>
              <a:gd name="T4" fmla="*/ 79 w 1700"/>
              <a:gd name="T5" fmla="*/ 288 h 494"/>
              <a:gd name="T6" fmla="*/ 106 w 1700"/>
              <a:gd name="T7" fmla="*/ 290 h 494"/>
              <a:gd name="T8" fmla="*/ 133 w 1700"/>
              <a:gd name="T9" fmla="*/ 297 h 494"/>
              <a:gd name="T10" fmla="*/ 160 w 1700"/>
              <a:gd name="T11" fmla="*/ 246 h 494"/>
              <a:gd name="T12" fmla="*/ 188 w 1700"/>
              <a:gd name="T13" fmla="*/ 203 h 494"/>
              <a:gd name="T14" fmla="*/ 215 w 1700"/>
              <a:gd name="T15" fmla="*/ 172 h 494"/>
              <a:gd name="T16" fmla="*/ 242 w 1700"/>
              <a:gd name="T17" fmla="*/ 127 h 494"/>
              <a:gd name="T18" fmla="*/ 270 w 1700"/>
              <a:gd name="T19" fmla="*/ 91 h 494"/>
              <a:gd name="T20" fmla="*/ 297 w 1700"/>
              <a:gd name="T21" fmla="*/ 134 h 494"/>
              <a:gd name="T22" fmla="*/ 324 w 1700"/>
              <a:gd name="T23" fmla="*/ 209 h 494"/>
              <a:gd name="T24" fmla="*/ 351 w 1700"/>
              <a:gd name="T25" fmla="*/ 246 h 494"/>
              <a:gd name="T26" fmla="*/ 379 w 1700"/>
              <a:gd name="T27" fmla="*/ 262 h 494"/>
              <a:gd name="T28" fmla="*/ 406 w 1700"/>
              <a:gd name="T29" fmla="*/ 273 h 494"/>
              <a:gd name="T30" fmla="*/ 433 w 1700"/>
              <a:gd name="T31" fmla="*/ 296 h 494"/>
              <a:gd name="T32" fmla="*/ 460 w 1700"/>
              <a:gd name="T33" fmla="*/ 288 h 494"/>
              <a:gd name="T34" fmla="*/ 488 w 1700"/>
              <a:gd name="T35" fmla="*/ 310 h 494"/>
              <a:gd name="T36" fmla="*/ 515 w 1700"/>
              <a:gd name="T37" fmla="*/ 309 h 494"/>
              <a:gd name="T38" fmla="*/ 542 w 1700"/>
              <a:gd name="T39" fmla="*/ 303 h 494"/>
              <a:gd name="T40" fmla="*/ 569 w 1700"/>
              <a:gd name="T41" fmla="*/ 296 h 494"/>
              <a:gd name="T42" fmla="*/ 597 w 1700"/>
              <a:gd name="T43" fmla="*/ 333 h 494"/>
              <a:gd name="T44" fmla="*/ 624 w 1700"/>
              <a:gd name="T45" fmla="*/ 287 h 494"/>
              <a:gd name="T46" fmla="*/ 651 w 1700"/>
              <a:gd name="T47" fmla="*/ 271 h 494"/>
              <a:gd name="T48" fmla="*/ 678 w 1700"/>
              <a:gd name="T49" fmla="*/ 294 h 494"/>
              <a:gd name="T50" fmla="*/ 706 w 1700"/>
              <a:gd name="T51" fmla="*/ 329 h 494"/>
              <a:gd name="T52" fmla="*/ 733 w 1700"/>
              <a:gd name="T53" fmla="*/ 94 h 494"/>
              <a:gd name="T54" fmla="*/ 760 w 1700"/>
              <a:gd name="T55" fmla="*/ 96 h 494"/>
              <a:gd name="T56" fmla="*/ 787 w 1700"/>
              <a:gd name="T57" fmla="*/ 56 h 494"/>
              <a:gd name="T58" fmla="*/ 815 w 1700"/>
              <a:gd name="T59" fmla="*/ 71 h 494"/>
              <a:gd name="T60" fmla="*/ 842 w 1700"/>
              <a:gd name="T61" fmla="*/ 73 h 494"/>
              <a:gd name="T62" fmla="*/ 869 w 1700"/>
              <a:gd name="T63" fmla="*/ 32 h 494"/>
              <a:gd name="T64" fmla="*/ 897 w 1700"/>
              <a:gd name="T65" fmla="*/ 21 h 494"/>
              <a:gd name="T66" fmla="*/ 924 w 1700"/>
              <a:gd name="T67" fmla="*/ 60 h 494"/>
              <a:gd name="T68" fmla="*/ 951 w 1700"/>
              <a:gd name="T69" fmla="*/ 73 h 494"/>
              <a:gd name="T70" fmla="*/ 978 w 1700"/>
              <a:gd name="T71" fmla="*/ 36 h 494"/>
              <a:gd name="T72" fmla="*/ 1006 w 1700"/>
              <a:gd name="T73" fmla="*/ 36 h 494"/>
              <a:gd name="T74" fmla="*/ 1033 w 1700"/>
              <a:gd name="T75" fmla="*/ 29 h 494"/>
              <a:gd name="T76" fmla="*/ 1060 w 1700"/>
              <a:gd name="T77" fmla="*/ 15 h 494"/>
              <a:gd name="T78" fmla="*/ 1087 w 1700"/>
              <a:gd name="T79" fmla="*/ 28 h 494"/>
              <a:gd name="T80" fmla="*/ 1114 w 1700"/>
              <a:gd name="T81" fmla="*/ 21 h 494"/>
              <a:gd name="T82" fmla="*/ 1142 w 1700"/>
              <a:gd name="T83" fmla="*/ 32 h 494"/>
              <a:gd name="T84" fmla="*/ 1169 w 1700"/>
              <a:gd name="T85" fmla="*/ 51 h 494"/>
              <a:gd name="T86" fmla="*/ 1196 w 1700"/>
              <a:gd name="T87" fmla="*/ 87 h 494"/>
              <a:gd name="T88" fmla="*/ 1224 w 1700"/>
              <a:gd name="T89" fmla="*/ 110 h 494"/>
              <a:gd name="T90" fmla="*/ 1251 w 1700"/>
              <a:gd name="T91" fmla="*/ 103 h 494"/>
              <a:gd name="T92" fmla="*/ 1278 w 1700"/>
              <a:gd name="T93" fmla="*/ 125 h 494"/>
              <a:gd name="T94" fmla="*/ 1305 w 1700"/>
              <a:gd name="T95" fmla="*/ 102 h 494"/>
              <a:gd name="T96" fmla="*/ 1333 w 1700"/>
              <a:gd name="T97" fmla="*/ 66 h 494"/>
              <a:gd name="T98" fmla="*/ 1360 w 1700"/>
              <a:gd name="T99" fmla="*/ 75 h 494"/>
              <a:gd name="T100" fmla="*/ 1387 w 1700"/>
              <a:gd name="T101" fmla="*/ 56 h 494"/>
              <a:gd name="T102" fmla="*/ 1414 w 1700"/>
              <a:gd name="T103" fmla="*/ 77 h 494"/>
              <a:gd name="T104" fmla="*/ 1442 w 1700"/>
              <a:gd name="T105" fmla="*/ 126 h 494"/>
              <a:gd name="T106" fmla="*/ 1469 w 1700"/>
              <a:gd name="T107" fmla="*/ 149 h 494"/>
              <a:gd name="T108" fmla="*/ 1496 w 1700"/>
              <a:gd name="T109" fmla="*/ 191 h 494"/>
              <a:gd name="T110" fmla="*/ 1524 w 1700"/>
              <a:gd name="T111" fmla="*/ 238 h 494"/>
              <a:gd name="T112" fmla="*/ 1551 w 1700"/>
              <a:gd name="T113" fmla="*/ 271 h 494"/>
              <a:gd name="T114" fmla="*/ 1578 w 1700"/>
              <a:gd name="T115" fmla="*/ 309 h 494"/>
              <a:gd name="T116" fmla="*/ 1605 w 1700"/>
              <a:gd name="T117" fmla="*/ 310 h 494"/>
              <a:gd name="T118" fmla="*/ 1632 w 1700"/>
              <a:gd name="T119" fmla="*/ 311 h 494"/>
              <a:gd name="T120" fmla="*/ 1660 w 1700"/>
              <a:gd name="T121" fmla="*/ 296 h 494"/>
              <a:gd name="T122" fmla="*/ 1687 w 1700"/>
              <a:gd name="T123" fmla="*/ 301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94"/>
                </a:moveTo>
                <a:lnTo>
                  <a:pt x="4" y="429"/>
                </a:lnTo>
                <a:lnTo>
                  <a:pt x="7" y="376"/>
                </a:lnTo>
                <a:lnTo>
                  <a:pt x="11" y="350"/>
                </a:lnTo>
                <a:lnTo>
                  <a:pt x="14" y="323"/>
                </a:lnTo>
                <a:lnTo>
                  <a:pt x="18" y="317"/>
                </a:lnTo>
                <a:lnTo>
                  <a:pt x="21" y="314"/>
                </a:lnTo>
                <a:lnTo>
                  <a:pt x="24" y="317"/>
                </a:lnTo>
                <a:lnTo>
                  <a:pt x="28" y="329"/>
                </a:lnTo>
                <a:lnTo>
                  <a:pt x="31" y="321"/>
                </a:lnTo>
                <a:lnTo>
                  <a:pt x="35" y="329"/>
                </a:lnTo>
                <a:lnTo>
                  <a:pt x="38" y="309"/>
                </a:lnTo>
                <a:lnTo>
                  <a:pt x="41" y="294"/>
                </a:lnTo>
                <a:lnTo>
                  <a:pt x="45" y="290"/>
                </a:lnTo>
                <a:lnTo>
                  <a:pt x="48" y="303"/>
                </a:lnTo>
                <a:lnTo>
                  <a:pt x="52" y="319"/>
                </a:lnTo>
                <a:lnTo>
                  <a:pt x="55" y="306"/>
                </a:lnTo>
                <a:lnTo>
                  <a:pt x="58" y="301"/>
                </a:lnTo>
                <a:lnTo>
                  <a:pt x="62" y="284"/>
                </a:lnTo>
                <a:lnTo>
                  <a:pt x="65" y="285"/>
                </a:lnTo>
                <a:lnTo>
                  <a:pt x="69" y="285"/>
                </a:lnTo>
                <a:lnTo>
                  <a:pt x="72" y="291"/>
                </a:lnTo>
                <a:lnTo>
                  <a:pt x="75" y="296"/>
                </a:lnTo>
                <a:lnTo>
                  <a:pt x="79" y="288"/>
                </a:lnTo>
                <a:lnTo>
                  <a:pt x="82" y="302"/>
                </a:lnTo>
                <a:lnTo>
                  <a:pt x="86" y="309"/>
                </a:lnTo>
                <a:lnTo>
                  <a:pt x="89" y="305"/>
                </a:lnTo>
                <a:lnTo>
                  <a:pt x="92" y="291"/>
                </a:lnTo>
                <a:lnTo>
                  <a:pt x="96" y="288"/>
                </a:lnTo>
                <a:lnTo>
                  <a:pt x="99" y="292"/>
                </a:lnTo>
                <a:lnTo>
                  <a:pt x="103" y="298"/>
                </a:lnTo>
                <a:lnTo>
                  <a:pt x="106" y="290"/>
                </a:lnTo>
                <a:lnTo>
                  <a:pt x="109" y="297"/>
                </a:lnTo>
                <a:lnTo>
                  <a:pt x="113" y="313"/>
                </a:lnTo>
                <a:lnTo>
                  <a:pt x="116" y="317"/>
                </a:lnTo>
                <a:lnTo>
                  <a:pt x="120" y="306"/>
                </a:lnTo>
                <a:lnTo>
                  <a:pt x="123" y="289"/>
                </a:lnTo>
                <a:lnTo>
                  <a:pt x="126" y="277"/>
                </a:lnTo>
                <a:lnTo>
                  <a:pt x="130" y="288"/>
                </a:lnTo>
                <a:lnTo>
                  <a:pt x="133" y="297"/>
                </a:lnTo>
                <a:lnTo>
                  <a:pt x="137" y="283"/>
                </a:lnTo>
                <a:lnTo>
                  <a:pt x="140" y="272"/>
                </a:lnTo>
                <a:lnTo>
                  <a:pt x="143" y="246"/>
                </a:lnTo>
                <a:lnTo>
                  <a:pt x="147" y="257"/>
                </a:lnTo>
                <a:lnTo>
                  <a:pt x="150" y="266"/>
                </a:lnTo>
                <a:lnTo>
                  <a:pt x="154" y="256"/>
                </a:lnTo>
                <a:lnTo>
                  <a:pt x="157" y="266"/>
                </a:lnTo>
                <a:lnTo>
                  <a:pt x="160" y="246"/>
                </a:lnTo>
                <a:lnTo>
                  <a:pt x="164" y="274"/>
                </a:lnTo>
                <a:lnTo>
                  <a:pt x="167" y="255"/>
                </a:lnTo>
                <a:lnTo>
                  <a:pt x="171" y="269"/>
                </a:lnTo>
                <a:lnTo>
                  <a:pt x="174" y="261"/>
                </a:lnTo>
                <a:lnTo>
                  <a:pt x="177" y="267"/>
                </a:lnTo>
                <a:lnTo>
                  <a:pt x="181" y="251"/>
                </a:lnTo>
                <a:lnTo>
                  <a:pt x="184" y="221"/>
                </a:lnTo>
                <a:lnTo>
                  <a:pt x="188" y="203"/>
                </a:lnTo>
                <a:lnTo>
                  <a:pt x="191" y="199"/>
                </a:lnTo>
                <a:lnTo>
                  <a:pt x="195" y="206"/>
                </a:lnTo>
                <a:lnTo>
                  <a:pt x="198" y="197"/>
                </a:lnTo>
                <a:lnTo>
                  <a:pt x="201" y="186"/>
                </a:lnTo>
                <a:lnTo>
                  <a:pt x="205" y="170"/>
                </a:lnTo>
                <a:lnTo>
                  <a:pt x="208" y="182"/>
                </a:lnTo>
                <a:lnTo>
                  <a:pt x="212" y="184"/>
                </a:lnTo>
                <a:lnTo>
                  <a:pt x="215" y="172"/>
                </a:lnTo>
                <a:lnTo>
                  <a:pt x="218" y="161"/>
                </a:lnTo>
                <a:lnTo>
                  <a:pt x="222" y="149"/>
                </a:lnTo>
                <a:lnTo>
                  <a:pt x="225" y="160"/>
                </a:lnTo>
                <a:lnTo>
                  <a:pt x="229" y="142"/>
                </a:lnTo>
                <a:lnTo>
                  <a:pt x="232" y="120"/>
                </a:lnTo>
                <a:lnTo>
                  <a:pt x="235" y="108"/>
                </a:lnTo>
                <a:lnTo>
                  <a:pt x="239" y="110"/>
                </a:lnTo>
                <a:lnTo>
                  <a:pt x="242" y="127"/>
                </a:lnTo>
                <a:lnTo>
                  <a:pt x="246" y="123"/>
                </a:lnTo>
                <a:lnTo>
                  <a:pt x="249" y="118"/>
                </a:lnTo>
                <a:lnTo>
                  <a:pt x="253" y="104"/>
                </a:lnTo>
                <a:lnTo>
                  <a:pt x="256" y="92"/>
                </a:lnTo>
                <a:lnTo>
                  <a:pt x="259" y="75"/>
                </a:lnTo>
                <a:lnTo>
                  <a:pt x="263" y="76"/>
                </a:lnTo>
                <a:lnTo>
                  <a:pt x="266" y="89"/>
                </a:lnTo>
                <a:lnTo>
                  <a:pt x="270" y="91"/>
                </a:lnTo>
                <a:lnTo>
                  <a:pt x="273" y="79"/>
                </a:lnTo>
                <a:lnTo>
                  <a:pt x="276" y="70"/>
                </a:lnTo>
                <a:lnTo>
                  <a:pt x="280" y="83"/>
                </a:lnTo>
                <a:lnTo>
                  <a:pt x="283" y="105"/>
                </a:lnTo>
                <a:lnTo>
                  <a:pt x="287" y="114"/>
                </a:lnTo>
                <a:lnTo>
                  <a:pt x="290" y="129"/>
                </a:lnTo>
                <a:lnTo>
                  <a:pt x="293" y="137"/>
                </a:lnTo>
                <a:lnTo>
                  <a:pt x="297" y="134"/>
                </a:lnTo>
                <a:lnTo>
                  <a:pt x="300" y="133"/>
                </a:lnTo>
                <a:lnTo>
                  <a:pt x="304" y="140"/>
                </a:lnTo>
                <a:lnTo>
                  <a:pt x="307" y="159"/>
                </a:lnTo>
                <a:lnTo>
                  <a:pt x="311" y="162"/>
                </a:lnTo>
                <a:lnTo>
                  <a:pt x="314" y="171"/>
                </a:lnTo>
                <a:lnTo>
                  <a:pt x="317" y="193"/>
                </a:lnTo>
                <a:lnTo>
                  <a:pt x="321" y="207"/>
                </a:lnTo>
                <a:lnTo>
                  <a:pt x="324" y="209"/>
                </a:lnTo>
                <a:lnTo>
                  <a:pt x="328" y="199"/>
                </a:lnTo>
                <a:lnTo>
                  <a:pt x="331" y="207"/>
                </a:lnTo>
                <a:lnTo>
                  <a:pt x="334" y="214"/>
                </a:lnTo>
                <a:lnTo>
                  <a:pt x="338" y="238"/>
                </a:lnTo>
                <a:lnTo>
                  <a:pt x="341" y="236"/>
                </a:lnTo>
                <a:lnTo>
                  <a:pt x="345" y="241"/>
                </a:lnTo>
                <a:lnTo>
                  <a:pt x="348" y="238"/>
                </a:lnTo>
                <a:lnTo>
                  <a:pt x="351" y="246"/>
                </a:lnTo>
                <a:lnTo>
                  <a:pt x="355" y="249"/>
                </a:lnTo>
                <a:lnTo>
                  <a:pt x="358" y="244"/>
                </a:lnTo>
                <a:lnTo>
                  <a:pt x="362" y="251"/>
                </a:lnTo>
                <a:lnTo>
                  <a:pt x="365" y="256"/>
                </a:lnTo>
                <a:lnTo>
                  <a:pt x="368" y="279"/>
                </a:lnTo>
                <a:lnTo>
                  <a:pt x="372" y="276"/>
                </a:lnTo>
                <a:lnTo>
                  <a:pt x="375" y="278"/>
                </a:lnTo>
                <a:lnTo>
                  <a:pt x="379" y="262"/>
                </a:lnTo>
                <a:lnTo>
                  <a:pt x="382" y="272"/>
                </a:lnTo>
                <a:lnTo>
                  <a:pt x="385" y="268"/>
                </a:lnTo>
                <a:lnTo>
                  <a:pt x="389" y="265"/>
                </a:lnTo>
                <a:lnTo>
                  <a:pt x="392" y="271"/>
                </a:lnTo>
                <a:lnTo>
                  <a:pt x="396" y="290"/>
                </a:lnTo>
                <a:lnTo>
                  <a:pt x="399" y="286"/>
                </a:lnTo>
                <a:lnTo>
                  <a:pt x="402" y="291"/>
                </a:lnTo>
                <a:lnTo>
                  <a:pt x="406" y="273"/>
                </a:lnTo>
                <a:lnTo>
                  <a:pt x="409" y="300"/>
                </a:lnTo>
                <a:lnTo>
                  <a:pt x="413" y="293"/>
                </a:lnTo>
                <a:lnTo>
                  <a:pt x="416" y="310"/>
                </a:lnTo>
                <a:lnTo>
                  <a:pt x="419" y="295"/>
                </a:lnTo>
                <a:lnTo>
                  <a:pt x="423" y="302"/>
                </a:lnTo>
                <a:lnTo>
                  <a:pt x="426" y="300"/>
                </a:lnTo>
                <a:lnTo>
                  <a:pt x="430" y="292"/>
                </a:lnTo>
                <a:lnTo>
                  <a:pt x="433" y="296"/>
                </a:lnTo>
                <a:lnTo>
                  <a:pt x="436" y="297"/>
                </a:lnTo>
                <a:lnTo>
                  <a:pt x="440" y="310"/>
                </a:lnTo>
                <a:lnTo>
                  <a:pt x="443" y="303"/>
                </a:lnTo>
                <a:lnTo>
                  <a:pt x="447" y="302"/>
                </a:lnTo>
                <a:lnTo>
                  <a:pt x="450" y="293"/>
                </a:lnTo>
                <a:lnTo>
                  <a:pt x="453" y="286"/>
                </a:lnTo>
                <a:lnTo>
                  <a:pt x="457" y="277"/>
                </a:lnTo>
                <a:lnTo>
                  <a:pt x="460" y="288"/>
                </a:lnTo>
                <a:lnTo>
                  <a:pt x="464" y="290"/>
                </a:lnTo>
                <a:lnTo>
                  <a:pt x="467" y="292"/>
                </a:lnTo>
                <a:lnTo>
                  <a:pt x="470" y="284"/>
                </a:lnTo>
                <a:lnTo>
                  <a:pt x="474" y="288"/>
                </a:lnTo>
                <a:lnTo>
                  <a:pt x="477" y="292"/>
                </a:lnTo>
                <a:lnTo>
                  <a:pt x="481" y="296"/>
                </a:lnTo>
                <a:lnTo>
                  <a:pt x="484" y="298"/>
                </a:lnTo>
                <a:lnTo>
                  <a:pt x="488" y="310"/>
                </a:lnTo>
                <a:lnTo>
                  <a:pt x="491" y="314"/>
                </a:lnTo>
                <a:lnTo>
                  <a:pt x="494" y="329"/>
                </a:lnTo>
                <a:lnTo>
                  <a:pt x="498" y="325"/>
                </a:lnTo>
                <a:lnTo>
                  <a:pt x="501" y="316"/>
                </a:lnTo>
                <a:lnTo>
                  <a:pt x="505" y="300"/>
                </a:lnTo>
                <a:lnTo>
                  <a:pt x="508" y="295"/>
                </a:lnTo>
                <a:lnTo>
                  <a:pt x="511" y="311"/>
                </a:lnTo>
                <a:lnTo>
                  <a:pt x="515" y="309"/>
                </a:lnTo>
                <a:lnTo>
                  <a:pt x="518" y="293"/>
                </a:lnTo>
                <a:lnTo>
                  <a:pt x="522" y="302"/>
                </a:lnTo>
                <a:lnTo>
                  <a:pt x="525" y="309"/>
                </a:lnTo>
                <a:lnTo>
                  <a:pt x="528" y="336"/>
                </a:lnTo>
                <a:lnTo>
                  <a:pt x="532" y="313"/>
                </a:lnTo>
                <a:lnTo>
                  <a:pt x="535" y="320"/>
                </a:lnTo>
                <a:lnTo>
                  <a:pt x="539" y="303"/>
                </a:lnTo>
                <a:lnTo>
                  <a:pt x="542" y="303"/>
                </a:lnTo>
                <a:lnTo>
                  <a:pt x="546" y="293"/>
                </a:lnTo>
                <a:lnTo>
                  <a:pt x="549" y="290"/>
                </a:lnTo>
                <a:lnTo>
                  <a:pt x="552" y="303"/>
                </a:lnTo>
                <a:lnTo>
                  <a:pt x="556" y="303"/>
                </a:lnTo>
                <a:lnTo>
                  <a:pt x="559" y="311"/>
                </a:lnTo>
                <a:lnTo>
                  <a:pt x="563" y="304"/>
                </a:lnTo>
                <a:lnTo>
                  <a:pt x="566" y="291"/>
                </a:lnTo>
                <a:lnTo>
                  <a:pt x="569" y="296"/>
                </a:lnTo>
                <a:lnTo>
                  <a:pt x="573" y="301"/>
                </a:lnTo>
                <a:lnTo>
                  <a:pt x="576" y="309"/>
                </a:lnTo>
                <a:lnTo>
                  <a:pt x="580" y="307"/>
                </a:lnTo>
                <a:lnTo>
                  <a:pt x="583" y="303"/>
                </a:lnTo>
                <a:lnTo>
                  <a:pt x="586" y="309"/>
                </a:lnTo>
                <a:lnTo>
                  <a:pt x="590" y="320"/>
                </a:lnTo>
                <a:lnTo>
                  <a:pt x="593" y="323"/>
                </a:lnTo>
                <a:lnTo>
                  <a:pt x="597" y="333"/>
                </a:lnTo>
                <a:lnTo>
                  <a:pt x="600" y="321"/>
                </a:lnTo>
                <a:lnTo>
                  <a:pt x="604" y="298"/>
                </a:lnTo>
                <a:lnTo>
                  <a:pt x="607" y="274"/>
                </a:lnTo>
                <a:lnTo>
                  <a:pt x="610" y="276"/>
                </a:lnTo>
                <a:lnTo>
                  <a:pt x="614" y="290"/>
                </a:lnTo>
                <a:lnTo>
                  <a:pt x="617" y="301"/>
                </a:lnTo>
                <a:lnTo>
                  <a:pt x="621" y="286"/>
                </a:lnTo>
                <a:lnTo>
                  <a:pt x="624" y="287"/>
                </a:lnTo>
                <a:lnTo>
                  <a:pt x="627" y="279"/>
                </a:lnTo>
                <a:lnTo>
                  <a:pt x="631" y="293"/>
                </a:lnTo>
                <a:lnTo>
                  <a:pt x="634" y="293"/>
                </a:lnTo>
                <a:lnTo>
                  <a:pt x="638" y="302"/>
                </a:lnTo>
                <a:lnTo>
                  <a:pt x="641" y="294"/>
                </a:lnTo>
                <a:lnTo>
                  <a:pt x="644" y="281"/>
                </a:lnTo>
                <a:lnTo>
                  <a:pt x="648" y="264"/>
                </a:lnTo>
                <a:lnTo>
                  <a:pt x="651" y="271"/>
                </a:lnTo>
                <a:lnTo>
                  <a:pt x="655" y="293"/>
                </a:lnTo>
                <a:lnTo>
                  <a:pt x="658" y="313"/>
                </a:lnTo>
                <a:lnTo>
                  <a:pt x="661" y="294"/>
                </a:lnTo>
                <a:lnTo>
                  <a:pt x="665" y="295"/>
                </a:lnTo>
                <a:lnTo>
                  <a:pt x="668" y="296"/>
                </a:lnTo>
                <a:lnTo>
                  <a:pt x="672" y="313"/>
                </a:lnTo>
                <a:lnTo>
                  <a:pt x="675" y="301"/>
                </a:lnTo>
                <a:lnTo>
                  <a:pt x="678" y="294"/>
                </a:lnTo>
                <a:lnTo>
                  <a:pt x="682" y="282"/>
                </a:lnTo>
                <a:lnTo>
                  <a:pt x="685" y="269"/>
                </a:lnTo>
                <a:lnTo>
                  <a:pt x="689" y="293"/>
                </a:lnTo>
                <a:lnTo>
                  <a:pt x="692" y="297"/>
                </a:lnTo>
                <a:lnTo>
                  <a:pt x="696" y="324"/>
                </a:lnTo>
                <a:lnTo>
                  <a:pt x="699" y="326"/>
                </a:lnTo>
                <a:lnTo>
                  <a:pt x="702" y="336"/>
                </a:lnTo>
                <a:lnTo>
                  <a:pt x="706" y="329"/>
                </a:lnTo>
                <a:lnTo>
                  <a:pt x="709" y="303"/>
                </a:lnTo>
                <a:lnTo>
                  <a:pt x="713" y="292"/>
                </a:lnTo>
                <a:lnTo>
                  <a:pt x="716" y="272"/>
                </a:lnTo>
                <a:lnTo>
                  <a:pt x="719" y="273"/>
                </a:lnTo>
                <a:lnTo>
                  <a:pt x="723" y="296"/>
                </a:lnTo>
                <a:lnTo>
                  <a:pt x="726" y="238"/>
                </a:lnTo>
                <a:lnTo>
                  <a:pt x="730" y="184"/>
                </a:lnTo>
                <a:lnTo>
                  <a:pt x="733" y="94"/>
                </a:lnTo>
                <a:lnTo>
                  <a:pt x="736" y="126"/>
                </a:lnTo>
                <a:lnTo>
                  <a:pt x="740" y="117"/>
                </a:lnTo>
                <a:lnTo>
                  <a:pt x="743" y="123"/>
                </a:lnTo>
                <a:lnTo>
                  <a:pt x="747" y="76"/>
                </a:lnTo>
                <a:lnTo>
                  <a:pt x="750" y="56"/>
                </a:lnTo>
                <a:lnTo>
                  <a:pt x="753" y="44"/>
                </a:lnTo>
                <a:lnTo>
                  <a:pt x="757" y="76"/>
                </a:lnTo>
                <a:lnTo>
                  <a:pt x="760" y="96"/>
                </a:lnTo>
                <a:lnTo>
                  <a:pt x="764" y="105"/>
                </a:lnTo>
                <a:lnTo>
                  <a:pt x="767" y="97"/>
                </a:lnTo>
                <a:lnTo>
                  <a:pt x="770" y="102"/>
                </a:lnTo>
                <a:lnTo>
                  <a:pt x="774" y="86"/>
                </a:lnTo>
                <a:lnTo>
                  <a:pt x="777" y="82"/>
                </a:lnTo>
                <a:lnTo>
                  <a:pt x="781" y="70"/>
                </a:lnTo>
                <a:lnTo>
                  <a:pt x="784" y="67"/>
                </a:lnTo>
                <a:lnTo>
                  <a:pt x="787" y="56"/>
                </a:lnTo>
                <a:lnTo>
                  <a:pt x="791" y="36"/>
                </a:lnTo>
                <a:lnTo>
                  <a:pt x="794" y="34"/>
                </a:lnTo>
                <a:lnTo>
                  <a:pt x="798" y="31"/>
                </a:lnTo>
                <a:lnTo>
                  <a:pt x="801" y="41"/>
                </a:lnTo>
                <a:lnTo>
                  <a:pt x="804" y="59"/>
                </a:lnTo>
                <a:lnTo>
                  <a:pt x="808" y="59"/>
                </a:lnTo>
                <a:lnTo>
                  <a:pt x="811" y="70"/>
                </a:lnTo>
                <a:lnTo>
                  <a:pt x="815" y="71"/>
                </a:lnTo>
                <a:lnTo>
                  <a:pt x="818" y="71"/>
                </a:lnTo>
                <a:lnTo>
                  <a:pt x="821" y="88"/>
                </a:lnTo>
                <a:lnTo>
                  <a:pt x="825" y="80"/>
                </a:lnTo>
                <a:lnTo>
                  <a:pt x="828" y="90"/>
                </a:lnTo>
                <a:lnTo>
                  <a:pt x="832" y="57"/>
                </a:lnTo>
                <a:lnTo>
                  <a:pt x="835" y="73"/>
                </a:lnTo>
                <a:lnTo>
                  <a:pt x="839" y="66"/>
                </a:lnTo>
                <a:lnTo>
                  <a:pt x="842" y="73"/>
                </a:lnTo>
                <a:lnTo>
                  <a:pt x="845" y="49"/>
                </a:lnTo>
                <a:lnTo>
                  <a:pt x="849" y="37"/>
                </a:lnTo>
                <a:lnTo>
                  <a:pt x="852" y="20"/>
                </a:lnTo>
                <a:lnTo>
                  <a:pt x="856" y="15"/>
                </a:lnTo>
                <a:lnTo>
                  <a:pt x="859" y="22"/>
                </a:lnTo>
                <a:lnTo>
                  <a:pt x="862" y="27"/>
                </a:lnTo>
                <a:lnTo>
                  <a:pt x="866" y="26"/>
                </a:lnTo>
                <a:lnTo>
                  <a:pt x="869" y="32"/>
                </a:lnTo>
                <a:lnTo>
                  <a:pt x="873" y="47"/>
                </a:lnTo>
                <a:lnTo>
                  <a:pt x="876" y="55"/>
                </a:lnTo>
                <a:lnTo>
                  <a:pt x="879" y="33"/>
                </a:lnTo>
                <a:lnTo>
                  <a:pt x="883" y="26"/>
                </a:lnTo>
                <a:lnTo>
                  <a:pt x="886" y="24"/>
                </a:lnTo>
                <a:lnTo>
                  <a:pt x="890" y="41"/>
                </a:lnTo>
                <a:lnTo>
                  <a:pt x="893" y="30"/>
                </a:lnTo>
                <a:lnTo>
                  <a:pt x="897" y="21"/>
                </a:lnTo>
                <a:lnTo>
                  <a:pt x="900" y="7"/>
                </a:lnTo>
                <a:lnTo>
                  <a:pt x="903" y="17"/>
                </a:lnTo>
                <a:lnTo>
                  <a:pt x="907" y="42"/>
                </a:lnTo>
                <a:lnTo>
                  <a:pt x="910" y="56"/>
                </a:lnTo>
                <a:lnTo>
                  <a:pt x="914" y="54"/>
                </a:lnTo>
                <a:lnTo>
                  <a:pt x="917" y="44"/>
                </a:lnTo>
                <a:lnTo>
                  <a:pt x="920" y="52"/>
                </a:lnTo>
                <a:lnTo>
                  <a:pt x="924" y="60"/>
                </a:lnTo>
                <a:lnTo>
                  <a:pt x="927" y="56"/>
                </a:lnTo>
                <a:lnTo>
                  <a:pt x="931" y="61"/>
                </a:lnTo>
                <a:lnTo>
                  <a:pt x="934" y="62"/>
                </a:lnTo>
                <a:lnTo>
                  <a:pt x="938" y="78"/>
                </a:lnTo>
                <a:lnTo>
                  <a:pt x="941" y="81"/>
                </a:lnTo>
                <a:lnTo>
                  <a:pt x="944" y="72"/>
                </a:lnTo>
                <a:lnTo>
                  <a:pt x="948" y="77"/>
                </a:lnTo>
                <a:lnTo>
                  <a:pt x="951" y="73"/>
                </a:lnTo>
                <a:lnTo>
                  <a:pt x="955" y="84"/>
                </a:lnTo>
                <a:lnTo>
                  <a:pt x="958" y="78"/>
                </a:lnTo>
                <a:lnTo>
                  <a:pt x="961" y="64"/>
                </a:lnTo>
                <a:lnTo>
                  <a:pt x="965" y="50"/>
                </a:lnTo>
                <a:lnTo>
                  <a:pt x="968" y="28"/>
                </a:lnTo>
                <a:lnTo>
                  <a:pt x="972" y="34"/>
                </a:lnTo>
                <a:lnTo>
                  <a:pt x="975" y="38"/>
                </a:lnTo>
                <a:lnTo>
                  <a:pt x="978" y="36"/>
                </a:lnTo>
                <a:lnTo>
                  <a:pt x="982" y="42"/>
                </a:lnTo>
                <a:lnTo>
                  <a:pt x="985" y="47"/>
                </a:lnTo>
                <a:lnTo>
                  <a:pt x="989" y="67"/>
                </a:lnTo>
                <a:lnTo>
                  <a:pt x="992" y="58"/>
                </a:lnTo>
                <a:lnTo>
                  <a:pt x="995" y="54"/>
                </a:lnTo>
                <a:lnTo>
                  <a:pt x="999" y="44"/>
                </a:lnTo>
                <a:lnTo>
                  <a:pt x="1002" y="41"/>
                </a:lnTo>
                <a:lnTo>
                  <a:pt x="1006" y="36"/>
                </a:lnTo>
                <a:lnTo>
                  <a:pt x="1009" y="34"/>
                </a:lnTo>
                <a:lnTo>
                  <a:pt x="1012" y="28"/>
                </a:lnTo>
                <a:lnTo>
                  <a:pt x="1016" y="26"/>
                </a:lnTo>
                <a:lnTo>
                  <a:pt x="1019" y="23"/>
                </a:lnTo>
                <a:lnTo>
                  <a:pt x="1023" y="14"/>
                </a:lnTo>
                <a:lnTo>
                  <a:pt x="1026" y="0"/>
                </a:lnTo>
                <a:lnTo>
                  <a:pt x="1029" y="10"/>
                </a:lnTo>
                <a:lnTo>
                  <a:pt x="1033" y="29"/>
                </a:lnTo>
                <a:lnTo>
                  <a:pt x="1036" y="50"/>
                </a:lnTo>
                <a:lnTo>
                  <a:pt x="1040" y="44"/>
                </a:lnTo>
                <a:lnTo>
                  <a:pt x="1043" y="38"/>
                </a:lnTo>
                <a:lnTo>
                  <a:pt x="1046" y="18"/>
                </a:lnTo>
                <a:lnTo>
                  <a:pt x="1050" y="18"/>
                </a:lnTo>
                <a:lnTo>
                  <a:pt x="1053" y="0"/>
                </a:lnTo>
                <a:lnTo>
                  <a:pt x="1057" y="18"/>
                </a:lnTo>
                <a:lnTo>
                  <a:pt x="1060" y="15"/>
                </a:lnTo>
                <a:lnTo>
                  <a:pt x="1063" y="44"/>
                </a:lnTo>
                <a:lnTo>
                  <a:pt x="1067" y="42"/>
                </a:lnTo>
                <a:lnTo>
                  <a:pt x="1070" y="39"/>
                </a:lnTo>
                <a:lnTo>
                  <a:pt x="1074" y="23"/>
                </a:lnTo>
                <a:lnTo>
                  <a:pt x="1077" y="25"/>
                </a:lnTo>
                <a:lnTo>
                  <a:pt x="1080" y="29"/>
                </a:lnTo>
                <a:lnTo>
                  <a:pt x="1084" y="40"/>
                </a:lnTo>
                <a:lnTo>
                  <a:pt x="1087" y="28"/>
                </a:lnTo>
                <a:lnTo>
                  <a:pt x="1091" y="36"/>
                </a:lnTo>
                <a:lnTo>
                  <a:pt x="1094" y="42"/>
                </a:lnTo>
                <a:lnTo>
                  <a:pt x="1097" y="42"/>
                </a:lnTo>
                <a:lnTo>
                  <a:pt x="1101" y="32"/>
                </a:lnTo>
                <a:lnTo>
                  <a:pt x="1104" y="15"/>
                </a:lnTo>
                <a:lnTo>
                  <a:pt x="1108" y="18"/>
                </a:lnTo>
                <a:lnTo>
                  <a:pt x="1111" y="18"/>
                </a:lnTo>
                <a:lnTo>
                  <a:pt x="1114" y="21"/>
                </a:lnTo>
                <a:lnTo>
                  <a:pt x="1118" y="14"/>
                </a:lnTo>
                <a:lnTo>
                  <a:pt x="1121" y="19"/>
                </a:lnTo>
                <a:lnTo>
                  <a:pt x="1125" y="15"/>
                </a:lnTo>
                <a:lnTo>
                  <a:pt x="1128" y="37"/>
                </a:lnTo>
                <a:lnTo>
                  <a:pt x="1132" y="31"/>
                </a:lnTo>
                <a:lnTo>
                  <a:pt x="1135" y="41"/>
                </a:lnTo>
                <a:lnTo>
                  <a:pt x="1138" y="25"/>
                </a:lnTo>
                <a:lnTo>
                  <a:pt x="1142" y="32"/>
                </a:lnTo>
                <a:lnTo>
                  <a:pt x="1145" y="46"/>
                </a:lnTo>
                <a:lnTo>
                  <a:pt x="1149" y="56"/>
                </a:lnTo>
                <a:lnTo>
                  <a:pt x="1152" y="58"/>
                </a:lnTo>
                <a:lnTo>
                  <a:pt x="1155" y="38"/>
                </a:lnTo>
                <a:lnTo>
                  <a:pt x="1159" y="31"/>
                </a:lnTo>
                <a:lnTo>
                  <a:pt x="1162" y="35"/>
                </a:lnTo>
                <a:lnTo>
                  <a:pt x="1166" y="38"/>
                </a:lnTo>
                <a:lnTo>
                  <a:pt x="1169" y="51"/>
                </a:lnTo>
                <a:lnTo>
                  <a:pt x="1172" y="56"/>
                </a:lnTo>
                <a:lnTo>
                  <a:pt x="1176" y="66"/>
                </a:lnTo>
                <a:lnTo>
                  <a:pt x="1179" y="70"/>
                </a:lnTo>
                <a:lnTo>
                  <a:pt x="1183" y="71"/>
                </a:lnTo>
                <a:lnTo>
                  <a:pt x="1186" y="52"/>
                </a:lnTo>
                <a:lnTo>
                  <a:pt x="1190" y="49"/>
                </a:lnTo>
                <a:lnTo>
                  <a:pt x="1193" y="48"/>
                </a:lnTo>
                <a:lnTo>
                  <a:pt x="1196" y="87"/>
                </a:lnTo>
                <a:lnTo>
                  <a:pt x="1200" y="97"/>
                </a:lnTo>
                <a:lnTo>
                  <a:pt x="1203" y="108"/>
                </a:lnTo>
                <a:lnTo>
                  <a:pt x="1207" y="91"/>
                </a:lnTo>
                <a:lnTo>
                  <a:pt x="1210" y="81"/>
                </a:lnTo>
                <a:lnTo>
                  <a:pt x="1213" y="81"/>
                </a:lnTo>
                <a:lnTo>
                  <a:pt x="1217" y="80"/>
                </a:lnTo>
                <a:lnTo>
                  <a:pt x="1220" y="106"/>
                </a:lnTo>
                <a:lnTo>
                  <a:pt x="1224" y="110"/>
                </a:lnTo>
                <a:lnTo>
                  <a:pt x="1227" y="133"/>
                </a:lnTo>
                <a:lnTo>
                  <a:pt x="1231" y="126"/>
                </a:lnTo>
                <a:lnTo>
                  <a:pt x="1234" y="137"/>
                </a:lnTo>
                <a:lnTo>
                  <a:pt x="1237" y="127"/>
                </a:lnTo>
                <a:lnTo>
                  <a:pt x="1241" y="139"/>
                </a:lnTo>
                <a:lnTo>
                  <a:pt x="1244" y="111"/>
                </a:lnTo>
                <a:lnTo>
                  <a:pt x="1248" y="119"/>
                </a:lnTo>
                <a:lnTo>
                  <a:pt x="1251" y="103"/>
                </a:lnTo>
                <a:lnTo>
                  <a:pt x="1254" y="127"/>
                </a:lnTo>
                <a:lnTo>
                  <a:pt x="1258" y="126"/>
                </a:lnTo>
                <a:lnTo>
                  <a:pt x="1261" y="146"/>
                </a:lnTo>
                <a:lnTo>
                  <a:pt x="1265" y="135"/>
                </a:lnTo>
                <a:lnTo>
                  <a:pt x="1268" y="127"/>
                </a:lnTo>
                <a:lnTo>
                  <a:pt x="1271" y="118"/>
                </a:lnTo>
                <a:lnTo>
                  <a:pt x="1275" y="120"/>
                </a:lnTo>
                <a:lnTo>
                  <a:pt x="1278" y="125"/>
                </a:lnTo>
                <a:lnTo>
                  <a:pt x="1282" y="109"/>
                </a:lnTo>
                <a:lnTo>
                  <a:pt x="1285" y="117"/>
                </a:lnTo>
                <a:lnTo>
                  <a:pt x="1288" y="88"/>
                </a:lnTo>
                <a:lnTo>
                  <a:pt x="1292" y="82"/>
                </a:lnTo>
                <a:lnTo>
                  <a:pt x="1295" y="74"/>
                </a:lnTo>
                <a:lnTo>
                  <a:pt x="1299" y="97"/>
                </a:lnTo>
                <a:lnTo>
                  <a:pt x="1302" y="101"/>
                </a:lnTo>
                <a:lnTo>
                  <a:pt x="1305" y="102"/>
                </a:lnTo>
                <a:lnTo>
                  <a:pt x="1309" y="98"/>
                </a:lnTo>
                <a:lnTo>
                  <a:pt x="1312" y="101"/>
                </a:lnTo>
                <a:lnTo>
                  <a:pt x="1316" y="92"/>
                </a:lnTo>
                <a:lnTo>
                  <a:pt x="1319" y="70"/>
                </a:lnTo>
                <a:lnTo>
                  <a:pt x="1322" y="70"/>
                </a:lnTo>
                <a:lnTo>
                  <a:pt x="1326" y="78"/>
                </a:lnTo>
                <a:lnTo>
                  <a:pt x="1329" y="87"/>
                </a:lnTo>
                <a:lnTo>
                  <a:pt x="1333" y="66"/>
                </a:lnTo>
                <a:lnTo>
                  <a:pt x="1336" y="38"/>
                </a:lnTo>
                <a:lnTo>
                  <a:pt x="1339" y="24"/>
                </a:lnTo>
                <a:lnTo>
                  <a:pt x="1343" y="26"/>
                </a:lnTo>
                <a:lnTo>
                  <a:pt x="1346" y="41"/>
                </a:lnTo>
                <a:lnTo>
                  <a:pt x="1350" y="67"/>
                </a:lnTo>
                <a:lnTo>
                  <a:pt x="1353" y="76"/>
                </a:lnTo>
                <a:lnTo>
                  <a:pt x="1356" y="85"/>
                </a:lnTo>
                <a:lnTo>
                  <a:pt x="1360" y="75"/>
                </a:lnTo>
                <a:lnTo>
                  <a:pt x="1363" y="83"/>
                </a:lnTo>
                <a:lnTo>
                  <a:pt x="1367" y="73"/>
                </a:lnTo>
                <a:lnTo>
                  <a:pt x="1370" y="63"/>
                </a:lnTo>
                <a:lnTo>
                  <a:pt x="1373" y="53"/>
                </a:lnTo>
                <a:lnTo>
                  <a:pt x="1377" y="56"/>
                </a:lnTo>
                <a:lnTo>
                  <a:pt x="1380" y="53"/>
                </a:lnTo>
                <a:lnTo>
                  <a:pt x="1384" y="54"/>
                </a:lnTo>
                <a:lnTo>
                  <a:pt x="1387" y="56"/>
                </a:lnTo>
                <a:lnTo>
                  <a:pt x="1390" y="54"/>
                </a:lnTo>
                <a:lnTo>
                  <a:pt x="1394" y="72"/>
                </a:lnTo>
                <a:lnTo>
                  <a:pt x="1397" y="75"/>
                </a:lnTo>
                <a:lnTo>
                  <a:pt x="1401" y="89"/>
                </a:lnTo>
                <a:lnTo>
                  <a:pt x="1404" y="79"/>
                </a:lnTo>
                <a:lnTo>
                  <a:pt x="1407" y="89"/>
                </a:lnTo>
                <a:lnTo>
                  <a:pt x="1411" y="81"/>
                </a:lnTo>
                <a:lnTo>
                  <a:pt x="1414" y="77"/>
                </a:lnTo>
                <a:lnTo>
                  <a:pt x="1418" y="70"/>
                </a:lnTo>
                <a:lnTo>
                  <a:pt x="1421" y="86"/>
                </a:lnTo>
                <a:lnTo>
                  <a:pt x="1425" y="121"/>
                </a:lnTo>
                <a:lnTo>
                  <a:pt x="1428" y="118"/>
                </a:lnTo>
                <a:lnTo>
                  <a:pt x="1431" y="124"/>
                </a:lnTo>
                <a:lnTo>
                  <a:pt x="1435" y="100"/>
                </a:lnTo>
                <a:lnTo>
                  <a:pt x="1438" y="111"/>
                </a:lnTo>
                <a:lnTo>
                  <a:pt x="1442" y="126"/>
                </a:lnTo>
                <a:lnTo>
                  <a:pt x="1445" y="136"/>
                </a:lnTo>
                <a:lnTo>
                  <a:pt x="1448" y="134"/>
                </a:lnTo>
                <a:lnTo>
                  <a:pt x="1452" y="118"/>
                </a:lnTo>
                <a:lnTo>
                  <a:pt x="1455" y="112"/>
                </a:lnTo>
                <a:lnTo>
                  <a:pt x="1459" y="104"/>
                </a:lnTo>
                <a:lnTo>
                  <a:pt x="1462" y="112"/>
                </a:lnTo>
                <a:lnTo>
                  <a:pt x="1465" y="124"/>
                </a:lnTo>
                <a:lnTo>
                  <a:pt x="1469" y="149"/>
                </a:lnTo>
                <a:lnTo>
                  <a:pt x="1472" y="155"/>
                </a:lnTo>
                <a:lnTo>
                  <a:pt x="1476" y="174"/>
                </a:lnTo>
                <a:lnTo>
                  <a:pt x="1479" y="180"/>
                </a:lnTo>
                <a:lnTo>
                  <a:pt x="1483" y="193"/>
                </a:lnTo>
                <a:lnTo>
                  <a:pt x="1486" y="185"/>
                </a:lnTo>
                <a:lnTo>
                  <a:pt x="1489" y="201"/>
                </a:lnTo>
                <a:lnTo>
                  <a:pt x="1493" y="189"/>
                </a:lnTo>
                <a:lnTo>
                  <a:pt x="1496" y="191"/>
                </a:lnTo>
                <a:lnTo>
                  <a:pt x="1500" y="174"/>
                </a:lnTo>
                <a:lnTo>
                  <a:pt x="1503" y="175"/>
                </a:lnTo>
                <a:lnTo>
                  <a:pt x="1506" y="172"/>
                </a:lnTo>
                <a:lnTo>
                  <a:pt x="1510" y="195"/>
                </a:lnTo>
                <a:lnTo>
                  <a:pt x="1513" y="212"/>
                </a:lnTo>
                <a:lnTo>
                  <a:pt x="1517" y="243"/>
                </a:lnTo>
                <a:lnTo>
                  <a:pt x="1520" y="234"/>
                </a:lnTo>
                <a:lnTo>
                  <a:pt x="1524" y="238"/>
                </a:lnTo>
                <a:lnTo>
                  <a:pt x="1527" y="245"/>
                </a:lnTo>
                <a:lnTo>
                  <a:pt x="1530" y="258"/>
                </a:lnTo>
                <a:lnTo>
                  <a:pt x="1534" y="269"/>
                </a:lnTo>
                <a:lnTo>
                  <a:pt x="1537" y="244"/>
                </a:lnTo>
                <a:lnTo>
                  <a:pt x="1541" y="248"/>
                </a:lnTo>
                <a:lnTo>
                  <a:pt x="1544" y="259"/>
                </a:lnTo>
                <a:lnTo>
                  <a:pt x="1547" y="275"/>
                </a:lnTo>
                <a:lnTo>
                  <a:pt x="1551" y="271"/>
                </a:lnTo>
                <a:lnTo>
                  <a:pt x="1554" y="256"/>
                </a:lnTo>
                <a:lnTo>
                  <a:pt x="1558" y="251"/>
                </a:lnTo>
                <a:lnTo>
                  <a:pt x="1561" y="249"/>
                </a:lnTo>
                <a:lnTo>
                  <a:pt x="1564" y="274"/>
                </a:lnTo>
                <a:lnTo>
                  <a:pt x="1568" y="283"/>
                </a:lnTo>
                <a:lnTo>
                  <a:pt x="1571" y="313"/>
                </a:lnTo>
                <a:lnTo>
                  <a:pt x="1575" y="310"/>
                </a:lnTo>
                <a:lnTo>
                  <a:pt x="1578" y="309"/>
                </a:lnTo>
                <a:lnTo>
                  <a:pt x="1581" y="309"/>
                </a:lnTo>
                <a:lnTo>
                  <a:pt x="1585" y="304"/>
                </a:lnTo>
                <a:lnTo>
                  <a:pt x="1588" y="312"/>
                </a:lnTo>
                <a:lnTo>
                  <a:pt x="1592" y="323"/>
                </a:lnTo>
                <a:lnTo>
                  <a:pt x="1595" y="332"/>
                </a:lnTo>
                <a:lnTo>
                  <a:pt x="1598" y="338"/>
                </a:lnTo>
                <a:lnTo>
                  <a:pt x="1602" y="324"/>
                </a:lnTo>
                <a:lnTo>
                  <a:pt x="1605" y="310"/>
                </a:lnTo>
                <a:lnTo>
                  <a:pt x="1609" y="313"/>
                </a:lnTo>
                <a:lnTo>
                  <a:pt x="1612" y="302"/>
                </a:lnTo>
                <a:lnTo>
                  <a:pt x="1615" y="314"/>
                </a:lnTo>
                <a:lnTo>
                  <a:pt x="1619" y="306"/>
                </a:lnTo>
                <a:lnTo>
                  <a:pt x="1622" y="332"/>
                </a:lnTo>
                <a:lnTo>
                  <a:pt x="1626" y="319"/>
                </a:lnTo>
                <a:lnTo>
                  <a:pt x="1629" y="318"/>
                </a:lnTo>
                <a:lnTo>
                  <a:pt x="1632" y="311"/>
                </a:lnTo>
                <a:lnTo>
                  <a:pt x="1636" y="346"/>
                </a:lnTo>
                <a:lnTo>
                  <a:pt x="1639" y="354"/>
                </a:lnTo>
                <a:lnTo>
                  <a:pt x="1643" y="333"/>
                </a:lnTo>
                <a:lnTo>
                  <a:pt x="1646" y="298"/>
                </a:lnTo>
                <a:lnTo>
                  <a:pt x="1649" y="292"/>
                </a:lnTo>
                <a:lnTo>
                  <a:pt x="1653" y="299"/>
                </a:lnTo>
                <a:lnTo>
                  <a:pt x="1656" y="294"/>
                </a:lnTo>
                <a:lnTo>
                  <a:pt x="1660" y="296"/>
                </a:lnTo>
                <a:lnTo>
                  <a:pt x="1663" y="303"/>
                </a:lnTo>
                <a:lnTo>
                  <a:pt x="1666" y="323"/>
                </a:lnTo>
                <a:lnTo>
                  <a:pt x="1670" y="308"/>
                </a:lnTo>
                <a:lnTo>
                  <a:pt x="1673" y="310"/>
                </a:lnTo>
                <a:lnTo>
                  <a:pt x="1677" y="292"/>
                </a:lnTo>
                <a:lnTo>
                  <a:pt x="1680" y="304"/>
                </a:lnTo>
                <a:lnTo>
                  <a:pt x="1683" y="285"/>
                </a:lnTo>
                <a:lnTo>
                  <a:pt x="1687" y="301"/>
                </a:lnTo>
                <a:lnTo>
                  <a:pt x="1690" y="291"/>
                </a:lnTo>
                <a:lnTo>
                  <a:pt x="1694" y="301"/>
                </a:lnTo>
                <a:lnTo>
                  <a:pt x="1697" y="298"/>
                </a:lnTo>
                <a:lnTo>
                  <a:pt x="1700" y="308"/>
                </a:lnTo>
              </a:path>
            </a:pathLst>
          </a:custGeom>
          <a:noFill/>
          <a:ln w="4763"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811161296"/>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bg>
      <p:bgPr>
        <a:solidFill>
          <a:schemeClr val="accent1">
            <a:lumMod val="20000"/>
            <a:lumOff val="80000"/>
          </a:schemeClr>
        </a:solidFill>
        <a:effectLst/>
      </p:bgPr>
    </p:bg>
    <p:spTree>
      <p:nvGrpSpPr>
        <p:cNvPr id="1" name=""/>
        <p:cNvGrpSpPr/>
        <p:nvPr/>
      </p:nvGrpSpPr>
      <p:grpSpPr>
        <a:xfrm>
          <a:off x="0" y="0"/>
          <a:ext cx="0" cy="0"/>
          <a:chOff x="0" y="0"/>
          <a:chExt cx="0" cy="0"/>
        </a:xfrm>
      </p:grpSpPr>
      <p:sp>
        <p:nvSpPr>
          <p:cNvPr id="107" name="TextBox 106">
            <a:extLst>
              <a:ext uri="{FF2B5EF4-FFF2-40B4-BE49-F238E27FC236}">
                <a16:creationId xmlns:a16="http://schemas.microsoft.com/office/drawing/2014/main" id="{2B681A57-6548-478C-A0BC-6DCBD8A797BF}"/>
              </a:ext>
            </a:extLst>
          </p:cNvPr>
          <p:cNvSpPr txBox="1"/>
          <p:nvPr/>
        </p:nvSpPr>
        <p:spPr>
          <a:xfrm>
            <a:off x="5438776" y="142425"/>
            <a:ext cx="6753224" cy="6801862"/>
          </a:xfrm>
          <a:prstGeom prst="rect">
            <a:avLst/>
          </a:prstGeom>
          <a:noFill/>
        </p:spPr>
        <p:txBody>
          <a:bodyPr wrap="square" rtlCol="0">
            <a:spAutoFit/>
          </a:bodyPr>
          <a:lstStyle/>
          <a:p>
            <a:r>
              <a:rPr lang="en-US" sz="2400" dirty="0"/>
              <a:t>What we need is a function that recognizes that one of these patterns is too simple to be of interest.</a:t>
            </a:r>
          </a:p>
          <a:p>
            <a:endParaRPr lang="en-US" sz="2400" dirty="0"/>
          </a:p>
          <a:p>
            <a:r>
              <a:rPr lang="en-US" sz="2400" dirty="0"/>
              <a:t>The number of zero-crossings would probably work, but that can fail in pathological circumstances.</a:t>
            </a:r>
          </a:p>
          <a:p>
            <a:endParaRPr lang="en-US" sz="2400" dirty="0"/>
          </a:p>
          <a:p>
            <a:r>
              <a:rPr lang="en-US" sz="2400" dirty="0"/>
              <a:t>One such function is complexity, here it is in all its glory, for a time series subsequence x</a:t>
            </a:r>
          </a:p>
          <a:p>
            <a:endParaRPr lang="en-US" sz="2400" dirty="0"/>
          </a:p>
          <a:p>
            <a:r>
              <a:rPr lang="en-US" b="0" i="0" u="none" strike="noStrike" baseline="0" dirty="0">
                <a:solidFill>
                  <a:srgbClr val="0000FF"/>
                </a:solidFill>
                <a:latin typeface="Courier New" panose="02070309020205020404" pitchFamily="49" charset="0"/>
              </a:rPr>
              <a:t>function</a:t>
            </a:r>
            <a:r>
              <a:rPr lang="en-US" b="0" i="0" u="none" strike="noStrike" baseline="0" dirty="0">
                <a:solidFill>
                  <a:srgbClr val="000000"/>
                </a:solidFill>
                <a:latin typeface="Courier New" panose="02070309020205020404" pitchFamily="49" charset="0"/>
              </a:rPr>
              <a:t> [complexity] = </a:t>
            </a:r>
            <a:r>
              <a:rPr lang="en-US" b="0" i="0" u="none" strike="noStrike" baseline="0" dirty="0" err="1">
                <a:solidFill>
                  <a:srgbClr val="000000"/>
                </a:solidFill>
                <a:latin typeface="Courier New" panose="02070309020205020404" pitchFamily="49" charset="0"/>
              </a:rPr>
              <a:t>check_complexity</a:t>
            </a:r>
            <a:r>
              <a:rPr lang="en-US" b="0" i="0" u="none" strike="noStrike" baseline="0" dirty="0">
                <a:solidFill>
                  <a:srgbClr val="000000"/>
                </a:solidFill>
                <a:latin typeface="Courier New" panose="02070309020205020404" pitchFamily="49" charset="0"/>
              </a:rPr>
              <a:t>(x)</a:t>
            </a:r>
          </a:p>
          <a:p>
            <a:r>
              <a:rPr lang="en-US" b="0" i="0" u="none" strike="noStrike" baseline="0" dirty="0">
                <a:solidFill>
                  <a:srgbClr val="000000"/>
                </a:solidFill>
                <a:latin typeface="Courier New" panose="02070309020205020404" pitchFamily="49" charset="0"/>
              </a:rPr>
              <a:t>    x=</a:t>
            </a:r>
            <a:r>
              <a:rPr lang="en-US" b="0" i="0" u="none" strike="noStrike" baseline="0" dirty="0" err="1">
                <a:solidFill>
                  <a:srgbClr val="000000"/>
                </a:solidFill>
                <a:latin typeface="Courier New" panose="02070309020205020404" pitchFamily="49" charset="0"/>
              </a:rPr>
              <a:t>zscore</a:t>
            </a:r>
            <a:r>
              <a:rPr lang="en-US" b="0" i="0" u="none" strike="noStrike" baseline="0" dirty="0">
                <a:solidFill>
                  <a:srgbClr val="000000"/>
                </a:solidFill>
                <a:latin typeface="Courier New" panose="02070309020205020404" pitchFamily="49" charset="0"/>
              </a:rPr>
              <a:t>(x);</a:t>
            </a:r>
          </a:p>
          <a:p>
            <a:r>
              <a:rPr lang="en-US" b="0" i="0" u="none" strike="noStrike" baseline="0" dirty="0">
                <a:solidFill>
                  <a:srgbClr val="000000"/>
                </a:solidFill>
                <a:latin typeface="Courier New" panose="02070309020205020404" pitchFamily="49" charset="0"/>
              </a:rPr>
              <a:t>    complexity = sqrt(sum(diff(x).^2));</a:t>
            </a:r>
          </a:p>
          <a:p>
            <a:r>
              <a:rPr lang="en-US" b="0" i="0" u="none" strike="noStrike" baseline="0" dirty="0">
                <a:solidFill>
                  <a:srgbClr val="0000FF"/>
                </a:solidFill>
                <a:latin typeface="Courier New" panose="02070309020205020404" pitchFamily="49" charset="0"/>
              </a:rPr>
              <a:t>end</a:t>
            </a:r>
          </a:p>
          <a:p>
            <a:endParaRPr lang="en-US" sz="2400" b="0" i="0" u="none" strike="noStrike" baseline="0" dirty="0"/>
          </a:p>
          <a:p>
            <a:endParaRPr lang="en-US" sz="2400" b="0" i="0" u="none" strike="noStrike" baseline="0" dirty="0"/>
          </a:p>
          <a:p>
            <a:r>
              <a:rPr lang="en-US" sz="2400" dirty="0"/>
              <a:t>The exact values of complexity (shown to the left) are not important, only the relative values will matter. </a:t>
            </a:r>
          </a:p>
          <a:p>
            <a:endParaRPr lang="en-US" sz="2800" dirty="0"/>
          </a:p>
        </p:txBody>
      </p:sp>
      <p:sp>
        <p:nvSpPr>
          <p:cNvPr id="118" name="Rectangle 49">
            <a:extLst>
              <a:ext uri="{FF2B5EF4-FFF2-40B4-BE49-F238E27FC236}">
                <a16:creationId xmlns:a16="http://schemas.microsoft.com/office/drawing/2014/main" id="{5F4DC285-F87E-41AE-BFAD-D887666BCFB1}"/>
              </a:ext>
            </a:extLst>
          </p:cNvPr>
          <p:cNvSpPr>
            <a:spLocks noChangeArrowheads="1"/>
          </p:cNvSpPr>
          <p:nvPr/>
        </p:nvSpPr>
        <p:spPr bwMode="auto">
          <a:xfrm>
            <a:off x="402853" y="5002353"/>
            <a:ext cx="2689225" cy="8667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Line 50">
            <a:extLst>
              <a:ext uri="{FF2B5EF4-FFF2-40B4-BE49-F238E27FC236}">
                <a16:creationId xmlns:a16="http://schemas.microsoft.com/office/drawing/2014/main" id="{A37AB7DB-8F01-4282-A82D-960767C5E491}"/>
              </a:ext>
            </a:extLst>
          </p:cNvPr>
          <p:cNvSpPr>
            <a:spLocks noChangeShapeType="1"/>
          </p:cNvSpPr>
          <p:nvPr/>
        </p:nvSpPr>
        <p:spPr bwMode="auto">
          <a:xfrm>
            <a:off x="402853" y="5869128"/>
            <a:ext cx="2689225"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0" name="Line 51">
            <a:extLst>
              <a:ext uri="{FF2B5EF4-FFF2-40B4-BE49-F238E27FC236}">
                <a16:creationId xmlns:a16="http://schemas.microsoft.com/office/drawing/2014/main" id="{883A93C0-C803-4C21-ACCD-0FE9D3D2CEFC}"/>
              </a:ext>
            </a:extLst>
          </p:cNvPr>
          <p:cNvSpPr>
            <a:spLocks noChangeShapeType="1"/>
          </p:cNvSpPr>
          <p:nvPr/>
        </p:nvSpPr>
        <p:spPr bwMode="auto">
          <a:xfrm flipV="1">
            <a:off x="402853" y="5843728"/>
            <a:ext cx="0" cy="254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 name="Line 52">
            <a:extLst>
              <a:ext uri="{FF2B5EF4-FFF2-40B4-BE49-F238E27FC236}">
                <a16:creationId xmlns:a16="http://schemas.microsoft.com/office/drawing/2014/main" id="{F40DCE77-4CA0-4ABC-972B-8CFB3537DCCA}"/>
              </a:ext>
            </a:extLst>
          </p:cNvPr>
          <p:cNvSpPr>
            <a:spLocks noChangeShapeType="1"/>
          </p:cNvSpPr>
          <p:nvPr/>
        </p:nvSpPr>
        <p:spPr bwMode="auto">
          <a:xfrm flipV="1">
            <a:off x="3092078" y="5843728"/>
            <a:ext cx="0" cy="2540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2" name="Rectangle 53">
            <a:extLst>
              <a:ext uri="{FF2B5EF4-FFF2-40B4-BE49-F238E27FC236}">
                <a16:creationId xmlns:a16="http://schemas.microsoft.com/office/drawing/2014/main" id="{690B35B5-D58B-4C82-82D2-F0387F129127}"/>
              </a:ext>
            </a:extLst>
          </p:cNvPr>
          <p:cNvSpPr>
            <a:spLocks noChangeArrowheads="1"/>
          </p:cNvSpPr>
          <p:nvPr/>
        </p:nvSpPr>
        <p:spPr bwMode="auto">
          <a:xfrm>
            <a:off x="375865" y="5916753"/>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23" name="Rectangle 54">
            <a:extLst>
              <a:ext uri="{FF2B5EF4-FFF2-40B4-BE49-F238E27FC236}">
                <a16:creationId xmlns:a16="http://schemas.microsoft.com/office/drawing/2014/main" id="{A33AFF58-9AC3-474B-B0BC-F88D9CD82BD9}"/>
              </a:ext>
            </a:extLst>
          </p:cNvPr>
          <p:cNvSpPr>
            <a:spLocks noChangeArrowheads="1"/>
          </p:cNvSpPr>
          <p:nvPr/>
        </p:nvSpPr>
        <p:spPr bwMode="auto">
          <a:xfrm>
            <a:off x="3019053" y="5916753"/>
            <a:ext cx="1889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24" name="Line 55">
            <a:extLst>
              <a:ext uri="{FF2B5EF4-FFF2-40B4-BE49-F238E27FC236}">
                <a16:creationId xmlns:a16="http://schemas.microsoft.com/office/drawing/2014/main" id="{68B390B4-AD6E-4E1E-968E-4D06E6AEBB6B}"/>
              </a:ext>
            </a:extLst>
          </p:cNvPr>
          <p:cNvSpPr>
            <a:spLocks noChangeShapeType="1"/>
          </p:cNvSpPr>
          <p:nvPr/>
        </p:nvSpPr>
        <p:spPr bwMode="auto">
          <a:xfrm flipV="1">
            <a:off x="402853" y="5002353"/>
            <a:ext cx="0" cy="866775"/>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5" name="Freeform 56">
            <a:extLst>
              <a:ext uri="{FF2B5EF4-FFF2-40B4-BE49-F238E27FC236}">
                <a16:creationId xmlns:a16="http://schemas.microsoft.com/office/drawing/2014/main" id="{F744B43A-DE21-4631-98BC-C279048CC2D1}"/>
              </a:ext>
            </a:extLst>
          </p:cNvPr>
          <p:cNvSpPr>
            <a:spLocks/>
          </p:cNvSpPr>
          <p:nvPr/>
        </p:nvSpPr>
        <p:spPr bwMode="auto">
          <a:xfrm>
            <a:off x="402853" y="5042040"/>
            <a:ext cx="2689225" cy="788988"/>
          </a:xfrm>
          <a:custGeom>
            <a:avLst/>
            <a:gdLst>
              <a:gd name="T0" fmla="*/ 24 w 1694"/>
              <a:gd name="T1" fmla="*/ 476 h 497"/>
              <a:gd name="T2" fmla="*/ 51 w 1694"/>
              <a:gd name="T3" fmla="*/ 481 h 497"/>
              <a:gd name="T4" fmla="*/ 78 w 1694"/>
              <a:gd name="T5" fmla="*/ 493 h 497"/>
              <a:gd name="T6" fmla="*/ 105 w 1694"/>
              <a:gd name="T7" fmla="*/ 464 h 497"/>
              <a:gd name="T8" fmla="*/ 132 w 1694"/>
              <a:gd name="T9" fmla="*/ 470 h 497"/>
              <a:gd name="T10" fmla="*/ 160 w 1694"/>
              <a:gd name="T11" fmla="*/ 470 h 497"/>
              <a:gd name="T12" fmla="*/ 187 w 1694"/>
              <a:gd name="T13" fmla="*/ 463 h 497"/>
              <a:gd name="T14" fmla="*/ 214 w 1694"/>
              <a:gd name="T15" fmla="*/ 471 h 497"/>
              <a:gd name="T16" fmla="*/ 241 w 1694"/>
              <a:gd name="T17" fmla="*/ 438 h 497"/>
              <a:gd name="T18" fmla="*/ 268 w 1694"/>
              <a:gd name="T19" fmla="*/ 448 h 497"/>
              <a:gd name="T20" fmla="*/ 295 w 1694"/>
              <a:gd name="T21" fmla="*/ 450 h 497"/>
              <a:gd name="T22" fmla="*/ 323 w 1694"/>
              <a:gd name="T23" fmla="*/ 433 h 497"/>
              <a:gd name="T24" fmla="*/ 350 w 1694"/>
              <a:gd name="T25" fmla="*/ 454 h 497"/>
              <a:gd name="T26" fmla="*/ 377 w 1694"/>
              <a:gd name="T27" fmla="*/ 402 h 497"/>
              <a:gd name="T28" fmla="*/ 404 w 1694"/>
              <a:gd name="T29" fmla="*/ 383 h 497"/>
              <a:gd name="T30" fmla="*/ 431 w 1694"/>
              <a:gd name="T31" fmla="*/ 368 h 497"/>
              <a:gd name="T32" fmla="*/ 458 w 1694"/>
              <a:gd name="T33" fmla="*/ 353 h 497"/>
              <a:gd name="T34" fmla="*/ 486 w 1694"/>
              <a:gd name="T35" fmla="*/ 290 h 497"/>
              <a:gd name="T36" fmla="*/ 513 w 1694"/>
              <a:gd name="T37" fmla="*/ 319 h 497"/>
              <a:gd name="T38" fmla="*/ 540 w 1694"/>
              <a:gd name="T39" fmla="*/ 291 h 497"/>
              <a:gd name="T40" fmla="*/ 567 w 1694"/>
              <a:gd name="T41" fmla="*/ 267 h 497"/>
              <a:gd name="T42" fmla="*/ 594 w 1694"/>
              <a:gd name="T43" fmla="*/ 219 h 497"/>
              <a:gd name="T44" fmla="*/ 622 w 1694"/>
              <a:gd name="T45" fmla="*/ 216 h 497"/>
              <a:gd name="T46" fmla="*/ 649 w 1694"/>
              <a:gd name="T47" fmla="*/ 260 h 497"/>
              <a:gd name="T48" fmla="*/ 676 w 1694"/>
              <a:gd name="T49" fmla="*/ 251 h 497"/>
              <a:gd name="T50" fmla="*/ 703 w 1694"/>
              <a:gd name="T51" fmla="*/ 249 h 497"/>
              <a:gd name="T52" fmla="*/ 730 w 1694"/>
              <a:gd name="T53" fmla="*/ 213 h 497"/>
              <a:gd name="T54" fmla="*/ 757 w 1694"/>
              <a:gd name="T55" fmla="*/ 229 h 497"/>
              <a:gd name="T56" fmla="*/ 784 w 1694"/>
              <a:gd name="T57" fmla="*/ 248 h 497"/>
              <a:gd name="T58" fmla="*/ 812 w 1694"/>
              <a:gd name="T59" fmla="*/ 206 h 497"/>
              <a:gd name="T60" fmla="*/ 839 w 1694"/>
              <a:gd name="T61" fmla="*/ 191 h 497"/>
              <a:gd name="T62" fmla="*/ 866 w 1694"/>
              <a:gd name="T63" fmla="*/ 186 h 497"/>
              <a:gd name="T64" fmla="*/ 893 w 1694"/>
              <a:gd name="T65" fmla="*/ 168 h 497"/>
              <a:gd name="T66" fmla="*/ 920 w 1694"/>
              <a:gd name="T67" fmla="*/ 167 h 497"/>
              <a:gd name="T68" fmla="*/ 947 w 1694"/>
              <a:gd name="T69" fmla="*/ 158 h 497"/>
              <a:gd name="T70" fmla="*/ 974 w 1694"/>
              <a:gd name="T71" fmla="*/ 150 h 497"/>
              <a:gd name="T72" fmla="*/ 1002 w 1694"/>
              <a:gd name="T73" fmla="*/ 137 h 497"/>
              <a:gd name="T74" fmla="*/ 1029 w 1694"/>
              <a:gd name="T75" fmla="*/ 155 h 497"/>
              <a:gd name="T76" fmla="*/ 1056 w 1694"/>
              <a:gd name="T77" fmla="*/ 161 h 497"/>
              <a:gd name="T78" fmla="*/ 1083 w 1694"/>
              <a:gd name="T79" fmla="*/ 190 h 497"/>
              <a:gd name="T80" fmla="*/ 1110 w 1694"/>
              <a:gd name="T81" fmla="*/ 135 h 497"/>
              <a:gd name="T82" fmla="*/ 1138 w 1694"/>
              <a:gd name="T83" fmla="*/ 157 h 497"/>
              <a:gd name="T84" fmla="*/ 1165 w 1694"/>
              <a:gd name="T85" fmla="*/ 148 h 497"/>
              <a:gd name="T86" fmla="*/ 1192 w 1694"/>
              <a:gd name="T87" fmla="*/ 156 h 497"/>
              <a:gd name="T88" fmla="*/ 1219 w 1694"/>
              <a:gd name="T89" fmla="*/ 109 h 497"/>
              <a:gd name="T90" fmla="*/ 1246 w 1694"/>
              <a:gd name="T91" fmla="*/ 81 h 497"/>
              <a:gd name="T92" fmla="*/ 1273 w 1694"/>
              <a:gd name="T93" fmla="*/ 73 h 497"/>
              <a:gd name="T94" fmla="*/ 1301 w 1694"/>
              <a:gd name="T95" fmla="*/ 65 h 497"/>
              <a:gd name="T96" fmla="*/ 1328 w 1694"/>
              <a:gd name="T97" fmla="*/ 67 h 497"/>
              <a:gd name="T98" fmla="*/ 1355 w 1694"/>
              <a:gd name="T99" fmla="*/ 31 h 497"/>
              <a:gd name="T100" fmla="*/ 1382 w 1694"/>
              <a:gd name="T101" fmla="*/ 49 h 497"/>
              <a:gd name="T102" fmla="*/ 1409 w 1694"/>
              <a:gd name="T103" fmla="*/ 5 h 497"/>
              <a:gd name="T104" fmla="*/ 1436 w 1694"/>
              <a:gd name="T105" fmla="*/ 50 h 497"/>
              <a:gd name="T106" fmla="*/ 1463 w 1694"/>
              <a:gd name="T107" fmla="*/ 93 h 497"/>
              <a:gd name="T108" fmla="*/ 1491 w 1694"/>
              <a:gd name="T109" fmla="*/ 99 h 497"/>
              <a:gd name="T110" fmla="*/ 1518 w 1694"/>
              <a:gd name="T111" fmla="*/ 109 h 497"/>
              <a:gd name="T112" fmla="*/ 1545 w 1694"/>
              <a:gd name="T113" fmla="*/ 105 h 497"/>
              <a:gd name="T114" fmla="*/ 1572 w 1694"/>
              <a:gd name="T115" fmla="*/ 121 h 497"/>
              <a:gd name="T116" fmla="*/ 1599 w 1694"/>
              <a:gd name="T117" fmla="*/ 97 h 497"/>
              <a:gd name="T118" fmla="*/ 1627 w 1694"/>
              <a:gd name="T119" fmla="*/ 70 h 497"/>
              <a:gd name="T120" fmla="*/ 1654 w 1694"/>
              <a:gd name="T121" fmla="*/ 78 h 497"/>
              <a:gd name="T122" fmla="*/ 1681 w 1694"/>
              <a:gd name="T123" fmla="*/ 48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7">
                <a:moveTo>
                  <a:pt x="0" y="441"/>
                </a:moveTo>
                <a:lnTo>
                  <a:pt x="3" y="444"/>
                </a:lnTo>
                <a:lnTo>
                  <a:pt x="7" y="446"/>
                </a:lnTo>
                <a:lnTo>
                  <a:pt x="10" y="452"/>
                </a:lnTo>
                <a:lnTo>
                  <a:pt x="14" y="459"/>
                </a:lnTo>
                <a:lnTo>
                  <a:pt x="17" y="471"/>
                </a:lnTo>
                <a:lnTo>
                  <a:pt x="20" y="476"/>
                </a:lnTo>
                <a:lnTo>
                  <a:pt x="24" y="476"/>
                </a:lnTo>
                <a:lnTo>
                  <a:pt x="27" y="477"/>
                </a:lnTo>
                <a:lnTo>
                  <a:pt x="31" y="482"/>
                </a:lnTo>
                <a:lnTo>
                  <a:pt x="34" y="494"/>
                </a:lnTo>
                <a:lnTo>
                  <a:pt x="37" y="495"/>
                </a:lnTo>
                <a:lnTo>
                  <a:pt x="41" y="496"/>
                </a:lnTo>
                <a:lnTo>
                  <a:pt x="44" y="488"/>
                </a:lnTo>
                <a:lnTo>
                  <a:pt x="48" y="486"/>
                </a:lnTo>
                <a:lnTo>
                  <a:pt x="51" y="481"/>
                </a:lnTo>
                <a:lnTo>
                  <a:pt x="54" y="487"/>
                </a:lnTo>
                <a:lnTo>
                  <a:pt x="58" y="484"/>
                </a:lnTo>
                <a:lnTo>
                  <a:pt x="61" y="490"/>
                </a:lnTo>
                <a:lnTo>
                  <a:pt x="64" y="485"/>
                </a:lnTo>
                <a:lnTo>
                  <a:pt x="68" y="486"/>
                </a:lnTo>
                <a:lnTo>
                  <a:pt x="71" y="485"/>
                </a:lnTo>
                <a:lnTo>
                  <a:pt x="75" y="489"/>
                </a:lnTo>
                <a:lnTo>
                  <a:pt x="78" y="493"/>
                </a:lnTo>
                <a:lnTo>
                  <a:pt x="81" y="494"/>
                </a:lnTo>
                <a:lnTo>
                  <a:pt x="85" y="497"/>
                </a:lnTo>
                <a:lnTo>
                  <a:pt x="88" y="487"/>
                </a:lnTo>
                <a:lnTo>
                  <a:pt x="92" y="484"/>
                </a:lnTo>
                <a:lnTo>
                  <a:pt x="95" y="473"/>
                </a:lnTo>
                <a:lnTo>
                  <a:pt x="98" y="467"/>
                </a:lnTo>
                <a:lnTo>
                  <a:pt x="102" y="465"/>
                </a:lnTo>
                <a:lnTo>
                  <a:pt x="105" y="464"/>
                </a:lnTo>
                <a:lnTo>
                  <a:pt x="109" y="469"/>
                </a:lnTo>
                <a:lnTo>
                  <a:pt x="112" y="467"/>
                </a:lnTo>
                <a:lnTo>
                  <a:pt x="116" y="465"/>
                </a:lnTo>
                <a:lnTo>
                  <a:pt x="119" y="458"/>
                </a:lnTo>
                <a:lnTo>
                  <a:pt x="122" y="458"/>
                </a:lnTo>
                <a:lnTo>
                  <a:pt x="126" y="465"/>
                </a:lnTo>
                <a:lnTo>
                  <a:pt x="129" y="473"/>
                </a:lnTo>
                <a:lnTo>
                  <a:pt x="132" y="470"/>
                </a:lnTo>
                <a:lnTo>
                  <a:pt x="136" y="470"/>
                </a:lnTo>
                <a:lnTo>
                  <a:pt x="139" y="465"/>
                </a:lnTo>
                <a:lnTo>
                  <a:pt x="143" y="462"/>
                </a:lnTo>
                <a:lnTo>
                  <a:pt x="146" y="461"/>
                </a:lnTo>
                <a:lnTo>
                  <a:pt x="149" y="470"/>
                </a:lnTo>
                <a:lnTo>
                  <a:pt x="153" y="476"/>
                </a:lnTo>
                <a:lnTo>
                  <a:pt x="156" y="478"/>
                </a:lnTo>
                <a:lnTo>
                  <a:pt x="160" y="470"/>
                </a:lnTo>
                <a:lnTo>
                  <a:pt x="163" y="463"/>
                </a:lnTo>
                <a:lnTo>
                  <a:pt x="166" y="453"/>
                </a:lnTo>
                <a:lnTo>
                  <a:pt x="170" y="449"/>
                </a:lnTo>
                <a:lnTo>
                  <a:pt x="173" y="452"/>
                </a:lnTo>
                <a:lnTo>
                  <a:pt x="176" y="463"/>
                </a:lnTo>
                <a:lnTo>
                  <a:pt x="180" y="466"/>
                </a:lnTo>
                <a:lnTo>
                  <a:pt x="183" y="468"/>
                </a:lnTo>
                <a:lnTo>
                  <a:pt x="187" y="463"/>
                </a:lnTo>
                <a:lnTo>
                  <a:pt x="190" y="470"/>
                </a:lnTo>
                <a:lnTo>
                  <a:pt x="194" y="476"/>
                </a:lnTo>
                <a:lnTo>
                  <a:pt x="197" y="478"/>
                </a:lnTo>
                <a:lnTo>
                  <a:pt x="200" y="480"/>
                </a:lnTo>
                <a:lnTo>
                  <a:pt x="204" y="482"/>
                </a:lnTo>
                <a:lnTo>
                  <a:pt x="207" y="486"/>
                </a:lnTo>
                <a:lnTo>
                  <a:pt x="211" y="480"/>
                </a:lnTo>
                <a:lnTo>
                  <a:pt x="214" y="471"/>
                </a:lnTo>
                <a:lnTo>
                  <a:pt x="217" y="464"/>
                </a:lnTo>
                <a:lnTo>
                  <a:pt x="221" y="467"/>
                </a:lnTo>
                <a:lnTo>
                  <a:pt x="224" y="469"/>
                </a:lnTo>
                <a:lnTo>
                  <a:pt x="228" y="467"/>
                </a:lnTo>
                <a:lnTo>
                  <a:pt x="231" y="461"/>
                </a:lnTo>
                <a:lnTo>
                  <a:pt x="234" y="454"/>
                </a:lnTo>
                <a:lnTo>
                  <a:pt x="238" y="447"/>
                </a:lnTo>
                <a:lnTo>
                  <a:pt x="241" y="438"/>
                </a:lnTo>
                <a:lnTo>
                  <a:pt x="244" y="439"/>
                </a:lnTo>
                <a:lnTo>
                  <a:pt x="248" y="442"/>
                </a:lnTo>
                <a:lnTo>
                  <a:pt x="251" y="449"/>
                </a:lnTo>
                <a:lnTo>
                  <a:pt x="255" y="444"/>
                </a:lnTo>
                <a:lnTo>
                  <a:pt x="258" y="444"/>
                </a:lnTo>
                <a:lnTo>
                  <a:pt x="261" y="439"/>
                </a:lnTo>
                <a:lnTo>
                  <a:pt x="265" y="445"/>
                </a:lnTo>
                <a:lnTo>
                  <a:pt x="268" y="448"/>
                </a:lnTo>
                <a:lnTo>
                  <a:pt x="272" y="451"/>
                </a:lnTo>
                <a:lnTo>
                  <a:pt x="275" y="452"/>
                </a:lnTo>
                <a:lnTo>
                  <a:pt x="278" y="457"/>
                </a:lnTo>
                <a:lnTo>
                  <a:pt x="282" y="462"/>
                </a:lnTo>
                <a:lnTo>
                  <a:pt x="285" y="465"/>
                </a:lnTo>
                <a:lnTo>
                  <a:pt x="289" y="460"/>
                </a:lnTo>
                <a:lnTo>
                  <a:pt x="292" y="455"/>
                </a:lnTo>
                <a:lnTo>
                  <a:pt x="295" y="450"/>
                </a:lnTo>
                <a:lnTo>
                  <a:pt x="299" y="448"/>
                </a:lnTo>
                <a:lnTo>
                  <a:pt x="302" y="449"/>
                </a:lnTo>
                <a:lnTo>
                  <a:pt x="306" y="447"/>
                </a:lnTo>
                <a:lnTo>
                  <a:pt x="309" y="449"/>
                </a:lnTo>
                <a:lnTo>
                  <a:pt x="312" y="451"/>
                </a:lnTo>
                <a:lnTo>
                  <a:pt x="316" y="450"/>
                </a:lnTo>
                <a:lnTo>
                  <a:pt x="319" y="441"/>
                </a:lnTo>
                <a:lnTo>
                  <a:pt x="323" y="433"/>
                </a:lnTo>
                <a:lnTo>
                  <a:pt x="326" y="425"/>
                </a:lnTo>
                <a:lnTo>
                  <a:pt x="329" y="423"/>
                </a:lnTo>
                <a:lnTo>
                  <a:pt x="333" y="429"/>
                </a:lnTo>
                <a:lnTo>
                  <a:pt x="336" y="438"/>
                </a:lnTo>
                <a:lnTo>
                  <a:pt x="340" y="449"/>
                </a:lnTo>
                <a:lnTo>
                  <a:pt x="343" y="453"/>
                </a:lnTo>
                <a:lnTo>
                  <a:pt x="346" y="450"/>
                </a:lnTo>
                <a:lnTo>
                  <a:pt x="350" y="454"/>
                </a:lnTo>
                <a:lnTo>
                  <a:pt x="353" y="455"/>
                </a:lnTo>
                <a:lnTo>
                  <a:pt x="356" y="460"/>
                </a:lnTo>
                <a:lnTo>
                  <a:pt x="360" y="455"/>
                </a:lnTo>
                <a:lnTo>
                  <a:pt x="363" y="449"/>
                </a:lnTo>
                <a:lnTo>
                  <a:pt x="367" y="441"/>
                </a:lnTo>
                <a:lnTo>
                  <a:pt x="370" y="425"/>
                </a:lnTo>
                <a:lnTo>
                  <a:pt x="373" y="413"/>
                </a:lnTo>
                <a:lnTo>
                  <a:pt x="377" y="402"/>
                </a:lnTo>
                <a:lnTo>
                  <a:pt x="380" y="400"/>
                </a:lnTo>
                <a:lnTo>
                  <a:pt x="384" y="397"/>
                </a:lnTo>
                <a:lnTo>
                  <a:pt x="387" y="394"/>
                </a:lnTo>
                <a:lnTo>
                  <a:pt x="390" y="397"/>
                </a:lnTo>
                <a:lnTo>
                  <a:pt x="394" y="401"/>
                </a:lnTo>
                <a:lnTo>
                  <a:pt x="397" y="400"/>
                </a:lnTo>
                <a:lnTo>
                  <a:pt x="401" y="391"/>
                </a:lnTo>
                <a:lnTo>
                  <a:pt x="404" y="383"/>
                </a:lnTo>
                <a:lnTo>
                  <a:pt x="408" y="375"/>
                </a:lnTo>
                <a:lnTo>
                  <a:pt x="411" y="379"/>
                </a:lnTo>
                <a:lnTo>
                  <a:pt x="414" y="381"/>
                </a:lnTo>
                <a:lnTo>
                  <a:pt x="418" y="380"/>
                </a:lnTo>
                <a:lnTo>
                  <a:pt x="421" y="382"/>
                </a:lnTo>
                <a:lnTo>
                  <a:pt x="425" y="379"/>
                </a:lnTo>
                <a:lnTo>
                  <a:pt x="428" y="379"/>
                </a:lnTo>
                <a:lnTo>
                  <a:pt x="431" y="368"/>
                </a:lnTo>
                <a:lnTo>
                  <a:pt x="435" y="364"/>
                </a:lnTo>
                <a:lnTo>
                  <a:pt x="438" y="362"/>
                </a:lnTo>
                <a:lnTo>
                  <a:pt x="441" y="363"/>
                </a:lnTo>
                <a:lnTo>
                  <a:pt x="445" y="360"/>
                </a:lnTo>
                <a:lnTo>
                  <a:pt x="448" y="361"/>
                </a:lnTo>
                <a:lnTo>
                  <a:pt x="452" y="360"/>
                </a:lnTo>
                <a:lnTo>
                  <a:pt x="455" y="353"/>
                </a:lnTo>
                <a:lnTo>
                  <a:pt x="458" y="353"/>
                </a:lnTo>
                <a:lnTo>
                  <a:pt x="462" y="361"/>
                </a:lnTo>
                <a:lnTo>
                  <a:pt x="465" y="370"/>
                </a:lnTo>
                <a:lnTo>
                  <a:pt x="468" y="358"/>
                </a:lnTo>
                <a:lnTo>
                  <a:pt x="472" y="338"/>
                </a:lnTo>
                <a:lnTo>
                  <a:pt x="475" y="318"/>
                </a:lnTo>
                <a:lnTo>
                  <a:pt x="479" y="303"/>
                </a:lnTo>
                <a:lnTo>
                  <a:pt x="482" y="294"/>
                </a:lnTo>
                <a:lnTo>
                  <a:pt x="486" y="290"/>
                </a:lnTo>
                <a:lnTo>
                  <a:pt x="489" y="289"/>
                </a:lnTo>
                <a:lnTo>
                  <a:pt x="492" y="285"/>
                </a:lnTo>
                <a:lnTo>
                  <a:pt x="496" y="280"/>
                </a:lnTo>
                <a:lnTo>
                  <a:pt x="499" y="287"/>
                </a:lnTo>
                <a:lnTo>
                  <a:pt x="503" y="298"/>
                </a:lnTo>
                <a:lnTo>
                  <a:pt x="506" y="312"/>
                </a:lnTo>
                <a:lnTo>
                  <a:pt x="509" y="320"/>
                </a:lnTo>
                <a:lnTo>
                  <a:pt x="513" y="319"/>
                </a:lnTo>
                <a:lnTo>
                  <a:pt x="516" y="319"/>
                </a:lnTo>
                <a:lnTo>
                  <a:pt x="520" y="309"/>
                </a:lnTo>
                <a:lnTo>
                  <a:pt x="523" y="299"/>
                </a:lnTo>
                <a:lnTo>
                  <a:pt x="526" y="288"/>
                </a:lnTo>
                <a:lnTo>
                  <a:pt x="530" y="281"/>
                </a:lnTo>
                <a:lnTo>
                  <a:pt x="533" y="281"/>
                </a:lnTo>
                <a:lnTo>
                  <a:pt x="537" y="287"/>
                </a:lnTo>
                <a:lnTo>
                  <a:pt x="540" y="291"/>
                </a:lnTo>
                <a:lnTo>
                  <a:pt x="543" y="285"/>
                </a:lnTo>
                <a:lnTo>
                  <a:pt x="547" y="271"/>
                </a:lnTo>
                <a:lnTo>
                  <a:pt x="550" y="263"/>
                </a:lnTo>
                <a:lnTo>
                  <a:pt x="553" y="264"/>
                </a:lnTo>
                <a:lnTo>
                  <a:pt x="557" y="270"/>
                </a:lnTo>
                <a:lnTo>
                  <a:pt x="560" y="273"/>
                </a:lnTo>
                <a:lnTo>
                  <a:pt x="564" y="274"/>
                </a:lnTo>
                <a:lnTo>
                  <a:pt x="567" y="267"/>
                </a:lnTo>
                <a:lnTo>
                  <a:pt x="570" y="258"/>
                </a:lnTo>
                <a:lnTo>
                  <a:pt x="574" y="247"/>
                </a:lnTo>
                <a:lnTo>
                  <a:pt x="577" y="242"/>
                </a:lnTo>
                <a:lnTo>
                  <a:pt x="581" y="232"/>
                </a:lnTo>
                <a:lnTo>
                  <a:pt x="584" y="224"/>
                </a:lnTo>
                <a:lnTo>
                  <a:pt x="587" y="210"/>
                </a:lnTo>
                <a:lnTo>
                  <a:pt x="591" y="213"/>
                </a:lnTo>
                <a:lnTo>
                  <a:pt x="594" y="219"/>
                </a:lnTo>
                <a:lnTo>
                  <a:pt x="598" y="232"/>
                </a:lnTo>
                <a:lnTo>
                  <a:pt x="601" y="232"/>
                </a:lnTo>
                <a:lnTo>
                  <a:pt x="604" y="225"/>
                </a:lnTo>
                <a:lnTo>
                  <a:pt x="608" y="225"/>
                </a:lnTo>
                <a:lnTo>
                  <a:pt x="611" y="227"/>
                </a:lnTo>
                <a:lnTo>
                  <a:pt x="615" y="227"/>
                </a:lnTo>
                <a:lnTo>
                  <a:pt x="618" y="222"/>
                </a:lnTo>
                <a:lnTo>
                  <a:pt x="622" y="216"/>
                </a:lnTo>
                <a:lnTo>
                  <a:pt x="625" y="212"/>
                </a:lnTo>
                <a:lnTo>
                  <a:pt x="628" y="211"/>
                </a:lnTo>
                <a:lnTo>
                  <a:pt x="632" y="220"/>
                </a:lnTo>
                <a:lnTo>
                  <a:pt x="635" y="232"/>
                </a:lnTo>
                <a:lnTo>
                  <a:pt x="638" y="239"/>
                </a:lnTo>
                <a:lnTo>
                  <a:pt x="642" y="246"/>
                </a:lnTo>
                <a:lnTo>
                  <a:pt x="645" y="254"/>
                </a:lnTo>
                <a:lnTo>
                  <a:pt x="649" y="260"/>
                </a:lnTo>
                <a:lnTo>
                  <a:pt x="652" y="255"/>
                </a:lnTo>
                <a:lnTo>
                  <a:pt x="655" y="248"/>
                </a:lnTo>
                <a:lnTo>
                  <a:pt x="659" y="238"/>
                </a:lnTo>
                <a:lnTo>
                  <a:pt x="662" y="238"/>
                </a:lnTo>
                <a:lnTo>
                  <a:pt x="665" y="236"/>
                </a:lnTo>
                <a:lnTo>
                  <a:pt x="669" y="242"/>
                </a:lnTo>
                <a:lnTo>
                  <a:pt x="672" y="247"/>
                </a:lnTo>
                <a:lnTo>
                  <a:pt x="676" y="251"/>
                </a:lnTo>
                <a:lnTo>
                  <a:pt x="679" y="257"/>
                </a:lnTo>
                <a:lnTo>
                  <a:pt x="682" y="257"/>
                </a:lnTo>
                <a:lnTo>
                  <a:pt x="686" y="264"/>
                </a:lnTo>
                <a:lnTo>
                  <a:pt x="689" y="263"/>
                </a:lnTo>
                <a:lnTo>
                  <a:pt x="693" y="262"/>
                </a:lnTo>
                <a:lnTo>
                  <a:pt x="696" y="257"/>
                </a:lnTo>
                <a:lnTo>
                  <a:pt x="700" y="251"/>
                </a:lnTo>
                <a:lnTo>
                  <a:pt x="703" y="249"/>
                </a:lnTo>
                <a:lnTo>
                  <a:pt x="706" y="243"/>
                </a:lnTo>
                <a:lnTo>
                  <a:pt x="710" y="238"/>
                </a:lnTo>
                <a:lnTo>
                  <a:pt x="713" y="233"/>
                </a:lnTo>
                <a:lnTo>
                  <a:pt x="717" y="235"/>
                </a:lnTo>
                <a:lnTo>
                  <a:pt x="720" y="234"/>
                </a:lnTo>
                <a:lnTo>
                  <a:pt x="723" y="227"/>
                </a:lnTo>
                <a:lnTo>
                  <a:pt x="727" y="217"/>
                </a:lnTo>
                <a:lnTo>
                  <a:pt x="730" y="213"/>
                </a:lnTo>
                <a:lnTo>
                  <a:pt x="734" y="224"/>
                </a:lnTo>
                <a:lnTo>
                  <a:pt x="737" y="222"/>
                </a:lnTo>
                <a:lnTo>
                  <a:pt x="740" y="218"/>
                </a:lnTo>
                <a:lnTo>
                  <a:pt x="744" y="210"/>
                </a:lnTo>
                <a:lnTo>
                  <a:pt x="747" y="216"/>
                </a:lnTo>
                <a:lnTo>
                  <a:pt x="750" y="221"/>
                </a:lnTo>
                <a:lnTo>
                  <a:pt x="754" y="225"/>
                </a:lnTo>
                <a:lnTo>
                  <a:pt x="757" y="229"/>
                </a:lnTo>
                <a:lnTo>
                  <a:pt x="761" y="236"/>
                </a:lnTo>
                <a:lnTo>
                  <a:pt x="764" y="242"/>
                </a:lnTo>
                <a:lnTo>
                  <a:pt x="767" y="242"/>
                </a:lnTo>
                <a:lnTo>
                  <a:pt x="771" y="246"/>
                </a:lnTo>
                <a:lnTo>
                  <a:pt x="774" y="244"/>
                </a:lnTo>
                <a:lnTo>
                  <a:pt x="778" y="241"/>
                </a:lnTo>
                <a:lnTo>
                  <a:pt x="781" y="242"/>
                </a:lnTo>
                <a:lnTo>
                  <a:pt x="784" y="248"/>
                </a:lnTo>
                <a:lnTo>
                  <a:pt x="788" y="260"/>
                </a:lnTo>
                <a:lnTo>
                  <a:pt x="791" y="257"/>
                </a:lnTo>
                <a:lnTo>
                  <a:pt x="795" y="246"/>
                </a:lnTo>
                <a:lnTo>
                  <a:pt x="798" y="233"/>
                </a:lnTo>
                <a:lnTo>
                  <a:pt x="801" y="219"/>
                </a:lnTo>
                <a:lnTo>
                  <a:pt x="805" y="210"/>
                </a:lnTo>
                <a:lnTo>
                  <a:pt x="808" y="206"/>
                </a:lnTo>
                <a:lnTo>
                  <a:pt x="812" y="206"/>
                </a:lnTo>
                <a:lnTo>
                  <a:pt x="815" y="204"/>
                </a:lnTo>
                <a:lnTo>
                  <a:pt x="818" y="201"/>
                </a:lnTo>
                <a:lnTo>
                  <a:pt x="822" y="197"/>
                </a:lnTo>
                <a:lnTo>
                  <a:pt x="825" y="199"/>
                </a:lnTo>
                <a:lnTo>
                  <a:pt x="829" y="197"/>
                </a:lnTo>
                <a:lnTo>
                  <a:pt x="832" y="196"/>
                </a:lnTo>
                <a:lnTo>
                  <a:pt x="835" y="193"/>
                </a:lnTo>
                <a:lnTo>
                  <a:pt x="839" y="191"/>
                </a:lnTo>
                <a:lnTo>
                  <a:pt x="842" y="190"/>
                </a:lnTo>
                <a:lnTo>
                  <a:pt x="846" y="189"/>
                </a:lnTo>
                <a:lnTo>
                  <a:pt x="849" y="187"/>
                </a:lnTo>
                <a:lnTo>
                  <a:pt x="852" y="185"/>
                </a:lnTo>
                <a:lnTo>
                  <a:pt x="856" y="185"/>
                </a:lnTo>
                <a:lnTo>
                  <a:pt x="859" y="185"/>
                </a:lnTo>
                <a:lnTo>
                  <a:pt x="862" y="184"/>
                </a:lnTo>
                <a:lnTo>
                  <a:pt x="866" y="186"/>
                </a:lnTo>
                <a:lnTo>
                  <a:pt x="869" y="186"/>
                </a:lnTo>
                <a:lnTo>
                  <a:pt x="873" y="188"/>
                </a:lnTo>
                <a:lnTo>
                  <a:pt x="876" y="186"/>
                </a:lnTo>
                <a:lnTo>
                  <a:pt x="879" y="181"/>
                </a:lnTo>
                <a:lnTo>
                  <a:pt x="883" y="175"/>
                </a:lnTo>
                <a:lnTo>
                  <a:pt x="886" y="165"/>
                </a:lnTo>
                <a:lnTo>
                  <a:pt x="890" y="158"/>
                </a:lnTo>
                <a:lnTo>
                  <a:pt x="893" y="168"/>
                </a:lnTo>
                <a:lnTo>
                  <a:pt x="896" y="176"/>
                </a:lnTo>
                <a:lnTo>
                  <a:pt x="900" y="185"/>
                </a:lnTo>
                <a:lnTo>
                  <a:pt x="903" y="176"/>
                </a:lnTo>
                <a:lnTo>
                  <a:pt x="907" y="172"/>
                </a:lnTo>
                <a:lnTo>
                  <a:pt x="910" y="167"/>
                </a:lnTo>
                <a:lnTo>
                  <a:pt x="914" y="166"/>
                </a:lnTo>
                <a:lnTo>
                  <a:pt x="917" y="165"/>
                </a:lnTo>
                <a:lnTo>
                  <a:pt x="920" y="167"/>
                </a:lnTo>
                <a:lnTo>
                  <a:pt x="924" y="174"/>
                </a:lnTo>
                <a:lnTo>
                  <a:pt x="927" y="174"/>
                </a:lnTo>
                <a:lnTo>
                  <a:pt x="931" y="174"/>
                </a:lnTo>
                <a:lnTo>
                  <a:pt x="934" y="171"/>
                </a:lnTo>
                <a:lnTo>
                  <a:pt x="937" y="167"/>
                </a:lnTo>
                <a:lnTo>
                  <a:pt x="941" y="164"/>
                </a:lnTo>
                <a:lnTo>
                  <a:pt x="944" y="159"/>
                </a:lnTo>
                <a:lnTo>
                  <a:pt x="947" y="158"/>
                </a:lnTo>
                <a:lnTo>
                  <a:pt x="951" y="156"/>
                </a:lnTo>
                <a:lnTo>
                  <a:pt x="954" y="151"/>
                </a:lnTo>
                <a:lnTo>
                  <a:pt x="958" y="152"/>
                </a:lnTo>
                <a:lnTo>
                  <a:pt x="961" y="150"/>
                </a:lnTo>
                <a:lnTo>
                  <a:pt x="964" y="154"/>
                </a:lnTo>
                <a:lnTo>
                  <a:pt x="968" y="154"/>
                </a:lnTo>
                <a:lnTo>
                  <a:pt x="971" y="156"/>
                </a:lnTo>
                <a:lnTo>
                  <a:pt x="974" y="150"/>
                </a:lnTo>
                <a:lnTo>
                  <a:pt x="978" y="145"/>
                </a:lnTo>
                <a:lnTo>
                  <a:pt x="981" y="135"/>
                </a:lnTo>
                <a:lnTo>
                  <a:pt x="985" y="131"/>
                </a:lnTo>
                <a:lnTo>
                  <a:pt x="988" y="122"/>
                </a:lnTo>
                <a:lnTo>
                  <a:pt x="992" y="120"/>
                </a:lnTo>
                <a:lnTo>
                  <a:pt x="995" y="125"/>
                </a:lnTo>
                <a:lnTo>
                  <a:pt x="998" y="131"/>
                </a:lnTo>
                <a:lnTo>
                  <a:pt x="1002" y="137"/>
                </a:lnTo>
                <a:lnTo>
                  <a:pt x="1005" y="140"/>
                </a:lnTo>
                <a:lnTo>
                  <a:pt x="1009" y="142"/>
                </a:lnTo>
                <a:lnTo>
                  <a:pt x="1012" y="148"/>
                </a:lnTo>
                <a:lnTo>
                  <a:pt x="1015" y="149"/>
                </a:lnTo>
                <a:lnTo>
                  <a:pt x="1019" y="146"/>
                </a:lnTo>
                <a:lnTo>
                  <a:pt x="1022" y="146"/>
                </a:lnTo>
                <a:lnTo>
                  <a:pt x="1026" y="148"/>
                </a:lnTo>
                <a:lnTo>
                  <a:pt x="1029" y="155"/>
                </a:lnTo>
                <a:lnTo>
                  <a:pt x="1032" y="158"/>
                </a:lnTo>
                <a:lnTo>
                  <a:pt x="1036" y="155"/>
                </a:lnTo>
                <a:lnTo>
                  <a:pt x="1039" y="154"/>
                </a:lnTo>
                <a:lnTo>
                  <a:pt x="1043" y="148"/>
                </a:lnTo>
                <a:lnTo>
                  <a:pt x="1046" y="147"/>
                </a:lnTo>
                <a:lnTo>
                  <a:pt x="1049" y="147"/>
                </a:lnTo>
                <a:lnTo>
                  <a:pt x="1053" y="157"/>
                </a:lnTo>
                <a:lnTo>
                  <a:pt x="1056" y="161"/>
                </a:lnTo>
                <a:lnTo>
                  <a:pt x="1059" y="169"/>
                </a:lnTo>
                <a:lnTo>
                  <a:pt x="1063" y="165"/>
                </a:lnTo>
                <a:lnTo>
                  <a:pt x="1066" y="169"/>
                </a:lnTo>
                <a:lnTo>
                  <a:pt x="1070" y="176"/>
                </a:lnTo>
                <a:lnTo>
                  <a:pt x="1073" y="186"/>
                </a:lnTo>
                <a:lnTo>
                  <a:pt x="1076" y="194"/>
                </a:lnTo>
                <a:lnTo>
                  <a:pt x="1080" y="191"/>
                </a:lnTo>
                <a:lnTo>
                  <a:pt x="1083" y="190"/>
                </a:lnTo>
                <a:lnTo>
                  <a:pt x="1087" y="186"/>
                </a:lnTo>
                <a:lnTo>
                  <a:pt x="1090" y="185"/>
                </a:lnTo>
                <a:lnTo>
                  <a:pt x="1093" y="181"/>
                </a:lnTo>
                <a:lnTo>
                  <a:pt x="1097" y="172"/>
                </a:lnTo>
                <a:lnTo>
                  <a:pt x="1100" y="164"/>
                </a:lnTo>
                <a:lnTo>
                  <a:pt x="1104" y="153"/>
                </a:lnTo>
                <a:lnTo>
                  <a:pt x="1107" y="146"/>
                </a:lnTo>
                <a:lnTo>
                  <a:pt x="1110" y="135"/>
                </a:lnTo>
                <a:lnTo>
                  <a:pt x="1114" y="136"/>
                </a:lnTo>
                <a:lnTo>
                  <a:pt x="1117" y="134"/>
                </a:lnTo>
                <a:lnTo>
                  <a:pt x="1121" y="137"/>
                </a:lnTo>
                <a:lnTo>
                  <a:pt x="1124" y="135"/>
                </a:lnTo>
                <a:lnTo>
                  <a:pt x="1127" y="140"/>
                </a:lnTo>
                <a:lnTo>
                  <a:pt x="1131" y="146"/>
                </a:lnTo>
                <a:lnTo>
                  <a:pt x="1134" y="153"/>
                </a:lnTo>
                <a:lnTo>
                  <a:pt x="1138" y="157"/>
                </a:lnTo>
                <a:lnTo>
                  <a:pt x="1141" y="164"/>
                </a:lnTo>
                <a:lnTo>
                  <a:pt x="1144" y="159"/>
                </a:lnTo>
                <a:lnTo>
                  <a:pt x="1148" y="158"/>
                </a:lnTo>
                <a:lnTo>
                  <a:pt x="1151" y="159"/>
                </a:lnTo>
                <a:lnTo>
                  <a:pt x="1154" y="169"/>
                </a:lnTo>
                <a:lnTo>
                  <a:pt x="1158" y="165"/>
                </a:lnTo>
                <a:lnTo>
                  <a:pt x="1161" y="157"/>
                </a:lnTo>
                <a:lnTo>
                  <a:pt x="1165" y="148"/>
                </a:lnTo>
                <a:lnTo>
                  <a:pt x="1168" y="141"/>
                </a:lnTo>
                <a:lnTo>
                  <a:pt x="1171" y="136"/>
                </a:lnTo>
                <a:lnTo>
                  <a:pt x="1175" y="132"/>
                </a:lnTo>
                <a:lnTo>
                  <a:pt x="1178" y="136"/>
                </a:lnTo>
                <a:lnTo>
                  <a:pt x="1182" y="137"/>
                </a:lnTo>
                <a:lnTo>
                  <a:pt x="1185" y="143"/>
                </a:lnTo>
                <a:lnTo>
                  <a:pt x="1188" y="150"/>
                </a:lnTo>
                <a:lnTo>
                  <a:pt x="1192" y="156"/>
                </a:lnTo>
                <a:lnTo>
                  <a:pt x="1195" y="153"/>
                </a:lnTo>
                <a:lnTo>
                  <a:pt x="1199" y="153"/>
                </a:lnTo>
                <a:lnTo>
                  <a:pt x="1202" y="146"/>
                </a:lnTo>
                <a:lnTo>
                  <a:pt x="1206" y="148"/>
                </a:lnTo>
                <a:lnTo>
                  <a:pt x="1209" y="137"/>
                </a:lnTo>
                <a:lnTo>
                  <a:pt x="1212" y="128"/>
                </a:lnTo>
                <a:lnTo>
                  <a:pt x="1216" y="119"/>
                </a:lnTo>
                <a:lnTo>
                  <a:pt x="1219" y="109"/>
                </a:lnTo>
                <a:lnTo>
                  <a:pt x="1223" y="105"/>
                </a:lnTo>
                <a:lnTo>
                  <a:pt x="1226" y="97"/>
                </a:lnTo>
                <a:lnTo>
                  <a:pt x="1229" y="95"/>
                </a:lnTo>
                <a:lnTo>
                  <a:pt x="1233" y="92"/>
                </a:lnTo>
                <a:lnTo>
                  <a:pt x="1236" y="91"/>
                </a:lnTo>
                <a:lnTo>
                  <a:pt x="1239" y="89"/>
                </a:lnTo>
                <a:lnTo>
                  <a:pt x="1243" y="90"/>
                </a:lnTo>
                <a:lnTo>
                  <a:pt x="1246" y="81"/>
                </a:lnTo>
                <a:lnTo>
                  <a:pt x="1250" y="84"/>
                </a:lnTo>
                <a:lnTo>
                  <a:pt x="1253" y="77"/>
                </a:lnTo>
                <a:lnTo>
                  <a:pt x="1256" y="85"/>
                </a:lnTo>
                <a:lnTo>
                  <a:pt x="1260" y="80"/>
                </a:lnTo>
                <a:lnTo>
                  <a:pt x="1263" y="80"/>
                </a:lnTo>
                <a:lnTo>
                  <a:pt x="1266" y="72"/>
                </a:lnTo>
                <a:lnTo>
                  <a:pt x="1270" y="69"/>
                </a:lnTo>
                <a:lnTo>
                  <a:pt x="1273" y="73"/>
                </a:lnTo>
                <a:lnTo>
                  <a:pt x="1277" y="78"/>
                </a:lnTo>
                <a:lnTo>
                  <a:pt x="1280" y="81"/>
                </a:lnTo>
                <a:lnTo>
                  <a:pt x="1284" y="81"/>
                </a:lnTo>
                <a:lnTo>
                  <a:pt x="1287" y="76"/>
                </a:lnTo>
                <a:lnTo>
                  <a:pt x="1290" y="74"/>
                </a:lnTo>
                <a:lnTo>
                  <a:pt x="1294" y="64"/>
                </a:lnTo>
                <a:lnTo>
                  <a:pt x="1297" y="66"/>
                </a:lnTo>
                <a:lnTo>
                  <a:pt x="1301" y="65"/>
                </a:lnTo>
                <a:lnTo>
                  <a:pt x="1304" y="68"/>
                </a:lnTo>
                <a:lnTo>
                  <a:pt x="1307" y="67"/>
                </a:lnTo>
                <a:lnTo>
                  <a:pt x="1311" y="67"/>
                </a:lnTo>
                <a:lnTo>
                  <a:pt x="1314" y="60"/>
                </a:lnTo>
                <a:lnTo>
                  <a:pt x="1318" y="53"/>
                </a:lnTo>
                <a:lnTo>
                  <a:pt x="1321" y="48"/>
                </a:lnTo>
                <a:lnTo>
                  <a:pt x="1324" y="58"/>
                </a:lnTo>
                <a:lnTo>
                  <a:pt x="1328" y="67"/>
                </a:lnTo>
                <a:lnTo>
                  <a:pt x="1331" y="72"/>
                </a:lnTo>
                <a:lnTo>
                  <a:pt x="1335" y="68"/>
                </a:lnTo>
                <a:lnTo>
                  <a:pt x="1338" y="64"/>
                </a:lnTo>
                <a:lnTo>
                  <a:pt x="1341" y="61"/>
                </a:lnTo>
                <a:lnTo>
                  <a:pt x="1345" y="61"/>
                </a:lnTo>
                <a:lnTo>
                  <a:pt x="1348" y="50"/>
                </a:lnTo>
                <a:lnTo>
                  <a:pt x="1351" y="42"/>
                </a:lnTo>
                <a:lnTo>
                  <a:pt x="1355" y="31"/>
                </a:lnTo>
                <a:lnTo>
                  <a:pt x="1358" y="30"/>
                </a:lnTo>
                <a:lnTo>
                  <a:pt x="1362" y="26"/>
                </a:lnTo>
                <a:lnTo>
                  <a:pt x="1365" y="30"/>
                </a:lnTo>
                <a:lnTo>
                  <a:pt x="1368" y="39"/>
                </a:lnTo>
                <a:lnTo>
                  <a:pt x="1372" y="50"/>
                </a:lnTo>
                <a:lnTo>
                  <a:pt x="1375" y="54"/>
                </a:lnTo>
                <a:lnTo>
                  <a:pt x="1379" y="55"/>
                </a:lnTo>
                <a:lnTo>
                  <a:pt x="1382" y="49"/>
                </a:lnTo>
                <a:lnTo>
                  <a:pt x="1385" y="40"/>
                </a:lnTo>
                <a:lnTo>
                  <a:pt x="1389" y="24"/>
                </a:lnTo>
                <a:lnTo>
                  <a:pt x="1392" y="14"/>
                </a:lnTo>
                <a:lnTo>
                  <a:pt x="1396" y="7"/>
                </a:lnTo>
                <a:lnTo>
                  <a:pt x="1399" y="4"/>
                </a:lnTo>
                <a:lnTo>
                  <a:pt x="1402" y="0"/>
                </a:lnTo>
                <a:lnTo>
                  <a:pt x="1406" y="0"/>
                </a:lnTo>
                <a:lnTo>
                  <a:pt x="1409" y="5"/>
                </a:lnTo>
                <a:lnTo>
                  <a:pt x="1413" y="21"/>
                </a:lnTo>
                <a:lnTo>
                  <a:pt x="1416" y="26"/>
                </a:lnTo>
                <a:lnTo>
                  <a:pt x="1420" y="28"/>
                </a:lnTo>
                <a:lnTo>
                  <a:pt x="1423" y="26"/>
                </a:lnTo>
                <a:lnTo>
                  <a:pt x="1426" y="33"/>
                </a:lnTo>
                <a:lnTo>
                  <a:pt x="1430" y="45"/>
                </a:lnTo>
                <a:lnTo>
                  <a:pt x="1433" y="48"/>
                </a:lnTo>
                <a:lnTo>
                  <a:pt x="1436" y="50"/>
                </a:lnTo>
                <a:lnTo>
                  <a:pt x="1440" y="51"/>
                </a:lnTo>
                <a:lnTo>
                  <a:pt x="1443" y="58"/>
                </a:lnTo>
                <a:lnTo>
                  <a:pt x="1447" y="67"/>
                </a:lnTo>
                <a:lnTo>
                  <a:pt x="1450" y="79"/>
                </a:lnTo>
                <a:lnTo>
                  <a:pt x="1453" y="83"/>
                </a:lnTo>
                <a:lnTo>
                  <a:pt x="1457" y="84"/>
                </a:lnTo>
                <a:lnTo>
                  <a:pt x="1460" y="87"/>
                </a:lnTo>
                <a:lnTo>
                  <a:pt x="1463" y="93"/>
                </a:lnTo>
                <a:lnTo>
                  <a:pt x="1467" y="100"/>
                </a:lnTo>
                <a:lnTo>
                  <a:pt x="1470" y="97"/>
                </a:lnTo>
                <a:lnTo>
                  <a:pt x="1474" y="96"/>
                </a:lnTo>
                <a:lnTo>
                  <a:pt x="1477" y="97"/>
                </a:lnTo>
                <a:lnTo>
                  <a:pt x="1480" y="101"/>
                </a:lnTo>
                <a:lnTo>
                  <a:pt x="1484" y="104"/>
                </a:lnTo>
                <a:lnTo>
                  <a:pt x="1487" y="101"/>
                </a:lnTo>
                <a:lnTo>
                  <a:pt x="1491" y="99"/>
                </a:lnTo>
                <a:lnTo>
                  <a:pt x="1494" y="95"/>
                </a:lnTo>
                <a:lnTo>
                  <a:pt x="1498" y="96"/>
                </a:lnTo>
                <a:lnTo>
                  <a:pt x="1501" y="96"/>
                </a:lnTo>
                <a:lnTo>
                  <a:pt x="1504" y="101"/>
                </a:lnTo>
                <a:lnTo>
                  <a:pt x="1508" y="108"/>
                </a:lnTo>
                <a:lnTo>
                  <a:pt x="1511" y="114"/>
                </a:lnTo>
                <a:lnTo>
                  <a:pt x="1515" y="113"/>
                </a:lnTo>
                <a:lnTo>
                  <a:pt x="1518" y="109"/>
                </a:lnTo>
                <a:lnTo>
                  <a:pt x="1521" y="100"/>
                </a:lnTo>
                <a:lnTo>
                  <a:pt x="1525" y="99"/>
                </a:lnTo>
                <a:lnTo>
                  <a:pt x="1528" y="93"/>
                </a:lnTo>
                <a:lnTo>
                  <a:pt x="1532" y="101"/>
                </a:lnTo>
                <a:lnTo>
                  <a:pt x="1535" y="104"/>
                </a:lnTo>
                <a:lnTo>
                  <a:pt x="1538" y="111"/>
                </a:lnTo>
                <a:lnTo>
                  <a:pt x="1542" y="109"/>
                </a:lnTo>
                <a:lnTo>
                  <a:pt x="1545" y="105"/>
                </a:lnTo>
                <a:lnTo>
                  <a:pt x="1548" y="101"/>
                </a:lnTo>
                <a:lnTo>
                  <a:pt x="1552" y="98"/>
                </a:lnTo>
                <a:lnTo>
                  <a:pt x="1555" y="100"/>
                </a:lnTo>
                <a:lnTo>
                  <a:pt x="1559" y="108"/>
                </a:lnTo>
                <a:lnTo>
                  <a:pt x="1562" y="109"/>
                </a:lnTo>
                <a:lnTo>
                  <a:pt x="1565" y="115"/>
                </a:lnTo>
                <a:lnTo>
                  <a:pt x="1569" y="114"/>
                </a:lnTo>
                <a:lnTo>
                  <a:pt x="1572" y="121"/>
                </a:lnTo>
                <a:lnTo>
                  <a:pt x="1576" y="118"/>
                </a:lnTo>
                <a:lnTo>
                  <a:pt x="1579" y="118"/>
                </a:lnTo>
                <a:lnTo>
                  <a:pt x="1582" y="113"/>
                </a:lnTo>
                <a:lnTo>
                  <a:pt x="1586" y="111"/>
                </a:lnTo>
                <a:lnTo>
                  <a:pt x="1589" y="108"/>
                </a:lnTo>
                <a:lnTo>
                  <a:pt x="1593" y="109"/>
                </a:lnTo>
                <a:lnTo>
                  <a:pt x="1596" y="105"/>
                </a:lnTo>
                <a:lnTo>
                  <a:pt x="1599" y="97"/>
                </a:lnTo>
                <a:lnTo>
                  <a:pt x="1603" y="88"/>
                </a:lnTo>
                <a:lnTo>
                  <a:pt x="1606" y="84"/>
                </a:lnTo>
                <a:lnTo>
                  <a:pt x="1610" y="85"/>
                </a:lnTo>
                <a:lnTo>
                  <a:pt x="1613" y="82"/>
                </a:lnTo>
                <a:lnTo>
                  <a:pt x="1616" y="83"/>
                </a:lnTo>
                <a:lnTo>
                  <a:pt x="1620" y="72"/>
                </a:lnTo>
                <a:lnTo>
                  <a:pt x="1623" y="72"/>
                </a:lnTo>
                <a:lnTo>
                  <a:pt x="1627" y="70"/>
                </a:lnTo>
                <a:lnTo>
                  <a:pt x="1630" y="76"/>
                </a:lnTo>
                <a:lnTo>
                  <a:pt x="1633" y="85"/>
                </a:lnTo>
                <a:lnTo>
                  <a:pt x="1637" y="95"/>
                </a:lnTo>
                <a:lnTo>
                  <a:pt x="1640" y="99"/>
                </a:lnTo>
                <a:lnTo>
                  <a:pt x="1644" y="90"/>
                </a:lnTo>
                <a:lnTo>
                  <a:pt x="1647" y="78"/>
                </a:lnTo>
                <a:lnTo>
                  <a:pt x="1650" y="76"/>
                </a:lnTo>
                <a:lnTo>
                  <a:pt x="1654" y="78"/>
                </a:lnTo>
                <a:lnTo>
                  <a:pt x="1657" y="75"/>
                </a:lnTo>
                <a:lnTo>
                  <a:pt x="1660" y="75"/>
                </a:lnTo>
                <a:lnTo>
                  <a:pt x="1664" y="68"/>
                </a:lnTo>
                <a:lnTo>
                  <a:pt x="1667" y="64"/>
                </a:lnTo>
                <a:lnTo>
                  <a:pt x="1671" y="57"/>
                </a:lnTo>
                <a:lnTo>
                  <a:pt x="1674" y="50"/>
                </a:lnTo>
                <a:lnTo>
                  <a:pt x="1677" y="49"/>
                </a:lnTo>
                <a:lnTo>
                  <a:pt x="1681" y="48"/>
                </a:lnTo>
                <a:lnTo>
                  <a:pt x="1684" y="47"/>
                </a:lnTo>
                <a:lnTo>
                  <a:pt x="1688" y="43"/>
                </a:lnTo>
                <a:lnTo>
                  <a:pt x="1691" y="36"/>
                </a:lnTo>
                <a:lnTo>
                  <a:pt x="1694" y="34"/>
                </a:lnTo>
              </a:path>
            </a:pathLst>
          </a:custGeom>
          <a:noFill/>
          <a:ln w="17463" cap="flat">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6" name="Freeform 57">
            <a:extLst>
              <a:ext uri="{FF2B5EF4-FFF2-40B4-BE49-F238E27FC236}">
                <a16:creationId xmlns:a16="http://schemas.microsoft.com/office/drawing/2014/main" id="{D84D0890-959E-45C6-8152-1865AA6E8999}"/>
              </a:ext>
            </a:extLst>
          </p:cNvPr>
          <p:cNvSpPr>
            <a:spLocks/>
          </p:cNvSpPr>
          <p:nvPr/>
        </p:nvSpPr>
        <p:spPr bwMode="auto">
          <a:xfrm>
            <a:off x="402853" y="5042040"/>
            <a:ext cx="2689225" cy="788988"/>
          </a:xfrm>
          <a:custGeom>
            <a:avLst/>
            <a:gdLst>
              <a:gd name="T0" fmla="*/ 24 w 1694"/>
              <a:gd name="T1" fmla="*/ 456 h 497"/>
              <a:gd name="T2" fmla="*/ 51 w 1694"/>
              <a:gd name="T3" fmla="*/ 428 h 497"/>
              <a:gd name="T4" fmla="*/ 78 w 1694"/>
              <a:gd name="T5" fmla="*/ 471 h 497"/>
              <a:gd name="T6" fmla="*/ 105 w 1694"/>
              <a:gd name="T7" fmla="*/ 470 h 497"/>
              <a:gd name="T8" fmla="*/ 132 w 1694"/>
              <a:gd name="T9" fmla="*/ 487 h 497"/>
              <a:gd name="T10" fmla="*/ 160 w 1694"/>
              <a:gd name="T11" fmla="*/ 481 h 497"/>
              <a:gd name="T12" fmla="*/ 187 w 1694"/>
              <a:gd name="T13" fmla="*/ 458 h 497"/>
              <a:gd name="T14" fmla="*/ 214 w 1694"/>
              <a:gd name="T15" fmla="*/ 432 h 497"/>
              <a:gd name="T16" fmla="*/ 241 w 1694"/>
              <a:gd name="T17" fmla="*/ 424 h 497"/>
              <a:gd name="T18" fmla="*/ 268 w 1694"/>
              <a:gd name="T19" fmla="*/ 412 h 497"/>
              <a:gd name="T20" fmla="*/ 295 w 1694"/>
              <a:gd name="T21" fmla="*/ 371 h 497"/>
              <a:gd name="T22" fmla="*/ 323 w 1694"/>
              <a:gd name="T23" fmla="*/ 381 h 497"/>
              <a:gd name="T24" fmla="*/ 350 w 1694"/>
              <a:gd name="T25" fmla="*/ 381 h 497"/>
              <a:gd name="T26" fmla="*/ 377 w 1694"/>
              <a:gd name="T27" fmla="*/ 392 h 497"/>
              <a:gd name="T28" fmla="*/ 404 w 1694"/>
              <a:gd name="T29" fmla="*/ 358 h 497"/>
              <a:gd name="T30" fmla="*/ 431 w 1694"/>
              <a:gd name="T31" fmla="*/ 311 h 497"/>
              <a:gd name="T32" fmla="*/ 458 w 1694"/>
              <a:gd name="T33" fmla="*/ 303 h 497"/>
              <a:gd name="T34" fmla="*/ 486 w 1694"/>
              <a:gd name="T35" fmla="*/ 281 h 497"/>
              <a:gd name="T36" fmla="*/ 513 w 1694"/>
              <a:gd name="T37" fmla="*/ 302 h 497"/>
              <a:gd name="T38" fmla="*/ 540 w 1694"/>
              <a:gd name="T39" fmla="*/ 316 h 497"/>
              <a:gd name="T40" fmla="*/ 567 w 1694"/>
              <a:gd name="T41" fmla="*/ 308 h 497"/>
              <a:gd name="T42" fmla="*/ 594 w 1694"/>
              <a:gd name="T43" fmla="*/ 299 h 497"/>
              <a:gd name="T44" fmla="*/ 622 w 1694"/>
              <a:gd name="T45" fmla="*/ 270 h 497"/>
              <a:gd name="T46" fmla="*/ 649 w 1694"/>
              <a:gd name="T47" fmla="*/ 259 h 497"/>
              <a:gd name="T48" fmla="*/ 676 w 1694"/>
              <a:gd name="T49" fmla="*/ 256 h 497"/>
              <a:gd name="T50" fmla="*/ 703 w 1694"/>
              <a:gd name="T51" fmla="*/ 269 h 497"/>
              <a:gd name="T52" fmla="*/ 730 w 1694"/>
              <a:gd name="T53" fmla="*/ 271 h 497"/>
              <a:gd name="T54" fmla="*/ 757 w 1694"/>
              <a:gd name="T55" fmla="*/ 230 h 497"/>
              <a:gd name="T56" fmla="*/ 784 w 1694"/>
              <a:gd name="T57" fmla="*/ 226 h 497"/>
              <a:gd name="T58" fmla="*/ 812 w 1694"/>
              <a:gd name="T59" fmla="*/ 218 h 497"/>
              <a:gd name="T60" fmla="*/ 839 w 1694"/>
              <a:gd name="T61" fmla="*/ 223 h 497"/>
              <a:gd name="T62" fmla="*/ 866 w 1694"/>
              <a:gd name="T63" fmla="*/ 221 h 497"/>
              <a:gd name="T64" fmla="*/ 893 w 1694"/>
              <a:gd name="T65" fmla="*/ 216 h 497"/>
              <a:gd name="T66" fmla="*/ 920 w 1694"/>
              <a:gd name="T67" fmla="*/ 174 h 497"/>
              <a:gd name="T68" fmla="*/ 947 w 1694"/>
              <a:gd name="T69" fmla="*/ 160 h 497"/>
              <a:gd name="T70" fmla="*/ 974 w 1694"/>
              <a:gd name="T71" fmla="*/ 177 h 497"/>
              <a:gd name="T72" fmla="*/ 1002 w 1694"/>
              <a:gd name="T73" fmla="*/ 177 h 497"/>
              <a:gd name="T74" fmla="*/ 1029 w 1694"/>
              <a:gd name="T75" fmla="*/ 126 h 497"/>
              <a:gd name="T76" fmla="*/ 1056 w 1694"/>
              <a:gd name="T77" fmla="*/ 117 h 497"/>
              <a:gd name="T78" fmla="*/ 1083 w 1694"/>
              <a:gd name="T79" fmla="*/ 112 h 497"/>
              <a:gd name="T80" fmla="*/ 1110 w 1694"/>
              <a:gd name="T81" fmla="*/ 128 h 497"/>
              <a:gd name="T82" fmla="*/ 1138 w 1694"/>
              <a:gd name="T83" fmla="*/ 147 h 497"/>
              <a:gd name="T84" fmla="*/ 1165 w 1694"/>
              <a:gd name="T85" fmla="*/ 133 h 497"/>
              <a:gd name="T86" fmla="*/ 1192 w 1694"/>
              <a:gd name="T87" fmla="*/ 121 h 497"/>
              <a:gd name="T88" fmla="*/ 1219 w 1694"/>
              <a:gd name="T89" fmla="*/ 99 h 497"/>
              <a:gd name="T90" fmla="*/ 1246 w 1694"/>
              <a:gd name="T91" fmla="*/ 69 h 497"/>
              <a:gd name="T92" fmla="*/ 1273 w 1694"/>
              <a:gd name="T93" fmla="*/ 73 h 497"/>
              <a:gd name="T94" fmla="*/ 1301 w 1694"/>
              <a:gd name="T95" fmla="*/ 14 h 497"/>
              <a:gd name="T96" fmla="*/ 1328 w 1694"/>
              <a:gd name="T97" fmla="*/ 26 h 497"/>
              <a:gd name="T98" fmla="*/ 1355 w 1694"/>
              <a:gd name="T99" fmla="*/ 7 h 497"/>
              <a:gd name="T100" fmla="*/ 1382 w 1694"/>
              <a:gd name="T101" fmla="*/ 41 h 497"/>
              <a:gd name="T102" fmla="*/ 1409 w 1694"/>
              <a:gd name="T103" fmla="*/ 28 h 497"/>
              <a:gd name="T104" fmla="*/ 1436 w 1694"/>
              <a:gd name="T105" fmla="*/ 26 h 497"/>
              <a:gd name="T106" fmla="*/ 1463 w 1694"/>
              <a:gd name="T107" fmla="*/ 68 h 497"/>
              <a:gd name="T108" fmla="*/ 1491 w 1694"/>
              <a:gd name="T109" fmla="*/ 61 h 497"/>
              <a:gd name="T110" fmla="*/ 1518 w 1694"/>
              <a:gd name="T111" fmla="*/ 88 h 497"/>
              <a:gd name="T112" fmla="*/ 1545 w 1694"/>
              <a:gd name="T113" fmla="*/ 74 h 497"/>
              <a:gd name="T114" fmla="*/ 1572 w 1694"/>
              <a:gd name="T115" fmla="*/ 24 h 497"/>
              <a:gd name="T116" fmla="*/ 1599 w 1694"/>
              <a:gd name="T117" fmla="*/ 60 h 497"/>
              <a:gd name="T118" fmla="*/ 1627 w 1694"/>
              <a:gd name="T119" fmla="*/ 63 h 497"/>
              <a:gd name="T120" fmla="*/ 1654 w 1694"/>
              <a:gd name="T121" fmla="*/ 41 h 497"/>
              <a:gd name="T122" fmla="*/ 1681 w 1694"/>
              <a:gd name="T123" fmla="*/ 12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7">
                <a:moveTo>
                  <a:pt x="0" y="484"/>
                </a:moveTo>
                <a:lnTo>
                  <a:pt x="3" y="483"/>
                </a:lnTo>
                <a:lnTo>
                  <a:pt x="7" y="480"/>
                </a:lnTo>
                <a:lnTo>
                  <a:pt x="10" y="477"/>
                </a:lnTo>
                <a:lnTo>
                  <a:pt x="14" y="477"/>
                </a:lnTo>
                <a:lnTo>
                  <a:pt x="17" y="470"/>
                </a:lnTo>
                <a:lnTo>
                  <a:pt x="20" y="464"/>
                </a:lnTo>
                <a:lnTo>
                  <a:pt x="24" y="456"/>
                </a:lnTo>
                <a:lnTo>
                  <a:pt x="27" y="449"/>
                </a:lnTo>
                <a:lnTo>
                  <a:pt x="31" y="440"/>
                </a:lnTo>
                <a:lnTo>
                  <a:pt x="34" y="435"/>
                </a:lnTo>
                <a:lnTo>
                  <a:pt x="37" y="439"/>
                </a:lnTo>
                <a:lnTo>
                  <a:pt x="41" y="437"/>
                </a:lnTo>
                <a:lnTo>
                  <a:pt x="44" y="432"/>
                </a:lnTo>
                <a:lnTo>
                  <a:pt x="48" y="427"/>
                </a:lnTo>
                <a:lnTo>
                  <a:pt x="51" y="428"/>
                </a:lnTo>
                <a:lnTo>
                  <a:pt x="54" y="440"/>
                </a:lnTo>
                <a:lnTo>
                  <a:pt x="58" y="452"/>
                </a:lnTo>
                <a:lnTo>
                  <a:pt x="61" y="465"/>
                </a:lnTo>
                <a:lnTo>
                  <a:pt x="64" y="472"/>
                </a:lnTo>
                <a:lnTo>
                  <a:pt x="68" y="476"/>
                </a:lnTo>
                <a:lnTo>
                  <a:pt x="71" y="480"/>
                </a:lnTo>
                <a:lnTo>
                  <a:pt x="75" y="478"/>
                </a:lnTo>
                <a:lnTo>
                  <a:pt x="78" y="471"/>
                </a:lnTo>
                <a:lnTo>
                  <a:pt x="81" y="459"/>
                </a:lnTo>
                <a:lnTo>
                  <a:pt x="85" y="455"/>
                </a:lnTo>
                <a:lnTo>
                  <a:pt x="88" y="456"/>
                </a:lnTo>
                <a:lnTo>
                  <a:pt x="92" y="462"/>
                </a:lnTo>
                <a:lnTo>
                  <a:pt x="95" y="464"/>
                </a:lnTo>
                <a:lnTo>
                  <a:pt x="98" y="466"/>
                </a:lnTo>
                <a:lnTo>
                  <a:pt x="102" y="465"/>
                </a:lnTo>
                <a:lnTo>
                  <a:pt x="105" y="470"/>
                </a:lnTo>
                <a:lnTo>
                  <a:pt x="109" y="474"/>
                </a:lnTo>
                <a:lnTo>
                  <a:pt x="112" y="484"/>
                </a:lnTo>
                <a:lnTo>
                  <a:pt x="116" y="486"/>
                </a:lnTo>
                <a:lnTo>
                  <a:pt x="119" y="485"/>
                </a:lnTo>
                <a:lnTo>
                  <a:pt x="122" y="483"/>
                </a:lnTo>
                <a:lnTo>
                  <a:pt x="126" y="482"/>
                </a:lnTo>
                <a:lnTo>
                  <a:pt x="129" y="485"/>
                </a:lnTo>
                <a:lnTo>
                  <a:pt x="132" y="487"/>
                </a:lnTo>
                <a:lnTo>
                  <a:pt x="136" y="493"/>
                </a:lnTo>
                <a:lnTo>
                  <a:pt x="139" y="495"/>
                </a:lnTo>
                <a:lnTo>
                  <a:pt x="143" y="497"/>
                </a:lnTo>
                <a:lnTo>
                  <a:pt x="146" y="495"/>
                </a:lnTo>
                <a:lnTo>
                  <a:pt x="149" y="488"/>
                </a:lnTo>
                <a:lnTo>
                  <a:pt x="153" y="484"/>
                </a:lnTo>
                <a:lnTo>
                  <a:pt x="156" y="482"/>
                </a:lnTo>
                <a:lnTo>
                  <a:pt x="160" y="481"/>
                </a:lnTo>
                <a:lnTo>
                  <a:pt x="163" y="479"/>
                </a:lnTo>
                <a:lnTo>
                  <a:pt x="166" y="479"/>
                </a:lnTo>
                <a:lnTo>
                  <a:pt x="170" y="478"/>
                </a:lnTo>
                <a:lnTo>
                  <a:pt x="173" y="472"/>
                </a:lnTo>
                <a:lnTo>
                  <a:pt x="176" y="466"/>
                </a:lnTo>
                <a:lnTo>
                  <a:pt x="180" y="463"/>
                </a:lnTo>
                <a:lnTo>
                  <a:pt x="183" y="461"/>
                </a:lnTo>
                <a:lnTo>
                  <a:pt x="187" y="458"/>
                </a:lnTo>
                <a:lnTo>
                  <a:pt x="190" y="455"/>
                </a:lnTo>
                <a:lnTo>
                  <a:pt x="194" y="456"/>
                </a:lnTo>
                <a:lnTo>
                  <a:pt x="197" y="450"/>
                </a:lnTo>
                <a:lnTo>
                  <a:pt x="200" y="440"/>
                </a:lnTo>
                <a:lnTo>
                  <a:pt x="204" y="435"/>
                </a:lnTo>
                <a:lnTo>
                  <a:pt x="207" y="435"/>
                </a:lnTo>
                <a:lnTo>
                  <a:pt x="211" y="436"/>
                </a:lnTo>
                <a:lnTo>
                  <a:pt x="214" y="432"/>
                </a:lnTo>
                <a:lnTo>
                  <a:pt x="217" y="428"/>
                </a:lnTo>
                <a:lnTo>
                  <a:pt x="221" y="430"/>
                </a:lnTo>
                <a:lnTo>
                  <a:pt x="224" y="432"/>
                </a:lnTo>
                <a:lnTo>
                  <a:pt x="228" y="430"/>
                </a:lnTo>
                <a:lnTo>
                  <a:pt x="231" y="427"/>
                </a:lnTo>
                <a:lnTo>
                  <a:pt x="234" y="424"/>
                </a:lnTo>
                <a:lnTo>
                  <a:pt x="238" y="423"/>
                </a:lnTo>
                <a:lnTo>
                  <a:pt x="241" y="424"/>
                </a:lnTo>
                <a:lnTo>
                  <a:pt x="244" y="422"/>
                </a:lnTo>
                <a:lnTo>
                  <a:pt x="248" y="424"/>
                </a:lnTo>
                <a:lnTo>
                  <a:pt x="251" y="422"/>
                </a:lnTo>
                <a:lnTo>
                  <a:pt x="255" y="426"/>
                </a:lnTo>
                <a:lnTo>
                  <a:pt x="258" y="420"/>
                </a:lnTo>
                <a:lnTo>
                  <a:pt x="261" y="419"/>
                </a:lnTo>
                <a:lnTo>
                  <a:pt x="265" y="416"/>
                </a:lnTo>
                <a:lnTo>
                  <a:pt x="268" y="412"/>
                </a:lnTo>
                <a:lnTo>
                  <a:pt x="272" y="403"/>
                </a:lnTo>
                <a:lnTo>
                  <a:pt x="275" y="397"/>
                </a:lnTo>
                <a:lnTo>
                  <a:pt x="278" y="393"/>
                </a:lnTo>
                <a:lnTo>
                  <a:pt x="282" y="389"/>
                </a:lnTo>
                <a:lnTo>
                  <a:pt x="285" y="380"/>
                </a:lnTo>
                <a:lnTo>
                  <a:pt x="289" y="374"/>
                </a:lnTo>
                <a:lnTo>
                  <a:pt x="292" y="371"/>
                </a:lnTo>
                <a:lnTo>
                  <a:pt x="295" y="371"/>
                </a:lnTo>
                <a:lnTo>
                  <a:pt x="299" y="370"/>
                </a:lnTo>
                <a:lnTo>
                  <a:pt x="302" y="361"/>
                </a:lnTo>
                <a:lnTo>
                  <a:pt x="306" y="358"/>
                </a:lnTo>
                <a:lnTo>
                  <a:pt x="309" y="361"/>
                </a:lnTo>
                <a:lnTo>
                  <a:pt x="312" y="372"/>
                </a:lnTo>
                <a:lnTo>
                  <a:pt x="316" y="380"/>
                </a:lnTo>
                <a:lnTo>
                  <a:pt x="319" y="382"/>
                </a:lnTo>
                <a:lnTo>
                  <a:pt x="323" y="381"/>
                </a:lnTo>
                <a:lnTo>
                  <a:pt x="326" y="383"/>
                </a:lnTo>
                <a:lnTo>
                  <a:pt x="329" y="386"/>
                </a:lnTo>
                <a:lnTo>
                  <a:pt x="333" y="390"/>
                </a:lnTo>
                <a:lnTo>
                  <a:pt x="336" y="395"/>
                </a:lnTo>
                <a:lnTo>
                  <a:pt x="340" y="392"/>
                </a:lnTo>
                <a:lnTo>
                  <a:pt x="343" y="388"/>
                </a:lnTo>
                <a:lnTo>
                  <a:pt x="346" y="381"/>
                </a:lnTo>
                <a:lnTo>
                  <a:pt x="350" y="381"/>
                </a:lnTo>
                <a:lnTo>
                  <a:pt x="353" y="381"/>
                </a:lnTo>
                <a:lnTo>
                  <a:pt x="356" y="386"/>
                </a:lnTo>
                <a:lnTo>
                  <a:pt x="360" y="389"/>
                </a:lnTo>
                <a:lnTo>
                  <a:pt x="363" y="390"/>
                </a:lnTo>
                <a:lnTo>
                  <a:pt x="367" y="390"/>
                </a:lnTo>
                <a:lnTo>
                  <a:pt x="370" y="392"/>
                </a:lnTo>
                <a:lnTo>
                  <a:pt x="373" y="393"/>
                </a:lnTo>
                <a:lnTo>
                  <a:pt x="377" y="392"/>
                </a:lnTo>
                <a:lnTo>
                  <a:pt x="380" y="391"/>
                </a:lnTo>
                <a:lnTo>
                  <a:pt x="384" y="388"/>
                </a:lnTo>
                <a:lnTo>
                  <a:pt x="387" y="385"/>
                </a:lnTo>
                <a:lnTo>
                  <a:pt x="390" y="380"/>
                </a:lnTo>
                <a:lnTo>
                  <a:pt x="394" y="374"/>
                </a:lnTo>
                <a:lnTo>
                  <a:pt x="397" y="366"/>
                </a:lnTo>
                <a:lnTo>
                  <a:pt x="401" y="361"/>
                </a:lnTo>
                <a:lnTo>
                  <a:pt x="404" y="358"/>
                </a:lnTo>
                <a:lnTo>
                  <a:pt x="408" y="358"/>
                </a:lnTo>
                <a:lnTo>
                  <a:pt x="411" y="350"/>
                </a:lnTo>
                <a:lnTo>
                  <a:pt x="414" y="346"/>
                </a:lnTo>
                <a:lnTo>
                  <a:pt x="418" y="334"/>
                </a:lnTo>
                <a:lnTo>
                  <a:pt x="421" y="325"/>
                </a:lnTo>
                <a:lnTo>
                  <a:pt x="425" y="316"/>
                </a:lnTo>
                <a:lnTo>
                  <a:pt x="428" y="313"/>
                </a:lnTo>
                <a:lnTo>
                  <a:pt x="431" y="311"/>
                </a:lnTo>
                <a:lnTo>
                  <a:pt x="435" y="307"/>
                </a:lnTo>
                <a:lnTo>
                  <a:pt x="438" y="308"/>
                </a:lnTo>
                <a:lnTo>
                  <a:pt x="441" y="310"/>
                </a:lnTo>
                <a:lnTo>
                  <a:pt x="445" y="305"/>
                </a:lnTo>
                <a:lnTo>
                  <a:pt x="448" y="302"/>
                </a:lnTo>
                <a:lnTo>
                  <a:pt x="452" y="300"/>
                </a:lnTo>
                <a:lnTo>
                  <a:pt x="455" y="302"/>
                </a:lnTo>
                <a:lnTo>
                  <a:pt x="458" y="303"/>
                </a:lnTo>
                <a:lnTo>
                  <a:pt x="462" y="303"/>
                </a:lnTo>
                <a:lnTo>
                  <a:pt x="465" y="304"/>
                </a:lnTo>
                <a:lnTo>
                  <a:pt x="468" y="303"/>
                </a:lnTo>
                <a:lnTo>
                  <a:pt x="472" y="299"/>
                </a:lnTo>
                <a:lnTo>
                  <a:pt x="475" y="293"/>
                </a:lnTo>
                <a:lnTo>
                  <a:pt x="479" y="286"/>
                </a:lnTo>
                <a:lnTo>
                  <a:pt x="482" y="282"/>
                </a:lnTo>
                <a:lnTo>
                  <a:pt x="486" y="281"/>
                </a:lnTo>
                <a:lnTo>
                  <a:pt x="489" y="279"/>
                </a:lnTo>
                <a:lnTo>
                  <a:pt x="492" y="281"/>
                </a:lnTo>
                <a:lnTo>
                  <a:pt x="496" y="284"/>
                </a:lnTo>
                <a:lnTo>
                  <a:pt x="499" y="296"/>
                </a:lnTo>
                <a:lnTo>
                  <a:pt x="503" y="301"/>
                </a:lnTo>
                <a:lnTo>
                  <a:pt x="506" y="304"/>
                </a:lnTo>
                <a:lnTo>
                  <a:pt x="509" y="301"/>
                </a:lnTo>
                <a:lnTo>
                  <a:pt x="513" y="302"/>
                </a:lnTo>
                <a:lnTo>
                  <a:pt x="516" y="305"/>
                </a:lnTo>
                <a:lnTo>
                  <a:pt x="520" y="305"/>
                </a:lnTo>
                <a:lnTo>
                  <a:pt x="523" y="305"/>
                </a:lnTo>
                <a:lnTo>
                  <a:pt x="526" y="304"/>
                </a:lnTo>
                <a:lnTo>
                  <a:pt x="530" y="301"/>
                </a:lnTo>
                <a:lnTo>
                  <a:pt x="533" y="302"/>
                </a:lnTo>
                <a:lnTo>
                  <a:pt x="537" y="305"/>
                </a:lnTo>
                <a:lnTo>
                  <a:pt x="540" y="316"/>
                </a:lnTo>
                <a:lnTo>
                  <a:pt x="543" y="321"/>
                </a:lnTo>
                <a:lnTo>
                  <a:pt x="547" y="318"/>
                </a:lnTo>
                <a:lnTo>
                  <a:pt x="550" y="311"/>
                </a:lnTo>
                <a:lnTo>
                  <a:pt x="553" y="302"/>
                </a:lnTo>
                <a:lnTo>
                  <a:pt x="557" y="294"/>
                </a:lnTo>
                <a:lnTo>
                  <a:pt x="560" y="296"/>
                </a:lnTo>
                <a:lnTo>
                  <a:pt x="564" y="302"/>
                </a:lnTo>
                <a:lnTo>
                  <a:pt x="567" y="308"/>
                </a:lnTo>
                <a:lnTo>
                  <a:pt x="570" y="306"/>
                </a:lnTo>
                <a:lnTo>
                  <a:pt x="574" y="302"/>
                </a:lnTo>
                <a:lnTo>
                  <a:pt x="577" y="298"/>
                </a:lnTo>
                <a:lnTo>
                  <a:pt x="581" y="299"/>
                </a:lnTo>
                <a:lnTo>
                  <a:pt x="584" y="302"/>
                </a:lnTo>
                <a:lnTo>
                  <a:pt x="587" y="303"/>
                </a:lnTo>
                <a:lnTo>
                  <a:pt x="591" y="302"/>
                </a:lnTo>
                <a:lnTo>
                  <a:pt x="594" y="299"/>
                </a:lnTo>
                <a:lnTo>
                  <a:pt x="598" y="295"/>
                </a:lnTo>
                <a:lnTo>
                  <a:pt x="601" y="290"/>
                </a:lnTo>
                <a:lnTo>
                  <a:pt x="604" y="283"/>
                </a:lnTo>
                <a:lnTo>
                  <a:pt x="608" y="278"/>
                </a:lnTo>
                <a:lnTo>
                  <a:pt x="611" y="266"/>
                </a:lnTo>
                <a:lnTo>
                  <a:pt x="615" y="260"/>
                </a:lnTo>
                <a:lnTo>
                  <a:pt x="618" y="258"/>
                </a:lnTo>
                <a:lnTo>
                  <a:pt x="622" y="270"/>
                </a:lnTo>
                <a:lnTo>
                  <a:pt x="625" y="279"/>
                </a:lnTo>
                <a:lnTo>
                  <a:pt x="628" y="282"/>
                </a:lnTo>
                <a:lnTo>
                  <a:pt x="632" y="275"/>
                </a:lnTo>
                <a:lnTo>
                  <a:pt x="635" y="261"/>
                </a:lnTo>
                <a:lnTo>
                  <a:pt x="638" y="257"/>
                </a:lnTo>
                <a:lnTo>
                  <a:pt x="642" y="260"/>
                </a:lnTo>
                <a:lnTo>
                  <a:pt x="645" y="261"/>
                </a:lnTo>
                <a:lnTo>
                  <a:pt x="649" y="259"/>
                </a:lnTo>
                <a:lnTo>
                  <a:pt x="652" y="259"/>
                </a:lnTo>
                <a:lnTo>
                  <a:pt x="655" y="262"/>
                </a:lnTo>
                <a:lnTo>
                  <a:pt x="659" y="260"/>
                </a:lnTo>
                <a:lnTo>
                  <a:pt x="662" y="249"/>
                </a:lnTo>
                <a:lnTo>
                  <a:pt x="665" y="240"/>
                </a:lnTo>
                <a:lnTo>
                  <a:pt x="669" y="239"/>
                </a:lnTo>
                <a:lnTo>
                  <a:pt x="672" y="248"/>
                </a:lnTo>
                <a:lnTo>
                  <a:pt x="676" y="256"/>
                </a:lnTo>
                <a:lnTo>
                  <a:pt x="679" y="258"/>
                </a:lnTo>
                <a:lnTo>
                  <a:pt x="682" y="255"/>
                </a:lnTo>
                <a:lnTo>
                  <a:pt x="686" y="252"/>
                </a:lnTo>
                <a:lnTo>
                  <a:pt x="689" y="254"/>
                </a:lnTo>
                <a:lnTo>
                  <a:pt x="693" y="259"/>
                </a:lnTo>
                <a:lnTo>
                  <a:pt x="696" y="266"/>
                </a:lnTo>
                <a:lnTo>
                  <a:pt x="700" y="267"/>
                </a:lnTo>
                <a:lnTo>
                  <a:pt x="703" y="269"/>
                </a:lnTo>
                <a:lnTo>
                  <a:pt x="706" y="269"/>
                </a:lnTo>
                <a:lnTo>
                  <a:pt x="710" y="273"/>
                </a:lnTo>
                <a:lnTo>
                  <a:pt x="713" y="272"/>
                </a:lnTo>
                <a:lnTo>
                  <a:pt x="717" y="273"/>
                </a:lnTo>
                <a:lnTo>
                  <a:pt x="720" y="274"/>
                </a:lnTo>
                <a:lnTo>
                  <a:pt x="723" y="275"/>
                </a:lnTo>
                <a:lnTo>
                  <a:pt x="727" y="275"/>
                </a:lnTo>
                <a:lnTo>
                  <a:pt x="730" y="271"/>
                </a:lnTo>
                <a:lnTo>
                  <a:pt x="734" y="263"/>
                </a:lnTo>
                <a:lnTo>
                  <a:pt x="737" y="254"/>
                </a:lnTo>
                <a:lnTo>
                  <a:pt x="740" y="241"/>
                </a:lnTo>
                <a:lnTo>
                  <a:pt x="744" y="235"/>
                </a:lnTo>
                <a:lnTo>
                  <a:pt x="747" y="223"/>
                </a:lnTo>
                <a:lnTo>
                  <a:pt x="750" y="219"/>
                </a:lnTo>
                <a:lnTo>
                  <a:pt x="754" y="221"/>
                </a:lnTo>
                <a:lnTo>
                  <a:pt x="757" y="230"/>
                </a:lnTo>
                <a:lnTo>
                  <a:pt x="761" y="234"/>
                </a:lnTo>
                <a:lnTo>
                  <a:pt x="764" y="233"/>
                </a:lnTo>
                <a:lnTo>
                  <a:pt x="767" y="235"/>
                </a:lnTo>
                <a:lnTo>
                  <a:pt x="771" y="237"/>
                </a:lnTo>
                <a:lnTo>
                  <a:pt x="774" y="244"/>
                </a:lnTo>
                <a:lnTo>
                  <a:pt x="778" y="240"/>
                </a:lnTo>
                <a:lnTo>
                  <a:pt x="781" y="236"/>
                </a:lnTo>
                <a:lnTo>
                  <a:pt x="784" y="226"/>
                </a:lnTo>
                <a:lnTo>
                  <a:pt x="788" y="223"/>
                </a:lnTo>
                <a:lnTo>
                  <a:pt x="791" y="222"/>
                </a:lnTo>
                <a:lnTo>
                  <a:pt x="795" y="222"/>
                </a:lnTo>
                <a:lnTo>
                  <a:pt x="798" y="224"/>
                </a:lnTo>
                <a:lnTo>
                  <a:pt x="801" y="227"/>
                </a:lnTo>
                <a:lnTo>
                  <a:pt x="805" y="228"/>
                </a:lnTo>
                <a:lnTo>
                  <a:pt x="808" y="224"/>
                </a:lnTo>
                <a:lnTo>
                  <a:pt x="812" y="218"/>
                </a:lnTo>
                <a:lnTo>
                  <a:pt x="815" y="216"/>
                </a:lnTo>
                <a:lnTo>
                  <a:pt x="818" y="220"/>
                </a:lnTo>
                <a:lnTo>
                  <a:pt x="822" y="225"/>
                </a:lnTo>
                <a:lnTo>
                  <a:pt x="825" y="226"/>
                </a:lnTo>
                <a:lnTo>
                  <a:pt x="829" y="228"/>
                </a:lnTo>
                <a:lnTo>
                  <a:pt x="832" y="227"/>
                </a:lnTo>
                <a:lnTo>
                  <a:pt x="835" y="227"/>
                </a:lnTo>
                <a:lnTo>
                  <a:pt x="839" y="223"/>
                </a:lnTo>
                <a:lnTo>
                  <a:pt x="842" y="220"/>
                </a:lnTo>
                <a:lnTo>
                  <a:pt x="846" y="219"/>
                </a:lnTo>
                <a:lnTo>
                  <a:pt x="849" y="225"/>
                </a:lnTo>
                <a:lnTo>
                  <a:pt x="852" y="237"/>
                </a:lnTo>
                <a:lnTo>
                  <a:pt x="856" y="250"/>
                </a:lnTo>
                <a:lnTo>
                  <a:pt x="859" y="245"/>
                </a:lnTo>
                <a:lnTo>
                  <a:pt x="862" y="235"/>
                </a:lnTo>
                <a:lnTo>
                  <a:pt x="866" y="221"/>
                </a:lnTo>
                <a:lnTo>
                  <a:pt x="869" y="225"/>
                </a:lnTo>
                <a:lnTo>
                  <a:pt x="873" y="226"/>
                </a:lnTo>
                <a:lnTo>
                  <a:pt x="876" y="228"/>
                </a:lnTo>
                <a:lnTo>
                  <a:pt x="879" y="218"/>
                </a:lnTo>
                <a:lnTo>
                  <a:pt x="883" y="216"/>
                </a:lnTo>
                <a:lnTo>
                  <a:pt x="886" y="216"/>
                </a:lnTo>
                <a:lnTo>
                  <a:pt x="890" y="215"/>
                </a:lnTo>
                <a:lnTo>
                  <a:pt x="893" y="216"/>
                </a:lnTo>
                <a:lnTo>
                  <a:pt x="896" y="218"/>
                </a:lnTo>
                <a:lnTo>
                  <a:pt x="900" y="218"/>
                </a:lnTo>
                <a:lnTo>
                  <a:pt x="903" y="204"/>
                </a:lnTo>
                <a:lnTo>
                  <a:pt x="907" y="186"/>
                </a:lnTo>
                <a:lnTo>
                  <a:pt x="910" y="174"/>
                </a:lnTo>
                <a:lnTo>
                  <a:pt x="914" y="173"/>
                </a:lnTo>
                <a:lnTo>
                  <a:pt x="917" y="173"/>
                </a:lnTo>
                <a:lnTo>
                  <a:pt x="920" y="174"/>
                </a:lnTo>
                <a:lnTo>
                  <a:pt x="924" y="176"/>
                </a:lnTo>
                <a:lnTo>
                  <a:pt x="927" y="180"/>
                </a:lnTo>
                <a:lnTo>
                  <a:pt x="931" y="179"/>
                </a:lnTo>
                <a:lnTo>
                  <a:pt x="934" y="169"/>
                </a:lnTo>
                <a:lnTo>
                  <a:pt x="937" y="160"/>
                </a:lnTo>
                <a:lnTo>
                  <a:pt x="941" y="155"/>
                </a:lnTo>
                <a:lnTo>
                  <a:pt x="944" y="158"/>
                </a:lnTo>
                <a:lnTo>
                  <a:pt x="947" y="160"/>
                </a:lnTo>
                <a:lnTo>
                  <a:pt x="951" y="165"/>
                </a:lnTo>
                <a:lnTo>
                  <a:pt x="954" y="162"/>
                </a:lnTo>
                <a:lnTo>
                  <a:pt x="958" y="155"/>
                </a:lnTo>
                <a:lnTo>
                  <a:pt x="961" y="150"/>
                </a:lnTo>
                <a:lnTo>
                  <a:pt x="964" y="154"/>
                </a:lnTo>
                <a:lnTo>
                  <a:pt x="968" y="164"/>
                </a:lnTo>
                <a:lnTo>
                  <a:pt x="971" y="172"/>
                </a:lnTo>
                <a:lnTo>
                  <a:pt x="974" y="177"/>
                </a:lnTo>
                <a:lnTo>
                  <a:pt x="978" y="183"/>
                </a:lnTo>
                <a:lnTo>
                  <a:pt x="981" y="183"/>
                </a:lnTo>
                <a:lnTo>
                  <a:pt x="985" y="186"/>
                </a:lnTo>
                <a:lnTo>
                  <a:pt x="988" y="189"/>
                </a:lnTo>
                <a:lnTo>
                  <a:pt x="992" y="191"/>
                </a:lnTo>
                <a:lnTo>
                  <a:pt x="995" y="186"/>
                </a:lnTo>
                <a:lnTo>
                  <a:pt x="998" y="182"/>
                </a:lnTo>
                <a:lnTo>
                  <a:pt x="1002" y="177"/>
                </a:lnTo>
                <a:lnTo>
                  <a:pt x="1005" y="173"/>
                </a:lnTo>
                <a:lnTo>
                  <a:pt x="1009" y="164"/>
                </a:lnTo>
                <a:lnTo>
                  <a:pt x="1012" y="153"/>
                </a:lnTo>
                <a:lnTo>
                  <a:pt x="1015" y="146"/>
                </a:lnTo>
                <a:lnTo>
                  <a:pt x="1019" y="137"/>
                </a:lnTo>
                <a:lnTo>
                  <a:pt x="1022" y="134"/>
                </a:lnTo>
                <a:lnTo>
                  <a:pt x="1026" y="130"/>
                </a:lnTo>
                <a:lnTo>
                  <a:pt x="1029" y="126"/>
                </a:lnTo>
                <a:lnTo>
                  <a:pt x="1032" y="126"/>
                </a:lnTo>
                <a:lnTo>
                  <a:pt x="1036" y="123"/>
                </a:lnTo>
                <a:lnTo>
                  <a:pt x="1039" y="124"/>
                </a:lnTo>
                <a:lnTo>
                  <a:pt x="1043" y="119"/>
                </a:lnTo>
                <a:lnTo>
                  <a:pt x="1046" y="118"/>
                </a:lnTo>
                <a:lnTo>
                  <a:pt x="1049" y="118"/>
                </a:lnTo>
                <a:lnTo>
                  <a:pt x="1053" y="115"/>
                </a:lnTo>
                <a:lnTo>
                  <a:pt x="1056" y="117"/>
                </a:lnTo>
                <a:lnTo>
                  <a:pt x="1059" y="112"/>
                </a:lnTo>
                <a:lnTo>
                  <a:pt x="1063" y="111"/>
                </a:lnTo>
                <a:lnTo>
                  <a:pt x="1066" y="112"/>
                </a:lnTo>
                <a:lnTo>
                  <a:pt x="1070" y="113"/>
                </a:lnTo>
                <a:lnTo>
                  <a:pt x="1073" y="114"/>
                </a:lnTo>
                <a:lnTo>
                  <a:pt x="1076" y="112"/>
                </a:lnTo>
                <a:lnTo>
                  <a:pt x="1080" y="114"/>
                </a:lnTo>
                <a:lnTo>
                  <a:pt x="1083" y="112"/>
                </a:lnTo>
                <a:lnTo>
                  <a:pt x="1087" y="115"/>
                </a:lnTo>
                <a:lnTo>
                  <a:pt x="1090" y="113"/>
                </a:lnTo>
                <a:lnTo>
                  <a:pt x="1093" y="120"/>
                </a:lnTo>
                <a:lnTo>
                  <a:pt x="1097" y="120"/>
                </a:lnTo>
                <a:lnTo>
                  <a:pt x="1100" y="119"/>
                </a:lnTo>
                <a:lnTo>
                  <a:pt x="1104" y="118"/>
                </a:lnTo>
                <a:lnTo>
                  <a:pt x="1107" y="118"/>
                </a:lnTo>
                <a:lnTo>
                  <a:pt x="1110" y="128"/>
                </a:lnTo>
                <a:lnTo>
                  <a:pt x="1114" y="134"/>
                </a:lnTo>
                <a:lnTo>
                  <a:pt x="1117" y="139"/>
                </a:lnTo>
                <a:lnTo>
                  <a:pt x="1121" y="138"/>
                </a:lnTo>
                <a:lnTo>
                  <a:pt x="1124" y="140"/>
                </a:lnTo>
                <a:lnTo>
                  <a:pt x="1127" y="144"/>
                </a:lnTo>
                <a:lnTo>
                  <a:pt x="1131" y="144"/>
                </a:lnTo>
                <a:lnTo>
                  <a:pt x="1134" y="142"/>
                </a:lnTo>
                <a:lnTo>
                  <a:pt x="1138" y="147"/>
                </a:lnTo>
                <a:lnTo>
                  <a:pt x="1141" y="149"/>
                </a:lnTo>
                <a:lnTo>
                  <a:pt x="1144" y="145"/>
                </a:lnTo>
                <a:lnTo>
                  <a:pt x="1148" y="138"/>
                </a:lnTo>
                <a:lnTo>
                  <a:pt x="1151" y="137"/>
                </a:lnTo>
                <a:lnTo>
                  <a:pt x="1154" y="136"/>
                </a:lnTo>
                <a:lnTo>
                  <a:pt x="1158" y="133"/>
                </a:lnTo>
                <a:lnTo>
                  <a:pt x="1161" y="131"/>
                </a:lnTo>
                <a:lnTo>
                  <a:pt x="1165" y="133"/>
                </a:lnTo>
                <a:lnTo>
                  <a:pt x="1168" y="130"/>
                </a:lnTo>
                <a:lnTo>
                  <a:pt x="1171" y="131"/>
                </a:lnTo>
                <a:lnTo>
                  <a:pt x="1175" y="124"/>
                </a:lnTo>
                <a:lnTo>
                  <a:pt x="1178" y="121"/>
                </a:lnTo>
                <a:lnTo>
                  <a:pt x="1182" y="117"/>
                </a:lnTo>
                <a:lnTo>
                  <a:pt x="1185" y="120"/>
                </a:lnTo>
                <a:lnTo>
                  <a:pt x="1188" y="121"/>
                </a:lnTo>
                <a:lnTo>
                  <a:pt x="1192" y="121"/>
                </a:lnTo>
                <a:lnTo>
                  <a:pt x="1195" y="124"/>
                </a:lnTo>
                <a:lnTo>
                  <a:pt x="1199" y="124"/>
                </a:lnTo>
                <a:lnTo>
                  <a:pt x="1202" y="123"/>
                </a:lnTo>
                <a:lnTo>
                  <a:pt x="1206" y="119"/>
                </a:lnTo>
                <a:lnTo>
                  <a:pt x="1209" y="115"/>
                </a:lnTo>
                <a:lnTo>
                  <a:pt x="1212" y="107"/>
                </a:lnTo>
                <a:lnTo>
                  <a:pt x="1216" y="102"/>
                </a:lnTo>
                <a:lnTo>
                  <a:pt x="1219" y="99"/>
                </a:lnTo>
                <a:lnTo>
                  <a:pt x="1223" y="99"/>
                </a:lnTo>
                <a:lnTo>
                  <a:pt x="1226" y="98"/>
                </a:lnTo>
                <a:lnTo>
                  <a:pt x="1229" y="92"/>
                </a:lnTo>
                <a:lnTo>
                  <a:pt x="1233" y="84"/>
                </a:lnTo>
                <a:lnTo>
                  <a:pt x="1236" y="77"/>
                </a:lnTo>
                <a:lnTo>
                  <a:pt x="1239" y="75"/>
                </a:lnTo>
                <a:lnTo>
                  <a:pt x="1243" y="75"/>
                </a:lnTo>
                <a:lnTo>
                  <a:pt x="1246" y="69"/>
                </a:lnTo>
                <a:lnTo>
                  <a:pt x="1250" y="66"/>
                </a:lnTo>
                <a:lnTo>
                  <a:pt x="1253" y="65"/>
                </a:lnTo>
                <a:lnTo>
                  <a:pt x="1256" y="69"/>
                </a:lnTo>
                <a:lnTo>
                  <a:pt x="1260" y="68"/>
                </a:lnTo>
                <a:lnTo>
                  <a:pt x="1263" y="66"/>
                </a:lnTo>
                <a:lnTo>
                  <a:pt x="1266" y="70"/>
                </a:lnTo>
                <a:lnTo>
                  <a:pt x="1270" y="71"/>
                </a:lnTo>
                <a:lnTo>
                  <a:pt x="1273" y="73"/>
                </a:lnTo>
                <a:lnTo>
                  <a:pt x="1277" y="66"/>
                </a:lnTo>
                <a:lnTo>
                  <a:pt x="1280" y="64"/>
                </a:lnTo>
                <a:lnTo>
                  <a:pt x="1284" y="57"/>
                </a:lnTo>
                <a:lnTo>
                  <a:pt x="1287" y="50"/>
                </a:lnTo>
                <a:lnTo>
                  <a:pt x="1290" y="39"/>
                </a:lnTo>
                <a:lnTo>
                  <a:pt x="1294" y="24"/>
                </a:lnTo>
                <a:lnTo>
                  <a:pt x="1297" y="17"/>
                </a:lnTo>
                <a:lnTo>
                  <a:pt x="1301" y="14"/>
                </a:lnTo>
                <a:lnTo>
                  <a:pt x="1304" y="17"/>
                </a:lnTo>
                <a:lnTo>
                  <a:pt x="1307" y="13"/>
                </a:lnTo>
                <a:lnTo>
                  <a:pt x="1311" y="12"/>
                </a:lnTo>
                <a:lnTo>
                  <a:pt x="1314" y="13"/>
                </a:lnTo>
                <a:lnTo>
                  <a:pt x="1318" y="18"/>
                </a:lnTo>
                <a:lnTo>
                  <a:pt x="1321" y="23"/>
                </a:lnTo>
                <a:lnTo>
                  <a:pt x="1324" y="24"/>
                </a:lnTo>
                <a:lnTo>
                  <a:pt x="1328" y="26"/>
                </a:lnTo>
                <a:lnTo>
                  <a:pt x="1331" y="26"/>
                </a:lnTo>
                <a:lnTo>
                  <a:pt x="1335" y="31"/>
                </a:lnTo>
                <a:lnTo>
                  <a:pt x="1338" y="33"/>
                </a:lnTo>
                <a:lnTo>
                  <a:pt x="1341" y="31"/>
                </a:lnTo>
                <a:lnTo>
                  <a:pt x="1345" y="20"/>
                </a:lnTo>
                <a:lnTo>
                  <a:pt x="1348" y="7"/>
                </a:lnTo>
                <a:lnTo>
                  <a:pt x="1351" y="3"/>
                </a:lnTo>
                <a:lnTo>
                  <a:pt x="1355" y="7"/>
                </a:lnTo>
                <a:lnTo>
                  <a:pt x="1358" y="14"/>
                </a:lnTo>
                <a:lnTo>
                  <a:pt x="1362" y="18"/>
                </a:lnTo>
                <a:lnTo>
                  <a:pt x="1365" y="23"/>
                </a:lnTo>
                <a:lnTo>
                  <a:pt x="1368" y="30"/>
                </a:lnTo>
                <a:lnTo>
                  <a:pt x="1372" y="39"/>
                </a:lnTo>
                <a:lnTo>
                  <a:pt x="1375" y="43"/>
                </a:lnTo>
                <a:lnTo>
                  <a:pt x="1379" y="44"/>
                </a:lnTo>
                <a:lnTo>
                  <a:pt x="1382" y="41"/>
                </a:lnTo>
                <a:lnTo>
                  <a:pt x="1385" y="36"/>
                </a:lnTo>
                <a:lnTo>
                  <a:pt x="1389" y="33"/>
                </a:lnTo>
                <a:lnTo>
                  <a:pt x="1392" y="28"/>
                </a:lnTo>
                <a:lnTo>
                  <a:pt x="1396" y="27"/>
                </a:lnTo>
                <a:lnTo>
                  <a:pt x="1399" y="25"/>
                </a:lnTo>
                <a:lnTo>
                  <a:pt x="1402" y="23"/>
                </a:lnTo>
                <a:lnTo>
                  <a:pt x="1406" y="25"/>
                </a:lnTo>
                <a:lnTo>
                  <a:pt x="1409" y="28"/>
                </a:lnTo>
                <a:lnTo>
                  <a:pt x="1413" y="28"/>
                </a:lnTo>
                <a:lnTo>
                  <a:pt x="1416" y="21"/>
                </a:lnTo>
                <a:lnTo>
                  <a:pt x="1420" y="16"/>
                </a:lnTo>
                <a:lnTo>
                  <a:pt x="1423" y="15"/>
                </a:lnTo>
                <a:lnTo>
                  <a:pt x="1426" y="17"/>
                </a:lnTo>
                <a:lnTo>
                  <a:pt x="1430" y="21"/>
                </a:lnTo>
                <a:lnTo>
                  <a:pt x="1433" y="25"/>
                </a:lnTo>
                <a:lnTo>
                  <a:pt x="1436" y="26"/>
                </a:lnTo>
                <a:lnTo>
                  <a:pt x="1440" y="27"/>
                </a:lnTo>
                <a:lnTo>
                  <a:pt x="1443" y="33"/>
                </a:lnTo>
                <a:lnTo>
                  <a:pt x="1447" y="40"/>
                </a:lnTo>
                <a:lnTo>
                  <a:pt x="1450" y="44"/>
                </a:lnTo>
                <a:lnTo>
                  <a:pt x="1453" y="46"/>
                </a:lnTo>
                <a:lnTo>
                  <a:pt x="1457" y="53"/>
                </a:lnTo>
                <a:lnTo>
                  <a:pt x="1460" y="65"/>
                </a:lnTo>
                <a:lnTo>
                  <a:pt x="1463" y="68"/>
                </a:lnTo>
                <a:lnTo>
                  <a:pt x="1467" y="61"/>
                </a:lnTo>
                <a:lnTo>
                  <a:pt x="1470" y="57"/>
                </a:lnTo>
                <a:lnTo>
                  <a:pt x="1474" y="57"/>
                </a:lnTo>
                <a:lnTo>
                  <a:pt x="1477" y="62"/>
                </a:lnTo>
                <a:lnTo>
                  <a:pt x="1480" y="60"/>
                </a:lnTo>
                <a:lnTo>
                  <a:pt x="1484" y="63"/>
                </a:lnTo>
                <a:lnTo>
                  <a:pt x="1487" y="62"/>
                </a:lnTo>
                <a:lnTo>
                  <a:pt x="1491" y="61"/>
                </a:lnTo>
                <a:lnTo>
                  <a:pt x="1494" y="56"/>
                </a:lnTo>
                <a:lnTo>
                  <a:pt x="1498" y="56"/>
                </a:lnTo>
                <a:lnTo>
                  <a:pt x="1501" y="61"/>
                </a:lnTo>
                <a:lnTo>
                  <a:pt x="1504" y="71"/>
                </a:lnTo>
                <a:lnTo>
                  <a:pt x="1508" y="85"/>
                </a:lnTo>
                <a:lnTo>
                  <a:pt x="1511" y="89"/>
                </a:lnTo>
                <a:lnTo>
                  <a:pt x="1515" y="90"/>
                </a:lnTo>
                <a:lnTo>
                  <a:pt x="1518" y="88"/>
                </a:lnTo>
                <a:lnTo>
                  <a:pt x="1521" y="85"/>
                </a:lnTo>
                <a:lnTo>
                  <a:pt x="1525" y="84"/>
                </a:lnTo>
                <a:lnTo>
                  <a:pt x="1528" y="80"/>
                </a:lnTo>
                <a:lnTo>
                  <a:pt x="1532" y="82"/>
                </a:lnTo>
                <a:lnTo>
                  <a:pt x="1535" y="80"/>
                </a:lnTo>
                <a:lnTo>
                  <a:pt x="1538" y="81"/>
                </a:lnTo>
                <a:lnTo>
                  <a:pt x="1542" y="76"/>
                </a:lnTo>
                <a:lnTo>
                  <a:pt x="1545" y="74"/>
                </a:lnTo>
                <a:lnTo>
                  <a:pt x="1548" y="68"/>
                </a:lnTo>
                <a:lnTo>
                  <a:pt x="1552" y="66"/>
                </a:lnTo>
                <a:lnTo>
                  <a:pt x="1555" y="62"/>
                </a:lnTo>
                <a:lnTo>
                  <a:pt x="1559" y="56"/>
                </a:lnTo>
                <a:lnTo>
                  <a:pt x="1562" y="43"/>
                </a:lnTo>
                <a:lnTo>
                  <a:pt x="1565" y="27"/>
                </a:lnTo>
                <a:lnTo>
                  <a:pt x="1569" y="23"/>
                </a:lnTo>
                <a:lnTo>
                  <a:pt x="1572" y="24"/>
                </a:lnTo>
                <a:lnTo>
                  <a:pt x="1576" y="28"/>
                </a:lnTo>
                <a:lnTo>
                  <a:pt x="1579" y="30"/>
                </a:lnTo>
                <a:lnTo>
                  <a:pt x="1582" y="31"/>
                </a:lnTo>
                <a:lnTo>
                  <a:pt x="1586" y="38"/>
                </a:lnTo>
                <a:lnTo>
                  <a:pt x="1589" y="47"/>
                </a:lnTo>
                <a:lnTo>
                  <a:pt x="1593" y="55"/>
                </a:lnTo>
                <a:lnTo>
                  <a:pt x="1596" y="58"/>
                </a:lnTo>
                <a:lnTo>
                  <a:pt x="1599" y="60"/>
                </a:lnTo>
                <a:lnTo>
                  <a:pt x="1603" y="62"/>
                </a:lnTo>
                <a:lnTo>
                  <a:pt x="1606" y="66"/>
                </a:lnTo>
                <a:lnTo>
                  <a:pt x="1610" y="68"/>
                </a:lnTo>
                <a:lnTo>
                  <a:pt x="1613" y="73"/>
                </a:lnTo>
                <a:lnTo>
                  <a:pt x="1616" y="76"/>
                </a:lnTo>
                <a:lnTo>
                  <a:pt x="1620" y="72"/>
                </a:lnTo>
                <a:lnTo>
                  <a:pt x="1623" y="68"/>
                </a:lnTo>
                <a:lnTo>
                  <a:pt x="1627" y="63"/>
                </a:lnTo>
                <a:lnTo>
                  <a:pt x="1630" y="58"/>
                </a:lnTo>
                <a:lnTo>
                  <a:pt x="1633" y="54"/>
                </a:lnTo>
                <a:lnTo>
                  <a:pt x="1637" y="52"/>
                </a:lnTo>
                <a:lnTo>
                  <a:pt x="1640" y="51"/>
                </a:lnTo>
                <a:lnTo>
                  <a:pt x="1644" y="45"/>
                </a:lnTo>
                <a:lnTo>
                  <a:pt x="1647" y="44"/>
                </a:lnTo>
                <a:lnTo>
                  <a:pt x="1650" y="40"/>
                </a:lnTo>
                <a:lnTo>
                  <a:pt x="1654" y="41"/>
                </a:lnTo>
                <a:lnTo>
                  <a:pt x="1657" y="33"/>
                </a:lnTo>
                <a:lnTo>
                  <a:pt x="1660" y="23"/>
                </a:lnTo>
                <a:lnTo>
                  <a:pt x="1664" y="15"/>
                </a:lnTo>
                <a:lnTo>
                  <a:pt x="1667" y="13"/>
                </a:lnTo>
                <a:lnTo>
                  <a:pt x="1671" y="12"/>
                </a:lnTo>
                <a:lnTo>
                  <a:pt x="1674" y="11"/>
                </a:lnTo>
                <a:lnTo>
                  <a:pt x="1677" y="11"/>
                </a:lnTo>
                <a:lnTo>
                  <a:pt x="1681" y="12"/>
                </a:lnTo>
                <a:lnTo>
                  <a:pt x="1684" y="12"/>
                </a:lnTo>
                <a:lnTo>
                  <a:pt x="1688" y="10"/>
                </a:lnTo>
                <a:lnTo>
                  <a:pt x="1691" y="7"/>
                </a:lnTo>
                <a:lnTo>
                  <a:pt x="1694" y="0"/>
                </a:lnTo>
              </a:path>
            </a:pathLst>
          </a:custGeom>
          <a:noFill/>
          <a:ln w="4763"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7" name="Freeform 58">
            <a:extLst>
              <a:ext uri="{FF2B5EF4-FFF2-40B4-BE49-F238E27FC236}">
                <a16:creationId xmlns:a16="http://schemas.microsoft.com/office/drawing/2014/main" id="{DFADD6D7-8E01-48F5-A2F5-2B163B5E5E74}"/>
              </a:ext>
            </a:extLst>
          </p:cNvPr>
          <p:cNvSpPr>
            <a:spLocks/>
          </p:cNvSpPr>
          <p:nvPr/>
        </p:nvSpPr>
        <p:spPr bwMode="auto">
          <a:xfrm>
            <a:off x="402853" y="5042040"/>
            <a:ext cx="2689225" cy="788988"/>
          </a:xfrm>
          <a:custGeom>
            <a:avLst/>
            <a:gdLst>
              <a:gd name="T0" fmla="*/ 24 w 1694"/>
              <a:gd name="T1" fmla="*/ 440 h 497"/>
              <a:gd name="T2" fmla="*/ 51 w 1694"/>
              <a:gd name="T3" fmla="*/ 441 h 497"/>
              <a:gd name="T4" fmla="*/ 78 w 1694"/>
              <a:gd name="T5" fmla="*/ 439 h 497"/>
              <a:gd name="T6" fmla="*/ 105 w 1694"/>
              <a:gd name="T7" fmla="*/ 458 h 497"/>
              <a:gd name="T8" fmla="*/ 132 w 1694"/>
              <a:gd name="T9" fmla="*/ 496 h 497"/>
              <a:gd name="T10" fmla="*/ 160 w 1694"/>
              <a:gd name="T11" fmla="*/ 480 h 497"/>
              <a:gd name="T12" fmla="*/ 187 w 1694"/>
              <a:gd name="T13" fmla="*/ 477 h 497"/>
              <a:gd name="T14" fmla="*/ 214 w 1694"/>
              <a:gd name="T15" fmla="*/ 464 h 497"/>
              <a:gd name="T16" fmla="*/ 241 w 1694"/>
              <a:gd name="T17" fmla="*/ 432 h 497"/>
              <a:gd name="T18" fmla="*/ 268 w 1694"/>
              <a:gd name="T19" fmla="*/ 433 h 497"/>
              <a:gd name="T20" fmla="*/ 295 w 1694"/>
              <a:gd name="T21" fmla="*/ 423 h 497"/>
              <a:gd name="T22" fmla="*/ 323 w 1694"/>
              <a:gd name="T23" fmla="*/ 401 h 497"/>
              <a:gd name="T24" fmla="*/ 350 w 1694"/>
              <a:gd name="T25" fmla="*/ 406 h 497"/>
              <a:gd name="T26" fmla="*/ 377 w 1694"/>
              <a:gd name="T27" fmla="*/ 387 h 497"/>
              <a:gd name="T28" fmla="*/ 404 w 1694"/>
              <a:gd name="T29" fmla="*/ 378 h 497"/>
              <a:gd name="T30" fmla="*/ 431 w 1694"/>
              <a:gd name="T31" fmla="*/ 363 h 497"/>
              <a:gd name="T32" fmla="*/ 458 w 1694"/>
              <a:gd name="T33" fmla="*/ 331 h 497"/>
              <a:gd name="T34" fmla="*/ 486 w 1694"/>
              <a:gd name="T35" fmla="*/ 329 h 497"/>
              <a:gd name="T36" fmla="*/ 513 w 1694"/>
              <a:gd name="T37" fmla="*/ 330 h 497"/>
              <a:gd name="T38" fmla="*/ 540 w 1694"/>
              <a:gd name="T39" fmla="*/ 344 h 497"/>
              <a:gd name="T40" fmla="*/ 567 w 1694"/>
              <a:gd name="T41" fmla="*/ 341 h 497"/>
              <a:gd name="T42" fmla="*/ 594 w 1694"/>
              <a:gd name="T43" fmla="*/ 324 h 497"/>
              <a:gd name="T44" fmla="*/ 622 w 1694"/>
              <a:gd name="T45" fmla="*/ 314 h 497"/>
              <a:gd name="T46" fmla="*/ 649 w 1694"/>
              <a:gd name="T47" fmla="*/ 300 h 497"/>
              <a:gd name="T48" fmla="*/ 676 w 1694"/>
              <a:gd name="T49" fmla="*/ 273 h 497"/>
              <a:gd name="T50" fmla="*/ 703 w 1694"/>
              <a:gd name="T51" fmla="*/ 248 h 497"/>
              <a:gd name="T52" fmla="*/ 730 w 1694"/>
              <a:gd name="T53" fmla="*/ 242 h 497"/>
              <a:gd name="T54" fmla="*/ 757 w 1694"/>
              <a:gd name="T55" fmla="*/ 245 h 497"/>
              <a:gd name="T56" fmla="*/ 784 w 1694"/>
              <a:gd name="T57" fmla="*/ 212 h 497"/>
              <a:gd name="T58" fmla="*/ 812 w 1694"/>
              <a:gd name="T59" fmla="*/ 208 h 497"/>
              <a:gd name="T60" fmla="*/ 839 w 1694"/>
              <a:gd name="T61" fmla="*/ 206 h 497"/>
              <a:gd name="T62" fmla="*/ 866 w 1694"/>
              <a:gd name="T63" fmla="*/ 204 h 497"/>
              <a:gd name="T64" fmla="*/ 893 w 1694"/>
              <a:gd name="T65" fmla="*/ 191 h 497"/>
              <a:gd name="T66" fmla="*/ 920 w 1694"/>
              <a:gd name="T67" fmla="*/ 164 h 497"/>
              <a:gd name="T68" fmla="*/ 947 w 1694"/>
              <a:gd name="T69" fmla="*/ 132 h 497"/>
              <a:gd name="T70" fmla="*/ 974 w 1694"/>
              <a:gd name="T71" fmla="*/ 154 h 497"/>
              <a:gd name="T72" fmla="*/ 1002 w 1694"/>
              <a:gd name="T73" fmla="*/ 158 h 497"/>
              <a:gd name="T74" fmla="*/ 1029 w 1694"/>
              <a:gd name="T75" fmla="*/ 123 h 497"/>
              <a:gd name="T76" fmla="*/ 1056 w 1694"/>
              <a:gd name="T77" fmla="*/ 125 h 497"/>
              <a:gd name="T78" fmla="*/ 1083 w 1694"/>
              <a:gd name="T79" fmla="*/ 123 h 497"/>
              <a:gd name="T80" fmla="*/ 1110 w 1694"/>
              <a:gd name="T81" fmla="*/ 140 h 497"/>
              <a:gd name="T82" fmla="*/ 1138 w 1694"/>
              <a:gd name="T83" fmla="*/ 138 h 497"/>
              <a:gd name="T84" fmla="*/ 1165 w 1694"/>
              <a:gd name="T85" fmla="*/ 114 h 497"/>
              <a:gd name="T86" fmla="*/ 1192 w 1694"/>
              <a:gd name="T87" fmla="*/ 93 h 497"/>
              <a:gd name="T88" fmla="*/ 1219 w 1694"/>
              <a:gd name="T89" fmla="*/ 81 h 497"/>
              <a:gd name="T90" fmla="*/ 1246 w 1694"/>
              <a:gd name="T91" fmla="*/ 56 h 497"/>
              <a:gd name="T92" fmla="*/ 1273 w 1694"/>
              <a:gd name="T93" fmla="*/ 21 h 497"/>
              <a:gd name="T94" fmla="*/ 1301 w 1694"/>
              <a:gd name="T95" fmla="*/ 22 h 497"/>
              <a:gd name="T96" fmla="*/ 1328 w 1694"/>
              <a:gd name="T97" fmla="*/ 43 h 497"/>
              <a:gd name="T98" fmla="*/ 1355 w 1694"/>
              <a:gd name="T99" fmla="*/ 18 h 497"/>
              <a:gd name="T100" fmla="*/ 1382 w 1694"/>
              <a:gd name="T101" fmla="*/ 6 h 497"/>
              <a:gd name="T102" fmla="*/ 1409 w 1694"/>
              <a:gd name="T103" fmla="*/ 12 h 497"/>
              <a:gd name="T104" fmla="*/ 1436 w 1694"/>
              <a:gd name="T105" fmla="*/ 16 h 497"/>
              <a:gd name="T106" fmla="*/ 1463 w 1694"/>
              <a:gd name="T107" fmla="*/ 40 h 497"/>
              <a:gd name="T108" fmla="*/ 1491 w 1694"/>
              <a:gd name="T109" fmla="*/ 70 h 497"/>
              <a:gd name="T110" fmla="*/ 1518 w 1694"/>
              <a:gd name="T111" fmla="*/ 89 h 497"/>
              <a:gd name="T112" fmla="*/ 1545 w 1694"/>
              <a:gd name="T113" fmla="*/ 77 h 497"/>
              <a:gd name="T114" fmla="*/ 1572 w 1694"/>
              <a:gd name="T115" fmla="*/ 81 h 497"/>
              <a:gd name="T116" fmla="*/ 1599 w 1694"/>
              <a:gd name="T117" fmla="*/ 100 h 497"/>
              <a:gd name="T118" fmla="*/ 1627 w 1694"/>
              <a:gd name="T119" fmla="*/ 70 h 497"/>
              <a:gd name="T120" fmla="*/ 1654 w 1694"/>
              <a:gd name="T121" fmla="*/ 58 h 497"/>
              <a:gd name="T122" fmla="*/ 1681 w 1694"/>
              <a:gd name="T123" fmla="*/ 65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4" h="497">
                <a:moveTo>
                  <a:pt x="0" y="419"/>
                </a:moveTo>
                <a:lnTo>
                  <a:pt x="3" y="427"/>
                </a:lnTo>
                <a:lnTo>
                  <a:pt x="7" y="437"/>
                </a:lnTo>
                <a:lnTo>
                  <a:pt x="10" y="444"/>
                </a:lnTo>
                <a:lnTo>
                  <a:pt x="14" y="448"/>
                </a:lnTo>
                <a:lnTo>
                  <a:pt x="17" y="449"/>
                </a:lnTo>
                <a:lnTo>
                  <a:pt x="20" y="445"/>
                </a:lnTo>
                <a:lnTo>
                  <a:pt x="24" y="440"/>
                </a:lnTo>
                <a:lnTo>
                  <a:pt x="27" y="434"/>
                </a:lnTo>
                <a:lnTo>
                  <a:pt x="31" y="429"/>
                </a:lnTo>
                <a:lnTo>
                  <a:pt x="34" y="428"/>
                </a:lnTo>
                <a:lnTo>
                  <a:pt x="37" y="429"/>
                </a:lnTo>
                <a:lnTo>
                  <a:pt x="41" y="433"/>
                </a:lnTo>
                <a:lnTo>
                  <a:pt x="44" y="437"/>
                </a:lnTo>
                <a:lnTo>
                  <a:pt x="48" y="440"/>
                </a:lnTo>
                <a:lnTo>
                  <a:pt x="51" y="441"/>
                </a:lnTo>
                <a:lnTo>
                  <a:pt x="54" y="442"/>
                </a:lnTo>
                <a:lnTo>
                  <a:pt x="58" y="440"/>
                </a:lnTo>
                <a:lnTo>
                  <a:pt x="61" y="440"/>
                </a:lnTo>
                <a:lnTo>
                  <a:pt x="64" y="442"/>
                </a:lnTo>
                <a:lnTo>
                  <a:pt x="68" y="443"/>
                </a:lnTo>
                <a:lnTo>
                  <a:pt x="71" y="440"/>
                </a:lnTo>
                <a:lnTo>
                  <a:pt x="75" y="438"/>
                </a:lnTo>
                <a:lnTo>
                  <a:pt x="78" y="439"/>
                </a:lnTo>
                <a:lnTo>
                  <a:pt x="81" y="446"/>
                </a:lnTo>
                <a:lnTo>
                  <a:pt x="85" y="451"/>
                </a:lnTo>
                <a:lnTo>
                  <a:pt x="88" y="458"/>
                </a:lnTo>
                <a:lnTo>
                  <a:pt x="92" y="459"/>
                </a:lnTo>
                <a:lnTo>
                  <a:pt x="95" y="460"/>
                </a:lnTo>
                <a:lnTo>
                  <a:pt x="98" y="458"/>
                </a:lnTo>
                <a:lnTo>
                  <a:pt x="102" y="458"/>
                </a:lnTo>
                <a:lnTo>
                  <a:pt x="105" y="458"/>
                </a:lnTo>
                <a:lnTo>
                  <a:pt x="109" y="455"/>
                </a:lnTo>
                <a:lnTo>
                  <a:pt x="112" y="456"/>
                </a:lnTo>
                <a:lnTo>
                  <a:pt x="116" y="457"/>
                </a:lnTo>
                <a:lnTo>
                  <a:pt x="119" y="469"/>
                </a:lnTo>
                <a:lnTo>
                  <a:pt x="122" y="481"/>
                </a:lnTo>
                <a:lnTo>
                  <a:pt x="126" y="491"/>
                </a:lnTo>
                <a:lnTo>
                  <a:pt x="129" y="497"/>
                </a:lnTo>
                <a:lnTo>
                  <a:pt x="132" y="496"/>
                </a:lnTo>
                <a:lnTo>
                  <a:pt x="136" y="492"/>
                </a:lnTo>
                <a:lnTo>
                  <a:pt x="139" y="490"/>
                </a:lnTo>
                <a:lnTo>
                  <a:pt x="143" y="491"/>
                </a:lnTo>
                <a:lnTo>
                  <a:pt x="146" y="490"/>
                </a:lnTo>
                <a:lnTo>
                  <a:pt x="149" y="491"/>
                </a:lnTo>
                <a:lnTo>
                  <a:pt x="153" y="486"/>
                </a:lnTo>
                <a:lnTo>
                  <a:pt x="156" y="487"/>
                </a:lnTo>
                <a:lnTo>
                  <a:pt x="160" y="480"/>
                </a:lnTo>
                <a:lnTo>
                  <a:pt x="163" y="478"/>
                </a:lnTo>
                <a:lnTo>
                  <a:pt x="166" y="475"/>
                </a:lnTo>
                <a:lnTo>
                  <a:pt x="170" y="476"/>
                </a:lnTo>
                <a:lnTo>
                  <a:pt x="173" y="478"/>
                </a:lnTo>
                <a:lnTo>
                  <a:pt x="176" y="477"/>
                </a:lnTo>
                <a:lnTo>
                  <a:pt x="180" y="475"/>
                </a:lnTo>
                <a:lnTo>
                  <a:pt x="183" y="474"/>
                </a:lnTo>
                <a:lnTo>
                  <a:pt x="187" y="477"/>
                </a:lnTo>
                <a:lnTo>
                  <a:pt x="190" y="478"/>
                </a:lnTo>
                <a:lnTo>
                  <a:pt x="194" y="480"/>
                </a:lnTo>
                <a:lnTo>
                  <a:pt x="197" y="478"/>
                </a:lnTo>
                <a:lnTo>
                  <a:pt x="200" y="475"/>
                </a:lnTo>
                <a:lnTo>
                  <a:pt x="204" y="471"/>
                </a:lnTo>
                <a:lnTo>
                  <a:pt x="207" y="466"/>
                </a:lnTo>
                <a:lnTo>
                  <a:pt x="211" y="465"/>
                </a:lnTo>
                <a:lnTo>
                  <a:pt x="214" y="464"/>
                </a:lnTo>
                <a:lnTo>
                  <a:pt x="217" y="465"/>
                </a:lnTo>
                <a:lnTo>
                  <a:pt x="221" y="459"/>
                </a:lnTo>
                <a:lnTo>
                  <a:pt x="224" y="454"/>
                </a:lnTo>
                <a:lnTo>
                  <a:pt x="228" y="444"/>
                </a:lnTo>
                <a:lnTo>
                  <a:pt x="231" y="439"/>
                </a:lnTo>
                <a:lnTo>
                  <a:pt x="234" y="436"/>
                </a:lnTo>
                <a:lnTo>
                  <a:pt x="238" y="432"/>
                </a:lnTo>
                <a:lnTo>
                  <a:pt x="241" y="432"/>
                </a:lnTo>
                <a:lnTo>
                  <a:pt x="244" y="431"/>
                </a:lnTo>
                <a:lnTo>
                  <a:pt x="248" y="431"/>
                </a:lnTo>
                <a:lnTo>
                  <a:pt x="251" y="433"/>
                </a:lnTo>
                <a:lnTo>
                  <a:pt x="255" y="433"/>
                </a:lnTo>
                <a:lnTo>
                  <a:pt x="258" y="432"/>
                </a:lnTo>
                <a:lnTo>
                  <a:pt x="261" y="428"/>
                </a:lnTo>
                <a:lnTo>
                  <a:pt x="265" y="429"/>
                </a:lnTo>
                <a:lnTo>
                  <a:pt x="268" y="433"/>
                </a:lnTo>
                <a:lnTo>
                  <a:pt x="272" y="432"/>
                </a:lnTo>
                <a:lnTo>
                  <a:pt x="275" y="430"/>
                </a:lnTo>
                <a:lnTo>
                  <a:pt x="278" y="428"/>
                </a:lnTo>
                <a:lnTo>
                  <a:pt x="282" y="426"/>
                </a:lnTo>
                <a:lnTo>
                  <a:pt x="285" y="421"/>
                </a:lnTo>
                <a:lnTo>
                  <a:pt x="289" y="417"/>
                </a:lnTo>
                <a:lnTo>
                  <a:pt x="292" y="419"/>
                </a:lnTo>
                <a:lnTo>
                  <a:pt x="295" y="423"/>
                </a:lnTo>
                <a:lnTo>
                  <a:pt x="299" y="422"/>
                </a:lnTo>
                <a:lnTo>
                  <a:pt x="302" y="419"/>
                </a:lnTo>
                <a:lnTo>
                  <a:pt x="306" y="417"/>
                </a:lnTo>
                <a:lnTo>
                  <a:pt x="309" y="413"/>
                </a:lnTo>
                <a:lnTo>
                  <a:pt x="312" y="407"/>
                </a:lnTo>
                <a:lnTo>
                  <a:pt x="316" y="399"/>
                </a:lnTo>
                <a:lnTo>
                  <a:pt x="319" y="401"/>
                </a:lnTo>
                <a:lnTo>
                  <a:pt x="323" y="401"/>
                </a:lnTo>
                <a:lnTo>
                  <a:pt x="326" y="401"/>
                </a:lnTo>
                <a:lnTo>
                  <a:pt x="329" y="399"/>
                </a:lnTo>
                <a:lnTo>
                  <a:pt x="333" y="403"/>
                </a:lnTo>
                <a:lnTo>
                  <a:pt x="336" y="406"/>
                </a:lnTo>
                <a:lnTo>
                  <a:pt x="340" y="405"/>
                </a:lnTo>
                <a:lnTo>
                  <a:pt x="343" y="402"/>
                </a:lnTo>
                <a:lnTo>
                  <a:pt x="346" y="404"/>
                </a:lnTo>
                <a:lnTo>
                  <a:pt x="350" y="406"/>
                </a:lnTo>
                <a:lnTo>
                  <a:pt x="353" y="408"/>
                </a:lnTo>
                <a:lnTo>
                  <a:pt x="356" y="404"/>
                </a:lnTo>
                <a:lnTo>
                  <a:pt x="360" y="404"/>
                </a:lnTo>
                <a:lnTo>
                  <a:pt x="363" y="405"/>
                </a:lnTo>
                <a:lnTo>
                  <a:pt x="367" y="406"/>
                </a:lnTo>
                <a:lnTo>
                  <a:pt x="370" y="401"/>
                </a:lnTo>
                <a:lnTo>
                  <a:pt x="373" y="394"/>
                </a:lnTo>
                <a:lnTo>
                  <a:pt x="377" y="387"/>
                </a:lnTo>
                <a:lnTo>
                  <a:pt x="380" y="381"/>
                </a:lnTo>
                <a:lnTo>
                  <a:pt x="384" y="378"/>
                </a:lnTo>
                <a:lnTo>
                  <a:pt x="387" y="374"/>
                </a:lnTo>
                <a:lnTo>
                  <a:pt x="390" y="373"/>
                </a:lnTo>
                <a:lnTo>
                  <a:pt x="394" y="375"/>
                </a:lnTo>
                <a:lnTo>
                  <a:pt x="397" y="379"/>
                </a:lnTo>
                <a:lnTo>
                  <a:pt x="401" y="381"/>
                </a:lnTo>
                <a:lnTo>
                  <a:pt x="404" y="378"/>
                </a:lnTo>
                <a:lnTo>
                  <a:pt x="408" y="376"/>
                </a:lnTo>
                <a:lnTo>
                  <a:pt x="411" y="370"/>
                </a:lnTo>
                <a:lnTo>
                  <a:pt x="414" y="363"/>
                </a:lnTo>
                <a:lnTo>
                  <a:pt x="418" y="359"/>
                </a:lnTo>
                <a:lnTo>
                  <a:pt x="421" y="359"/>
                </a:lnTo>
                <a:lnTo>
                  <a:pt x="425" y="362"/>
                </a:lnTo>
                <a:lnTo>
                  <a:pt x="428" y="363"/>
                </a:lnTo>
                <a:lnTo>
                  <a:pt x="431" y="363"/>
                </a:lnTo>
                <a:lnTo>
                  <a:pt x="435" y="363"/>
                </a:lnTo>
                <a:lnTo>
                  <a:pt x="438" y="362"/>
                </a:lnTo>
                <a:lnTo>
                  <a:pt x="441" y="361"/>
                </a:lnTo>
                <a:lnTo>
                  <a:pt x="445" y="352"/>
                </a:lnTo>
                <a:lnTo>
                  <a:pt x="448" y="346"/>
                </a:lnTo>
                <a:lnTo>
                  <a:pt x="452" y="340"/>
                </a:lnTo>
                <a:lnTo>
                  <a:pt x="455" y="336"/>
                </a:lnTo>
                <a:lnTo>
                  <a:pt x="458" y="331"/>
                </a:lnTo>
                <a:lnTo>
                  <a:pt x="462" y="323"/>
                </a:lnTo>
                <a:lnTo>
                  <a:pt x="465" y="320"/>
                </a:lnTo>
                <a:lnTo>
                  <a:pt x="468" y="321"/>
                </a:lnTo>
                <a:lnTo>
                  <a:pt x="472" y="322"/>
                </a:lnTo>
                <a:lnTo>
                  <a:pt x="475" y="324"/>
                </a:lnTo>
                <a:lnTo>
                  <a:pt x="479" y="325"/>
                </a:lnTo>
                <a:lnTo>
                  <a:pt x="482" y="327"/>
                </a:lnTo>
                <a:lnTo>
                  <a:pt x="486" y="329"/>
                </a:lnTo>
                <a:lnTo>
                  <a:pt x="489" y="324"/>
                </a:lnTo>
                <a:lnTo>
                  <a:pt x="492" y="325"/>
                </a:lnTo>
                <a:lnTo>
                  <a:pt x="496" y="325"/>
                </a:lnTo>
                <a:lnTo>
                  <a:pt x="499" y="325"/>
                </a:lnTo>
                <a:lnTo>
                  <a:pt x="503" y="323"/>
                </a:lnTo>
                <a:lnTo>
                  <a:pt x="506" y="323"/>
                </a:lnTo>
                <a:lnTo>
                  <a:pt x="509" y="326"/>
                </a:lnTo>
                <a:lnTo>
                  <a:pt x="513" y="330"/>
                </a:lnTo>
                <a:lnTo>
                  <a:pt x="516" y="331"/>
                </a:lnTo>
                <a:lnTo>
                  <a:pt x="520" y="332"/>
                </a:lnTo>
                <a:lnTo>
                  <a:pt x="523" y="332"/>
                </a:lnTo>
                <a:lnTo>
                  <a:pt x="526" y="335"/>
                </a:lnTo>
                <a:lnTo>
                  <a:pt x="530" y="335"/>
                </a:lnTo>
                <a:lnTo>
                  <a:pt x="533" y="338"/>
                </a:lnTo>
                <a:lnTo>
                  <a:pt x="537" y="341"/>
                </a:lnTo>
                <a:lnTo>
                  <a:pt x="540" y="344"/>
                </a:lnTo>
                <a:lnTo>
                  <a:pt x="543" y="346"/>
                </a:lnTo>
                <a:lnTo>
                  <a:pt x="547" y="344"/>
                </a:lnTo>
                <a:lnTo>
                  <a:pt x="550" y="347"/>
                </a:lnTo>
                <a:lnTo>
                  <a:pt x="553" y="345"/>
                </a:lnTo>
                <a:lnTo>
                  <a:pt x="557" y="345"/>
                </a:lnTo>
                <a:lnTo>
                  <a:pt x="560" y="341"/>
                </a:lnTo>
                <a:lnTo>
                  <a:pt x="564" y="344"/>
                </a:lnTo>
                <a:lnTo>
                  <a:pt x="567" y="341"/>
                </a:lnTo>
                <a:lnTo>
                  <a:pt x="570" y="340"/>
                </a:lnTo>
                <a:lnTo>
                  <a:pt x="574" y="338"/>
                </a:lnTo>
                <a:lnTo>
                  <a:pt x="577" y="339"/>
                </a:lnTo>
                <a:lnTo>
                  <a:pt x="581" y="342"/>
                </a:lnTo>
                <a:lnTo>
                  <a:pt x="584" y="340"/>
                </a:lnTo>
                <a:lnTo>
                  <a:pt x="587" y="336"/>
                </a:lnTo>
                <a:lnTo>
                  <a:pt x="591" y="331"/>
                </a:lnTo>
                <a:lnTo>
                  <a:pt x="594" y="324"/>
                </a:lnTo>
                <a:lnTo>
                  <a:pt x="598" y="318"/>
                </a:lnTo>
                <a:lnTo>
                  <a:pt x="601" y="312"/>
                </a:lnTo>
                <a:lnTo>
                  <a:pt x="604" y="310"/>
                </a:lnTo>
                <a:lnTo>
                  <a:pt x="608" y="308"/>
                </a:lnTo>
                <a:lnTo>
                  <a:pt x="611" y="309"/>
                </a:lnTo>
                <a:lnTo>
                  <a:pt x="615" y="311"/>
                </a:lnTo>
                <a:lnTo>
                  <a:pt x="618" y="315"/>
                </a:lnTo>
                <a:lnTo>
                  <a:pt x="622" y="314"/>
                </a:lnTo>
                <a:lnTo>
                  <a:pt x="625" y="315"/>
                </a:lnTo>
                <a:lnTo>
                  <a:pt x="628" y="314"/>
                </a:lnTo>
                <a:lnTo>
                  <a:pt x="632" y="317"/>
                </a:lnTo>
                <a:lnTo>
                  <a:pt x="635" y="313"/>
                </a:lnTo>
                <a:lnTo>
                  <a:pt x="638" y="309"/>
                </a:lnTo>
                <a:lnTo>
                  <a:pt x="642" y="307"/>
                </a:lnTo>
                <a:lnTo>
                  <a:pt x="645" y="304"/>
                </a:lnTo>
                <a:lnTo>
                  <a:pt x="649" y="300"/>
                </a:lnTo>
                <a:lnTo>
                  <a:pt x="652" y="292"/>
                </a:lnTo>
                <a:lnTo>
                  <a:pt x="655" y="284"/>
                </a:lnTo>
                <a:lnTo>
                  <a:pt x="659" y="278"/>
                </a:lnTo>
                <a:lnTo>
                  <a:pt x="662" y="274"/>
                </a:lnTo>
                <a:lnTo>
                  <a:pt x="665" y="273"/>
                </a:lnTo>
                <a:lnTo>
                  <a:pt x="669" y="274"/>
                </a:lnTo>
                <a:lnTo>
                  <a:pt x="672" y="276"/>
                </a:lnTo>
                <a:lnTo>
                  <a:pt x="676" y="273"/>
                </a:lnTo>
                <a:lnTo>
                  <a:pt x="679" y="273"/>
                </a:lnTo>
                <a:lnTo>
                  <a:pt x="682" y="275"/>
                </a:lnTo>
                <a:lnTo>
                  <a:pt x="686" y="276"/>
                </a:lnTo>
                <a:lnTo>
                  <a:pt x="689" y="267"/>
                </a:lnTo>
                <a:lnTo>
                  <a:pt x="693" y="259"/>
                </a:lnTo>
                <a:lnTo>
                  <a:pt x="696" y="251"/>
                </a:lnTo>
                <a:lnTo>
                  <a:pt x="700" y="250"/>
                </a:lnTo>
                <a:lnTo>
                  <a:pt x="703" y="248"/>
                </a:lnTo>
                <a:lnTo>
                  <a:pt x="706" y="251"/>
                </a:lnTo>
                <a:lnTo>
                  <a:pt x="710" y="250"/>
                </a:lnTo>
                <a:lnTo>
                  <a:pt x="713" y="249"/>
                </a:lnTo>
                <a:lnTo>
                  <a:pt x="717" y="246"/>
                </a:lnTo>
                <a:lnTo>
                  <a:pt x="720" y="244"/>
                </a:lnTo>
                <a:lnTo>
                  <a:pt x="723" y="242"/>
                </a:lnTo>
                <a:lnTo>
                  <a:pt x="727" y="241"/>
                </a:lnTo>
                <a:lnTo>
                  <a:pt x="730" y="242"/>
                </a:lnTo>
                <a:lnTo>
                  <a:pt x="734" y="246"/>
                </a:lnTo>
                <a:lnTo>
                  <a:pt x="737" y="246"/>
                </a:lnTo>
                <a:lnTo>
                  <a:pt x="740" y="245"/>
                </a:lnTo>
                <a:lnTo>
                  <a:pt x="744" y="242"/>
                </a:lnTo>
                <a:lnTo>
                  <a:pt x="747" y="244"/>
                </a:lnTo>
                <a:lnTo>
                  <a:pt x="750" y="244"/>
                </a:lnTo>
                <a:lnTo>
                  <a:pt x="754" y="244"/>
                </a:lnTo>
                <a:lnTo>
                  <a:pt x="757" y="245"/>
                </a:lnTo>
                <a:lnTo>
                  <a:pt x="761" y="240"/>
                </a:lnTo>
                <a:lnTo>
                  <a:pt x="764" y="235"/>
                </a:lnTo>
                <a:lnTo>
                  <a:pt x="767" y="226"/>
                </a:lnTo>
                <a:lnTo>
                  <a:pt x="771" y="222"/>
                </a:lnTo>
                <a:lnTo>
                  <a:pt x="774" y="223"/>
                </a:lnTo>
                <a:lnTo>
                  <a:pt x="778" y="219"/>
                </a:lnTo>
                <a:lnTo>
                  <a:pt x="781" y="216"/>
                </a:lnTo>
                <a:lnTo>
                  <a:pt x="784" y="212"/>
                </a:lnTo>
                <a:lnTo>
                  <a:pt x="788" y="214"/>
                </a:lnTo>
                <a:lnTo>
                  <a:pt x="791" y="217"/>
                </a:lnTo>
                <a:lnTo>
                  <a:pt x="795" y="217"/>
                </a:lnTo>
                <a:lnTo>
                  <a:pt x="798" y="216"/>
                </a:lnTo>
                <a:lnTo>
                  <a:pt x="801" y="213"/>
                </a:lnTo>
                <a:lnTo>
                  <a:pt x="805" y="213"/>
                </a:lnTo>
                <a:lnTo>
                  <a:pt x="808" y="210"/>
                </a:lnTo>
                <a:lnTo>
                  <a:pt x="812" y="208"/>
                </a:lnTo>
                <a:lnTo>
                  <a:pt x="815" y="198"/>
                </a:lnTo>
                <a:lnTo>
                  <a:pt x="818" y="194"/>
                </a:lnTo>
                <a:lnTo>
                  <a:pt x="822" y="193"/>
                </a:lnTo>
                <a:lnTo>
                  <a:pt x="825" y="198"/>
                </a:lnTo>
                <a:lnTo>
                  <a:pt x="829" y="201"/>
                </a:lnTo>
                <a:lnTo>
                  <a:pt x="832" y="201"/>
                </a:lnTo>
                <a:lnTo>
                  <a:pt x="835" y="204"/>
                </a:lnTo>
                <a:lnTo>
                  <a:pt x="839" y="206"/>
                </a:lnTo>
                <a:lnTo>
                  <a:pt x="842" y="210"/>
                </a:lnTo>
                <a:lnTo>
                  <a:pt x="846" y="205"/>
                </a:lnTo>
                <a:lnTo>
                  <a:pt x="849" y="203"/>
                </a:lnTo>
                <a:lnTo>
                  <a:pt x="852" y="203"/>
                </a:lnTo>
                <a:lnTo>
                  <a:pt x="856" y="205"/>
                </a:lnTo>
                <a:lnTo>
                  <a:pt x="859" y="205"/>
                </a:lnTo>
                <a:lnTo>
                  <a:pt x="862" y="207"/>
                </a:lnTo>
                <a:lnTo>
                  <a:pt x="866" y="204"/>
                </a:lnTo>
                <a:lnTo>
                  <a:pt x="869" y="203"/>
                </a:lnTo>
                <a:lnTo>
                  <a:pt x="873" y="205"/>
                </a:lnTo>
                <a:lnTo>
                  <a:pt x="876" y="209"/>
                </a:lnTo>
                <a:lnTo>
                  <a:pt x="879" y="209"/>
                </a:lnTo>
                <a:lnTo>
                  <a:pt x="883" y="207"/>
                </a:lnTo>
                <a:lnTo>
                  <a:pt x="886" y="204"/>
                </a:lnTo>
                <a:lnTo>
                  <a:pt x="890" y="199"/>
                </a:lnTo>
                <a:lnTo>
                  <a:pt x="893" y="191"/>
                </a:lnTo>
                <a:lnTo>
                  <a:pt x="896" y="187"/>
                </a:lnTo>
                <a:lnTo>
                  <a:pt x="900" y="187"/>
                </a:lnTo>
                <a:lnTo>
                  <a:pt x="903" y="186"/>
                </a:lnTo>
                <a:lnTo>
                  <a:pt x="907" y="185"/>
                </a:lnTo>
                <a:lnTo>
                  <a:pt x="910" y="186"/>
                </a:lnTo>
                <a:lnTo>
                  <a:pt x="914" y="182"/>
                </a:lnTo>
                <a:lnTo>
                  <a:pt x="917" y="174"/>
                </a:lnTo>
                <a:lnTo>
                  <a:pt x="920" y="164"/>
                </a:lnTo>
                <a:lnTo>
                  <a:pt x="924" y="156"/>
                </a:lnTo>
                <a:lnTo>
                  <a:pt x="927" y="151"/>
                </a:lnTo>
                <a:lnTo>
                  <a:pt x="931" y="142"/>
                </a:lnTo>
                <a:lnTo>
                  <a:pt x="934" y="138"/>
                </a:lnTo>
                <a:lnTo>
                  <a:pt x="937" y="134"/>
                </a:lnTo>
                <a:lnTo>
                  <a:pt x="941" y="134"/>
                </a:lnTo>
                <a:lnTo>
                  <a:pt x="944" y="133"/>
                </a:lnTo>
                <a:lnTo>
                  <a:pt x="947" y="132"/>
                </a:lnTo>
                <a:lnTo>
                  <a:pt x="951" y="130"/>
                </a:lnTo>
                <a:lnTo>
                  <a:pt x="954" y="131"/>
                </a:lnTo>
                <a:lnTo>
                  <a:pt x="958" y="131"/>
                </a:lnTo>
                <a:lnTo>
                  <a:pt x="961" y="136"/>
                </a:lnTo>
                <a:lnTo>
                  <a:pt x="964" y="141"/>
                </a:lnTo>
                <a:lnTo>
                  <a:pt x="968" y="150"/>
                </a:lnTo>
                <a:lnTo>
                  <a:pt x="971" y="154"/>
                </a:lnTo>
                <a:lnTo>
                  <a:pt x="974" y="154"/>
                </a:lnTo>
                <a:lnTo>
                  <a:pt x="978" y="150"/>
                </a:lnTo>
                <a:lnTo>
                  <a:pt x="981" y="148"/>
                </a:lnTo>
                <a:lnTo>
                  <a:pt x="985" y="149"/>
                </a:lnTo>
                <a:lnTo>
                  <a:pt x="988" y="154"/>
                </a:lnTo>
                <a:lnTo>
                  <a:pt x="992" y="156"/>
                </a:lnTo>
                <a:lnTo>
                  <a:pt x="995" y="157"/>
                </a:lnTo>
                <a:lnTo>
                  <a:pt x="998" y="154"/>
                </a:lnTo>
                <a:lnTo>
                  <a:pt x="1002" y="158"/>
                </a:lnTo>
                <a:lnTo>
                  <a:pt x="1005" y="160"/>
                </a:lnTo>
                <a:lnTo>
                  <a:pt x="1009" y="158"/>
                </a:lnTo>
                <a:lnTo>
                  <a:pt x="1012" y="154"/>
                </a:lnTo>
                <a:lnTo>
                  <a:pt x="1015" y="149"/>
                </a:lnTo>
                <a:lnTo>
                  <a:pt x="1019" y="143"/>
                </a:lnTo>
                <a:lnTo>
                  <a:pt x="1022" y="135"/>
                </a:lnTo>
                <a:lnTo>
                  <a:pt x="1026" y="126"/>
                </a:lnTo>
                <a:lnTo>
                  <a:pt x="1029" y="123"/>
                </a:lnTo>
                <a:lnTo>
                  <a:pt x="1032" y="117"/>
                </a:lnTo>
                <a:lnTo>
                  <a:pt x="1036" y="119"/>
                </a:lnTo>
                <a:lnTo>
                  <a:pt x="1039" y="122"/>
                </a:lnTo>
                <a:lnTo>
                  <a:pt x="1043" y="126"/>
                </a:lnTo>
                <a:lnTo>
                  <a:pt x="1046" y="123"/>
                </a:lnTo>
                <a:lnTo>
                  <a:pt x="1049" y="120"/>
                </a:lnTo>
                <a:lnTo>
                  <a:pt x="1053" y="121"/>
                </a:lnTo>
                <a:lnTo>
                  <a:pt x="1056" y="125"/>
                </a:lnTo>
                <a:lnTo>
                  <a:pt x="1059" y="126"/>
                </a:lnTo>
                <a:lnTo>
                  <a:pt x="1063" y="125"/>
                </a:lnTo>
                <a:lnTo>
                  <a:pt x="1066" y="122"/>
                </a:lnTo>
                <a:lnTo>
                  <a:pt x="1070" y="120"/>
                </a:lnTo>
                <a:lnTo>
                  <a:pt x="1073" y="119"/>
                </a:lnTo>
                <a:lnTo>
                  <a:pt x="1076" y="121"/>
                </a:lnTo>
                <a:lnTo>
                  <a:pt x="1080" y="123"/>
                </a:lnTo>
                <a:lnTo>
                  <a:pt x="1083" y="123"/>
                </a:lnTo>
                <a:lnTo>
                  <a:pt x="1087" y="120"/>
                </a:lnTo>
                <a:lnTo>
                  <a:pt x="1090" y="118"/>
                </a:lnTo>
                <a:lnTo>
                  <a:pt x="1093" y="114"/>
                </a:lnTo>
                <a:lnTo>
                  <a:pt x="1097" y="114"/>
                </a:lnTo>
                <a:lnTo>
                  <a:pt x="1100" y="115"/>
                </a:lnTo>
                <a:lnTo>
                  <a:pt x="1104" y="122"/>
                </a:lnTo>
                <a:lnTo>
                  <a:pt x="1107" y="129"/>
                </a:lnTo>
                <a:lnTo>
                  <a:pt x="1110" y="140"/>
                </a:lnTo>
                <a:lnTo>
                  <a:pt x="1114" y="147"/>
                </a:lnTo>
                <a:lnTo>
                  <a:pt x="1117" y="154"/>
                </a:lnTo>
                <a:lnTo>
                  <a:pt x="1121" y="158"/>
                </a:lnTo>
                <a:lnTo>
                  <a:pt x="1124" y="160"/>
                </a:lnTo>
                <a:lnTo>
                  <a:pt x="1127" y="159"/>
                </a:lnTo>
                <a:lnTo>
                  <a:pt x="1131" y="154"/>
                </a:lnTo>
                <a:lnTo>
                  <a:pt x="1134" y="150"/>
                </a:lnTo>
                <a:lnTo>
                  <a:pt x="1138" y="138"/>
                </a:lnTo>
                <a:lnTo>
                  <a:pt x="1141" y="124"/>
                </a:lnTo>
                <a:lnTo>
                  <a:pt x="1144" y="112"/>
                </a:lnTo>
                <a:lnTo>
                  <a:pt x="1148" y="112"/>
                </a:lnTo>
                <a:lnTo>
                  <a:pt x="1151" y="110"/>
                </a:lnTo>
                <a:lnTo>
                  <a:pt x="1154" y="113"/>
                </a:lnTo>
                <a:lnTo>
                  <a:pt x="1158" y="112"/>
                </a:lnTo>
                <a:lnTo>
                  <a:pt x="1161" y="116"/>
                </a:lnTo>
                <a:lnTo>
                  <a:pt x="1165" y="114"/>
                </a:lnTo>
                <a:lnTo>
                  <a:pt x="1168" y="116"/>
                </a:lnTo>
                <a:lnTo>
                  <a:pt x="1171" y="117"/>
                </a:lnTo>
                <a:lnTo>
                  <a:pt x="1175" y="118"/>
                </a:lnTo>
                <a:lnTo>
                  <a:pt x="1178" y="115"/>
                </a:lnTo>
                <a:lnTo>
                  <a:pt x="1182" y="110"/>
                </a:lnTo>
                <a:lnTo>
                  <a:pt x="1185" y="104"/>
                </a:lnTo>
                <a:lnTo>
                  <a:pt x="1188" y="99"/>
                </a:lnTo>
                <a:lnTo>
                  <a:pt x="1192" y="93"/>
                </a:lnTo>
                <a:lnTo>
                  <a:pt x="1195" y="89"/>
                </a:lnTo>
                <a:lnTo>
                  <a:pt x="1199" y="84"/>
                </a:lnTo>
                <a:lnTo>
                  <a:pt x="1202" y="79"/>
                </a:lnTo>
                <a:lnTo>
                  <a:pt x="1206" y="75"/>
                </a:lnTo>
                <a:lnTo>
                  <a:pt x="1209" y="75"/>
                </a:lnTo>
                <a:lnTo>
                  <a:pt x="1212" y="76"/>
                </a:lnTo>
                <a:lnTo>
                  <a:pt x="1216" y="78"/>
                </a:lnTo>
                <a:lnTo>
                  <a:pt x="1219" y="81"/>
                </a:lnTo>
                <a:lnTo>
                  <a:pt x="1223" y="81"/>
                </a:lnTo>
                <a:lnTo>
                  <a:pt x="1226" y="80"/>
                </a:lnTo>
                <a:lnTo>
                  <a:pt x="1229" y="77"/>
                </a:lnTo>
                <a:lnTo>
                  <a:pt x="1233" y="71"/>
                </a:lnTo>
                <a:lnTo>
                  <a:pt x="1236" y="64"/>
                </a:lnTo>
                <a:lnTo>
                  <a:pt x="1239" y="61"/>
                </a:lnTo>
                <a:lnTo>
                  <a:pt x="1243" y="63"/>
                </a:lnTo>
                <a:lnTo>
                  <a:pt x="1246" y="56"/>
                </a:lnTo>
                <a:lnTo>
                  <a:pt x="1250" y="44"/>
                </a:lnTo>
                <a:lnTo>
                  <a:pt x="1253" y="36"/>
                </a:lnTo>
                <a:lnTo>
                  <a:pt x="1256" y="41"/>
                </a:lnTo>
                <a:lnTo>
                  <a:pt x="1260" y="42"/>
                </a:lnTo>
                <a:lnTo>
                  <a:pt x="1263" y="36"/>
                </a:lnTo>
                <a:lnTo>
                  <a:pt x="1266" y="26"/>
                </a:lnTo>
                <a:lnTo>
                  <a:pt x="1270" y="20"/>
                </a:lnTo>
                <a:lnTo>
                  <a:pt x="1273" y="21"/>
                </a:lnTo>
                <a:lnTo>
                  <a:pt x="1277" y="25"/>
                </a:lnTo>
                <a:lnTo>
                  <a:pt x="1280" y="32"/>
                </a:lnTo>
                <a:lnTo>
                  <a:pt x="1284" y="34"/>
                </a:lnTo>
                <a:lnTo>
                  <a:pt x="1287" y="34"/>
                </a:lnTo>
                <a:lnTo>
                  <a:pt x="1290" y="33"/>
                </a:lnTo>
                <a:lnTo>
                  <a:pt x="1294" y="28"/>
                </a:lnTo>
                <a:lnTo>
                  <a:pt x="1297" y="26"/>
                </a:lnTo>
                <a:lnTo>
                  <a:pt x="1301" y="22"/>
                </a:lnTo>
                <a:lnTo>
                  <a:pt x="1304" y="22"/>
                </a:lnTo>
                <a:lnTo>
                  <a:pt x="1307" y="25"/>
                </a:lnTo>
                <a:lnTo>
                  <a:pt x="1311" y="33"/>
                </a:lnTo>
                <a:lnTo>
                  <a:pt x="1314" y="43"/>
                </a:lnTo>
                <a:lnTo>
                  <a:pt x="1318" y="45"/>
                </a:lnTo>
                <a:lnTo>
                  <a:pt x="1321" y="39"/>
                </a:lnTo>
                <a:lnTo>
                  <a:pt x="1324" y="39"/>
                </a:lnTo>
                <a:lnTo>
                  <a:pt x="1328" y="43"/>
                </a:lnTo>
                <a:lnTo>
                  <a:pt x="1331" y="46"/>
                </a:lnTo>
                <a:lnTo>
                  <a:pt x="1335" y="39"/>
                </a:lnTo>
                <a:lnTo>
                  <a:pt x="1338" y="27"/>
                </a:lnTo>
                <a:lnTo>
                  <a:pt x="1341" y="21"/>
                </a:lnTo>
                <a:lnTo>
                  <a:pt x="1345" y="14"/>
                </a:lnTo>
                <a:lnTo>
                  <a:pt x="1348" y="16"/>
                </a:lnTo>
                <a:lnTo>
                  <a:pt x="1351" y="15"/>
                </a:lnTo>
                <a:lnTo>
                  <a:pt x="1355" y="18"/>
                </a:lnTo>
                <a:lnTo>
                  <a:pt x="1358" y="15"/>
                </a:lnTo>
                <a:lnTo>
                  <a:pt x="1362" y="12"/>
                </a:lnTo>
                <a:lnTo>
                  <a:pt x="1365" y="10"/>
                </a:lnTo>
                <a:lnTo>
                  <a:pt x="1368" y="10"/>
                </a:lnTo>
                <a:lnTo>
                  <a:pt x="1372" y="12"/>
                </a:lnTo>
                <a:lnTo>
                  <a:pt x="1375" y="9"/>
                </a:lnTo>
                <a:lnTo>
                  <a:pt x="1379" y="9"/>
                </a:lnTo>
                <a:lnTo>
                  <a:pt x="1382" y="6"/>
                </a:lnTo>
                <a:lnTo>
                  <a:pt x="1385" y="7"/>
                </a:lnTo>
                <a:lnTo>
                  <a:pt x="1389" y="6"/>
                </a:lnTo>
                <a:lnTo>
                  <a:pt x="1392" y="8"/>
                </a:lnTo>
                <a:lnTo>
                  <a:pt x="1396" y="3"/>
                </a:lnTo>
                <a:lnTo>
                  <a:pt x="1399" y="0"/>
                </a:lnTo>
                <a:lnTo>
                  <a:pt x="1402" y="0"/>
                </a:lnTo>
                <a:lnTo>
                  <a:pt x="1406" y="8"/>
                </a:lnTo>
                <a:lnTo>
                  <a:pt x="1409" y="12"/>
                </a:lnTo>
                <a:lnTo>
                  <a:pt x="1413" y="16"/>
                </a:lnTo>
                <a:lnTo>
                  <a:pt x="1416" y="14"/>
                </a:lnTo>
                <a:lnTo>
                  <a:pt x="1420" y="15"/>
                </a:lnTo>
                <a:lnTo>
                  <a:pt x="1423" y="12"/>
                </a:lnTo>
                <a:lnTo>
                  <a:pt x="1426" y="14"/>
                </a:lnTo>
                <a:lnTo>
                  <a:pt x="1430" y="13"/>
                </a:lnTo>
                <a:lnTo>
                  <a:pt x="1433" y="16"/>
                </a:lnTo>
                <a:lnTo>
                  <a:pt x="1436" y="16"/>
                </a:lnTo>
                <a:lnTo>
                  <a:pt x="1440" y="19"/>
                </a:lnTo>
                <a:lnTo>
                  <a:pt x="1443" y="25"/>
                </a:lnTo>
                <a:lnTo>
                  <a:pt x="1447" y="28"/>
                </a:lnTo>
                <a:lnTo>
                  <a:pt x="1450" y="32"/>
                </a:lnTo>
                <a:lnTo>
                  <a:pt x="1453" y="34"/>
                </a:lnTo>
                <a:lnTo>
                  <a:pt x="1457" y="39"/>
                </a:lnTo>
                <a:lnTo>
                  <a:pt x="1460" y="40"/>
                </a:lnTo>
                <a:lnTo>
                  <a:pt x="1463" y="40"/>
                </a:lnTo>
                <a:lnTo>
                  <a:pt x="1467" y="40"/>
                </a:lnTo>
                <a:lnTo>
                  <a:pt x="1470" y="44"/>
                </a:lnTo>
                <a:lnTo>
                  <a:pt x="1474" y="51"/>
                </a:lnTo>
                <a:lnTo>
                  <a:pt x="1477" y="60"/>
                </a:lnTo>
                <a:lnTo>
                  <a:pt x="1480" y="63"/>
                </a:lnTo>
                <a:lnTo>
                  <a:pt x="1484" y="64"/>
                </a:lnTo>
                <a:lnTo>
                  <a:pt x="1487" y="67"/>
                </a:lnTo>
                <a:lnTo>
                  <a:pt x="1491" y="70"/>
                </a:lnTo>
                <a:lnTo>
                  <a:pt x="1494" y="71"/>
                </a:lnTo>
                <a:lnTo>
                  <a:pt x="1498" y="72"/>
                </a:lnTo>
                <a:lnTo>
                  <a:pt x="1501" y="75"/>
                </a:lnTo>
                <a:lnTo>
                  <a:pt x="1504" y="82"/>
                </a:lnTo>
                <a:lnTo>
                  <a:pt x="1508" y="83"/>
                </a:lnTo>
                <a:lnTo>
                  <a:pt x="1511" y="84"/>
                </a:lnTo>
                <a:lnTo>
                  <a:pt x="1515" y="86"/>
                </a:lnTo>
                <a:lnTo>
                  <a:pt x="1518" y="89"/>
                </a:lnTo>
                <a:lnTo>
                  <a:pt x="1521" y="88"/>
                </a:lnTo>
                <a:lnTo>
                  <a:pt x="1525" y="83"/>
                </a:lnTo>
                <a:lnTo>
                  <a:pt x="1528" y="81"/>
                </a:lnTo>
                <a:lnTo>
                  <a:pt x="1532" y="82"/>
                </a:lnTo>
                <a:lnTo>
                  <a:pt x="1535" y="85"/>
                </a:lnTo>
                <a:lnTo>
                  <a:pt x="1538" y="80"/>
                </a:lnTo>
                <a:lnTo>
                  <a:pt x="1542" y="79"/>
                </a:lnTo>
                <a:lnTo>
                  <a:pt x="1545" y="77"/>
                </a:lnTo>
                <a:lnTo>
                  <a:pt x="1548" y="80"/>
                </a:lnTo>
                <a:lnTo>
                  <a:pt x="1552" y="80"/>
                </a:lnTo>
                <a:lnTo>
                  <a:pt x="1555" y="76"/>
                </a:lnTo>
                <a:lnTo>
                  <a:pt x="1559" y="72"/>
                </a:lnTo>
                <a:lnTo>
                  <a:pt x="1562" y="70"/>
                </a:lnTo>
                <a:lnTo>
                  <a:pt x="1565" y="73"/>
                </a:lnTo>
                <a:lnTo>
                  <a:pt x="1569" y="78"/>
                </a:lnTo>
                <a:lnTo>
                  <a:pt x="1572" y="81"/>
                </a:lnTo>
                <a:lnTo>
                  <a:pt x="1576" y="88"/>
                </a:lnTo>
                <a:lnTo>
                  <a:pt x="1579" y="95"/>
                </a:lnTo>
                <a:lnTo>
                  <a:pt x="1582" y="102"/>
                </a:lnTo>
                <a:lnTo>
                  <a:pt x="1586" y="106"/>
                </a:lnTo>
                <a:lnTo>
                  <a:pt x="1589" y="109"/>
                </a:lnTo>
                <a:lnTo>
                  <a:pt x="1593" y="108"/>
                </a:lnTo>
                <a:lnTo>
                  <a:pt x="1596" y="105"/>
                </a:lnTo>
                <a:lnTo>
                  <a:pt x="1599" y="100"/>
                </a:lnTo>
                <a:lnTo>
                  <a:pt x="1603" y="96"/>
                </a:lnTo>
                <a:lnTo>
                  <a:pt x="1606" y="88"/>
                </a:lnTo>
                <a:lnTo>
                  <a:pt x="1610" y="84"/>
                </a:lnTo>
                <a:lnTo>
                  <a:pt x="1613" y="85"/>
                </a:lnTo>
                <a:lnTo>
                  <a:pt x="1616" y="86"/>
                </a:lnTo>
                <a:lnTo>
                  <a:pt x="1620" y="80"/>
                </a:lnTo>
                <a:lnTo>
                  <a:pt x="1623" y="73"/>
                </a:lnTo>
                <a:lnTo>
                  <a:pt x="1627" y="70"/>
                </a:lnTo>
                <a:lnTo>
                  <a:pt x="1630" y="67"/>
                </a:lnTo>
                <a:lnTo>
                  <a:pt x="1633" y="62"/>
                </a:lnTo>
                <a:lnTo>
                  <a:pt x="1637" y="62"/>
                </a:lnTo>
                <a:lnTo>
                  <a:pt x="1640" y="62"/>
                </a:lnTo>
                <a:lnTo>
                  <a:pt x="1644" y="65"/>
                </a:lnTo>
                <a:lnTo>
                  <a:pt x="1647" y="63"/>
                </a:lnTo>
                <a:lnTo>
                  <a:pt x="1650" y="61"/>
                </a:lnTo>
                <a:lnTo>
                  <a:pt x="1654" y="58"/>
                </a:lnTo>
                <a:lnTo>
                  <a:pt x="1657" y="60"/>
                </a:lnTo>
                <a:lnTo>
                  <a:pt x="1660" y="62"/>
                </a:lnTo>
                <a:lnTo>
                  <a:pt x="1664" y="67"/>
                </a:lnTo>
                <a:lnTo>
                  <a:pt x="1667" y="69"/>
                </a:lnTo>
                <a:lnTo>
                  <a:pt x="1671" y="73"/>
                </a:lnTo>
                <a:lnTo>
                  <a:pt x="1674" y="73"/>
                </a:lnTo>
                <a:lnTo>
                  <a:pt x="1677" y="70"/>
                </a:lnTo>
                <a:lnTo>
                  <a:pt x="1681" y="65"/>
                </a:lnTo>
                <a:lnTo>
                  <a:pt x="1684" y="61"/>
                </a:lnTo>
                <a:lnTo>
                  <a:pt x="1688" y="59"/>
                </a:lnTo>
                <a:lnTo>
                  <a:pt x="1691" y="63"/>
                </a:lnTo>
                <a:lnTo>
                  <a:pt x="1694" y="65"/>
                </a:lnTo>
              </a:path>
            </a:pathLst>
          </a:custGeom>
          <a:noFill/>
          <a:ln w="4763"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5" name="Rectangle 168">
            <a:extLst>
              <a:ext uri="{FF2B5EF4-FFF2-40B4-BE49-F238E27FC236}">
                <a16:creationId xmlns:a16="http://schemas.microsoft.com/office/drawing/2014/main" id="{A958059D-29EB-4A59-8FEA-5783662AEE7C}"/>
              </a:ext>
            </a:extLst>
          </p:cNvPr>
          <p:cNvSpPr>
            <a:spLocks noChangeArrowheads="1"/>
          </p:cNvSpPr>
          <p:nvPr/>
        </p:nvSpPr>
        <p:spPr bwMode="auto">
          <a:xfrm>
            <a:off x="429841" y="3282297"/>
            <a:ext cx="2698750" cy="863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Line 169">
            <a:extLst>
              <a:ext uri="{FF2B5EF4-FFF2-40B4-BE49-F238E27FC236}">
                <a16:creationId xmlns:a16="http://schemas.microsoft.com/office/drawing/2014/main" id="{F1F6A078-917C-48EA-81F6-710596780DFC}"/>
              </a:ext>
            </a:extLst>
          </p:cNvPr>
          <p:cNvSpPr>
            <a:spLocks noChangeShapeType="1"/>
          </p:cNvSpPr>
          <p:nvPr/>
        </p:nvSpPr>
        <p:spPr bwMode="auto">
          <a:xfrm>
            <a:off x="429841" y="4145897"/>
            <a:ext cx="2698750" cy="0"/>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7" name="Line 170">
            <a:extLst>
              <a:ext uri="{FF2B5EF4-FFF2-40B4-BE49-F238E27FC236}">
                <a16:creationId xmlns:a16="http://schemas.microsoft.com/office/drawing/2014/main" id="{20991833-1EF1-47EF-AFFE-C7D21FD3297B}"/>
              </a:ext>
            </a:extLst>
          </p:cNvPr>
          <p:cNvSpPr>
            <a:spLocks noChangeShapeType="1"/>
          </p:cNvSpPr>
          <p:nvPr/>
        </p:nvSpPr>
        <p:spPr bwMode="auto">
          <a:xfrm flipV="1">
            <a:off x="429841" y="4118909"/>
            <a:ext cx="0" cy="269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8" name="Line 171">
            <a:extLst>
              <a:ext uri="{FF2B5EF4-FFF2-40B4-BE49-F238E27FC236}">
                <a16:creationId xmlns:a16="http://schemas.microsoft.com/office/drawing/2014/main" id="{9A11F24D-4E18-4ACD-9364-2721410CFB43}"/>
              </a:ext>
            </a:extLst>
          </p:cNvPr>
          <p:cNvSpPr>
            <a:spLocks noChangeShapeType="1"/>
          </p:cNvSpPr>
          <p:nvPr/>
        </p:nvSpPr>
        <p:spPr bwMode="auto">
          <a:xfrm flipV="1">
            <a:off x="3128591" y="4118909"/>
            <a:ext cx="0" cy="26988"/>
          </a:xfrm>
          <a:prstGeom prst="line">
            <a:avLst/>
          </a:prstGeom>
          <a:noFill/>
          <a:ln w="4763"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9" name="Rectangle 172">
            <a:extLst>
              <a:ext uri="{FF2B5EF4-FFF2-40B4-BE49-F238E27FC236}">
                <a16:creationId xmlns:a16="http://schemas.microsoft.com/office/drawing/2014/main" id="{E7DF6745-CE18-488A-8E88-30E94E502BAF}"/>
              </a:ext>
            </a:extLst>
          </p:cNvPr>
          <p:cNvSpPr>
            <a:spLocks noChangeArrowheads="1"/>
          </p:cNvSpPr>
          <p:nvPr/>
        </p:nvSpPr>
        <p:spPr bwMode="auto">
          <a:xfrm>
            <a:off x="402853" y="4191934"/>
            <a:ext cx="873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40" name="Rectangle 173">
            <a:extLst>
              <a:ext uri="{FF2B5EF4-FFF2-40B4-BE49-F238E27FC236}">
                <a16:creationId xmlns:a16="http://schemas.microsoft.com/office/drawing/2014/main" id="{FF0C3810-3C08-403C-A348-5CDDA8D7CCF2}"/>
              </a:ext>
            </a:extLst>
          </p:cNvPr>
          <p:cNvSpPr>
            <a:spLocks noChangeArrowheads="1"/>
          </p:cNvSpPr>
          <p:nvPr/>
        </p:nvSpPr>
        <p:spPr bwMode="auto">
          <a:xfrm>
            <a:off x="3055566" y="4191934"/>
            <a:ext cx="1889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rgbClr val="262626"/>
                </a:solidFill>
                <a:effectLst/>
                <a:latin typeface="Arial" panose="020B0604020202020204" pitchFamily="34" charset="0"/>
              </a:rPr>
              <a:t>500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41" name="Line 174">
            <a:extLst>
              <a:ext uri="{FF2B5EF4-FFF2-40B4-BE49-F238E27FC236}">
                <a16:creationId xmlns:a16="http://schemas.microsoft.com/office/drawing/2014/main" id="{2B8A6DAE-FD2D-445A-B29C-0D06975FAFDE}"/>
              </a:ext>
            </a:extLst>
          </p:cNvPr>
          <p:cNvSpPr>
            <a:spLocks noChangeShapeType="1"/>
          </p:cNvSpPr>
          <p:nvPr/>
        </p:nvSpPr>
        <p:spPr bwMode="auto">
          <a:xfrm flipV="1">
            <a:off x="429841" y="3282297"/>
            <a:ext cx="0" cy="863600"/>
          </a:xfrm>
          <a:prstGeom prst="line">
            <a:avLst/>
          </a:prstGeom>
          <a:noFill/>
          <a:ln w="4763" cap="flat">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2" name="Freeform 175">
            <a:extLst>
              <a:ext uri="{FF2B5EF4-FFF2-40B4-BE49-F238E27FC236}">
                <a16:creationId xmlns:a16="http://schemas.microsoft.com/office/drawing/2014/main" id="{9C5D5368-E743-412A-87F1-91B76A6FB65B}"/>
              </a:ext>
            </a:extLst>
          </p:cNvPr>
          <p:cNvSpPr>
            <a:spLocks/>
          </p:cNvSpPr>
          <p:nvPr/>
        </p:nvSpPr>
        <p:spPr bwMode="auto">
          <a:xfrm>
            <a:off x="429841" y="3321984"/>
            <a:ext cx="2698750" cy="784225"/>
          </a:xfrm>
          <a:custGeom>
            <a:avLst/>
            <a:gdLst>
              <a:gd name="T0" fmla="*/ 24 w 1700"/>
              <a:gd name="T1" fmla="*/ 297 h 494"/>
              <a:gd name="T2" fmla="*/ 52 w 1700"/>
              <a:gd name="T3" fmla="*/ 299 h 494"/>
              <a:gd name="T4" fmla="*/ 79 w 1700"/>
              <a:gd name="T5" fmla="*/ 303 h 494"/>
              <a:gd name="T6" fmla="*/ 106 w 1700"/>
              <a:gd name="T7" fmla="*/ 284 h 494"/>
              <a:gd name="T8" fmla="*/ 133 w 1700"/>
              <a:gd name="T9" fmla="*/ 256 h 494"/>
              <a:gd name="T10" fmla="*/ 160 w 1700"/>
              <a:gd name="T11" fmla="*/ 283 h 494"/>
              <a:gd name="T12" fmla="*/ 188 w 1700"/>
              <a:gd name="T13" fmla="*/ 226 h 494"/>
              <a:gd name="T14" fmla="*/ 215 w 1700"/>
              <a:gd name="T15" fmla="*/ 180 h 494"/>
              <a:gd name="T16" fmla="*/ 242 w 1700"/>
              <a:gd name="T17" fmla="*/ 123 h 494"/>
              <a:gd name="T18" fmla="*/ 270 w 1700"/>
              <a:gd name="T19" fmla="*/ 61 h 494"/>
              <a:gd name="T20" fmla="*/ 297 w 1700"/>
              <a:gd name="T21" fmla="*/ 118 h 494"/>
              <a:gd name="T22" fmla="*/ 324 w 1700"/>
              <a:gd name="T23" fmla="*/ 207 h 494"/>
              <a:gd name="T24" fmla="*/ 351 w 1700"/>
              <a:gd name="T25" fmla="*/ 273 h 494"/>
              <a:gd name="T26" fmla="*/ 379 w 1700"/>
              <a:gd name="T27" fmla="*/ 249 h 494"/>
              <a:gd name="T28" fmla="*/ 406 w 1700"/>
              <a:gd name="T29" fmla="*/ 281 h 494"/>
              <a:gd name="T30" fmla="*/ 433 w 1700"/>
              <a:gd name="T31" fmla="*/ 302 h 494"/>
              <a:gd name="T32" fmla="*/ 460 w 1700"/>
              <a:gd name="T33" fmla="*/ 306 h 494"/>
              <a:gd name="T34" fmla="*/ 488 w 1700"/>
              <a:gd name="T35" fmla="*/ 311 h 494"/>
              <a:gd name="T36" fmla="*/ 515 w 1700"/>
              <a:gd name="T37" fmla="*/ 324 h 494"/>
              <a:gd name="T38" fmla="*/ 542 w 1700"/>
              <a:gd name="T39" fmla="*/ 330 h 494"/>
              <a:gd name="T40" fmla="*/ 569 w 1700"/>
              <a:gd name="T41" fmla="*/ 318 h 494"/>
              <a:gd name="T42" fmla="*/ 597 w 1700"/>
              <a:gd name="T43" fmla="*/ 330 h 494"/>
              <a:gd name="T44" fmla="*/ 624 w 1700"/>
              <a:gd name="T45" fmla="*/ 315 h 494"/>
              <a:gd name="T46" fmla="*/ 651 w 1700"/>
              <a:gd name="T47" fmla="*/ 309 h 494"/>
              <a:gd name="T48" fmla="*/ 678 w 1700"/>
              <a:gd name="T49" fmla="*/ 299 h 494"/>
              <a:gd name="T50" fmla="*/ 706 w 1700"/>
              <a:gd name="T51" fmla="*/ 332 h 494"/>
              <a:gd name="T52" fmla="*/ 733 w 1700"/>
              <a:gd name="T53" fmla="*/ 112 h 494"/>
              <a:gd name="T54" fmla="*/ 760 w 1700"/>
              <a:gd name="T55" fmla="*/ 66 h 494"/>
              <a:gd name="T56" fmla="*/ 787 w 1700"/>
              <a:gd name="T57" fmla="*/ 20 h 494"/>
              <a:gd name="T58" fmla="*/ 815 w 1700"/>
              <a:gd name="T59" fmla="*/ 93 h 494"/>
              <a:gd name="T60" fmla="*/ 842 w 1700"/>
              <a:gd name="T61" fmla="*/ 87 h 494"/>
              <a:gd name="T62" fmla="*/ 869 w 1700"/>
              <a:gd name="T63" fmla="*/ 57 h 494"/>
              <a:gd name="T64" fmla="*/ 897 w 1700"/>
              <a:gd name="T65" fmla="*/ 67 h 494"/>
              <a:gd name="T66" fmla="*/ 924 w 1700"/>
              <a:gd name="T67" fmla="*/ 63 h 494"/>
              <a:gd name="T68" fmla="*/ 951 w 1700"/>
              <a:gd name="T69" fmla="*/ 78 h 494"/>
              <a:gd name="T70" fmla="*/ 978 w 1700"/>
              <a:gd name="T71" fmla="*/ 37 h 494"/>
              <a:gd name="T72" fmla="*/ 1006 w 1700"/>
              <a:gd name="T73" fmla="*/ 40 h 494"/>
              <a:gd name="T74" fmla="*/ 1033 w 1700"/>
              <a:gd name="T75" fmla="*/ 5 h 494"/>
              <a:gd name="T76" fmla="*/ 1060 w 1700"/>
              <a:gd name="T77" fmla="*/ 36 h 494"/>
              <a:gd name="T78" fmla="*/ 1087 w 1700"/>
              <a:gd name="T79" fmla="*/ 14 h 494"/>
              <a:gd name="T80" fmla="*/ 1114 w 1700"/>
              <a:gd name="T81" fmla="*/ 69 h 494"/>
              <a:gd name="T82" fmla="*/ 1142 w 1700"/>
              <a:gd name="T83" fmla="*/ 41 h 494"/>
              <a:gd name="T84" fmla="*/ 1169 w 1700"/>
              <a:gd name="T85" fmla="*/ 91 h 494"/>
              <a:gd name="T86" fmla="*/ 1196 w 1700"/>
              <a:gd name="T87" fmla="*/ 87 h 494"/>
              <a:gd name="T88" fmla="*/ 1224 w 1700"/>
              <a:gd name="T89" fmla="*/ 116 h 494"/>
              <a:gd name="T90" fmla="*/ 1251 w 1700"/>
              <a:gd name="T91" fmla="*/ 102 h 494"/>
              <a:gd name="T92" fmla="*/ 1278 w 1700"/>
              <a:gd name="T93" fmla="*/ 97 h 494"/>
              <a:gd name="T94" fmla="*/ 1305 w 1700"/>
              <a:gd name="T95" fmla="*/ 149 h 494"/>
              <a:gd name="T96" fmla="*/ 1333 w 1700"/>
              <a:gd name="T97" fmla="*/ 91 h 494"/>
              <a:gd name="T98" fmla="*/ 1360 w 1700"/>
              <a:gd name="T99" fmla="*/ 98 h 494"/>
              <a:gd name="T100" fmla="*/ 1387 w 1700"/>
              <a:gd name="T101" fmla="*/ 112 h 494"/>
              <a:gd name="T102" fmla="*/ 1414 w 1700"/>
              <a:gd name="T103" fmla="*/ 108 h 494"/>
              <a:gd name="T104" fmla="*/ 1442 w 1700"/>
              <a:gd name="T105" fmla="*/ 168 h 494"/>
              <a:gd name="T106" fmla="*/ 1469 w 1700"/>
              <a:gd name="T107" fmla="*/ 182 h 494"/>
              <a:gd name="T108" fmla="*/ 1496 w 1700"/>
              <a:gd name="T109" fmla="*/ 214 h 494"/>
              <a:gd name="T110" fmla="*/ 1524 w 1700"/>
              <a:gd name="T111" fmla="*/ 263 h 494"/>
              <a:gd name="T112" fmla="*/ 1551 w 1700"/>
              <a:gd name="T113" fmla="*/ 289 h 494"/>
              <a:gd name="T114" fmla="*/ 1578 w 1700"/>
              <a:gd name="T115" fmla="*/ 329 h 494"/>
              <a:gd name="T116" fmla="*/ 1605 w 1700"/>
              <a:gd name="T117" fmla="*/ 320 h 494"/>
              <a:gd name="T118" fmla="*/ 1632 w 1700"/>
              <a:gd name="T119" fmla="*/ 314 h 494"/>
              <a:gd name="T120" fmla="*/ 1660 w 1700"/>
              <a:gd name="T121" fmla="*/ 289 h 494"/>
              <a:gd name="T122" fmla="*/ 1687 w 1700"/>
              <a:gd name="T123" fmla="*/ 28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78"/>
                </a:moveTo>
                <a:lnTo>
                  <a:pt x="4" y="487"/>
                </a:lnTo>
                <a:lnTo>
                  <a:pt x="7" y="494"/>
                </a:lnTo>
                <a:lnTo>
                  <a:pt x="11" y="429"/>
                </a:lnTo>
                <a:lnTo>
                  <a:pt x="14" y="377"/>
                </a:lnTo>
                <a:lnTo>
                  <a:pt x="18" y="326"/>
                </a:lnTo>
                <a:lnTo>
                  <a:pt x="21" y="313"/>
                </a:lnTo>
                <a:lnTo>
                  <a:pt x="24" y="297"/>
                </a:lnTo>
                <a:lnTo>
                  <a:pt x="28" y="283"/>
                </a:lnTo>
                <a:lnTo>
                  <a:pt x="31" y="298"/>
                </a:lnTo>
                <a:lnTo>
                  <a:pt x="35" y="306"/>
                </a:lnTo>
                <a:lnTo>
                  <a:pt x="38" y="317"/>
                </a:lnTo>
                <a:lnTo>
                  <a:pt x="41" y="314"/>
                </a:lnTo>
                <a:lnTo>
                  <a:pt x="45" y="320"/>
                </a:lnTo>
                <a:lnTo>
                  <a:pt x="48" y="314"/>
                </a:lnTo>
                <a:lnTo>
                  <a:pt x="52" y="299"/>
                </a:lnTo>
                <a:lnTo>
                  <a:pt x="55" y="292"/>
                </a:lnTo>
                <a:lnTo>
                  <a:pt x="58" y="292"/>
                </a:lnTo>
                <a:lnTo>
                  <a:pt x="62" y="303"/>
                </a:lnTo>
                <a:lnTo>
                  <a:pt x="65" y="297"/>
                </a:lnTo>
                <a:lnTo>
                  <a:pt x="69" y="292"/>
                </a:lnTo>
                <a:lnTo>
                  <a:pt x="72" y="292"/>
                </a:lnTo>
                <a:lnTo>
                  <a:pt x="75" y="305"/>
                </a:lnTo>
                <a:lnTo>
                  <a:pt x="79" y="303"/>
                </a:lnTo>
                <a:lnTo>
                  <a:pt x="82" y="290"/>
                </a:lnTo>
                <a:lnTo>
                  <a:pt x="86" y="284"/>
                </a:lnTo>
                <a:lnTo>
                  <a:pt x="89" y="296"/>
                </a:lnTo>
                <a:lnTo>
                  <a:pt x="92" y="290"/>
                </a:lnTo>
                <a:lnTo>
                  <a:pt x="96" y="276"/>
                </a:lnTo>
                <a:lnTo>
                  <a:pt x="99" y="275"/>
                </a:lnTo>
                <a:lnTo>
                  <a:pt x="103" y="277"/>
                </a:lnTo>
                <a:lnTo>
                  <a:pt x="106" y="284"/>
                </a:lnTo>
                <a:lnTo>
                  <a:pt x="109" y="275"/>
                </a:lnTo>
                <a:lnTo>
                  <a:pt x="113" y="271"/>
                </a:lnTo>
                <a:lnTo>
                  <a:pt x="116" y="284"/>
                </a:lnTo>
                <a:lnTo>
                  <a:pt x="120" y="289"/>
                </a:lnTo>
                <a:lnTo>
                  <a:pt x="123" y="275"/>
                </a:lnTo>
                <a:lnTo>
                  <a:pt x="126" y="250"/>
                </a:lnTo>
                <a:lnTo>
                  <a:pt x="130" y="242"/>
                </a:lnTo>
                <a:lnTo>
                  <a:pt x="133" y="256"/>
                </a:lnTo>
                <a:lnTo>
                  <a:pt x="137" y="277"/>
                </a:lnTo>
                <a:lnTo>
                  <a:pt x="140" y="281"/>
                </a:lnTo>
                <a:lnTo>
                  <a:pt x="143" y="280"/>
                </a:lnTo>
                <a:lnTo>
                  <a:pt x="147" y="272"/>
                </a:lnTo>
                <a:lnTo>
                  <a:pt x="150" y="267"/>
                </a:lnTo>
                <a:lnTo>
                  <a:pt x="154" y="288"/>
                </a:lnTo>
                <a:lnTo>
                  <a:pt x="157" y="289"/>
                </a:lnTo>
                <a:lnTo>
                  <a:pt x="160" y="283"/>
                </a:lnTo>
                <a:lnTo>
                  <a:pt x="164" y="277"/>
                </a:lnTo>
                <a:lnTo>
                  <a:pt x="167" y="284"/>
                </a:lnTo>
                <a:lnTo>
                  <a:pt x="171" y="277"/>
                </a:lnTo>
                <a:lnTo>
                  <a:pt x="174" y="264"/>
                </a:lnTo>
                <a:lnTo>
                  <a:pt x="177" y="242"/>
                </a:lnTo>
                <a:lnTo>
                  <a:pt x="181" y="241"/>
                </a:lnTo>
                <a:lnTo>
                  <a:pt x="184" y="228"/>
                </a:lnTo>
                <a:lnTo>
                  <a:pt x="188" y="226"/>
                </a:lnTo>
                <a:lnTo>
                  <a:pt x="191" y="229"/>
                </a:lnTo>
                <a:lnTo>
                  <a:pt x="195" y="227"/>
                </a:lnTo>
                <a:lnTo>
                  <a:pt x="198" y="224"/>
                </a:lnTo>
                <a:lnTo>
                  <a:pt x="201" y="197"/>
                </a:lnTo>
                <a:lnTo>
                  <a:pt x="205" y="202"/>
                </a:lnTo>
                <a:lnTo>
                  <a:pt x="208" y="198"/>
                </a:lnTo>
                <a:lnTo>
                  <a:pt x="212" y="205"/>
                </a:lnTo>
                <a:lnTo>
                  <a:pt x="215" y="180"/>
                </a:lnTo>
                <a:lnTo>
                  <a:pt x="218" y="188"/>
                </a:lnTo>
                <a:lnTo>
                  <a:pt x="222" y="171"/>
                </a:lnTo>
                <a:lnTo>
                  <a:pt x="225" y="164"/>
                </a:lnTo>
                <a:lnTo>
                  <a:pt x="229" y="128"/>
                </a:lnTo>
                <a:lnTo>
                  <a:pt x="232" y="133"/>
                </a:lnTo>
                <a:lnTo>
                  <a:pt x="235" y="133"/>
                </a:lnTo>
                <a:lnTo>
                  <a:pt x="239" y="135"/>
                </a:lnTo>
                <a:lnTo>
                  <a:pt x="242" y="123"/>
                </a:lnTo>
                <a:lnTo>
                  <a:pt x="246" y="113"/>
                </a:lnTo>
                <a:lnTo>
                  <a:pt x="249" y="92"/>
                </a:lnTo>
                <a:lnTo>
                  <a:pt x="253" y="95"/>
                </a:lnTo>
                <a:lnTo>
                  <a:pt x="256" y="94"/>
                </a:lnTo>
                <a:lnTo>
                  <a:pt x="259" y="89"/>
                </a:lnTo>
                <a:lnTo>
                  <a:pt x="263" y="63"/>
                </a:lnTo>
                <a:lnTo>
                  <a:pt x="266" y="52"/>
                </a:lnTo>
                <a:lnTo>
                  <a:pt x="270" y="61"/>
                </a:lnTo>
                <a:lnTo>
                  <a:pt x="273" y="57"/>
                </a:lnTo>
                <a:lnTo>
                  <a:pt x="276" y="77"/>
                </a:lnTo>
                <a:lnTo>
                  <a:pt x="280" y="78"/>
                </a:lnTo>
                <a:lnTo>
                  <a:pt x="283" y="101"/>
                </a:lnTo>
                <a:lnTo>
                  <a:pt x="287" y="101"/>
                </a:lnTo>
                <a:lnTo>
                  <a:pt x="290" y="106"/>
                </a:lnTo>
                <a:lnTo>
                  <a:pt x="293" y="120"/>
                </a:lnTo>
                <a:lnTo>
                  <a:pt x="297" y="118"/>
                </a:lnTo>
                <a:lnTo>
                  <a:pt x="300" y="129"/>
                </a:lnTo>
                <a:lnTo>
                  <a:pt x="304" y="147"/>
                </a:lnTo>
                <a:lnTo>
                  <a:pt x="307" y="143"/>
                </a:lnTo>
                <a:lnTo>
                  <a:pt x="311" y="151"/>
                </a:lnTo>
                <a:lnTo>
                  <a:pt x="314" y="145"/>
                </a:lnTo>
                <a:lnTo>
                  <a:pt x="317" y="178"/>
                </a:lnTo>
                <a:lnTo>
                  <a:pt x="321" y="186"/>
                </a:lnTo>
                <a:lnTo>
                  <a:pt x="324" y="207"/>
                </a:lnTo>
                <a:lnTo>
                  <a:pt x="328" y="213"/>
                </a:lnTo>
                <a:lnTo>
                  <a:pt x="331" y="223"/>
                </a:lnTo>
                <a:lnTo>
                  <a:pt x="334" y="211"/>
                </a:lnTo>
                <a:lnTo>
                  <a:pt x="338" y="224"/>
                </a:lnTo>
                <a:lnTo>
                  <a:pt x="341" y="230"/>
                </a:lnTo>
                <a:lnTo>
                  <a:pt x="345" y="256"/>
                </a:lnTo>
                <a:lnTo>
                  <a:pt x="348" y="257"/>
                </a:lnTo>
                <a:lnTo>
                  <a:pt x="351" y="273"/>
                </a:lnTo>
                <a:lnTo>
                  <a:pt x="355" y="251"/>
                </a:lnTo>
                <a:lnTo>
                  <a:pt x="358" y="246"/>
                </a:lnTo>
                <a:lnTo>
                  <a:pt x="362" y="248"/>
                </a:lnTo>
                <a:lnTo>
                  <a:pt x="365" y="276"/>
                </a:lnTo>
                <a:lnTo>
                  <a:pt x="368" y="277"/>
                </a:lnTo>
                <a:lnTo>
                  <a:pt x="372" y="251"/>
                </a:lnTo>
                <a:lnTo>
                  <a:pt x="375" y="243"/>
                </a:lnTo>
                <a:lnTo>
                  <a:pt x="379" y="249"/>
                </a:lnTo>
                <a:lnTo>
                  <a:pt x="382" y="263"/>
                </a:lnTo>
                <a:lnTo>
                  <a:pt x="385" y="247"/>
                </a:lnTo>
                <a:lnTo>
                  <a:pt x="389" y="266"/>
                </a:lnTo>
                <a:lnTo>
                  <a:pt x="392" y="280"/>
                </a:lnTo>
                <a:lnTo>
                  <a:pt x="396" y="311"/>
                </a:lnTo>
                <a:lnTo>
                  <a:pt x="399" y="288"/>
                </a:lnTo>
                <a:lnTo>
                  <a:pt x="402" y="288"/>
                </a:lnTo>
                <a:lnTo>
                  <a:pt x="406" y="281"/>
                </a:lnTo>
                <a:lnTo>
                  <a:pt x="409" y="311"/>
                </a:lnTo>
                <a:lnTo>
                  <a:pt x="413" y="312"/>
                </a:lnTo>
                <a:lnTo>
                  <a:pt x="416" y="311"/>
                </a:lnTo>
                <a:lnTo>
                  <a:pt x="419" y="299"/>
                </a:lnTo>
                <a:lnTo>
                  <a:pt x="423" y="299"/>
                </a:lnTo>
                <a:lnTo>
                  <a:pt x="426" y="288"/>
                </a:lnTo>
                <a:lnTo>
                  <a:pt x="430" y="291"/>
                </a:lnTo>
                <a:lnTo>
                  <a:pt x="433" y="302"/>
                </a:lnTo>
                <a:lnTo>
                  <a:pt x="436" y="320"/>
                </a:lnTo>
                <a:lnTo>
                  <a:pt x="440" y="299"/>
                </a:lnTo>
                <a:lnTo>
                  <a:pt x="443" y="307"/>
                </a:lnTo>
                <a:lnTo>
                  <a:pt x="447" y="307"/>
                </a:lnTo>
                <a:lnTo>
                  <a:pt x="450" y="337"/>
                </a:lnTo>
                <a:lnTo>
                  <a:pt x="453" y="328"/>
                </a:lnTo>
                <a:lnTo>
                  <a:pt x="457" y="330"/>
                </a:lnTo>
                <a:lnTo>
                  <a:pt x="460" y="306"/>
                </a:lnTo>
                <a:lnTo>
                  <a:pt x="464" y="297"/>
                </a:lnTo>
                <a:lnTo>
                  <a:pt x="467" y="297"/>
                </a:lnTo>
                <a:lnTo>
                  <a:pt x="470" y="314"/>
                </a:lnTo>
                <a:lnTo>
                  <a:pt x="474" y="303"/>
                </a:lnTo>
                <a:lnTo>
                  <a:pt x="477" y="287"/>
                </a:lnTo>
                <a:lnTo>
                  <a:pt x="481" y="281"/>
                </a:lnTo>
                <a:lnTo>
                  <a:pt x="484" y="310"/>
                </a:lnTo>
                <a:lnTo>
                  <a:pt x="488" y="311"/>
                </a:lnTo>
                <a:lnTo>
                  <a:pt x="491" y="313"/>
                </a:lnTo>
                <a:lnTo>
                  <a:pt x="494" y="289"/>
                </a:lnTo>
                <a:lnTo>
                  <a:pt x="498" y="299"/>
                </a:lnTo>
                <a:lnTo>
                  <a:pt x="501" y="294"/>
                </a:lnTo>
                <a:lnTo>
                  <a:pt x="505" y="316"/>
                </a:lnTo>
                <a:lnTo>
                  <a:pt x="508" y="329"/>
                </a:lnTo>
                <a:lnTo>
                  <a:pt x="511" y="342"/>
                </a:lnTo>
                <a:lnTo>
                  <a:pt x="515" y="324"/>
                </a:lnTo>
                <a:lnTo>
                  <a:pt x="518" y="304"/>
                </a:lnTo>
                <a:lnTo>
                  <a:pt x="522" y="301"/>
                </a:lnTo>
                <a:lnTo>
                  <a:pt x="525" y="319"/>
                </a:lnTo>
                <a:lnTo>
                  <a:pt x="528" y="338"/>
                </a:lnTo>
                <a:lnTo>
                  <a:pt x="532" y="343"/>
                </a:lnTo>
                <a:lnTo>
                  <a:pt x="535" y="341"/>
                </a:lnTo>
                <a:lnTo>
                  <a:pt x="539" y="343"/>
                </a:lnTo>
                <a:lnTo>
                  <a:pt x="542" y="330"/>
                </a:lnTo>
                <a:lnTo>
                  <a:pt x="546" y="333"/>
                </a:lnTo>
                <a:lnTo>
                  <a:pt x="549" y="335"/>
                </a:lnTo>
                <a:lnTo>
                  <a:pt x="552" y="353"/>
                </a:lnTo>
                <a:lnTo>
                  <a:pt x="556" y="334"/>
                </a:lnTo>
                <a:lnTo>
                  <a:pt x="559" y="326"/>
                </a:lnTo>
                <a:lnTo>
                  <a:pt x="563" y="320"/>
                </a:lnTo>
                <a:lnTo>
                  <a:pt x="566" y="322"/>
                </a:lnTo>
                <a:lnTo>
                  <a:pt x="569" y="318"/>
                </a:lnTo>
                <a:lnTo>
                  <a:pt x="573" y="314"/>
                </a:lnTo>
                <a:lnTo>
                  <a:pt x="576" y="322"/>
                </a:lnTo>
                <a:lnTo>
                  <a:pt x="580" y="322"/>
                </a:lnTo>
                <a:lnTo>
                  <a:pt x="583" y="331"/>
                </a:lnTo>
                <a:lnTo>
                  <a:pt x="586" y="324"/>
                </a:lnTo>
                <a:lnTo>
                  <a:pt x="590" y="322"/>
                </a:lnTo>
                <a:lnTo>
                  <a:pt x="593" y="314"/>
                </a:lnTo>
                <a:lnTo>
                  <a:pt x="597" y="330"/>
                </a:lnTo>
                <a:lnTo>
                  <a:pt x="600" y="323"/>
                </a:lnTo>
                <a:lnTo>
                  <a:pt x="604" y="331"/>
                </a:lnTo>
                <a:lnTo>
                  <a:pt x="607" y="318"/>
                </a:lnTo>
                <a:lnTo>
                  <a:pt x="610" y="326"/>
                </a:lnTo>
                <a:lnTo>
                  <a:pt x="614" y="329"/>
                </a:lnTo>
                <a:lnTo>
                  <a:pt x="617" y="331"/>
                </a:lnTo>
                <a:lnTo>
                  <a:pt x="621" y="323"/>
                </a:lnTo>
                <a:lnTo>
                  <a:pt x="624" y="315"/>
                </a:lnTo>
                <a:lnTo>
                  <a:pt x="627" y="310"/>
                </a:lnTo>
                <a:lnTo>
                  <a:pt x="631" y="307"/>
                </a:lnTo>
                <a:lnTo>
                  <a:pt x="634" y="300"/>
                </a:lnTo>
                <a:lnTo>
                  <a:pt x="638" y="298"/>
                </a:lnTo>
                <a:lnTo>
                  <a:pt x="641" y="311"/>
                </a:lnTo>
                <a:lnTo>
                  <a:pt x="644" y="313"/>
                </a:lnTo>
                <a:lnTo>
                  <a:pt x="648" y="312"/>
                </a:lnTo>
                <a:lnTo>
                  <a:pt x="651" y="309"/>
                </a:lnTo>
                <a:lnTo>
                  <a:pt x="655" y="303"/>
                </a:lnTo>
                <a:lnTo>
                  <a:pt x="658" y="324"/>
                </a:lnTo>
                <a:lnTo>
                  <a:pt x="661" y="311"/>
                </a:lnTo>
                <a:lnTo>
                  <a:pt x="665" y="336"/>
                </a:lnTo>
                <a:lnTo>
                  <a:pt x="668" y="317"/>
                </a:lnTo>
                <a:lnTo>
                  <a:pt x="672" y="314"/>
                </a:lnTo>
                <a:lnTo>
                  <a:pt x="675" y="293"/>
                </a:lnTo>
                <a:lnTo>
                  <a:pt x="678" y="299"/>
                </a:lnTo>
                <a:lnTo>
                  <a:pt x="682" y="310"/>
                </a:lnTo>
                <a:lnTo>
                  <a:pt x="685" y="325"/>
                </a:lnTo>
                <a:lnTo>
                  <a:pt x="689" y="343"/>
                </a:lnTo>
                <a:lnTo>
                  <a:pt x="692" y="363"/>
                </a:lnTo>
                <a:lnTo>
                  <a:pt x="696" y="368"/>
                </a:lnTo>
                <a:lnTo>
                  <a:pt x="699" y="358"/>
                </a:lnTo>
                <a:lnTo>
                  <a:pt x="702" y="361"/>
                </a:lnTo>
                <a:lnTo>
                  <a:pt x="706" y="332"/>
                </a:lnTo>
                <a:lnTo>
                  <a:pt x="709" y="329"/>
                </a:lnTo>
                <a:lnTo>
                  <a:pt x="713" y="306"/>
                </a:lnTo>
                <a:lnTo>
                  <a:pt x="716" y="294"/>
                </a:lnTo>
                <a:lnTo>
                  <a:pt x="719" y="290"/>
                </a:lnTo>
                <a:lnTo>
                  <a:pt x="723" y="295"/>
                </a:lnTo>
                <a:lnTo>
                  <a:pt x="726" y="252"/>
                </a:lnTo>
                <a:lnTo>
                  <a:pt x="730" y="182"/>
                </a:lnTo>
                <a:lnTo>
                  <a:pt x="733" y="112"/>
                </a:lnTo>
                <a:lnTo>
                  <a:pt x="736" y="104"/>
                </a:lnTo>
                <a:lnTo>
                  <a:pt x="740" y="113"/>
                </a:lnTo>
                <a:lnTo>
                  <a:pt x="743" y="103"/>
                </a:lnTo>
                <a:lnTo>
                  <a:pt x="747" y="91"/>
                </a:lnTo>
                <a:lnTo>
                  <a:pt x="750" y="70"/>
                </a:lnTo>
                <a:lnTo>
                  <a:pt x="753" y="62"/>
                </a:lnTo>
                <a:lnTo>
                  <a:pt x="757" y="70"/>
                </a:lnTo>
                <a:lnTo>
                  <a:pt x="760" y="66"/>
                </a:lnTo>
                <a:lnTo>
                  <a:pt x="764" y="54"/>
                </a:lnTo>
                <a:lnTo>
                  <a:pt x="767" y="55"/>
                </a:lnTo>
                <a:lnTo>
                  <a:pt x="770" y="48"/>
                </a:lnTo>
                <a:lnTo>
                  <a:pt x="774" y="57"/>
                </a:lnTo>
                <a:lnTo>
                  <a:pt x="777" y="42"/>
                </a:lnTo>
                <a:lnTo>
                  <a:pt x="781" y="27"/>
                </a:lnTo>
                <a:lnTo>
                  <a:pt x="784" y="22"/>
                </a:lnTo>
                <a:lnTo>
                  <a:pt x="787" y="20"/>
                </a:lnTo>
                <a:lnTo>
                  <a:pt x="791" y="30"/>
                </a:lnTo>
                <a:lnTo>
                  <a:pt x="794" y="16"/>
                </a:lnTo>
                <a:lnTo>
                  <a:pt x="798" y="12"/>
                </a:lnTo>
                <a:lnTo>
                  <a:pt x="801" y="19"/>
                </a:lnTo>
                <a:lnTo>
                  <a:pt x="804" y="39"/>
                </a:lnTo>
                <a:lnTo>
                  <a:pt x="808" y="53"/>
                </a:lnTo>
                <a:lnTo>
                  <a:pt x="811" y="63"/>
                </a:lnTo>
                <a:lnTo>
                  <a:pt x="815" y="93"/>
                </a:lnTo>
                <a:lnTo>
                  <a:pt x="818" y="107"/>
                </a:lnTo>
                <a:lnTo>
                  <a:pt x="821" y="129"/>
                </a:lnTo>
                <a:lnTo>
                  <a:pt x="825" y="116"/>
                </a:lnTo>
                <a:lnTo>
                  <a:pt x="828" y="121"/>
                </a:lnTo>
                <a:lnTo>
                  <a:pt x="832" y="107"/>
                </a:lnTo>
                <a:lnTo>
                  <a:pt x="835" y="111"/>
                </a:lnTo>
                <a:lnTo>
                  <a:pt x="839" y="98"/>
                </a:lnTo>
                <a:lnTo>
                  <a:pt x="842" y="87"/>
                </a:lnTo>
                <a:lnTo>
                  <a:pt x="845" y="77"/>
                </a:lnTo>
                <a:lnTo>
                  <a:pt x="849" y="65"/>
                </a:lnTo>
                <a:lnTo>
                  <a:pt x="852" y="80"/>
                </a:lnTo>
                <a:lnTo>
                  <a:pt x="856" y="76"/>
                </a:lnTo>
                <a:lnTo>
                  <a:pt x="859" y="64"/>
                </a:lnTo>
                <a:lnTo>
                  <a:pt x="862" y="53"/>
                </a:lnTo>
                <a:lnTo>
                  <a:pt x="866" y="40"/>
                </a:lnTo>
                <a:lnTo>
                  <a:pt x="869" y="57"/>
                </a:lnTo>
                <a:lnTo>
                  <a:pt x="873" y="39"/>
                </a:lnTo>
                <a:lnTo>
                  <a:pt x="876" y="38"/>
                </a:lnTo>
                <a:lnTo>
                  <a:pt x="879" y="35"/>
                </a:lnTo>
                <a:lnTo>
                  <a:pt x="883" y="41"/>
                </a:lnTo>
                <a:lnTo>
                  <a:pt x="886" y="50"/>
                </a:lnTo>
                <a:lnTo>
                  <a:pt x="890" y="47"/>
                </a:lnTo>
                <a:lnTo>
                  <a:pt x="893" y="54"/>
                </a:lnTo>
                <a:lnTo>
                  <a:pt x="897" y="67"/>
                </a:lnTo>
                <a:lnTo>
                  <a:pt x="900" y="78"/>
                </a:lnTo>
                <a:lnTo>
                  <a:pt x="903" y="84"/>
                </a:lnTo>
                <a:lnTo>
                  <a:pt x="907" y="79"/>
                </a:lnTo>
                <a:lnTo>
                  <a:pt x="910" y="77"/>
                </a:lnTo>
                <a:lnTo>
                  <a:pt x="914" y="73"/>
                </a:lnTo>
                <a:lnTo>
                  <a:pt x="917" y="69"/>
                </a:lnTo>
                <a:lnTo>
                  <a:pt x="920" y="65"/>
                </a:lnTo>
                <a:lnTo>
                  <a:pt x="924" y="63"/>
                </a:lnTo>
                <a:lnTo>
                  <a:pt x="927" y="63"/>
                </a:lnTo>
                <a:lnTo>
                  <a:pt x="931" y="67"/>
                </a:lnTo>
                <a:lnTo>
                  <a:pt x="934" y="85"/>
                </a:lnTo>
                <a:lnTo>
                  <a:pt x="938" y="83"/>
                </a:lnTo>
                <a:lnTo>
                  <a:pt x="941" y="98"/>
                </a:lnTo>
                <a:lnTo>
                  <a:pt x="944" y="93"/>
                </a:lnTo>
                <a:lnTo>
                  <a:pt x="948" y="105"/>
                </a:lnTo>
                <a:lnTo>
                  <a:pt x="951" y="78"/>
                </a:lnTo>
                <a:lnTo>
                  <a:pt x="955" y="78"/>
                </a:lnTo>
                <a:lnTo>
                  <a:pt x="958" y="74"/>
                </a:lnTo>
                <a:lnTo>
                  <a:pt x="961" y="104"/>
                </a:lnTo>
                <a:lnTo>
                  <a:pt x="965" y="94"/>
                </a:lnTo>
                <a:lnTo>
                  <a:pt x="968" y="89"/>
                </a:lnTo>
                <a:lnTo>
                  <a:pt x="972" y="51"/>
                </a:lnTo>
                <a:lnTo>
                  <a:pt x="975" y="46"/>
                </a:lnTo>
                <a:lnTo>
                  <a:pt x="978" y="37"/>
                </a:lnTo>
                <a:lnTo>
                  <a:pt x="982" y="54"/>
                </a:lnTo>
                <a:lnTo>
                  <a:pt x="985" y="43"/>
                </a:lnTo>
                <a:lnTo>
                  <a:pt x="989" y="57"/>
                </a:lnTo>
                <a:lnTo>
                  <a:pt x="992" y="48"/>
                </a:lnTo>
                <a:lnTo>
                  <a:pt x="995" y="45"/>
                </a:lnTo>
                <a:lnTo>
                  <a:pt x="999" y="33"/>
                </a:lnTo>
                <a:lnTo>
                  <a:pt x="1002" y="28"/>
                </a:lnTo>
                <a:lnTo>
                  <a:pt x="1006" y="40"/>
                </a:lnTo>
                <a:lnTo>
                  <a:pt x="1009" y="42"/>
                </a:lnTo>
                <a:lnTo>
                  <a:pt x="1012" y="58"/>
                </a:lnTo>
                <a:lnTo>
                  <a:pt x="1016" y="63"/>
                </a:lnTo>
                <a:lnTo>
                  <a:pt x="1019" y="41"/>
                </a:lnTo>
                <a:lnTo>
                  <a:pt x="1023" y="35"/>
                </a:lnTo>
                <a:lnTo>
                  <a:pt x="1026" y="0"/>
                </a:lnTo>
                <a:lnTo>
                  <a:pt x="1029" y="16"/>
                </a:lnTo>
                <a:lnTo>
                  <a:pt x="1033" y="5"/>
                </a:lnTo>
                <a:lnTo>
                  <a:pt x="1036" y="26"/>
                </a:lnTo>
                <a:lnTo>
                  <a:pt x="1040" y="46"/>
                </a:lnTo>
                <a:lnTo>
                  <a:pt x="1043" y="46"/>
                </a:lnTo>
                <a:lnTo>
                  <a:pt x="1046" y="47"/>
                </a:lnTo>
                <a:lnTo>
                  <a:pt x="1050" y="30"/>
                </a:lnTo>
                <a:lnTo>
                  <a:pt x="1053" y="31"/>
                </a:lnTo>
                <a:lnTo>
                  <a:pt x="1057" y="43"/>
                </a:lnTo>
                <a:lnTo>
                  <a:pt x="1060" y="36"/>
                </a:lnTo>
                <a:lnTo>
                  <a:pt x="1063" y="19"/>
                </a:lnTo>
                <a:lnTo>
                  <a:pt x="1067" y="2"/>
                </a:lnTo>
                <a:lnTo>
                  <a:pt x="1070" y="14"/>
                </a:lnTo>
                <a:lnTo>
                  <a:pt x="1074" y="23"/>
                </a:lnTo>
                <a:lnTo>
                  <a:pt x="1077" y="29"/>
                </a:lnTo>
                <a:lnTo>
                  <a:pt x="1080" y="12"/>
                </a:lnTo>
                <a:lnTo>
                  <a:pt x="1084" y="29"/>
                </a:lnTo>
                <a:lnTo>
                  <a:pt x="1087" y="14"/>
                </a:lnTo>
                <a:lnTo>
                  <a:pt x="1091" y="46"/>
                </a:lnTo>
                <a:lnTo>
                  <a:pt x="1094" y="52"/>
                </a:lnTo>
                <a:lnTo>
                  <a:pt x="1097" y="69"/>
                </a:lnTo>
                <a:lnTo>
                  <a:pt x="1101" y="58"/>
                </a:lnTo>
                <a:lnTo>
                  <a:pt x="1104" y="47"/>
                </a:lnTo>
                <a:lnTo>
                  <a:pt x="1108" y="58"/>
                </a:lnTo>
                <a:lnTo>
                  <a:pt x="1111" y="63"/>
                </a:lnTo>
                <a:lnTo>
                  <a:pt x="1114" y="69"/>
                </a:lnTo>
                <a:lnTo>
                  <a:pt x="1118" y="67"/>
                </a:lnTo>
                <a:lnTo>
                  <a:pt x="1121" y="51"/>
                </a:lnTo>
                <a:lnTo>
                  <a:pt x="1125" y="77"/>
                </a:lnTo>
                <a:lnTo>
                  <a:pt x="1128" y="77"/>
                </a:lnTo>
                <a:lnTo>
                  <a:pt x="1132" y="74"/>
                </a:lnTo>
                <a:lnTo>
                  <a:pt x="1135" y="27"/>
                </a:lnTo>
                <a:lnTo>
                  <a:pt x="1138" y="26"/>
                </a:lnTo>
                <a:lnTo>
                  <a:pt x="1142" y="41"/>
                </a:lnTo>
                <a:lnTo>
                  <a:pt x="1145" y="67"/>
                </a:lnTo>
                <a:lnTo>
                  <a:pt x="1149" y="74"/>
                </a:lnTo>
                <a:lnTo>
                  <a:pt x="1152" y="82"/>
                </a:lnTo>
                <a:lnTo>
                  <a:pt x="1155" y="92"/>
                </a:lnTo>
                <a:lnTo>
                  <a:pt x="1159" y="103"/>
                </a:lnTo>
                <a:lnTo>
                  <a:pt x="1162" y="105"/>
                </a:lnTo>
                <a:lnTo>
                  <a:pt x="1166" y="97"/>
                </a:lnTo>
                <a:lnTo>
                  <a:pt x="1169" y="91"/>
                </a:lnTo>
                <a:lnTo>
                  <a:pt x="1172" y="88"/>
                </a:lnTo>
                <a:lnTo>
                  <a:pt x="1176" y="91"/>
                </a:lnTo>
                <a:lnTo>
                  <a:pt x="1179" y="99"/>
                </a:lnTo>
                <a:lnTo>
                  <a:pt x="1183" y="98"/>
                </a:lnTo>
                <a:lnTo>
                  <a:pt x="1186" y="100"/>
                </a:lnTo>
                <a:lnTo>
                  <a:pt x="1190" y="100"/>
                </a:lnTo>
                <a:lnTo>
                  <a:pt x="1193" y="96"/>
                </a:lnTo>
                <a:lnTo>
                  <a:pt x="1196" y="87"/>
                </a:lnTo>
                <a:lnTo>
                  <a:pt x="1200" y="103"/>
                </a:lnTo>
                <a:lnTo>
                  <a:pt x="1203" y="115"/>
                </a:lnTo>
                <a:lnTo>
                  <a:pt x="1207" y="124"/>
                </a:lnTo>
                <a:lnTo>
                  <a:pt x="1210" y="98"/>
                </a:lnTo>
                <a:lnTo>
                  <a:pt x="1213" y="109"/>
                </a:lnTo>
                <a:lnTo>
                  <a:pt x="1217" y="129"/>
                </a:lnTo>
                <a:lnTo>
                  <a:pt x="1220" y="130"/>
                </a:lnTo>
                <a:lnTo>
                  <a:pt x="1224" y="116"/>
                </a:lnTo>
                <a:lnTo>
                  <a:pt x="1227" y="88"/>
                </a:lnTo>
                <a:lnTo>
                  <a:pt x="1231" y="95"/>
                </a:lnTo>
                <a:lnTo>
                  <a:pt x="1234" y="105"/>
                </a:lnTo>
                <a:lnTo>
                  <a:pt x="1237" y="137"/>
                </a:lnTo>
                <a:lnTo>
                  <a:pt x="1241" y="154"/>
                </a:lnTo>
                <a:lnTo>
                  <a:pt x="1244" y="139"/>
                </a:lnTo>
                <a:lnTo>
                  <a:pt x="1248" y="128"/>
                </a:lnTo>
                <a:lnTo>
                  <a:pt x="1251" y="102"/>
                </a:lnTo>
                <a:lnTo>
                  <a:pt x="1254" y="113"/>
                </a:lnTo>
                <a:lnTo>
                  <a:pt x="1258" y="99"/>
                </a:lnTo>
                <a:lnTo>
                  <a:pt x="1261" y="99"/>
                </a:lnTo>
                <a:lnTo>
                  <a:pt x="1265" y="112"/>
                </a:lnTo>
                <a:lnTo>
                  <a:pt x="1268" y="103"/>
                </a:lnTo>
                <a:lnTo>
                  <a:pt x="1271" y="105"/>
                </a:lnTo>
                <a:lnTo>
                  <a:pt x="1275" y="80"/>
                </a:lnTo>
                <a:lnTo>
                  <a:pt x="1278" y="97"/>
                </a:lnTo>
                <a:lnTo>
                  <a:pt x="1282" y="113"/>
                </a:lnTo>
                <a:lnTo>
                  <a:pt x="1285" y="126"/>
                </a:lnTo>
                <a:lnTo>
                  <a:pt x="1288" y="117"/>
                </a:lnTo>
                <a:lnTo>
                  <a:pt x="1292" y="113"/>
                </a:lnTo>
                <a:lnTo>
                  <a:pt x="1295" y="110"/>
                </a:lnTo>
                <a:lnTo>
                  <a:pt x="1299" y="130"/>
                </a:lnTo>
                <a:lnTo>
                  <a:pt x="1302" y="123"/>
                </a:lnTo>
                <a:lnTo>
                  <a:pt x="1305" y="149"/>
                </a:lnTo>
                <a:lnTo>
                  <a:pt x="1309" y="141"/>
                </a:lnTo>
                <a:lnTo>
                  <a:pt x="1312" y="152"/>
                </a:lnTo>
                <a:lnTo>
                  <a:pt x="1316" y="144"/>
                </a:lnTo>
                <a:lnTo>
                  <a:pt x="1319" y="135"/>
                </a:lnTo>
                <a:lnTo>
                  <a:pt x="1322" y="108"/>
                </a:lnTo>
                <a:lnTo>
                  <a:pt x="1326" y="66"/>
                </a:lnTo>
                <a:lnTo>
                  <a:pt x="1329" y="82"/>
                </a:lnTo>
                <a:lnTo>
                  <a:pt x="1333" y="91"/>
                </a:lnTo>
                <a:lnTo>
                  <a:pt x="1336" y="119"/>
                </a:lnTo>
                <a:lnTo>
                  <a:pt x="1339" y="101"/>
                </a:lnTo>
                <a:lnTo>
                  <a:pt x="1343" y="114"/>
                </a:lnTo>
                <a:lnTo>
                  <a:pt x="1346" y="125"/>
                </a:lnTo>
                <a:lnTo>
                  <a:pt x="1350" y="126"/>
                </a:lnTo>
                <a:lnTo>
                  <a:pt x="1353" y="118"/>
                </a:lnTo>
                <a:lnTo>
                  <a:pt x="1356" y="84"/>
                </a:lnTo>
                <a:lnTo>
                  <a:pt x="1360" y="98"/>
                </a:lnTo>
                <a:lnTo>
                  <a:pt x="1363" y="98"/>
                </a:lnTo>
                <a:lnTo>
                  <a:pt x="1367" y="129"/>
                </a:lnTo>
                <a:lnTo>
                  <a:pt x="1370" y="131"/>
                </a:lnTo>
                <a:lnTo>
                  <a:pt x="1373" y="136"/>
                </a:lnTo>
                <a:lnTo>
                  <a:pt x="1377" y="119"/>
                </a:lnTo>
                <a:lnTo>
                  <a:pt x="1380" y="101"/>
                </a:lnTo>
                <a:lnTo>
                  <a:pt x="1384" y="101"/>
                </a:lnTo>
                <a:lnTo>
                  <a:pt x="1387" y="112"/>
                </a:lnTo>
                <a:lnTo>
                  <a:pt x="1390" y="127"/>
                </a:lnTo>
                <a:lnTo>
                  <a:pt x="1394" y="138"/>
                </a:lnTo>
                <a:lnTo>
                  <a:pt x="1397" y="131"/>
                </a:lnTo>
                <a:lnTo>
                  <a:pt x="1401" y="113"/>
                </a:lnTo>
                <a:lnTo>
                  <a:pt x="1404" y="112"/>
                </a:lnTo>
                <a:lnTo>
                  <a:pt x="1407" y="107"/>
                </a:lnTo>
                <a:lnTo>
                  <a:pt x="1411" y="115"/>
                </a:lnTo>
                <a:lnTo>
                  <a:pt x="1414" y="108"/>
                </a:lnTo>
                <a:lnTo>
                  <a:pt x="1418" y="133"/>
                </a:lnTo>
                <a:lnTo>
                  <a:pt x="1421" y="151"/>
                </a:lnTo>
                <a:lnTo>
                  <a:pt x="1425" y="147"/>
                </a:lnTo>
                <a:lnTo>
                  <a:pt x="1428" y="149"/>
                </a:lnTo>
                <a:lnTo>
                  <a:pt x="1431" y="161"/>
                </a:lnTo>
                <a:lnTo>
                  <a:pt x="1435" y="185"/>
                </a:lnTo>
                <a:lnTo>
                  <a:pt x="1438" y="186"/>
                </a:lnTo>
                <a:lnTo>
                  <a:pt x="1442" y="168"/>
                </a:lnTo>
                <a:lnTo>
                  <a:pt x="1445" y="152"/>
                </a:lnTo>
                <a:lnTo>
                  <a:pt x="1448" y="152"/>
                </a:lnTo>
                <a:lnTo>
                  <a:pt x="1452" y="157"/>
                </a:lnTo>
                <a:lnTo>
                  <a:pt x="1455" y="176"/>
                </a:lnTo>
                <a:lnTo>
                  <a:pt x="1459" y="162"/>
                </a:lnTo>
                <a:lnTo>
                  <a:pt x="1462" y="164"/>
                </a:lnTo>
                <a:lnTo>
                  <a:pt x="1465" y="166"/>
                </a:lnTo>
                <a:lnTo>
                  <a:pt x="1469" y="182"/>
                </a:lnTo>
                <a:lnTo>
                  <a:pt x="1472" y="196"/>
                </a:lnTo>
                <a:lnTo>
                  <a:pt x="1476" y="202"/>
                </a:lnTo>
                <a:lnTo>
                  <a:pt x="1479" y="200"/>
                </a:lnTo>
                <a:lnTo>
                  <a:pt x="1483" y="215"/>
                </a:lnTo>
                <a:lnTo>
                  <a:pt x="1486" y="217"/>
                </a:lnTo>
                <a:lnTo>
                  <a:pt x="1489" y="231"/>
                </a:lnTo>
                <a:lnTo>
                  <a:pt x="1493" y="212"/>
                </a:lnTo>
                <a:lnTo>
                  <a:pt x="1496" y="214"/>
                </a:lnTo>
                <a:lnTo>
                  <a:pt x="1500" y="212"/>
                </a:lnTo>
                <a:lnTo>
                  <a:pt x="1503" y="214"/>
                </a:lnTo>
                <a:lnTo>
                  <a:pt x="1506" y="212"/>
                </a:lnTo>
                <a:lnTo>
                  <a:pt x="1510" y="222"/>
                </a:lnTo>
                <a:lnTo>
                  <a:pt x="1513" y="228"/>
                </a:lnTo>
                <a:lnTo>
                  <a:pt x="1517" y="235"/>
                </a:lnTo>
                <a:lnTo>
                  <a:pt x="1520" y="234"/>
                </a:lnTo>
                <a:lnTo>
                  <a:pt x="1524" y="263"/>
                </a:lnTo>
                <a:lnTo>
                  <a:pt x="1527" y="262"/>
                </a:lnTo>
                <a:lnTo>
                  <a:pt x="1530" y="278"/>
                </a:lnTo>
                <a:lnTo>
                  <a:pt x="1534" y="258"/>
                </a:lnTo>
                <a:lnTo>
                  <a:pt x="1537" y="249"/>
                </a:lnTo>
                <a:lnTo>
                  <a:pt x="1541" y="246"/>
                </a:lnTo>
                <a:lnTo>
                  <a:pt x="1544" y="258"/>
                </a:lnTo>
                <a:lnTo>
                  <a:pt x="1547" y="286"/>
                </a:lnTo>
                <a:lnTo>
                  <a:pt x="1551" y="289"/>
                </a:lnTo>
                <a:lnTo>
                  <a:pt x="1554" y="288"/>
                </a:lnTo>
                <a:lnTo>
                  <a:pt x="1558" y="279"/>
                </a:lnTo>
                <a:lnTo>
                  <a:pt x="1561" y="285"/>
                </a:lnTo>
                <a:lnTo>
                  <a:pt x="1564" y="297"/>
                </a:lnTo>
                <a:lnTo>
                  <a:pt x="1568" y="310"/>
                </a:lnTo>
                <a:lnTo>
                  <a:pt x="1571" y="310"/>
                </a:lnTo>
                <a:lnTo>
                  <a:pt x="1575" y="323"/>
                </a:lnTo>
                <a:lnTo>
                  <a:pt x="1578" y="329"/>
                </a:lnTo>
                <a:lnTo>
                  <a:pt x="1581" y="322"/>
                </a:lnTo>
                <a:lnTo>
                  <a:pt x="1585" y="319"/>
                </a:lnTo>
                <a:lnTo>
                  <a:pt x="1588" y="323"/>
                </a:lnTo>
                <a:lnTo>
                  <a:pt x="1592" y="345"/>
                </a:lnTo>
                <a:lnTo>
                  <a:pt x="1595" y="346"/>
                </a:lnTo>
                <a:lnTo>
                  <a:pt x="1598" y="336"/>
                </a:lnTo>
                <a:lnTo>
                  <a:pt x="1602" y="328"/>
                </a:lnTo>
                <a:lnTo>
                  <a:pt x="1605" y="320"/>
                </a:lnTo>
                <a:lnTo>
                  <a:pt x="1609" y="322"/>
                </a:lnTo>
                <a:lnTo>
                  <a:pt x="1612" y="333"/>
                </a:lnTo>
                <a:lnTo>
                  <a:pt x="1615" y="333"/>
                </a:lnTo>
                <a:lnTo>
                  <a:pt x="1619" y="339"/>
                </a:lnTo>
                <a:lnTo>
                  <a:pt x="1622" y="331"/>
                </a:lnTo>
                <a:lnTo>
                  <a:pt x="1626" y="337"/>
                </a:lnTo>
                <a:lnTo>
                  <a:pt x="1629" y="329"/>
                </a:lnTo>
                <a:lnTo>
                  <a:pt x="1632" y="314"/>
                </a:lnTo>
                <a:lnTo>
                  <a:pt x="1636" y="290"/>
                </a:lnTo>
                <a:lnTo>
                  <a:pt x="1639" y="284"/>
                </a:lnTo>
                <a:lnTo>
                  <a:pt x="1643" y="288"/>
                </a:lnTo>
                <a:lnTo>
                  <a:pt x="1646" y="306"/>
                </a:lnTo>
                <a:lnTo>
                  <a:pt x="1649" y="314"/>
                </a:lnTo>
                <a:lnTo>
                  <a:pt x="1653" y="322"/>
                </a:lnTo>
                <a:lnTo>
                  <a:pt x="1656" y="300"/>
                </a:lnTo>
                <a:lnTo>
                  <a:pt x="1660" y="289"/>
                </a:lnTo>
                <a:lnTo>
                  <a:pt x="1663" y="284"/>
                </a:lnTo>
                <a:lnTo>
                  <a:pt x="1666" y="293"/>
                </a:lnTo>
                <a:lnTo>
                  <a:pt x="1670" y="287"/>
                </a:lnTo>
                <a:lnTo>
                  <a:pt x="1673" y="276"/>
                </a:lnTo>
                <a:lnTo>
                  <a:pt x="1677" y="282"/>
                </a:lnTo>
                <a:lnTo>
                  <a:pt x="1680" y="298"/>
                </a:lnTo>
                <a:lnTo>
                  <a:pt x="1683" y="288"/>
                </a:lnTo>
                <a:lnTo>
                  <a:pt x="1687" y="280"/>
                </a:lnTo>
                <a:lnTo>
                  <a:pt x="1690" y="270"/>
                </a:lnTo>
                <a:lnTo>
                  <a:pt x="1694" y="274"/>
                </a:lnTo>
                <a:lnTo>
                  <a:pt x="1697" y="284"/>
                </a:lnTo>
                <a:lnTo>
                  <a:pt x="1700" y="297"/>
                </a:lnTo>
              </a:path>
            </a:pathLst>
          </a:custGeom>
          <a:noFill/>
          <a:ln w="4763" cap="flat">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3" name="Freeform 176">
            <a:extLst>
              <a:ext uri="{FF2B5EF4-FFF2-40B4-BE49-F238E27FC236}">
                <a16:creationId xmlns:a16="http://schemas.microsoft.com/office/drawing/2014/main" id="{52E1396A-AD25-4976-8CFF-0BFD2F1DBC79}"/>
              </a:ext>
            </a:extLst>
          </p:cNvPr>
          <p:cNvSpPr>
            <a:spLocks/>
          </p:cNvSpPr>
          <p:nvPr/>
        </p:nvSpPr>
        <p:spPr bwMode="auto">
          <a:xfrm>
            <a:off x="429841" y="3321984"/>
            <a:ext cx="2698750" cy="784225"/>
          </a:xfrm>
          <a:custGeom>
            <a:avLst/>
            <a:gdLst>
              <a:gd name="T0" fmla="*/ 24 w 1700"/>
              <a:gd name="T1" fmla="*/ 317 h 494"/>
              <a:gd name="T2" fmla="*/ 52 w 1700"/>
              <a:gd name="T3" fmla="*/ 319 h 494"/>
              <a:gd name="T4" fmla="*/ 79 w 1700"/>
              <a:gd name="T5" fmla="*/ 288 h 494"/>
              <a:gd name="T6" fmla="*/ 106 w 1700"/>
              <a:gd name="T7" fmla="*/ 290 h 494"/>
              <a:gd name="T8" fmla="*/ 133 w 1700"/>
              <a:gd name="T9" fmla="*/ 297 h 494"/>
              <a:gd name="T10" fmla="*/ 160 w 1700"/>
              <a:gd name="T11" fmla="*/ 246 h 494"/>
              <a:gd name="T12" fmla="*/ 188 w 1700"/>
              <a:gd name="T13" fmla="*/ 203 h 494"/>
              <a:gd name="T14" fmla="*/ 215 w 1700"/>
              <a:gd name="T15" fmla="*/ 172 h 494"/>
              <a:gd name="T16" fmla="*/ 242 w 1700"/>
              <a:gd name="T17" fmla="*/ 127 h 494"/>
              <a:gd name="T18" fmla="*/ 270 w 1700"/>
              <a:gd name="T19" fmla="*/ 91 h 494"/>
              <a:gd name="T20" fmla="*/ 297 w 1700"/>
              <a:gd name="T21" fmla="*/ 134 h 494"/>
              <a:gd name="T22" fmla="*/ 324 w 1700"/>
              <a:gd name="T23" fmla="*/ 209 h 494"/>
              <a:gd name="T24" fmla="*/ 351 w 1700"/>
              <a:gd name="T25" fmla="*/ 246 h 494"/>
              <a:gd name="T26" fmla="*/ 379 w 1700"/>
              <a:gd name="T27" fmla="*/ 262 h 494"/>
              <a:gd name="T28" fmla="*/ 406 w 1700"/>
              <a:gd name="T29" fmla="*/ 273 h 494"/>
              <a:gd name="T30" fmla="*/ 433 w 1700"/>
              <a:gd name="T31" fmla="*/ 296 h 494"/>
              <a:gd name="T32" fmla="*/ 460 w 1700"/>
              <a:gd name="T33" fmla="*/ 288 h 494"/>
              <a:gd name="T34" fmla="*/ 488 w 1700"/>
              <a:gd name="T35" fmla="*/ 310 h 494"/>
              <a:gd name="T36" fmla="*/ 515 w 1700"/>
              <a:gd name="T37" fmla="*/ 309 h 494"/>
              <a:gd name="T38" fmla="*/ 542 w 1700"/>
              <a:gd name="T39" fmla="*/ 303 h 494"/>
              <a:gd name="T40" fmla="*/ 569 w 1700"/>
              <a:gd name="T41" fmla="*/ 296 h 494"/>
              <a:gd name="T42" fmla="*/ 597 w 1700"/>
              <a:gd name="T43" fmla="*/ 333 h 494"/>
              <a:gd name="T44" fmla="*/ 624 w 1700"/>
              <a:gd name="T45" fmla="*/ 287 h 494"/>
              <a:gd name="T46" fmla="*/ 651 w 1700"/>
              <a:gd name="T47" fmla="*/ 271 h 494"/>
              <a:gd name="T48" fmla="*/ 678 w 1700"/>
              <a:gd name="T49" fmla="*/ 294 h 494"/>
              <a:gd name="T50" fmla="*/ 706 w 1700"/>
              <a:gd name="T51" fmla="*/ 329 h 494"/>
              <a:gd name="T52" fmla="*/ 733 w 1700"/>
              <a:gd name="T53" fmla="*/ 94 h 494"/>
              <a:gd name="T54" fmla="*/ 760 w 1700"/>
              <a:gd name="T55" fmla="*/ 96 h 494"/>
              <a:gd name="T56" fmla="*/ 787 w 1700"/>
              <a:gd name="T57" fmla="*/ 56 h 494"/>
              <a:gd name="T58" fmla="*/ 815 w 1700"/>
              <a:gd name="T59" fmla="*/ 71 h 494"/>
              <a:gd name="T60" fmla="*/ 842 w 1700"/>
              <a:gd name="T61" fmla="*/ 73 h 494"/>
              <a:gd name="T62" fmla="*/ 869 w 1700"/>
              <a:gd name="T63" fmla="*/ 32 h 494"/>
              <a:gd name="T64" fmla="*/ 897 w 1700"/>
              <a:gd name="T65" fmla="*/ 21 h 494"/>
              <a:gd name="T66" fmla="*/ 924 w 1700"/>
              <a:gd name="T67" fmla="*/ 60 h 494"/>
              <a:gd name="T68" fmla="*/ 951 w 1700"/>
              <a:gd name="T69" fmla="*/ 73 h 494"/>
              <a:gd name="T70" fmla="*/ 978 w 1700"/>
              <a:gd name="T71" fmla="*/ 36 h 494"/>
              <a:gd name="T72" fmla="*/ 1006 w 1700"/>
              <a:gd name="T73" fmla="*/ 36 h 494"/>
              <a:gd name="T74" fmla="*/ 1033 w 1700"/>
              <a:gd name="T75" fmla="*/ 29 h 494"/>
              <a:gd name="T76" fmla="*/ 1060 w 1700"/>
              <a:gd name="T77" fmla="*/ 15 h 494"/>
              <a:gd name="T78" fmla="*/ 1087 w 1700"/>
              <a:gd name="T79" fmla="*/ 28 h 494"/>
              <a:gd name="T80" fmla="*/ 1114 w 1700"/>
              <a:gd name="T81" fmla="*/ 21 h 494"/>
              <a:gd name="T82" fmla="*/ 1142 w 1700"/>
              <a:gd name="T83" fmla="*/ 32 h 494"/>
              <a:gd name="T84" fmla="*/ 1169 w 1700"/>
              <a:gd name="T85" fmla="*/ 51 h 494"/>
              <a:gd name="T86" fmla="*/ 1196 w 1700"/>
              <a:gd name="T87" fmla="*/ 87 h 494"/>
              <a:gd name="T88" fmla="*/ 1224 w 1700"/>
              <a:gd name="T89" fmla="*/ 110 h 494"/>
              <a:gd name="T90" fmla="*/ 1251 w 1700"/>
              <a:gd name="T91" fmla="*/ 103 h 494"/>
              <a:gd name="T92" fmla="*/ 1278 w 1700"/>
              <a:gd name="T93" fmla="*/ 125 h 494"/>
              <a:gd name="T94" fmla="*/ 1305 w 1700"/>
              <a:gd name="T95" fmla="*/ 102 h 494"/>
              <a:gd name="T96" fmla="*/ 1333 w 1700"/>
              <a:gd name="T97" fmla="*/ 66 h 494"/>
              <a:gd name="T98" fmla="*/ 1360 w 1700"/>
              <a:gd name="T99" fmla="*/ 75 h 494"/>
              <a:gd name="T100" fmla="*/ 1387 w 1700"/>
              <a:gd name="T101" fmla="*/ 56 h 494"/>
              <a:gd name="T102" fmla="*/ 1414 w 1700"/>
              <a:gd name="T103" fmla="*/ 77 h 494"/>
              <a:gd name="T104" fmla="*/ 1442 w 1700"/>
              <a:gd name="T105" fmla="*/ 126 h 494"/>
              <a:gd name="T106" fmla="*/ 1469 w 1700"/>
              <a:gd name="T107" fmla="*/ 149 h 494"/>
              <a:gd name="T108" fmla="*/ 1496 w 1700"/>
              <a:gd name="T109" fmla="*/ 191 h 494"/>
              <a:gd name="T110" fmla="*/ 1524 w 1700"/>
              <a:gd name="T111" fmla="*/ 238 h 494"/>
              <a:gd name="T112" fmla="*/ 1551 w 1700"/>
              <a:gd name="T113" fmla="*/ 271 h 494"/>
              <a:gd name="T114" fmla="*/ 1578 w 1700"/>
              <a:gd name="T115" fmla="*/ 309 h 494"/>
              <a:gd name="T116" fmla="*/ 1605 w 1700"/>
              <a:gd name="T117" fmla="*/ 310 h 494"/>
              <a:gd name="T118" fmla="*/ 1632 w 1700"/>
              <a:gd name="T119" fmla="*/ 311 h 494"/>
              <a:gd name="T120" fmla="*/ 1660 w 1700"/>
              <a:gd name="T121" fmla="*/ 296 h 494"/>
              <a:gd name="T122" fmla="*/ 1687 w 1700"/>
              <a:gd name="T123" fmla="*/ 301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94"/>
                </a:moveTo>
                <a:lnTo>
                  <a:pt x="4" y="429"/>
                </a:lnTo>
                <a:lnTo>
                  <a:pt x="7" y="376"/>
                </a:lnTo>
                <a:lnTo>
                  <a:pt x="11" y="350"/>
                </a:lnTo>
                <a:lnTo>
                  <a:pt x="14" y="323"/>
                </a:lnTo>
                <a:lnTo>
                  <a:pt x="18" y="317"/>
                </a:lnTo>
                <a:lnTo>
                  <a:pt x="21" y="314"/>
                </a:lnTo>
                <a:lnTo>
                  <a:pt x="24" y="317"/>
                </a:lnTo>
                <a:lnTo>
                  <a:pt x="28" y="329"/>
                </a:lnTo>
                <a:lnTo>
                  <a:pt x="31" y="321"/>
                </a:lnTo>
                <a:lnTo>
                  <a:pt x="35" y="329"/>
                </a:lnTo>
                <a:lnTo>
                  <a:pt x="38" y="309"/>
                </a:lnTo>
                <a:lnTo>
                  <a:pt x="41" y="294"/>
                </a:lnTo>
                <a:lnTo>
                  <a:pt x="45" y="290"/>
                </a:lnTo>
                <a:lnTo>
                  <a:pt x="48" y="303"/>
                </a:lnTo>
                <a:lnTo>
                  <a:pt x="52" y="319"/>
                </a:lnTo>
                <a:lnTo>
                  <a:pt x="55" y="306"/>
                </a:lnTo>
                <a:lnTo>
                  <a:pt x="58" y="301"/>
                </a:lnTo>
                <a:lnTo>
                  <a:pt x="62" y="284"/>
                </a:lnTo>
                <a:lnTo>
                  <a:pt x="65" y="285"/>
                </a:lnTo>
                <a:lnTo>
                  <a:pt x="69" y="285"/>
                </a:lnTo>
                <a:lnTo>
                  <a:pt x="72" y="291"/>
                </a:lnTo>
                <a:lnTo>
                  <a:pt x="75" y="296"/>
                </a:lnTo>
                <a:lnTo>
                  <a:pt x="79" y="288"/>
                </a:lnTo>
                <a:lnTo>
                  <a:pt x="82" y="302"/>
                </a:lnTo>
                <a:lnTo>
                  <a:pt x="86" y="309"/>
                </a:lnTo>
                <a:lnTo>
                  <a:pt x="89" y="305"/>
                </a:lnTo>
                <a:lnTo>
                  <a:pt x="92" y="291"/>
                </a:lnTo>
                <a:lnTo>
                  <a:pt x="96" y="288"/>
                </a:lnTo>
                <a:lnTo>
                  <a:pt x="99" y="292"/>
                </a:lnTo>
                <a:lnTo>
                  <a:pt x="103" y="298"/>
                </a:lnTo>
                <a:lnTo>
                  <a:pt x="106" y="290"/>
                </a:lnTo>
                <a:lnTo>
                  <a:pt x="109" y="297"/>
                </a:lnTo>
                <a:lnTo>
                  <a:pt x="113" y="313"/>
                </a:lnTo>
                <a:lnTo>
                  <a:pt x="116" y="317"/>
                </a:lnTo>
                <a:lnTo>
                  <a:pt x="120" y="306"/>
                </a:lnTo>
                <a:lnTo>
                  <a:pt x="123" y="289"/>
                </a:lnTo>
                <a:lnTo>
                  <a:pt x="126" y="277"/>
                </a:lnTo>
                <a:lnTo>
                  <a:pt x="130" y="288"/>
                </a:lnTo>
                <a:lnTo>
                  <a:pt x="133" y="297"/>
                </a:lnTo>
                <a:lnTo>
                  <a:pt x="137" y="283"/>
                </a:lnTo>
                <a:lnTo>
                  <a:pt x="140" y="272"/>
                </a:lnTo>
                <a:lnTo>
                  <a:pt x="143" y="246"/>
                </a:lnTo>
                <a:lnTo>
                  <a:pt x="147" y="257"/>
                </a:lnTo>
                <a:lnTo>
                  <a:pt x="150" y="266"/>
                </a:lnTo>
                <a:lnTo>
                  <a:pt x="154" y="256"/>
                </a:lnTo>
                <a:lnTo>
                  <a:pt x="157" y="266"/>
                </a:lnTo>
                <a:lnTo>
                  <a:pt x="160" y="246"/>
                </a:lnTo>
                <a:lnTo>
                  <a:pt x="164" y="274"/>
                </a:lnTo>
                <a:lnTo>
                  <a:pt x="167" y="255"/>
                </a:lnTo>
                <a:lnTo>
                  <a:pt x="171" y="269"/>
                </a:lnTo>
                <a:lnTo>
                  <a:pt x="174" y="261"/>
                </a:lnTo>
                <a:lnTo>
                  <a:pt x="177" y="267"/>
                </a:lnTo>
                <a:lnTo>
                  <a:pt x="181" y="251"/>
                </a:lnTo>
                <a:lnTo>
                  <a:pt x="184" y="221"/>
                </a:lnTo>
                <a:lnTo>
                  <a:pt x="188" y="203"/>
                </a:lnTo>
                <a:lnTo>
                  <a:pt x="191" y="199"/>
                </a:lnTo>
                <a:lnTo>
                  <a:pt x="195" y="206"/>
                </a:lnTo>
                <a:lnTo>
                  <a:pt x="198" y="197"/>
                </a:lnTo>
                <a:lnTo>
                  <a:pt x="201" y="186"/>
                </a:lnTo>
                <a:lnTo>
                  <a:pt x="205" y="170"/>
                </a:lnTo>
                <a:lnTo>
                  <a:pt x="208" y="182"/>
                </a:lnTo>
                <a:lnTo>
                  <a:pt x="212" y="184"/>
                </a:lnTo>
                <a:lnTo>
                  <a:pt x="215" y="172"/>
                </a:lnTo>
                <a:lnTo>
                  <a:pt x="218" y="161"/>
                </a:lnTo>
                <a:lnTo>
                  <a:pt x="222" y="149"/>
                </a:lnTo>
                <a:lnTo>
                  <a:pt x="225" y="160"/>
                </a:lnTo>
                <a:lnTo>
                  <a:pt x="229" y="142"/>
                </a:lnTo>
                <a:lnTo>
                  <a:pt x="232" y="120"/>
                </a:lnTo>
                <a:lnTo>
                  <a:pt x="235" y="108"/>
                </a:lnTo>
                <a:lnTo>
                  <a:pt x="239" y="110"/>
                </a:lnTo>
                <a:lnTo>
                  <a:pt x="242" y="127"/>
                </a:lnTo>
                <a:lnTo>
                  <a:pt x="246" y="123"/>
                </a:lnTo>
                <a:lnTo>
                  <a:pt x="249" y="118"/>
                </a:lnTo>
                <a:lnTo>
                  <a:pt x="253" y="104"/>
                </a:lnTo>
                <a:lnTo>
                  <a:pt x="256" y="92"/>
                </a:lnTo>
                <a:lnTo>
                  <a:pt x="259" y="75"/>
                </a:lnTo>
                <a:lnTo>
                  <a:pt x="263" y="76"/>
                </a:lnTo>
                <a:lnTo>
                  <a:pt x="266" y="89"/>
                </a:lnTo>
                <a:lnTo>
                  <a:pt x="270" y="91"/>
                </a:lnTo>
                <a:lnTo>
                  <a:pt x="273" y="79"/>
                </a:lnTo>
                <a:lnTo>
                  <a:pt x="276" y="70"/>
                </a:lnTo>
                <a:lnTo>
                  <a:pt x="280" y="83"/>
                </a:lnTo>
                <a:lnTo>
                  <a:pt x="283" y="105"/>
                </a:lnTo>
                <a:lnTo>
                  <a:pt x="287" y="114"/>
                </a:lnTo>
                <a:lnTo>
                  <a:pt x="290" y="129"/>
                </a:lnTo>
                <a:lnTo>
                  <a:pt x="293" y="137"/>
                </a:lnTo>
                <a:lnTo>
                  <a:pt x="297" y="134"/>
                </a:lnTo>
                <a:lnTo>
                  <a:pt x="300" y="133"/>
                </a:lnTo>
                <a:lnTo>
                  <a:pt x="304" y="140"/>
                </a:lnTo>
                <a:lnTo>
                  <a:pt x="307" y="159"/>
                </a:lnTo>
                <a:lnTo>
                  <a:pt x="311" y="162"/>
                </a:lnTo>
                <a:lnTo>
                  <a:pt x="314" y="171"/>
                </a:lnTo>
                <a:lnTo>
                  <a:pt x="317" y="193"/>
                </a:lnTo>
                <a:lnTo>
                  <a:pt x="321" y="207"/>
                </a:lnTo>
                <a:lnTo>
                  <a:pt x="324" y="209"/>
                </a:lnTo>
                <a:lnTo>
                  <a:pt x="328" y="199"/>
                </a:lnTo>
                <a:lnTo>
                  <a:pt x="331" y="207"/>
                </a:lnTo>
                <a:lnTo>
                  <a:pt x="334" y="214"/>
                </a:lnTo>
                <a:lnTo>
                  <a:pt x="338" y="238"/>
                </a:lnTo>
                <a:lnTo>
                  <a:pt x="341" y="236"/>
                </a:lnTo>
                <a:lnTo>
                  <a:pt x="345" y="241"/>
                </a:lnTo>
                <a:lnTo>
                  <a:pt x="348" y="238"/>
                </a:lnTo>
                <a:lnTo>
                  <a:pt x="351" y="246"/>
                </a:lnTo>
                <a:lnTo>
                  <a:pt x="355" y="249"/>
                </a:lnTo>
                <a:lnTo>
                  <a:pt x="358" y="244"/>
                </a:lnTo>
                <a:lnTo>
                  <a:pt x="362" y="251"/>
                </a:lnTo>
                <a:lnTo>
                  <a:pt x="365" y="256"/>
                </a:lnTo>
                <a:lnTo>
                  <a:pt x="368" y="279"/>
                </a:lnTo>
                <a:lnTo>
                  <a:pt x="372" y="276"/>
                </a:lnTo>
                <a:lnTo>
                  <a:pt x="375" y="278"/>
                </a:lnTo>
                <a:lnTo>
                  <a:pt x="379" y="262"/>
                </a:lnTo>
                <a:lnTo>
                  <a:pt x="382" y="272"/>
                </a:lnTo>
                <a:lnTo>
                  <a:pt x="385" y="268"/>
                </a:lnTo>
                <a:lnTo>
                  <a:pt x="389" y="265"/>
                </a:lnTo>
                <a:lnTo>
                  <a:pt x="392" y="271"/>
                </a:lnTo>
                <a:lnTo>
                  <a:pt x="396" y="290"/>
                </a:lnTo>
                <a:lnTo>
                  <a:pt x="399" y="286"/>
                </a:lnTo>
                <a:lnTo>
                  <a:pt x="402" y="291"/>
                </a:lnTo>
                <a:lnTo>
                  <a:pt x="406" y="273"/>
                </a:lnTo>
                <a:lnTo>
                  <a:pt x="409" y="300"/>
                </a:lnTo>
                <a:lnTo>
                  <a:pt x="413" y="293"/>
                </a:lnTo>
                <a:lnTo>
                  <a:pt x="416" y="310"/>
                </a:lnTo>
                <a:lnTo>
                  <a:pt x="419" y="295"/>
                </a:lnTo>
                <a:lnTo>
                  <a:pt x="423" y="302"/>
                </a:lnTo>
                <a:lnTo>
                  <a:pt x="426" y="300"/>
                </a:lnTo>
                <a:lnTo>
                  <a:pt x="430" y="292"/>
                </a:lnTo>
                <a:lnTo>
                  <a:pt x="433" y="296"/>
                </a:lnTo>
                <a:lnTo>
                  <a:pt x="436" y="297"/>
                </a:lnTo>
                <a:lnTo>
                  <a:pt x="440" y="310"/>
                </a:lnTo>
                <a:lnTo>
                  <a:pt x="443" y="303"/>
                </a:lnTo>
                <a:lnTo>
                  <a:pt x="447" y="302"/>
                </a:lnTo>
                <a:lnTo>
                  <a:pt x="450" y="293"/>
                </a:lnTo>
                <a:lnTo>
                  <a:pt x="453" y="286"/>
                </a:lnTo>
                <a:lnTo>
                  <a:pt x="457" y="277"/>
                </a:lnTo>
                <a:lnTo>
                  <a:pt x="460" y="288"/>
                </a:lnTo>
                <a:lnTo>
                  <a:pt x="464" y="290"/>
                </a:lnTo>
                <a:lnTo>
                  <a:pt x="467" y="292"/>
                </a:lnTo>
                <a:lnTo>
                  <a:pt x="470" y="284"/>
                </a:lnTo>
                <a:lnTo>
                  <a:pt x="474" y="288"/>
                </a:lnTo>
                <a:lnTo>
                  <a:pt x="477" y="292"/>
                </a:lnTo>
                <a:lnTo>
                  <a:pt x="481" y="296"/>
                </a:lnTo>
                <a:lnTo>
                  <a:pt x="484" y="298"/>
                </a:lnTo>
                <a:lnTo>
                  <a:pt x="488" y="310"/>
                </a:lnTo>
                <a:lnTo>
                  <a:pt x="491" y="314"/>
                </a:lnTo>
                <a:lnTo>
                  <a:pt x="494" y="329"/>
                </a:lnTo>
                <a:lnTo>
                  <a:pt x="498" y="325"/>
                </a:lnTo>
                <a:lnTo>
                  <a:pt x="501" y="316"/>
                </a:lnTo>
                <a:lnTo>
                  <a:pt x="505" y="300"/>
                </a:lnTo>
                <a:lnTo>
                  <a:pt x="508" y="295"/>
                </a:lnTo>
                <a:lnTo>
                  <a:pt x="511" y="311"/>
                </a:lnTo>
                <a:lnTo>
                  <a:pt x="515" y="309"/>
                </a:lnTo>
                <a:lnTo>
                  <a:pt x="518" y="293"/>
                </a:lnTo>
                <a:lnTo>
                  <a:pt x="522" y="302"/>
                </a:lnTo>
                <a:lnTo>
                  <a:pt x="525" y="309"/>
                </a:lnTo>
                <a:lnTo>
                  <a:pt x="528" y="336"/>
                </a:lnTo>
                <a:lnTo>
                  <a:pt x="532" y="313"/>
                </a:lnTo>
                <a:lnTo>
                  <a:pt x="535" y="320"/>
                </a:lnTo>
                <a:lnTo>
                  <a:pt x="539" y="303"/>
                </a:lnTo>
                <a:lnTo>
                  <a:pt x="542" y="303"/>
                </a:lnTo>
                <a:lnTo>
                  <a:pt x="546" y="293"/>
                </a:lnTo>
                <a:lnTo>
                  <a:pt x="549" y="290"/>
                </a:lnTo>
                <a:lnTo>
                  <a:pt x="552" y="303"/>
                </a:lnTo>
                <a:lnTo>
                  <a:pt x="556" y="303"/>
                </a:lnTo>
                <a:lnTo>
                  <a:pt x="559" y="311"/>
                </a:lnTo>
                <a:lnTo>
                  <a:pt x="563" y="304"/>
                </a:lnTo>
                <a:lnTo>
                  <a:pt x="566" y="291"/>
                </a:lnTo>
                <a:lnTo>
                  <a:pt x="569" y="296"/>
                </a:lnTo>
                <a:lnTo>
                  <a:pt x="573" y="301"/>
                </a:lnTo>
                <a:lnTo>
                  <a:pt x="576" y="309"/>
                </a:lnTo>
                <a:lnTo>
                  <a:pt x="580" y="307"/>
                </a:lnTo>
                <a:lnTo>
                  <a:pt x="583" y="303"/>
                </a:lnTo>
                <a:lnTo>
                  <a:pt x="586" y="309"/>
                </a:lnTo>
                <a:lnTo>
                  <a:pt x="590" y="320"/>
                </a:lnTo>
                <a:lnTo>
                  <a:pt x="593" y="323"/>
                </a:lnTo>
                <a:lnTo>
                  <a:pt x="597" y="333"/>
                </a:lnTo>
                <a:lnTo>
                  <a:pt x="600" y="321"/>
                </a:lnTo>
                <a:lnTo>
                  <a:pt x="604" y="298"/>
                </a:lnTo>
                <a:lnTo>
                  <a:pt x="607" y="274"/>
                </a:lnTo>
                <a:lnTo>
                  <a:pt x="610" y="276"/>
                </a:lnTo>
                <a:lnTo>
                  <a:pt x="614" y="290"/>
                </a:lnTo>
                <a:lnTo>
                  <a:pt x="617" y="301"/>
                </a:lnTo>
                <a:lnTo>
                  <a:pt x="621" y="286"/>
                </a:lnTo>
                <a:lnTo>
                  <a:pt x="624" y="287"/>
                </a:lnTo>
                <a:lnTo>
                  <a:pt x="627" y="279"/>
                </a:lnTo>
                <a:lnTo>
                  <a:pt x="631" y="293"/>
                </a:lnTo>
                <a:lnTo>
                  <a:pt x="634" y="293"/>
                </a:lnTo>
                <a:lnTo>
                  <a:pt x="638" y="302"/>
                </a:lnTo>
                <a:lnTo>
                  <a:pt x="641" y="294"/>
                </a:lnTo>
                <a:lnTo>
                  <a:pt x="644" y="281"/>
                </a:lnTo>
                <a:lnTo>
                  <a:pt x="648" y="264"/>
                </a:lnTo>
                <a:lnTo>
                  <a:pt x="651" y="271"/>
                </a:lnTo>
                <a:lnTo>
                  <a:pt x="655" y="293"/>
                </a:lnTo>
                <a:lnTo>
                  <a:pt x="658" y="313"/>
                </a:lnTo>
                <a:lnTo>
                  <a:pt x="661" y="294"/>
                </a:lnTo>
                <a:lnTo>
                  <a:pt x="665" y="295"/>
                </a:lnTo>
                <a:lnTo>
                  <a:pt x="668" y="296"/>
                </a:lnTo>
                <a:lnTo>
                  <a:pt x="672" y="313"/>
                </a:lnTo>
                <a:lnTo>
                  <a:pt x="675" y="301"/>
                </a:lnTo>
                <a:lnTo>
                  <a:pt x="678" y="294"/>
                </a:lnTo>
                <a:lnTo>
                  <a:pt x="682" y="282"/>
                </a:lnTo>
                <a:lnTo>
                  <a:pt x="685" y="269"/>
                </a:lnTo>
                <a:lnTo>
                  <a:pt x="689" y="293"/>
                </a:lnTo>
                <a:lnTo>
                  <a:pt x="692" y="297"/>
                </a:lnTo>
                <a:lnTo>
                  <a:pt x="696" y="324"/>
                </a:lnTo>
                <a:lnTo>
                  <a:pt x="699" y="326"/>
                </a:lnTo>
                <a:lnTo>
                  <a:pt x="702" y="336"/>
                </a:lnTo>
                <a:lnTo>
                  <a:pt x="706" y="329"/>
                </a:lnTo>
                <a:lnTo>
                  <a:pt x="709" y="303"/>
                </a:lnTo>
                <a:lnTo>
                  <a:pt x="713" y="292"/>
                </a:lnTo>
                <a:lnTo>
                  <a:pt x="716" y="272"/>
                </a:lnTo>
                <a:lnTo>
                  <a:pt x="719" y="273"/>
                </a:lnTo>
                <a:lnTo>
                  <a:pt x="723" y="296"/>
                </a:lnTo>
                <a:lnTo>
                  <a:pt x="726" y="238"/>
                </a:lnTo>
                <a:lnTo>
                  <a:pt x="730" y="184"/>
                </a:lnTo>
                <a:lnTo>
                  <a:pt x="733" y="94"/>
                </a:lnTo>
                <a:lnTo>
                  <a:pt x="736" y="126"/>
                </a:lnTo>
                <a:lnTo>
                  <a:pt x="740" y="117"/>
                </a:lnTo>
                <a:lnTo>
                  <a:pt x="743" y="123"/>
                </a:lnTo>
                <a:lnTo>
                  <a:pt x="747" y="76"/>
                </a:lnTo>
                <a:lnTo>
                  <a:pt x="750" y="56"/>
                </a:lnTo>
                <a:lnTo>
                  <a:pt x="753" y="44"/>
                </a:lnTo>
                <a:lnTo>
                  <a:pt x="757" y="76"/>
                </a:lnTo>
                <a:lnTo>
                  <a:pt x="760" y="96"/>
                </a:lnTo>
                <a:lnTo>
                  <a:pt x="764" y="105"/>
                </a:lnTo>
                <a:lnTo>
                  <a:pt x="767" y="97"/>
                </a:lnTo>
                <a:lnTo>
                  <a:pt x="770" y="102"/>
                </a:lnTo>
                <a:lnTo>
                  <a:pt x="774" y="86"/>
                </a:lnTo>
                <a:lnTo>
                  <a:pt x="777" y="82"/>
                </a:lnTo>
                <a:lnTo>
                  <a:pt x="781" y="70"/>
                </a:lnTo>
                <a:lnTo>
                  <a:pt x="784" y="67"/>
                </a:lnTo>
                <a:lnTo>
                  <a:pt x="787" y="56"/>
                </a:lnTo>
                <a:lnTo>
                  <a:pt x="791" y="36"/>
                </a:lnTo>
                <a:lnTo>
                  <a:pt x="794" y="34"/>
                </a:lnTo>
                <a:lnTo>
                  <a:pt x="798" y="31"/>
                </a:lnTo>
                <a:lnTo>
                  <a:pt x="801" y="41"/>
                </a:lnTo>
                <a:lnTo>
                  <a:pt x="804" y="59"/>
                </a:lnTo>
                <a:lnTo>
                  <a:pt x="808" y="59"/>
                </a:lnTo>
                <a:lnTo>
                  <a:pt x="811" y="70"/>
                </a:lnTo>
                <a:lnTo>
                  <a:pt x="815" y="71"/>
                </a:lnTo>
                <a:lnTo>
                  <a:pt x="818" y="71"/>
                </a:lnTo>
                <a:lnTo>
                  <a:pt x="821" y="88"/>
                </a:lnTo>
                <a:lnTo>
                  <a:pt x="825" y="80"/>
                </a:lnTo>
                <a:lnTo>
                  <a:pt x="828" y="90"/>
                </a:lnTo>
                <a:lnTo>
                  <a:pt x="832" y="57"/>
                </a:lnTo>
                <a:lnTo>
                  <a:pt x="835" y="73"/>
                </a:lnTo>
                <a:lnTo>
                  <a:pt x="839" y="66"/>
                </a:lnTo>
                <a:lnTo>
                  <a:pt x="842" y="73"/>
                </a:lnTo>
                <a:lnTo>
                  <a:pt x="845" y="49"/>
                </a:lnTo>
                <a:lnTo>
                  <a:pt x="849" y="37"/>
                </a:lnTo>
                <a:lnTo>
                  <a:pt x="852" y="20"/>
                </a:lnTo>
                <a:lnTo>
                  <a:pt x="856" y="15"/>
                </a:lnTo>
                <a:lnTo>
                  <a:pt x="859" y="22"/>
                </a:lnTo>
                <a:lnTo>
                  <a:pt x="862" y="27"/>
                </a:lnTo>
                <a:lnTo>
                  <a:pt x="866" y="26"/>
                </a:lnTo>
                <a:lnTo>
                  <a:pt x="869" y="32"/>
                </a:lnTo>
                <a:lnTo>
                  <a:pt x="873" y="47"/>
                </a:lnTo>
                <a:lnTo>
                  <a:pt x="876" y="55"/>
                </a:lnTo>
                <a:lnTo>
                  <a:pt x="879" y="33"/>
                </a:lnTo>
                <a:lnTo>
                  <a:pt x="883" y="26"/>
                </a:lnTo>
                <a:lnTo>
                  <a:pt x="886" y="24"/>
                </a:lnTo>
                <a:lnTo>
                  <a:pt x="890" y="41"/>
                </a:lnTo>
                <a:lnTo>
                  <a:pt x="893" y="30"/>
                </a:lnTo>
                <a:lnTo>
                  <a:pt x="897" y="21"/>
                </a:lnTo>
                <a:lnTo>
                  <a:pt x="900" y="7"/>
                </a:lnTo>
                <a:lnTo>
                  <a:pt x="903" y="17"/>
                </a:lnTo>
                <a:lnTo>
                  <a:pt x="907" y="42"/>
                </a:lnTo>
                <a:lnTo>
                  <a:pt x="910" y="56"/>
                </a:lnTo>
                <a:lnTo>
                  <a:pt x="914" y="54"/>
                </a:lnTo>
                <a:lnTo>
                  <a:pt x="917" y="44"/>
                </a:lnTo>
                <a:lnTo>
                  <a:pt x="920" y="52"/>
                </a:lnTo>
                <a:lnTo>
                  <a:pt x="924" y="60"/>
                </a:lnTo>
                <a:lnTo>
                  <a:pt x="927" y="56"/>
                </a:lnTo>
                <a:lnTo>
                  <a:pt x="931" y="61"/>
                </a:lnTo>
                <a:lnTo>
                  <a:pt x="934" y="62"/>
                </a:lnTo>
                <a:lnTo>
                  <a:pt x="938" y="78"/>
                </a:lnTo>
                <a:lnTo>
                  <a:pt x="941" y="81"/>
                </a:lnTo>
                <a:lnTo>
                  <a:pt x="944" y="72"/>
                </a:lnTo>
                <a:lnTo>
                  <a:pt x="948" y="77"/>
                </a:lnTo>
                <a:lnTo>
                  <a:pt x="951" y="73"/>
                </a:lnTo>
                <a:lnTo>
                  <a:pt x="955" y="84"/>
                </a:lnTo>
                <a:lnTo>
                  <a:pt x="958" y="78"/>
                </a:lnTo>
                <a:lnTo>
                  <a:pt x="961" y="64"/>
                </a:lnTo>
                <a:lnTo>
                  <a:pt x="965" y="50"/>
                </a:lnTo>
                <a:lnTo>
                  <a:pt x="968" y="28"/>
                </a:lnTo>
                <a:lnTo>
                  <a:pt x="972" y="34"/>
                </a:lnTo>
                <a:lnTo>
                  <a:pt x="975" y="38"/>
                </a:lnTo>
                <a:lnTo>
                  <a:pt x="978" y="36"/>
                </a:lnTo>
                <a:lnTo>
                  <a:pt x="982" y="42"/>
                </a:lnTo>
                <a:lnTo>
                  <a:pt x="985" y="47"/>
                </a:lnTo>
                <a:lnTo>
                  <a:pt x="989" y="67"/>
                </a:lnTo>
                <a:lnTo>
                  <a:pt x="992" y="58"/>
                </a:lnTo>
                <a:lnTo>
                  <a:pt x="995" y="54"/>
                </a:lnTo>
                <a:lnTo>
                  <a:pt x="999" y="44"/>
                </a:lnTo>
                <a:lnTo>
                  <a:pt x="1002" y="41"/>
                </a:lnTo>
                <a:lnTo>
                  <a:pt x="1006" y="36"/>
                </a:lnTo>
                <a:lnTo>
                  <a:pt x="1009" y="34"/>
                </a:lnTo>
                <a:lnTo>
                  <a:pt x="1012" y="28"/>
                </a:lnTo>
                <a:lnTo>
                  <a:pt x="1016" y="26"/>
                </a:lnTo>
                <a:lnTo>
                  <a:pt x="1019" y="23"/>
                </a:lnTo>
                <a:lnTo>
                  <a:pt x="1023" y="14"/>
                </a:lnTo>
                <a:lnTo>
                  <a:pt x="1026" y="0"/>
                </a:lnTo>
                <a:lnTo>
                  <a:pt x="1029" y="10"/>
                </a:lnTo>
                <a:lnTo>
                  <a:pt x="1033" y="29"/>
                </a:lnTo>
                <a:lnTo>
                  <a:pt x="1036" y="50"/>
                </a:lnTo>
                <a:lnTo>
                  <a:pt x="1040" y="44"/>
                </a:lnTo>
                <a:lnTo>
                  <a:pt x="1043" y="38"/>
                </a:lnTo>
                <a:lnTo>
                  <a:pt x="1046" y="18"/>
                </a:lnTo>
                <a:lnTo>
                  <a:pt x="1050" y="18"/>
                </a:lnTo>
                <a:lnTo>
                  <a:pt x="1053" y="0"/>
                </a:lnTo>
                <a:lnTo>
                  <a:pt x="1057" y="18"/>
                </a:lnTo>
                <a:lnTo>
                  <a:pt x="1060" y="15"/>
                </a:lnTo>
                <a:lnTo>
                  <a:pt x="1063" y="44"/>
                </a:lnTo>
                <a:lnTo>
                  <a:pt x="1067" y="42"/>
                </a:lnTo>
                <a:lnTo>
                  <a:pt x="1070" y="39"/>
                </a:lnTo>
                <a:lnTo>
                  <a:pt x="1074" y="23"/>
                </a:lnTo>
                <a:lnTo>
                  <a:pt x="1077" y="25"/>
                </a:lnTo>
                <a:lnTo>
                  <a:pt x="1080" y="29"/>
                </a:lnTo>
                <a:lnTo>
                  <a:pt x="1084" y="40"/>
                </a:lnTo>
                <a:lnTo>
                  <a:pt x="1087" y="28"/>
                </a:lnTo>
                <a:lnTo>
                  <a:pt x="1091" y="36"/>
                </a:lnTo>
                <a:lnTo>
                  <a:pt x="1094" y="42"/>
                </a:lnTo>
                <a:lnTo>
                  <a:pt x="1097" y="42"/>
                </a:lnTo>
                <a:lnTo>
                  <a:pt x="1101" y="32"/>
                </a:lnTo>
                <a:lnTo>
                  <a:pt x="1104" y="15"/>
                </a:lnTo>
                <a:lnTo>
                  <a:pt x="1108" y="18"/>
                </a:lnTo>
                <a:lnTo>
                  <a:pt x="1111" y="18"/>
                </a:lnTo>
                <a:lnTo>
                  <a:pt x="1114" y="21"/>
                </a:lnTo>
                <a:lnTo>
                  <a:pt x="1118" y="14"/>
                </a:lnTo>
                <a:lnTo>
                  <a:pt x="1121" y="19"/>
                </a:lnTo>
                <a:lnTo>
                  <a:pt x="1125" y="15"/>
                </a:lnTo>
                <a:lnTo>
                  <a:pt x="1128" y="37"/>
                </a:lnTo>
                <a:lnTo>
                  <a:pt x="1132" y="31"/>
                </a:lnTo>
                <a:lnTo>
                  <a:pt x="1135" y="41"/>
                </a:lnTo>
                <a:lnTo>
                  <a:pt x="1138" y="25"/>
                </a:lnTo>
                <a:lnTo>
                  <a:pt x="1142" y="32"/>
                </a:lnTo>
                <a:lnTo>
                  <a:pt x="1145" y="46"/>
                </a:lnTo>
                <a:lnTo>
                  <a:pt x="1149" y="56"/>
                </a:lnTo>
                <a:lnTo>
                  <a:pt x="1152" y="58"/>
                </a:lnTo>
                <a:lnTo>
                  <a:pt x="1155" y="38"/>
                </a:lnTo>
                <a:lnTo>
                  <a:pt x="1159" y="31"/>
                </a:lnTo>
                <a:lnTo>
                  <a:pt x="1162" y="35"/>
                </a:lnTo>
                <a:lnTo>
                  <a:pt x="1166" y="38"/>
                </a:lnTo>
                <a:lnTo>
                  <a:pt x="1169" y="51"/>
                </a:lnTo>
                <a:lnTo>
                  <a:pt x="1172" y="56"/>
                </a:lnTo>
                <a:lnTo>
                  <a:pt x="1176" y="66"/>
                </a:lnTo>
                <a:lnTo>
                  <a:pt x="1179" y="70"/>
                </a:lnTo>
                <a:lnTo>
                  <a:pt x="1183" y="71"/>
                </a:lnTo>
                <a:lnTo>
                  <a:pt x="1186" y="52"/>
                </a:lnTo>
                <a:lnTo>
                  <a:pt x="1190" y="49"/>
                </a:lnTo>
                <a:lnTo>
                  <a:pt x="1193" y="48"/>
                </a:lnTo>
                <a:lnTo>
                  <a:pt x="1196" y="87"/>
                </a:lnTo>
                <a:lnTo>
                  <a:pt x="1200" y="97"/>
                </a:lnTo>
                <a:lnTo>
                  <a:pt x="1203" y="108"/>
                </a:lnTo>
                <a:lnTo>
                  <a:pt x="1207" y="91"/>
                </a:lnTo>
                <a:lnTo>
                  <a:pt x="1210" y="81"/>
                </a:lnTo>
                <a:lnTo>
                  <a:pt x="1213" y="81"/>
                </a:lnTo>
                <a:lnTo>
                  <a:pt x="1217" y="80"/>
                </a:lnTo>
                <a:lnTo>
                  <a:pt x="1220" y="106"/>
                </a:lnTo>
                <a:lnTo>
                  <a:pt x="1224" y="110"/>
                </a:lnTo>
                <a:lnTo>
                  <a:pt x="1227" y="133"/>
                </a:lnTo>
                <a:lnTo>
                  <a:pt x="1231" y="126"/>
                </a:lnTo>
                <a:lnTo>
                  <a:pt x="1234" y="137"/>
                </a:lnTo>
                <a:lnTo>
                  <a:pt x="1237" y="127"/>
                </a:lnTo>
                <a:lnTo>
                  <a:pt x="1241" y="139"/>
                </a:lnTo>
                <a:lnTo>
                  <a:pt x="1244" y="111"/>
                </a:lnTo>
                <a:lnTo>
                  <a:pt x="1248" y="119"/>
                </a:lnTo>
                <a:lnTo>
                  <a:pt x="1251" y="103"/>
                </a:lnTo>
                <a:lnTo>
                  <a:pt x="1254" y="127"/>
                </a:lnTo>
                <a:lnTo>
                  <a:pt x="1258" y="126"/>
                </a:lnTo>
                <a:lnTo>
                  <a:pt x="1261" y="146"/>
                </a:lnTo>
                <a:lnTo>
                  <a:pt x="1265" y="135"/>
                </a:lnTo>
                <a:lnTo>
                  <a:pt x="1268" y="127"/>
                </a:lnTo>
                <a:lnTo>
                  <a:pt x="1271" y="118"/>
                </a:lnTo>
                <a:lnTo>
                  <a:pt x="1275" y="120"/>
                </a:lnTo>
                <a:lnTo>
                  <a:pt x="1278" y="125"/>
                </a:lnTo>
                <a:lnTo>
                  <a:pt x="1282" y="109"/>
                </a:lnTo>
                <a:lnTo>
                  <a:pt x="1285" y="117"/>
                </a:lnTo>
                <a:lnTo>
                  <a:pt x="1288" y="88"/>
                </a:lnTo>
                <a:lnTo>
                  <a:pt x="1292" y="82"/>
                </a:lnTo>
                <a:lnTo>
                  <a:pt x="1295" y="74"/>
                </a:lnTo>
                <a:lnTo>
                  <a:pt x="1299" y="97"/>
                </a:lnTo>
                <a:lnTo>
                  <a:pt x="1302" y="101"/>
                </a:lnTo>
                <a:lnTo>
                  <a:pt x="1305" y="102"/>
                </a:lnTo>
                <a:lnTo>
                  <a:pt x="1309" y="98"/>
                </a:lnTo>
                <a:lnTo>
                  <a:pt x="1312" y="101"/>
                </a:lnTo>
                <a:lnTo>
                  <a:pt x="1316" y="92"/>
                </a:lnTo>
                <a:lnTo>
                  <a:pt x="1319" y="70"/>
                </a:lnTo>
                <a:lnTo>
                  <a:pt x="1322" y="70"/>
                </a:lnTo>
                <a:lnTo>
                  <a:pt x="1326" y="78"/>
                </a:lnTo>
                <a:lnTo>
                  <a:pt x="1329" y="87"/>
                </a:lnTo>
                <a:lnTo>
                  <a:pt x="1333" y="66"/>
                </a:lnTo>
                <a:lnTo>
                  <a:pt x="1336" y="38"/>
                </a:lnTo>
                <a:lnTo>
                  <a:pt x="1339" y="24"/>
                </a:lnTo>
                <a:lnTo>
                  <a:pt x="1343" y="26"/>
                </a:lnTo>
                <a:lnTo>
                  <a:pt x="1346" y="41"/>
                </a:lnTo>
                <a:lnTo>
                  <a:pt x="1350" y="67"/>
                </a:lnTo>
                <a:lnTo>
                  <a:pt x="1353" y="76"/>
                </a:lnTo>
                <a:lnTo>
                  <a:pt x="1356" y="85"/>
                </a:lnTo>
                <a:lnTo>
                  <a:pt x="1360" y="75"/>
                </a:lnTo>
                <a:lnTo>
                  <a:pt x="1363" y="83"/>
                </a:lnTo>
                <a:lnTo>
                  <a:pt x="1367" y="73"/>
                </a:lnTo>
                <a:lnTo>
                  <a:pt x="1370" y="63"/>
                </a:lnTo>
                <a:lnTo>
                  <a:pt x="1373" y="53"/>
                </a:lnTo>
                <a:lnTo>
                  <a:pt x="1377" y="56"/>
                </a:lnTo>
                <a:lnTo>
                  <a:pt x="1380" y="53"/>
                </a:lnTo>
                <a:lnTo>
                  <a:pt x="1384" y="54"/>
                </a:lnTo>
                <a:lnTo>
                  <a:pt x="1387" y="56"/>
                </a:lnTo>
                <a:lnTo>
                  <a:pt x="1390" y="54"/>
                </a:lnTo>
                <a:lnTo>
                  <a:pt x="1394" y="72"/>
                </a:lnTo>
                <a:lnTo>
                  <a:pt x="1397" y="75"/>
                </a:lnTo>
                <a:lnTo>
                  <a:pt x="1401" y="89"/>
                </a:lnTo>
                <a:lnTo>
                  <a:pt x="1404" y="79"/>
                </a:lnTo>
                <a:lnTo>
                  <a:pt x="1407" y="89"/>
                </a:lnTo>
                <a:lnTo>
                  <a:pt x="1411" y="81"/>
                </a:lnTo>
                <a:lnTo>
                  <a:pt x="1414" y="77"/>
                </a:lnTo>
                <a:lnTo>
                  <a:pt x="1418" y="70"/>
                </a:lnTo>
                <a:lnTo>
                  <a:pt x="1421" y="86"/>
                </a:lnTo>
                <a:lnTo>
                  <a:pt x="1425" y="121"/>
                </a:lnTo>
                <a:lnTo>
                  <a:pt x="1428" y="118"/>
                </a:lnTo>
                <a:lnTo>
                  <a:pt x="1431" y="124"/>
                </a:lnTo>
                <a:lnTo>
                  <a:pt x="1435" y="100"/>
                </a:lnTo>
                <a:lnTo>
                  <a:pt x="1438" y="111"/>
                </a:lnTo>
                <a:lnTo>
                  <a:pt x="1442" y="126"/>
                </a:lnTo>
                <a:lnTo>
                  <a:pt x="1445" y="136"/>
                </a:lnTo>
                <a:lnTo>
                  <a:pt x="1448" y="134"/>
                </a:lnTo>
                <a:lnTo>
                  <a:pt x="1452" y="118"/>
                </a:lnTo>
                <a:lnTo>
                  <a:pt x="1455" y="112"/>
                </a:lnTo>
                <a:lnTo>
                  <a:pt x="1459" y="104"/>
                </a:lnTo>
                <a:lnTo>
                  <a:pt x="1462" y="112"/>
                </a:lnTo>
                <a:lnTo>
                  <a:pt x="1465" y="124"/>
                </a:lnTo>
                <a:lnTo>
                  <a:pt x="1469" y="149"/>
                </a:lnTo>
                <a:lnTo>
                  <a:pt x="1472" y="155"/>
                </a:lnTo>
                <a:lnTo>
                  <a:pt x="1476" y="174"/>
                </a:lnTo>
                <a:lnTo>
                  <a:pt x="1479" y="180"/>
                </a:lnTo>
                <a:lnTo>
                  <a:pt x="1483" y="193"/>
                </a:lnTo>
                <a:lnTo>
                  <a:pt x="1486" y="185"/>
                </a:lnTo>
                <a:lnTo>
                  <a:pt x="1489" y="201"/>
                </a:lnTo>
                <a:lnTo>
                  <a:pt x="1493" y="189"/>
                </a:lnTo>
                <a:lnTo>
                  <a:pt x="1496" y="191"/>
                </a:lnTo>
                <a:lnTo>
                  <a:pt x="1500" y="174"/>
                </a:lnTo>
                <a:lnTo>
                  <a:pt x="1503" y="175"/>
                </a:lnTo>
                <a:lnTo>
                  <a:pt x="1506" y="172"/>
                </a:lnTo>
                <a:lnTo>
                  <a:pt x="1510" y="195"/>
                </a:lnTo>
                <a:lnTo>
                  <a:pt x="1513" y="212"/>
                </a:lnTo>
                <a:lnTo>
                  <a:pt x="1517" y="243"/>
                </a:lnTo>
                <a:lnTo>
                  <a:pt x="1520" y="234"/>
                </a:lnTo>
                <a:lnTo>
                  <a:pt x="1524" y="238"/>
                </a:lnTo>
                <a:lnTo>
                  <a:pt x="1527" y="245"/>
                </a:lnTo>
                <a:lnTo>
                  <a:pt x="1530" y="258"/>
                </a:lnTo>
                <a:lnTo>
                  <a:pt x="1534" y="269"/>
                </a:lnTo>
                <a:lnTo>
                  <a:pt x="1537" y="244"/>
                </a:lnTo>
                <a:lnTo>
                  <a:pt x="1541" y="248"/>
                </a:lnTo>
                <a:lnTo>
                  <a:pt x="1544" y="259"/>
                </a:lnTo>
                <a:lnTo>
                  <a:pt x="1547" y="275"/>
                </a:lnTo>
                <a:lnTo>
                  <a:pt x="1551" y="271"/>
                </a:lnTo>
                <a:lnTo>
                  <a:pt x="1554" y="256"/>
                </a:lnTo>
                <a:lnTo>
                  <a:pt x="1558" y="251"/>
                </a:lnTo>
                <a:lnTo>
                  <a:pt x="1561" y="249"/>
                </a:lnTo>
                <a:lnTo>
                  <a:pt x="1564" y="274"/>
                </a:lnTo>
                <a:lnTo>
                  <a:pt x="1568" y="283"/>
                </a:lnTo>
                <a:lnTo>
                  <a:pt x="1571" y="313"/>
                </a:lnTo>
                <a:lnTo>
                  <a:pt x="1575" y="310"/>
                </a:lnTo>
                <a:lnTo>
                  <a:pt x="1578" y="309"/>
                </a:lnTo>
                <a:lnTo>
                  <a:pt x="1581" y="309"/>
                </a:lnTo>
                <a:lnTo>
                  <a:pt x="1585" y="304"/>
                </a:lnTo>
                <a:lnTo>
                  <a:pt x="1588" y="312"/>
                </a:lnTo>
                <a:lnTo>
                  <a:pt x="1592" y="323"/>
                </a:lnTo>
                <a:lnTo>
                  <a:pt x="1595" y="332"/>
                </a:lnTo>
                <a:lnTo>
                  <a:pt x="1598" y="338"/>
                </a:lnTo>
                <a:lnTo>
                  <a:pt x="1602" y="324"/>
                </a:lnTo>
                <a:lnTo>
                  <a:pt x="1605" y="310"/>
                </a:lnTo>
                <a:lnTo>
                  <a:pt x="1609" y="313"/>
                </a:lnTo>
                <a:lnTo>
                  <a:pt x="1612" y="302"/>
                </a:lnTo>
                <a:lnTo>
                  <a:pt x="1615" y="314"/>
                </a:lnTo>
                <a:lnTo>
                  <a:pt x="1619" y="306"/>
                </a:lnTo>
                <a:lnTo>
                  <a:pt x="1622" y="332"/>
                </a:lnTo>
                <a:lnTo>
                  <a:pt x="1626" y="319"/>
                </a:lnTo>
                <a:lnTo>
                  <a:pt x="1629" y="318"/>
                </a:lnTo>
                <a:lnTo>
                  <a:pt x="1632" y="311"/>
                </a:lnTo>
                <a:lnTo>
                  <a:pt x="1636" y="346"/>
                </a:lnTo>
                <a:lnTo>
                  <a:pt x="1639" y="354"/>
                </a:lnTo>
                <a:lnTo>
                  <a:pt x="1643" y="333"/>
                </a:lnTo>
                <a:lnTo>
                  <a:pt x="1646" y="298"/>
                </a:lnTo>
                <a:lnTo>
                  <a:pt x="1649" y="292"/>
                </a:lnTo>
                <a:lnTo>
                  <a:pt x="1653" y="299"/>
                </a:lnTo>
                <a:lnTo>
                  <a:pt x="1656" y="294"/>
                </a:lnTo>
                <a:lnTo>
                  <a:pt x="1660" y="296"/>
                </a:lnTo>
                <a:lnTo>
                  <a:pt x="1663" y="303"/>
                </a:lnTo>
                <a:lnTo>
                  <a:pt x="1666" y="323"/>
                </a:lnTo>
                <a:lnTo>
                  <a:pt x="1670" y="308"/>
                </a:lnTo>
                <a:lnTo>
                  <a:pt x="1673" y="310"/>
                </a:lnTo>
                <a:lnTo>
                  <a:pt x="1677" y="292"/>
                </a:lnTo>
                <a:lnTo>
                  <a:pt x="1680" y="304"/>
                </a:lnTo>
                <a:lnTo>
                  <a:pt x="1683" y="285"/>
                </a:lnTo>
                <a:lnTo>
                  <a:pt x="1687" y="301"/>
                </a:lnTo>
                <a:lnTo>
                  <a:pt x="1690" y="291"/>
                </a:lnTo>
                <a:lnTo>
                  <a:pt x="1694" y="301"/>
                </a:lnTo>
                <a:lnTo>
                  <a:pt x="1697" y="298"/>
                </a:lnTo>
                <a:lnTo>
                  <a:pt x="1700" y="308"/>
                </a:lnTo>
              </a:path>
            </a:pathLst>
          </a:custGeom>
          <a:noFill/>
          <a:ln w="4763" cap="flat">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cxnSp>
        <p:nvCxnSpPr>
          <p:cNvPr id="3" name="Straight Connector 2">
            <a:extLst>
              <a:ext uri="{FF2B5EF4-FFF2-40B4-BE49-F238E27FC236}">
                <a16:creationId xmlns:a16="http://schemas.microsoft.com/office/drawing/2014/main" id="{7E845018-2C67-4578-A5E4-2F26573F956D}"/>
              </a:ext>
            </a:extLst>
          </p:cNvPr>
          <p:cNvCxnSpPr/>
          <p:nvPr/>
        </p:nvCxnSpPr>
        <p:spPr>
          <a:xfrm>
            <a:off x="88900" y="3771900"/>
            <a:ext cx="3708400"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DB1DDA4-2EF4-43C6-9BA0-E095F737122D}"/>
              </a:ext>
            </a:extLst>
          </p:cNvPr>
          <p:cNvCxnSpPr/>
          <p:nvPr/>
        </p:nvCxnSpPr>
        <p:spPr>
          <a:xfrm>
            <a:off x="88900" y="5435600"/>
            <a:ext cx="3708400"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34A8AC17-F1E5-490A-AFDC-882D3E48A066}"/>
              </a:ext>
            </a:extLst>
          </p:cNvPr>
          <p:cNvSpPr/>
          <p:nvPr/>
        </p:nvSpPr>
        <p:spPr>
          <a:xfrm>
            <a:off x="299808" y="2688007"/>
            <a:ext cx="1747338" cy="369332"/>
          </a:xfrm>
          <a:prstGeom prst="rect">
            <a:avLst/>
          </a:prstGeom>
        </p:spPr>
        <p:txBody>
          <a:bodyPr wrap="none">
            <a:spAutoFit/>
          </a:bodyPr>
          <a:lstStyle/>
          <a:p>
            <a:r>
              <a:rPr lang="en-US" dirty="0"/>
              <a:t>Complexity = 3.2</a:t>
            </a:r>
          </a:p>
        </p:txBody>
      </p:sp>
      <p:sp>
        <p:nvSpPr>
          <p:cNvPr id="45" name="Rectangle 44">
            <a:extLst>
              <a:ext uri="{FF2B5EF4-FFF2-40B4-BE49-F238E27FC236}">
                <a16:creationId xmlns:a16="http://schemas.microsoft.com/office/drawing/2014/main" id="{C349F74C-2F60-4739-945D-52D35C98CA1C}"/>
              </a:ext>
            </a:extLst>
          </p:cNvPr>
          <p:cNvSpPr/>
          <p:nvPr/>
        </p:nvSpPr>
        <p:spPr>
          <a:xfrm>
            <a:off x="313302" y="4640751"/>
            <a:ext cx="1747338" cy="369332"/>
          </a:xfrm>
          <a:prstGeom prst="rect">
            <a:avLst/>
          </a:prstGeom>
        </p:spPr>
        <p:txBody>
          <a:bodyPr wrap="none">
            <a:spAutoFit/>
          </a:bodyPr>
          <a:lstStyle/>
          <a:p>
            <a:r>
              <a:rPr lang="en-US" dirty="0"/>
              <a:t>Complexity = 1.4</a:t>
            </a:r>
          </a:p>
        </p:txBody>
      </p:sp>
    </p:spTree>
    <p:extLst>
      <p:ext uri="{BB962C8B-B14F-4D97-AF65-F5344CB8AC3E}">
        <p14:creationId xmlns:p14="http://schemas.microsoft.com/office/powerpoint/2010/main" val="76245373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bg>
      <p:bgPr>
        <a:solidFill>
          <a:schemeClr val="accent1">
            <a:lumMod val="20000"/>
            <a:lumOff val="80000"/>
          </a:schemeClr>
        </a:solidFill>
        <a:effectLst/>
      </p:bgPr>
    </p:bg>
    <p:spTree>
      <p:nvGrpSpPr>
        <p:cNvPr id="1" name=""/>
        <p:cNvGrpSpPr/>
        <p:nvPr/>
      </p:nvGrpSpPr>
      <p:grpSpPr>
        <a:xfrm>
          <a:off x="0" y="0"/>
          <a:ext cx="0" cy="0"/>
          <a:chOff x="0" y="0"/>
          <a:chExt cx="0" cy="0"/>
        </a:xfrm>
      </p:grpSpPr>
      <p:sp>
        <p:nvSpPr>
          <p:cNvPr id="10" name="Line 6">
            <a:extLst>
              <a:ext uri="{FF2B5EF4-FFF2-40B4-BE49-F238E27FC236}">
                <a16:creationId xmlns:a16="http://schemas.microsoft.com/office/drawing/2014/main" id="{E2831AED-AB35-42BD-A02F-694123922065}"/>
              </a:ext>
            </a:extLst>
          </p:cNvPr>
          <p:cNvSpPr>
            <a:spLocks noChangeShapeType="1"/>
          </p:cNvSpPr>
          <p:nvPr/>
        </p:nvSpPr>
        <p:spPr bwMode="auto">
          <a:xfrm>
            <a:off x="596900" y="6389688"/>
            <a:ext cx="6862763" cy="0"/>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7">
            <a:extLst>
              <a:ext uri="{FF2B5EF4-FFF2-40B4-BE49-F238E27FC236}">
                <a16:creationId xmlns:a16="http://schemas.microsoft.com/office/drawing/2014/main" id="{F398FB7A-6B8F-4621-AB67-4AA9711B61CC}"/>
              </a:ext>
            </a:extLst>
          </p:cNvPr>
          <p:cNvSpPr>
            <a:spLocks noChangeShapeType="1"/>
          </p:cNvSpPr>
          <p:nvPr/>
        </p:nvSpPr>
        <p:spPr bwMode="auto">
          <a:xfrm flipV="1">
            <a:off x="1182688" y="6321425"/>
            <a:ext cx="0" cy="68262"/>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8">
            <a:extLst>
              <a:ext uri="{FF2B5EF4-FFF2-40B4-BE49-F238E27FC236}">
                <a16:creationId xmlns:a16="http://schemas.microsoft.com/office/drawing/2014/main" id="{227C2C1B-45FD-44D5-9195-B9D98F915B98}"/>
              </a:ext>
            </a:extLst>
          </p:cNvPr>
          <p:cNvSpPr>
            <a:spLocks noChangeShapeType="1"/>
          </p:cNvSpPr>
          <p:nvPr/>
        </p:nvSpPr>
        <p:spPr bwMode="auto">
          <a:xfrm flipV="1">
            <a:off x="1987550" y="6321425"/>
            <a:ext cx="0" cy="68262"/>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9">
            <a:extLst>
              <a:ext uri="{FF2B5EF4-FFF2-40B4-BE49-F238E27FC236}">
                <a16:creationId xmlns:a16="http://schemas.microsoft.com/office/drawing/2014/main" id="{6656DD7D-F586-4015-BC41-73CD9A8C5C26}"/>
              </a:ext>
            </a:extLst>
          </p:cNvPr>
          <p:cNvSpPr>
            <a:spLocks noChangeShapeType="1"/>
          </p:cNvSpPr>
          <p:nvPr/>
        </p:nvSpPr>
        <p:spPr bwMode="auto">
          <a:xfrm flipV="1">
            <a:off x="2790825" y="6321425"/>
            <a:ext cx="0" cy="68262"/>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0">
            <a:extLst>
              <a:ext uri="{FF2B5EF4-FFF2-40B4-BE49-F238E27FC236}">
                <a16:creationId xmlns:a16="http://schemas.microsoft.com/office/drawing/2014/main" id="{3DA7A29D-BAE0-437F-854F-E48115174AAA}"/>
              </a:ext>
            </a:extLst>
          </p:cNvPr>
          <p:cNvSpPr>
            <a:spLocks noChangeShapeType="1"/>
          </p:cNvSpPr>
          <p:nvPr/>
        </p:nvSpPr>
        <p:spPr bwMode="auto">
          <a:xfrm flipV="1">
            <a:off x="3595688" y="6321425"/>
            <a:ext cx="0" cy="68262"/>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1">
            <a:extLst>
              <a:ext uri="{FF2B5EF4-FFF2-40B4-BE49-F238E27FC236}">
                <a16:creationId xmlns:a16="http://schemas.microsoft.com/office/drawing/2014/main" id="{96FEC335-7361-4F4A-AC66-EAB9ABC8EAE0}"/>
              </a:ext>
            </a:extLst>
          </p:cNvPr>
          <p:cNvSpPr>
            <a:spLocks noChangeShapeType="1"/>
          </p:cNvSpPr>
          <p:nvPr/>
        </p:nvSpPr>
        <p:spPr bwMode="auto">
          <a:xfrm flipV="1">
            <a:off x="4400550" y="6321425"/>
            <a:ext cx="0" cy="68262"/>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12">
            <a:extLst>
              <a:ext uri="{FF2B5EF4-FFF2-40B4-BE49-F238E27FC236}">
                <a16:creationId xmlns:a16="http://schemas.microsoft.com/office/drawing/2014/main" id="{48E73513-1842-4E09-8FF3-09A18C1E82C6}"/>
              </a:ext>
            </a:extLst>
          </p:cNvPr>
          <p:cNvSpPr>
            <a:spLocks noChangeShapeType="1"/>
          </p:cNvSpPr>
          <p:nvPr/>
        </p:nvSpPr>
        <p:spPr bwMode="auto">
          <a:xfrm flipV="1">
            <a:off x="5203825" y="6321425"/>
            <a:ext cx="0" cy="68262"/>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Line 13">
            <a:extLst>
              <a:ext uri="{FF2B5EF4-FFF2-40B4-BE49-F238E27FC236}">
                <a16:creationId xmlns:a16="http://schemas.microsoft.com/office/drawing/2014/main" id="{13A1552F-9545-4EFC-A389-D1CF57EE8A0D}"/>
              </a:ext>
            </a:extLst>
          </p:cNvPr>
          <p:cNvSpPr>
            <a:spLocks noChangeShapeType="1"/>
          </p:cNvSpPr>
          <p:nvPr/>
        </p:nvSpPr>
        <p:spPr bwMode="auto">
          <a:xfrm flipV="1">
            <a:off x="6008688" y="6321425"/>
            <a:ext cx="0" cy="68262"/>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Line 14">
            <a:extLst>
              <a:ext uri="{FF2B5EF4-FFF2-40B4-BE49-F238E27FC236}">
                <a16:creationId xmlns:a16="http://schemas.microsoft.com/office/drawing/2014/main" id="{E532127C-997D-4393-9F43-71EEEDEF59F5}"/>
              </a:ext>
            </a:extLst>
          </p:cNvPr>
          <p:cNvSpPr>
            <a:spLocks noChangeShapeType="1"/>
          </p:cNvSpPr>
          <p:nvPr/>
        </p:nvSpPr>
        <p:spPr bwMode="auto">
          <a:xfrm flipV="1">
            <a:off x="6813550" y="6321425"/>
            <a:ext cx="0" cy="68262"/>
          </a:xfrm>
          <a:prstGeom prst="line">
            <a:avLst/>
          </a:prstGeom>
          <a:noFill/>
          <a:ln w="6350" cap="flat">
            <a:solidFill>
              <a:srgbClr val="26262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Rectangle 15">
            <a:extLst>
              <a:ext uri="{FF2B5EF4-FFF2-40B4-BE49-F238E27FC236}">
                <a16:creationId xmlns:a16="http://schemas.microsoft.com/office/drawing/2014/main" id="{98E747DB-EF2A-4F20-95EA-6DC9334E4E43}"/>
              </a:ext>
            </a:extLst>
          </p:cNvPr>
          <p:cNvSpPr>
            <a:spLocks noChangeArrowheads="1"/>
          </p:cNvSpPr>
          <p:nvPr/>
        </p:nvSpPr>
        <p:spPr bwMode="auto">
          <a:xfrm>
            <a:off x="1046163" y="6457950"/>
            <a:ext cx="334963" cy="15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9200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0" name="Rectangle 16">
            <a:extLst>
              <a:ext uri="{FF2B5EF4-FFF2-40B4-BE49-F238E27FC236}">
                <a16:creationId xmlns:a16="http://schemas.microsoft.com/office/drawing/2014/main" id="{D74AD375-9845-424D-9C02-6DD4DAD2CDF8}"/>
              </a:ext>
            </a:extLst>
          </p:cNvPr>
          <p:cNvSpPr>
            <a:spLocks noChangeArrowheads="1"/>
          </p:cNvSpPr>
          <p:nvPr/>
        </p:nvSpPr>
        <p:spPr bwMode="auto">
          <a:xfrm>
            <a:off x="1851025" y="6457950"/>
            <a:ext cx="334963" cy="15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9400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 name="Rectangle 17">
            <a:extLst>
              <a:ext uri="{FF2B5EF4-FFF2-40B4-BE49-F238E27FC236}">
                <a16:creationId xmlns:a16="http://schemas.microsoft.com/office/drawing/2014/main" id="{B279BA6A-5941-43B2-8F40-9B419103A2C3}"/>
              </a:ext>
            </a:extLst>
          </p:cNvPr>
          <p:cNvSpPr>
            <a:spLocks noChangeArrowheads="1"/>
          </p:cNvSpPr>
          <p:nvPr/>
        </p:nvSpPr>
        <p:spPr bwMode="auto">
          <a:xfrm>
            <a:off x="2654300" y="6457950"/>
            <a:ext cx="334963" cy="15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9600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2" name="Rectangle 18">
            <a:extLst>
              <a:ext uri="{FF2B5EF4-FFF2-40B4-BE49-F238E27FC236}">
                <a16:creationId xmlns:a16="http://schemas.microsoft.com/office/drawing/2014/main" id="{084C73C7-B424-4932-B22B-358061BEC110}"/>
              </a:ext>
            </a:extLst>
          </p:cNvPr>
          <p:cNvSpPr>
            <a:spLocks noChangeArrowheads="1"/>
          </p:cNvSpPr>
          <p:nvPr/>
        </p:nvSpPr>
        <p:spPr bwMode="auto">
          <a:xfrm>
            <a:off x="3459163" y="6457950"/>
            <a:ext cx="334963" cy="15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9800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3" name="Rectangle 19">
            <a:extLst>
              <a:ext uri="{FF2B5EF4-FFF2-40B4-BE49-F238E27FC236}">
                <a16:creationId xmlns:a16="http://schemas.microsoft.com/office/drawing/2014/main" id="{872AE2A2-4E69-41B7-9DD3-4A932AEB53AD}"/>
              </a:ext>
            </a:extLst>
          </p:cNvPr>
          <p:cNvSpPr>
            <a:spLocks noChangeArrowheads="1"/>
          </p:cNvSpPr>
          <p:nvPr/>
        </p:nvSpPr>
        <p:spPr bwMode="auto">
          <a:xfrm>
            <a:off x="4224338" y="6457950"/>
            <a:ext cx="401638" cy="15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10000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4" name="Rectangle 20">
            <a:extLst>
              <a:ext uri="{FF2B5EF4-FFF2-40B4-BE49-F238E27FC236}">
                <a16:creationId xmlns:a16="http://schemas.microsoft.com/office/drawing/2014/main" id="{B39FA1FB-35B3-462F-AD0A-ABBEDC8B0324}"/>
              </a:ext>
            </a:extLst>
          </p:cNvPr>
          <p:cNvSpPr>
            <a:spLocks noChangeArrowheads="1"/>
          </p:cNvSpPr>
          <p:nvPr/>
        </p:nvSpPr>
        <p:spPr bwMode="auto">
          <a:xfrm>
            <a:off x="5029200" y="6457950"/>
            <a:ext cx="401638" cy="15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10200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5" name="Rectangle 21">
            <a:extLst>
              <a:ext uri="{FF2B5EF4-FFF2-40B4-BE49-F238E27FC236}">
                <a16:creationId xmlns:a16="http://schemas.microsoft.com/office/drawing/2014/main" id="{51506EBF-C963-4D49-96C5-AC2F0B0AEFE5}"/>
              </a:ext>
            </a:extLst>
          </p:cNvPr>
          <p:cNvSpPr>
            <a:spLocks noChangeArrowheads="1"/>
          </p:cNvSpPr>
          <p:nvPr/>
        </p:nvSpPr>
        <p:spPr bwMode="auto">
          <a:xfrm>
            <a:off x="5832475" y="6457950"/>
            <a:ext cx="401638" cy="15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10400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 name="Rectangle 22">
            <a:extLst>
              <a:ext uri="{FF2B5EF4-FFF2-40B4-BE49-F238E27FC236}">
                <a16:creationId xmlns:a16="http://schemas.microsoft.com/office/drawing/2014/main" id="{F94B227D-397B-47D8-80A1-AE0882122E37}"/>
              </a:ext>
            </a:extLst>
          </p:cNvPr>
          <p:cNvSpPr>
            <a:spLocks noChangeArrowheads="1"/>
          </p:cNvSpPr>
          <p:nvPr/>
        </p:nvSpPr>
        <p:spPr bwMode="auto">
          <a:xfrm>
            <a:off x="6637338" y="6457950"/>
            <a:ext cx="401638" cy="15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solidFill>
                  <a:srgbClr val="262626"/>
                </a:solidFill>
                <a:effectLst/>
                <a:latin typeface="Arial" panose="020B0604020202020204" pitchFamily="34" charset="0"/>
              </a:rPr>
              <a:t>10600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8" name="Freeform 34">
            <a:extLst>
              <a:ext uri="{FF2B5EF4-FFF2-40B4-BE49-F238E27FC236}">
                <a16:creationId xmlns:a16="http://schemas.microsoft.com/office/drawing/2014/main" id="{3A745217-A7E9-48A0-B379-6BB5394AC82D}"/>
              </a:ext>
            </a:extLst>
          </p:cNvPr>
          <p:cNvSpPr>
            <a:spLocks/>
          </p:cNvSpPr>
          <p:nvPr/>
        </p:nvSpPr>
        <p:spPr bwMode="auto">
          <a:xfrm>
            <a:off x="595313" y="1081088"/>
            <a:ext cx="6865938" cy="2025650"/>
          </a:xfrm>
          <a:custGeom>
            <a:avLst/>
            <a:gdLst>
              <a:gd name="T0" fmla="*/ 66 w 4325"/>
              <a:gd name="T1" fmla="*/ 745 h 1276"/>
              <a:gd name="T2" fmla="*/ 134 w 4325"/>
              <a:gd name="T3" fmla="*/ 609 h 1276"/>
              <a:gd name="T4" fmla="*/ 203 w 4325"/>
              <a:gd name="T5" fmla="*/ 441 h 1276"/>
              <a:gd name="T6" fmla="*/ 271 w 4325"/>
              <a:gd name="T7" fmla="*/ 663 h 1276"/>
              <a:gd name="T8" fmla="*/ 340 w 4325"/>
              <a:gd name="T9" fmla="*/ 664 h 1276"/>
              <a:gd name="T10" fmla="*/ 408 w 4325"/>
              <a:gd name="T11" fmla="*/ 933 h 1276"/>
              <a:gd name="T12" fmla="*/ 477 w 4325"/>
              <a:gd name="T13" fmla="*/ 912 h 1276"/>
              <a:gd name="T14" fmla="*/ 545 w 4325"/>
              <a:gd name="T15" fmla="*/ 716 h 1276"/>
              <a:gd name="T16" fmla="*/ 613 w 4325"/>
              <a:gd name="T17" fmla="*/ 565 h 1276"/>
              <a:gd name="T18" fmla="*/ 682 w 4325"/>
              <a:gd name="T19" fmla="*/ 715 h 1276"/>
              <a:gd name="T20" fmla="*/ 750 w 4325"/>
              <a:gd name="T21" fmla="*/ 558 h 1276"/>
              <a:gd name="T22" fmla="*/ 818 w 4325"/>
              <a:gd name="T23" fmla="*/ 537 h 1276"/>
              <a:gd name="T24" fmla="*/ 887 w 4325"/>
              <a:gd name="T25" fmla="*/ 535 h 1276"/>
              <a:gd name="T26" fmla="*/ 955 w 4325"/>
              <a:gd name="T27" fmla="*/ 663 h 1276"/>
              <a:gd name="T28" fmla="*/ 1024 w 4325"/>
              <a:gd name="T29" fmla="*/ 402 h 1276"/>
              <a:gd name="T30" fmla="*/ 1092 w 4325"/>
              <a:gd name="T31" fmla="*/ 74 h 1276"/>
              <a:gd name="T32" fmla="*/ 1160 w 4325"/>
              <a:gd name="T33" fmla="*/ 134 h 1276"/>
              <a:gd name="T34" fmla="*/ 1229 w 4325"/>
              <a:gd name="T35" fmla="*/ 111 h 1276"/>
              <a:gd name="T36" fmla="*/ 1297 w 4325"/>
              <a:gd name="T37" fmla="*/ 27 h 1276"/>
              <a:gd name="T38" fmla="*/ 1366 w 4325"/>
              <a:gd name="T39" fmla="*/ 146 h 1276"/>
              <a:gd name="T40" fmla="*/ 1434 w 4325"/>
              <a:gd name="T41" fmla="*/ 269 h 1276"/>
              <a:gd name="T42" fmla="*/ 1503 w 4325"/>
              <a:gd name="T43" fmla="*/ 197 h 1276"/>
              <a:gd name="T44" fmla="*/ 1571 w 4325"/>
              <a:gd name="T45" fmla="*/ 211 h 1276"/>
              <a:gd name="T46" fmla="*/ 1639 w 4325"/>
              <a:gd name="T47" fmla="*/ 435 h 1276"/>
              <a:gd name="T48" fmla="*/ 1708 w 4325"/>
              <a:gd name="T49" fmla="*/ 646 h 1276"/>
              <a:gd name="T50" fmla="*/ 1776 w 4325"/>
              <a:gd name="T51" fmla="*/ 733 h 1276"/>
              <a:gd name="T52" fmla="*/ 1844 w 4325"/>
              <a:gd name="T53" fmla="*/ 925 h 1276"/>
              <a:gd name="T54" fmla="*/ 1913 w 4325"/>
              <a:gd name="T55" fmla="*/ 712 h 1276"/>
              <a:gd name="T56" fmla="*/ 1981 w 4325"/>
              <a:gd name="T57" fmla="*/ 756 h 1276"/>
              <a:gd name="T58" fmla="*/ 2050 w 4325"/>
              <a:gd name="T59" fmla="*/ 645 h 1276"/>
              <a:gd name="T60" fmla="*/ 2118 w 4325"/>
              <a:gd name="T61" fmla="*/ 779 h 1276"/>
              <a:gd name="T62" fmla="*/ 2187 w 4325"/>
              <a:gd name="T63" fmla="*/ 1035 h 1276"/>
              <a:gd name="T64" fmla="*/ 2255 w 4325"/>
              <a:gd name="T65" fmla="*/ 1098 h 1276"/>
              <a:gd name="T66" fmla="*/ 2323 w 4325"/>
              <a:gd name="T67" fmla="*/ 1193 h 1276"/>
              <a:gd name="T68" fmla="*/ 2392 w 4325"/>
              <a:gd name="T69" fmla="*/ 1184 h 1276"/>
              <a:gd name="T70" fmla="*/ 2460 w 4325"/>
              <a:gd name="T71" fmla="*/ 1114 h 1276"/>
              <a:gd name="T72" fmla="*/ 2528 w 4325"/>
              <a:gd name="T73" fmla="*/ 1091 h 1276"/>
              <a:gd name="T74" fmla="*/ 2597 w 4325"/>
              <a:gd name="T75" fmla="*/ 1033 h 1276"/>
              <a:gd name="T76" fmla="*/ 2665 w 4325"/>
              <a:gd name="T77" fmla="*/ 1101 h 1276"/>
              <a:gd name="T78" fmla="*/ 2733 w 4325"/>
              <a:gd name="T79" fmla="*/ 1131 h 1276"/>
              <a:gd name="T80" fmla="*/ 2802 w 4325"/>
              <a:gd name="T81" fmla="*/ 1134 h 1276"/>
              <a:gd name="T82" fmla="*/ 2870 w 4325"/>
              <a:gd name="T83" fmla="*/ 1126 h 1276"/>
              <a:gd name="T84" fmla="*/ 2939 w 4325"/>
              <a:gd name="T85" fmla="*/ 1028 h 1276"/>
              <a:gd name="T86" fmla="*/ 3007 w 4325"/>
              <a:gd name="T87" fmla="*/ 1031 h 1276"/>
              <a:gd name="T88" fmla="*/ 3076 w 4325"/>
              <a:gd name="T89" fmla="*/ 1017 h 1276"/>
              <a:gd name="T90" fmla="*/ 3144 w 4325"/>
              <a:gd name="T91" fmla="*/ 1002 h 1276"/>
              <a:gd name="T92" fmla="*/ 3212 w 4325"/>
              <a:gd name="T93" fmla="*/ 1018 h 1276"/>
              <a:gd name="T94" fmla="*/ 3281 w 4325"/>
              <a:gd name="T95" fmla="*/ 1043 h 1276"/>
              <a:gd name="T96" fmla="*/ 3349 w 4325"/>
              <a:gd name="T97" fmla="*/ 1046 h 1276"/>
              <a:gd name="T98" fmla="*/ 3418 w 4325"/>
              <a:gd name="T99" fmla="*/ 1045 h 1276"/>
              <a:gd name="T100" fmla="*/ 3486 w 4325"/>
              <a:gd name="T101" fmla="*/ 1085 h 1276"/>
              <a:gd name="T102" fmla="*/ 3554 w 4325"/>
              <a:gd name="T103" fmla="*/ 1135 h 1276"/>
              <a:gd name="T104" fmla="*/ 3623 w 4325"/>
              <a:gd name="T105" fmla="*/ 1121 h 1276"/>
              <a:gd name="T106" fmla="*/ 3691 w 4325"/>
              <a:gd name="T107" fmla="*/ 967 h 1276"/>
              <a:gd name="T108" fmla="*/ 3760 w 4325"/>
              <a:gd name="T109" fmla="*/ 744 h 1276"/>
              <a:gd name="T110" fmla="*/ 3828 w 4325"/>
              <a:gd name="T111" fmla="*/ 737 h 1276"/>
              <a:gd name="T112" fmla="*/ 3897 w 4325"/>
              <a:gd name="T113" fmla="*/ 713 h 1276"/>
              <a:gd name="T114" fmla="*/ 3965 w 4325"/>
              <a:gd name="T115" fmla="*/ 437 h 1276"/>
              <a:gd name="T116" fmla="*/ 4033 w 4325"/>
              <a:gd name="T117" fmla="*/ 492 h 1276"/>
              <a:gd name="T118" fmla="*/ 4102 w 4325"/>
              <a:gd name="T119" fmla="*/ 534 h 1276"/>
              <a:gd name="T120" fmla="*/ 4170 w 4325"/>
              <a:gd name="T121" fmla="*/ 441 h 1276"/>
              <a:gd name="T122" fmla="*/ 4238 w 4325"/>
              <a:gd name="T123" fmla="*/ 386 h 1276"/>
              <a:gd name="T124" fmla="*/ 4307 w 4325"/>
              <a:gd name="T125" fmla="*/ 540 h 1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5" h="1276">
                <a:moveTo>
                  <a:pt x="0" y="1027"/>
                </a:moveTo>
                <a:lnTo>
                  <a:pt x="3" y="1019"/>
                </a:lnTo>
                <a:lnTo>
                  <a:pt x="5" y="995"/>
                </a:lnTo>
                <a:lnTo>
                  <a:pt x="8" y="980"/>
                </a:lnTo>
                <a:lnTo>
                  <a:pt x="10" y="964"/>
                </a:lnTo>
                <a:lnTo>
                  <a:pt x="13" y="947"/>
                </a:lnTo>
                <a:lnTo>
                  <a:pt x="15" y="930"/>
                </a:lnTo>
                <a:lnTo>
                  <a:pt x="18" y="913"/>
                </a:lnTo>
                <a:lnTo>
                  <a:pt x="21" y="922"/>
                </a:lnTo>
                <a:lnTo>
                  <a:pt x="23" y="927"/>
                </a:lnTo>
                <a:lnTo>
                  <a:pt x="26" y="927"/>
                </a:lnTo>
                <a:lnTo>
                  <a:pt x="28" y="932"/>
                </a:lnTo>
                <a:lnTo>
                  <a:pt x="31" y="920"/>
                </a:lnTo>
                <a:lnTo>
                  <a:pt x="33" y="933"/>
                </a:lnTo>
                <a:lnTo>
                  <a:pt x="36" y="919"/>
                </a:lnTo>
                <a:lnTo>
                  <a:pt x="38" y="916"/>
                </a:lnTo>
                <a:lnTo>
                  <a:pt x="41" y="902"/>
                </a:lnTo>
                <a:lnTo>
                  <a:pt x="43" y="906"/>
                </a:lnTo>
                <a:lnTo>
                  <a:pt x="46" y="908"/>
                </a:lnTo>
                <a:lnTo>
                  <a:pt x="48" y="890"/>
                </a:lnTo>
                <a:lnTo>
                  <a:pt x="51" y="867"/>
                </a:lnTo>
                <a:lnTo>
                  <a:pt x="53" y="827"/>
                </a:lnTo>
                <a:lnTo>
                  <a:pt x="56" y="808"/>
                </a:lnTo>
                <a:lnTo>
                  <a:pt x="59" y="770"/>
                </a:lnTo>
                <a:lnTo>
                  <a:pt x="61" y="745"/>
                </a:lnTo>
                <a:lnTo>
                  <a:pt x="64" y="736"/>
                </a:lnTo>
                <a:lnTo>
                  <a:pt x="66" y="745"/>
                </a:lnTo>
                <a:lnTo>
                  <a:pt x="68" y="769"/>
                </a:lnTo>
                <a:lnTo>
                  <a:pt x="71" y="775"/>
                </a:lnTo>
                <a:lnTo>
                  <a:pt x="74" y="784"/>
                </a:lnTo>
                <a:lnTo>
                  <a:pt x="76" y="794"/>
                </a:lnTo>
                <a:lnTo>
                  <a:pt x="79" y="785"/>
                </a:lnTo>
                <a:lnTo>
                  <a:pt x="81" y="771"/>
                </a:lnTo>
                <a:lnTo>
                  <a:pt x="84" y="746"/>
                </a:lnTo>
                <a:lnTo>
                  <a:pt x="86" y="740"/>
                </a:lnTo>
                <a:lnTo>
                  <a:pt x="89" y="716"/>
                </a:lnTo>
                <a:lnTo>
                  <a:pt x="91" y="705"/>
                </a:lnTo>
                <a:lnTo>
                  <a:pt x="94" y="686"/>
                </a:lnTo>
                <a:lnTo>
                  <a:pt x="96" y="691"/>
                </a:lnTo>
                <a:lnTo>
                  <a:pt x="99" y="691"/>
                </a:lnTo>
                <a:lnTo>
                  <a:pt x="102" y="696"/>
                </a:lnTo>
                <a:lnTo>
                  <a:pt x="104" y="682"/>
                </a:lnTo>
                <a:lnTo>
                  <a:pt x="107" y="679"/>
                </a:lnTo>
                <a:lnTo>
                  <a:pt x="109" y="675"/>
                </a:lnTo>
                <a:lnTo>
                  <a:pt x="112" y="680"/>
                </a:lnTo>
                <a:lnTo>
                  <a:pt x="114" y="673"/>
                </a:lnTo>
                <a:lnTo>
                  <a:pt x="117" y="661"/>
                </a:lnTo>
                <a:lnTo>
                  <a:pt x="119" y="645"/>
                </a:lnTo>
                <a:lnTo>
                  <a:pt x="122" y="629"/>
                </a:lnTo>
                <a:lnTo>
                  <a:pt x="124" y="624"/>
                </a:lnTo>
                <a:lnTo>
                  <a:pt x="127" y="618"/>
                </a:lnTo>
                <a:lnTo>
                  <a:pt x="130" y="615"/>
                </a:lnTo>
                <a:lnTo>
                  <a:pt x="132" y="611"/>
                </a:lnTo>
                <a:lnTo>
                  <a:pt x="134" y="609"/>
                </a:lnTo>
                <a:lnTo>
                  <a:pt x="137" y="605"/>
                </a:lnTo>
                <a:lnTo>
                  <a:pt x="140" y="619"/>
                </a:lnTo>
                <a:lnTo>
                  <a:pt x="142" y="640"/>
                </a:lnTo>
                <a:lnTo>
                  <a:pt x="145" y="655"/>
                </a:lnTo>
                <a:lnTo>
                  <a:pt x="147" y="633"/>
                </a:lnTo>
                <a:lnTo>
                  <a:pt x="150" y="613"/>
                </a:lnTo>
                <a:lnTo>
                  <a:pt x="152" y="587"/>
                </a:lnTo>
                <a:lnTo>
                  <a:pt x="155" y="580"/>
                </a:lnTo>
                <a:lnTo>
                  <a:pt x="157" y="566"/>
                </a:lnTo>
                <a:lnTo>
                  <a:pt x="160" y="570"/>
                </a:lnTo>
                <a:lnTo>
                  <a:pt x="162" y="581"/>
                </a:lnTo>
                <a:lnTo>
                  <a:pt x="165" y="595"/>
                </a:lnTo>
                <a:lnTo>
                  <a:pt x="168" y="583"/>
                </a:lnTo>
                <a:lnTo>
                  <a:pt x="170" y="561"/>
                </a:lnTo>
                <a:lnTo>
                  <a:pt x="172" y="522"/>
                </a:lnTo>
                <a:lnTo>
                  <a:pt x="175" y="511"/>
                </a:lnTo>
                <a:lnTo>
                  <a:pt x="177" y="494"/>
                </a:lnTo>
                <a:lnTo>
                  <a:pt x="180" y="495"/>
                </a:lnTo>
                <a:lnTo>
                  <a:pt x="183" y="499"/>
                </a:lnTo>
                <a:lnTo>
                  <a:pt x="185" y="512"/>
                </a:lnTo>
                <a:lnTo>
                  <a:pt x="188" y="549"/>
                </a:lnTo>
                <a:lnTo>
                  <a:pt x="190" y="556"/>
                </a:lnTo>
                <a:lnTo>
                  <a:pt x="193" y="556"/>
                </a:lnTo>
                <a:lnTo>
                  <a:pt x="195" y="534"/>
                </a:lnTo>
                <a:lnTo>
                  <a:pt x="198" y="505"/>
                </a:lnTo>
                <a:lnTo>
                  <a:pt x="200" y="482"/>
                </a:lnTo>
                <a:lnTo>
                  <a:pt x="203" y="441"/>
                </a:lnTo>
                <a:lnTo>
                  <a:pt x="205" y="428"/>
                </a:lnTo>
                <a:lnTo>
                  <a:pt x="208" y="424"/>
                </a:lnTo>
                <a:lnTo>
                  <a:pt x="211" y="413"/>
                </a:lnTo>
                <a:lnTo>
                  <a:pt x="213" y="394"/>
                </a:lnTo>
                <a:lnTo>
                  <a:pt x="215" y="387"/>
                </a:lnTo>
                <a:lnTo>
                  <a:pt x="218" y="410"/>
                </a:lnTo>
                <a:lnTo>
                  <a:pt x="221" y="438"/>
                </a:lnTo>
                <a:lnTo>
                  <a:pt x="223" y="438"/>
                </a:lnTo>
                <a:lnTo>
                  <a:pt x="226" y="431"/>
                </a:lnTo>
                <a:lnTo>
                  <a:pt x="228" y="432"/>
                </a:lnTo>
                <a:lnTo>
                  <a:pt x="231" y="446"/>
                </a:lnTo>
                <a:lnTo>
                  <a:pt x="233" y="472"/>
                </a:lnTo>
                <a:lnTo>
                  <a:pt x="236" y="493"/>
                </a:lnTo>
                <a:lnTo>
                  <a:pt x="238" y="531"/>
                </a:lnTo>
                <a:lnTo>
                  <a:pt x="241" y="553"/>
                </a:lnTo>
                <a:lnTo>
                  <a:pt x="243" y="559"/>
                </a:lnTo>
                <a:lnTo>
                  <a:pt x="246" y="562"/>
                </a:lnTo>
                <a:lnTo>
                  <a:pt x="249" y="564"/>
                </a:lnTo>
                <a:lnTo>
                  <a:pt x="251" y="592"/>
                </a:lnTo>
                <a:lnTo>
                  <a:pt x="254" y="601"/>
                </a:lnTo>
                <a:lnTo>
                  <a:pt x="256" y="619"/>
                </a:lnTo>
                <a:lnTo>
                  <a:pt x="259" y="615"/>
                </a:lnTo>
                <a:lnTo>
                  <a:pt x="261" y="627"/>
                </a:lnTo>
                <a:lnTo>
                  <a:pt x="264" y="636"/>
                </a:lnTo>
                <a:lnTo>
                  <a:pt x="266" y="640"/>
                </a:lnTo>
                <a:lnTo>
                  <a:pt x="269" y="649"/>
                </a:lnTo>
                <a:lnTo>
                  <a:pt x="271" y="663"/>
                </a:lnTo>
                <a:lnTo>
                  <a:pt x="274" y="696"/>
                </a:lnTo>
                <a:lnTo>
                  <a:pt x="277" y="707"/>
                </a:lnTo>
                <a:lnTo>
                  <a:pt x="279" y="713"/>
                </a:lnTo>
                <a:lnTo>
                  <a:pt x="281" y="703"/>
                </a:lnTo>
                <a:lnTo>
                  <a:pt x="284" y="703"/>
                </a:lnTo>
                <a:lnTo>
                  <a:pt x="286" y="689"/>
                </a:lnTo>
                <a:lnTo>
                  <a:pt x="289" y="685"/>
                </a:lnTo>
                <a:lnTo>
                  <a:pt x="292" y="678"/>
                </a:lnTo>
                <a:lnTo>
                  <a:pt x="294" y="679"/>
                </a:lnTo>
                <a:lnTo>
                  <a:pt x="296" y="691"/>
                </a:lnTo>
                <a:lnTo>
                  <a:pt x="299" y="693"/>
                </a:lnTo>
                <a:lnTo>
                  <a:pt x="302" y="682"/>
                </a:lnTo>
                <a:lnTo>
                  <a:pt x="304" y="673"/>
                </a:lnTo>
                <a:lnTo>
                  <a:pt x="307" y="666"/>
                </a:lnTo>
                <a:lnTo>
                  <a:pt x="309" y="681"/>
                </a:lnTo>
                <a:lnTo>
                  <a:pt x="312" y="702"/>
                </a:lnTo>
                <a:lnTo>
                  <a:pt x="314" y="714"/>
                </a:lnTo>
                <a:lnTo>
                  <a:pt x="317" y="720"/>
                </a:lnTo>
                <a:lnTo>
                  <a:pt x="319" y="707"/>
                </a:lnTo>
                <a:lnTo>
                  <a:pt x="322" y="691"/>
                </a:lnTo>
                <a:lnTo>
                  <a:pt x="324" y="690"/>
                </a:lnTo>
                <a:lnTo>
                  <a:pt x="327" y="687"/>
                </a:lnTo>
                <a:lnTo>
                  <a:pt x="330" y="685"/>
                </a:lnTo>
                <a:lnTo>
                  <a:pt x="332" y="672"/>
                </a:lnTo>
                <a:lnTo>
                  <a:pt x="335" y="653"/>
                </a:lnTo>
                <a:lnTo>
                  <a:pt x="337" y="660"/>
                </a:lnTo>
                <a:lnTo>
                  <a:pt x="340" y="664"/>
                </a:lnTo>
                <a:lnTo>
                  <a:pt x="342" y="680"/>
                </a:lnTo>
                <a:lnTo>
                  <a:pt x="345" y="695"/>
                </a:lnTo>
                <a:lnTo>
                  <a:pt x="347" y="720"/>
                </a:lnTo>
                <a:lnTo>
                  <a:pt x="350" y="759"/>
                </a:lnTo>
                <a:lnTo>
                  <a:pt x="352" y="802"/>
                </a:lnTo>
                <a:lnTo>
                  <a:pt x="355" y="829"/>
                </a:lnTo>
                <a:lnTo>
                  <a:pt x="358" y="839"/>
                </a:lnTo>
                <a:lnTo>
                  <a:pt x="360" y="826"/>
                </a:lnTo>
                <a:lnTo>
                  <a:pt x="362" y="820"/>
                </a:lnTo>
                <a:lnTo>
                  <a:pt x="365" y="822"/>
                </a:lnTo>
                <a:lnTo>
                  <a:pt x="368" y="830"/>
                </a:lnTo>
                <a:lnTo>
                  <a:pt x="370" y="844"/>
                </a:lnTo>
                <a:lnTo>
                  <a:pt x="373" y="861"/>
                </a:lnTo>
                <a:lnTo>
                  <a:pt x="375" y="873"/>
                </a:lnTo>
                <a:lnTo>
                  <a:pt x="378" y="874"/>
                </a:lnTo>
                <a:lnTo>
                  <a:pt x="380" y="877"/>
                </a:lnTo>
                <a:lnTo>
                  <a:pt x="383" y="889"/>
                </a:lnTo>
                <a:lnTo>
                  <a:pt x="385" y="906"/>
                </a:lnTo>
                <a:lnTo>
                  <a:pt x="388" y="906"/>
                </a:lnTo>
                <a:lnTo>
                  <a:pt x="390" y="915"/>
                </a:lnTo>
                <a:lnTo>
                  <a:pt x="393" y="929"/>
                </a:lnTo>
                <a:lnTo>
                  <a:pt x="395" y="947"/>
                </a:lnTo>
                <a:lnTo>
                  <a:pt x="398" y="956"/>
                </a:lnTo>
                <a:lnTo>
                  <a:pt x="401" y="941"/>
                </a:lnTo>
                <a:lnTo>
                  <a:pt x="403" y="932"/>
                </a:lnTo>
                <a:lnTo>
                  <a:pt x="405" y="926"/>
                </a:lnTo>
                <a:lnTo>
                  <a:pt x="408" y="933"/>
                </a:lnTo>
                <a:lnTo>
                  <a:pt x="411" y="945"/>
                </a:lnTo>
                <a:lnTo>
                  <a:pt x="413" y="932"/>
                </a:lnTo>
                <a:lnTo>
                  <a:pt x="416" y="920"/>
                </a:lnTo>
                <a:lnTo>
                  <a:pt x="418" y="911"/>
                </a:lnTo>
                <a:lnTo>
                  <a:pt x="421" y="928"/>
                </a:lnTo>
                <a:lnTo>
                  <a:pt x="423" y="948"/>
                </a:lnTo>
                <a:lnTo>
                  <a:pt x="426" y="969"/>
                </a:lnTo>
                <a:lnTo>
                  <a:pt x="428" y="988"/>
                </a:lnTo>
                <a:lnTo>
                  <a:pt x="431" y="987"/>
                </a:lnTo>
                <a:lnTo>
                  <a:pt x="433" y="979"/>
                </a:lnTo>
                <a:lnTo>
                  <a:pt x="436" y="955"/>
                </a:lnTo>
                <a:lnTo>
                  <a:pt x="439" y="946"/>
                </a:lnTo>
                <a:lnTo>
                  <a:pt x="441" y="944"/>
                </a:lnTo>
                <a:lnTo>
                  <a:pt x="443" y="974"/>
                </a:lnTo>
                <a:lnTo>
                  <a:pt x="446" y="995"/>
                </a:lnTo>
                <a:lnTo>
                  <a:pt x="449" y="996"/>
                </a:lnTo>
                <a:lnTo>
                  <a:pt x="451" y="981"/>
                </a:lnTo>
                <a:lnTo>
                  <a:pt x="454" y="983"/>
                </a:lnTo>
                <a:lnTo>
                  <a:pt x="456" y="986"/>
                </a:lnTo>
                <a:lnTo>
                  <a:pt x="459" y="993"/>
                </a:lnTo>
                <a:lnTo>
                  <a:pt x="461" y="993"/>
                </a:lnTo>
                <a:lnTo>
                  <a:pt x="464" y="985"/>
                </a:lnTo>
                <a:lnTo>
                  <a:pt x="466" y="968"/>
                </a:lnTo>
                <a:lnTo>
                  <a:pt x="469" y="950"/>
                </a:lnTo>
                <a:lnTo>
                  <a:pt x="471" y="941"/>
                </a:lnTo>
                <a:lnTo>
                  <a:pt x="474" y="931"/>
                </a:lnTo>
                <a:lnTo>
                  <a:pt x="477" y="912"/>
                </a:lnTo>
                <a:lnTo>
                  <a:pt x="479" y="917"/>
                </a:lnTo>
                <a:lnTo>
                  <a:pt x="482" y="925"/>
                </a:lnTo>
                <a:lnTo>
                  <a:pt x="484" y="935"/>
                </a:lnTo>
                <a:lnTo>
                  <a:pt x="486" y="941"/>
                </a:lnTo>
                <a:lnTo>
                  <a:pt x="489" y="940"/>
                </a:lnTo>
                <a:lnTo>
                  <a:pt x="492" y="912"/>
                </a:lnTo>
                <a:lnTo>
                  <a:pt x="494" y="875"/>
                </a:lnTo>
                <a:lnTo>
                  <a:pt x="497" y="852"/>
                </a:lnTo>
                <a:lnTo>
                  <a:pt x="499" y="868"/>
                </a:lnTo>
                <a:lnTo>
                  <a:pt x="502" y="891"/>
                </a:lnTo>
                <a:lnTo>
                  <a:pt x="504" y="900"/>
                </a:lnTo>
                <a:lnTo>
                  <a:pt x="507" y="903"/>
                </a:lnTo>
                <a:lnTo>
                  <a:pt x="509" y="889"/>
                </a:lnTo>
                <a:lnTo>
                  <a:pt x="512" y="866"/>
                </a:lnTo>
                <a:lnTo>
                  <a:pt x="514" y="850"/>
                </a:lnTo>
                <a:lnTo>
                  <a:pt x="517" y="839"/>
                </a:lnTo>
                <a:lnTo>
                  <a:pt x="520" y="823"/>
                </a:lnTo>
                <a:lnTo>
                  <a:pt x="522" y="813"/>
                </a:lnTo>
                <a:lnTo>
                  <a:pt x="525" y="797"/>
                </a:lnTo>
                <a:lnTo>
                  <a:pt x="527" y="822"/>
                </a:lnTo>
                <a:lnTo>
                  <a:pt x="530" y="830"/>
                </a:lnTo>
                <a:lnTo>
                  <a:pt x="532" y="828"/>
                </a:lnTo>
                <a:lnTo>
                  <a:pt x="535" y="807"/>
                </a:lnTo>
                <a:lnTo>
                  <a:pt x="537" y="775"/>
                </a:lnTo>
                <a:lnTo>
                  <a:pt x="540" y="750"/>
                </a:lnTo>
                <a:lnTo>
                  <a:pt x="542" y="727"/>
                </a:lnTo>
                <a:lnTo>
                  <a:pt x="545" y="716"/>
                </a:lnTo>
                <a:lnTo>
                  <a:pt x="547" y="695"/>
                </a:lnTo>
                <a:lnTo>
                  <a:pt x="550" y="670"/>
                </a:lnTo>
                <a:lnTo>
                  <a:pt x="552" y="656"/>
                </a:lnTo>
                <a:lnTo>
                  <a:pt x="555" y="660"/>
                </a:lnTo>
                <a:lnTo>
                  <a:pt x="558" y="669"/>
                </a:lnTo>
                <a:lnTo>
                  <a:pt x="560" y="672"/>
                </a:lnTo>
                <a:lnTo>
                  <a:pt x="563" y="680"/>
                </a:lnTo>
                <a:lnTo>
                  <a:pt x="565" y="680"/>
                </a:lnTo>
                <a:lnTo>
                  <a:pt x="568" y="654"/>
                </a:lnTo>
                <a:lnTo>
                  <a:pt x="570" y="631"/>
                </a:lnTo>
                <a:lnTo>
                  <a:pt x="573" y="597"/>
                </a:lnTo>
                <a:lnTo>
                  <a:pt x="575" y="592"/>
                </a:lnTo>
                <a:lnTo>
                  <a:pt x="578" y="587"/>
                </a:lnTo>
                <a:lnTo>
                  <a:pt x="580" y="575"/>
                </a:lnTo>
                <a:lnTo>
                  <a:pt x="583" y="551"/>
                </a:lnTo>
                <a:lnTo>
                  <a:pt x="586" y="533"/>
                </a:lnTo>
                <a:lnTo>
                  <a:pt x="588" y="530"/>
                </a:lnTo>
                <a:lnTo>
                  <a:pt x="590" y="536"/>
                </a:lnTo>
                <a:lnTo>
                  <a:pt x="593" y="528"/>
                </a:lnTo>
                <a:lnTo>
                  <a:pt x="595" y="529"/>
                </a:lnTo>
                <a:lnTo>
                  <a:pt x="598" y="553"/>
                </a:lnTo>
                <a:lnTo>
                  <a:pt x="601" y="569"/>
                </a:lnTo>
                <a:lnTo>
                  <a:pt x="603" y="586"/>
                </a:lnTo>
                <a:lnTo>
                  <a:pt x="606" y="581"/>
                </a:lnTo>
                <a:lnTo>
                  <a:pt x="608" y="583"/>
                </a:lnTo>
                <a:lnTo>
                  <a:pt x="611" y="571"/>
                </a:lnTo>
                <a:lnTo>
                  <a:pt x="613" y="565"/>
                </a:lnTo>
                <a:lnTo>
                  <a:pt x="616" y="564"/>
                </a:lnTo>
                <a:lnTo>
                  <a:pt x="618" y="584"/>
                </a:lnTo>
                <a:lnTo>
                  <a:pt x="621" y="601"/>
                </a:lnTo>
                <a:lnTo>
                  <a:pt x="623" y="615"/>
                </a:lnTo>
                <a:lnTo>
                  <a:pt x="626" y="629"/>
                </a:lnTo>
                <a:lnTo>
                  <a:pt x="629" y="641"/>
                </a:lnTo>
                <a:lnTo>
                  <a:pt x="631" y="648"/>
                </a:lnTo>
                <a:lnTo>
                  <a:pt x="633" y="641"/>
                </a:lnTo>
                <a:lnTo>
                  <a:pt x="636" y="644"/>
                </a:lnTo>
                <a:lnTo>
                  <a:pt x="639" y="656"/>
                </a:lnTo>
                <a:lnTo>
                  <a:pt x="641" y="653"/>
                </a:lnTo>
                <a:lnTo>
                  <a:pt x="644" y="635"/>
                </a:lnTo>
                <a:lnTo>
                  <a:pt x="646" y="623"/>
                </a:lnTo>
                <a:lnTo>
                  <a:pt x="649" y="641"/>
                </a:lnTo>
                <a:lnTo>
                  <a:pt x="651" y="664"/>
                </a:lnTo>
                <a:lnTo>
                  <a:pt x="654" y="659"/>
                </a:lnTo>
                <a:lnTo>
                  <a:pt x="656" y="640"/>
                </a:lnTo>
                <a:lnTo>
                  <a:pt x="659" y="630"/>
                </a:lnTo>
                <a:lnTo>
                  <a:pt x="661" y="625"/>
                </a:lnTo>
                <a:lnTo>
                  <a:pt x="664" y="659"/>
                </a:lnTo>
                <a:lnTo>
                  <a:pt x="667" y="676"/>
                </a:lnTo>
                <a:lnTo>
                  <a:pt x="669" y="719"/>
                </a:lnTo>
                <a:lnTo>
                  <a:pt x="671" y="724"/>
                </a:lnTo>
                <a:lnTo>
                  <a:pt x="674" y="743"/>
                </a:lnTo>
                <a:lnTo>
                  <a:pt x="677" y="738"/>
                </a:lnTo>
                <a:lnTo>
                  <a:pt x="679" y="725"/>
                </a:lnTo>
                <a:lnTo>
                  <a:pt x="682" y="715"/>
                </a:lnTo>
                <a:lnTo>
                  <a:pt x="684" y="715"/>
                </a:lnTo>
                <a:lnTo>
                  <a:pt x="687" y="730"/>
                </a:lnTo>
                <a:lnTo>
                  <a:pt x="689" y="730"/>
                </a:lnTo>
                <a:lnTo>
                  <a:pt x="692" y="750"/>
                </a:lnTo>
                <a:lnTo>
                  <a:pt x="694" y="755"/>
                </a:lnTo>
                <a:lnTo>
                  <a:pt x="697" y="776"/>
                </a:lnTo>
                <a:lnTo>
                  <a:pt x="699" y="773"/>
                </a:lnTo>
                <a:lnTo>
                  <a:pt x="702" y="752"/>
                </a:lnTo>
                <a:lnTo>
                  <a:pt x="704" y="713"/>
                </a:lnTo>
                <a:lnTo>
                  <a:pt x="707" y="692"/>
                </a:lnTo>
                <a:lnTo>
                  <a:pt x="710" y="692"/>
                </a:lnTo>
                <a:lnTo>
                  <a:pt x="712" y="698"/>
                </a:lnTo>
                <a:lnTo>
                  <a:pt x="714" y="682"/>
                </a:lnTo>
                <a:lnTo>
                  <a:pt x="717" y="653"/>
                </a:lnTo>
                <a:lnTo>
                  <a:pt x="720" y="626"/>
                </a:lnTo>
                <a:lnTo>
                  <a:pt x="722" y="614"/>
                </a:lnTo>
                <a:lnTo>
                  <a:pt x="725" y="626"/>
                </a:lnTo>
                <a:lnTo>
                  <a:pt x="727" y="636"/>
                </a:lnTo>
                <a:lnTo>
                  <a:pt x="730" y="661"/>
                </a:lnTo>
                <a:lnTo>
                  <a:pt x="732" y="675"/>
                </a:lnTo>
                <a:lnTo>
                  <a:pt x="735" y="673"/>
                </a:lnTo>
                <a:lnTo>
                  <a:pt x="737" y="664"/>
                </a:lnTo>
                <a:lnTo>
                  <a:pt x="740" y="653"/>
                </a:lnTo>
                <a:lnTo>
                  <a:pt x="742" y="647"/>
                </a:lnTo>
                <a:lnTo>
                  <a:pt x="745" y="617"/>
                </a:lnTo>
                <a:lnTo>
                  <a:pt x="748" y="591"/>
                </a:lnTo>
                <a:lnTo>
                  <a:pt x="750" y="558"/>
                </a:lnTo>
                <a:lnTo>
                  <a:pt x="753" y="549"/>
                </a:lnTo>
                <a:lnTo>
                  <a:pt x="755" y="537"/>
                </a:lnTo>
                <a:lnTo>
                  <a:pt x="758" y="557"/>
                </a:lnTo>
                <a:lnTo>
                  <a:pt x="760" y="567"/>
                </a:lnTo>
                <a:lnTo>
                  <a:pt x="763" y="588"/>
                </a:lnTo>
                <a:lnTo>
                  <a:pt x="765" y="580"/>
                </a:lnTo>
                <a:lnTo>
                  <a:pt x="768" y="565"/>
                </a:lnTo>
                <a:lnTo>
                  <a:pt x="770" y="544"/>
                </a:lnTo>
                <a:lnTo>
                  <a:pt x="773" y="562"/>
                </a:lnTo>
                <a:lnTo>
                  <a:pt x="776" y="558"/>
                </a:lnTo>
                <a:lnTo>
                  <a:pt x="778" y="552"/>
                </a:lnTo>
                <a:lnTo>
                  <a:pt x="780" y="534"/>
                </a:lnTo>
                <a:lnTo>
                  <a:pt x="783" y="534"/>
                </a:lnTo>
                <a:lnTo>
                  <a:pt x="786" y="535"/>
                </a:lnTo>
                <a:lnTo>
                  <a:pt x="788" y="526"/>
                </a:lnTo>
                <a:lnTo>
                  <a:pt x="791" y="527"/>
                </a:lnTo>
                <a:lnTo>
                  <a:pt x="793" y="524"/>
                </a:lnTo>
                <a:lnTo>
                  <a:pt x="795" y="520"/>
                </a:lnTo>
                <a:lnTo>
                  <a:pt x="798" y="521"/>
                </a:lnTo>
                <a:lnTo>
                  <a:pt x="801" y="543"/>
                </a:lnTo>
                <a:lnTo>
                  <a:pt x="803" y="569"/>
                </a:lnTo>
                <a:lnTo>
                  <a:pt x="806" y="581"/>
                </a:lnTo>
                <a:lnTo>
                  <a:pt x="808" y="568"/>
                </a:lnTo>
                <a:lnTo>
                  <a:pt x="811" y="546"/>
                </a:lnTo>
                <a:lnTo>
                  <a:pt x="814" y="544"/>
                </a:lnTo>
                <a:lnTo>
                  <a:pt x="816" y="544"/>
                </a:lnTo>
                <a:lnTo>
                  <a:pt x="818" y="537"/>
                </a:lnTo>
                <a:lnTo>
                  <a:pt x="821" y="501"/>
                </a:lnTo>
                <a:lnTo>
                  <a:pt x="823" y="478"/>
                </a:lnTo>
                <a:lnTo>
                  <a:pt x="826" y="469"/>
                </a:lnTo>
                <a:lnTo>
                  <a:pt x="829" y="482"/>
                </a:lnTo>
                <a:lnTo>
                  <a:pt x="831" y="509"/>
                </a:lnTo>
                <a:lnTo>
                  <a:pt x="834" y="523"/>
                </a:lnTo>
                <a:lnTo>
                  <a:pt x="836" y="532"/>
                </a:lnTo>
                <a:lnTo>
                  <a:pt x="839" y="513"/>
                </a:lnTo>
                <a:lnTo>
                  <a:pt x="841" y="500"/>
                </a:lnTo>
                <a:lnTo>
                  <a:pt x="844" y="496"/>
                </a:lnTo>
                <a:lnTo>
                  <a:pt x="846" y="504"/>
                </a:lnTo>
                <a:lnTo>
                  <a:pt x="849" y="519"/>
                </a:lnTo>
                <a:lnTo>
                  <a:pt x="851" y="529"/>
                </a:lnTo>
                <a:lnTo>
                  <a:pt x="854" y="530"/>
                </a:lnTo>
                <a:lnTo>
                  <a:pt x="857" y="531"/>
                </a:lnTo>
                <a:lnTo>
                  <a:pt x="859" y="539"/>
                </a:lnTo>
                <a:lnTo>
                  <a:pt x="861" y="562"/>
                </a:lnTo>
                <a:lnTo>
                  <a:pt x="864" y="562"/>
                </a:lnTo>
                <a:lnTo>
                  <a:pt x="867" y="564"/>
                </a:lnTo>
                <a:lnTo>
                  <a:pt x="869" y="554"/>
                </a:lnTo>
                <a:lnTo>
                  <a:pt x="872" y="572"/>
                </a:lnTo>
                <a:lnTo>
                  <a:pt x="874" y="572"/>
                </a:lnTo>
                <a:lnTo>
                  <a:pt x="877" y="560"/>
                </a:lnTo>
                <a:lnTo>
                  <a:pt x="879" y="539"/>
                </a:lnTo>
                <a:lnTo>
                  <a:pt x="882" y="520"/>
                </a:lnTo>
                <a:lnTo>
                  <a:pt x="884" y="523"/>
                </a:lnTo>
                <a:lnTo>
                  <a:pt x="887" y="535"/>
                </a:lnTo>
                <a:lnTo>
                  <a:pt x="889" y="554"/>
                </a:lnTo>
                <a:lnTo>
                  <a:pt x="892" y="561"/>
                </a:lnTo>
                <a:lnTo>
                  <a:pt x="895" y="549"/>
                </a:lnTo>
                <a:lnTo>
                  <a:pt x="897" y="537"/>
                </a:lnTo>
                <a:lnTo>
                  <a:pt x="900" y="537"/>
                </a:lnTo>
                <a:lnTo>
                  <a:pt x="902" y="540"/>
                </a:lnTo>
                <a:lnTo>
                  <a:pt x="904" y="540"/>
                </a:lnTo>
                <a:lnTo>
                  <a:pt x="907" y="552"/>
                </a:lnTo>
                <a:lnTo>
                  <a:pt x="910" y="574"/>
                </a:lnTo>
                <a:lnTo>
                  <a:pt x="912" y="586"/>
                </a:lnTo>
                <a:lnTo>
                  <a:pt x="915" y="594"/>
                </a:lnTo>
                <a:lnTo>
                  <a:pt x="917" y="586"/>
                </a:lnTo>
                <a:lnTo>
                  <a:pt x="920" y="598"/>
                </a:lnTo>
                <a:lnTo>
                  <a:pt x="923" y="600"/>
                </a:lnTo>
                <a:lnTo>
                  <a:pt x="925" y="599"/>
                </a:lnTo>
                <a:lnTo>
                  <a:pt x="927" y="584"/>
                </a:lnTo>
                <a:lnTo>
                  <a:pt x="930" y="578"/>
                </a:lnTo>
                <a:lnTo>
                  <a:pt x="932" y="603"/>
                </a:lnTo>
                <a:lnTo>
                  <a:pt x="935" y="617"/>
                </a:lnTo>
                <a:lnTo>
                  <a:pt x="938" y="636"/>
                </a:lnTo>
                <a:lnTo>
                  <a:pt x="940" y="648"/>
                </a:lnTo>
                <a:lnTo>
                  <a:pt x="942" y="670"/>
                </a:lnTo>
                <a:lnTo>
                  <a:pt x="945" y="658"/>
                </a:lnTo>
                <a:lnTo>
                  <a:pt x="948" y="659"/>
                </a:lnTo>
                <a:lnTo>
                  <a:pt x="950" y="652"/>
                </a:lnTo>
                <a:lnTo>
                  <a:pt x="953" y="670"/>
                </a:lnTo>
                <a:lnTo>
                  <a:pt x="955" y="663"/>
                </a:lnTo>
                <a:lnTo>
                  <a:pt x="958" y="672"/>
                </a:lnTo>
                <a:lnTo>
                  <a:pt x="960" y="661"/>
                </a:lnTo>
                <a:lnTo>
                  <a:pt x="963" y="648"/>
                </a:lnTo>
                <a:lnTo>
                  <a:pt x="965" y="632"/>
                </a:lnTo>
                <a:lnTo>
                  <a:pt x="968" y="630"/>
                </a:lnTo>
                <a:lnTo>
                  <a:pt x="970" y="635"/>
                </a:lnTo>
                <a:lnTo>
                  <a:pt x="973" y="644"/>
                </a:lnTo>
                <a:lnTo>
                  <a:pt x="976" y="644"/>
                </a:lnTo>
                <a:lnTo>
                  <a:pt x="978" y="637"/>
                </a:lnTo>
                <a:lnTo>
                  <a:pt x="981" y="610"/>
                </a:lnTo>
                <a:lnTo>
                  <a:pt x="983" y="578"/>
                </a:lnTo>
                <a:lnTo>
                  <a:pt x="986" y="543"/>
                </a:lnTo>
                <a:lnTo>
                  <a:pt x="988" y="520"/>
                </a:lnTo>
                <a:lnTo>
                  <a:pt x="991" y="484"/>
                </a:lnTo>
                <a:lnTo>
                  <a:pt x="993" y="461"/>
                </a:lnTo>
                <a:lnTo>
                  <a:pt x="996" y="450"/>
                </a:lnTo>
                <a:lnTo>
                  <a:pt x="998" y="464"/>
                </a:lnTo>
                <a:lnTo>
                  <a:pt x="1001" y="478"/>
                </a:lnTo>
                <a:lnTo>
                  <a:pt x="1004" y="472"/>
                </a:lnTo>
                <a:lnTo>
                  <a:pt x="1006" y="457"/>
                </a:lnTo>
                <a:lnTo>
                  <a:pt x="1008" y="433"/>
                </a:lnTo>
                <a:lnTo>
                  <a:pt x="1011" y="446"/>
                </a:lnTo>
                <a:lnTo>
                  <a:pt x="1014" y="446"/>
                </a:lnTo>
                <a:lnTo>
                  <a:pt x="1016" y="460"/>
                </a:lnTo>
                <a:lnTo>
                  <a:pt x="1019" y="436"/>
                </a:lnTo>
                <a:lnTo>
                  <a:pt x="1021" y="426"/>
                </a:lnTo>
                <a:lnTo>
                  <a:pt x="1024" y="402"/>
                </a:lnTo>
                <a:lnTo>
                  <a:pt x="1026" y="386"/>
                </a:lnTo>
                <a:lnTo>
                  <a:pt x="1029" y="365"/>
                </a:lnTo>
                <a:lnTo>
                  <a:pt x="1031" y="365"/>
                </a:lnTo>
                <a:lnTo>
                  <a:pt x="1034" y="355"/>
                </a:lnTo>
                <a:lnTo>
                  <a:pt x="1036" y="363"/>
                </a:lnTo>
                <a:lnTo>
                  <a:pt x="1039" y="366"/>
                </a:lnTo>
                <a:lnTo>
                  <a:pt x="1041" y="371"/>
                </a:lnTo>
                <a:lnTo>
                  <a:pt x="1044" y="365"/>
                </a:lnTo>
                <a:lnTo>
                  <a:pt x="1046" y="344"/>
                </a:lnTo>
                <a:lnTo>
                  <a:pt x="1049" y="337"/>
                </a:lnTo>
                <a:lnTo>
                  <a:pt x="1051" y="319"/>
                </a:lnTo>
                <a:lnTo>
                  <a:pt x="1054" y="318"/>
                </a:lnTo>
                <a:lnTo>
                  <a:pt x="1057" y="304"/>
                </a:lnTo>
                <a:lnTo>
                  <a:pt x="1059" y="288"/>
                </a:lnTo>
                <a:lnTo>
                  <a:pt x="1062" y="264"/>
                </a:lnTo>
                <a:lnTo>
                  <a:pt x="1064" y="250"/>
                </a:lnTo>
                <a:lnTo>
                  <a:pt x="1067" y="242"/>
                </a:lnTo>
                <a:lnTo>
                  <a:pt x="1069" y="228"/>
                </a:lnTo>
                <a:lnTo>
                  <a:pt x="1072" y="202"/>
                </a:lnTo>
                <a:lnTo>
                  <a:pt x="1074" y="188"/>
                </a:lnTo>
                <a:lnTo>
                  <a:pt x="1077" y="183"/>
                </a:lnTo>
                <a:lnTo>
                  <a:pt x="1079" y="169"/>
                </a:lnTo>
                <a:lnTo>
                  <a:pt x="1082" y="149"/>
                </a:lnTo>
                <a:lnTo>
                  <a:pt x="1085" y="132"/>
                </a:lnTo>
                <a:lnTo>
                  <a:pt x="1087" y="111"/>
                </a:lnTo>
                <a:lnTo>
                  <a:pt x="1089" y="81"/>
                </a:lnTo>
                <a:lnTo>
                  <a:pt x="1092" y="74"/>
                </a:lnTo>
                <a:lnTo>
                  <a:pt x="1095" y="87"/>
                </a:lnTo>
                <a:lnTo>
                  <a:pt x="1097" y="111"/>
                </a:lnTo>
                <a:lnTo>
                  <a:pt x="1100" y="108"/>
                </a:lnTo>
                <a:lnTo>
                  <a:pt x="1102" y="105"/>
                </a:lnTo>
                <a:lnTo>
                  <a:pt x="1105" y="113"/>
                </a:lnTo>
                <a:lnTo>
                  <a:pt x="1107" y="144"/>
                </a:lnTo>
                <a:lnTo>
                  <a:pt x="1110" y="191"/>
                </a:lnTo>
                <a:lnTo>
                  <a:pt x="1112" y="214"/>
                </a:lnTo>
                <a:lnTo>
                  <a:pt x="1115" y="214"/>
                </a:lnTo>
                <a:lnTo>
                  <a:pt x="1117" y="199"/>
                </a:lnTo>
                <a:lnTo>
                  <a:pt x="1120" y="189"/>
                </a:lnTo>
                <a:lnTo>
                  <a:pt x="1123" y="176"/>
                </a:lnTo>
                <a:lnTo>
                  <a:pt x="1125" y="151"/>
                </a:lnTo>
                <a:lnTo>
                  <a:pt x="1128" y="145"/>
                </a:lnTo>
                <a:lnTo>
                  <a:pt x="1130" y="160"/>
                </a:lnTo>
                <a:lnTo>
                  <a:pt x="1132" y="178"/>
                </a:lnTo>
                <a:lnTo>
                  <a:pt x="1135" y="189"/>
                </a:lnTo>
                <a:lnTo>
                  <a:pt x="1138" y="171"/>
                </a:lnTo>
                <a:lnTo>
                  <a:pt x="1140" y="171"/>
                </a:lnTo>
                <a:lnTo>
                  <a:pt x="1143" y="174"/>
                </a:lnTo>
                <a:lnTo>
                  <a:pt x="1145" y="172"/>
                </a:lnTo>
                <a:lnTo>
                  <a:pt x="1148" y="169"/>
                </a:lnTo>
                <a:lnTo>
                  <a:pt x="1150" y="151"/>
                </a:lnTo>
                <a:lnTo>
                  <a:pt x="1153" y="153"/>
                </a:lnTo>
                <a:lnTo>
                  <a:pt x="1155" y="143"/>
                </a:lnTo>
                <a:lnTo>
                  <a:pt x="1158" y="149"/>
                </a:lnTo>
                <a:lnTo>
                  <a:pt x="1160" y="134"/>
                </a:lnTo>
                <a:lnTo>
                  <a:pt x="1163" y="117"/>
                </a:lnTo>
                <a:lnTo>
                  <a:pt x="1166" y="99"/>
                </a:lnTo>
                <a:lnTo>
                  <a:pt x="1168" y="102"/>
                </a:lnTo>
                <a:lnTo>
                  <a:pt x="1170" y="119"/>
                </a:lnTo>
                <a:lnTo>
                  <a:pt x="1173" y="128"/>
                </a:lnTo>
                <a:lnTo>
                  <a:pt x="1176" y="135"/>
                </a:lnTo>
                <a:lnTo>
                  <a:pt x="1178" y="153"/>
                </a:lnTo>
                <a:lnTo>
                  <a:pt x="1181" y="172"/>
                </a:lnTo>
                <a:lnTo>
                  <a:pt x="1183" y="179"/>
                </a:lnTo>
                <a:lnTo>
                  <a:pt x="1186" y="180"/>
                </a:lnTo>
                <a:lnTo>
                  <a:pt x="1188" y="180"/>
                </a:lnTo>
                <a:lnTo>
                  <a:pt x="1191" y="192"/>
                </a:lnTo>
                <a:lnTo>
                  <a:pt x="1193" y="183"/>
                </a:lnTo>
                <a:lnTo>
                  <a:pt x="1196" y="189"/>
                </a:lnTo>
                <a:lnTo>
                  <a:pt x="1198" y="183"/>
                </a:lnTo>
                <a:lnTo>
                  <a:pt x="1201" y="194"/>
                </a:lnTo>
                <a:lnTo>
                  <a:pt x="1204" y="191"/>
                </a:lnTo>
                <a:lnTo>
                  <a:pt x="1206" y="201"/>
                </a:lnTo>
                <a:lnTo>
                  <a:pt x="1209" y="215"/>
                </a:lnTo>
                <a:lnTo>
                  <a:pt x="1211" y="202"/>
                </a:lnTo>
                <a:lnTo>
                  <a:pt x="1214" y="189"/>
                </a:lnTo>
                <a:lnTo>
                  <a:pt x="1216" y="137"/>
                </a:lnTo>
                <a:lnTo>
                  <a:pt x="1219" y="124"/>
                </a:lnTo>
                <a:lnTo>
                  <a:pt x="1221" y="132"/>
                </a:lnTo>
                <a:lnTo>
                  <a:pt x="1224" y="146"/>
                </a:lnTo>
                <a:lnTo>
                  <a:pt x="1226" y="141"/>
                </a:lnTo>
                <a:lnTo>
                  <a:pt x="1229" y="111"/>
                </a:lnTo>
                <a:lnTo>
                  <a:pt x="1232" y="118"/>
                </a:lnTo>
                <a:lnTo>
                  <a:pt x="1234" y="124"/>
                </a:lnTo>
                <a:lnTo>
                  <a:pt x="1236" y="134"/>
                </a:lnTo>
                <a:lnTo>
                  <a:pt x="1239" y="118"/>
                </a:lnTo>
                <a:lnTo>
                  <a:pt x="1241" y="100"/>
                </a:lnTo>
                <a:lnTo>
                  <a:pt x="1244" y="89"/>
                </a:lnTo>
                <a:lnTo>
                  <a:pt x="1247" y="75"/>
                </a:lnTo>
                <a:lnTo>
                  <a:pt x="1249" y="56"/>
                </a:lnTo>
                <a:lnTo>
                  <a:pt x="1252" y="13"/>
                </a:lnTo>
                <a:lnTo>
                  <a:pt x="1254" y="1"/>
                </a:lnTo>
                <a:lnTo>
                  <a:pt x="1257" y="0"/>
                </a:lnTo>
                <a:lnTo>
                  <a:pt x="1259" y="23"/>
                </a:lnTo>
                <a:lnTo>
                  <a:pt x="1262" y="40"/>
                </a:lnTo>
                <a:lnTo>
                  <a:pt x="1264" y="71"/>
                </a:lnTo>
                <a:lnTo>
                  <a:pt x="1267" y="95"/>
                </a:lnTo>
                <a:lnTo>
                  <a:pt x="1269" y="106"/>
                </a:lnTo>
                <a:lnTo>
                  <a:pt x="1272" y="91"/>
                </a:lnTo>
                <a:lnTo>
                  <a:pt x="1275" y="94"/>
                </a:lnTo>
                <a:lnTo>
                  <a:pt x="1277" y="80"/>
                </a:lnTo>
                <a:lnTo>
                  <a:pt x="1279" y="73"/>
                </a:lnTo>
                <a:lnTo>
                  <a:pt x="1282" y="50"/>
                </a:lnTo>
                <a:lnTo>
                  <a:pt x="1285" y="39"/>
                </a:lnTo>
                <a:lnTo>
                  <a:pt x="1287" y="29"/>
                </a:lnTo>
                <a:lnTo>
                  <a:pt x="1290" y="23"/>
                </a:lnTo>
                <a:lnTo>
                  <a:pt x="1292" y="10"/>
                </a:lnTo>
                <a:lnTo>
                  <a:pt x="1295" y="8"/>
                </a:lnTo>
                <a:lnTo>
                  <a:pt x="1297" y="27"/>
                </a:lnTo>
                <a:lnTo>
                  <a:pt x="1300" y="49"/>
                </a:lnTo>
                <a:lnTo>
                  <a:pt x="1302" y="51"/>
                </a:lnTo>
                <a:lnTo>
                  <a:pt x="1305" y="36"/>
                </a:lnTo>
                <a:lnTo>
                  <a:pt x="1307" y="36"/>
                </a:lnTo>
                <a:lnTo>
                  <a:pt x="1310" y="48"/>
                </a:lnTo>
                <a:lnTo>
                  <a:pt x="1313" y="46"/>
                </a:lnTo>
                <a:lnTo>
                  <a:pt x="1315" y="49"/>
                </a:lnTo>
                <a:lnTo>
                  <a:pt x="1317" y="58"/>
                </a:lnTo>
                <a:lnTo>
                  <a:pt x="1320" y="80"/>
                </a:lnTo>
                <a:lnTo>
                  <a:pt x="1323" y="99"/>
                </a:lnTo>
                <a:lnTo>
                  <a:pt x="1325" y="106"/>
                </a:lnTo>
                <a:lnTo>
                  <a:pt x="1328" y="119"/>
                </a:lnTo>
                <a:lnTo>
                  <a:pt x="1330" y="139"/>
                </a:lnTo>
                <a:lnTo>
                  <a:pt x="1333" y="175"/>
                </a:lnTo>
                <a:lnTo>
                  <a:pt x="1335" y="192"/>
                </a:lnTo>
                <a:lnTo>
                  <a:pt x="1338" y="200"/>
                </a:lnTo>
                <a:lnTo>
                  <a:pt x="1340" y="200"/>
                </a:lnTo>
                <a:lnTo>
                  <a:pt x="1343" y="204"/>
                </a:lnTo>
                <a:lnTo>
                  <a:pt x="1345" y="207"/>
                </a:lnTo>
                <a:lnTo>
                  <a:pt x="1348" y="210"/>
                </a:lnTo>
                <a:lnTo>
                  <a:pt x="1350" y="185"/>
                </a:lnTo>
                <a:lnTo>
                  <a:pt x="1353" y="153"/>
                </a:lnTo>
                <a:lnTo>
                  <a:pt x="1356" y="117"/>
                </a:lnTo>
                <a:lnTo>
                  <a:pt x="1358" y="114"/>
                </a:lnTo>
                <a:lnTo>
                  <a:pt x="1360" y="122"/>
                </a:lnTo>
                <a:lnTo>
                  <a:pt x="1363" y="134"/>
                </a:lnTo>
                <a:lnTo>
                  <a:pt x="1366" y="146"/>
                </a:lnTo>
                <a:lnTo>
                  <a:pt x="1368" y="123"/>
                </a:lnTo>
                <a:lnTo>
                  <a:pt x="1371" y="119"/>
                </a:lnTo>
                <a:lnTo>
                  <a:pt x="1373" y="99"/>
                </a:lnTo>
                <a:lnTo>
                  <a:pt x="1376" y="106"/>
                </a:lnTo>
                <a:lnTo>
                  <a:pt x="1378" y="103"/>
                </a:lnTo>
                <a:lnTo>
                  <a:pt x="1381" y="96"/>
                </a:lnTo>
                <a:lnTo>
                  <a:pt x="1383" y="79"/>
                </a:lnTo>
                <a:lnTo>
                  <a:pt x="1386" y="60"/>
                </a:lnTo>
                <a:lnTo>
                  <a:pt x="1388" y="69"/>
                </a:lnTo>
                <a:lnTo>
                  <a:pt x="1391" y="85"/>
                </a:lnTo>
                <a:lnTo>
                  <a:pt x="1394" y="120"/>
                </a:lnTo>
                <a:lnTo>
                  <a:pt x="1396" y="147"/>
                </a:lnTo>
                <a:lnTo>
                  <a:pt x="1399" y="152"/>
                </a:lnTo>
                <a:lnTo>
                  <a:pt x="1401" y="148"/>
                </a:lnTo>
                <a:lnTo>
                  <a:pt x="1404" y="130"/>
                </a:lnTo>
                <a:lnTo>
                  <a:pt x="1406" y="131"/>
                </a:lnTo>
                <a:lnTo>
                  <a:pt x="1409" y="125"/>
                </a:lnTo>
                <a:lnTo>
                  <a:pt x="1411" y="126"/>
                </a:lnTo>
                <a:lnTo>
                  <a:pt x="1414" y="129"/>
                </a:lnTo>
                <a:lnTo>
                  <a:pt x="1416" y="139"/>
                </a:lnTo>
                <a:lnTo>
                  <a:pt x="1419" y="146"/>
                </a:lnTo>
                <a:lnTo>
                  <a:pt x="1422" y="163"/>
                </a:lnTo>
                <a:lnTo>
                  <a:pt x="1424" y="176"/>
                </a:lnTo>
                <a:lnTo>
                  <a:pt x="1426" y="188"/>
                </a:lnTo>
                <a:lnTo>
                  <a:pt x="1429" y="218"/>
                </a:lnTo>
                <a:lnTo>
                  <a:pt x="1432" y="241"/>
                </a:lnTo>
                <a:lnTo>
                  <a:pt x="1434" y="269"/>
                </a:lnTo>
                <a:lnTo>
                  <a:pt x="1437" y="264"/>
                </a:lnTo>
                <a:lnTo>
                  <a:pt x="1439" y="271"/>
                </a:lnTo>
                <a:lnTo>
                  <a:pt x="1441" y="269"/>
                </a:lnTo>
                <a:lnTo>
                  <a:pt x="1444" y="285"/>
                </a:lnTo>
                <a:lnTo>
                  <a:pt x="1447" y="287"/>
                </a:lnTo>
                <a:lnTo>
                  <a:pt x="1449" y="316"/>
                </a:lnTo>
                <a:lnTo>
                  <a:pt x="1452" y="324"/>
                </a:lnTo>
                <a:lnTo>
                  <a:pt x="1454" y="333"/>
                </a:lnTo>
                <a:lnTo>
                  <a:pt x="1457" y="322"/>
                </a:lnTo>
                <a:lnTo>
                  <a:pt x="1460" y="307"/>
                </a:lnTo>
                <a:lnTo>
                  <a:pt x="1462" y="298"/>
                </a:lnTo>
                <a:lnTo>
                  <a:pt x="1464" y="303"/>
                </a:lnTo>
                <a:lnTo>
                  <a:pt x="1467" y="315"/>
                </a:lnTo>
                <a:lnTo>
                  <a:pt x="1469" y="311"/>
                </a:lnTo>
                <a:lnTo>
                  <a:pt x="1472" y="287"/>
                </a:lnTo>
                <a:lnTo>
                  <a:pt x="1475" y="262"/>
                </a:lnTo>
                <a:lnTo>
                  <a:pt x="1477" y="244"/>
                </a:lnTo>
                <a:lnTo>
                  <a:pt x="1480" y="222"/>
                </a:lnTo>
                <a:lnTo>
                  <a:pt x="1482" y="201"/>
                </a:lnTo>
                <a:lnTo>
                  <a:pt x="1485" y="194"/>
                </a:lnTo>
                <a:lnTo>
                  <a:pt x="1487" y="205"/>
                </a:lnTo>
                <a:lnTo>
                  <a:pt x="1490" y="231"/>
                </a:lnTo>
                <a:lnTo>
                  <a:pt x="1492" y="234"/>
                </a:lnTo>
                <a:lnTo>
                  <a:pt x="1495" y="225"/>
                </a:lnTo>
                <a:lnTo>
                  <a:pt x="1497" y="201"/>
                </a:lnTo>
                <a:lnTo>
                  <a:pt x="1500" y="189"/>
                </a:lnTo>
                <a:lnTo>
                  <a:pt x="1503" y="197"/>
                </a:lnTo>
                <a:lnTo>
                  <a:pt x="1505" y="205"/>
                </a:lnTo>
                <a:lnTo>
                  <a:pt x="1507" y="234"/>
                </a:lnTo>
                <a:lnTo>
                  <a:pt x="1510" y="249"/>
                </a:lnTo>
                <a:lnTo>
                  <a:pt x="1513" y="248"/>
                </a:lnTo>
                <a:lnTo>
                  <a:pt x="1515" y="226"/>
                </a:lnTo>
                <a:lnTo>
                  <a:pt x="1518" y="209"/>
                </a:lnTo>
                <a:lnTo>
                  <a:pt x="1520" y="206"/>
                </a:lnTo>
                <a:lnTo>
                  <a:pt x="1523" y="205"/>
                </a:lnTo>
                <a:lnTo>
                  <a:pt x="1525" y="194"/>
                </a:lnTo>
                <a:lnTo>
                  <a:pt x="1528" y="178"/>
                </a:lnTo>
                <a:lnTo>
                  <a:pt x="1530" y="153"/>
                </a:lnTo>
                <a:lnTo>
                  <a:pt x="1533" y="133"/>
                </a:lnTo>
                <a:lnTo>
                  <a:pt x="1535" y="110"/>
                </a:lnTo>
                <a:lnTo>
                  <a:pt x="1538" y="92"/>
                </a:lnTo>
                <a:lnTo>
                  <a:pt x="1541" y="80"/>
                </a:lnTo>
                <a:lnTo>
                  <a:pt x="1543" y="85"/>
                </a:lnTo>
                <a:lnTo>
                  <a:pt x="1546" y="98"/>
                </a:lnTo>
                <a:lnTo>
                  <a:pt x="1548" y="132"/>
                </a:lnTo>
                <a:lnTo>
                  <a:pt x="1550" y="162"/>
                </a:lnTo>
                <a:lnTo>
                  <a:pt x="1553" y="197"/>
                </a:lnTo>
                <a:lnTo>
                  <a:pt x="1556" y="219"/>
                </a:lnTo>
                <a:lnTo>
                  <a:pt x="1558" y="242"/>
                </a:lnTo>
                <a:lnTo>
                  <a:pt x="1561" y="256"/>
                </a:lnTo>
                <a:lnTo>
                  <a:pt x="1563" y="272"/>
                </a:lnTo>
                <a:lnTo>
                  <a:pt x="1566" y="268"/>
                </a:lnTo>
                <a:lnTo>
                  <a:pt x="1568" y="253"/>
                </a:lnTo>
                <a:lnTo>
                  <a:pt x="1571" y="211"/>
                </a:lnTo>
                <a:lnTo>
                  <a:pt x="1573" y="202"/>
                </a:lnTo>
                <a:lnTo>
                  <a:pt x="1576" y="200"/>
                </a:lnTo>
                <a:lnTo>
                  <a:pt x="1578" y="228"/>
                </a:lnTo>
                <a:lnTo>
                  <a:pt x="1581" y="242"/>
                </a:lnTo>
                <a:lnTo>
                  <a:pt x="1584" y="249"/>
                </a:lnTo>
                <a:lnTo>
                  <a:pt x="1586" y="266"/>
                </a:lnTo>
                <a:lnTo>
                  <a:pt x="1588" y="292"/>
                </a:lnTo>
                <a:lnTo>
                  <a:pt x="1591" y="332"/>
                </a:lnTo>
                <a:lnTo>
                  <a:pt x="1594" y="345"/>
                </a:lnTo>
                <a:lnTo>
                  <a:pt x="1596" y="335"/>
                </a:lnTo>
                <a:lnTo>
                  <a:pt x="1599" y="357"/>
                </a:lnTo>
                <a:lnTo>
                  <a:pt x="1601" y="394"/>
                </a:lnTo>
                <a:lnTo>
                  <a:pt x="1604" y="449"/>
                </a:lnTo>
                <a:lnTo>
                  <a:pt x="1606" y="463"/>
                </a:lnTo>
                <a:lnTo>
                  <a:pt x="1609" y="465"/>
                </a:lnTo>
                <a:lnTo>
                  <a:pt x="1611" y="457"/>
                </a:lnTo>
                <a:lnTo>
                  <a:pt x="1614" y="457"/>
                </a:lnTo>
                <a:lnTo>
                  <a:pt x="1616" y="451"/>
                </a:lnTo>
                <a:lnTo>
                  <a:pt x="1619" y="434"/>
                </a:lnTo>
                <a:lnTo>
                  <a:pt x="1622" y="422"/>
                </a:lnTo>
                <a:lnTo>
                  <a:pt x="1624" y="394"/>
                </a:lnTo>
                <a:lnTo>
                  <a:pt x="1627" y="378"/>
                </a:lnTo>
                <a:lnTo>
                  <a:pt x="1629" y="374"/>
                </a:lnTo>
                <a:lnTo>
                  <a:pt x="1632" y="372"/>
                </a:lnTo>
                <a:lnTo>
                  <a:pt x="1634" y="389"/>
                </a:lnTo>
                <a:lnTo>
                  <a:pt x="1637" y="403"/>
                </a:lnTo>
                <a:lnTo>
                  <a:pt x="1639" y="435"/>
                </a:lnTo>
                <a:lnTo>
                  <a:pt x="1642" y="438"/>
                </a:lnTo>
                <a:lnTo>
                  <a:pt x="1644" y="425"/>
                </a:lnTo>
                <a:lnTo>
                  <a:pt x="1647" y="398"/>
                </a:lnTo>
                <a:lnTo>
                  <a:pt x="1650" y="368"/>
                </a:lnTo>
                <a:lnTo>
                  <a:pt x="1652" y="341"/>
                </a:lnTo>
                <a:lnTo>
                  <a:pt x="1654" y="321"/>
                </a:lnTo>
                <a:lnTo>
                  <a:pt x="1657" y="332"/>
                </a:lnTo>
                <a:lnTo>
                  <a:pt x="1660" y="348"/>
                </a:lnTo>
                <a:lnTo>
                  <a:pt x="1662" y="379"/>
                </a:lnTo>
                <a:lnTo>
                  <a:pt x="1665" y="404"/>
                </a:lnTo>
                <a:lnTo>
                  <a:pt x="1667" y="408"/>
                </a:lnTo>
                <a:lnTo>
                  <a:pt x="1669" y="398"/>
                </a:lnTo>
                <a:lnTo>
                  <a:pt x="1672" y="396"/>
                </a:lnTo>
                <a:lnTo>
                  <a:pt x="1675" y="420"/>
                </a:lnTo>
                <a:lnTo>
                  <a:pt x="1677" y="454"/>
                </a:lnTo>
                <a:lnTo>
                  <a:pt x="1680" y="457"/>
                </a:lnTo>
                <a:lnTo>
                  <a:pt x="1682" y="470"/>
                </a:lnTo>
                <a:lnTo>
                  <a:pt x="1685" y="490"/>
                </a:lnTo>
                <a:lnTo>
                  <a:pt x="1687" y="528"/>
                </a:lnTo>
                <a:lnTo>
                  <a:pt x="1690" y="535"/>
                </a:lnTo>
                <a:lnTo>
                  <a:pt x="1692" y="542"/>
                </a:lnTo>
                <a:lnTo>
                  <a:pt x="1695" y="558"/>
                </a:lnTo>
                <a:lnTo>
                  <a:pt x="1697" y="565"/>
                </a:lnTo>
                <a:lnTo>
                  <a:pt x="1700" y="569"/>
                </a:lnTo>
                <a:lnTo>
                  <a:pt x="1703" y="574"/>
                </a:lnTo>
                <a:lnTo>
                  <a:pt x="1705" y="612"/>
                </a:lnTo>
                <a:lnTo>
                  <a:pt x="1708" y="646"/>
                </a:lnTo>
                <a:lnTo>
                  <a:pt x="1710" y="652"/>
                </a:lnTo>
                <a:lnTo>
                  <a:pt x="1713" y="651"/>
                </a:lnTo>
                <a:lnTo>
                  <a:pt x="1715" y="649"/>
                </a:lnTo>
                <a:lnTo>
                  <a:pt x="1718" y="662"/>
                </a:lnTo>
                <a:lnTo>
                  <a:pt x="1720" y="680"/>
                </a:lnTo>
                <a:lnTo>
                  <a:pt x="1723" y="706"/>
                </a:lnTo>
                <a:lnTo>
                  <a:pt x="1725" y="740"/>
                </a:lnTo>
                <a:lnTo>
                  <a:pt x="1728" y="759"/>
                </a:lnTo>
                <a:lnTo>
                  <a:pt x="1731" y="735"/>
                </a:lnTo>
                <a:lnTo>
                  <a:pt x="1733" y="687"/>
                </a:lnTo>
                <a:lnTo>
                  <a:pt x="1735" y="637"/>
                </a:lnTo>
                <a:lnTo>
                  <a:pt x="1738" y="613"/>
                </a:lnTo>
                <a:lnTo>
                  <a:pt x="1741" y="599"/>
                </a:lnTo>
                <a:lnTo>
                  <a:pt x="1743" y="608"/>
                </a:lnTo>
                <a:lnTo>
                  <a:pt x="1746" y="608"/>
                </a:lnTo>
                <a:lnTo>
                  <a:pt x="1748" y="628"/>
                </a:lnTo>
                <a:lnTo>
                  <a:pt x="1751" y="630"/>
                </a:lnTo>
                <a:lnTo>
                  <a:pt x="1753" y="660"/>
                </a:lnTo>
                <a:lnTo>
                  <a:pt x="1756" y="672"/>
                </a:lnTo>
                <a:lnTo>
                  <a:pt x="1758" y="694"/>
                </a:lnTo>
                <a:lnTo>
                  <a:pt x="1761" y="692"/>
                </a:lnTo>
                <a:lnTo>
                  <a:pt x="1763" y="675"/>
                </a:lnTo>
                <a:lnTo>
                  <a:pt x="1766" y="652"/>
                </a:lnTo>
                <a:lnTo>
                  <a:pt x="1769" y="660"/>
                </a:lnTo>
                <a:lnTo>
                  <a:pt x="1771" y="686"/>
                </a:lnTo>
                <a:lnTo>
                  <a:pt x="1774" y="718"/>
                </a:lnTo>
                <a:lnTo>
                  <a:pt x="1776" y="733"/>
                </a:lnTo>
                <a:lnTo>
                  <a:pt x="1778" y="733"/>
                </a:lnTo>
                <a:lnTo>
                  <a:pt x="1781" y="733"/>
                </a:lnTo>
                <a:lnTo>
                  <a:pt x="1784" y="732"/>
                </a:lnTo>
                <a:lnTo>
                  <a:pt x="1786" y="745"/>
                </a:lnTo>
                <a:lnTo>
                  <a:pt x="1789" y="744"/>
                </a:lnTo>
                <a:lnTo>
                  <a:pt x="1791" y="748"/>
                </a:lnTo>
                <a:lnTo>
                  <a:pt x="1794" y="743"/>
                </a:lnTo>
                <a:lnTo>
                  <a:pt x="1796" y="749"/>
                </a:lnTo>
                <a:lnTo>
                  <a:pt x="1799" y="771"/>
                </a:lnTo>
                <a:lnTo>
                  <a:pt x="1801" y="777"/>
                </a:lnTo>
                <a:lnTo>
                  <a:pt x="1804" y="786"/>
                </a:lnTo>
                <a:lnTo>
                  <a:pt x="1806" y="778"/>
                </a:lnTo>
                <a:lnTo>
                  <a:pt x="1809" y="773"/>
                </a:lnTo>
                <a:lnTo>
                  <a:pt x="1812" y="764"/>
                </a:lnTo>
                <a:lnTo>
                  <a:pt x="1814" y="763"/>
                </a:lnTo>
                <a:lnTo>
                  <a:pt x="1816" y="767"/>
                </a:lnTo>
                <a:lnTo>
                  <a:pt x="1819" y="766"/>
                </a:lnTo>
                <a:lnTo>
                  <a:pt x="1822" y="761"/>
                </a:lnTo>
                <a:lnTo>
                  <a:pt x="1824" y="770"/>
                </a:lnTo>
                <a:lnTo>
                  <a:pt x="1827" y="798"/>
                </a:lnTo>
                <a:lnTo>
                  <a:pt x="1829" y="818"/>
                </a:lnTo>
                <a:lnTo>
                  <a:pt x="1832" y="837"/>
                </a:lnTo>
                <a:lnTo>
                  <a:pt x="1834" y="837"/>
                </a:lnTo>
                <a:lnTo>
                  <a:pt x="1837" y="862"/>
                </a:lnTo>
                <a:lnTo>
                  <a:pt x="1839" y="896"/>
                </a:lnTo>
                <a:lnTo>
                  <a:pt x="1842" y="932"/>
                </a:lnTo>
                <a:lnTo>
                  <a:pt x="1844" y="925"/>
                </a:lnTo>
                <a:lnTo>
                  <a:pt x="1847" y="901"/>
                </a:lnTo>
                <a:lnTo>
                  <a:pt x="1850" y="876"/>
                </a:lnTo>
                <a:lnTo>
                  <a:pt x="1852" y="867"/>
                </a:lnTo>
                <a:lnTo>
                  <a:pt x="1855" y="852"/>
                </a:lnTo>
                <a:lnTo>
                  <a:pt x="1857" y="835"/>
                </a:lnTo>
                <a:lnTo>
                  <a:pt x="1860" y="831"/>
                </a:lnTo>
                <a:lnTo>
                  <a:pt x="1862" y="831"/>
                </a:lnTo>
                <a:lnTo>
                  <a:pt x="1865" y="823"/>
                </a:lnTo>
                <a:lnTo>
                  <a:pt x="1867" y="796"/>
                </a:lnTo>
                <a:lnTo>
                  <a:pt x="1870" y="779"/>
                </a:lnTo>
                <a:lnTo>
                  <a:pt x="1872" y="788"/>
                </a:lnTo>
                <a:lnTo>
                  <a:pt x="1875" y="800"/>
                </a:lnTo>
                <a:lnTo>
                  <a:pt x="1878" y="799"/>
                </a:lnTo>
                <a:lnTo>
                  <a:pt x="1880" y="781"/>
                </a:lnTo>
                <a:lnTo>
                  <a:pt x="1882" y="765"/>
                </a:lnTo>
                <a:lnTo>
                  <a:pt x="1885" y="747"/>
                </a:lnTo>
                <a:lnTo>
                  <a:pt x="1887" y="731"/>
                </a:lnTo>
                <a:lnTo>
                  <a:pt x="1890" y="722"/>
                </a:lnTo>
                <a:lnTo>
                  <a:pt x="1893" y="720"/>
                </a:lnTo>
                <a:lnTo>
                  <a:pt x="1895" y="727"/>
                </a:lnTo>
                <a:lnTo>
                  <a:pt x="1898" y="729"/>
                </a:lnTo>
                <a:lnTo>
                  <a:pt x="1900" y="730"/>
                </a:lnTo>
                <a:lnTo>
                  <a:pt x="1903" y="720"/>
                </a:lnTo>
                <a:lnTo>
                  <a:pt x="1905" y="700"/>
                </a:lnTo>
                <a:lnTo>
                  <a:pt x="1908" y="698"/>
                </a:lnTo>
                <a:lnTo>
                  <a:pt x="1910" y="701"/>
                </a:lnTo>
                <a:lnTo>
                  <a:pt x="1913" y="712"/>
                </a:lnTo>
                <a:lnTo>
                  <a:pt x="1915" y="703"/>
                </a:lnTo>
                <a:lnTo>
                  <a:pt x="1918" y="689"/>
                </a:lnTo>
                <a:lnTo>
                  <a:pt x="1921" y="677"/>
                </a:lnTo>
                <a:lnTo>
                  <a:pt x="1923" y="689"/>
                </a:lnTo>
                <a:lnTo>
                  <a:pt x="1925" y="712"/>
                </a:lnTo>
                <a:lnTo>
                  <a:pt x="1928" y="750"/>
                </a:lnTo>
                <a:lnTo>
                  <a:pt x="1931" y="761"/>
                </a:lnTo>
                <a:lnTo>
                  <a:pt x="1933" y="758"/>
                </a:lnTo>
                <a:lnTo>
                  <a:pt x="1936" y="738"/>
                </a:lnTo>
                <a:lnTo>
                  <a:pt x="1938" y="733"/>
                </a:lnTo>
                <a:lnTo>
                  <a:pt x="1941" y="751"/>
                </a:lnTo>
                <a:lnTo>
                  <a:pt x="1943" y="767"/>
                </a:lnTo>
                <a:lnTo>
                  <a:pt x="1946" y="770"/>
                </a:lnTo>
                <a:lnTo>
                  <a:pt x="1948" y="736"/>
                </a:lnTo>
                <a:lnTo>
                  <a:pt x="1951" y="695"/>
                </a:lnTo>
                <a:lnTo>
                  <a:pt x="1953" y="661"/>
                </a:lnTo>
                <a:lnTo>
                  <a:pt x="1956" y="658"/>
                </a:lnTo>
                <a:lnTo>
                  <a:pt x="1959" y="663"/>
                </a:lnTo>
                <a:lnTo>
                  <a:pt x="1961" y="666"/>
                </a:lnTo>
                <a:lnTo>
                  <a:pt x="1963" y="656"/>
                </a:lnTo>
                <a:lnTo>
                  <a:pt x="1966" y="651"/>
                </a:lnTo>
                <a:lnTo>
                  <a:pt x="1969" y="662"/>
                </a:lnTo>
                <a:lnTo>
                  <a:pt x="1971" y="678"/>
                </a:lnTo>
                <a:lnTo>
                  <a:pt x="1974" y="697"/>
                </a:lnTo>
                <a:lnTo>
                  <a:pt x="1976" y="705"/>
                </a:lnTo>
                <a:lnTo>
                  <a:pt x="1979" y="734"/>
                </a:lnTo>
                <a:lnTo>
                  <a:pt x="1981" y="756"/>
                </a:lnTo>
                <a:lnTo>
                  <a:pt x="1984" y="771"/>
                </a:lnTo>
                <a:lnTo>
                  <a:pt x="1986" y="759"/>
                </a:lnTo>
                <a:lnTo>
                  <a:pt x="1989" y="740"/>
                </a:lnTo>
                <a:lnTo>
                  <a:pt x="1991" y="724"/>
                </a:lnTo>
                <a:lnTo>
                  <a:pt x="1994" y="706"/>
                </a:lnTo>
                <a:lnTo>
                  <a:pt x="1996" y="682"/>
                </a:lnTo>
                <a:lnTo>
                  <a:pt x="1999" y="669"/>
                </a:lnTo>
                <a:lnTo>
                  <a:pt x="2002" y="663"/>
                </a:lnTo>
                <a:lnTo>
                  <a:pt x="2004" y="686"/>
                </a:lnTo>
                <a:lnTo>
                  <a:pt x="2006" y="686"/>
                </a:lnTo>
                <a:lnTo>
                  <a:pt x="2009" y="698"/>
                </a:lnTo>
                <a:lnTo>
                  <a:pt x="2012" y="683"/>
                </a:lnTo>
                <a:lnTo>
                  <a:pt x="2014" y="689"/>
                </a:lnTo>
                <a:lnTo>
                  <a:pt x="2017" y="673"/>
                </a:lnTo>
                <a:lnTo>
                  <a:pt x="2019" y="683"/>
                </a:lnTo>
                <a:lnTo>
                  <a:pt x="2022" y="699"/>
                </a:lnTo>
                <a:lnTo>
                  <a:pt x="2024" y="704"/>
                </a:lnTo>
                <a:lnTo>
                  <a:pt x="2027" y="688"/>
                </a:lnTo>
                <a:lnTo>
                  <a:pt x="2029" y="659"/>
                </a:lnTo>
                <a:lnTo>
                  <a:pt x="2032" y="652"/>
                </a:lnTo>
                <a:lnTo>
                  <a:pt x="2034" y="646"/>
                </a:lnTo>
                <a:lnTo>
                  <a:pt x="2037" y="636"/>
                </a:lnTo>
                <a:lnTo>
                  <a:pt x="2040" y="625"/>
                </a:lnTo>
                <a:lnTo>
                  <a:pt x="2042" y="611"/>
                </a:lnTo>
                <a:lnTo>
                  <a:pt x="2045" y="597"/>
                </a:lnTo>
                <a:lnTo>
                  <a:pt x="2047" y="600"/>
                </a:lnTo>
                <a:lnTo>
                  <a:pt x="2050" y="645"/>
                </a:lnTo>
                <a:lnTo>
                  <a:pt x="2052" y="681"/>
                </a:lnTo>
                <a:lnTo>
                  <a:pt x="2055" y="698"/>
                </a:lnTo>
                <a:lnTo>
                  <a:pt x="2057" y="718"/>
                </a:lnTo>
                <a:lnTo>
                  <a:pt x="2060" y="723"/>
                </a:lnTo>
                <a:lnTo>
                  <a:pt x="2062" y="742"/>
                </a:lnTo>
                <a:lnTo>
                  <a:pt x="2065" y="711"/>
                </a:lnTo>
                <a:lnTo>
                  <a:pt x="2067" y="709"/>
                </a:lnTo>
                <a:lnTo>
                  <a:pt x="2070" y="695"/>
                </a:lnTo>
                <a:lnTo>
                  <a:pt x="2072" y="680"/>
                </a:lnTo>
                <a:lnTo>
                  <a:pt x="2075" y="654"/>
                </a:lnTo>
                <a:lnTo>
                  <a:pt x="2078" y="597"/>
                </a:lnTo>
                <a:lnTo>
                  <a:pt x="2080" y="551"/>
                </a:lnTo>
                <a:lnTo>
                  <a:pt x="2083" y="521"/>
                </a:lnTo>
                <a:lnTo>
                  <a:pt x="2085" y="521"/>
                </a:lnTo>
                <a:lnTo>
                  <a:pt x="2087" y="541"/>
                </a:lnTo>
                <a:lnTo>
                  <a:pt x="2090" y="564"/>
                </a:lnTo>
                <a:lnTo>
                  <a:pt x="2093" y="608"/>
                </a:lnTo>
                <a:lnTo>
                  <a:pt x="2095" y="630"/>
                </a:lnTo>
                <a:lnTo>
                  <a:pt x="2098" y="663"/>
                </a:lnTo>
                <a:lnTo>
                  <a:pt x="2100" y="673"/>
                </a:lnTo>
                <a:lnTo>
                  <a:pt x="2103" y="694"/>
                </a:lnTo>
                <a:lnTo>
                  <a:pt x="2105" y="701"/>
                </a:lnTo>
                <a:lnTo>
                  <a:pt x="2108" y="720"/>
                </a:lnTo>
                <a:lnTo>
                  <a:pt x="2110" y="744"/>
                </a:lnTo>
                <a:lnTo>
                  <a:pt x="2113" y="758"/>
                </a:lnTo>
                <a:lnTo>
                  <a:pt x="2115" y="767"/>
                </a:lnTo>
                <a:lnTo>
                  <a:pt x="2118" y="779"/>
                </a:lnTo>
                <a:lnTo>
                  <a:pt x="2121" y="791"/>
                </a:lnTo>
                <a:lnTo>
                  <a:pt x="2123" y="822"/>
                </a:lnTo>
                <a:lnTo>
                  <a:pt x="2126" y="843"/>
                </a:lnTo>
                <a:lnTo>
                  <a:pt x="2128" y="875"/>
                </a:lnTo>
                <a:lnTo>
                  <a:pt x="2131" y="876"/>
                </a:lnTo>
                <a:lnTo>
                  <a:pt x="2133" y="885"/>
                </a:lnTo>
                <a:lnTo>
                  <a:pt x="2136" y="888"/>
                </a:lnTo>
                <a:lnTo>
                  <a:pt x="2138" y="899"/>
                </a:lnTo>
                <a:lnTo>
                  <a:pt x="2141" y="892"/>
                </a:lnTo>
                <a:lnTo>
                  <a:pt x="2143" y="898"/>
                </a:lnTo>
                <a:lnTo>
                  <a:pt x="2146" y="897"/>
                </a:lnTo>
                <a:lnTo>
                  <a:pt x="2149" y="899"/>
                </a:lnTo>
                <a:lnTo>
                  <a:pt x="2151" y="879"/>
                </a:lnTo>
                <a:lnTo>
                  <a:pt x="2153" y="875"/>
                </a:lnTo>
                <a:lnTo>
                  <a:pt x="2156" y="886"/>
                </a:lnTo>
                <a:lnTo>
                  <a:pt x="2159" y="911"/>
                </a:lnTo>
                <a:lnTo>
                  <a:pt x="2161" y="945"/>
                </a:lnTo>
                <a:lnTo>
                  <a:pt x="2164" y="984"/>
                </a:lnTo>
                <a:lnTo>
                  <a:pt x="2166" y="1002"/>
                </a:lnTo>
                <a:lnTo>
                  <a:pt x="2169" y="1011"/>
                </a:lnTo>
                <a:lnTo>
                  <a:pt x="2171" y="1013"/>
                </a:lnTo>
                <a:lnTo>
                  <a:pt x="2174" y="1036"/>
                </a:lnTo>
                <a:lnTo>
                  <a:pt x="2176" y="1050"/>
                </a:lnTo>
                <a:lnTo>
                  <a:pt x="2179" y="1044"/>
                </a:lnTo>
                <a:lnTo>
                  <a:pt x="2181" y="1037"/>
                </a:lnTo>
                <a:lnTo>
                  <a:pt x="2184" y="1025"/>
                </a:lnTo>
                <a:lnTo>
                  <a:pt x="2187" y="1035"/>
                </a:lnTo>
                <a:lnTo>
                  <a:pt x="2189" y="1045"/>
                </a:lnTo>
                <a:lnTo>
                  <a:pt x="2191" y="1049"/>
                </a:lnTo>
                <a:lnTo>
                  <a:pt x="2194" y="1033"/>
                </a:lnTo>
                <a:lnTo>
                  <a:pt x="2196" y="1019"/>
                </a:lnTo>
                <a:lnTo>
                  <a:pt x="2199" y="994"/>
                </a:lnTo>
                <a:lnTo>
                  <a:pt x="2202" y="990"/>
                </a:lnTo>
                <a:lnTo>
                  <a:pt x="2204" y="973"/>
                </a:lnTo>
                <a:lnTo>
                  <a:pt x="2207" y="987"/>
                </a:lnTo>
                <a:lnTo>
                  <a:pt x="2209" y="985"/>
                </a:lnTo>
                <a:lnTo>
                  <a:pt x="2212" y="981"/>
                </a:lnTo>
                <a:lnTo>
                  <a:pt x="2214" y="947"/>
                </a:lnTo>
                <a:lnTo>
                  <a:pt x="2217" y="930"/>
                </a:lnTo>
                <a:lnTo>
                  <a:pt x="2219" y="912"/>
                </a:lnTo>
                <a:lnTo>
                  <a:pt x="2222" y="929"/>
                </a:lnTo>
                <a:lnTo>
                  <a:pt x="2224" y="940"/>
                </a:lnTo>
                <a:lnTo>
                  <a:pt x="2227" y="978"/>
                </a:lnTo>
                <a:lnTo>
                  <a:pt x="2230" y="1011"/>
                </a:lnTo>
                <a:lnTo>
                  <a:pt x="2232" y="1042"/>
                </a:lnTo>
                <a:lnTo>
                  <a:pt x="2234" y="1043"/>
                </a:lnTo>
                <a:lnTo>
                  <a:pt x="2237" y="1035"/>
                </a:lnTo>
                <a:lnTo>
                  <a:pt x="2240" y="1027"/>
                </a:lnTo>
                <a:lnTo>
                  <a:pt x="2242" y="1032"/>
                </a:lnTo>
                <a:lnTo>
                  <a:pt x="2245" y="1039"/>
                </a:lnTo>
                <a:lnTo>
                  <a:pt x="2247" y="1059"/>
                </a:lnTo>
                <a:lnTo>
                  <a:pt x="2250" y="1083"/>
                </a:lnTo>
                <a:lnTo>
                  <a:pt x="2252" y="1099"/>
                </a:lnTo>
                <a:lnTo>
                  <a:pt x="2255" y="1098"/>
                </a:lnTo>
                <a:lnTo>
                  <a:pt x="2257" y="1108"/>
                </a:lnTo>
                <a:lnTo>
                  <a:pt x="2260" y="1121"/>
                </a:lnTo>
                <a:lnTo>
                  <a:pt x="2262" y="1135"/>
                </a:lnTo>
                <a:lnTo>
                  <a:pt x="2265" y="1142"/>
                </a:lnTo>
                <a:lnTo>
                  <a:pt x="2268" y="1146"/>
                </a:lnTo>
                <a:lnTo>
                  <a:pt x="2270" y="1148"/>
                </a:lnTo>
                <a:lnTo>
                  <a:pt x="2273" y="1144"/>
                </a:lnTo>
                <a:lnTo>
                  <a:pt x="2275" y="1151"/>
                </a:lnTo>
                <a:lnTo>
                  <a:pt x="2278" y="1157"/>
                </a:lnTo>
                <a:lnTo>
                  <a:pt x="2280" y="1189"/>
                </a:lnTo>
                <a:lnTo>
                  <a:pt x="2283" y="1215"/>
                </a:lnTo>
                <a:lnTo>
                  <a:pt x="2285" y="1250"/>
                </a:lnTo>
                <a:lnTo>
                  <a:pt x="2288" y="1257"/>
                </a:lnTo>
                <a:lnTo>
                  <a:pt x="2290" y="1252"/>
                </a:lnTo>
                <a:lnTo>
                  <a:pt x="2293" y="1248"/>
                </a:lnTo>
                <a:lnTo>
                  <a:pt x="2296" y="1235"/>
                </a:lnTo>
                <a:lnTo>
                  <a:pt x="2298" y="1228"/>
                </a:lnTo>
                <a:lnTo>
                  <a:pt x="2300" y="1231"/>
                </a:lnTo>
                <a:lnTo>
                  <a:pt x="2303" y="1243"/>
                </a:lnTo>
                <a:lnTo>
                  <a:pt x="2305" y="1271"/>
                </a:lnTo>
                <a:lnTo>
                  <a:pt x="2308" y="1276"/>
                </a:lnTo>
                <a:lnTo>
                  <a:pt x="2311" y="1273"/>
                </a:lnTo>
                <a:lnTo>
                  <a:pt x="2313" y="1251"/>
                </a:lnTo>
                <a:lnTo>
                  <a:pt x="2315" y="1244"/>
                </a:lnTo>
                <a:lnTo>
                  <a:pt x="2318" y="1226"/>
                </a:lnTo>
                <a:lnTo>
                  <a:pt x="2321" y="1207"/>
                </a:lnTo>
                <a:lnTo>
                  <a:pt x="2323" y="1193"/>
                </a:lnTo>
                <a:lnTo>
                  <a:pt x="2326" y="1174"/>
                </a:lnTo>
                <a:lnTo>
                  <a:pt x="2328" y="1160"/>
                </a:lnTo>
                <a:lnTo>
                  <a:pt x="2331" y="1146"/>
                </a:lnTo>
                <a:lnTo>
                  <a:pt x="2333" y="1147"/>
                </a:lnTo>
                <a:lnTo>
                  <a:pt x="2336" y="1131"/>
                </a:lnTo>
                <a:lnTo>
                  <a:pt x="2338" y="1103"/>
                </a:lnTo>
                <a:lnTo>
                  <a:pt x="2341" y="1084"/>
                </a:lnTo>
                <a:lnTo>
                  <a:pt x="2343" y="1078"/>
                </a:lnTo>
                <a:lnTo>
                  <a:pt x="2346" y="1069"/>
                </a:lnTo>
                <a:lnTo>
                  <a:pt x="2349" y="1047"/>
                </a:lnTo>
                <a:lnTo>
                  <a:pt x="2351" y="1050"/>
                </a:lnTo>
                <a:lnTo>
                  <a:pt x="2354" y="1054"/>
                </a:lnTo>
                <a:lnTo>
                  <a:pt x="2356" y="1083"/>
                </a:lnTo>
                <a:lnTo>
                  <a:pt x="2359" y="1089"/>
                </a:lnTo>
                <a:lnTo>
                  <a:pt x="2361" y="1113"/>
                </a:lnTo>
                <a:lnTo>
                  <a:pt x="2364" y="1144"/>
                </a:lnTo>
                <a:lnTo>
                  <a:pt x="2366" y="1190"/>
                </a:lnTo>
                <a:lnTo>
                  <a:pt x="2369" y="1220"/>
                </a:lnTo>
                <a:lnTo>
                  <a:pt x="2371" y="1202"/>
                </a:lnTo>
                <a:lnTo>
                  <a:pt x="2374" y="1175"/>
                </a:lnTo>
                <a:lnTo>
                  <a:pt x="2377" y="1143"/>
                </a:lnTo>
                <a:lnTo>
                  <a:pt x="2379" y="1154"/>
                </a:lnTo>
                <a:lnTo>
                  <a:pt x="2381" y="1171"/>
                </a:lnTo>
                <a:lnTo>
                  <a:pt x="2384" y="1207"/>
                </a:lnTo>
                <a:lnTo>
                  <a:pt x="2387" y="1211"/>
                </a:lnTo>
                <a:lnTo>
                  <a:pt x="2389" y="1214"/>
                </a:lnTo>
                <a:lnTo>
                  <a:pt x="2392" y="1184"/>
                </a:lnTo>
                <a:lnTo>
                  <a:pt x="2394" y="1160"/>
                </a:lnTo>
                <a:lnTo>
                  <a:pt x="2397" y="1136"/>
                </a:lnTo>
                <a:lnTo>
                  <a:pt x="2399" y="1131"/>
                </a:lnTo>
                <a:lnTo>
                  <a:pt x="2402" y="1123"/>
                </a:lnTo>
                <a:lnTo>
                  <a:pt x="2404" y="1117"/>
                </a:lnTo>
                <a:lnTo>
                  <a:pt x="2407" y="1124"/>
                </a:lnTo>
                <a:lnTo>
                  <a:pt x="2409" y="1128"/>
                </a:lnTo>
                <a:lnTo>
                  <a:pt x="2412" y="1133"/>
                </a:lnTo>
                <a:lnTo>
                  <a:pt x="2415" y="1131"/>
                </a:lnTo>
                <a:lnTo>
                  <a:pt x="2417" y="1134"/>
                </a:lnTo>
                <a:lnTo>
                  <a:pt x="2420" y="1131"/>
                </a:lnTo>
                <a:lnTo>
                  <a:pt x="2422" y="1124"/>
                </a:lnTo>
                <a:lnTo>
                  <a:pt x="2424" y="1121"/>
                </a:lnTo>
                <a:lnTo>
                  <a:pt x="2427" y="1121"/>
                </a:lnTo>
                <a:lnTo>
                  <a:pt x="2430" y="1126"/>
                </a:lnTo>
                <a:lnTo>
                  <a:pt x="2432" y="1123"/>
                </a:lnTo>
                <a:lnTo>
                  <a:pt x="2435" y="1121"/>
                </a:lnTo>
                <a:lnTo>
                  <a:pt x="2437" y="1121"/>
                </a:lnTo>
                <a:lnTo>
                  <a:pt x="2440" y="1127"/>
                </a:lnTo>
                <a:lnTo>
                  <a:pt x="2442" y="1126"/>
                </a:lnTo>
                <a:lnTo>
                  <a:pt x="2445" y="1120"/>
                </a:lnTo>
                <a:lnTo>
                  <a:pt x="2447" y="1117"/>
                </a:lnTo>
                <a:lnTo>
                  <a:pt x="2450" y="1122"/>
                </a:lnTo>
                <a:lnTo>
                  <a:pt x="2452" y="1120"/>
                </a:lnTo>
                <a:lnTo>
                  <a:pt x="2455" y="1113"/>
                </a:lnTo>
                <a:lnTo>
                  <a:pt x="2458" y="1113"/>
                </a:lnTo>
                <a:lnTo>
                  <a:pt x="2460" y="1114"/>
                </a:lnTo>
                <a:lnTo>
                  <a:pt x="2462" y="1117"/>
                </a:lnTo>
                <a:lnTo>
                  <a:pt x="2465" y="1113"/>
                </a:lnTo>
                <a:lnTo>
                  <a:pt x="2468" y="1111"/>
                </a:lnTo>
                <a:lnTo>
                  <a:pt x="2470" y="1117"/>
                </a:lnTo>
                <a:lnTo>
                  <a:pt x="2473" y="1119"/>
                </a:lnTo>
                <a:lnTo>
                  <a:pt x="2475" y="1113"/>
                </a:lnTo>
                <a:lnTo>
                  <a:pt x="2478" y="1101"/>
                </a:lnTo>
                <a:lnTo>
                  <a:pt x="2480" y="1098"/>
                </a:lnTo>
                <a:lnTo>
                  <a:pt x="2483" y="1104"/>
                </a:lnTo>
                <a:lnTo>
                  <a:pt x="2485" y="1114"/>
                </a:lnTo>
                <a:lnTo>
                  <a:pt x="2488" y="1116"/>
                </a:lnTo>
                <a:lnTo>
                  <a:pt x="2490" y="1116"/>
                </a:lnTo>
                <a:lnTo>
                  <a:pt x="2493" y="1111"/>
                </a:lnTo>
                <a:lnTo>
                  <a:pt x="2496" y="1109"/>
                </a:lnTo>
                <a:lnTo>
                  <a:pt x="2498" y="1119"/>
                </a:lnTo>
                <a:lnTo>
                  <a:pt x="2501" y="1120"/>
                </a:lnTo>
                <a:lnTo>
                  <a:pt x="2503" y="1117"/>
                </a:lnTo>
                <a:lnTo>
                  <a:pt x="2505" y="1114"/>
                </a:lnTo>
                <a:lnTo>
                  <a:pt x="2508" y="1117"/>
                </a:lnTo>
                <a:lnTo>
                  <a:pt x="2511" y="1114"/>
                </a:lnTo>
                <a:lnTo>
                  <a:pt x="2513" y="1108"/>
                </a:lnTo>
                <a:lnTo>
                  <a:pt x="2516" y="1097"/>
                </a:lnTo>
                <a:lnTo>
                  <a:pt x="2518" y="1097"/>
                </a:lnTo>
                <a:lnTo>
                  <a:pt x="2521" y="1091"/>
                </a:lnTo>
                <a:lnTo>
                  <a:pt x="2524" y="1090"/>
                </a:lnTo>
                <a:lnTo>
                  <a:pt x="2526" y="1092"/>
                </a:lnTo>
                <a:lnTo>
                  <a:pt x="2528" y="1091"/>
                </a:lnTo>
                <a:lnTo>
                  <a:pt x="2531" y="1090"/>
                </a:lnTo>
                <a:lnTo>
                  <a:pt x="2533" y="1077"/>
                </a:lnTo>
                <a:lnTo>
                  <a:pt x="2536" y="1079"/>
                </a:lnTo>
                <a:lnTo>
                  <a:pt x="2539" y="1077"/>
                </a:lnTo>
                <a:lnTo>
                  <a:pt x="2541" y="1081"/>
                </a:lnTo>
                <a:lnTo>
                  <a:pt x="2544" y="1069"/>
                </a:lnTo>
                <a:lnTo>
                  <a:pt x="2546" y="1073"/>
                </a:lnTo>
                <a:lnTo>
                  <a:pt x="2549" y="1065"/>
                </a:lnTo>
                <a:lnTo>
                  <a:pt x="2551" y="1062"/>
                </a:lnTo>
                <a:lnTo>
                  <a:pt x="2554" y="1045"/>
                </a:lnTo>
                <a:lnTo>
                  <a:pt x="2556" y="1047"/>
                </a:lnTo>
                <a:lnTo>
                  <a:pt x="2559" y="1047"/>
                </a:lnTo>
                <a:lnTo>
                  <a:pt x="2561" y="1048"/>
                </a:lnTo>
                <a:lnTo>
                  <a:pt x="2564" y="1043"/>
                </a:lnTo>
                <a:lnTo>
                  <a:pt x="2566" y="1038"/>
                </a:lnTo>
                <a:lnTo>
                  <a:pt x="2569" y="1028"/>
                </a:lnTo>
                <a:lnTo>
                  <a:pt x="2571" y="1030"/>
                </a:lnTo>
                <a:lnTo>
                  <a:pt x="2574" y="1029"/>
                </a:lnTo>
                <a:lnTo>
                  <a:pt x="2577" y="1027"/>
                </a:lnTo>
                <a:lnTo>
                  <a:pt x="2579" y="1014"/>
                </a:lnTo>
                <a:lnTo>
                  <a:pt x="2582" y="1010"/>
                </a:lnTo>
                <a:lnTo>
                  <a:pt x="2584" y="1014"/>
                </a:lnTo>
                <a:lnTo>
                  <a:pt x="2587" y="1012"/>
                </a:lnTo>
                <a:lnTo>
                  <a:pt x="2589" y="1021"/>
                </a:lnTo>
                <a:lnTo>
                  <a:pt x="2592" y="1022"/>
                </a:lnTo>
                <a:lnTo>
                  <a:pt x="2594" y="1033"/>
                </a:lnTo>
                <a:lnTo>
                  <a:pt x="2597" y="1033"/>
                </a:lnTo>
                <a:lnTo>
                  <a:pt x="2599" y="1035"/>
                </a:lnTo>
                <a:lnTo>
                  <a:pt x="2602" y="1041"/>
                </a:lnTo>
                <a:lnTo>
                  <a:pt x="2605" y="1040"/>
                </a:lnTo>
                <a:lnTo>
                  <a:pt x="2607" y="1045"/>
                </a:lnTo>
                <a:lnTo>
                  <a:pt x="2609" y="1053"/>
                </a:lnTo>
                <a:lnTo>
                  <a:pt x="2612" y="1052"/>
                </a:lnTo>
                <a:lnTo>
                  <a:pt x="2615" y="1056"/>
                </a:lnTo>
                <a:lnTo>
                  <a:pt x="2617" y="1053"/>
                </a:lnTo>
                <a:lnTo>
                  <a:pt x="2620" y="1068"/>
                </a:lnTo>
                <a:lnTo>
                  <a:pt x="2622" y="1072"/>
                </a:lnTo>
                <a:lnTo>
                  <a:pt x="2625" y="1082"/>
                </a:lnTo>
                <a:lnTo>
                  <a:pt x="2627" y="1084"/>
                </a:lnTo>
                <a:lnTo>
                  <a:pt x="2630" y="1089"/>
                </a:lnTo>
                <a:lnTo>
                  <a:pt x="2632" y="1083"/>
                </a:lnTo>
                <a:lnTo>
                  <a:pt x="2635" y="1090"/>
                </a:lnTo>
                <a:lnTo>
                  <a:pt x="2637" y="1092"/>
                </a:lnTo>
                <a:lnTo>
                  <a:pt x="2640" y="1104"/>
                </a:lnTo>
                <a:lnTo>
                  <a:pt x="2642" y="1105"/>
                </a:lnTo>
                <a:lnTo>
                  <a:pt x="2645" y="1112"/>
                </a:lnTo>
                <a:lnTo>
                  <a:pt x="2648" y="1102"/>
                </a:lnTo>
                <a:lnTo>
                  <a:pt x="2650" y="1099"/>
                </a:lnTo>
                <a:lnTo>
                  <a:pt x="2652" y="1101"/>
                </a:lnTo>
                <a:lnTo>
                  <a:pt x="2655" y="1114"/>
                </a:lnTo>
                <a:lnTo>
                  <a:pt x="2658" y="1114"/>
                </a:lnTo>
                <a:lnTo>
                  <a:pt x="2660" y="1102"/>
                </a:lnTo>
                <a:lnTo>
                  <a:pt x="2663" y="1098"/>
                </a:lnTo>
                <a:lnTo>
                  <a:pt x="2665" y="1101"/>
                </a:lnTo>
                <a:lnTo>
                  <a:pt x="2668" y="1107"/>
                </a:lnTo>
                <a:lnTo>
                  <a:pt x="2670" y="1100"/>
                </a:lnTo>
                <a:lnTo>
                  <a:pt x="2673" y="1108"/>
                </a:lnTo>
                <a:lnTo>
                  <a:pt x="2675" y="1115"/>
                </a:lnTo>
                <a:lnTo>
                  <a:pt x="2678" y="1130"/>
                </a:lnTo>
                <a:lnTo>
                  <a:pt x="2680" y="1119"/>
                </a:lnTo>
                <a:lnTo>
                  <a:pt x="2683" y="1119"/>
                </a:lnTo>
                <a:lnTo>
                  <a:pt x="2686" y="1116"/>
                </a:lnTo>
                <a:lnTo>
                  <a:pt x="2688" y="1130"/>
                </a:lnTo>
                <a:lnTo>
                  <a:pt x="2690" y="1130"/>
                </a:lnTo>
                <a:lnTo>
                  <a:pt x="2693" y="1130"/>
                </a:lnTo>
                <a:lnTo>
                  <a:pt x="2696" y="1124"/>
                </a:lnTo>
                <a:lnTo>
                  <a:pt x="2698" y="1124"/>
                </a:lnTo>
                <a:lnTo>
                  <a:pt x="2701" y="1119"/>
                </a:lnTo>
                <a:lnTo>
                  <a:pt x="2703" y="1121"/>
                </a:lnTo>
                <a:lnTo>
                  <a:pt x="2706" y="1125"/>
                </a:lnTo>
                <a:lnTo>
                  <a:pt x="2708" y="1134"/>
                </a:lnTo>
                <a:lnTo>
                  <a:pt x="2711" y="1124"/>
                </a:lnTo>
                <a:lnTo>
                  <a:pt x="2713" y="1128"/>
                </a:lnTo>
                <a:lnTo>
                  <a:pt x="2716" y="1128"/>
                </a:lnTo>
                <a:lnTo>
                  <a:pt x="2718" y="1142"/>
                </a:lnTo>
                <a:lnTo>
                  <a:pt x="2721" y="1137"/>
                </a:lnTo>
                <a:lnTo>
                  <a:pt x="2724" y="1139"/>
                </a:lnTo>
                <a:lnTo>
                  <a:pt x="2726" y="1127"/>
                </a:lnTo>
                <a:lnTo>
                  <a:pt x="2729" y="1123"/>
                </a:lnTo>
                <a:lnTo>
                  <a:pt x="2731" y="1123"/>
                </a:lnTo>
                <a:lnTo>
                  <a:pt x="2733" y="1131"/>
                </a:lnTo>
                <a:lnTo>
                  <a:pt x="2736" y="1126"/>
                </a:lnTo>
                <a:lnTo>
                  <a:pt x="2739" y="1118"/>
                </a:lnTo>
                <a:lnTo>
                  <a:pt x="2741" y="1116"/>
                </a:lnTo>
                <a:lnTo>
                  <a:pt x="2744" y="1130"/>
                </a:lnTo>
                <a:lnTo>
                  <a:pt x="2746" y="1130"/>
                </a:lnTo>
                <a:lnTo>
                  <a:pt x="2749" y="1130"/>
                </a:lnTo>
                <a:lnTo>
                  <a:pt x="2751" y="1119"/>
                </a:lnTo>
                <a:lnTo>
                  <a:pt x="2754" y="1124"/>
                </a:lnTo>
                <a:lnTo>
                  <a:pt x="2756" y="1122"/>
                </a:lnTo>
                <a:lnTo>
                  <a:pt x="2759" y="1132"/>
                </a:lnTo>
                <a:lnTo>
                  <a:pt x="2761" y="1138"/>
                </a:lnTo>
                <a:lnTo>
                  <a:pt x="2764" y="1144"/>
                </a:lnTo>
                <a:lnTo>
                  <a:pt x="2767" y="1136"/>
                </a:lnTo>
                <a:lnTo>
                  <a:pt x="2769" y="1126"/>
                </a:lnTo>
                <a:lnTo>
                  <a:pt x="2772" y="1125"/>
                </a:lnTo>
                <a:lnTo>
                  <a:pt x="2774" y="1133"/>
                </a:lnTo>
                <a:lnTo>
                  <a:pt x="2777" y="1142"/>
                </a:lnTo>
                <a:lnTo>
                  <a:pt x="2779" y="1144"/>
                </a:lnTo>
                <a:lnTo>
                  <a:pt x="2782" y="1144"/>
                </a:lnTo>
                <a:lnTo>
                  <a:pt x="2784" y="1145"/>
                </a:lnTo>
                <a:lnTo>
                  <a:pt x="2787" y="1138"/>
                </a:lnTo>
                <a:lnTo>
                  <a:pt x="2789" y="1140"/>
                </a:lnTo>
                <a:lnTo>
                  <a:pt x="2792" y="1140"/>
                </a:lnTo>
                <a:lnTo>
                  <a:pt x="2795" y="1149"/>
                </a:lnTo>
                <a:lnTo>
                  <a:pt x="2797" y="1140"/>
                </a:lnTo>
                <a:lnTo>
                  <a:pt x="2799" y="1137"/>
                </a:lnTo>
                <a:lnTo>
                  <a:pt x="2802" y="1134"/>
                </a:lnTo>
                <a:lnTo>
                  <a:pt x="2805" y="1134"/>
                </a:lnTo>
                <a:lnTo>
                  <a:pt x="2807" y="1133"/>
                </a:lnTo>
                <a:lnTo>
                  <a:pt x="2810" y="1131"/>
                </a:lnTo>
                <a:lnTo>
                  <a:pt x="2812" y="1134"/>
                </a:lnTo>
                <a:lnTo>
                  <a:pt x="2815" y="1134"/>
                </a:lnTo>
                <a:lnTo>
                  <a:pt x="2817" y="1139"/>
                </a:lnTo>
                <a:lnTo>
                  <a:pt x="2820" y="1136"/>
                </a:lnTo>
                <a:lnTo>
                  <a:pt x="2822" y="1135"/>
                </a:lnTo>
                <a:lnTo>
                  <a:pt x="2825" y="1131"/>
                </a:lnTo>
                <a:lnTo>
                  <a:pt x="2827" y="1138"/>
                </a:lnTo>
                <a:lnTo>
                  <a:pt x="2830" y="1135"/>
                </a:lnTo>
                <a:lnTo>
                  <a:pt x="2833" y="1139"/>
                </a:lnTo>
                <a:lnTo>
                  <a:pt x="2835" y="1133"/>
                </a:lnTo>
                <a:lnTo>
                  <a:pt x="2837" y="1136"/>
                </a:lnTo>
                <a:lnTo>
                  <a:pt x="2840" y="1138"/>
                </a:lnTo>
                <a:lnTo>
                  <a:pt x="2842" y="1139"/>
                </a:lnTo>
                <a:lnTo>
                  <a:pt x="2845" y="1135"/>
                </a:lnTo>
                <a:lnTo>
                  <a:pt x="2848" y="1131"/>
                </a:lnTo>
                <a:lnTo>
                  <a:pt x="2850" y="1129"/>
                </a:lnTo>
                <a:lnTo>
                  <a:pt x="2853" y="1128"/>
                </a:lnTo>
                <a:lnTo>
                  <a:pt x="2855" y="1125"/>
                </a:lnTo>
                <a:lnTo>
                  <a:pt x="2858" y="1124"/>
                </a:lnTo>
                <a:lnTo>
                  <a:pt x="2860" y="1130"/>
                </a:lnTo>
                <a:lnTo>
                  <a:pt x="2863" y="1130"/>
                </a:lnTo>
                <a:lnTo>
                  <a:pt x="2865" y="1130"/>
                </a:lnTo>
                <a:lnTo>
                  <a:pt x="2868" y="1128"/>
                </a:lnTo>
                <a:lnTo>
                  <a:pt x="2870" y="1126"/>
                </a:lnTo>
                <a:lnTo>
                  <a:pt x="2873" y="1136"/>
                </a:lnTo>
                <a:lnTo>
                  <a:pt x="2876" y="1130"/>
                </a:lnTo>
                <a:lnTo>
                  <a:pt x="2878" y="1141"/>
                </a:lnTo>
                <a:lnTo>
                  <a:pt x="2880" y="1132"/>
                </a:lnTo>
                <a:lnTo>
                  <a:pt x="2883" y="1131"/>
                </a:lnTo>
                <a:lnTo>
                  <a:pt x="2886" y="1121"/>
                </a:lnTo>
                <a:lnTo>
                  <a:pt x="2888" y="1124"/>
                </a:lnTo>
                <a:lnTo>
                  <a:pt x="2891" y="1129"/>
                </a:lnTo>
                <a:lnTo>
                  <a:pt x="2893" y="1136"/>
                </a:lnTo>
                <a:lnTo>
                  <a:pt x="2896" y="1144"/>
                </a:lnTo>
                <a:lnTo>
                  <a:pt x="2898" y="1154"/>
                </a:lnTo>
                <a:lnTo>
                  <a:pt x="2901" y="1156"/>
                </a:lnTo>
                <a:lnTo>
                  <a:pt x="2903" y="1152"/>
                </a:lnTo>
                <a:lnTo>
                  <a:pt x="2906" y="1153"/>
                </a:lnTo>
                <a:lnTo>
                  <a:pt x="2908" y="1139"/>
                </a:lnTo>
                <a:lnTo>
                  <a:pt x="2911" y="1138"/>
                </a:lnTo>
                <a:lnTo>
                  <a:pt x="2914" y="1127"/>
                </a:lnTo>
                <a:lnTo>
                  <a:pt x="2916" y="1122"/>
                </a:lnTo>
                <a:lnTo>
                  <a:pt x="2919" y="1120"/>
                </a:lnTo>
                <a:lnTo>
                  <a:pt x="2921" y="1122"/>
                </a:lnTo>
                <a:lnTo>
                  <a:pt x="2924" y="1102"/>
                </a:lnTo>
                <a:lnTo>
                  <a:pt x="2926" y="1070"/>
                </a:lnTo>
                <a:lnTo>
                  <a:pt x="2929" y="1037"/>
                </a:lnTo>
                <a:lnTo>
                  <a:pt x="2931" y="1034"/>
                </a:lnTo>
                <a:lnTo>
                  <a:pt x="2934" y="1038"/>
                </a:lnTo>
                <a:lnTo>
                  <a:pt x="2936" y="1033"/>
                </a:lnTo>
                <a:lnTo>
                  <a:pt x="2939" y="1028"/>
                </a:lnTo>
                <a:lnTo>
                  <a:pt x="2942" y="1018"/>
                </a:lnTo>
                <a:lnTo>
                  <a:pt x="2944" y="1014"/>
                </a:lnTo>
                <a:lnTo>
                  <a:pt x="2946" y="1018"/>
                </a:lnTo>
                <a:lnTo>
                  <a:pt x="2949" y="1016"/>
                </a:lnTo>
                <a:lnTo>
                  <a:pt x="2951" y="1010"/>
                </a:lnTo>
                <a:lnTo>
                  <a:pt x="2954" y="1011"/>
                </a:lnTo>
                <a:lnTo>
                  <a:pt x="2957" y="1008"/>
                </a:lnTo>
                <a:lnTo>
                  <a:pt x="2959" y="1012"/>
                </a:lnTo>
                <a:lnTo>
                  <a:pt x="2961" y="1005"/>
                </a:lnTo>
                <a:lnTo>
                  <a:pt x="2964" y="998"/>
                </a:lnTo>
                <a:lnTo>
                  <a:pt x="2967" y="996"/>
                </a:lnTo>
                <a:lnTo>
                  <a:pt x="2969" y="995"/>
                </a:lnTo>
                <a:lnTo>
                  <a:pt x="2972" y="999"/>
                </a:lnTo>
                <a:lnTo>
                  <a:pt x="2974" y="993"/>
                </a:lnTo>
                <a:lnTo>
                  <a:pt x="2977" y="991"/>
                </a:lnTo>
                <a:lnTo>
                  <a:pt x="2979" y="994"/>
                </a:lnTo>
                <a:lnTo>
                  <a:pt x="2982" y="1004"/>
                </a:lnTo>
                <a:lnTo>
                  <a:pt x="2984" y="1010"/>
                </a:lnTo>
                <a:lnTo>
                  <a:pt x="2987" y="1014"/>
                </a:lnTo>
                <a:lnTo>
                  <a:pt x="2989" y="1028"/>
                </a:lnTo>
                <a:lnTo>
                  <a:pt x="2992" y="1035"/>
                </a:lnTo>
                <a:lnTo>
                  <a:pt x="2995" y="1045"/>
                </a:lnTo>
                <a:lnTo>
                  <a:pt x="2997" y="1039"/>
                </a:lnTo>
                <a:lnTo>
                  <a:pt x="3000" y="1042"/>
                </a:lnTo>
                <a:lnTo>
                  <a:pt x="3002" y="1035"/>
                </a:lnTo>
                <a:lnTo>
                  <a:pt x="3005" y="1037"/>
                </a:lnTo>
                <a:lnTo>
                  <a:pt x="3007" y="1031"/>
                </a:lnTo>
                <a:lnTo>
                  <a:pt x="3010" y="1026"/>
                </a:lnTo>
                <a:lnTo>
                  <a:pt x="3012" y="1021"/>
                </a:lnTo>
                <a:lnTo>
                  <a:pt x="3015" y="1016"/>
                </a:lnTo>
                <a:lnTo>
                  <a:pt x="3017" y="1023"/>
                </a:lnTo>
                <a:lnTo>
                  <a:pt x="3020" y="1021"/>
                </a:lnTo>
                <a:lnTo>
                  <a:pt x="3023" y="1015"/>
                </a:lnTo>
                <a:lnTo>
                  <a:pt x="3025" y="1010"/>
                </a:lnTo>
                <a:lnTo>
                  <a:pt x="3027" y="1004"/>
                </a:lnTo>
                <a:lnTo>
                  <a:pt x="3030" y="1012"/>
                </a:lnTo>
                <a:lnTo>
                  <a:pt x="3033" y="1004"/>
                </a:lnTo>
                <a:lnTo>
                  <a:pt x="3035" y="1003"/>
                </a:lnTo>
                <a:lnTo>
                  <a:pt x="3038" y="1002"/>
                </a:lnTo>
                <a:lnTo>
                  <a:pt x="3040" y="1005"/>
                </a:lnTo>
                <a:lnTo>
                  <a:pt x="3043" y="1009"/>
                </a:lnTo>
                <a:lnTo>
                  <a:pt x="3045" y="1007"/>
                </a:lnTo>
                <a:lnTo>
                  <a:pt x="3048" y="1011"/>
                </a:lnTo>
                <a:lnTo>
                  <a:pt x="3050" y="1017"/>
                </a:lnTo>
                <a:lnTo>
                  <a:pt x="3053" y="1022"/>
                </a:lnTo>
                <a:lnTo>
                  <a:pt x="3055" y="1025"/>
                </a:lnTo>
                <a:lnTo>
                  <a:pt x="3058" y="1022"/>
                </a:lnTo>
                <a:lnTo>
                  <a:pt x="3061" y="1021"/>
                </a:lnTo>
                <a:lnTo>
                  <a:pt x="3063" y="1019"/>
                </a:lnTo>
                <a:lnTo>
                  <a:pt x="3065" y="1018"/>
                </a:lnTo>
                <a:lnTo>
                  <a:pt x="3068" y="1016"/>
                </a:lnTo>
                <a:lnTo>
                  <a:pt x="3070" y="1015"/>
                </a:lnTo>
                <a:lnTo>
                  <a:pt x="3073" y="1015"/>
                </a:lnTo>
                <a:lnTo>
                  <a:pt x="3076" y="1017"/>
                </a:lnTo>
                <a:lnTo>
                  <a:pt x="3078" y="1025"/>
                </a:lnTo>
                <a:lnTo>
                  <a:pt x="3081" y="1024"/>
                </a:lnTo>
                <a:lnTo>
                  <a:pt x="3083" y="1031"/>
                </a:lnTo>
                <a:lnTo>
                  <a:pt x="3086" y="1029"/>
                </a:lnTo>
                <a:lnTo>
                  <a:pt x="3088" y="1034"/>
                </a:lnTo>
                <a:lnTo>
                  <a:pt x="3091" y="1022"/>
                </a:lnTo>
                <a:lnTo>
                  <a:pt x="3093" y="1022"/>
                </a:lnTo>
                <a:lnTo>
                  <a:pt x="3096" y="1020"/>
                </a:lnTo>
                <a:lnTo>
                  <a:pt x="3098" y="1034"/>
                </a:lnTo>
                <a:lnTo>
                  <a:pt x="3101" y="1029"/>
                </a:lnTo>
                <a:lnTo>
                  <a:pt x="3104" y="1027"/>
                </a:lnTo>
                <a:lnTo>
                  <a:pt x="3106" y="1009"/>
                </a:lnTo>
                <a:lnTo>
                  <a:pt x="3108" y="1007"/>
                </a:lnTo>
                <a:lnTo>
                  <a:pt x="3111" y="1003"/>
                </a:lnTo>
                <a:lnTo>
                  <a:pt x="3114" y="1010"/>
                </a:lnTo>
                <a:lnTo>
                  <a:pt x="3116" y="1006"/>
                </a:lnTo>
                <a:lnTo>
                  <a:pt x="3119" y="1012"/>
                </a:lnTo>
                <a:lnTo>
                  <a:pt x="3121" y="1008"/>
                </a:lnTo>
                <a:lnTo>
                  <a:pt x="3124" y="1006"/>
                </a:lnTo>
                <a:lnTo>
                  <a:pt x="3126" y="1001"/>
                </a:lnTo>
                <a:lnTo>
                  <a:pt x="3129" y="999"/>
                </a:lnTo>
                <a:lnTo>
                  <a:pt x="3131" y="1004"/>
                </a:lnTo>
                <a:lnTo>
                  <a:pt x="3134" y="1005"/>
                </a:lnTo>
                <a:lnTo>
                  <a:pt x="3136" y="1013"/>
                </a:lnTo>
                <a:lnTo>
                  <a:pt x="3139" y="1015"/>
                </a:lnTo>
                <a:lnTo>
                  <a:pt x="3142" y="1004"/>
                </a:lnTo>
                <a:lnTo>
                  <a:pt x="3144" y="1002"/>
                </a:lnTo>
                <a:lnTo>
                  <a:pt x="3147" y="985"/>
                </a:lnTo>
                <a:lnTo>
                  <a:pt x="3149" y="993"/>
                </a:lnTo>
                <a:lnTo>
                  <a:pt x="3151" y="988"/>
                </a:lnTo>
                <a:lnTo>
                  <a:pt x="3154" y="998"/>
                </a:lnTo>
                <a:lnTo>
                  <a:pt x="3157" y="1007"/>
                </a:lnTo>
                <a:lnTo>
                  <a:pt x="3159" y="1007"/>
                </a:lnTo>
                <a:lnTo>
                  <a:pt x="3162" y="1007"/>
                </a:lnTo>
                <a:lnTo>
                  <a:pt x="3164" y="999"/>
                </a:lnTo>
                <a:lnTo>
                  <a:pt x="3167" y="1000"/>
                </a:lnTo>
                <a:lnTo>
                  <a:pt x="3170" y="1005"/>
                </a:lnTo>
                <a:lnTo>
                  <a:pt x="3172" y="1002"/>
                </a:lnTo>
                <a:lnTo>
                  <a:pt x="3174" y="995"/>
                </a:lnTo>
                <a:lnTo>
                  <a:pt x="3177" y="987"/>
                </a:lnTo>
                <a:lnTo>
                  <a:pt x="3179" y="992"/>
                </a:lnTo>
                <a:lnTo>
                  <a:pt x="3182" y="996"/>
                </a:lnTo>
                <a:lnTo>
                  <a:pt x="3185" y="999"/>
                </a:lnTo>
                <a:lnTo>
                  <a:pt x="3187" y="991"/>
                </a:lnTo>
                <a:lnTo>
                  <a:pt x="3189" y="999"/>
                </a:lnTo>
                <a:lnTo>
                  <a:pt x="3192" y="992"/>
                </a:lnTo>
                <a:lnTo>
                  <a:pt x="3195" y="1007"/>
                </a:lnTo>
                <a:lnTo>
                  <a:pt x="3197" y="1010"/>
                </a:lnTo>
                <a:lnTo>
                  <a:pt x="3200" y="1018"/>
                </a:lnTo>
                <a:lnTo>
                  <a:pt x="3202" y="1012"/>
                </a:lnTo>
                <a:lnTo>
                  <a:pt x="3205" y="1007"/>
                </a:lnTo>
                <a:lnTo>
                  <a:pt x="3207" y="1012"/>
                </a:lnTo>
                <a:lnTo>
                  <a:pt x="3210" y="1015"/>
                </a:lnTo>
                <a:lnTo>
                  <a:pt x="3212" y="1018"/>
                </a:lnTo>
                <a:lnTo>
                  <a:pt x="3215" y="1017"/>
                </a:lnTo>
                <a:lnTo>
                  <a:pt x="3217" y="1009"/>
                </a:lnTo>
                <a:lnTo>
                  <a:pt x="3220" y="1021"/>
                </a:lnTo>
                <a:lnTo>
                  <a:pt x="3223" y="1021"/>
                </a:lnTo>
                <a:lnTo>
                  <a:pt x="3225" y="1020"/>
                </a:lnTo>
                <a:lnTo>
                  <a:pt x="3228" y="998"/>
                </a:lnTo>
                <a:lnTo>
                  <a:pt x="3230" y="998"/>
                </a:lnTo>
                <a:lnTo>
                  <a:pt x="3233" y="1004"/>
                </a:lnTo>
                <a:lnTo>
                  <a:pt x="3235" y="1016"/>
                </a:lnTo>
                <a:lnTo>
                  <a:pt x="3238" y="1020"/>
                </a:lnTo>
                <a:lnTo>
                  <a:pt x="3240" y="1024"/>
                </a:lnTo>
                <a:lnTo>
                  <a:pt x="3243" y="1028"/>
                </a:lnTo>
                <a:lnTo>
                  <a:pt x="3245" y="1033"/>
                </a:lnTo>
                <a:lnTo>
                  <a:pt x="3248" y="1034"/>
                </a:lnTo>
                <a:lnTo>
                  <a:pt x="3251" y="1030"/>
                </a:lnTo>
                <a:lnTo>
                  <a:pt x="3253" y="1028"/>
                </a:lnTo>
                <a:lnTo>
                  <a:pt x="3255" y="1026"/>
                </a:lnTo>
                <a:lnTo>
                  <a:pt x="3258" y="1028"/>
                </a:lnTo>
                <a:lnTo>
                  <a:pt x="3261" y="1031"/>
                </a:lnTo>
                <a:lnTo>
                  <a:pt x="3263" y="1031"/>
                </a:lnTo>
                <a:lnTo>
                  <a:pt x="3266" y="1032"/>
                </a:lnTo>
                <a:lnTo>
                  <a:pt x="3268" y="1032"/>
                </a:lnTo>
                <a:lnTo>
                  <a:pt x="3271" y="1030"/>
                </a:lnTo>
                <a:lnTo>
                  <a:pt x="3273" y="1026"/>
                </a:lnTo>
                <a:lnTo>
                  <a:pt x="3276" y="1033"/>
                </a:lnTo>
                <a:lnTo>
                  <a:pt x="3278" y="1039"/>
                </a:lnTo>
                <a:lnTo>
                  <a:pt x="3281" y="1043"/>
                </a:lnTo>
                <a:lnTo>
                  <a:pt x="3283" y="1031"/>
                </a:lnTo>
                <a:lnTo>
                  <a:pt x="3286" y="1036"/>
                </a:lnTo>
                <a:lnTo>
                  <a:pt x="3288" y="1045"/>
                </a:lnTo>
                <a:lnTo>
                  <a:pt x="3291" y="1046"/>
                </a:lnTo>
                <a:lnTo>
                  <a:pt x="3294" y="1039"/>
                </a:lnTo>
                <a:lnTo>
                  <a:pt x="3296" y="1026"/>
                </a:lnTo>
                <a:lnTo>
                  <a:pt x="3298" y="1029"/>
                </a:lnTo>
                <a:lnTo>
                  <a:pt x="3301" y="1034"/>
                </a:lnTo>
                <a:lnTo>
                  <a:pt x="3304" y="1049"/>
                </a:lnTo>
                <a:lnTo>
                  <a:pt x="3306" y="1057"/>
                </a:lnTo>
                <a:lnTo>
                  <a:pt x="3309" y="1050"/>
                </a:lnTo>
                <a:lnTo>
                  <a:pt x="3311" y="1045"/>
                </a:lnTo>
                <a:lnTo>
                  <a:pt x="3314" y="1033"/>
                </a:lnTo>
                <a:lnTo>
                  <a:pt x="3316" y="1038"/>
                </a:lnTo>
                <a:lnTo>
                  <a:pt x="3319" y="1031"/>
                </a:lnTo>
                <a:lnTo>
                  <a:pt x="3321" y="1031"/>
                </a:lnTo>
                <a:lnTo>
                  <a:pt x="3324" y="1037"/>
                </a:lnTo>
                <a:lnTo>
                  <a:pt x="3326" y="1033"/>
                </a:lnTo>
                <a:lnTo>
                  <a:pt x="3329" y="1034"/>
                </a:lnTo>
                <a:lnTo>
                  <a:pt x="3332" y="1023"/>
                </a:lnTo>
                <a:lnTo>
                  <a:pt x="3334" y="1030"/>
                </a:lnTo>
                <a:lnTo>
                  <a:pt x="3336" y="1038"/>
                </a:lnTo>
                <a:lnTo>
                  <a:pt x="3339" y="1044"/>
                </a:lnTo>
                <a:lnTo>
                  <a:pt x="3342" y="1039"/>
                </a:lnTo>
                <a:lnTo>
                  <a:pt x="3344" y="1038"/>
                </a:lnTo>
                <a:lnTo>
                  <a:pt x="3347" y="1037"/>
                </a:lnTo>
                <a:lnTo>
                  <a:pt x="3349" y="1046"/>
                </a:lnTo>
                <a:lnTo>
                  <a:pt x="3352" y="1042"/>
                </a:lnTo>
                <a:lnTo>
                  <a:pt x="3354" y="1054"/>
                </a:lnTo>
                <a:lnTo>
                  <a:pt x="3357" y="1051"/>
                </a:lnTo>
                <a:lnTo>
                  <a:pt x="3359" y="1056"/>
                </a:lnTo>
                <a:lnTo>
                  <a:pt x="3362" y="1052"/>
                </a:lnTo>
                <a:lnTo>
                  <a:pt x="3364" y="1048"/>
                </a:lnTo>
                <a:lnTo>
                  <a:pt x="3367" y="1036"/>
                </a:lnTo>
                <a:lnTo>
                  <a:pt x="3370" y="1016"/>
                </a:lnTo>
                <a:lnTo>
                  <a:pt x="3372" y="1024"/>
                </a:lnTo>
                <a:lnTo>
                  <a:pt x="3375" y="1028"/>
                </a:lnTo>
                <a:lnTo>
                  <a:pt x="3377" y="1041"/>
                </a:lnTo>
                <a:lnTo>
                  <a:pt x="3379" y="1033"/>
                </a:lnTo>
                <a:lnTo>
                  <a:pt x="3382" y="1038"/>
                </a:lnTo>
                <a:lnTo>
                  <a:pt x="3385" y="1044"/>
                </a:lnTo>
                <a:lnTo>
                  <a:pt x="3387" y="1044"/>
                </a:lnTo>
                <a:lnTo>
                  <a:pt x="3390" y="1041"/>
                </a:lnTo>
                <a:lnTo>
                  <a:pt x="3392" y="1025"/>
                </a:lnTo>
                <a:lnTo>
                  <a:pt x="3395" y="1031"/>
                </a:lnTo>
                <a:lnTo>
                  <a:pt x="3397" y="1031"/>
                </a:lnTo>
                <a:lnTo>
                  <a:pt x="3400" y="1045"/>
                </a:lnTo>
                <a:lnTo>
                  <a:pt x="3402" y="1047"/>
                </a:lnTo>
                <a:lnTo>
                  <a:pt x="3405" y="1048"/>
                </a:lnTo>
                <a:lnTo>
                  <a:pt x="3407" y="1041"/>
                </a:lnTo>
                <a:lnTo>
                  <a:pt x="3410" y="1033"/>
                </a:lnTo>
                <a:lnTo>
                  <a:pt x="3413" y="1033"/>
                </a:lnTo>
                <a:lnTo>
                  <a:pt x="3415" y="1038"/>
                </a:lnTo>
                <a:lnTo>
                  <a:pt x="3418" y="1045"/>
                </a:lnTo>
                <a:lnTo>
                  <a:pt x="3420" y="1050"/>
                </a:lnTo>
                <a:lnTo>
                  <a:pt x="3423" y="1046"/>
                </a:lnTo>
                <a:lnTo>
                  <a:pt x="3425" y="1038"/>
                </a:lnTo>
                <a:lnTo>
                  <a:pt x="3428" y="1037"/>
                </a:lnTo>
                <a:lnTo>
                  <a:pt x="3430" y="1035"/>
                </a:lnTo>
                <a:lnTo>
                  <a:pt x="3433" y="1039"/>
                </a:lnTo>
                <a:lnTo>
                  <a:pt x="3435" y="1036"/>
                </a:lnTo>
                <a:lnTo>
                  <a:pt x="3438" y="1047"/>
                </a:lnTo>
                <a:lnTo>
                  <a:pt x="3441" y="1056"/>
                </a:lnTo>
                <a:lnTo>
                  <a:pt x="3443" y="1054"/>
                </a:lnTo>
                <a:lnTo>
                  <a:pt x="3445" y="1054"/>
                </a:lnTo>
                <a:lnTo>
                  <a:pt x="3448" y="1060"/>
                </a:lnTo>
                <a:lnTo>
                  <a:pt x="3451" y="1071"/>
                </a:lnTo>
                <a:lnTo>
                  <a:pt x="3453" y="1072"/>
                </a:lnTo>
                <a:lnTo>
                  <a:pt x="3456" y="1064"/>
                </a:lnTo>
                <a:lnTo>
                  <a:pt x="3458" y="1056"/>
                </a:lnTo>
                <a:lnTo>
                  <a:pt x="3461" y="1056"/>
                </a:lnTo>
                <a:lnTo>
                  <a:pt x="3463" y="1058"/>
                </a:lnTo>
                <a:lnTo>
                  <a:pt x="3466" y="1067"/>
                </a:lnTo>
                <a:lnTo>
                  <a:pt x="3468" y="1061"/>
                </a:lnTo>
                <a:lnTo>
                  <a:pt x="3471" y="1062"/>
                </a:lnTo>
                <a:lnTo>
                  <a:pt x="3473" y="1062"/>
                </a:lnTo>
                <a:lnTo>
                  <a:pt x="3476" y="1070"/>
                </a:lnTo>
                <a:lnTo>
                  <a:pt x="3479" y="1076"/>
                </a:lnTo>
                <a:lnTo>
                  <a:pt x="3481" y="1079"/>
                </a:lnTo>
                <a:lnTo>
                  <a:pt x="3483" y="1078"/>
                </a:lnTo>
                <a:lnTo>
                  <a:pt x="3486" y="1085"/>
                </a:lnTo>
                <a:lnTo>
                  <a:pt x="3488" y="1086"/>
                </a:lnTo>
                <a:lnTo>
                  <a:pt x="3491" y="1093"/>
                </a:lnTo>
                <a:lnTo>
                  <a:pt x="3494" y="1084"/>
                </a:lnTo>
                <a:lnTo>
                  <a:pt x="3496" y="1085"/>
                </a:lnTo>
                <a:lnTo>
                  <a:pt x="3499" y="1084"/>
                </a:lnTo>
                <a:lnTo>
                  <a:pt x="3501" y="1085"/>
                </a:lnTo>
                <a:lnTo>
                  <a:pt x="3504" y="1084"/>
                </a:lnTo>
                <a:lnTo>
                  <a:pt x="3506" y="1088"/>
                </a:lnTo>
                <a:lnTo>
                  <a:pt x="3509" y="1091"/>
                </a:lnTo>
                <a:lnTo>
                  <a:pt x="3511" y="1094"/>
                </a:lnTo>
                <a:lnTo>
                  <a:pt x="3514" y="1094"/>
                </a:lnTo>
                <a:lnTo>
                  <a:pt x="3516" y="1107"/>
                </a:lnTo>
                <a:lnTo>
                  <a:pt x="3519" y="1107"/>
                </a:lnTo>
                <a:lnTo>
                  <a:pt x="3522" y="1114"/>
                </a:lnTo>
                <a:lnTo>
                  <a:pt x="3524" y="1105"/>
                </a:lnTo>
                <a:lnTo>
                  <a:pt x="3526" y="1101"/>
                </a:lnTo>
                <a:lnTo>
                  <a:pt x="3529" y="1100"/>
                </a:lnTo>
                <a:lnTo>
                  <a:pt x="3532" y="1105"/>
                </a:lnTo>
                <a:lnTo>
                  <a:pt x="3534" y="1118"/>
                </a:lnTo>
                <a:lnTo>
                  <a:pt x="3537" y="1119"/>
                </a:lnTo>
                <a:lnTo>
                  <a:pt x="3539" y="1119"/>
                </a:lnTo>
                <a:lnTo>
                  <a:pt x="3542" y="1115"/>
                </a:lnTo>
                <a:lnTo>
                  <a:pt x="3544" y="1117"/>
                </a:lnTo>
                <a:lnTo>
                  <a:pt x="3547" y="1123"/>
                </a:lnTo>
                <a:lnTo>
                  <a:pt x="3549" y="1129"/>
                </a:lnTo>
                <a:lnTo>
                  <a:pt x="3552" y="1130"/>
                </a:lnTo>
                <a:lnTo>
                  <a:pt x="3554" y="1135"/>
                </a:lnTo>
                <a:lnTo>
                  <a:pt x="3557" y="1138"/>
                </a:lnTo>
                <a:lnTo>
                  <a:pt x="3560" y="1135"/>
                </a:lnTo>
                <a:lnTo>
                  <a:pt x="3562" y="1134"/>
                </a:lnTo>
                <a:lnTo>
                  <a:pt x="3565" y="1135"/>
                </a:lnTo>
                <a:lnTo>
                  <a:pt x="3567" y="1145"/>
                </a:lnTo>
                <a:lnTo>
                  <a:pt x="3570" y="1146"/>
                </a:lnTo>
                <a:lnTo>
                  <a:pt x="3572" y="1141"/>
                </a:lnTo>
                <a:lnTo>
                  <a:pt x="3575" y="1137"/>
                </a:lnTo>
                <a:lnTo>
                  <a:pt x="3577" y="1134"/>
                </a:lnTo>
                <a:lnTo>
                  <a:pt x="3580" y="1135"/>
                </a:lnTo>
                <a:lnTo>
                  <a:pt x="3582" y="1140"/>
                </a:lnTo>
                <a:lnTo>
                  <a:pt x="3585" y="1140"/>
                </a:lnTo>
                <a:lnTo>
                  <a:pt x="3587" y="1142"/>
                </a:lnTo>
                <a:lnTo>
                  <a:pt x="3590" y="1139"/>
                </a:lnTo>
                <a:lnTo>
                  <a:pt x="3592" y="1142"/>
                </a:lnTo>
                <a:lnTo>
                  <a:pt x="3595" y="1138"/>
                </a:lnTo>
                <a:lnTo>
                  <a:pt x="3597" y="1131"/>
                </a:lnTo>
                <a:lnTo>
                  <a:pt x="3600" y="1120"/>
                </a:lnTo>
                <a:lnTo>
                  <a:pt x="3603" y="1117"/>
                </a:lnTo>
                <a:lnTo>
                  <a:pt x="3605" y="1119"/>
                </a:lnTo>
                <a:lnTo>
                  <a:pt x="3607" y="1127"/>
                </a:lnTo>
                <a:lnTo>
                  <a:pt x="3610" y="1131"/>
                </a:lnTo>
                <a:lnTo>
                  <a:pt x="3613" y="1134"/>
                </a:lnTo>
                <a:lnTo>
                  <a:pt x="3615" y="1124"/>
                </a:lnTo>
                <a:lnTo>
                  <a:pt x="3618" y="1119"/>
                </a:lnTo>
                <a:lnTo>
                  <a:pt x="3620" y="1117"/>
                </a:lnTo>
                <a:lnTo>
                  <a:pt x="3623" y="1121"/>
                </a:lnTo>
                <a:lnTo>
                  <a:pt x="3625" y="1119"/>
                </a:lnTo>
                <a:lnTo>
                  <a:pt x="3628" y="1113"/>
                </a:lnTo>
                <a:lnTo>
                  <a:pt x="3630" y="1116"/>
                </a:lnTo>
                <a:lnTo>
                  <a:pt x="3633" y="1124"/>
                </a:lnTo>
                <a:lnTo>
                  <a:pt x="3635" y="1119"/>
                </a:lnTo>
                <a:lnTo>
                  <a:pt x="3638" y="1115"/>
                </a:lnTo>
                <a:lnTo>
                  <a:pt x="3641" y="1111"/>
                </a:lnTo>
                <a:lnTo>
                  <a:pt x="3643" y="1112"/>
                </a:lnTo>
                <a:lnTo>
                  <a:pt x="3646" y="1117"/>
                </a:lnTo>
                <a:lnTo>
                  <a:pt x="3648" y="1123"/>
                </a:lnTo>
                <a:lnTo>
                  <a:pt x="3651" y="1124"/>
                </a:lnTo>
                <a:lnTo>
                  <a:pt x="3653" y="1117"/>
                </a:lnTo>
                <a:lnTo>
                  <a:pt x="3656" y="1112"/>
                </a:lnTo>
                <a:lnTo>
                  <a:pt x="3658" y="1116"/>
                </a:lnTo>
                <a:lnTo>
                  <a:pt x="3661" y="1114"/>
                </a:lnTo>
                <a:lnTo>
                  <a:pt x="3663" y="1119"/>
                </a:lnTo>
                <a:lnTo>
                  <a:pt x="3666" y="1114"/>
                </a:lnTo>
                <a:lnTo>
                  <a:pt x="3669" y="1118"/>
                </a:lnTo>
                <a:lnTo>
                  <a:pt x="3671" y="1125"/>
                </a:lnTo>
                <a:lnTo>
                  <a:pt x="3673" y="1125"/>
                </a:lnTo>
                <a:lnTo>
                  <a:pt x="3676" y="1128"/>
                </a:lnTo>
                <a:lnTo>
                  <a:pt x="3679" y="1107"/>
                </a:lnTo>
                <a:lnTo>
                  <a:pt x="3681" y="1104"/>
                </a:lnTo>
                <a:lnTo>
                  <a:pt x="3684" y="1063"/>
                </a:lnTo>
                <a:lnTo>
                  <a:pt x="3686" y="1027"/>
                </a:lnTo>
                <a:lnTo>
                  <a:pt x="3688" y="983"/>
                </a:lnTo>
                <a:lnTo>
                  <a:pt x="3691" y="967"/>
                </a:lnTo>
                <a:lnTo>
                  <a:pt x="3694" y="975"/>
                </a:lnTo>
                <a:lnTo>
                  <a:pt x="3696" y="974"/>
                </a:lnTo>
                <a:lnTo>
                  <a:pt x="3699" y="987"/>
                </a:lnTo>
                <a:lnTo>
                  <a:pt x="3701" y="982"/>
                </a:lnTo>
                <a:lnTo>
                  <a:pt x="3704" y="1011"/>
                </a:lnTo>
                <a:lnTo>
                  <a:pt x="3706" y="1017"/>
                </a:lnTo>
                <a:lnTo>
                  <a:pt x="3709" y="1028"/>
                </a:lnTo>
                <a:lnTo>
                  <a:pt x="3711" y="1006"/>
                </a:lnTo>
                <a:lnTo>
                  <a:pt x="3714" y="997"/>
                </a:lnTo>
                <a:lnTo>
                  <a:pt x="3716" y="984"/>
                </a:lnTo>
                <a:lnTo>
                  <a:pt x="3719" y="987"/>
                </a:lnTo>
                <a:lnTo>
                  <a:pt x="3722" y="976"/>
                </a:lnTo>
                <a:lnTo>
                  <a:pt x="3724" y="960"/>
                </a:lnTo>
                <a:lnTo>
                  <a:pt x="3727" y="941"/>
                </a:lnTo>
                <a:lnTo>
                  <a:pt x="3729" y="915"/>
                </a:lnTo>
                <a:lnTo>
                  <a:pt x="3732" y="891"/>
                </a:lnTo>
                <a:lnTo>
                  <a:pt x="3734" y="866"/>
                </a:lnTo>
                <a:lnTo>
                  <a:pt x="3737" y="850"/>
                </a:lnTo>
                <a:lnTo>
                  <a:pt x="3739" y="837"/>
                </a:lnTo>
                <a:lnTo>
                  <a:pt x="3742" y="815"/>
                </a:lnTo>
                <a:lnTo>
                  <a:pt x="3744" y="793"/>
                </a:lnTo>
                <a:lnTo>
                  <a:pt x="3747" y="774"/>
                </a:lnTo>
                <a:lnTo>
                  <a:pt x="3750" y="757"/>
                </a:lnTo>
                <a:lnTo>
                  <a:pt x="3752" y="756"/>
                </a:lnTo>
                <a:lnTo>
                  <a:pt x="3754" y="750"/>
                </a:lnTo>
                <a:lnTo>
                  <a:pt x="3757" y="751"/>
                </a:lnTo>
                <a:lnTo>
                  <a:pt x="3760" y="744"/>
                </a:lnTo>
                <a:lnTo>
                  <a:pt x="3762" y="728"/>
                </a:lnTo>
                <a:lnTo>
                  <a:pt x="3765" y="726"/>
                </a:lnTo>
                <a:lnTo>
                  <a:pt x="3767" y="728"/>
                </a:lnTo>
                <a:lnTo>
                  <a:pt x="3770" y="741"/>
                </a:lnTo>
                <a:lnTo>
                  <a:pt x="3772" y="737"/>
                </a:lnTo>
                <a:lnTo>
                  <a:pt x="3775" y="728"/>
                </a:lnTo>
                <a:lnTo>
                  <a:pt x="3777" y="719"/>
                </a:lnTo>
                <a:lnTo>
                  <a:pt x="3780" y="710"/>
                </a:lnTo>
                <a:lnTo>
                  <a:pt x="3782" y="701"/>
                </a:lnTo>
                <a:lnTo>
                  <a:pt x="3785" y="722"/>
                </a:lnTo>
                <a:lnTo>
                  <a:pt x="3788" y="766"/>
                </a:lnTo>
                <a:lnTo>
                  <a:pt x="3790" y="798"/>
                </a:lnTo>
                <a:lnTo>
                  <a:pt x="3793" y="783"/>
                </a:lnTo>
                <a:lnTo>
                  <a:pt x="3795" y="746"/>
                </a:lnTo>
                <a:lnTo>
                  <a:pt x="3797" y="719"/>
                </a:lnTo>
                <a:lnTo>
                  <a:pt x="3800" y="707"/>
                </a:lnTo>
                <a:lnTo>
                  <a:pt x="3803" y="712"/>
                </a:lnTo>
                <a:lnTo>
                  <a:pt x="3805" y="730"/>
                </a:lnTo>
                <a:lnTo>
                  <a:pt x="3808" y="731"/>
                </a:lnTo>
                <a:lnTo>
                  <a:pt x="3810" y="742"/>
                </a:lnTo>
                <a:lnTo>
                  <a:pt x="3813" y="744"/>
                </a:lnTo>
                <a:lnTo>
                  <a:pt x="3816" y="772"/>
                </a:lnTo>
                <a:lnTo>
                  <a:pt x="3818" y="785"/>
                </a:lnTo>
                <a:lnTo>
                  <a:pt x="3820" y="792"/>
                </a:lnTo>
                <a:lnTo>
                  <a:pt x="3823" y="779"/>
                </a:lnTo>
                <a:lnTo>
                  <a:pt x="3825" y="758"/>
                </a:lnTo>
                <a:lnTo>
                  <a:pt x="3828" y="737"/>
                </a:lnTo>
                <a:lnTo>
                  <a:pt x="3831" y="728"/>
                </a:lnTo>
                <a:lnTo>
                  <a:pt x="3833" y="713"/>
                </a:lnTo>
                <a:lnTo>
                  <a:pt x="3835" y="712"/>
                </a:lnTo>
                <a:lnTo>
                  <a:pt x="3838" y="719"/>
                </a:lnTo>
                <a:lnTo>
                  <a:pt x="3841" y="745"/>
                </a:lnTo>
                <a:lnTo>
                  <a:pt x="3843" y="752"/>
                </a:lnTo>
                <a:lnTo>
                  <a:pt x="3846" y="755"/>
                </a:lnTo>
                <a:lnTo>
                  <a:pt x="3848" y="733"/>
                </a:lnTo>
                <a:lnTo>
                  <a:pt x="3851" y="730"/>
                </a:lnTo>
                <a:lnTo>
                  <a:pt x="3853" y="728"/>
                </a:lnTo>
                <a:lnTo>
                  <a:pt x="3856" y="757"/>
                </a:lnTo>
                <a:lnTo>
                  <a:pt x="3858" y="773"/>
                </a:lnTo>
                <a:lnTo>
                  <a:pt x="3861" y="805"/>
                </a:lnTo>
                <a:lnTo>
                  <a:pt x="3863" y="812"/>
                </a:lnTo>
                <a:lnTo>
                  <a:pt x="3866" y="819"/>
                </a:lnTo>
                <a:lnTo>
                  <a:pt x="3869" y="801"/>
                </a:lnTo>
                <a:lnTo>
                  <a:pt x="3871" y="802"/>
                </a:lnTo>
                <a:lnTo>
                  <a:pt x="3874" y="808"/>
                </a:lnTo>
                <a:lnTo>
                  <a:pt x="3876" y="807"/>
                </a:lnTo>
                <a:lnTo>
                  <a:pt x="3879" y="791"/>
                </a:lnTo>
                <a:lnTo>
                  <a:pt x="3881" y="762"/>
                </a:lnTo>
                <a:lnTo>
                  <a:pt x="3884" y="723"/>
                </a:lnTo>
                <a:lnTo>
                  <a:pt x="3886" y="708"/>
                </a:lnTo>
                <a:lnTo>
                  <a:pt x="3889" y="698"/>
                </a:lnTo>
                <a:lnTo>
                  <a:pt x="3891" y="716"/>
                </a:lnTo>
                <a:lnTo>
                  <a:pt x="3894" y="707"/>
                </a:lnTo>
                <a:lnTo>
                  <a:pt x="3897" y="713"/>
                </a:lnTo>
                <a:lnTo>
                  <a:pt x="3899" y="709"/>
                </a:lnTo>
                <a:lnTo>
                  <a:pt x="3901" y="722"/>
                </a:lnTo>
                <a:lnTo>
                  <a:pt x="3904" y="693"/>
                </a:lnTo>
                <a:lnTo>
                  <a:pt x="3906" y="662"/>
                </a:lnTo>
                <a:lnTo>
                  <a:pt x="3909" y="615"/>
                </a:lnTo>
                <a:lnTo>
                  <a:pt x="3912" y="605"/>
                </a:lnTo>
                <a:lnTo>
                  <a:pt x="3914" y="590"/>
                </a:lnTo>
                <a:lnTo>
                  <a:pt x="3917" y="575"/>
                </a:lnTo>
                <a:lnTo>
                  <a:pt x="3919" y="560"/>
                </a:lnTo>
                <a:lnTo>
                  <a:pt x="3922" y="549"/>
                </a:lnTo>
                <a:lnTo>
                  <a:pt x="3924" y="534"/>
                </a:lnTo>
                <a:lnTo>
                  <a:pt x="3927" y="516"/>
                </a:lnTo>
                <a:lnTo>
                  <a:pt x="3929" y="492"/>
                </a:lnTo>
                <a:lnTo>
                  <a:pt x="3932" y="474"/>
                </a:lnTo>
                <a:lnTo>
                  <a:pt x="3934" y="452"/>
                </a:lnTo>
                <a:lnTo>
                  <a:pt x="3937" y="457"/>
                </a:lnTo>
                <a:lnTo>
                  <a:pt x="3940" y="460"/>
                </a:lnTo>
                <a:lnTo>
                  <a:pt x="3942" y="466"/>
                </a:lnTo>
                <a:lnTo>
                  <a:pt x="3944" y="448"/>
                </a:lnTo>
                <a:lnTo>
                  <a:pt x="3947" y="434"/>
                </a:lnTo>
                <a:lnTo>
                  <a:pt x="3950" y="407"/>
                </a:lnTo>
                <a:lnTo>
                  <a:pt x="3952" y="381"/>
                </a:lnTo>
                <a:lnTo>
                  <a:pt x="3955" y="368"/>
                </a:lnTo>
                <a:lnTo>
                  <a:pt x="3957" y="381"/>
                </a:lnTo>
                <a:lnTo>
                  <a:pt x="3960" y="416"/>
                </a:lnTo>
                <a:lnTo>
                  <a:pt x="3962" y="435"/>
                </a:lnTo>
                <a:lnTo>
                  <a:pt x="3965" y="437"/>
                </a:lnTo>
                <a:lnTo>
                  <a:pt x="3967" y="424"/>
                </a:lnTo>
                <a:lnTo>
                  <a:pt x="3970" y="410"/>
                </a:lnTo>
                <a:lnTo>
                  <a:pt x="3972" y="416"/>
                </a:lnTo>
                <a:lnTo>
                  <a:pt x="3975" y="411"/>
                </a:lnTo>
                <a:lnTo>
                  <a:pt x="3978" y="430"/>
                </a:lnTo>
                <a:lnTo>
                  <a:pt x="3980" y="440"/>
                </a:lnTo>
                <a:lnTo>
                  <a:pt x="3982" y="458"/>
                </a:lnTo>
                <a:lnTo>
                  <a:pt x="3985" y="455"/>
                </a:lnTo>
                <a:lnTo>
                  <a:pt x="3988" y="449"/>
                </a:lnTo>
                <a:lnTo>
                  <a:pt x="3990" y="464"/>
                </a:lnTo>
                <a:lnTo>
                  <a:pt x="3993" y="493"/>
                </a:lnTo>
                <a:lnTo>
                  <a:pt x="3995" y="517"/>
                </a:lnTo>
                <a:lnTo>
                  <a:pt x="3998" y="517"/>
                </a:lnTo>
                <a:lnTo>
                  <a:pt x="4000" y="515"/>
                </a:lnTo>
                <a:lnTo>
                  <a:pt x="4003" y="521"/>
                </a:lnTo>
                <a:lnTo>
                  <a:pt x="4005" y="537"/>
                </a:lnTo>
                <a:lnTo>
                  <a:pt x="4008" y="531"/>
                </a:lnTo>
                <a:lnTo>
                  <a:pt x="4010" y="510"/>
                </a:lnTo>
                <a:lnTo>
                  <a:pt x="4013" y="501"/>
                </a:lnTo>
                <a:lnTo>
                  <a:pt x="4016" y="510"/>
                </a:lnTo>
                <a:lnTo>
                  <a:pt x="4018" y="534"/>
                </a:lnTo>
                <a:lnTo>
                  <a:pt x="4021" y="544"/>
                </a:lnTo>
                <a:lnTo>
                  <a:pt x="4023" y="540"/>
                </a:lnTo>
                <a:lnTo>
                  <a:pt x="4025" y="535"/>
                </a:lnTo>
                <a:lnTo>
                  <a:pt x="4028" y="515"/>
                </a:lnTo>
                <a:lnTo>
                  <a:pt x="4031" y="500"/>
                </a:lnTo>
                <a:lnTo>
                  <a:pt x="4033" y="492"/>
                </a:lnTo>
                <a:lnTo>
                  <a:pt x="4036" y="506"/>
                </a:lnTo>
                <a:lnTo>
                  <a:pt x="4038" y="519"/>
                </a:lnTo>
                <a:lnTo>
                  <a:pt x="4041" y="498"/>
                </a:lnTo>
                <a:lnTo>
                  <a:pt x="4043" y="471"/>
                </a:lnTo>
                <a:lnTo>
                  <a:pt x="4046" y="454"/>
                </a:lnTo>
                <a:lnTo>
                  <a:pt x="4048" y="463"/>
                </a:lnTo>
                <a:lnTo>
                  <a:pt x="4051" y="472"/>
                </a:lnTo>
                <a:lnTo>
                  <a:pt x="4053" y="495"/>
                </a:lnTo>
                <a:lnTo>
                  <a:pt x="4056" y="516"/>
                </a:lnTo>
                <a:lnTo>
                  <a:pt x="4059" y="531"/>
                </a:lnTo>
                <a:lnTo>
                  <a:pt x="4061" y="531"/>
                </a:lnTo>
                <a:lnTo>
                  <a:pt x="4064" y="527"/>
                </a:lnTo>
                <a:lnTo>
                  <a:pt x="4066" y="524"/>
                </a:lnTo>
                <a:lnTo>
                  <a:pt x="4069" y="514"/>
                </a:lnTo>
                <a:lnTo>
                  <a:pt x="4071" y="503"/>
                </a:lnTo>
                <a:lnTo>
                  <a:pt x="4074" y="487"/>
                </a:lnTo>
                <a:lnTo>
                  <a:pt x="4076" y="474"/>
                </a:lnTo>
                <a:lnTo>
                  <a:pt x="4079" y="448"/>
                </a:lnTo>
                <a:lnTo>
                  <a:pt x="4081" y="432"/>
                </a:lnTo>
                <a:lnTo>
                  <a:pt x="4084" y="421"/>
                </a:lnTo>
                <a:lnTo>
                  <a:pt x="4086" y="411"/>
                </a:lnTo>
                <a:lnTo>
                  <a:pt x="4089" y="403"/>
                </a:lnTo>
                <a:lnTo>
                  <a:pt x="4091" y="413"/>
                </a:lnTo>
                <a:lnTo>
                  <a:pt x="4094" y="443"/>
                </a:lnTo>
                <a:lnTo>
                  <a:pt x="4097" y="485"/>
                </a:lnTo>
                <a:lnTo>
                  <a:pt x="4099" y="515"/>
                </a:lnTo>
                <a:lnTo>
                  <a:pt x="4102" y="534"/>
                </a:lnTo>
                <a:lnTo>
                  <a:pt x="4104" y="526"/>
                </a:lnTo>
                <a:lnTo>
                  <a:pt x="4106" y="518"/>
                </a:lnTo>
                <a:lnTo>
                  <a:pt x="4109" y="516"/>
                </a:lnTo>
                <a:lnTo>
                  <a:pt x="4112" y="537"/>
                </a:lnTo>
                <a:lnTo>
                  <a:pt x="4114" y="536"/>
                </a:lnTo>
                <a:lnTo>
                  <a:pt x="4117" y="550"/>
                </a:lnTo>
                <a:lnTo>
                  <a:pt x="4119" y="550"/>
                </a:lnTo>
                <a:lnTo>
                  <a:pt x="4122" y="569"/>
                </a:lnTo>
                <a:lnTo>
                  <a:pt x="4125" y="580"/>
                </a:lnTo>
                <a:lnTo>
                  <a:pt x="4127" y="588"/>
                </a:lnTo>
                <a:lnTo>
                  <a:pt x="4129" y="600"/>
                </a:lnTo>
                <a:lnTo>
                  <a:pt x="4132" y="600"/>
                </a:lnTo>
                <a:lnTo>
                  <a:pt x="4134" y="602"/>
                </a:lnTo>
                <a:lnTo>
                  <a:pt x="4137" y="611"/>
                </a:lnTo>
                <a:lnTo>
                  <a:pt x="4140" y="617"/>
                </a:lnTo>
                <a:lnTo>
                  <a:pt x="4142" y="620"/>
                </a:lnTo>
                <a:lnTo>
                  <a:pt x="4145" y="600"/>
                </a:lnTo>
                <a:lnTo>
                  <a:pt x="4147" y="578"/>
                </a:lnTo>
                <a:lnTo>
                  <a:pt x="4150" y="574"/>
                </a:lnTo>
                <a:lnTo>
                  <a:pt x="4152" y="561"/>
                </a:lnTo>
                <a:lnTo>
                  <a:pt x="4155" y="550"/>
                </a:lnTo>
                <a:lnTo>
                  <a:pt x="4157" y="532"/>
                </a:lnTo>
                <a:lnTo>
                  <a:pt x="4160" y="526"/>
                </a:lnTo>
                <a:lnTo>
                  <a:pt x="4162" y="511"/>
                </a:lnTo>
                <a:lnTo>
                  <a:pt x="4165" y="483"/>
                </a:lnTo>
                <a:lnTo>
                  <a:pt x="4168" y="448"/>
                </a:lnTo>
                <a:lnTo>
                  <a:pt x="4170" y="441"/>
                </a:lnTo>
                <a:lnTo>
                  <a:pt x="4172" y="452"/>
                </a:lnTo>
                <a:lnTo>
                  <a:pt x="4175" y="480"/>
                </a:lnTo>
                <a:lnTo>
                  <a:pt x="4178" y="494"/>
                </a:lnTo>
                <a:lnTo>
                  <a:pt x="4180" y="504"/>
                </a:lnTo>
                <a:lnTo>
                  <a:pt x="4183" y="508"/>
                </a:lnTo>
                <a:lnTo>
                  <a:pt x="4185" y="513"/>
                </a:lnTo>
                <a:lnTo>
                  <a:pt x="4188" y="519"/>
                </a:lnTo>
                <a:lnTo>
                  <a:pt x="4190" y="518"/>
                </a:lnTo>
                <a:lnTo>
                  <a:pt x="4193" y="519"/>
                </a:lnTo>
                <a:lnTo>
                  <a:pt x="4195" y="503"/>
                </a:lnTo>
                <a:lnTo>
                  <a:pt x="4198" y="503"/>
                </a:lnTo>
                <a:lnTo>
                  <a:pt x="4200" y="496"/>
                </a:lnTo>
                <a:lnTo>
                  <a:pt x="4203" y="495"/>
                </a:lnTo>
                <a:lnTo>
                  <a:pt x="4206" y="501"/>
                </a:lnTo>
                <a:lnTo>
                  <a:pt x="4208" y="497"/>
                </a:lnTo>
                <a:lnTo>
                  <a:pt x="4210" y="485"/>
                </a:lnTo>
                <a:lnTo>
                  <a:pt x="4213" y="466"/>
                </a:lnTo>
                <a:lnTo>
                  <a:pt x="4216" y="458"/>
                </a:lnTo>
                <a:lnTo>
                  <a:pt x="4218" y="462"/>
                </a:lnTo>
                <a:lnTo>
                  <a:pt x="4221" y="448"/>
                </a:lnTo>
                <a:lnTo>
                  <a:pt x="4223" y="439"/>
                </a:lnTo>
                <a:lnTo>
                  <a:pt x="4226" y="429"/>
                </a:lnTo>
                <a:lnTo>
                  <a:pt x="4228" y="428"/>
                </a:lnTo>
                <a:lnTo>
                  <a:pt x="4231" y="434"/>
                </a:lnTo>
                <a:lnTo>
                  <a:pt x="4233" y="432"/>
                </a:lnTo>
                <a:lnTo>
                  <a:pt x="4236" y="426"/>
                </a:lnTo>
                <a:lnTo>
                  <a:pt x="4238" y="386"/>
                </a:lnTo>
                <a:lnTo>
                  <a:pt x="4241" y="358"/>
                </a:lnTo>
                <a:lnTo>
                  <a:pt x="4243" y="346"/>
                </a:lnTo>
                <a:lnTo>
                  <a:pt x="4246" y="374"/>
                </a:lnTo>
                <a:lnTo>
                  <a:pt x="4249" y="400"/>
                </a:lnTo>
                <a:lnTo>
                  <a:pt x="4251" y="396"/>
                </a:lnTo>
                <a:lnTo>
                  <a:pt x="4253" y="385"/>
                </a:lnTo>
                <a:lnTo>
                  <a:pt x="4256" y="383"/>
                </a:lnTo>
                <a:lnTo>
                  <a:pt x="4259" y="409"/>
                </a:lnTo>
                <a:lnTo>
                  <a:pt x="4261" y="434"/>
                </a:lnTo>
                <a:lnTo>
                  <a:pt x="4264" y="445"/>
                </a:lnTo>
                <a:lnTo>
                  <a:pt x="4266" y="435"/>
                </a:lnTo>
                <a:lnTo>
                  <a:pt x="4269" y="424"/>
                </a:lnTo>
                <a:lnTo>
                  <a:pt x="4271" y="407"/>
                </a:lnTo>
                <a:lnTo>
                  <a:pt x="4274" y="401"/>
                </a:lnTo>
                <a:lnTo>
                  <a:pt x="4276" y="398"/>
                </a:lnTo>
                <a:lnTo>
                  <a:pt x="4279" y="421"/>
                </a:lnTo>
                <a:lnTo>
                  <a:pt x="4281" y="457"/>
                </a:lnTo>
                <a:lnTo>
                  <a:pt x="4284" y="500"/>
                </a:lnTo>
                <a:lnTo>
                  <a:pt x="4287" y="520"/>
                </a:lnTo>
                <a:lnTo>
                  <a:pt x="4289" y="546"/>
                </a:lnTo>
                <a:lnTo>
                  <a:pt x="4292" y="562"/>
                </a:lnTo>
                <a:lnTo>
                  <a:pt x="4294" y="589"/>
                </a:lnTo>
                <a:lnTo>
                  <a:pt x="4297" y="595"/>
                </a:lnTo>
                <a:lnTo>
                  <a:pt x="4299" y="586"/>
                </a:lnTo>
                <a:lnTo>
                  <a:pt x="4302" y="572"/>
                </a:lnTo>
                <a:lnTo>
                  <a:pt x="4304" y="555"/>
                </a:lnTo>
                <a:lnTo>
                  <a:pt x="4307" y="540"/>
                </a:lnTo>
                <a:lnTo>
                  <a:pt x="4309" y="529"/>
                </a:lnTo>
                <a:lnTo>
                  <a:pt x="4312" y="521"/>
                </a:lnTo>
                <a:lnTo>
                  <a:pt x="4315" y="515"/>
                </a:lnTo>
                <a:lnTo>
                  <a:pt x="4317" y="512"/>
                </a:lnTo>
                <a:lnTo>
                  <a:pt x="4319" y="514"/>
                </a:lnTo>
                <a:lnTo>
                  <a:pt x="4322" y="523"/>
                </a:lnTo>
                <a:lnTo>
                  <a:pt x="4325" y="539"/>
                </a:lnTo>
                <a:lnTo>
                  <a:pt x="4325" y="540"/>
                </a:lnTo>
              </a:path>
            </a:pathLst>
          </a:custGeom>
          <a:noFill/>
          <a:ln w="6350" cap="flat">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 name="Freeform 35">
            <a:extLst>
              <a:ext uri="{FF2B5EF4-FFF2-40B4-BE49-F238E27FC236}">
                <a16:creationId xmlns:a16="http://schemas.microsoft.com/office/drawing/2014/main" id="{208F1084-EC7F-4F48-B7B1-55EC7DA0D908}"/>
              </a:ext>
            </a:extLst>
          </p:cNvPr>
          <p:cNvSpPr>
            <a:spLocks/>
          </p:cNvSpPr>
          <p:nvPr/>
        </p:nvSpPr>
        <p:spPr bwMode="auto">
          <a:xfrm>
            <a:off x="595313" y="4556125"/>
            <a:ext cx="6865938" cy="1498600"/>
          </a:xfrm>
          <a:custGeom>
            <a:avLst/>
            <a:gdLst>
              <a:gd name="T0" fmla="*/ 66 w 4325"/>
              <a:gd name="T1" fmla="*/ 822 h 944"/>
              <a:gd name="T2" fmla="*/ 134 w 4325"/>
              <a:gd name="T3" fmla="*/ 835 h 944"/>
              <a:gd name="T4" fmla="*/ 203 w 4325"/>
              <a:gd name="T5" fmla="*/ 858 h 944"/>
              <a:gd name="T6" fmla="*/ 271 w 4325"/>
              <a:gd name="T7" fmla="*/ 868 h 944"/>
              <a:gd name="T8" fmla="*/ 340 w 4325"/>
              <a:gd name="T9" fmla="*/ 846 h 944"/>
              <a:gd name="T10" fmla="*/ 408 w 4325"/>
              <a:gd name="T11" fmla="*/ 814 h 944"/>
              <a:gd name="T12" fmla="*/ 477 w 4325"/>
              <a:gd name="T13" fmla="*/ 731 h 944"/>
              <a:gd name="T14" fmla="*/ 545 w 4325"/>
              <a:gd name="T15" fmla="*/ 702 h 944"/>
              <a:gd name="T16" fmla="*/ 613 w 4325"/>
              <a:gd name="T17" fmla="*/ 740 h 944"/>
              <a:gd name="T18" fmla="*/ 682 w 4325"/>
              <a:gd name="T19" fmla="*/ 755 h 944"/>
              <a:gd name="T20" fmla="*/ 750 w 4325"/>
              <a:gd name="T21" fmla="*/ 756 h 944"/>
              <a:gd name="T22" fmla="*/ 818 w 4325"/>
              <a:gd name="T23" fmla="*/ 747 h 944"/>
              <a:gd name="T24" fmla="*/ 887 w 4325"/>
              <a:gd name="T25" fmla="*/ 769 h 944"/>
              <a:gd name="T26" fmla="*/ 955 w 4325"/>
              <a:gd name="T27" fmla="*/ 816 h 944"/>
              <a:gd name="T28" fmla="*/ 1024 w 4325"/>
              <a:gd name="T29" fmla="*/ 871 h 944"/>
              <a:gd name="T30" fmla="*/ 1092 w 4325"/>
              <a:gd name="T31" fmla="*/ 912 h 944"/>
              <a:gd name="T32" fmla="*/ 1160 w 4325"/>
              <a:gd name="T33" fmla="*/ 924 h 944"/>
              <a:gd name="T34" fmla="*/ 1229 w 4325"/>
              <a:gd name="T35" fmla="*/ 936 h 944"/>
              <a:gd name="T36" fmla="*/ 1297 w 4325"/>
              <a:gd name="T37" fmla="*/ 929 h 944"/>
              <a:gd name="T38" fmla="*/ 1366 w 4325"/>
              <a:gd name="T39" fmla="*/ 914 h 944"/>
              <a:gd name="T40" fmla="*/ 1434 w 4325"/>
              <a:gd name="T41" fmla="*/ 889 h 944"/>
              <a:gd name="T42" fmla="*/ 1503 w 4325"/>
              <a:gd name="T43" fmla="*/ 868 h 944"/>
              <a:gd name="T44" fmla="*/ 1571 w 4325"/>
              <a:gd name="T45" fmla="*/ 817 h 944"/>
              <a:gd name="T46" fmla="*/ 1639 w 4325"/>
              <a:gd name="T47" fmla="*/ 772 h 944"/>
              <a:gd name="T48" fmla="*/ 1708 w 4325"/>
              <a:gd name="T49" fmla="*/ 702 h 944"/>
              <a:gd name="T50" fmla="*/ 1776 w 4325"/>
              <a:gd name="T51" fmla="*/ 694 h 944"/>
              <a:gd name="T52" fmla="*/ 1844 w 4325"/>
              <a:gd name="T53" fmla="*/ 685 h 944"/>
              <a:gd name="T54" fmla="*/ 1913 w 4325"/>
              <a:gd name="T55" fmla="*/ 665 h 944"/>
              <a:gd name="T56" fmla="*/ 1981 w 4325"/>
              <a:gd name="T57" fmla="*/ 622 h 944"/>
              <a:gd name="T58" fmla="*/ 2050 w 4325"/>
              <a:gd name="T59" fmla="*/ 497 h 944"/>
              <a:gd name="T60" fmla="*/ 2118 w 4325"/>
              <a:gd name="T61" fmla="*/ 139 h 944"/>
              <a:gd name="T62" fmla="*/ 2187 w 4325"/>
              <a:gd name="T63" fmla="*/ 29 h 944"/>
              <a:gd name="T64" fmla="*/ 2255 w 4325"/>
              <a:gd name="T65" fmla="*/ 84 h 944"/>
              <a:gd name="T66" fmla="*/ 2323 w 4325"/>
              <a:gd name="T67" fmla="*/ 6 h 944"/>
              <a:gd name="T68" fmla="*/ 2392 w 4325"/>
              <a:gd name="T69" fmla="*/ 215 h 944"/>
              <a:gd name="T70" fmla="*/ 2460 w 4325"/>
              <a:gd name="T71" fmla="*/ 82 h 944"/>
              <a:gd name="T72" fmla="*/ 2528 w 4325"/>
              <a:gd name="T73" fmla="*/ 471 h 944"/>
              <a:gd name="T74" fmla="*/ 2597 w 4325"/>
              <a:gd name="T75" fmla="*/ 609 h 944"/>
              <a:gd name="T76" fmla="*/ 2665 w 4325"/>
              <a:gd name="T77" fmla="*/ 699 h 944"/>
              <a:gd name="T78" fmla="*/ 2733 w 4325"/>
              <a:gd name="T79" fmla="*/ 845 h 944"/>
              <a:gd name="T80" fmla="*/ 2802 w 4325"/>
              <a:gd name="T81" fmla="*/ 886 h 944"/>
              <a:gd name="T82" fmla="*/ 2870 w 4325"/>
              <a:gd name="T83" fmla="*/ 897 h 944"/>
              <a:gd name="T84" fmla="*/ 2939 w 4325"/>
              <a:gd name="T85" fmla="*/ 911 h 944"/>
              <a:gd name="T86" fmla="*/ 3007 w 4325"/>
              <a:gd name="T87" fmla="*/ 926 h 944"/>
              <a:gd name="T88" fmla="*/ 3076 w 4325"/>
              <a:gd name="T89" fmla="*/ 918 h 944"/>
              <a:gd name="T90" fmla="*/ 3144 w 4325"/>
              <a:gd name="T91" fmla="*/ 914 h 944"/>
              <a:gd name="T92" fmla="*/ 3212 w 4325"/>
              <a:gd name="T93" fmla="*/ 890 h 944"/>
              <a:gd name="T94" fmla="*/ 3281 w 4325"/>
              <a:gd name="T95" fmla="*/ 878 h 944"/>
              <a:gd name="T96" fmla="*/ 3349 w 4325"/>
              <a:gd name="T97" fmla="*/ 892 h 944"/>
              <a:gd name="T98" fmla="*/ 3418 w 4325"/>
              <a:gd name="T99" fmla="*/ 912 h 944"/>
              <a:gd name="T100" fmla="*/ 3486 w 4325"/>
              <a:gd name="T101" fmla="*/ 879 h 944"/>
              <a:gd name="T102" fmla="*/ 3554 w 4325"/>
              <a:gd name="T103" fmla="*/ 875 h 944"/>
              <a:gd name="T104" fmla="*/ 3623 w 4325"/>
              <a:gd name="T105" fmla="*/ 860 h 944"/>
              <a:gd name="T106" fmla="*/ 3691 w 4325"/>
              <a:gd name="T107" fmla="*/ 857 h 944"/>
              <a:gd name="T108" fmla="*/ 3760 w 4325"/>
              <a:gd name="T109" fmla="*/ 864 h 944"/>
              <a:gd name="T110" fmla="*/ 3828 w 4325"/>
              <a:gd name="T111" fmla="*/ 889 h 944"/>
              <a:gd name="T112" fmla="*/ 3897 w 4325"/>
              <a:gd name="T113" fmla="*/ 903 h 944"/>
              <a:gd name="T114" fmla="*/ 3965 w 4325"/>
              <a:gd name="T115" fmla="*/ 919 h 944"/>
              <a:gd name="T116" fmla="*/ 4033 w 4325"/>
              <a:gd name="T117" fmla="*/ 931 h 944"/>
              <a:gd name="T118" fmla="*/ 4102 w 4325"/>
              <a:gd name="T119" fmla="*/ 944 h 944"/>
              <a:gd name="T120" fmla="*/ 4170 w 4325"/>
              <a:gd name="T121" fmla="*/ 935 h 944"/>
              <a:gd name="T122" fmla="*/ 4238 w 4325"/>
              <a:gd name="T123" fmla="*/ 934 h 944"/>
              <a:gd name="T124" fmla="*/ 4307 w 4325"/>
              <a:gd name="T125" fmla="*/ 915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5" h="944">
                <a:moveTo>
                  <a:pt x="0" y="788"/>
                </a:moveTo>
                <a:lnTo>
                  <a:pt x="3" y="787"/>
                </a:lnTo>
                <a:lnTo>
                  <a:pt x="5" y="788"/>
                </a:lnTo>
                <a:lnTo>
                  <a:pt x="8" y="789"/>
                </a:lnTo>
                <a:lnTo>
                  <a:pt x="10" y="790"/>
                </a:lnTo>
                <a:lnTo>
                  <a:pt x="13" y="791"/>
                </a:lnTo>
                <a:lnTo>
                  <a:pt x="15" y="792"/>
                </a:lnTo>
                <a:lnTo>
                  <a:pt x="18" y="793"/>
                </a:lnTo>
                <a:lnTo>
                  <a:pt x="21" y="795"/>
                </a:lnTo>
                <a:lnTo>
                  <a:pt x="23" y="796"/>
                </a:lnTo>
                <a:lnTo>
                  <a:pt x="26" y="797"/>
                </a:lnTo>
                <a:lnTo>
                  <a:pt x="28" y="798"/>
                </a:lnTo>
                <a:lnTo>
                  <a:pt x="31" y="800"/>
                </a:lnTo>
                <a:lnTo>
                  <a:pt x="33" y="801"/>
                </a:lnTo>
                <a:lnTo>
                  <a:pt x="36" y="802"/>
                </a:lnTo>
                <a:lnTo>
                  <a:pt x="38" y="803"/>
                </a:lnTo>
                <a:lnTo>
                  <a:pt x="41" y="804"/>
                </a:lnTo>
                <a:lnTo>
                  <a:pt x="43" y="805"/>
                </a:lnTo>
                <a:lnTo>
                  <a:pt x="46" y="806"/>
                </a:lnTo>
                <a:lnTo>
                  <a:pt x="48" y="808"/>
                </a:lnTo>
                <a:lnTo>
                  <a:pt x="51" y="810"/>
                </a:lnTo>
                <a:lnTo>
                  <a:pt x="53" y="814"/>
                </a:lnTo>
                <a:lnTo>
                  <a:pt x="56" y="815"/>
                </a:lnTo>
                <a:lnTo>
                  <a:pt x="59" y="818"/>
                </a:lnTo>
                <a:lnTo>
                  <a:pt x="61" y="820"/>
                </a:lnTo>
                <a:lnTo>
                  <a:pt x="64" y="821"/>
                </a:lnTo>
                <a:lnTo>
                  <a:pt x="66" y="822"/>
                </a:lnTo>
                <a:lnTo>
                  <a:pt x="68" y="821"/>
                </a:lnTo>
                <a:lnTo>
                  <a:pt x="71" y="821"/>
                </a:lnTo>
                <a:lnTo>
                  <a:pt x="74" y="821"/>
                </a:lnTo>
                <a:lnTo>
                  <a:pt x="76" y="822"/>
                </a:lnTo>
                <a:lnTo>
                  <a:pt x="79" y="822"/>
                </a:lnTo>
                <a:lnTo>
                  <a:pt x="81" y="823"/>
                </a:lnTo>
                <a:lnTo>
                  <a:pt x="84" y="824"/>
                </a:lnTo>
                <a:lnTo>
                  <a:pt x="86" y="824"/>
                </a:lnTo>
                <a:lnTo>
                  <a:pt x="89" y="824"/>
                </a:lnTo>
                <a:lnTo>
                  <a:pt x="91" y="823"/>
                </a:lnTo>
                <a:lnTo>
                  <a:pt x="94" y="824"/>
                </a:lnTo>
                <a:lnTo>
                  <a:pt x="96" y="825"/>
                </a:lnTo>
                <a:lnTo>
                  <a:pt x="99" y="826"/>
                </a:lnTo>
                <a:lnTo>
                  <a:pt x="102" y="827"/>
                </a:lnTo>
                <a:lnTo>
                  <a:pt x="104" y="827"/>
                </a:lnTo>
                <a:lnTo>
                  <a:pt x="107" y="828"/>
                </a:lnTo>
                <a:lnTo>
                  <a:pt x="109" y="828"/>
                </a:lnTo>
                <a:lnTo>
                  <a:pt x="112" y="829"/>
                </a:lnTo>
                <a:lnTo>
                  <a:pt x="114" y="831"/>
                </a:lnTo>
                <a:lnTo>
                  <a:pt x="117" y="832"/>
                </a:lnTo>
                <a:lnTo>
                  <a:pt x="119" y="833"/>
                </a:lnTo>
                <a:lnTo>
                  <a:pt x="122" y="834"/>
                </a:lnTo>
                <a:lnTo>
                  <a:pt x="124" y="835"/>
                </a:lnTo>
                <a:lnTo>
                  <a:pt x="127" y="836"/>
                </a:lnTo>
                <a:lnTo>
                  <a:pt x="130" y="835"/>
                </a:lnTo>
                <a:lnTo>
                  <a:pt x="132" y="834"/>
                </a:lnTo>
                <a:lnTo>
                  <a:pt x="134" y="835"/>
                </a:lnTo>
                <a:lnTo>
                  <a:pt x="137" y="836"/>
                </a:lnTo>
                <a:lnTo>
                  <a:pt x="140" y="837"/>
                </a:lnTo>
                <a:lnTo>
                  <a:pt x="142" y="838"/>
                </a:lnTo>
                <a:lnTo>
                  <a:pt x="145" y="840"/>
                </a:lnTo>
                <a:lnTo>
                  <a:pt x="147" y="841"/>
                </a:lnTo>
                <a:lnTo>
                  <a:pt x="150" y="843"/>
                </a:lnTo>
                <a:lnTo>
                  <a:pt x="152" y="845"/>
                </a:lnTo>
                <a:lnTo>
                  <a:pt x="155" y="846"/>
                </a:lnTo>
                <a:lnTo>
                  <a:pt x="157" y="846"/>
                </a:lnTo>
                <a:lnTo>
                  <a:pt x="160" y="846"/>
                </a:lnTo>
                <a:lnTo>
                  <a:pt x="162" y="847"/>
                </a:lnTo>
                <a:lnTo>
                  <a:pt x="165" y="846"/>
                </a:lnTo>
                <a:lnTo>
                  <a:pt x="168" y="846"/>
                </a:lnTo>
                <a:lnTo>
                  <a:pt x="170" y="846"/>
                </a:lnTo>
                <a:lnTo>
                  <a:pt x="172" y="849"/>
                </a:lnTo>
                <a:lnTo>
                  <a:pt x="175" y="849"/>
                </a:lnTo>
                <a:lnTo>
                  <a:pt x="177" y="850"/>
                </a:lnTo>
                <a:lnTo>
                  <a:pt x="180" y="850"/>
                </a:lnTo>
                <a:lnTo>
                  <a:pt x="183" y="850"/>
                </a:lnTo>
                <a:lnTo>
                  <a:pt x="185" y="849"/>
                </a:lnTo>
                <a:lnTo>
                  <a:pt x="188" y="852"/>
                </a:lnTo>
                <a:lnTo>
                  <a:pt x="190" y="852"/>
                </a:lnTo>
                <a:lnTo>
                  <a:pt x="193" y="852"/>
                </a:lnTo>
                <a:lnTo>
                  <a:pt x="195" y="852"/>
                </a:lnTo>
                <a:lnTo>
                  <a:pt x="198" y="854"/>
                </a:lnTo>
                <a:lnTo>
                  <a:pt x="200" y="855"/>
                </a:lnTo>
                <a:lnTo>
                  <a:pt x="203" y="858"/>
                </a:lnTo>
                <a:lnTo>
                  <a:pt x="205" y="859"/>
                </a:lnTo>
                <a:lnTo>
                  <a:pt x="208" y="858"/>
                </a:lnTo>
                <a:lnTo>
                  <a:pt x="211" y="857"/>
                </a:lnTo>
                <a:lnTo>
                  <a:pt x="213" y="858"/>
                </a:lnTo>
                <a:lnTo>
                  <a:pt x="215" y="857"/>
                </a:lnTo>
                <a:lnTo>
                  <a:pt x="218" y="858"/>
                </a:lnTo>
                <a:lnTo>
                  <a:pt x="221" y="860"/>
                </a:lnTo>
                <a:lnTo>
                  <a:pt x="223" y="860"/>
                </a:lnTo>
                <a:lnTo>
                  <a:pt x="226" y="859"/>
                </a:lnTo>
                <a:lnTo>
                  <a:pt x="228" y="860"/>
                </a:lnTo>
                <a:lnTo>
                  <a:pt x="231" y="860"/>
                </a:lnTo>
                <a:lnTo>
                  <a:pt x="233" y="861"/>
                </a:lnTo>
                <a:lnTo>
                  <a:pt x="236" y="862"/>
                </a:lnTo>
                <a:lnTo>
                  <a:pt x="238" y="865"/>
                </a:lnTo>
                <a:lnTo>
                  <a:pt x="241" y="867"/>
                </a:lnTo>
                <a:lnTo>
                  <a:pt x="243" y="865"/>
                </a:lnTo>
                <a:lnTo>
                  <a:pt x="246" y="865"/>
                </a:lnTo>
                <a:lnTo>
                  <a:pt x="249" y="866"/>
                </a:lnTo>
                <a:lnTo>
                  <a:pt x="251" y="866"/>
                </a:lnTo>
                <a:lnTo>
                  <a:pt x="254" y="866"/>
                </a:lnTo>
                <a:lnTo>
                  <a:pt x="256" y="868"/>
                </a:lnTo>
                <a:lnTo>
                  <a:pt x="259" y="868"/>
                </a:lnTo>
                <a:lnTo>
                  <a:pt x="261" y="868"/>
                </a:lnTo>
                <a:lnTo>
                  <a:pt x="264" y="868"/>
                </a:lnTo>
                <a:lnTo>
                  <a:pt x="266" y="868"/>
                </a:lnTo>
                <a:lnTo>
                  <a:pt x="269" y="868"/>
                </a:lnTo>
                <a:lnTo>
                  <a:pt x="271" y="868"/>
                </a:lnTo>
                <a:lnTo>
                  <a:pt x="274" y="870"/>
                </a:lnTo>
                <a:lnTo>
                  <a:pt x="277" y="870"/>
                </a:lnTo>
                <a:lnTo>
                  <a:pt x="279" y="871"/>
                </a:lnTo>
                <a:lnTo>
                  <a:pt x="281" y="871"/>
                </a:lnTo>
                <a:lnTo>
                  <a:pt x="284" y="869"/>
                </a:lnTo>
                <a:lnTo>
                  <a:pt x="286" y="868"/>
                </a:lnTo>
                <a:lnTo>
                  <a:pt x="289" y="866"/>
                </a:lnTo>
                <a:lnTo>
                  <a:pt x="292" y="865"/>
                </a:lnTo>
                <a:lnTo>
                  <a:pt x="294" y="864"/>
                </a:lnTo>
                <a:lnTo>
                  <a:pt x="296" y="864"/>
                </a:lnTo>
                <a:lnTo>
                  <a:pt x="299" y="864"/>
                </a:lnTo>
                <a:lnTo>
                  <a:pt x="302" y="864"/>
                </a:lnTo>
                <a:lnTo>
                  <a:pt x="304" y="863"/>
                </a:lnTo>
                <a:lnTo>
                  <a:pt x="307" y="860"/>
                </a:lnTo>
                <a:lnTo>
                  <a:pt x="309" y="861"/>
                </a:lnTo>
                <a:lnTo>
                  <a:pt x="312" y="862"/>
                </a:lnTo>
                <a:lnTo>
                  <a:pt x="314" y="861"/>
                </a:lnTo>
                <a:lnTo>
                  <a:pt x="317" y="860"/>
                </a:lnTo>
                <a:lnTo>
                  <a:pt x="319" y="860"/>
                </a:lnTo>
                <a:lnTo>
                  <a:pt x="322" y="860"/>
                </a:lnTo>
                <a:lnTo>
                  <a:pt x="324" y="858"/>
                </a:lnTo>
                <a:lnTo>
                  <a:pt x="327" y="855"/>
                </a:lnTo>
                <a:lnTo>
                  <a:pt x="330" y="855"/>
                </a:lnTo>
                <a:lnTo>
                  <a:pt x="332" y="855"/>
                </a:lnTo>
                <a:lnTo>
                  <a:pt x="335" y="854"/>
                </a:lnTo>
                <a:lnTo>
                  <a:pt x="337" y="852"/>
                </a:lnTo>
                <a:lnTo>
                  <a:pt x="340" y="846"/>
                </a:lnTo>
                <a:lnTo>
                  <a:pt x="342" y="846"/>
                </a:lnTo>
                <a:lnTo>
                  <a:pt x="345" y="846"/>
                </a:lnTo>
                <a:lnTo>
                  <a:pt x="347" y="846"/>
                </a:lnTo>
                <a:lnTo>
                  <a:pt x="350" y="849"/>
                </a:lnTo>
                <a:lnTo>
                  <a:pt x="352" y="852"/>
                </a:lnTo>
                <a:lnTo>
                  <a:pt x="355" y="852"/>
                </a:lnTo>
                <a:lnTo>
                  <a:pt x="358" y="851"/>
                </a:lnTo>
                <a:lnTo>
                  <a:pt x="360" y="849"/>
                </a:lnTo>
                <a:lnTo>
                  <a:pt x="362" y="847"/>
                </a:lnTo>
                <a:lnTo>
                  <a:pt x="365" y="846"/>
                </a:lnTo>
                <a:lnTo>
                  <a:pt x="368" y="846"/>
                </a:lnTo>
                <a:lnTo>
                  <a:pt x="370" y="844"/>
                </a:lnTo>
                <a:lnTo>
                  <a:pt x="373" y="844"/>
                </a:lnTo>
                <a:lnTo>
                  <a:pt x="375" y="841"/>
                </a:lnTo>
                <a:lnTo>
                  <a:pt x="378" y="840"/>
                </a:lnTo>
                <a:lnTo>
                  <a:pt x="380" y="838"/>
                </a:lnTo>
                <a:lnTo>
                  <a:pt x="383" y="836"/>
                </a:lnTo>
                <a:lnTo>
                  <a:pt x="385" y="833"/>
                </a:lnTo>
                <a:lnTo>
                  <a:pt x="388" y="830"/>
                </a:lnTo>
                <a:lnTo>
                  <a:pt x="390" y="828"/>
                </a:lnTo>
                <a:lnTo>
                  <a:pt x="393" y="827"/>
                </a:lnTo>
                <a:lnTo>
                  <a:pt x="395" y="825"/>
                </a:lnTo>
                <a:lnTo>
                  <a:pt x="398" y="822"/>
                </a:lnTo>
                <a:lnTo>
                  <a:pt x="401" y="819"/>
                </a:lnTo>
                <a:lnTo>
                  <a:pt x="403" y="817"/>
                </a:lnTo>
                <a:lnTo>
                  <a:pt x="405" y="815"/>
                </a:lnTo>
                <a:lnTo>
                  <a:pt x="408" y="814"/>
                </a:lnTo>
                <a:lnTo>
                  <a:pt x="411" y="811"/>
                </a:lnTo>
                <a:lnTo>
                  <a:pt x="413" y="807"/>
                </a:lnTo>
                <a:lnTo>
                  <a:pt x="416" y="805"/>
                </a:lnTo>
                <a:lnTo>
                  <a:pt x="418" y="803"/>
                </a:lnTo>
                <a:lnTo>
                  <a:pt x="421" y="801"/>
                </a:lnTo>
                <a:lnTo>
                  <a:pt x="423" y="797"/>
                </a:lnTo>
                <a:lnTo>
                  <a:pt x="426" y="795"/>
                </a:lnTo>
                <a:lnTo>
                  <a:pt x="428" y="794"/>
                </a:lnTo>
                <a:lnTo>
                  <a:pt x="431" y="791"/>
                </a:lnTo>
                <a:lnTo>
                  <a:pt x="433" y="788"/>
                </a:lnTo>
                <a:lnTo>
                  <a:pt x="436" y="787"/>
                </a:lnTo>
                <a:lnTo>
                  <a:pt x="439" y="785"/>
                </a:lnTo>
                <a:lnTo>
                  <a:pt x="441" y="780"/>
                </a:lnTo>
                <a:lnTo>
                  <a:pt x="443" y="777"/>
                </a:lnTo>
                <a:lnTo>
                  <a:pt x="446" y="775"/>
                </a:lnTo>
                <a:lnTo>
                  <a:pt x="449" y="773"/>
                </a:lnTo>
                <a:lnTo>
                  <a:pt x="451" y="771"/>
                </a:lnTo>
                <a:lnTo>
                  <a:pt x="454" y="768"/>
                </a:lnTo>
                <a:lnTo>
                  <a:pt x="456" y="765"/>
                </a:lnTo>
                <a:lnTo>
                  <a:pt x="459" y="761"/>
                </a:lnTo>
                <a:lnTo>
                  <a:pt x="461" y="757"/>
                </a:lnTo>
                <a:lnTo>
                  <a:pt x="464" y="754"/>
                </a:lnTo>
                <a:lnTo>
                  <a:pt x="466" y="751"/>
                </a:lnTo>
                <a:lnTo>
                  <a:pt x="469" y="745"/>
                </a:lnTo>
                <a:lnTo>
                  <a:pt x="471" y="737"/>
                </a:lnTo>
                <a:lnTo>
                  <a:pt x="474" y="734"/>
                </a:lnTo>
                <a:lnTo>
                  <a:pt x="477" y="731"/>
                </a:lnTo>
                <a:lnTo>
                  <a:pt x="479" y="729"/>
                </a:lnTo>
                <a:lnTo>
                  <a:pt x="482" y="727"/>
                </a:lnTo>
                <a:lnTo>
                  <a:pt x="484" y="724"/>
                </a:lnTo>
                <a:lnTo>
                  <a:pt x="486" y="721"/>
                </a:lnTo>
                <a:lnTo>
                  <a:pt x="489" y="717"/>
                </a:lnTo>
                <a:lnTo>
                  <a:pt x="492" y="715"/>
                </a:lnTo>
                <a:lnTo>
                  <a:pt x="494" y="715"/>
                </a:lnTo>
                <a:lnTo>
                  <a:pt x="497" y="715"/>
                </a:lnTo>
                <a:lnTo>
                  <a:pt x="499" y="713"/>
                </a:lnTo>
                <a:lnTo>
                  <a:pt x="502" y="711"/>
                </a:lnTo>
                <a:lnTo>
                  <a:pt x="504" y="709"/>
                </a:lnTo>
                <a:lnTo>
                  <a:pt x="507" y="706"/>
                </a:lnTo>
                <a:lnTo>
                  <a:pt x="509" y="702"/>
                </a:lnTo>
                <a:lnTo>
                  <a:pt x="512" y="701"/>
                </a:lnTo>
                <a:lnTo>
                  <a:pt x="514" y="700"/>
                </a:lnTo>
                <a:lnTo>
                  <a:pt x="517" y="700"/>
                </a:lnTo>
                <a:lnTo>
                  <a:pt x="520" y="699"/>
                </a:lnTo>
                <a:lnTo>
                  <a:pt x="522" y="698"/>
                </a:lnTo>
                <a:lnTo>
                  <a:pt x="525" y="698"/>
                </a:lnTo>
                <a:lnTo>
                  <a:pt x="527" y="699"/>
                </a:lnTo>
                <a:lnTo>
                  <a:pt x="530" y="698"/>
                </a:lnTo>
                <a:lnTo>
                  <a:pt x="532" y="697"/>
                </a:lnTo>
                <a:lnTo>
                  <a:pt x="535" y="697"/>
                </a:lnTo>
                <a:lnTo>
                  <a:pt x="537" y="698"/>
                </a:lnTo>
                <a:lnTo>
                  <a:pt x="540" y="700"/>
                </a:lnTo>
                <a:lnTo>
                  <a:pt x="542" y="701"/>
                </a:lnTo>
                <a:lnTo>
                  <a:pt x="545" y="702"/>
                </a:lnTo>
                <a:lnTo>
                  <a:pt x="547" y="703"/>
                </a:lnTo>
                <a:lnTo>
                  <a:pt x="550" y="705"/>
                </a:lnTo>
                <a:lnTo>
                  <a:pt x="552" y="706"/>
                </a:lnTo>
                <a:lnTo>
                  <a:pt x="555" y="707"/>
                </a:lnTo>
                <a:lnTo>
                  <a:pt x="558" y="708"/>
                </a:lnTo>
                <a:lnTo>
                  <a:pt x="560" y="708"/>
                </a:lnTo>
                <a:lnTo>
                  <a:pt x="563" y="708"/>
                </a:lnTo>
                <a:lnTo>
                  <a:pt x="565" y="708"/>
                </a:lnTo>
                <a:lnTo>
                  <a:pt x="568" y="710"/>
                </a:lnTo>
                <a:lnTo>
                  <a:pt x="570" y="713"/>
                </a:lnTo>
                <a:lnTo>
                  <a:pt x="573" y="716"/>
                </a:lnTo>
                <a:lnTo>
                  <a:pt x="575" y="716"/>
                </a:lnTo>
                <a:lnTo>
                  <a:pt x="578" y="716"/>
                </a:lnTo>
                <a:lnTo>
                  <a:pt x="580" y="719"/>
                </a:lnTo>
                <a:lnTo>
                  <a:pt x="583" y="722"/>
                </a:lnTo>
                <a:lnTo>
                  <a:pt x="586" y="723"/>
                </a:lnTo>
                <a:lnTo>
                  <a:pt x="588" y="725"/>
                </a:lnTo>
                <a:lnTo>
                  <a:pt x="590" y="727"/>
                </a:lnTo>
                <a:lnTo>
                  <a:pt x="593" y="728"/>
                </a:lnTo>
                <a:lnTo>
                  <a:pt x="595" y="730"/>
                </a:lnTo>
                <a:lnTo>
                  <a:pt x="598" y="733"/>
                </a:lnTo>
                <a:lnTo>
                  <a:pt x="601" y="735"/>
                </a:lnTo>
                <a:lnTo>
                  <a:pt x="603" y="735"/>
                </a:lnTo>
                <a:lnTo>
                  <a:pt x="606" y="736"/>
                </a:lnTo>
                <a:lnTo>
                  <a:pt x="608" y="737"/>
                </a:lnTo>
                <a:lnTo>
                  <a:pt x="611" y="738"/>
                </a:lnTo>
                <a:lnTo>
                  <a:pt x="613" y="740"/>
                </a:lnTo>
                <a:lnTo>
                  <a:pt x="616" y="740"/>
                </a:lnTo>
                <a:lnTo>
                  <a:pt x="618" y="742"/>
                </a:lnTo>
                <a:lnTo>
                  <a:pt x="621" y="743"/>
                </a:lnTo>
                <a:lnTo>
                  <a:pt x="623" y="743"/>
                </a:lnTo>
                <a:lnTo>
                  <a:pt x="626" y="744"/>
                </a:lnTo>
                <a:lnTo>
                  <a:pt x="629" y="745"/>
                </a:lnTo>
                <a:lnTo>
                  <a:pt x="631" y="745"/>
                </a:lnTo>
                <a:lnTo>
                  <a:pt x="633" y="746"/>
                </a:lnTo>
                <a:lnTo>
                  <a:pt x="636" y="746"/>
                </a:lnTo>
                <a:lnTo>
                  <a:pt x="639" y="747"/>
                </a:lnTo>
                <a:lnTo>
                  <a:pt x="641" y="746"/>
                </a:lnTo>
                <a:lnTo>
                  <a:pt x="644" y="747"/>
                </a:lnTo>
                <a:lnTo>
                  <a:pt x="646" y="748"/>
                </a:lnTo>
                <a:lnTo>
                  <a:pt x="649" y="748"/>
                </a:lnTo>
                <a:lnTo>
                  <a:pt x="651" y="750"/>
                </a:lnTo>
                <a:lnTo>
                  <a:pt x="654" y="749"/>
                </a:lnTo>
                <a:lnTo>
                  <a:pt x="656" y="750"/>
                </a:lnTo>
                <a:lnTo>
                  <a:pt x="659" y="750"/>
                </a:lnTo>
                <a:lnTo>
                  <a:pt x="661" y="749"/>
                </a:lnTo>
                <a:lnTo>
                  <a:pt x="664" y="749"/>
                </a:lnTo>
                <a:lnTo>
                  <a:pt x="667" y="751"/>
                </a:lnTo>
                <a:lnTo>
                  <a:pt x="669" y="755"/>
                </a:lnTo>
                <a:lnTo>
                  <a:pt x="671" y="754"/>
                </a:lnTo>
                <a:lnTo>
                  <a:pt x="674" y="755"/>
                </a:lnTo>
                <a:lnTo>
                  <a:pt x="677" y="754"/>
                </a:lnTo>
                <a:lnTo>
                  <a:pt x="679" y="754"/>
                </a:lnTo>
                <a:lnTo>
                  <a:pt x="682" y="755"/>
                </a:lnTo>
                <a:lnTo>
                  <a:pt x="684" y="752"/>
                </a:lnTo>
                <a:lnTo>
                  <a:pt x="687" y="749"/>
                </a:lnTo>
                <a:lnTo>
                  <a:pt x="689" y="747"/>
                </a:lnTo>
                <a:lnTo>
                  <a:pt x="692" y="747"/>
                </a:lnTo>
                <a:lnTo>
                  <a:pt x="694" y="747"/>
                </a:lnTo>
                <a:lnTo>
                  <a:pt x="697" y="747"/>
                </a:lnTo>
                <a:lnTo>
                  <a:pt x="699" y="746"/>
                </a:lnTo>
                <a:lnTo>
                  <a:pt x="702" y="746"/>
                </a:lnTo>
                <a:lnTo>
                  <a:pt x="704" y="749"/>
                </a:lnTo>
                <a:lnTo>
                  <a:pt x="707" y="749"/>
                </a:lnTo>
                <a:lnTo>
                  <a:pt x="710" y="748"/>
                </a:lnTo>
                <a:lnTo>
                  <a:pt x="712" y="748"/>
                </a:lnTo>
                <a:lnTo>
                  <a:pt x="714" y="747"/>
                </a:lnTo>
                <a:lnTo>
                  <a:pt x="717" y="748"/>
                </a:lnTo>
                <a:lnTo>
                  <a:pt x="720" y="750"/>
                </a:lnTo>
                <a:lnTo>
                  <a:pt x="722" y="751"/>
                </a:lnTo>
                <a:lnTo>
                  <a:pt x="725" y="751"/>
                </a:lnTo>
                <a:lnTo>
                  <a:pt x="727" y="751"/>
                </a:lnTo>
                <a:lnTo>
                  <a:pt x="730" y="752"/>
                </a:lnTo>
                <a:lnTo>
                  <a:pt x="732" y="752"/>
                </a:lnTo>
                <a:lnTo>
                  <a:pt x="735" y="751"/>
                </a:lnTo>
                <a:lnTo>
                  <a:pt x="737" y="751"/>
                </a:lnTo>
                <a:lnTo>
                  <a:pt x="740" y="751"/>
                </a:lnTo>
                <a:lnTo>
                  <a:pt x="742" y="751"/>
                </a:lnTo>
                <a:lnTo>
                  <a:pt x="745" y="752"/>
                </a:lnTo>
                <a:lnTo>
                  <a:pt x="748" y="754"/>
                </a:lnTo>
                <a:lnTo>
                  <a:pt x="750" y="756"/>
                </a:lnTo>
                <a:lnTo>
                  <a:pt x="753" y="756"/>
                </a:lnTo>
                <a:lnTo>
                  <a:pt x="755" y="757"/>
                </a:lnTo>
                <a:lnTo>
                  <a:pt x="758" y="758"/>
                </a:lnTo>
                <a:lnTo>
                  <a:pt x="760" y="759"/>
                </a:lnTo>
                <a:lnTo>
                  <a:pt x="763" y="760"/>
                </a:lnTo>
                <a:lnTo>
                  <a:pt x="765" y="758"/>
                </a:lnTo>
                <a:lnTo>
                  <a:pt x="768" y="759"/>
                </a:lnTo>
                <a:lnTo>
                  <a:pt x="770" y="760"/>
                </a:lnTo>
                <a:lnTo>
                  <a:pt x="773" y="761"/>
                </a:lnTo>
                <a:lnTo>
                  <a:pt x="776" y="761"/>
                </a:lnTo>
                <a:lnTo>
                  <a:pt x="778" y="761"/>
                </a:lnTo>
                <a:lnTo>
                  <a:pt x="780" y="761"/>
                </a:lnTo>
                <a:lnTo>
                  <a:pt x="783" y="761"/>
                </a:lnTo>
                <a:lnTo>
                  <a:pt x="786" y="757"/>
                </a:lnTo>
                <a:lnTo>
                  <a:pt x="788" y="755"/>
                </a:lnTo>
                <a:lnTo>
                  <a:pt x="791" y="756"/>
                </a:lnTo>
                <a:lnTo>
                  <a:pt x="793" y="756"/>
                </a:lnTo>
                <a:lnTo>
                  <a:pt x="795" y="757"/>
                </a:lnTo>
                <a:lnTo>
                  <a:pt x="798" y="757"/>
                </a:lnTo>
                <a:lnTo>
                  <a:pt x="801" y="756"/>
                </a:lnTo>
                <a:lnTo>
                  <a:pt x="803" y="758"/>
                </a:lnTo>
                <a:lnTo>
                  <a:pt x="806" y="759"/>
                </a:lnTo>
                <a:lnTo>
                  <a:pt x="808" y="759"/>
                </a:lnTo>
                <a:lnTo>
                  <a:pt x="811" y="759"/>
                </a:lnTo>
                <a:lnTo>
                  <a:pt x="814" y="753"/>
                </a:lnTo>
                <a:lnTo>
                  <a:pt x="816" y="749"/>
                </a:lnTo>
                <a:lnTo>
                  <a:pt x="818" y="747"/>
                </a:lnTo>
                <a:lnTo>
                  <a:pt x="821" y="750"/>
                </a:lnTo>
                <a:lnTo>
                  <a:pt x="823" y="750"/>
                </a:lnTo>
                <a:lnTo>
                  <a:pt x="826" y="749"/>
                </a:lnTo>
                <a:lnTo>
                  <a:pt x="829" y="746"/>
                </a:lnTo>
                <a:lnTo>
                  <a:pt x="831" y="747"/>
                </a:lnTo>
                <a:lnTo>
                  <a:pt x="834" y="746"/>
                </a:lnTo>
                <a:lnTo>
                  <a:pt x="836" y="746"/>
                </a:lnTo>
                <a:lnTo>
                  <a:pt x="839" y="747"/>
                </a:lnTo>
                <a:lnTo>
                  <a:pt x="841" y="748"/>
                </a:lnTo>
                <a:lnTo>
                  <a:pt x="844" y="748"/>
                </a:lnTo>
                <a:lnTo>
                  <a:pt x="846" y="748"/>
                </a:lnTo>
                <a:lnTo>
                  <a:pt x="849" y="749"/>
                </a:lnTo>
                <a:lnTo>
                  <a:pt x="851" y="750"/>
                </a:lnTo>
                <a:lnTo>
                  <a:pt x="854" y="751"/>
                </a:lnTo>
                <a:lnTo>
                  <a:pt x="857" y="751"/>
                </a:lnTo>
                <a:lnTo>
                  <a:pt x="859" y="751"/>
                </a:lnTo>
                <a:lnTo>
                  <a:pt x="861" y="753"/>
                </a:lnTo>
                <a:lnTo>
                  <a:pt x="864" y="752"/>
                </a:lnTo>
                <a:lnTo>
                  <a:pt x="867" y="754"/>
                </a:lnTo>
                <a:lnTo>
                  <a:pt x="869" y="756"/>
                </a:lnTo>
                <a:lnTo>
                  <a:pt x="872" y="758"/>
                </a:lnTo>
                <a:lnTo>
                  <a:pt x="874" y="760"/>
                </a:lnTo>
                <a:lnTo>
                  <a:pt x="877" y="761"/>
                </a:lnTo>
                <a:lnTo>
                  <a:pt x="879" y="764"/>
                </a:lnTo>
                <a:lnTo>
                  <a:pt x="882" y="766"/>
                </a:lnTo>
                <a:lnTo>
                  <a:pt x="884" y="768"/>
                </a:lnTo>
                <a:lnTo>
                  <a:pt x="887" y="769"/>
                </a:lnTo>
                <a:lnTo>
                  <a:pt x="889" y="771"/>
                </a:lnTo>
                <a:lnTo>
                  <a:pt x="892" y="773"/>
                </a:lnTo>
                <a:lnTo>
                  <a:pt x="895" y="774"/>
                </a:lnTo>
                <a:lnTo>
                  <a:pt x="897" y="774"/>
                </a:lnTo>
                <a:lnTo>
                  <a:pt x="900" y="774"/>
                </a:lnTo>
                <a:lnTo>
                  <a:pt x="902" y="775"/>
                </a:lnTo>
                <a:lnTo>
                  <a:pt x="904" y="778"/>
                </a:lnTo>
                <a:lnTo>
                  <a:pt x="907" y="780"/>
                </a:lnTo>
                <a:lnTo>
                  <a:pt x="910" y="783"/>
                </a:lnTo>
                <a:lnTo>
                  <a:pt x="912" y="786"/>
                </a:lnTo>
                <a:lnTo>
                  <a:pt x="915" y="788"/>
                </a:lnTo>
                <a:lnTo>
                  <a:pt x="917" y="791"/>
                </a:lnTo>
                <a:lnTo>
                  <a:pt x="920" y="793"/>
                </a:lnTo>
                <a:lnTo>
                  <a:pt x="923" y="795"/>
                </a:lnTo>
                <a:lnTo>
                  <a:pt x="925" y="797"/>
                </a:lnTo>
                <a:lnTo>
                  <a:pt x="927" y="800"/>
                </a:lnTo>
                <a:lnTo>
                  <a:pt x="930" y="802"/>
                </a:lnTo>
                <a:lnTo>
                  <a:pt x="932" y="805"/>
                </a:lnTo>
                <a:lnTo>
                  <a:pt x="935" y="806"/>
                </a:lnTo>
                <a:lnTo>
                  <a:pt x="938" y="808"/>
                </a:lnTo>
                <a:lnTo>
                  <a:pt x="940" y="809"/>
                </a:lnTo>
                <a:lnTo>
                  <a:pt x="942" y="811"/>
                </a:lnTo>
                <a:lnTo>
                  <a:pt x="945" y="813"/>
                </a:lnTo>
                <a:lnTo>
                  <a:pt x="948" y="815"/>
                </a:lnTo>
                <a:lnTo>
                  <a:pt x="950" y="814"/>
                </a:lnTo>
                <a:lnTo>
                  <a:pt x="953" y="815"/>
                </a:lnTo>
                <a:lnTo>
                  <a:pt x="955" y="816"/>
                </a:lnTo>
                <a:lnTo>
                  <a:pt x="958" y="817"/>
                </a:lnTo>
                <a:lnTo>
                  <a:pt x="960" y="818"/>
                </a:lnTo>
                <a:lnTo>
                  <a:pt x="963" y="817"/>
                </a:lnTo>
                <a:lnTo>
                  <a:pt x="965" y="818"/>
                </a:lnTo>
                <a:lnTo>
                  <a:pt x="968" y="818"/>
                </a:lnTo>
                <a:lnTo>
                  <a:pt x="970" y="820"/>
                </a:lnTo>
                <a:lnTo>
                  <a:pt x="973" y="822"/>
                </a:lnTo>
                <a:lnTo>
                  <a:pt x="976" y="823"/>
                </a:lnTo>
                <a:lnTo>
                  <a:pt x="978" y="825"/>
                </a:lnTo>
                <a:lnTo>
                  <a:pt x="981" y="828"/>
                </a:lnTo>
                <a:lnTo>
                  <a:pt x="983" y="831"/>
                </a:lnTo>
                <a:lnTo>
                  <a:pt x="986" y="834"/>
                </a:lnTo>
                <a:lnTo>
                  <a:pt x="988" y="837"/>
                </a:lnTo>
                <a:lnTo>
                  <a:pt x="991" y="841"/>
                </a:lnTo>
                <a:lnTo>
                  <a:pt x="993" y="844"/>
                </a:lnTo>
                <a:lnTo>
                  <a:pt x="996" y="846"/>
                </a:lnTo>
                <a:lnTo>
                  <a:pt x="998" y="848"/>
                </a:lnTo>
                <a:lnTo>
                  <a:pt x="1001" y="851"/>
                </a:lnTo>
                <a:lnTo>
                  <a:pt x="1004" y="853"/>
                </a:lnTo>
                <a:lnTo>
                  <a:pt x="1006" y="856"/>
                </a:lnTo>
                <a:lnTo>
                  <a:pt x="1008" y="859"/>
                </a:lnTo>
                <a:lnTo>
                  <a:pt x="1011" y="861"/>
                </a:lnTo>
                <a:lnTo>
                  <a:pt x="1014" y="863"/>
                </a:lnTo>
                <a:lnTo>
                  <a:pt x="1016" y="864"/>
                </a:lnTo>
                <a:lnTo>
                  <a:pt x="1019" y="867"/>
                </a:lnTo>
                <a:lnTo>
                  <a:pt x="1021" y="868"/>
                </a:lnTo>
                <a:lnTo>
                  <a:pt x="1024" y="871"/>
                </a:lnTo>
                <a:lnTo>
                  <a:pt x="1026" y="874"/>
                </a:lnTo>
                <a:lnTo>
                  <a:pt x="1029" y="877"/>
                </a:lnTo>
                <a:lnTo>
                  <a:pt x="1031" y="880"/>
                </a:lnTo>
                <a:lnTo>
                  <a:pt x="1034" y="882"/>
                </a:lnTo>
                <a:lnTo>
                  <a:pt x="1036" y="884"/>
                </a:lnTo>
                <a:lnTo>
                  <a:pt x="1039" y="886"/>
                </a:lnTo>
                <a:lnTo>
                  <a:pt x="1041" y="887"/>
                </a:lnTo>
                <a:lnTo>
                  <a:pt x="1044" y="890"/>
                </a:lnTo>
                <a:lnTo>
                  <a:pt x="1046" y="893"/>
                </a:lnTo>
                <a:lnTo>
                  <a:pt x="1049" y="894"/>
                </a:lnTo>
                <a:lnTo>
                  <a:pt x="1051" y="897"/>
                </a:lnTo>
                <a:lnTo>
                  <a:pt x="1054" y="898"/>
                </a:lnTo>
                <a:lnTo>
                  <a:pt x="1057" y="900"/>
                </a:lnTo>
                <a:lnTo>
                  <a:pt x="1059" y="901"/>
                </a:lnTo>
                <a:lnTo>
                  <a:pt x="1062" y="903"/>
                </a:lnTo>
                <a:lnTo>
                  <a:pt x="1064" y="904"/>
                </a:lnTo>
                <a:lnTo>
                  <a:pt x="1067" y="905"/>
                </a:lnTo>
                <a:lnTo>
                  <a:pt x="1069" y="907"/>
                </a:lnTo>
                <a:lnTo>
                  <a:pt x="1072" y="908"/>
                </a:lnTo>
                <a:lnTo>
                  <a:pt x="1074" y="908"/>
                </a:lnTo>
                <a:lnTo>
                  <a:pt x="1077" y="909"/>
                </a:lnTo>
                <a:lnTo>
                  <a:pt x="1079" y="909"/>
                </a:lnTo>
                <a:lnTo>
                  <a:pt x="1082" y="911"/>
                </a:lnTo>
                <a:lnTo>
                  <a:pt x="1085" y="911"/>
                </a:lnTo>
                <a:lnTo>
                  <a:pt x="1087" y="912"/>
                </a:lnTo>
                <a:lnTo>
                  <a:pt x="1089" y="913"/>
                </a:lnTo>
                <a:lnTo>
                  <a:pt x="1092" y="912"/>
                </a:lnTo>
                <a:lnTo>
                  <a:pt x="1095" y="913"/>
                </a:lnTo>
                <a:lnTo>
                  <a:pt x="1097" y="914"/>
                </a:lnTo>
                <a:lnTo>
                  <a:pt x="1100" y="913"/>
                </a:lnTo>
                <a:lnTo>
                  <a:pt x="1102" y="911"/>
                </a:lnTo>
                <a:lnTo>
                  <a:pt x="1105" y="911"/>
                </a:lnTo>
                <a:lnTo>
                  <a:pt x="1107" y="912"/>
                </a:lnTo>
                <a:lnTo>
                  <a:pt x="1110" y="915"/>
                </a:lnTo>
                <a:lnTo>
                  <a:pt x="1112" y="915"/>
                </a:lnTo>
                <a:lnTo>
                  <a:pt x="1115" y="916"/>
                </a:lnTo>
                <a:lnTo>
                  <a:pt x="1117" y="917"/>
                </a:lnTo>
                <a:lnTo>
                  <a:pt x="1120" y="916"/>
                </a:lnTo>
                <a:lnTo>
                  <a:pt x="1123" y="917"/>
                </a:lnTo>
                <a:lnTo>
                  <a:pt x="1125" y="919"/>
                </a:lnTo>
                <a:lnTo>
                  <a:pt x="1128" y="918"/>
                </a:lnTo>
                <a:lnTo>
                  <a:pt x="1130" y="918"/>
                </a:lnTo>
                <a:lnTo>
                  <a:pt x="1132" y="919"/>
                </a:lnTo>
                <a:lnTo>
                  <a:pt x="1135" y="920"/>
                </a:lnTo>
                <a:lnTo>
                  <a:pt x="1138" y="920"/>
                </a:lnTo>
                <a:lnTo>
                  <a:pt x="1140" y="921"/>
                </a:lnTo>
                <a:lnTo>
                  <a:pt x="1143" y="921"/>
                </a:lnTo>
                <a:lnTo>
                  <a:pt x="1145" y="921"/>
                </a:lnTo>
                <a:lnTo>
                  <a:pt x="1148" y="922"/>
                </a:lnTo>
                <a:lnTo>
                  <a:pt x="1150" y="923"/>
                </a:lnTo>
                <a:lnTo>
                  <a:pt x="1153" y="923"/>
                </a:lnTo>
                <a:lnTo>
                  <a:pt x="1155" y="924"/>
                </a:lnTo>
                <a:lnTo>
                  <a:pt x="1158" y="924"/>
                </a:lnTo>
                <a:lnTo>
                  <a:pt x="1160" y="924"/>
                </a:lnTo>
                <a:lnTo>
                  <a:pt x="1163" y="925"/>
                </a:lnTo>
                <a:lnTo>
                  <a:pt x="1166" y="926"/>
                </a:lnTo>
                <a:lnTo>
                  <a:pt x="1168" y="926"/>
                </a:lnTo>
                <a:lnTo>
                  <a:pt x="1170" y="926"/>
                </a:lnTo>
                <a:lnTo>
                  <a:pt x="1173" y="926"/>
                </a:lnTo>
                <a:lnTo>
                  <a:pt x="1176" y="927"/>
                </a:lnTo>
                <a:lnTo>
                  <a:pt x="1178" y="927"/>
                </a:lnTo>
                <a:lnTo>
                  <a:pt x="1181" y="928"/>
                </a:lnTo>
                <a:lnTo>
                  <a:pt x="1183" y="928"/>
                </a:lnTo>
                <a:lnTo>
                  <a:pt x="1186" y="928"/>
                </a:lnTo>
                <a:lnTo>
                  <a:pt x="1188" y="929"/>
                </a:lnTo>
                <a:lnTo>
                  <a:pt x="1191" y="929"/>
                </a:lnTo>
                <a:lnTo>
                  <a:pt x="1193" y="929"/>
                </a:lnTo>
                <a:lnTo>
                  <a:pt x="1196" y="929"/>
                </a:lnTo>
                <a:lnTo>
                  <a:pt x="1198" y="930"/>
                </a:lnTo>
                <a:lnTo>
                  <a:pt x="1201" y="930"/>
                </a:lnTo>
                <a:lnTo>
                  <a:pt x="1204" y="930"/>
                </a:lnTo>
                <a:lnTo>
                  <a:pt x="1206" y="931"/>
                </a:lnTo>
                <a:lnTo>
                  <a:pt x="1209" y="931"/>
                </a:lnTo>
                <a:lnTo>
                  <a:pt x="1211" y="931"/>
                </a:lnTo>
                <a:lnTo>
                  <a:pt x="1214" y="931"/>
                </a:lnTo>
                <a:lnTo>
                  <a:pt x="1216" y="935"/>
                </a:lnTo>
                <a:lnTo>
                  <a:pt x="1219" y="935"/>
                </a:lnTo>
                <a:lnTo>
                  <a:pt x="1221" y="935"/>
                </a:lnTo>
                <a:lnTo>
                  <a:pt x="1224" y="935"/>
                </a:lnTo>
                <a:lnTo>
                  <a:pt x="1226" y="935"/>
                </a:lnTo>
                <a:lnTo>
                  <a:pt x="1229" y="936"/>
                </a:lnTo>
                <a:lnTo>
                  <a:pt x="1232" y="936"/>
                </a:lnTo>
                <a:lnTo>
                  <a:pt x="1234" y="936"/>
                </a:lnTo>
                <a:lnTo>
                  <a:pt x="1236" y="936"/>
                </a:lnTo>
                <a:lnTo>
                  <a:pt x="1239" y="936"/>
                </a:lnTo>
                <a:lnTo>
                  <a:pt x="1241" y="936"/>
                </a:lnTo>
                <a:lnTo>
                  <a:pt x="1244" y="936"/>
                </a:lnTo>
                <a:lnTo>
                  <a:pt x="1247" y="936"/>
                </a:lnTo>
                <a:lnTo>
                  <a:pt x="1249" y="936"/>
                </a:lnTo>
                <a:lnTo>
                  <a:pt x="1252" y="938"/>
                </a:lnTo>
                <a:lnTo>
                  <a:pt x="1254" y="937"/>
                </a:lnTo>
                <a:lnTo>
                  <a:pt x="1257" y="937"/>
                </a:lnTo>
                <a:lnTo>
                  <a:pt x="1259" y="937"/>
                </a:lnTo>
                <a:lnTo>
                  <a:pt x="1262" y="936"/>
                </a:lnTo>
                <a:lnTo>
                  <a:pt x="1264" y="937"/>
                </a:lnTo>
                <a:lnTo>
                  <a:pt x="1267" y="937"/>
                </a:lnTo>
                <a:lnTo>
                  <a:pt x="1269" y="937"/>
                </a:lnTo>
                <a:lnTo>
                  <a:pt x="1272" y="936"/>
                </a:lnTo>
                <a:lnTo>
                  <a:pt x="1275" y="936"/>
                </a:lnTo>
                <a:lnTo>
                  <a:pt x="1277" y="935"/>
                </a:lnTo>
                <a:lnTo>
                  <a:pt x="1279" y="935"/>
                </a:lnTo>
                <a:lnTo>
                  <a:pt x="1282" y="935"/>
                </a:lnTo>
                <a:lnTo>
                  <a:pt x="1285" y="934"/>
                </a:lnTo>
                <a:lnTo>
                  <a:pt x="1287" y="933"/>
                </a:lnTo>
                <a:lnTo>
                  <a:pt x="1290" y="932"/>
                </a:lnTo>
                <a:lnTo>
                  <a:pt x="1292" y="931"/>
                </a:lnTo>
                <a:lnTo>
                  <a:pt x="1295" y="930"/>
                </a:lnTo>
                <a:lnTo>
                  <a:pt x="1297" y="929"/>
                </a:lnTo>
                <a:lnTo>
                  <a:pt x="1300" y="929"/>
                </a:lnTo>
                <a:lnTo>
                  <a:pt x="1302" y="928"/>
                </a:lnTo>
                <a:lnTo>
                  <a:pt x="1305" y="927"/>
                </a:lnTo>
                <a:lnTo>
                  <a:pt x="1307" y="926"/>
                </a:lnTo>
                <a:lnTo>
                  <a:pt x="1310" y="925"/>
                </a:lnTo>
                <a:lnTo>
                  <a:pt x="1313" y="924"/>
                </a:lnTo>
                <a:lnTo>
                  <a:pt x="1315" y="923"/>
                </a:lnTo>
                <a:lnTo>
                  <a:pt x="1317" y="921"/>
                </a:lnTo>
                <a:lnTo>
                  <a:pt x="1320" y="921"/>
                </a:lnTo>
                <a:lnTo>
                  <a:pt x="1323" y="920"/>
                </a:lnTo>
                <a:lnTo>
                  <a:pt x="1325" y="919"/>
                </a:lnTo>
                <a:lnTo>
                  <a:pt x="1328" y="918"/>
                </a:lnTo>
                <a:lnTo>
                  <a:pt x="1330" y="918"/>
                </a:lnTo>
                <a:lnTo>
                  <a:pt x="1333" y="919"/>
                </a:lnTo>
                <a:lnTo>
                  <a:pt x="1335" y="919"/>
                </a:lnTo>
                <a:lnTo>
                  <a:pt x="1338" y="918"/>
                </a:lnTo>
                <a:lnTo>
                  <a:pt x="1340" y="917"/>
                </a:lnTo>
                <a:lnTo>
                  <a:pt x="1343" y="917"/>
                </a:lnTo>
                <a:lnTo>
                  <a:pt x="1345" y="916"/>
                </a:lnTo>
                <a:lnTo>
                  <a:pt x="1348" y="915"/>
                </a:lnTo>
                <a:lnTo>
                  <a:pt x="1350" y="916"/>
                </a:lnTo>
                <a:lnTo>
                  <a:pt x="1353" y="917"/>
                </a:lnTo>
                <a:lnTo>
                  <a:pt x="1356" y="917"/>
                </a:lnTo>
                <a:lnTo>
                  <a:pt x="1358" y="916"/>
                </a:lnTo>
                <a:lnTo>
                  <a:pt x="1360" y="915"/>
                </a:lnTo>
                <a:lnTo>
                  <a:pt x="1363" y="914"/>
                </a:lnTo>
                <a:lnTo>
                  <a:pt x="1366" y="914"/>
                </a:lnTo>
                <a:lnTo>
                  <a:pt x="1368" y="913"/>
                </a:lnTo>
                <a:lnTo>
                  <a:pt x="1371" y="912"/>
                </a:lnTo>
                <a:lnTo>
                  <a:pt x="1373" y="912"/>
                </a:lnTo>
                <a:lnTo>
                  <a:pt x="1376" y="911"/>
                </a:lnTo>
                <a:lnTo>
                  <a:pt x="1378" y="909"/>
                </a:lnTo>
                <a:lnTo>
                  <a:pt x="1381" y="908"/>
                </a:lnTo>
                <a:lnTo>
                  <a:pt x="1383" y="907"/>
                </a:lnTo>
                <a:lnTo>
                  <a:pt x="1386" y="906"/>
                </a:lnTo>
                <a:lnTo>
                  <a:pt x="1388" y="905"/>
                </a:lnTo>
                <a:lnTo>
                  <a:pt x="1391" y="903"/>
                </a:lnTo>
                <a:lnTo>
                  <a:pt x="1394" y="904"/>
                </a:lnTo>
                <a:lnTo>
                  <a:pt x="1396" y="904"/>
                </a:lnTo>
                <a:lnTo>
                  <a:pt x="1399" y="902"/>
                </a:lnTo>
                <a:lnTo>
                  <a:pt x="1401" y="901"/>
                </a:lnTo>
                <a:lnTo>
                  <a:pt x="1404" y="900"/>
                </a:lnTo>
                <a:lnTo>
                  <a:pt x="1406" y="899"/>
                </a:lnTo>
                <a:lnTo>
                  <a:pt x="1409" y="898"/>
                </a:lnTo>
                <a:lnTo>
                  <a:pt x="1411" y="896"/>
                </a:lnTo>
                <a:lnTo>
                  <a:pt x="1414" y="895"/>
                </a:lnTo>
                <a:lnTo>
                  <a:pt x="1416" y="893"/>
                </a:lnTo>
                <a:lnTo>
                  <a:pt x="1419" y="892"/>
                </a:lnTo>
                <a:lnTo>
                  <a:pt x="1422" y="891"/>
                </a:lnTo>
                <a:lnTo>
                  <a:pt x="1424" y="890"/>
                </a:lnTo>
                <a:lnTo>
                  <a:pt x="1426" y="889"/>
                </a:lnTo>
                <a:lnTo>
                  <a:pt x="1429" y="889"/>
                </a:lnTo>
                <a:lnTo>
                  <a:pt x="1432" y="889"/>
                </a:lnTo>
                <a:lnTo>
                  <a:pt x="1434" y="889"/>
                </a:lnTo>
                <a:lnTo>
                  <a:pt x="1437" y="888"/>
                </a:lnTo>
                <a:lnTo>
                  <a:pt x="1439" y="887"/>
                </a:lnTo>
                <a:lnTo>
                  <a:pt x="1441" y="887"/>
                </a:lnTo>
                <a:lnTo>
                  <a:pt x="1444" y="886"/>
                </a:lnTo>
                <a:lnTo>
                  <a:pt x="1447" y="885"/>
                </a:lnTo>
                <a:lnTo>
                  <a:pt x="1449" y="886"/>
                </a:lnTo>
                <a:lnTo>
                  <a:pt x="1452" y="885"/>
                </a:lnTo>
                <a:lnTo>
                  <a:pt x="1454" y="884"/>
                </a:lnTo>
                <a:lnTo>
                  <a:pt x="1457" y="884"/>
                </a:lnTo>
                <a:lnTo>
                  <a:pt x="1460" y="884"/>
                </a:lnTo>
                <a:lnTo>
                  <a:pt x="1462" y="883"/>
                </a:lnTo>
                <a:lnTo>
                  <a:pt x="1464" y="882"/>
                </a:lnTo>
                <a:lnTo>
                  <a:pt x="1467" y="881"/>
                </a:lnTo>
                <a:lnTo>
                  <a:pt x="1469" y="881"/>
                </a:lnTo>
                <a:lnTo>
                  <a:pt x="1472" y="881"/>
                </a:lnTo>
                <a:lnTo>
                  <a:pt x="1475" y="881"/>
                </a:lnTo>
                <a:lnTo>
                  <a:pt x="1477" y="880"/>
                </a:lnTo>
                <a:lnTo>
                  <a:pt x="1480" y="879"/>
                </a:lnTo>
                <a:lnTo>
                  <a:pt x="1482" y="878"/>
                </a:lnTo>
                <a:lnTo>
                  <a:pt x="1485" y="877"/>
                </a:lnTo>
                <a:lnTo>
                  <a:pt x="1487" y="875"/>
                </a:lnTo>
                <a:lnTo>
                  <a:pt x="1490" y="875"/>
                </a:lnTo>
                <a:lnTo>
                  <a:pt x="1492" y="874"/>
                </a:lnTo>
                <a:lnTo>
                  <a:pt x="1495" y="872"/>
                </a:lnTo>
                <a:lnTo>
                  <a:pt x="1497" y="871"/>
                </a:lnTo>
                <a:lnTo>
                  <a:pt x="1500" y="870"/>
                </a:lnTo>
                <a:lnTo>
                  <a:pt x="1503" y="868"/>
                </a:lnTo>
                <a:lnTo>
                  <a:pt x="1505" y="866"/>
                </a:lnTo>
                <a:lnTo>
                  <a:pt x="1507" y="866"/>
                </a:lnTo>
                <a:lnTo>
                  <a:pt x="1510" y="864"/>
                </a:lnTo>
                <a:lnTo>
                  <a:pt x="1513" y="863"/>
                </a:lnTo>
                <a:lnTo>
                  <a:pt x="1515" y="862"/>
                </a:lnTo>
                <a:lnTo>
                  <a:pt x="1518" y="860"/>
                </a:lnTo>
                <a:lnTo>
                  <a:pt x="1520" y="858"/>
                </a:lnTo>
                <a:lnTo>
                  <a:pt x="1523" y="856"/>
                </a:lnTo>
                <a:lnTo>
                  <a:pt x="1525" y="854"/>
                </a:lnTo>
                <a:lnTo>
                  <a:pt x="1528" y="853"/>
                </a:lnTo>
                <a:lnTo>
                  <a:pt x="1530" y="851"/>
                </a:lnTo>
                <a:lnTo>
                  <a:pt x="1533" y="849"/>
                </a:lnTo>
                <a:lnTo>
                  <a:pt x="1535" y="847"/>
                </a:lnTo>
                <a:lnTo>
                  <a:pt x="1538" y="844"/>
                </a:lnTo>
                <a:lnTo>
                  <a:pt x="1541" y="841"/>
                </a:lnTo>
                <a:lnTo>
                  <a:pt x="1543" y="837"/>
                </a:lnTo>
                <a:lnTo>
                  <a:pt x="1546" y="834"/>
                </a:lnTo>
                <a:lnTo>
                  <a:pt x="1548" y="832"/>
                </a:lnTo>
                <a:lnTo>
                  <a:pt x="1550" y="831"/>
                </a:lnTo>
                <a:lnTo>
                  <a:pt x="1553" y="830"/>
                </a:lnTo>
                <a:lnTo>
                  <a:pt x="1556" y="828"/>
                </a:lnTo>
                <a:lnTo>
                  <a:pt x="1558" y="826"/>
                </a:lnTo>
                <a:lnTo>
                  <a:pt x="1561" y="823"/>
                </a:lnTo>
                <a:lnTo>
                  <a:pt x="1563" y="821"/>
                </a:lnTo>
                <a:lnTo>
                  <a:pt x="1566" y="819"/>
                </a:lnTo>
                <a:lnTo>
                  <a:pt x="1568" y="817"/>
                </a:lnTo>
                <a:lnTo>
                  <a:pt x="1571" y="817"/>
                </a:lnTo>
                <a:lnTo>
                  <a:pt x="1573" y="814"/>
                </a:lnTo>
                <a:lnTo>
                  <a:pt x="1576" y="811"/>
                </a:lnTo>
                <a:lnTo>
                  <a:pt x="1578" y="809"/>
                </a:lnTo>
                <a:lnTo>
                  <a:pt x="1581" y="806"/>
                </a:lnTo>
                <a:lnTo>
                  <a:pt x="1584" y="802"/>
                </a:lnTo>
                <a:lnTo>
                  <a:pt x="1586" y="800"/>
                </a:lnTo>
                <a:lnTo>
                  <a:pt x="1588" y="798"/>
                </a:lnTo>
                <a:lnTo>
                  <a:pt x="1591" y="798"/>
                </a:lnTo>
                <a:lnTo>
                  <a:pt x="1594" y="796"/>
                </a:lnTo>
                <a:lnTo>
                  <a:pt x="1596" y="793"/>
                </a:lnTo>
                <a:lnTo>
                  <a:pt x="1599" y="792"/>
                </a:lnTo>
                <a:lnTo>
                  <a:pt x="1601" y="792"/>
                </a:lnTo>
                <a:lnTo>
                  <a:pt x="1604" y="797"/>
                </a:lnTo>
                <a:lnTo>
                  <a:pt x="1606" y="795"/>
                </a:lnTo>
                <a:lnTo>
                  <a:pt x="1609" y="794"/>
                </a:lnTo>
                <a:lnTo>
                  <a:pt x="1611" y="792"/>
                </a:lnTo>
                <a:lnTo>
                  <a:pt x="1614" y="790"/>
                </a:lnTo>
                <a:lnTo>
                  <a:pt x="1616" y="788"/>
                </a:lnTo>
                <a:lnTo>
                  <a:pt x="1619" y="787"/>
                </a:lnTo>
                <a:lnTo>
                  <a:pt x="1622" y="785"/>
                </a:lnTo>
                <a:lnTo>
                  <a:pt x="1624" y="785"/>
                </a:lnTo>
                <a:lnTo>
                  <a:pt x="1627" y="783"/>
                </a:lnTo>
                <a:lnTo>
                  <a:pt x="1629" y="780"/>
                </a:lnTo>
                <a:lnTo>
                  <a:pt x="1632" y="777"/>
                </a:lnTo>
                <a:lnTo>
                  <a:pt x="1634" y="774"/>
                </a:lnTo>
                <a:lnTo>
                  <a:pt x="1637" y="772"/>
                </a:lnTo>
                <a:lnTo>
                  <a:pt x="1639" y="772"/>
                </a:lnTo>
                <a:lnTo>
                  <a:pt x="1642" y="769"/>
                </a:lnTo>
                <a:lnTo>
                  <a:pt x="1644" y="767"/>
                </a:lnTo>
                <a:lnTo>
                  <a:pt x="1647" y="766"/>
                </a:lnTo>
                <a:lnTo>
                  <a:pt x="1650" y="765"/>
                </a:lnTo>
                <a:lnTo>
                  <a:pt x="1652" y="763"/>
                </a:lnTo>
                <a:lnTo>
                  <a:pt x="1654" y="760"/>
                </a:lnTo>
                <a:lnTo>
                  <a:pt x="1657" y="756"/>
                </a:lnTo>
                <a:lnTo>
                  <a:pt x="1660" y="751"/>
                </a:lnTo>
                <a:lnTo>
                  <a:pt x="1662" y="746"/>
                </a:lnTo>
                <a:lnTo>
                  <a:pt x="1665" y="741"/>
                </a:lnTo>
                <a:lnTo>
                  <a:pt x="1667" y="737"/>
                </a:lnTo>
                <a:lnTo>
                  <a:pt x="1669" y="733"/>
                </a:lnTo>
                <a:lnTo>
                  <a:pt x="1672" y="729"/>
                </a:lnTo>
                <a:lnTo>
                  <a:pt x="1675" y="726"/>
                </a:lnTo>
                <a:lnTo>
                  <a:pt x="1677" y="725"/>
                </a:lnTo>
                <a:lnTo>
                  <a:pt x="1680" y="721"/>
                </a:lnTo>
                <a:lnTo>
                  <a:pt x="1682" y="717"/>
                </a:lnTo>
                <a:lnTo>
                  <a:pt x="1685" y="715"/>
                </a:lnTo>
                <a:lnTo>
                  <a:pt x="1687" y="715"/>
                </a:lnTo>
                <a:lnTo>
                  <a:pt x="1690" y="713"/>
                </a:lnTo>
                <a:lnTo>
                  <a:pt x="1692" y="710"/>
                </a:lnTo>
                <a:lnTo>
                  <a:pt x="1695" y="708"/>
                </a:lnTo>
                <a:lnTo>
                  <a:pt x="1697" y="705"/>
                </a:lnTo>
                <a:lnTo>
                  <a:pt x="1700" y="702"/>
                </a:lnTo>
                <a:lnTo>
                  <a:pt x="1703" y="700"/>
                </a:lnTo>
                <a:lnTo>
                  <a:pt x="1705" y="701"/>
                </a:lnTo>
                <a:lnTo>
                  <a:pt x="1708" y="702"/>
                </a:lnTo>
                <a:lnTo>
                  <a:pt x="1710" y="700"/>
                </a:lnTo>
                <a:lnTo>
                  <a:pt x="1713" y="699"/>
                </a:lnTo>
                <a:lnTo>
                  <a:pt x="1715" y="697"/>
                </a:lnTo>
                <a:lnTo>
                  <a:pt x="1718" y="695"/>
                </a:lnTo>
                <a:lnTo>
                  <a:pt x="1720" y="694"/>
                </a:lnTo>
                <a:lnTo>
                  <a:pt x="1723" y="695"/>
                </a:lnTo>
                <a:lnTo>
                  <a:pt x="1725" y="697"/>
                </a:lnTo>
                <a:lnTo>
                  <a:pt x="1728" y="697"/>
                </a:lnTo>
                <a:lnTo>
                  <a:pt x="1731" y="698"/>
                </a:lnTo>
                <a:lnTo>
                  <a:pt x="1733" y="704"/>
                </a:lnTo>
                <a:lnTo>
                  <a:pt x="1735" y="710"/>
                </a:lnTo>
                <a:lnTo>
                  <a:pt x="1738" y="710"/>
                </a:lnTo>
                <a:lnTo>
                  <a:pt x="1741" y="708"/>
                </a:lnTo>
                <a:lnTo>
                  <a:pt x="1743" y="706"/>
                </a:lnTo>
                <a:lnTo>
                  <a:pt x="1746" y="703"/>
                </a:lnTo>
                <a:lnTo>
                  <a:pt x="1748" y="702"/>
                </a:lnTo>
                <a:lnTo>
                  <a:pt x="1751" y="699"/>
                </a:lnTo>
                <a:lnTo>
                  <a:pt x="1753" y="700"/>
                </a:lnTo>
                <a:lnTo>
                  <a:pt x="1756" y="698"/>
                </a:lnTo>
                <a:lnTo>
                  <a:pt x="1758" y="698"/>
                </a:lnTo>
                <a:lnTo>
                  <a:pt x="1761" y="696"/>
                </a:lnTo>
                <a:lnTo>
                  <a:pt x="1763" y="695"/>
                </a:lnTo>
                <a:lnTo>
                  <a:pt x="1766" y="695"/>
                </a:lnTo>
                <a:lnTo>
                  <a:pt x="1769" y="693"/>
                </a:lnTo>
                <a:lnTo>
                  <a:pt x="1771" y="693"/>
                </a:lnTo>
                <a:lnTo>
                  <a:pt x="1774" y="695"/>
                </a:lnTo>
                <a:lnTo>
                  <a:pt x="1776" y="694"/>
                </a:lnTo>
                <a:lnTo>
                  <a:pt x="1778" y="693"/>
                </a:lnTo>
                <a:lnTo>
                  <a:pt x="1781" y="691"/>
                </a:lnTo>
                <a:lnTo>
                  <a:pt x="1784" y="690"/>
                </a:lnTo>
                <a:lnTo>
                  <a:pt x="1786" y="689"/>
                </a:lnTo>
                <a:lnTo>
                  <a:pt x="1789" y="688"/>
                </a:lnTo>
                <a:lnTo>
                  <a:pt x="1791" y="686"/>
                </a:lnTo>
                <a:lnTo>
                  <a:pt x="1794" y="685"/>
                </a:lnTo>
                <a:lnTo>
                  <a:pt x="1796" y="684"/>
                </a:lnTo>
                <a:lnTo>
                  <a:pt x="1799" y="685"/>
                </a:lnTo>
                <a:lnTo>
                  <a:pt x="1801" y="684"/>
                </a:lnTo>
                <a:lnTo>
                  <a:pt x="1804" y="683"/>
                </a:lnTo>
                <a:lnTo>
                  <a:pt x="1806" y="682"/>
                </a:lnTo>
                <a:lnTo>
                  <a:pt x="1809" y="681"/>
                </a:lnTo>
                <a:lnTo>
                  <a:pt x="1812" y="680"/>
                </a:lnTo>
                <a:lnTo>
                  <a:pt x="1814" y="679"/>
                </a:lnTo>
                <a:lnTo>
                  <a:pt x="1816" y="678"/>
                </a:lnTo>
                <a:lnTo>
                  <a:pt x="1819" y="677"/>
                </a:lnTo>
                <a:lnTo>
                  <a:pt x="1822" y="675"/>
                </a:lnTo>
                <a:lnTo>
                  <a:pt x="1824" y="675"/>
                </a:lnTo>
                <a:lnTo>
                  <a:pt x="1827" y="675"/>
                </a:lnTo>
                <a:lnTo>
                  <a:pt x="1829" y="676"/>
                </a:lnTo>
                <a:lnTo>
                  <a:pt x="1832" y="677"/>
                </a:lnTo>
                <a:lnTo>
                  <a:pt x="1834" y="675"/>
                </a:lnTo>
                <a:lnTo>
                  <a:pt x="1837" y="677"/>
                </a:lnTo>
                <a:lnTo>
                  <a:pt x="1839" y="681"/>
                </a:lnTo>
                <a:lnTo>
                  <a:pt x="1842" y="684"/>
                </a:lnTo>
                <a:lnTo>
                  <a:pt x="1844" y="685"/>
                </a:lnTo>
                <a:lnTo>
                  <a:pt x="1847" y="686"/>
                </a:lnTo>
                <a:lnTo>
                  <a:pt x="1850" y="688"/>
                </a:lnTo>
                <a:lnTo>
                  <a:pt x="1852" y="688"/>
                </a:lnTo>
                <a:lnTo>
                  <a:pt x="1855" y="688"/>
                </a:lnTo>
                <a:lnTo>
                  <a:pt x="1857" y="689"/>
                </a:lnTo>
                <a:lnTo>
                  <a:pt x="1860" y="688"/>
                </a:lnTo>
                <a:lnTo>
                  <a:pt x="1862" y="688"/>
                </a:lnTo>
                <a:lnTo>
                  <a:pt x="1865" y="687"/>
                </a:lnTo>
                <a:lnTo>
                  <a:pt x="1867" y="689"/>
                </a:lnTo>
                <a:lnTo>
                  <a:pt x="1870" y="689"/>
                </a:lnTo>
                <a:lnTo>
                  <a:pt x="1872" y="688"/>
                </a:lnTo>
                <a:lnTo>
                  <a:pt x="1875" y="688"/>
                </a:lnTo>
                <a:lnTo>
                  <a:pt x="1878" y="686"/>
                </a:lnTo>
                <a:lnTo>
                  <a:pt x="1880" y="686"/>
                </a:lnTo>
                <a:lnTo>
                  <a:pt x="1882" y="685"/>
                </a:lnTo>
                <a:lnTo>
                  <a:pt x="1885" y="685"/>
                </a:lnTo>
                <a:lnTo>
                  <a:pt x="1887" y="684"/>
                </a:lnTo>
                <a:lnTo>
                  <a:pt x="1890" y="682"/>
                </a:lnTo>
                <a:lnTo>
                  <a:pt x="1893" y="680"/>
                </a:lnTo>
                <a:lnTo>
                  <a:pt x="1895" y="679"/>
                </a:lnTo>
                <a:lnTo>
                  <a:pt x="1898" y="677"/>
                </a:lnTo>
                <a:lnTo>
                  <a:pt x="1900" y="674"/>
                </a:lnTo>
                <a:lnTo>
                  <a:pt x="1903" y="673"/>
                </a:lnTo>
                <a:lnTo>
                  <a:pt x="1905" y="672"/>
                </a:lnTo>
                <a:lnTo>
                  <a:pt x="1908" y="670"/>
                </a:lnTo>
                <a:lnTo>
                  <a:pt x="1910" y="667"/>
                </a:lnTo>
                <a:lnTo>
                  <a:pt x="1913" y="665"/>
                </a:lnTo>
                <a:lnTo>
                  <a:pt x="1915" y="663"/>
                </a:lnTo>
                <a:lnTo>
                  <a:pt x="1918" y="661"/>
                </a:lnTo>
                <a:lnTo>
                  <a:pt x="1921" y="659"/>
                </a:lnTo>
                <a:lnTo>
                  <a:pt x="1923" y="656"/>
                </a:lnTo>
                <a:lnTo>
                  <a:pt x="1925" y="655"/>
                </a:lnTo>
                <a:lnTo>
                  <a:pt x="1928" y="659"/>
                </a:lnTo>
                <a:lnTo>
                  <a:pt x="1931" y="656"/>
                </a:lnTo>
                <a:lnTo>
                  <a:pt x="1933" y="654"/>
                </a:lnTo>
                <a:lnTo>
                  <a:pt x="1936" y="654"/>
                </a:lnTo>
                <a:lnTo>
                  <a:pt x="1938" y="651"/>
                </a:lnTo>
                <a:lnTo>
                  <a:pt x="1941" y="650"/>
                </a:lnTo>
                <a:lnTo>
                  <a:pt x="1943" y="649"/>
                </a:lnTo>
                <a:lnTo>
                  <a:pt x="1946" y="648"/>
                </a:lnTo>
                <a:lnTo>
                  <a:pt x="1948" y="651"/>
                </a:lnTo>
                <a:lnTo>
                  <a:pt x="1951" y="656"/>
                </a:lnTo>
                <a:lnTo>
                  <a:pt x="1953" y="657"/>
                </a:lnTo>
                <a:lnTo>
                  <a:pt x="1956" y="653"/>
                </a:lnTo>
                <a:lnTo>
                  <a:pt x="1959" y="649"/>
                </a:lnTo>
                <a:lnTo>
                  <a:pt x="1961" y="645"/>
                </a:lnTo>
                <a:lnTo>
                  <a:pt x="1963" y="640"/>
                </a:lnTo>
                <a:lnTo>
                  <a:pt x="1966" y="636"/>
                </a:lnTo>
                <a:lnTo>
                  <a:pt x="1969" y="631"/>
                </a:lnTo>
                <a:lnTo>
                  <a:pt x="1971" y="628"/>
                </a:lnTo>
                <a:lnTo>
                  <a:pt x="1974" y="625"/>
                </a:lnTo>
                <a:lnTo>
                  <a:pt x="1976" y="622"/>
                </a:lnTo>
                <a:lnTo>
                  <a:pt x="1979" y="622"/>
                </a:lnTo>
                <a:lnTo>
                  <a:pt x="1981" y="622"/>
                </a:lnTo>
                <a:lnTo>
                  <a:pt x="1984" y="620"/>
                </a:lnTo>
                <a:lnTo>
                  <a:pt x="1986" y="618"/>
                </a:lnTo>
                <a:lnTo>
                  <a:pt x="1989" y="617"/>
                </a:lnTo>
                <a:lnTo>
                  <a:pt x="1991" y="616"/>
                </a:lnTo>
                <a:lnTo>
                  <a:pt x="1994" y="614"/>
                </a:lnTo>
                <a:lnTo>
                  <a:pt x="1996" y="612"/>
                </a:lnTo>
                <a:lnTo>
                  <a:pt x="1999" y="609"/>
                </a:lnTo>
                <a:lnTo>
                  <a:pt x="2002" y="604"/>
                </a:lnTo>
                <a:lnTo>
                  <a:pt x="2004" y="602"/>
                </a:lnTo>
                <a:lnTo>
                  <a:pt x="2006" y="597"/>
                </a:lnTo>
                <a:lnTo>
                  <a:pt x="2009" y="592"/>
                </a:lnTo>
                <a:lnTo>
                  <a:pt x="2012" y="589"/>
                </a:lnTo>
                <a:lnTo>
                  <a:pt x="2014" y="583"/>
                </a:lnTo>
                <a:lnTo>
                  <a:pt x="2017" y="580"/>
                </a:lnTo>
                <a:lnTo>
                  <a:pt x="2019" y="574"/>
                </a:lnTo>
                <a:lnTo>
                  <a:pt x="2022" y="569"/>
                </a:lnTo>
                <a:lnTo>
                  <a:pt x="2024" y="564"/>
                </a:lnTo>
                <a:lnTo>
                  <a:pt x="2027" y="560"/>
                </a:lnTo>
                <a:lnTo>
                  <a:pt x="2029" y="559"/>
                </a:lnTo>
                <a:lnTo>
                  <a:pt x="2032" y="551"/>
                </a:lnTo>
                <a:lnTo>
                  <a:pt x="2034" y="544"/>
                </a:lnTo>
                <a:lnTo>
                  <a:pt x="2037" y="537"/>
                </a:lnTo>
                <a:lnTo>
                  <a:pt x="2040" y="528"/>
                </a:lnTo>
                <a:lnTo>
                  <a:pt x="2042" y="519"/>
                </a:lnTo>
                <a:lnTo>
                  <a:pt x="2045" y="510"/>
                </a:lnTo>
                <a:lnTo>
                  <a:pt x="2047" y="498"/>
                </a:lnTo>
                <a:lnTo>
                  <a:pt x="2050" y="497"/>
                </a:lnTo>
                <a:lnTo>
                  <a:pt x="2052" y="495"/>
                </a:lnTo>
                <a:lnTo>
                  <a:pt x="2055" y="488"/>
                </a:lnTo>
                <a:lnTo>
                  <a:pt x="2057" y="483"/>
                </a:lnTo>
                <a:lnTo>
                  <a:pt x="2060" y="475"/>
                </a:lnTo>
                <a:lnTo>
                  <a:pt x="2062" y="470"/>
                </a:lnTo>
                <a:lnTo>
                  <a:pt x="2065" y="470"/>
                </a:lnTo>
                <a:lnTo>
                  <a:pt x="2067" y="461"/>
                </a:lnTo>
                <a:lnTo>
                  <a:pt x="2070" y="453"/>
                </a:lnTo>
                <a:lnTo>
                  <a:pt x="2072" y="445"/>
                </a:lnTo>
                <a:lnTo>
                  <a:pt x="2075" y="438"/>
                </a:lnTo>
                <a:lnTo>
                  <a:pt x="2078" y="448"/>
                </a:lnTo>
                <a:lnTo>
                  <a:pt x="2080" y="446"/>
                </a:lnTo>
                <a:lnTo>
                  <a:pt x="2083" y="431"/>
                </a:lnTo>
                <a:lnTo>
                  <a:pt x="2085" y="404"/>
                </a:lnTo>
                <a:lnTo>
                  <a:pt x="2087" y="378"/>
                </a:lnTo>
                <a:lnTo>
                  <a:pt x="2090" y="352"/>
                </a:lnTo>
                <a:lnTo>
                  <a:pt x="2093" y="339"/>
                </a:lnTo>
                <a:lnTo>
                  <a:pt x="2095" y="317"/>
                </a:lnTo>
                <a:lnTo>
                  <a:pt x="2098" y="301"/>
                </a:lnTo>
                <a:lnTo>
                  <a:pt x="2100" y="279"/>
                </a:lnTo>
                <a:lnTo>
                  <a:pt x="2103" y="258"/>
                </a:lnTo>
                <a:lnTo>
                  <a:pt x="2105" y="233"/>
                </a:lnTo>
                <a:lnTo>
                  <a:pt x="2108" y="213"/>
                </a:lnTo>
                <a:lnTo>
                  <a:pt x="2110" y="196"/>
                </a:lnTo>
                <a:lnTo>
                  <a:pt x="2113" y="177"/>
                </a:lnTo>
                <a:lnTo>
                  <a:pt x="2115" y="158"/>
                </a:lnTo>
                <a:lnTo>
                  <a:pt x="2118" y="139"/>
                </a:lnTo>
                <a:lnTo>
                  <a:pt x="2121" y="122"/>
                </a:lnTo>
                <a:lnTo>
                  <a:pt x="2123" y="115"/>
                </a:lnTo>
                <a:lnTo>
                  <a:pt x="2126" y="105"/>
                </a:lnTo>
                <a:lnTo>
                  <a:pt x="2128" y="101"/>
                </a:lnTo>
                <a:lnTo>
                  <a:pt x="2131" y="92"/>
                </a:lnTo>
                <a:lnTo>
                  <a:pt x="2133" y="83"/>
                </a:lnTo>
                <a:lnTo>
                  <a:pt x="2136" y="72"/>
                </a:lnTo>
                <a:lnTo>
                  <a:pt x="2138" y="64"/>
                </a:lnTo>
                <a:lnTo>
                  <a:pt x="2141" y="57"/>
                </a:lnTo>
                <a:lnTo>
                  <a:pt x="2143" y="47"/>
                </a:lnTo>
                <a:lnTo>
                  <a:pt x="2146" y="38"/>
                </a:lnTo>
                <a:lnTo>
                  <a:pt x="2149" y="30"/>
                </a:lnTo>
                <a:lnTo>
                  <a:pt x="2151" y="26"/>
                </a:lnTo>
                <a:lnTo>
                  <a:pt x="2153" y="14"/>
                </a:lnTo>
                <a:lnTo>
                  <a:pt x="2156" y="3"/>
                </a:lnTo>
                <a:lnTo>
                  <a:pt x="2159" y="0"/>
                </a:lnTo>
                <a:lnTo>
                  <a:pt x="2161" y="6"/>
                </a:lnTo>
                <a:lnTo>
                  <a:pt x="2164" y="21"/>
                </a:lnTo>
                <a:lnTo>
                  <a:pt x="2166" y="23"/>
                </a:lnTo>
                <a:lnTo>
                  <a:pt x="2169" y="22"/>
                </a:lnTo>
                <a:lnTo>
                  <a:pt x="2171" y="22"/>
                </a:lnTo>
                <a:lnTo>
                  <a:pt x="2174" y="26"/>
                </a:lnTo>
                <a:lnTo>
                  <a:pt x="2176" y="28"/>
                </a:lnTo>
                <a:lnTo>
                  <a:pt x="2179" y="28"/>
                </a:lnTo>
                <a:lnTo>
                  <a:pt x="2181" y="29"/>
                </a:lnTo>
                <a:lnTo>
                  <a:pt x="2184" y="30"/>
                </a:lnTo>
                <a:lnTo>
                  <a:pt x="2187" y="29"/>
                </a:lnTo>
                <a:lnTo>
                  <a:pt x="2189" y="30"/>
                </a:lnTo>
                <a:lnTo>
                  <a:pt x="2191" y="29"/>
                </a:lnTo>
                <a:lnTo>
                  <a:pt x="2194" y="32"/>
                </a:lnTo>
                <a:lnTo>
                  <a:pt x="2196" y="33"/>
                </a:lnTo>
                <a:lnTo>
                  <a:pt x="2199" y="41"/>
                </a:lnTo>
                <a:lnTo>
                  <a:pt x="2202" y="38"/>
                </a:lnTo>
                <a:lnTo>
                  <a:pt x="2204" y="39"/>
                </a:lnTo>
                <a:lnTo>
                  <a:pt x="2207" y="39"/>
                </a:lnTo>
                <a:lnTo>
                  <a:pt x="2209" y="36"/>
                </a:lnTo>
                <a:lnTo>
                  <a:pt x="2212" y="33"/>
                </a:lnTo>
                <a:lnTo>
                  <a:pt x="2214" y="45"/>
                </a:lnTo>
                <a:lnTo>
                  <a:pt x="2217" y="44"/>
                </a:lnTo>
                <a:lnTo>
                  <a:pt x="2219" y="41"/>
                </a:lnTo>
                <a:lnTo>
                  <a:pt x="2222" y="35"/>
                </a:lnTo>
                <a:lnTo>
                  <a:pt x="2224" y="30"/>
                </a:lnTo>
                <a:lnTo>
                  <a:pt x="2227" y="43"/>
                </a:lnTo>
                <a:lnTo>
                  <a:pt x="2230" y="56"/>
                </a:lnTo>
                <a:lnTo>
                  <a:pt x="2232" y="68"/>
                </a:lnTo>
                <a:lnTo>
                  <a:pt x="2234" y="68"/>
                </a:lnTo>
                <a:lnTo>
                  <a:pt x="2237" y="68"/>
                </a:lnTo>
                <a:lnTo>
                  <a:pt x="2240" y="69"/>
                </a:lnTo>
                <a:lnTo>
                  <a:pt x="2242" y="68"/>
                </a:lnTo>
                <a:lnTo>
                  <a:pt x="2245" y="68"/>
                </a:lnTo>
                <a:lnTo>
                  <a:pt x="2247" y="73"/>
                </a:lnTo>
                <a:lnTo>
                  <a:pt x="2250" y="82"/>
                </a:lnTo>
                <a:lnTo>
                  <a:pt x="2252" y="84"/>
                </a:lnTo>
                <a:lnTo>
                  <a:pt x="2255" y="84"/>
                </a:lnTo>
                <a:lnTo>
                  <a:pt x="2257" y="85"/>
                </a:lnTo>
                <a:lnTo>
                  <a:pt x="2260" y="86"/>
                </a:lnTo>
                <a:lnTo>
                  <a:pt x="2262" y="89"/>
                </a:lnTo>
                <a:lnTo>
                  <a:pt x="2265" y="88"/>
                </a:lnTo>
                <a:lnTo>
                  <a:pt x="2268" y="87"/>
                </a:lnTo>
                <a:lnTo>
                  <a:pt x="2270" y="83"/>
                </a:lnTo>
                <a:lnTo>
                  <a:pt x="2273" y="82"/>
                </a:lnTo>
                <a:lnTo>
                  <a:pt x="2275" y="82"/>
                </a:lnTo>
                <a:lnTo>
                  <a:pt x="2278" y="81"/>
                </a:lnTo>
                <a:lnTo>
                  <a:pt x="2280" y="96"/>
                </a:lnTo>
                <a:lnTo>
                  <a:pt x="2283" y="102"/>
                </a:lnTo>
                <a:lnTo>
                  <a:pt x="2285" y="116"/>
                </a:lnTo>
                <a:lnTo>
                  <a:pt x="2288" y="108"/>
                </a:lnTo>
                <a:lnTo>
                  <a:pt x="2290" y="97"/>
                </a:lnTo>
                <a:lnTo>
                  <a:pt x="2293" y="88"/>
                </a:lnTo>
                <a:lnTo>
                  <a:pt x="2296" y="81"/>
                </a:lnTo>
                <a:lnTo>
                  <a:pt x="2298" y="73"/>
                </a:lnTo>
                <a:lnTo>
                  <a:pt x="2300" y="65"/>
                </a:lnTo>
                <a:lnTo>
                  <a:pt x="2303" y="59"/>
                </a:lnTo>
                <a:lnTo>
                  <a:pt x="2305" y="64"/>
                </a:lnTo>
                <a:lnTo>
                  <a:pt x="2308" y="50"/>
                </a:lnTo>
                <a:lnTo>
                  <a:pt x="2311" y="35"/>
                </a:lnTo>
                <a:lnTo>
                  <a:pt x="2313" y="27"/>
                </a:lnTo>
                <a:lnTo>
                  <a:pt x="2315" y="16"/>
                </a:lnTo>
                <a:lnTo>
                  <a:pt x="2318" y="10"/>
                </a:lnTo>
                <a:lnTo>
                  <a:pt x="2321" y="9"/>
                </a:lnTo>
                <a:lnTo>
                  <a:pt x="2323" y="6"/>
                </a:lnTo>
                <a:lnTo>
                  <a:pt x="2326" y="9"/>
                </a:lnTo>
                <a:lnTo>
                  <a:pt x="2328" y="9"/>
                </a:lnTo>
                <a:lnTo>
                  <a:pt x="2331" y="11"/>
                </a:lnTo>
                <a:lnTo>
                  <a:pt x="2333" y="9"/>
                </a:lnTo>
                <a:lnTo>
                  <a:pt x="2336" y="10"/>
                </a:lnTo>
                <a:lnTo>
                  <a:pt x="2338" y="26"/>
                </a:lnTo>
                <a:lnTo>
                  <a:pt x="2341" y="33"/>
                </a:lnTo>
                <a:lnTo>
                  <a:pt x="2343" y="34"/>
                </a:lnTo>
                <a:lnTo>
                  <a:pt x="2346" y="37"/>
                </a:lnTo>
                <a:lnTo>
                  <a:pt x="2349" y="48"/>
                </a:lnTo>
                <a:lnTo>
                  <a:pt x="2351" y="47"/>
                </a:lnTo>
                <a:lnTo>
                  <a:pt x="2354" y="48"/>
                </a:lnTo>
                <a:lnTo>
                  <a:pt x="2356" y="65"/>
                </a:lnTo>
                <a:lnTo>
                  <a:pt x="2359" y="67"/>
                </a:lnTo>
                <a:lnTo>
                  <a:pt x="2361" y="79"/>
                </a:lnTo>
                <a:lnTo>
                  <a:pt x="2364" y="98"/>
                </a:lnTo>
                <a:lnTo>
                  <a:pt x="2366" y="141"/>
                </a:lnTo>
                <a:lnTo>
                  <a:pt x="2369" y="155"/>
                </a:lnTo>
                <a:lnTo>
                  <a:pt x="2371" y="153"/>
                </a:lnTo>
                <a:lnTo>
                  <a:pt x="2374" y="163"/>
                </a:lnTo>
                <a:lnTo>
                  <a:pt x="2377" y="182"/>
                </a:lnTo>
                <a:lnTo>
                  <a:pt x="2379" y="184"/>
                </a:lnTo>
                <a:lnTo>
                  <a:pt x="2381" y="188"/>
                </a:lnTo>
                <a:lnTo>
                  <a:pt x="2384" y="216"/>
                </a:lnTo>
                <a:lnTo>
                  <a:pt x="2387" y="210"/>
                </a:lnTo>
                <a:lnTo>
                  <a:pt x="2389" y="202"/>
                </a:lnTo>
                <a:lnTo>
                  <a:pt x="2392" y="215"/>
                </a:lnTo>
                <a:lnTo>
                  <a:pt x="2394" y="225"/>
                </a:lnTo>
                <a:lnTo>
                  <a:pt x="2397" y="237"/>
                </a:lnTo>
                <a:lnTo>
                  <a:pt x="2399" y="237"/>
                </a:lnTo>
                <a:lnTo>
                  <a:pt x="2402" y="237"/>
                </a:lnTo>
                <a:lnTo>
                  <a:pt x="2404" y="237"/>
                </a:lnTo>
                <a:lnTo>
                  <a:pt x="2407" y="238"/>
                </a:lnTo>
                <a:lnTo>
                  <a:pt x="2409" y="238"/>
                </a:lnTo>
                <a:lnTo>
                  <a:pt x="2412" y="239"/>
                </a:lnTo>
                <a:lnTo>
                  <a:pt x="2415" y="226"/>
                </a:lnTo>
                <a:lnTo>
                  <a:pt x="2417" y="225"/>
                </a:lnTo>
                <a:lnTo>
                  <a:pt x="2420" y="181"/>
                </a:lnTo>
                <a:lnTo>
                  <a:pt x="2422" y="148"/>
                </a:lnTo>
                <a:lnTo>
                  <a:pt x="2424" y="107"/>
                </a:lnTo>
                <a:lnTo>
                  <a:pt x="2427" y="105"/>
                </a:lnTo>
                <a:lnTo>
                  <a:pt x="2430" y="108"/>
                </a:lnTo>
                <a:lnTo>
                  <a:pt x="2432" y="111"/>
                </a:lnTo>
                <a:lnTo>
                  <a:pt x="2435" y="110"/>
                </a:lnTo>
                <a:lnTo>
                  <a:pt x="2437" y="112"/>
                </a:lnTo>
                <a:lnTo>
                  <a:pt x="2440" y="93"/>
                </a:lnTo>
                <a:lnTo>
                  <a:pt x="2442" y="93"/>
                </a:lnTo>
                <a:lnTo>
                  <a:pt x="2445" y="90"/>
                </a:lnTo>
                <a:lnTo>
                  <a:pt x="2447" y="80"/>
                </a:lnTo>
                <a:lnTo>
                  <a:pt x="2450" y="81"/>
                </a:lnTo>
                <a:lnTo>
                  <a:pt x="2452" y="79"/>
                </a:lnTo>
                <a:lnTo>
                  <a:pt x="2455" y="82"/>
                </a:lnTo>
                <a:lnTo>
                  <a:pt x="2458" y="83"/>
                </a:lnTo>
                <a:lnTo>
                  <a:pt x="2460" y="82"/>
                </a:lnTo>
                <a:lnTo>
                  <a:pt x="2462" y="81"/>
                </a:lnTo>
                <a:lnTo>
                  <a:pt x="2465" y="77"/>
                </a:lnTo>
                <a:lnTo>
                  <a:pt x="2468" y="79"/>
                </a:lnTo>
                <a:lnTo>
                  <a:pt x="2470" y="85"/>
                </a:lnTo>
                <a:lnTo>
                  <a:pt x="2473" y="99"/>
                </a:lnTo>
                <a:lnTo>
                  <a:pt x="2475" y="118"/>
                </a:lnTo>
                <a:lnTo>
                  <a:pt x="2478" y="135"/>
                </a:lnTo>
                <a:lnTo>
                  <a:pt x="2480" y="153"/>
                </a:lnTo>
                <a:lnTo>
                  <a:pt x="2483" y="177"/>
                </a:lnTo>
                <a:lnTo>
                  <a:pt x="2485" y="204"/>
                </a:lnTo>
                <a:lnTo>
                  <a:pt x="2488" y="231"/>
                </a:lnTo>
                <a:lnTo>
                  <a:pt x="2490" y="258"/>
                </a:lnTo>
                <a:lnTo>
                  <a:pt x="2493" y="282"/>
                </a:lnTo>
                <a:lnTo>
                  <a:pt x="2496" y="306"/>
                </a:lnTo>
                <a:lnTo>
                  <a:pt x="2498" y="328"/>
                </a:lnTo>
                <a:lnTo>
                  <a:pt x="2501" y="351"/>
                </a:lnTo>
                <a:lnTo>
                  <a:pt x="2503" y="372"/>
                </a:lnTo>
                <a:lnTo>
                  <a:pt x="2505" y="388"/>
                </a:lnTo>
                <a:lnTo>
                  <a:pt x="2508" y="406"/>
                </a:lnTo>
                <a:lnTo>
                  <a:pt x="2511" y="422"/>
                </a:lnTo>
                <a:lnTo>
                  <a:pt x="2513" y="439"/>
                </a:lnTo>
                <a:lnTo>
                  <a:pt x="2516" y="457"/>
                </a:lnTo>
                <a:lnTo>
                  <a:pt x="2518" y="473"/>
                </a:lnTo>
                <a:lnTo>
                  <a:pt x="2521" y="482"/>
                </a:lnTo>
                <a:lnTo>
                  <a:pt x="2524" y="469"/>
                </a:lnTo>
                <a:lnTo>
                  <a:pt x="2526" y="464"/>
                </a:lnTo>
                <a:lnTo>
                  <a:pt x="2528" y="471"/>
                </a:lnTo>
                <a:lnTo>
                  <a:pt x="2531" y="466"/>
                </a:lnTo>
                <a:lnTo>
                  <a:pt x="2533" y="473"/>
                </a:lnTo>
                <a:lnTo>
                  <a:pt x="2536" y="485"/>
                </a:lnTo>
                <a:lnTo>
                  <a:pt x="2539" y="497"/>
                </a:lnTo>
                <a:lnTo>
                  <a:pt x="2541" y="504"/>
                </a:lnTo>
                <a:lnTo>
                  <a:pt x="2544" y="516"/>
                </a:lnTo>
                <a:lnTo>
                  <a:pt x="2546" y="524"/>
                </a:lnTo>
                <a:lnTo>
                  <a:pt x="2549" y="533"/>
                </a:lnTo>
                <a:lnTo>
                  <a:pt x="2551" y="532"/>
                </a:lnTo>
                <a:lnTo>
                  <a:pt x="2554" y="539"/>
                </a:lnTo>
                <a:lnTo>
                  <a:pt x="2556" y="544"/>
                </a:lnTo>
                <a:lnTo>
                  <a:pt x="2559" y="549"/>
                </a:lnTo>
                <a:lnTo>
                  <a:pt x="2561" y="551"/>
                </a:lnTo>
                <a:lnTo>
                  <a:pt x="2564" y="555"/>
                </a:lnTo>
                <a:lnTo>
                  <a:pt x="2566" y="563"/>
                </a:lnTo>
                <a:lnTo>
                  <a:pt x="2569" y="570"/>
                </a:lnTo>
                <a:lnTo>
                  <a:pt x="2571" y="579"/>
                </a:lnTo>
                <a:lnTo>
                  <a:pt x="2574" y="586"/>
                </a:lnTo>
                <a:lnTo>
                  <a:pt x="2577" y="586"/>
                </a:lnTo>
                <a:lnTo>
                  <a:pt x="2579" y="592"/>
                </a:lnTo>
                <a:lnTo>
                  <a:pt x="2582" y="599"/>
                </a:lnTo>
                <a:lnTo>
                  <a:pt x="2584" y="600"/>
                </a:lnTo>
                <a:lnTo>
                  <a:pt x="2587" y="606"/>
                </a:lnTo>
                <a:lnTo>
                  <a:pt x="2589" y="614"/>
                </a:lnTo>
                <a:lnTo>
                  <a:pt x="2592" y="611"/>
                </a:lnTo>
                <a:lnTo>
                  <a:pt x="2594" y="614"/>
                </a:lnTo>
                <a:lnTo>
                  <a:pt x="2597" y="609"/>
                </a:lnTo>
                <a:lnTo>
                  <a:pt x="2599" y="612"/>
                </a:lnTo>
                <a:lnTo>
                  <a:pt x="2602" y="615"/>
                </a:lnTo>
                <a:lnTo>
                  <a:pt x="2605" y="616"/>
                </a:lnTo>
                <a:lnTo>
                  <a:pt x="2607" y="619"/>
                </a:lnTo>
                <a:lnTo>
                  <a:pt x="2609" y="622"/>
                </a:lnTo>
                <a:lnTo>
                  <a:pt x="2612" y="625"/>
                </a:lnTo>
                <a:lnTo>
                  <a:pt x="2615" y="626"/>
                </a:lnTo>
                <a:lnTo>
                  <a:pt x="2617" y="624"/>
                </a:lnTo>
                <a:lnTo>
                  <a:pt x="2620" y="619"/>
                </a:lnTo>
                <a:lnTo>
                  <a:pt x="2622" y="623"/>
                </a:lnTo>
                <a:lnTo>
                  <a:pt x="2625" y="629"/>
                </a:lnTo>
                <a:lnTo>
                  <a:pt x="2627" y="632"/>
                </a:lnTo>
                <a:lnTo>
                  <a:pt x="2630" y="636"/>
                </a:lnTo>
                <a:lnTo>
                  <a:pt x="2632" y="641"/>
                </a:lnTo>
                <a:lnTo>
                  <a:pt x="2635" y="646"/>
                </a:lnTo>
                <a:lnTo>
                  <a:pt x="2637" y="649"/>
                </a:lnTo>
                <a:lnTo>
                  <a:pt x="2640" y="649"/>
                </a:lnTo>
                <a:lnTo>
                  <a:pt x="2642" y="649"/>
                </a:lnTo>
                <a:lnTo>
                  <a:pt x="2645" y="641"/>
                </a:lnTo>
                <a:lnTo>
                  <a:pt x="2648" y="649"/>
                </a:lnTo>
                <a:lnTo>
                  <a:pt x="2650" y="655"/>
                </a:lnTo>
                <a:lnTo>
                  <a:pt x="2652" y="662"/>
                </a:lnTo>
                <a:lnTo>
                  <a:pt x="2655" y="670"/>
                </a:lnTo>
                <a:lnTo>
                  <a:pt x="2658" y="678"/>
                </a:lnTo>
                <a:lnTo>
                  <a:pt x="2660" y="686"/>
                </a:lnTo>
                <a:lnTo>
                  <a:pt x="2663" y="693"/>
                </a:lnTo>
                <a:lnTo>
                  <a:pt x="2665" y="699"/>
                </a:lnTo>
                <a:lnTo>
                  <a:pt x="2668" y="707"/>
                </a:lnTo>
                <a:lnTo>
                  <a:pt x="2670" y="715"/>
                </a:lnTo>
                <a:lnTo>
                  <a:pt x="2673" y="725"/>
                </a:lnTo>
                <a:lnTo>
                  <a:pt x="2675" y="734"/>
                </a:lnTo>
                <a:lnTo>
                  <a:pt x="2678" y="743"/>
                </a:lnTo>
                <a:lnTo>
                  <a:pt x="2680" y="750"/>
                </a:lnTo>
                <a:lnTo>
                  <a:pt x="2683" y="757"/>
                </a:lnTo>
                <a:lnTo>
                  <a:pt x="2686" y="762"/>
                </a:lnTo>
                <a:lnTo>
                  <a:pt x="2688" y="769"/>
                </a:lnTo>
                <a:lnTo>
                  <a:pt x="2690" y="777"/>
                </a:lnTo>
                <a:lnTo>
                  <a:pt x="2693" y="784"/>
                </a:lnTo>
                <a:lnTo>
                  <a:pt x="2696" y="785"/>
                </a:lnTo>
                <a:lnTo>
                  <a:pt x="2698" y="790"/>
                </a:lnTo>
                <a:lnTo>
                  <a:pt x="2701" y="796"/>
                </a:lnTo>
                <a:lnTo>
                  <a:pt x="2703" y="801"/>
                </a:lnTo>
                <a:lnTo>
                  <a:pt x="2706" y="807"/>
                </a:lnTo>
                <a:lnTo>
                  <a:pt x="2708" y="813"/>
                </a:lnTo>
                <a:lnTo>
                  <a:pt x="2711" y="819"/>
                </a:lnTo>
                <a:lnTo>
                  <a:pt x="2713" y="822"/>
                </a:lnTo>
                <a:lnTo>
                  <a:pt x="2716" y="827"/>
                </a:lnTo>
                <a:lnTo>
                  <a:pt x="2718" y="830"/>
                </a:lnTo>
                <a:lnTo>
                  <a:pt x="2721" y="834"/>
                </a:lnTo>
                <a:lnTo>
                  <a:pt x="2724" y="838"/>
                </a:lnTo>
                <a:lnTo>
                  <a:pt x="2726" y="842"/>
                </a:lnTo>
                <a:lnTo>
                  <a:pt x="2729" y="841"/>
                </a:lnTo>
                <a:lnTo>
                  <a:pt x="2731" y="842"/>
                </a:lnTo>
                <a:lnTo>
                  <a:pt x="2733" y="845"/>
                </a:lnTo>
                <a:lnTo>
                  <a:pt x="2736" y="848"/>
                </a:lnTo>
                <a:lnTo>
                  <a:pt x="2739" y="851"/>
                </a:lnTo>
                <a:lnTo>
                  <a:pt x="2741" y="852"/>
                </a:lnTo>
                <a:lnTo>
                  <a:pt x="2744" y="855"/>
                </a:lnTo>
                <a:lnTo>
                  <a:pt x="2746" y="856"/>
                </a:lnTo>
                <a:lnTo>
                  <a:pt x="2749" y="858"/>
                </a:lnTo>
                <a:lnTo>
                  <a:pt x="2751" y="861"/>
                </a:lnTo>
                <a:lnTo>
                  <a:pt x="2754" y="861"/>
                </a:lnTo>
                <a:lnTo>
                  <a:pt x="2756" y="862"/>
                </a:lnTo>
                <a:lnTo>
                  <a:pt x="2759" y="864"/>
                </a:lnTo>
                <a:lnTo>
                  <a:pt x="2761" y="867"/>
                </a:lnTo>
                <a:lnTo>
                  <a:pt x="2764" y="867"/>
                </a:lnTo>
                <a:lnTo>
                  <a:pt x="2767" y="869"/>
                </a:lnTo>
                <a:lnTo>
                  <a:pt x="2769" y="871"/>
                </a:lnTo>
                <a:lnTo>
                  <a:pt x="2772" y="873"/>
                </a:lnTo>
                <a:lnTo>
                  <a:pt x="2774" y="874"/>
                </a:lnTo>
                <a:lnTo>
                  <a:pt x="2777" y="875"/>
                </a:lnTo>
                <a:lnTo>
                  <a:pt x="2779" y="875"/>
                </a:lnTo>
                <a:lnTo>
                  <a:pt x="2782" y="876"/>
                </a:lnTo>
                <a:lnTo>
                  <a:pt x="2784" y="878"/>
                </a:lnTo>
                <a:lnTo>
                  <a:pt x="2787" y="880"/>
                </a:lnTo>
                <a:lnTo>
                  <a:pt x="2789" y="880"/>
                </a:lnTo>
                <a:lnTo>
                  <a:pt x="2792" y="880"/>
                </a:lnTo>
                <a:lnTo>
                  <a:pt x="2795" y="881"/>
                </a:lnTo>
                <a:lnTo>
                  <a:pt x="2797" y="883"/>
                </a:lnTo>
                <a:lnTo>
                  <a:pt x="2799" y="884"/>
                </a:lnTo>
                <a:lnTo>
                  <a:pt x="2802" y="886"/>
                </a:lnTo>
                <a:lnTo>
                  <a:pt x="2805" y="887"/>
                </a:lnTo>
                <a:lnTo>
                  <a:pt x="2807" y="888"/>
                </a:lnTo>
                <a:lnTo>
                  <a:pt x="2810" y="889"/>
                </a:lnTo>
                <a:lnTo>
                  <a:pt x="2812" y="890"/>
                </a:lnTo>
                <a:lnTo>
                  <a:pt x="2815" y="890"/>
                </a:lnTo>
                <a:lnTo>
                  <a:pt x="2817" y="891"/>
                </a:lnTo>
                <a:lnTo>
                  <a:pt x="2820" y="893"/>
                </a:lnTo>
                <a:lnTo>
                  <a:pt x="2822" y="895"/>
                </a:lnTo>
                <a:lnTo>
                  <a:pt x="2825" y="897"/>
                </a:lnTo>
                <a:lnTo>
                  <a:pt x="2827" y="899"/>
                </a:lnTo>
                <a:lnTo>
                  <a:pt x="2830" y="898"/>
                </a:lnTo>
                <a:lnTo>
                  <a:pt x="2833" y="893"/>
                </a:lnTo>
                <a:lnTo>
                  <a:pt x="2835" y="892"/>
                </a:lnTo>
                <a:lnTo>
                  <a:pt x="2837" y="892"/>
                </a:lnTo>
                <a:lnTo>
                  <a:pt x="2840" y="892"/>
                </a:lnTo>
                <a:lnTo>
                  <a:pt x="2842" y="893"/>
                </a:lnTo>
                <a:lnTo>
                  <a:pt x="2845" y="894"/>
                </a:lnTo>
                <a:lnTo>
                  <a:pt x="2848" y="894"/>
                </a:lnTo>
                <a:lnTo>
                  <a:pt x="2850" y="895"/>
                </a:lnTo>
                <a:lnTo>
                  <a:pt x="2853" y="895"/>
                </a:lnTo>
                <a:lnTo>
                  <a:pt x="2855" y="896"/>
                </a:lnTo>
                <a:lnTo>
                  <a:pt x="2858" y="895"/>
                </a:lnTo>
                <a:lnTo>
                  <a:pt x="2860" y="896"/>
                </a:lnTo>
                <a:lnTo>
                  <a:pt x="2863" y="896"/>
                </a:lnTo>
                <a:lnTo>
                  <a:pt x="2865" y="896"/>
                </a:lnTo>
                <a:lnTo>
                  <a:pt x="2868" y="897"/>
                </a:lnTo>
                <a:lnTo>
                  <a:pt x="2870" y="897"/>
                </a:lnTo>
                <a:lnTo>
                  <a:pt x="2873" y="897"/>
                </a:lnTo>
                <a:lnTo>
                  <a:pt x="2876" y="898"/>
                </a:lnTo>
                <a:lnTo>
                  <a:pt x="2878" y="898"/>
                </a:lnTo>
                <a:lnTo>
                  <a:pt x="2880" y="898"/>
                </a:lnTo>
                <a:lnTo>
                  <a:pt x="2883" y="897"/>
                </a:lnTo>
                <a:lnTo>
                  <a:pt x="2886" y="898"/>
                </a:lnTo>
                <a:lnTo>
                  <a:pt x="2888" y="898"/>
                </a:lnTo>
                <a:lnTo>
                  <a:pt x="2891" y="898"/>
                </a:lnTo>
                <a:lnTo>
                  <a:pt x="2893" y="898"/>
                </a:lnTo>
                <a:lnTo>
                  <a:pt x="2896" y="899"/>
                </a:lnTo>
                <a:lnTo>
                  <a:pt x="2898" y="899"/>
                </a:lnTo>
                <a:lnTo>
                  <a:pt x="2901" y="897"/>
                </a:lnTo>
                <a:lnTo>
                  <a:pt x="2903" y="895"/>
                </a:lnTo>
                <a:lnTo>
                  <a:pt x="2906" y="896"/>
                </a:lnTo>
                <a:lnTo>
                  <a:pt x="2908" y="897"/>
                </a:lnTo>
                <a:lnTo>
                  <a:pt x="2911" y="896"/>
                </a:lnTo>
                <a:lnTo>
                  <a:pt x="2914" y="897"/>
                </a:lnTo>
                <a:lnTo>
                  <a:pt x="2916" y="897"/>
                </a:lnTo>
                <a:lnTo>
                  <a:pt x="2919" y="898"/>
                </a:lnTo>
                <a:lnTo>
                  <a:pt x="2921" y="898"/>
                </a:lnTo>
                <a:lnTo>
                  <a:pt x="2924" y="900"/>
                </a:lnTo>
                <a:lnTo>
                  <a:pt x="2926" y="904"/>
                </a:lnTo>
                <a:lnTo>
                  <a:pt x="2929" y="908"/>
                </a:lnTo>
                <a:lnTo>
                  <a:pt x="2931" y="908"/>
                </a:lnTo>
                <a:lnTo>
                  <a:pt x="2934" y="909"/>
                </a:lnTo>
                <a:lnTo>
                  <a:pt x="2936" y="910"/>
                </a:lnTo>
                <a:lnTo>
                  <a:pt x="2939" y="911"/>
                </a:lnTo>
                <a:lnTo>
                  <a:pt x="2942" y="912"/>
                </a:lnTo>
                <a:lnTo>
                  <a:pt x="2944" y="913"/>
                </a:lnTo>
                <a:lnTo>
                  <a:pt x="2946" y="914"/>
                </a:lnTo>
                <a:lnTo>
                  <a:pt x="2949" y="914"/>
                </a:lnTo>
                <a:lnTo>
                  <a:pt x="2951" y="915"/>
                </a:lnTo>
                <a:lnTo>
                  <a:pt x="2954" y="916"/>
                </a:lnTo>
                <a:lnTo>
                  <a:pt x="2957" y="917"/>
                </a:lnTo>
                <a:lnTo>
                  <a:pt x="2959" y="918"/>
                </a:lnTo>
                <a:lnTo>
                  <a:pt x="2961" y="919"/>
                </a:lnTo>
                <a:lnTo>
                  <a:pt x="2964" y="920"/>
                </a:lnTo>
                <a:lnTo>
                  <a:pt x="2967" y="921"/>
                </a:lnTo>
                <a:lnTo>
                  <a:pt x="2969" y="923"/>
                </a:lnTo>
                <a:lnTo>
                  <a:pt x="2972" y="924"/>
                </a:lnTo>
                <a:lnTo>
                  <a:pt x="2974" y="921"/>
                </a:lnTo>
                <a:lnTo>
                  <a:pt x="2977" y="920"/>
                </a:lnTo>
                <a:lnTo>
                  <a:pt x="2979" y="921"/>
                </a:lnTo>
                <a:lnTo>
                  <a:pt x="2982" y="921"/>
                </a:lnTo>
                <a:lnTo>
                  <a:pt x="2984" y="921"/>
                </a:lnTo>
                <a:lnTo>
                  <a:pt x="2987" y="922"/>
                </a:lnTo>
                <a:lnTo>
                  <a:pt x="2989" y="923"/>
                </a:lnTo>
                <a:lnTo>
                  <a:pt x="2992" y="925"/>
                </a:lnTo>
                <a:lnTo>
                  <a:pt x="2995" y="924"/>
                </a:lnTo>
                <a:lnTo>
                  <a:pt x="2997" y="924"/>
                </a:lnTo>
                <a:lnTo>
                  <a:pt x="3000" y="924"/>
                </a:lnTo>
                <a:lnTo>
                  <a:pt x="3002" y="925"/>
                </a:lnTo>
                <a:lnTo>
                  <a:pt x="3005" y="926"/>
                </a:lnTo>
                <a:lnTo>
                  <a:pt x="3007" y="926"/>
                </a:lnTo>
                <a:lnTo>
                  <a:pt x="3010" y="927"/>
                </a:lnTo>
                <a:lnTo>
                  <a:pt x="3012" y="928"/>
                </a:lnTo>
                <a:lnTo>
                  <a:pt x="3015" y="928"/>
                </a:lnTo>
                <a:lnTo>
                  <a:pt x="3017" y="925"/>
                </a:lnTo>
                <a:lnTo>
                  <a:pt x="3020" y="921"/>
                </a:lnTo>
                <a:lnTo>
                  <a:pt x="3023" y="920"/>
                </a:lnTo>
                <a:lnTo>
                  <a:pt x="3025" y="919"/>
                </a:lnTo>
                <a:lnTo>
                  <a:pt x="3027" y="919"/>
                </a:lnTo>
                <a:lnTo>
                  <a:pt x="3030" y="917"/>
                </a:lnTo>
                <a:lnTo>
                  <a:pt x="3033" y="918"/>
                </a:lnTo>
                <a:lnTo>
                  <a:pt x="3035" y="918"/>
                </a:lnTo>
                <a:lnTo>
                  <a:pt x="3038" y="917"/>
                </a:lnTo>
                <a:lnTo>
                  <a:pt x="3040" y="917"/>
                </a:lnTo>
                <a:lnTo>
                  <a:pt x="3043" y="917"/>
                </a:lnTo>
                <a:lnTo>
                  <a:pt x="3045" y="917"/>
                </a:lnTo>
                <a:lnTo>
                  <a:pt x="3048" y="917"/>
                </a:lnTo>
                <a:lnTo>
                  <a:pt x="3050" y="918"/>
                </a:lnTo>
                <a:lnTo>
                  <a:pt x="3053" y="918"/>
                </a:lnTo>
                <a:lnTo>
                  <a:pt x="3055" y="918"/>
                </a:lnTo>
                <a:lnTo>
                  <a:pt x="3058" y="918"/>
                </a:lnTo>
                <a:lnTo>
                  <a:pt x="3061" y="918"/>
                </a:lnTo>
                <a:lnTo>
                  <a:pt x="3063" y="918"/>
                </a:lnTo>
                <a:lnTo>
                  <a:pt x="3065" y="918"/>
                </a:lnTo>
                <a:lnTo>
                  <a:pt x="3068" y="918"/>
                </a:lnTo>
                <a:lnTo>
                  <a:pt x="3070" y="918"/>
                </a:lnTo>
                <a:lnTo>
                  <a:pt x="3073" y="918"/>
                </a:lnTo>
                <a:lnTo>
                  <a:pt x="3076" y="918"/>
                </a:lnTo>
                <a:lnTo>
                  <a:pt x="3078" y="918"/>
                </a:lnTo>
                <a:lnTo>
                  <a:pt x="3081" y="918"/>
                </a:lnTo>
                <a:lnTo>
                  <a:pt x="3083" y="918"/>
                </a:lnTo>
                <a:lnTo>
                  <a:pt x="3086" y="917"/>
                </a:lnTo>
                <a:lnTo>
                  <a:pt x="3088" y="915"/>
                </a:lnTo>
                <a:lnTo>
                  <a:pt x="3091" y="915"/>
                </a:lnTo>
                <a:lnTo>
                  <a:pt x="3093" y="915"/>
                </a:lnTo>
                <a:lnTo>
                  <a:pt x="3096" y="915"/>
                </a:lnTo>
                <a:lnTo>
                  <a:pt x="3098" y="915"/>
                </a:lnTo>
                <a:lnTo>
                  <a:pt x="3101" y="915"/>
                </a:lnTo>
                <a:lnTo>
                  <a:pt x="3104" y="915"/>
                </a:lnTo>
                <a:lnTo>
                  <a:pt x="3106" y="915"/>
                </a:lnTo>
                <a:lnTo>
                  <a:pt x="3108" y="915"/>
                </a:lnTo>
                <a:lnTo>
                  <a:pt x="3111" y="915"/>
                </a:lnTo>
                <a:lnTo>
                  <a:pt x="3114" y="915"/>
                </a:lnTo>
                <a:lnTo>
                  <a:pt x="3116" y="915"/>
                </a:lnTo>
                <a:lnTo>
                  <a:pt x="3119" y="915"/>
                </a:lnTo>
                <a:lnTo>
                  <a:pt x="3121" y="913"/>
                </a:lnTo>
                <a:lnTo>
                  <a:pt x="3124" y="913"/>
                </a:lnTo>
                <a:lnTo>
                  <a:pt x="3126" y="914"/>
                </a:lnTo>
                <a:lnTo>
                  <a:pt x="3129" y="914"/>
                </a:lnTo>
                <a:lnTo>
                  <a:pt x="3131" y="914"/>
                </a:lnTo>
                <a:lnTo>
                  <a:pt x="3134" y="914"/>
                </a:lnTo>
                <a:lnTo>
                  <a:pt x="3136" y="914"/>
                </a:lnTo>
                <a:lnTo>
                  <a:pt x="3139" y="913"/>
                </a:lnTo>
                <a:lnTo>
                  <a:pt x="3142" y="914"/>
                </a:lnTo>
                <a:lnTo>
                  <a:pt x="3144" y="914"/>
                </a:lnTo>
                <a:lnTo>
                  <a:pt x="3147" y="915"/>
                </a:lnTo>
                <a:lnTo>
                  <a:pt x="3149" y="915"/>
                </a:lnTo>
                <a:lnTo>
                  <a:pt x="3151" y="914"/>
                </a:lnTo>
                <a:lnTo>
                  <a:pt x="3154" y="913"/>
                </a:lnTo>
                <a:lnTo>
                  <a:pt x="3157" y="913"/>
                </a:lnTo>
                <a:lnTo>
                  <a:pt x="3159" y="911"/>
                </a:lnTo>
                <a:lnTo>
                  <a:pt x="3162" y="911"/>
                </a:lnTo>
                <a:lnTo>
                  <a:pt x="3164" y="911"/>
                </a:lnTo>
                <a:lnTo>
                  <a:pt x="3167" y="910"/>
                </a:lnTo>
                <a:lnTo>
                  <a:pt x="3170" y="909"/>
                </a:lnTo>
                <a:lnTo>
                  <a:pt x="3172" y="908"/>
                </a:lnTo>
                <a:lnTo>
                  <a:pt x="3174" y="908"/>
                </a:lnTo>
                <a:lnTo>
                  <a:pt x="3177" y="907"/>
                </a:lnTo>
                <a:lnTo>
                  <a:pt x="3179" y="907"/>
                </a:lnTo>
                <a:lnTo>
                  <a:pt x="3182" y="907"/>
                </a:lnTo>
                <a:lnTo>
                  <a:pt x="3185" y="906"/>
                </a:lnTo>
                <a:lnTo>
                  <a:pt x="3187" y="904"/>
                </a:lnTo>
                <a:lnTo>
                  <a:pt x="3189" y="904"/>
                </a:lnTo>
                <a:lnTo>
                  <a:pt x="3192" y="904"/>
                </a:lnTo>
                <a:lnTo>
                  <a:pt x="3195" y="903"/>
                </a:lnTo>
                <a:lnTo>
                  <a:pt x="3197" y="900"/>
                </a:lnTo>
                <a:lnTo>
                  <a:pt x="3200" y="896"/>
                </a:lnTo>
                <a:lnTo>
                  <a:pt x="3202" y="894"/>
                </a:lnTo>
                <a:lnTo>
                  <a:pt x="3205" y="893"/>
                </a:lnTo>
                <a:lnTo>
                  <a:pt x="3207" y="892"/>
                </a:lnTo>
                <a:lnTo>
                  <a:pt x="3210" y="892"/>
                </a:lnTo>
                <a:lnTo>
                  <a:pt x="3212" y="890"/>
                </a:lnTo>
                <a:lnTo>
                  <a:pt x="3215" y="889"/>
                </a:lnTo>
                <a:lnTo>
                  <a:pt x="3217" y="889"/>
                </a:lnTo>
                <a:lnTo>
                  <a:pt x="3220" y="889"/>
                </a:lnTo>
                <a:lnTo>
                  <a:pt x="3223" y="889"/>
                </a:lnTo>
                <a:lnTo>
                  <a:pt x="3225" y="888"/>
                </a:lnTo>
                <a:lnTo>
                  <a:pt x="3228" y="889"/>
                </a:lnTo>
                <a:lnTo>
                  <a:pt x="3230" y="886"/>
                </a:lnTo>
                <a:lnTo>
                  <a:pt x="3233" y="881"/>
                </a:lnTo>
                <a:lnTo>
                  <a:pt x="3235" y="878"/>
                </a:lnTo>
                <a:lnTo>
                  <a:pt x="3238" y="877"/>
                </a:lnTo>
                <a:lnTo>
                  <a:pt x="3240" y="876"/>
                </a:lnTo>
                <a:lnTo>
                  <a:pt x="3243" y="875"/>
                </a:lnTo>
                <a:lnTo>
                  <a:pt x="3245" y="875"/>
                </a:lnTo>
                <a:lnTo>
                  <a:pt x="3248" y="876"/>
                </a:lnTo>
                <a:lnTo>
                  <a:pt x="3251" y="876"/>
                </a:lnTo>
                <a:lnTo>
                  <a:pt x="3253" y="877"/>
                </a:lnTo>
                <a:lnTo>
                  <a:pt x="3255" y="877"/>
                </a:lnTo>
                <a:lnTo>
                  <a:pt x="3258" y="876"/>
                </a:lnTo>
                <a:lnTo>
                  <a:pt x="3261" y="876"/>
                </a:lnTo>
                <a:lnTo>
                  <a:pt x="3263" y="875"/>
                </a:lnTo>
                <a:lnTo>
                  <a:pt x="3266" y="875"/>
                </a:lnTo>
                <a:lnTo>
                  <a:pt x="3268" y="875"/>
                </a:lnTo>
                <a:lnTo>
                  <a:pt x="3271" y="875"/>
                </a:lnTo>
                <a:lnTo>
                  <a:pt x="3273" y="876"/>
                </a:lnTo>
                <a:lnTo>
                  <a:pt x="3276" y="877"/>
                </a:lnTo>
                <a:lnTo>
                  <a:pt x="3278" y="877"/>
                </a:lnTo>
                <a:lnTo>
                  <a:pt x="3281" y="878"/>
                </a:lnTo>
                <a:lnTo>
                  <a:pt x="3283" y="877"/>
                </a:lnTo>
                <a:lnTo>
                  <a:pt x="3286" y="878"/>
                </a:lnTo>
                <a:lnTo>
                  <a:pt x="3288" y="876"/>
                </a:lnTo>
                <a:lnTo>
                  <a:pt x="3291" y="875"/>
                </a:lnTo>
                <a:lnTo>
                  <a:pt x="3294" y="875"/>
                </a:lnTo>
                <a:lnTo>
                  <a:pt x="3296" y="876"/>
                </a:lnTo>
                <a:lnTo>
                  <a:pt x="3298" y="877"/>
                </a:lnTo>
                <a:lnTo>
                  <a:pt x="3301" y="878"/>
                </a:lnTo>
                <a:lnTo>
                  <a:pt x="3304" y="879"/>
                </a:lnTo>
                <a:lnTo>
                  <a:pt x="3306" y="880"/>
                </a:lnTo>
                <a:lnTo>
                  <a:pt x="3309" y="881"/>
                </a:lnTo>
                <a:lnTo>
                  <a:pt x="3311" y="881"/>
                </a:lnTo>
                <a:lnTo>
                  <a:pt x="3314" y="883"/>
                </a:lnTo>
                <a:lnTo>
                  <a:pt x="3316" y="883"/>
                </a:lnTo>
                <a:lnTo>
                  <a:pt x="3319" y="884"/>
                </a:lnTo>
                <a:lnTo>
                  <a:pt x="3321" y="885"/>
                </a:lnTo>
                <a:lnTo>
                  <a:pt x="3324" y="886"/>
                </a:lnTo>
                <a:lnTo>
                  <a:pt x="3326" y="886"/>
                </a:lnTo>
                <a:lnTo>
                  <a:pt x="3329" y="887"/>
                </a:lnTo>
                <a:lnTo>
                  <a:pt x="3332" y="888"/>
                </a:lnTo>
                <a:lnTo>
                  <a:pt x="3334" y="889"/>
                </a:lnTo>
                <a:lnTo>
                  <a:pt x="3336" y="891"/>
                </a:lnTo>
                <a:lnTo>
                  <a:pt x="3339" y="891"/>
                </a:lnTo>
                <a:lnTo>
                  <a:pt x="3342" y="890"/>
                </a:lnTo>
                <a:lnTo>
                  <a:pt x="3344" y="891"/>
                </a:lnTo>
                <a:lnTo>
                  <a:pt x="3347" y="892"/>
                </a:lnTo>
                <a:lnTo>
                  <a:pt x="3349" y="892"/>
                </a:lnTo>
                <a:lnTo>
                  <a:pt x="3352" y="894"/>
                </a:lnTo>
                <a:lnTo>
                  <a:pt x="3354" y="895"/>
                </a:lnTo>
                <a:lnTo>
                  <a:pt x="3357" y="896"/>
                </a:lnTo>
                <a:lnTo>
                  <a:pt x="3359" y="897"/>
                </a:lnTo>
                <a:lnTo>
                  <a:pt x="3362" y="898"/>
                </a:lnTo>
                <a:lnTo>
                  <a:pt x="3364" y="899"/>
                </a:lnTo>
                <a:lnTo>
                  <a:pt x="3367" y="900"/>
                </a:lnTo>
                <a:lnTo>
                  <a:pt x="3370" y="901"/>
                </a:lnTo>
                <a:lnTo>
                  <a:pt x="3372" y="903"/>
                </a:lnTo>
                <a:lnTo>
                  <a:pt x="3375" y="904"/>
                </a:lnTo>
                <a:lnTo>
                  <a:pt x="3377" y="905"/>
                </a:lnTo>
                <a:lnTo>
                  <a:pt x="3379" y="906"/>
                </a:lnTo>
                <a:lnTo>
                  <a:pt x="3382" y="907"/>
                </a:lnTo>
                <a:lnTo>
                  <a:pt x="3385" y="907"/>
                </a:lnTo>
                <a:lnTo>
                  <a:pt x="3387" y="908"/>
                </a:lnTo>
                <a:lnTo>
                  <a:pt x="3390" y="909"/>
                </a:lnTo>
                <a:lnTo>
                  <a:pt x="3392" y="910"/>
                </a:lnTo>
                <a:lnTo>
                  <a:pt x="3395" y="910"/>
                </a:lnTo>
                <a:lnTo>
                  <a:pt x="3397" y="911"/>
                </a:lnTo>
                <a:lnTo>
                  <a:pt x="3400" y="911"/>
                </a:lnTo>
                <a:lnTo>
                  <a:pt x="3402" y="912"/>
                </a:lnTo>
                <a:lnTo>
                  <a:pt x="3405" y="912"/>
                </a:lnTo>
                <a:lnTo>
                  <a:pt x="3407" y="913"/>
                </a:lnTo>
                <a:lnTo>
                  <a:pt x="3410" y="912"/>
                </a:lnTo>
                <a:lnTo>
                  <a:pt x="3413" y="912"/>
                </a:lnTo>
                <a:lnTo>
                  <a:pt x="3415" y="912"/>
                </a:lnTo>
                <a:lnTo>
                  <a:pt x="3418" y="912"/>
                </a:lnTo>
                <a:lnTo>
                  <a:pt x="3420" y="913"/>
                </a:lnTo>
                <a:lnTo>
                  <a:pt x="3423" y="913"/>
                </a:lnTo>
                <a:lnTo>
                  <a:pt x="3425" y="907"/>
                </a:lnTo>
                <a:lnTo>
                  <a:pt x="3428" y="903"/>
                </a:lnTo>
                <a:lnTo>
                  <a:pt x="3430" y="899"/>
                </a:lnTo>
                <a:lnTo>
                  <a:pt x="3433" y="899"/>
                </a:lnTo>
                <a:lnTo>
                  <a:pt x="3435" y="899"/>
                </a:lnTo>
                <a:lnTo>
                  <a:pt x="3438" y="898"/>
                </a:lnTo>
                <a:lnTo>
                  <a:pt x="3441" y="897"/>
                </a:lnTo>
                <a:lnTo>
                  <a:pt x="3443" y="897"/>
                </a:lnTo>
                <a:lnTo>
                  <a:pt x="3445" y="896"/>
                </a:lnTo>
                <a:lnTo>
                  <a:pt x="3448" y="894"/>
                </a:lnTo>
                <a:lnTo>
                  <a:pt x="3451" y="894"/>
                </a:lnTo>
                <a:lnTo>
                  <a:pt x="3453" y="892"/>
                </a:lnTo>
                <a:lnTo>
                  <a:pt x="3456" y="892"/>
                </a:lnTo>
                <a:lnTo>
                  <a:pt x="3458" y="892"/>
                </a:lnTo>
                <a:lnTo>
                  <a:pt x="3461" y="892"/>
                </a:lnTo>
                <a:lnTo>
                  <a:pt x="3463" y="890"/>
                </a:lnTo>
                <a:lnTo>
                  <a:pt x="3466" y="890"/>
                </a:lnTo>
                <a:lnTo>
                  <a:pt x="3468" y="890"/>
                </a:lnTo>
                <a:lnTo>
                  <a:pt x="3471" y="887"/>
                </a:lnTo>
                <a:lnTo>
                  <a:pt x="3473" y="887"/>
                </a:lnTo>
                <a:lnTo>
                  <a:pt x="3476" y="884"/>
                </a:lnTo>
                <a:lnTo>
                  <a:pt x="3479" y="881"/>
                </a:lnTo>
                <a:lnTo>
                  <a:pt x="3481" y="878"/>
                </a:lnTo>
                <a:lnTo>
                  <a:pt x="3483" y="878"/>
                </a:lnTo>
                <a:lnTo>
                  <a:pt x="3486" y="879"/>
                </a:lnTo>
                <a:lnTo>
                  <a:pt x="3488" y="879"/>
                </a:lnTo>
                <a:lnTo>
                  <a:pt x="3491" y="879"/>
                </a:lnTo>
                <a:lnTo>
                  <a:pt x="3494" y="879"/>
                </a:lnTo>
                <a:lnTo>
                  <a:pt x="3496" y="878"/>
                </a:lnTo>
                <a:lnTo>
                  <a:pt x="3499" y="878"/>
                </a:lnTo>
                <a:lnTo>
                  <a:pt x="3501" y="878"/>
                </a:lnTo>
                <a:lnTo>
                  <a:pt x="3504" y="878"/>
                </a:lnTo>
                <a:lnTo>
                  <a:pt x="3506" y="878"/>
                </a:lnTo>
                <a:lnTo>
                  <a:pt x="3509" y="878"/>
                </a:lnTo>
                <a:lnTo>
                  <a:pt x="3511" y="878"/>
                </a:lnTo>
                <a:lnTo>
                  <a:pt x="3514" y="878"/>
                </a:lnTo>
                <a:lnTo>
                  <a:pt x="3516" y="878"/>
                </a:lnTo>
                <a:lnTo>
                  <a:pt x="3519" y="879"/>
                </a:lnTo>
                <a:lnTo>
                  <a:pt x="3522" y="879"/>
                </a:lnTo>
                <a:lnTo>
                  <a:pt x="3524" y="879"/>
                </a:lnTo>
                <a:lnTo>
                  <a:pt x="3526" y="878"/>
                </a:lnTo>
                <a:lnTo>
                  <a:pt x="3529" y="877"/>
                </a:lnTo>
                <a:lnTo>
                  <a:pt x="3532" y="877"/>
                </a:lnTo>
                <a:lnTo>
                  <a:pt x="3534" y="876"/>
                </a:lnTo>
                <a:lnTo>
                  <a:pt x="3537" y="875"/>
                </a:lnTo>
                <a:lnTo>
                  <a:pt x="3539" y="875"/>
                </a:lnTo>
                <a:lnTo>
                  <a:pt x="3542" y="875"/>
                </a:lnTo>
                <a:lnTo>
                  <a:pt x="3544" y="875"/>
                </a:lnTo>
                <a:lnTo>
                  <a:pt x="3547" y="875"/>
                </a:lnTo>
                <a:lnTo>
                  <a:pt x="3549" y="876"/>
                </a:lnTo>
                <a:lnTo>
                  <a:pt x="3552" y="875"/>
                </a:lnTo>
                <a:lnTo>
                  <a:pt x="3554" y="875"/>
                </a:lnTo>
                <a:lnTo>
                  <a:pt x="3557" y="875"/>
                </a:lnTo>
                <a:lnTo>
                  <a:pt x="3560" y="871"/>
                </a:lnTo>
                <a:lnTo>
                  <a:pt x="3562" y="870"/>
                </a:lnTo>
                <a:lnTo>
                  <a:pt x="3565" y="869"/>
                </a:lnTo>
                <a:lnTo>
                  <a:pt x="3567" y="869"/>
                </a:lnTo>
                <a:lnTo>
                  <a:pt x="3570" y="869"/>
                </a:lnTo>
                <a:lnTo>
                  <a:pt x="3572" y="869"/>
                </a:lnTo>
                <a:lnTo>
                  <a:pt x="3575" y="868"/>
                </a:lnTo>
                <a:lnTo>
                  <a:pt x="3577" y="868"/>
                </a:lnTo>
                <a:lnTo>
                  <a:pt x="3580" y="868"/>
                </a:lnTo>
                <a:lnTo>
                  <a:pt x="3582" y="867"/>
                </a:lnTo>
                <a:lnTo>
                  <a:pt x="3585" y="867"/>
                </a:lnTo>
                <a:lnTo>
                  <a:pt x="3587" y="866"/>
                </a:lnTo>
                <a:lnTo>
                  <a:pt x="3590" y="866"/>
                </a:lnTo>
                <a:lnTo>
                  <a:pt x="3592" y="866"/>
                </a:lnTo>
                <a:lnTo>
                  <a:pt x="3595" y="865"/>
                </a:lnTo>
                <a:lnTo>
                  <a:pt x="3597" y="864"/>
                </a:lnTo>
                <a:lnTo>
                  <a:pt x="3600" y="863"/>
                </a:lnTo>
                <a:lnTo>
                  <a:pt x="3603" y="863"/>
                </a:lnTo>
                <a:lnTo>
                  <a:pt x="3605" y="863"/>
                </a:lnTo>
                <a:lnTo>
                  <a:pt x="3607" y="863"/>
                </a:lnTo>
                <a:lnTo>
                  <a:pt x="3610" y="863"/>
                </a:lnTo>
                <a:lnTo>
                  <a:pt x="3613" y="861"/>
                </a:lnTo>
                <a:lnTo>
                  <a:pt x="3615" y="860"/>
                </a:lnTo>
                <a:lnTo>
                  <a:pt x="3618" y="860"/>
                </a:lnTo>
                <a:lnTo>
                  <a:pt x="3620" y="860"/>
                </a:lnTo>
                <a:lnTo>
                  <a:pt x="3623" y="860"/>
                </a:lnTo>
                <a:lnTo>
                  <a:pt x="3625" y="860"/>
                </a:lnTo>
                <a:lnTo>
                  <a:pt x="3628" y="860"/>
                </a:lnTo>
                <a:lnTo>
                  <a:pt x="3630" y="860"/>
                </a:lnTo>
                <a:lnTo>
                  <a:pt x="3633" y="860"/>
                </a:lnTo>
                <a:lnTo>
                  <a:pt x="3635" y="858"/>
                </a:lnTo>
                <a:lnTo>
                  <a:pt x="3638" y="856"/>
                </a:lnTo>
                <a:lnTo>
                  <a:pt x="3641" y="855"/>
                </a:lnTo>
                <a:lnTo>
                  <a:pt x="3643" y="855"/>
                </a:lnTo>
                <a:lnTo>
                  <a:pt x="3646" y="855"/>
                </a:lnTo>
                <a:lnTo>
                  <a:pt x="3648" y="855"/>
                </a:lnTo>
                <a:lnTo>
                  <a:pt x="3651" y="854"/>
                </a:lnTo>
                <a:lnTo>
                  <a:pt x="3653" y="854"/>
                </a:lnTo>
                <a:lnTo>
                  <a:pt x="3656" y="853"/>
                </a:lnTo>
                <a:lnTo>
                  <a:pt x="3658" y="853"/>
                </a:lnTo>
                <a:lnTo>
                  <a:pt x="3661" y="853"/>
                </a:lnTo>
                <a:lnTo>
                  <a:pt x="3663" y="852"/>
                </a:lnTo>
                <a:lnTo>
                  <a:pt x="3666" y="851"/>
                </a:lnTo>
                <a:lnTo>
                  <a:pt x="3669" y="850"/>
                </a:lnTo>
                <a:lnTo>
                  <a:pt x="3671" y="850"/>
                </a:lnTo>
                <a:lnTo>
                  <a:pt x="3673" y="849"/>
                </a:lnTo>
                <a:lnTo>
                  <a:pt x="3676" y="849"/>
                </a:lnTo>
                <a:lnTo>
                  <a:pt x="3679" y="847"/>
                </a:lnTo>
                <a:lnTo>
                  <a:pt x="3681" y="847"/>
                </a:lnTo>
                <a:lnTo>
                  <a:pt x="3684" y="850"/>
                </a:lnTo>
                <a:lnTo>
                  <a:pt x="3686" y="852"/>
                </a:lnTo>
                <a:lnTo>
                  <a:pt x="3688" y="856"/>
                </a:lnTo>
                <a:lnTo>
                  <a:pt x="3691" y="857"/>
                </a:lnTo>
                <a:lnTo>
                  <a:pt x="3694" y="855"/>
                </a:lnTo>
                <a:lnTo>
                  <a:pt x="3696" y="855"/>
                </a:lnTo>
                <a:lnTo>
                  <a:pt x="3699" y="854"/>
                </a:lnTo>
                <a:lnTo>
                  <a:pt x="3701" y="854"/>
                </a:lnTo>
                <a:lnTo>
                  <a:pt x="3704" y="855"/>
                </a:lnTo>
                <a:lnTo>
                  <a:pt x="3706" y="856"/>
                </a:lnTo>
                <a:lnTo>
                  <a:pt x="3709" y="855"/>
                </a:lnTo>
                <a:lnTo>
                  <a:pt x="3711" y="856"/>
                </a:lnTo>
                <a:lnTo>
                  <a:pt x="3714" y="856"/>
                </a:lnTo>
                <a:lnTo>
                  <a:pt x="3716" y="856"/>
                </a:lnTo>
                <a:lnTo>
                  <a:pt x="3719" y="857"/>
                </a:lnTo>
                <a:lnTo>
                  <a:pt x="3722" y="857"/>
                </a:lnTo>
                <a:lnTo>
                  <a:pt x="3724" y="857"/>
                </a:lnTo>
                <a:lnTo>
                  <a:pt x="3727" y="858"/>
                </a:lnTo>
                <a:lnTo>
                  <a:pt x="3729" y="860"/>
                </a:lnTo>
                <a:lnTo>
                  <a:pt x="3732" y="858"/>
                </a:lnTo>
                <a:lnTo>
                  <a:pt x="3734" y="857"/>
                </a:lnTo>
                <a:lnTo>
                  <a:pt x="3737" y="858"/>
                </a:lnTo>
                <a:lnTo>
                  <a:pt x="3739" y="859"/>
                </a:lnTo>
                <a:lnTo>
                  <a:pt x="3742" y="860"/>
                </a:lnTo>
                <a:lnTo>
                  <a:pt x="3744" y="861"/>
                </a:lnTo>
                <a:lnTo>
                  <a:pt x="3747" y="862"/>
                </a:lnTo>
                <a:lnTo>
                  <a:pt x="3750" y="863"/>
                </a:lnTo>
                <a:lnTo>
                  <a:pt x="3752" y="863"/>
                </a:lnTo>
                <a:lnTo>
                  <a:pt x="3754" y="863"/>
                </a:lnTo>
                <a:lnTo>
                  <a:pt x="3757" y="864"/>
                </a:lnTo>
                <a:lnTo>
                  <a:pt x="3760" y="864"/>
                </a:lnTo>
                <a:lnTo>
                  <a:pt x="3762" y="866"/>
                </a:lnTo>
                <a:lnTo>
                  <a:pt x="3765" y="867"/>
                </a:lnTo>
                <a:lnTo>
                  <a:pt x="3767" y="867"/>
                </a:lnTo>
                <a:lnTo>
                  <a:pt x="3770" y="868"/>
                </a:lnTo>
                <a:lnTo>
                  <a:pt x="3772" y="869"/>
                </a:lnTo>
                <a:lnTo>
                  <a:pt x="3775" y="870"/>
                </a:lnTo>
                <a:lnTo>
                  <a:pt x="3777" y="871"/>
                </a:lnTo>
                <a:lnTo>
                  <a:pt x="3780" y="872"/>
                </a:lnTo>
                <a:lnTo>
                  <a:pt x="3782" y="873"/>
                </a:lnTo>
                <a:lnTo>
                  <a:pt x="3785" y="875"/>
                </a:lnTo>
                <a:lnTo>
                  <a:pt x="3788" y="878"/>
                </a:lnTo>
                <a:lnTo>
                  <a:pt x="3790" y="880"/>
                </a:lnTo>
                <a:lnTo>
                  <a:pt x="3793" y="881"/>
                </a:lnTo>
                <a:lnTo>
                  <a:pt x="3795" y="884"/>
                </a:lnTo>
                <a:lnTo>
                  <a:pt x="3797" y="886"/>
                </a:lnTo>
                <a:lnTo>
                  <a:pt x="3800" y="886"/>
                </a:lnTo>
                <a:lnTo>
                  <a:pt x="3803" y="885"/>
                </a:lnTo>
                <a:lnTo>
                  <a:pt x="3805" y="884"/>
                </a:lnTo>
                <a:lnTo>
                  <a:pt x="3808" y="884"/>
                </a:lnTo>
                <a:lnTo>
                  <a:pt x="3810" y="885"/>
                </a:lnTo>
                <a:lnTo>
                  <a:pt x="3813" y="885"/>
                </a:lnTo>
                <a:lnTo>
                  <a:pt x="3816" y="887"/>
                </a:lnTo>
                <a:lnTo>
                  <a:pt x="3818" y="887"/>
                </a:lnTo>
                <a:lnTo>
                  <a:pt x="3820" y="887"/>
                </a:lnTo>
                <a:lnTo>
                  <a:pt x="3823" y="888"/>
                </a:lnTo>
                <a:lnTo>
                  <a:pt x="3825" y="889"/>
                </a:lnTo>
                <a:lnTo>
                  <a:pt x="3828" y="889"/>
                </a:lnTo>
                <a:lnTo>
                  <a:pt x="3831" y="890"/>
                </a:lnTo>
                <a:lnTo>
                  <a:pt x="3833" y="890"/>
                </a:lnTo>
                <a:lnTo>
                  <a:pt x="3835" y="890"/>
                </a:lnTo>
                <a:lnTo>
                  <a:pt x="3838" y="891"/>
                </a:lnTo>
                <a:lnTo>
                  <a:pt x="3841" y="892"/>
                </a:lnTo>
                <a:lnTo>
                  <a:pt x="3843" y="891"/>
                </a:lnTo>
                <a:lnTo>
                  <a:pt x="3846" y="891"/>
                </a:lnTo>
                <a:lnTo>
                  <a:pt x="3848" y="892"/>
                </a:lnTo>
                <a:lnTo>
                  <a:pt x="3851" y="892"/>
                </a:lnTo>
                <a:lnTo>
                  <a:pt x="3853" y="892"/>
                </a:lnTo>
                <a:lnTo>
                  <a:pt x="3856" y="894"/>
                </a:lnTo>
                <a:lnTo>
                  <a:pt x="3858" y="894"/>
                </a:lnTo>
                <a:lnTo>
                  <a:pt x="3861" y="896"/>
                </a:lnTo>
                <a:lnTo>
                  <a:pt x="3863" y="897"/>
                </a:lnTo>
                <a:lnTo>
                  <a:pt x="3866" y="896"/>
                </a:lnTo>
                <a:lnTo>
                  <a:pt x="3869" y="897"/>
                </a:lnTo>
                <a:lnTo>
                  <a:pt x="3871" y="898"/>
                </a:lnTo>
                <a:lnTo>
                  <a:pt x="3874" y="898"/>
                </a:lnTo>
                <a:lnTo>
                  <a:pt x="3876" y="898"/>
                </a:lnTo>
                <a:lnTo>
                  <a:pt x="3879" y="899"/>
                </a:lnTo>
                <a:lnTo>
                  <a:pt x="3881" y="901"/>
                </a:lnTo>
                <a:lnTo>
                  <a:pt x="3884" y="904"/>
                </a:lnTo>
                <a:lnTo>
                  <a:pt x="3886" y="904"/>
                </a:lnTo>
                <a:lnTo>
                  <a:pt x="3889" y="904"/>
                </a:lnTo>
                <a:lnTo>
                  <a:pt x="3891" y="905"/>
                </a:lnTo>
                <a:lnTo>
                  <a:pt x="3894" y="904"/>
                </a:lnTo>
                <a:lnTo>
                  <a:pt x="3897" y="903"/>
                </a:lnTo>
                <a:lnTo>
                  <a:pt x="3899" y="904"/>
                </a:lnTo>
                <a:lnTo>
                  <a:pt x="3901" y="905"/>
                </a:lnTo>
                <a:lnTo>
                  <a:pt x="3904" y="907"/>
                </a:lnTo>
                <a:lnTo>
                  <a:pt x="3906" y="907"/>
                </a:lnTo>
                <a:lnTo>
                  <a:pt x="3909" y="911"/>
                </a:lnTo>
                <a:lnTo>
                  <a:pt x="3912" y="911"/>
                </a:lnTo>
                <a:lnTo>
                  <a:pt x="3914" y="911"/>
                </a:lnTo>
                <a:lnTo>
                  <a:pt x="3917" y="911"/>
                </a:lnTo>
                <a:lnTo>
                  <a:pt x="3919" y="909"/>
                </a:lnTo>
                <a:lnTo>
                  <a:pt x="3922" y="908"/>
                </a:lnTo>
                <a:lnTo>
                  <a:pt x="3924" y="909"/>
                </a:lnTo>
                <a:lnTo>
                  <a:pt x="3927" y="910"/>
                </a:lnTo>
                <a:lnTo>
                  <a:pt x="3929" y="911"/>
                </a:lnTo>
                <a:lnTo>
                  <a:pt x="3932" y="912"/>
                </a:lnTo>
                <a:lnTo>
                  <a:pt x="3934" y="913"/>
                </a:lnTo>
                <a:lnTo>
                  <a:pt x="3937" y="913"/>
                </a:lnTo>
                <a:lnTo>
                  <a:pt x="3940" y="913"/>
                </a:lnTo>
                <a:lnTo>
                  <a:pt x="3942" y="914"/>
                </a:lnTo>
                <a:lnTo>
                  <a:pt x="3944" y="914"/>
                </a:lnTo>
                <a:lnTo>
                  <a:pt x="3947" y="915"/>
                </a:lnTo>
                <a:lnTo>
                  <a:pt x="3950" y="916"/>
                </a:lnTo>
                <a:lnTo>
                  <a:pt x="3952" y="917"/>
                </a:lnTo>
                <a:lnTo>
                  <a:pt x="3955" y="917"/>
                </a:lnTo>
                <a:lnTo>
                  <a:pt x="3957" y="917"/>
                </a:lnTo>
                <a:lnTo>
                  <a:pt x="3960" y="918"/>
                </a:lnTo>
                <a:lnTo>
                  <a:pt x="3962" y="919"/>
                </a:lnTo>
                <a:lnTo>
                  <a:pt x="3965" y="919"/>
                </a:lnTo>
                <a:lnTo>
                  <a:pt x="3967" y="919"/>
                </a:lnTo>
                <a:lnTo>
                  <a:pt x="3970" y="920"/>
                </a:lnTo>
                <a:lnTo>
                  <a:pt x="3972" y="920"/>
                </a:lnTo>
                <a:lnTo>
                  <a:pt x="3975" y="919"/>
                </a:lnTo>
                <a:lnTo>
                  <a:pt x="3978" y="920"/>
                </a:lnTo>
                <a:lnTo>
                  <a:pt x="3980" y="920"/>
                </a:lnTo>
                <a:lnTo>
                  <a:pt x="3982" y="920"/>
                </a:lnTo>
                <a:lnTo>
                  <a:pt x="3985" y="920"/>
                </a:lnTo>
                <a:lnTo>
                  <a:pt x="3988" y="920"/>
                </a:lnTo>
                <a:lnTo>
                  <a:pt x="3990" y="921"/>
                </a:lnTo>
                <a:lnTo>
                  <a:pt x="3993" y="922"/>
                </a:lnTo>
                <a:lnTo>
                  <a:pt x="3995" y="923"/>
                </a:lnTo>
                <a:lnTo>
                  <a:pt x="3998" y="923"/>
                </a:lnTo>
                <a:lnTo>
                  <a:pt x="4000" y="924"/>
                </a:lnTo>
                <a:lnTo>
                  <a:pt x="4003" y="924"/>
                </a:lnTo>
                <a:lnTo>
                  <a:pt x="4005" y="925"/>
                </a:lnTo>
                <a:lnTo>
                  <a:pt x="4008" y="925"/>
                </a:lnTo>
                <a:lnTo>
                  <a:pt x="4010" y="926"/>
                </a:lnTo>
                <a:lnTo>
                  <a:pt x="4013" y="926"/>
                </a:lnTo>
                <a:lnTo>
                  <a:pt x="4016" y="927"/>
                </a:lnTo>
                <a:lnTo>
                  <a:pt x="4018" y="928"/>
                </a:lnTo>
                <a:lnTo>
                  <a:pt x="4021" y="927"/>
                </a:lnTo>
                <a:lnTo>
                  <a:pt x="4023" y="928"/>
                </a:lnTo>
                <a:lnTo>
                  <a:pt x="4025" y="928"/>
                </a:lnTo>
                <a:lnTo>
                  <a:pt x="4028" y="929"/>
                </a:lnTo>
                <a:lnTo>
                  <a:pt x="4031" y="930"/>
                </a:lnTo>
                <a:lnTo>
                  <a:pt x="4033" y="931"/>
                </a:lnTo>
                <a:lnTo>
                  <a:pt x="4036" y="931"/>
                </a:lnTo>
                <a:lnTo>
                  <a:pt x="4038" y="932"/>
                </a:lnTo>
                <a:lnTo>
                  <a:pt x="4041" y="932"/>
                </a:lnTo>
                <a:lnTo>
                  <a:pt x="4043" y="934"/>
                </a:lnTo>
                <a:lnTo>
                  <a:pt x="4046" y="934"/>
                </a:lnTo>
                <a:lnTo>
                  <a:pt x="4048" y="935"/>
                </a:lnTo>
                <a:lnTo>
                  <a:pt x="4051" y="935"/>
                </a:lnTo>
                <a:lnTo>
                  <a:pt x="4053" y="935"/>
                </a:lnTo>
                <a:lnTo>
                  <a:pt x="4056" y="937"/>
                </a:lnTo>
                <a:lnTo>
                  <a:pt x="4059" y="938"/>
                </a:lnTo>
                <a:lnTo>
                  <a:pt x="4061" y="938"/>
                </a:lnTo>
                <a:lnTo>
                  <a:pt x="4064" y="937"/>
                </a:lnTo>
                <a:lnTo>
                  <a:pt x="4066" y="936"/>
                </a:lnTo>
                <a:lnTo>
                  <a:pt x="4069" y="937"/>
                </a:lnTo>
                <a:lnTo>
                  <a:pt x="4071" y="938"/>
                </a:lnTo>
                <a:lnTo>
                  <a:pt x="4074" y="939"/>
                </a:lnTo>
                <a:lnTo>
                  <a:pt x="4076" y="940"/>
                </a:lnTo>
                <a:lnTo>
                  <a:pt x="4079" y="941"/>
                </a:lnTo>
                <a:lnTo>
                  <a:pt x="4081" y="942"/>
                </a:lnTo>
                <a:lnTo>
                  <a:pt x="4084" y="942"/>
                </a:lnTo>
                <a:lnTo>
                  <a:pt x="4086" y="943"/>
                </a:lnTo>
                <a:lnTo>
                  <a:pt x="4089" y="943"/>
                </a:lnTo>
                <a:lnTo>
                  <a:pt x="4091" y="943"/>
                </a:lnTo>
                <a:lnTo>
                  <a:pt x="4094" y="942"/>
                </a:lnTo>
                <a:lnTo>
                  <a:pt x="4097" y="943"/>
                </a:lnTo>
                <a:lnTo>
                  <a:pt x="4099" y="944"/>
                </a:lnTo>
                <a:lnTo>
                  <a:pt x="4102" y="944"/>
                </a:lnTo>
                <a:lnTo>
                  <a:pt x="4104" y="944"/>
                </a:lnTo>
                <a:lnTo>
                  <a:pt x="4106" y="943"/>
                </a:lnTo>
                <a:lnTo>
                  <a:pt x="4109" y="943"/>
                </a:lnTo>
                <a:lnTo>
                  <a:pt x="4112" y="941"/>
                </a:lnTo>
                <a:lnTo>
                  <a:pt x="4114" y="940"/>
                </a:lnTo>
                <a:lnTo>
                  <a:pt x="4117" y="940"/>
                </a:lnTo>
                <a:lnTo>
                  <a:pt x="4119" y="939"/>
                </a:lnTo>
                <a:lnTo>
                  <a:pt x="4122" y="939"/>
                </a:lnTo>
                <a:lnTo>
                  <a:pt x="4125" y="938"/>
                </a:lnTo>
                <a:lnTo>
                  <a:pt x="4127" y="937"/>
                </a:lnTo>
                <a:lnTo>
                  <a:pt x="4129" y="937"/>
                </a:lnTo>
                <a:lnTo>
                  <a:pt x="4132" y="936"/>
                </a:lnTo>
                <a:lnTo>
                  <a:pt x="4134" y="935"/>
                </a:lnTo>
                <a:lnTo>
                  <a:pt x="4137" y="935"/>
                </a:lnTo>
                <a:lnTo>
                  <a:pt x="4140" y="935"/>
                </a:lnTo>
                <a:lnTo>
                  <a:pt x="4142" y="935"/>
                </a:lnTo>
                <a:lnTo>
                  <a:pt x="4145" y="935"/>
                </a:lnTo>
                <a:lnTo>
                  <a:pt x="4147" y="934"/>
                </a:lnTo>
                <a:lnTo>
                  <a:pt x="4150" y="933"/>
                </a:lnTo>
                <a:lnTo>
                  <a:pt x="4152" y="932"/>
                </a:lnTo>
                <a:lnTo>
                  <a:pt x="4155" y="932"/>
                </a:lnTo>
                <a:lnTo>
                  <a:pt x="4157" y="932"/>
                </a:lnTo>
                <a:lnTo>
                  <a:pt x="4160" y="933"/>
                </a:lnTo>
                <a:lnTo>
                  <a:pt x="4162" y="933"/>
                </a:lnTo>
                <a:lnTo>
                  <a:pt x="4165" y="934"/>
                </a:lnTo>
                <a:lnTo>
                  <a:pt x="4168" y="935"/>
                </a:lnTo>
                <a:lnTo>
                  <a:pt x="4170" y="935"/>
                </a:lnTo>
                <a:lnTo>
                  <a:pt x="4172" y="935"/>
                </a:lnTo>
                <a:lnTo>
                  <a:pt x="4175" y="935"/>
                </a:lnTo>
                <a:lnTo>
                  <a:pt x="4178" y="935"/>
                </a:lnTo>
                <a:lnTo>
                  <a:pt x="4180" y="935"/>
                </a:lnTo>
                <a:lnTo>
                  <a:pt x="4183" y="935"/>
                </a:lnTo>
                <a:lnTo>
                  <a:pt x="4185" y="935"/>
                </a:lnTo>
                <a:lnTo>
                  <a:pt x="4188" y="933"/>
                </a:lnTo>
                <a:lnTo>
                  <a:pt x="4190" y="932"/>
                </a:lnTo>
                <a:lnTo>
                  <a:pt x="4193" y="932"/>
                </a:lnTo>
                <a:lnTo>
                  <a:pt x="4195" y="933"/>
                </a:lnTo>
                <a:lnTo>
                  <a:pt x="4198" y="933"/>
                </a:lnTo>
                <a:lnTo>
                  <a:pt x="4200" y="934"/>
                </a:lnTo>
                <a:lnTo>
                  <a:pt x="4203" y="934"/>
                </a:lnTo>
                <a:lnTo>
                  <a:pt x="4206" y="933"/>
                </a:lnTo>
                <a:lnTo>
                  <a:pt x="4208" y="933"/>
                </a:lnTo>
                <a:lnTo>
                  <a:pt x="4210" y="934"/>
                </a:lnTo>
                <a:lnTo>
                  <a:pt x="4213" y="934"/>
                </a:lnTo>
                <a:lnTo>
                  <a:pt x="4216" y="934"/>
                </a:lnTo>
                <a:lnTo>
                  <a:pt x="4218" y="934"/>
                </a:lnTo>
                <a:lnTo>
                  <a:pt x="4221" y="934"/>
                </a:lnTo>
                <a:lnTo>
                  <a:pt x="4223" y="934"/>
                </a:lnTo>
                <a:lnTo>
                  <a:pt x="4226" y="934"/>
                </a:lnTo>
                <a:lnTo>
                  <a:pt x="4228" y="934"/>
                </a:lnTo>
                <a:lnTo>
                  <a:pt x="4231" y="933"/>
                </a:lnTo>
                <a:lnTo>
                  <a:pt x="4233" y="933"/>
                </a:lnTo>
                <a:lnTo>
                  <a:pt x="4236" y="933"/>
                </a:lnTo>
                <a:lnTo>
                  <a:pt x="4238" y="934"/>
                </a:lnTo>
                <a:lnTo>
                  <a:pt x="4241" y="935"/>
                </a:lnTo>
                <a:lnTo>
                  <a:pt x="4243" y="934"/>
                </a:lnTo>
                <a:lnTo>
                  <a:pt x="4246" y="935"/>
                </a:lnTo>
                <a:lnTo>
                  <a:pt x="4249" y="935"/>
                </a:lnTo>
                <a:lnTo>
                  <a:pt x="4251" y="933"/>
                </a:lnTo>
                <a:lnTo>
                  <a:pt x="4253" y="933"/>
                </a:lnTo>
                <a:lnTo>
                  <a:pt x="4256" y="932"/>
                </a:lnTo>
                <a:lnTo>
                  <a:pt x="4259" y="932"/>
                </a:lnTo>
                <a:lnTo>
                  <a:pt x="4261" y="931"/>
                </a:lnTo>
                <a:lnTo>
                  <a:pt x="4264" y="931"/>
                </a:lnTo>
                <a:lnTo>
                  <a:pt x="4266" y="930"/>
                </a:lnTo>
                <a:lnTo>
                  <a:pt x="4269" y="930"/>
                </a:lnTo>
                <a:lnTo>
                  <a:pt x="4271" y="929"/>
                </a:lnTo>
                <a:lnTo>
                  <a:pt x="4274" y="928"/>
                </a:lnTo>
                <a:lnTo>
                  <a:pt x="4276" y="925"/>
                </a:lnTo>
                <a:lnTo>
                  <a:pt x="4279" y="924"/>
                </a:lnTo>
                <a:lnTo>
                  <a:pt x="4281" y="925"/>
                </a:lnTo>
                <a:lnTo>
                  <a:pt x="4284" y="926"/>
                </a:lnTo>
                <a:lnTo>
                  <a:pt x="4287" y="926"/>
                </a:lnTo>
                <a:lnTo>
                  <a:pt x="4289" y="926"/>
                </a:lnTo>
                <a:lnTo>
                  <a:pt x="4292" y="924"/>
                </a:lnTo>
                <a:lnTo>
                  <a:pt x="4294" y="925"/>
                </a:lnTo>
                <a:lnTo>
                  <a:pt x="4297" y="925"/>
                </a:lnTo>
                <a:lnTo>
                  <a:pt x="4299" y="923"/>
                </a:lnTo>
                <a:lnTo>
                  <a:pt x="4302" y="920"/>
                </a:lnTo>
                <a:lnTo>
                  <a:pt x="4304" y="917"/>
                </a:lnTo>
                <a:lnTo>
                  <a:pt x="4307" y="915"/>
                </a:lnTo>
                <a:lnTo>
                  <a:pt x="4309" y="914"/>
                </a:lnTo>
                <a:lnTo>
                  <a:pt x="4312" y="913"/>
                </a:lnTo>
                <a:lnTo>
                  <a:pt x="4315" y="911"/>
                </a:lnTo>
                <a:lnTo>
                  <a:pt x="4317" y="910"/>
                </a:lnTo>
                <a:lnTo>
                  <a:pt x="4319" y="908"/>
                </a:lnTo>
                <a:lnTo>
                  <a:pt x="4322" y="906"/>
                </a:lnTo>
                <a:lnTo>
                  <a:pt x="4325" y="905"/>
                </a:lnTo>
                <a:lnTo>
                  <a:pt x="4325" y="905"/>
                </a:lnTo>
              </a:path>
            </a:pathLst>
          </a:custGeom>
          <a:noFill/>
          <a:ln w="38100" cap="flat">
            <a:solidFill>
              <a:srgbClr val="00B05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Freeform 175">
            <a:extLst>
              <a:ext uri="{FF2B5EF4-FFF2-40B4-BE49-F238E27FC236}">
                <a16:creationId xmlns:a16="http://schemas.microsoft.com/office/drawing/2014/main" id="{D11CBEE3-5C88-4C25-ACE6-6328D9A3837A}"/>
              </a:ext>
            </a:extLst>
          </p:cNvPr>
          <p:cNvSpPr>
            <a:spLocks/>
          </p:cNvSpPr>
          <p:nvPr/>
        </p:nvSpPr>
        <p:spPr bwMode="auto">
          <a:xfrm>
            <a:off x="4372769" y="2638425"/>
            <a:ext cx="2021681" cy="387350"/>
          </a:xfrm>
          <a:custGeom>
            <a:avLst/>
            <a:gdLst>
              <a:gd name="T0" fmla="*/ 24 w 1700"/>
              <a:gd name="T1" fmla="*/ 297 h 494"/>
              <a:gd name="T2" fmla="*/ 52 w 1700"/>
              <a:gd name="T3" fmla="*/ 299 h 494"/>
              <a:gd name="T4" fmla="*/ 79 w 1700"/>
              <a:gd name="T5" fmla="*/ 303 h 494"/>
              <a:gd name="T6" fmla="*/ 106 w 1700"/>
              <a:gd name="T7" fmla="*/ 284 h 494"/>
              <a:gd name="T8" fmla="*/ 133 w 1700"/>
              <a:gd name="T9" fmla="*/ 256 h 494"/>
              <a:gd name="T10" fmla="*/ 160 w 1700"/>
              <a:gd name="T11" fmla="*/ 283 h 494"/>
              <a:gd name="T12" fmla="*/ 188 w 1700"/>
              <a:gd name="T13" fmla="*/ 226 h 494"/>
              <a:gd name="T14" fmla="*/ 215 w 1700"/>
              <a:gd name="T15" fmla="*/ 180 h 494"/>
              <a:gd name="T16" fmla="*/ 242 w 1700"/>
              <a:gd name="T17" fmla="*/ 123 h 494"/>
              <a:gd name="T18" fmla="*/ 270 w 1700"/>
              <a:gd name="T19" fmla="*/ 61 h 494"/>
              <a:gd name="T20" fmla="*/ 297 w 1700"/>
              <a:gd name="T21" fmla="*/ 118 h 494"/>
              <a:gd name="T22" fmla="*/ 324 w 1700"/>
              <a:gd name="T23" fmla="*/ 207 h 494"/>
              <a:gd name="T24" fmla="*/ 351 w 1700"/>
              <a:gd name="T25" fmla="*/ 273 h 494"/>
              <a:gd name="T26" fmla="*/ 379 w 1700"/>
              <a:gd name="T27" fmla="*/ 249 h 494"/>
              <a:gd name="T28" fmla="*/ 406 w 1700"/>
              <a:gd name="T29" fmla="*/ 281 h 494"/>
              <a:gd name="T30" fmla="*/ 433 w 1700"/>
              <a:gd name="T31" fmla="*/ 302 h 494"/>
              <a:gd name="T32" fmla="*/ 460 w 1700"/>
              <a:gd name="T33" fmla="*/ 306 h 494"/>
              <a:gd name="T34" fmla="*/ 488 w 1700"/>
              <a:gd name="T35" fmla="*/ 311 h 494"/>
              <a:gd name="T36" fmla="*/ 515 w 1700"/>
              <a:gd name="T37" fmla="*/ 324 h 494"/>
              <a:gd name="T38" fmla="*/ 542 w 1700"/>
              <a:gd name="T39" fmla="*/ 330 h 494"/>
              <a:gd name="T40" fmla="*/ 569 w 1700"/>
              <a:gd name="T41" fmla="*/ 318 h 494"/>
              <a:gd name="T42" fmla="*/ 597 w 1700"/>
              <a:gd name="T43" fmla="*/ 330 h 494"/>
              <a:gd name="T44" fmla="*/ 624 w 1700"/>
              <a:gd name="T45" fmla="*/ 315 h 494"/>
              <a:gd name="T46" fmla="*/ 651 w 1700"/>
              <a:gd name="T47" fmla="*/ 309 h 494"/>
              <a:gd name="T48" fmla="*/ 678 w 1700"/>
              <a:gd name="T49" fmla="*/ 299 h 494"/>
              <a:gd name="T50" fmla="*/ 706 w 1700"/>
              <a:gd name="T51" fmla="*/ 332 h 494"/>
              <a:gd name="T52" fmla="*/ 733 w 1700"/>
              <a:gd name="T53" fmla="*/ 112 h 494"/>
              <a:gd name="T54" fmla="*/ 760 w 1700"/>
              <a:gd name="T55" fmla="*/ 66 h 494"/>
              <a:gd name="T56" fmla="*/ 787 w 1700"/>
              <a:gd name="T57" fmla="*/ 20 h 494"/>
              <a:gd name="T58" fmla="*/ 815 w 1700"/>
              <a:gd name="T59" fmla="*/ 93 h 494"/>
              <a:gd name="T60" fmla="*/ 842 w 1700"/>
              <a:gd name="T61" fmla="*/ 87 h 494"/>
              <a:gd name="T62" fmla="*/ 869 w 1700"/>
              <a:gd name="T63" fmla="*/ 57 h 494"/>
              <a:gd name="T64" fmla="*/ 897 w 1700"/>
              <a:gd name="T65" fmla="*/ 67 h 494"/>
              <a:gd name="T66" fmla="*/ 924 w 1700"/>
              <a:gd name="T67" fmla="*/ 63 h 494"/>
              <a:gd name="T68" fmla="*/ 951 w 1700"/>
              <a:gd name="T69" fmla="*/ 78 h 494"/>
              <a:gd name="T70" fmla="*/ 978 w 1700"/>
              <a:gd name="T71" fmla="*/ 37 h 494"/>
              <a:gd name="T72" fmla="*/ 1006 w 1700"/>
              <a:gd name="T73" fmla="*/ 40 h 494"/>
              <a:gd name="T74" fmla="*/ 1033 w 1700"/>
              <a:gd name="T75" fmla="*/ 5 h 494"/>
              <a:gd name="T76" fmla="*/ 1060 w 1700"/>
              <a:gd name="T77" fmla="*/ 36 h 494"/>
              <a:gd name="T78" fmla="*/ 1087 w 1700"/>
              <a:gd name="T79" fmla="*/ 14 h 494"/>
              <a:gd name="T80" fmla="*/ 1114 w 1700"/>
              <a:gd name="T81" fmla="*/ 69 h 494"/>
              <a:gd name="T82" fmla="*/ 1142 w 1700"/>
              <a:gd name="T83" fmla="*/ 41 h 494"/>
              <a:gd name="T84" fmla="*/ 1169 w 1700"/>
              <a:gd name="T85" fmla="*/ 91 h 494"/>
              <a:gd name="T86" fmla="*/ 1196 w 1700"/>
              <a:gd name="T87" fmla="*/ 87 h 494"/>
              <a:gd name="T88" fmla="*/ 1224 w 1700"/>
              <a:gd name="T89" fmla="*/ 116 h 494"/>
              <a:gd name="T90" fmla="*/ 1251 w 1700"/>
              <a:gd name="T91" fmla="*/ 102 h 494"/>
              <a:gd name="T92" fmla="*/ 1278 w 1700"/>
              <a:gd name="T93" fmla="*/ 97 h 494"/>
              <a:gd name="T94" fmla="*/ 1305 w 1700"/>
              <a:gd name="T95" fmla="*/ 149 h 494"/>
              <a:gd name="T96" fmla="*/ 1333 w 1700"/>
              <a:gd name="T97" fmla="*/ 91 h 494"/>
              <a:gd name="T98" fmla="*/ 1360 w 1700"/>
              <a:gd name="T99" fmla="*/ 98 h 494"/>
              <a:gd name="T100" fmla="*/ 1387 w 1700"/>
              <a:gd name="T101" fmla="*/ 112 h 494"/>
              <a:gd name="T102" fmla="*/ 1414 w 1700"/>
              <a:gd name="T103" fmla="*/ 108 h 494"/>
              <a:gd name="T104" fmla="*/ 1442 w 1700"/>
              <a:gd name="T105" fmla="*/ 168 h 494"/>
              <a:gd name="T106" fmla="*/ 1469 w 1700"/>
              <a:gd name="T107" fmla="*/ 182 h 494"/>
              <a:gd name="T108" fmla="*/ 1496 w 1700"/>
              <a:gd name="T109" fmla="*/ 214 h 494"/>
              <a:gd name="T110" fmla="*/ 1524 w 1700"/>
              <a:gd name="T111" fmla="*/ 263 h 494"/>
              <a:gd name="T112" fmla="*/ 1551 w 1700"/>
              <a:gd name="T113" fmla="*/ 289 h 494"/>
              <a:gd name="T114" fmla="*/ 1578 w 1700"/>
              <a:gd name="T115" fmla="*/ 329 h 494"/>
              <a:gd name="T116" fmla="*/ 1605 w 1700"/>
              <a:gd name="T117" fmla="*/ 320 h 494"/>
              <a:gd name="T118" fmla="*/ 1632 w 1700"/>
              <a:gd name="T119" fmla="*/ 314 h 494"/>
              <a:gd name="T120" fmla="*/ 1660 w 1700"/>
              <a:gd name="T121" fmla="*/ 289 h 494"/>
              <a:gd name="T122" fmla="*/ 1687 w 1700"/>
              <a:gd name="T123" fmla="*/ 28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0" h="494">
                <a:moveTo>
                  <a:pt x="0" y="478"/>
                </a:moveTo>
                <a:lnTo>
                  <a:pt x="4" y="487"/>
                </a:lnTo>
                <a:lnTo>
                  <a:pt x="7" y="494"/>
                </a:lnTo>
                <a:lnTo>
                  <a:pt x="11" y="429"/>
                </a:lnTo>
                <a:lnTo>
                  <a:pt x="14" y="377"/>
                </a:lnTo>
                <a:lnTo>
                  <a:pt x="18" y="326"/>
                </a:lnTo>
                <a:lnTo>
                  <a:pt x="21" y="313"/>
                </a:lnTo>
                <a:lnTo>
                  <a:pt x="24" y="297"/>
                </a:lnTo>
                <a:lnTo>
                  <a:pt x="28" y="283"/>
                </a:lnTo>
                <a:lnTo>
                  <a:pt x="31" y="298"/>
                </a:lnTo>
                <a:lnTo>
                  <a:pt x="35" y="306"/>
                </a:lnTo>
                <a:lnTo>
                  <a:pt x="38" y="317"/>
                </a:lnTo>
                <a:lnTo>
                  <a:pt x="41" y="314"/>
                </a:lnTo>
                <a:lnTo>
                  <a:pt x="45" y="320"/>
                </a:lnTo>
                <a:lnTo>
                  <a:pt x="48" y="314"/>
                </a:lnTo>
                <a:lnTo>
                  <a:pt x="52" y="299"/>
                </a:lnTo>
                <a:lnTo>
                  <a:pt x="55" y="292"/>
                </a:lnTo>
                <a:lnTo>
                  <a:pt x="58" y="292"/>
                </a:lnTo>
                <a:lnTo>
                  <a:pt x="62" y="303"/>
                </a:lnTo>
                <a:lnTo>
                  <a:pt x="65" y="297"/>
                </a:lnTo>
                <a:lnTo>
                  <a:pt x="69" y="292"/>
                </a:lnTo>
                <a:lnTo>
                  <a:pt x="72" y="292"/>
                </a:lnTo>
                <a:lnTo>
                  <a:pt x="75" y="305"/>
                </a:lnTo>
                <a:lnTo>
                  <a:pt x="79" y="303"/>
                </a:lnTo>
                <a:lnTo>
                  <a:pt x="82" y="290"/>
                </a:lnTo>
                <a:lnTo>
                  <a:pt x="86" y="284"/>
                </a:lnTo>
                <a:lnTo>
                  <a:pt x="89" y="296"/>
                </a:lnTo>
                <a:lnTo>
                  <a:pt x="92" y="290"/>
                </a:lnTo>
                <a:lnTo>
                  <a:pt x="96" y="276"/>
                </a:lnTo>
                <a:lnTo>
                  <a:pt x="99" y="275"/>
                </a:lnTo>
                <a:lnTo>
                  <a:pt x="103" y="277"/>
                </a:lnTo>
                <a:lnTo>
                  <a:pt x="106" y="284"/>
                </a:lnTo>
                <a:lnTo>
                  <a:pt x="109" y="275"/>
                </a:lnTo>
                <a:lnTo>
                  <a:pt x="113" y="271"/>
                </a:lnTo>
                <a:lnTo>
                  <a:pt x="116" y="284"/>
                </a:lnTo>
                <a:lnTo>
                  <a:pt x="120" y="289"/>
                </a:lnTo>
                <a:lnTo>
                  <a:pt x="123" y="275"/>
                </a:lnTo>
                <a:lnTo>
                  <a:pt x="126" y="250"/>
                </a:lnTo>
                <a:lnTo>
                  <a:pt x="130" y="242"/>
                </a:lnTo>
                <a:lnTo>
                  <a:pt x="133" y="256"/>
                </a:lnTo>
                <a:lnTo>
                  <a:pt x="137" y="277"/>
                </a:lnTo>
                <a:lnTo>
                  <a:pt x="140" y="281"/>
                </a:lnTo>
                <a:lnTo>
                  <a:pt x="143" y="280"/>
                </a:lnTo>
                <a:lnTo>
                  <a:pt x="147" y="272"/>
                </a:lnTo>
                <a:lnTo>
                  <a:pt x="150" y="267"/>
                </a:lnTo>
                <a:lnTo>
                  <a:pt x="154" y="288"/>
                </a:lnTo>
                <a:lnTo>
                  <a:pt x="157" y="289"/>
                </a:lnTo>
                <a:lnTo>
                  <a:pt x="160" y="283"/>
                </a:lnTo>
                <a:lnTo>
                  <a:pt x="164" y="277"/>
                </a:lnTo>
                <a:lnTo>
                  <a:pt x="167" y="284"/>
                </a:lnTo>
                <a:lnTo>
                  <a:pt x="171" y="277"/>
                </a:lnTo>
                <a:lnTo>
                  <a:pt x="174" y="264"/>
                </a:lnTo>
                <a:lnTo>
                  <a:pt x="177" y="242"/>
                </a:lnTo>
                <a:lnTo>
                  <a:pt x="181" y="241"/>
                </a:lnTo>
                <a:lnTo>
                  <a:pt x="184" y="228"/>
                </a:lnTo>
                <a:lnTo>
                  <a:pt x="188" y="226"/>
                </a:lnTo>
                <a:lnTo>
                  <a:pt x="191" y="229"/>
                </a:lnTo>
                <a:lnTo>
                  <a:pt x="195" y="227"/>
                </a:lnTo>
                <a:lnTo>
                  <a:pt x="198" y="224"/>
                </a:lnTo>
                <a:lnTo>
                  <a:pt x="201" y="197"/>
                </a:lnTo>
                <a:lnTo>
                  <a:pt x="205" y="202"/>
                </a:lnTo>
                <a:lnTo>
                  <a:pt x="208" y="198"/>
                </a:lnTo>
                <a:lnTo>
                  <a:pt x="212" y="205"/>
                </a:lnTo>
                <a:lnTo>
                  <a:pt x="215" y="180"/>
                </a:lnTo>
                <a:lnTo>
                  <a:pt x="218" y="188"/>
                </a:lnTo>
                <a:lnTo>
                  <a:pt x="222" y="171"/>
                </a:lnTo>
                <a:lnTo>
                  <a:pt x="225" y="164"/>
                </a:lnTo>
                <a:lnTo>
                  <a:pt x="229" y="128"/>
                </a:lnTo>
                <a:lnTo>
                  <a:pt x="232" y="133"/>
                </a:lnTo>
                <a:lnTo>
                  <a:pt x="235" y="133"/>
                </a:lnTo>
                <a:lnTo>
                  <a:pt x="239" y="135"/>
                </a:lnTo>
                <a:lnTo>
                  <a:pt x="242" y="123"/>
                </a:lnTo>
                <a:lnTo>
                  <a:pt x="246" y="113"/>
                </a:lnTo>
                <a:lnTo>
                  <a:pt x="249" y="92"/>
                </a:lnTo>
                <a:lnTo>
                  <a:pt x="253" y="95"/>
                </a:lnTo>
                <a:lnTo>
                  <a:pt x="256" y="94"/>
                </a:lnTo>
                <a:lnTo>
                  <a:pt x="259" y="89"/>
                </a:lnTo>
                <a:lnTo>
                  <a:pt x="263" y="63"/>
                </a:lnTo>
                <a:lnTo>
                  <a:pt x="266" y="52"/>
                </a:lnTo>
                <a:lnTo>
                  <a:pt x="270" y="61"/>
                </a:lnTo>
                <a:lnTo>
                  <a:pt x="273" y="57"/>
                </a:lnTo>
                <a:lnTo>
                  <a:pt x="276" y="77"/>
                </a:lnTo>
                <a:lnTo>
                  <a:pt x="280" y="78"/>
                </a:lnTo>
                <a:lnTo>
                  <a:pt x="283" y="101"/>
                </a:lnTo>
                <a:lnTo>
                  <a:pt x="287" y="101"/>
                </a:lnTo>
                <a:lnTo>
                  <a:pt x="290" y="106"/>
                </a:lnTo>
                <a:lnTo>
                  <a:pt x="293" y="120"/>
                </a:lnTo>
                <a:lnTo>
                  <a:pt x="297" y="118"/>
                </a:lnTo>
                <a:lnTo>
                  <a:pt x="300" y="129"/>
                </a:lnTo>
                <a:lnTo>
                  <a:pt x="304" y="147"/>
                </a:lnTo>
                <a:lnTo>
                  <a:pt x="307" y="143"/>
                </a:lnTo>
                <a:lnTo>
                  <a:pt x="311" y="151"/>
                </a:lnTo>
                <a:lnTo>
                  <a:pt x="314" y="145"/>
                </a:lnTo>
                <a:lnTo>
                  <a:pt x="317" y="178"/>
                </a:lnTo>
                <a:lnTo>
                  <a:pt x="321" y="186"/>
                </a:lnTo>
                <a:lnTo>
                  <a:pt x="324" y="207"/>
                </a:lnTo>
                <a:lnTo>
                  <a:pt x="328" y="213"/>
                </a:lnTo>
                <a:lnTo>
                  <a:pt x="331" y="223"/>
                </a:lnTo>
                <a:lnTo>
                  <a:pt x="334" y="211"/>
                </a:lnTo>
                <a:lnTo>
                  <a:pt x="338" y="224"/>
                </a:lnTo>
                <a:lnTo>
                  <a:pt x="341" y="230"/>
                </a:lnTo>
                <a:lnTo>
                  <a:pt x="345" y="256"/>
                </a:lnTo>
                <a:lnTo>
                  <a:pt x="348" y="257"/>
                </a:lnTo>
                <a:lnTo>
                  <a:pt x="351" y="273"/>
                </a:lnTo>
                <a:lnTo>
                  <a:pt x="355" y="251"/>
                </a:lnTo>
                <a:lnTo>
                  <a:pt x="358" y="246"/>
                </a:lnTo>
                <a:lnTo>
                  <a:pt x="362" y="248"/>
                </a:lnTo>
                <a:lnTo>
                  <a:pt x="365" y="276"/>
                </a:lnTo>
                <a:lnTo>
                  <a:pt x="368" y="277"/>
                </a:lnTo>
                <a:lnTo>
                  <a:pt x="372" y="251"/>
                </a:lnTo>
                <a:lnTo>
                  <a:pt x="375" y="243"/>
                </a:lnTo>
                <a:lnTo>
                  <a:pt x="379" y="249"/>
                </a:lnTo>
                <a:lnTo>
                  <a:pt x="382" y="263"/>
                </a:lnTo>
                <a:lnTo>
                  <a:pt x="385" y="247"/>
                </a:lnTo>
                <a:lnTo>
                  <a:pt x="389" y="266"/>
                </a:lnTo>
                <a:lnTo>
                  <a:pt x="392" y="280"/>
                </a:lnTo>
                <a:lnTo>
                  <a:pt x="396" y="311"/>
                </a:lnTo>
                <a:lnTo>
                  <a:pt x="399" y="288"/>
                </a:lnTo>
                <a:lnTo>
                  <a:pt x="402" y="288"/>
                </a:lnTo>
                <a:lnTo>
                  <a:pt x="406" y="281"/>
                </a:lnTo>
                <a:lnTo>
                  <a:pt x="409" y="311"/>
                </a:lnTo>
                <a:lnTo>
                  <a:pt x="413" y="312"/>
                </a:lnTo>
                <a:lnTo>
                  <a:pt x="416" y="311"/>
                </a:lnTo>
                <a:lnTo>
                  <a:pt x="419" y="299"/>
                </a:lnTo>
                <a:lnTo>
                  <a:pt x="423" y="299"/>
                </a:lnTo>
                <a:lnTo>
                  <a:pt x="426" y="288"/>
                </a:lnTo>
                <a:lnTo>
                  <a:pt x="430" y="291"/>
                </a:lnTo>
                <a:lnTo>
                  <a:pt x="433" y="302"/>
                </a:lnTo>
                <a:lnTo>
                  <a:pt x="436" y="320"/>
                </a:lnTo>
                <a:lnTo>
                  <a:pt x="440" y="299"/>
                </a:lnTo>
                <a:lnTo>
                  <a:pt x="443" y="307"/>
                </a:lnTo>
                <a:lnTo>
                  <a:pt x="447" y="307"/>
                </a:lnTo>
                <a:lnTo>
                  <a:pt x="450" y="337"/>
                </a:lnTo>
                <a:lnTo>
                  <a:pt x="453" y="328"/>
                </a:lnTo>
                <a:lnTo>
                  <a:pt x="457" y="330"/>
                </a:lnTo>
                <a:lnTo>
                  <a:pt x="460" y="306"/>
                </a:lnTo>
                <a:lnTo>
                  <a:pt x="464" y="297"/>
                </a:lnTo>
                <a:lnTo>
                  <a:pt x="467" y="297"/>
                </a:lnTo>
                <a:lnTo>
                  <a:pt x="470" y="314"/>
                </a:lnTo>
                <a:lnTo>
                  <a:pt x="474" y="303"/>
                </a:lnTo>
                <a:lnTo>
                  <a:pt x="477" y="287"/>
                </a:lnTo>
                <a:lnTo>
                  <a:pt x="481" y="281"/>
                </a:lnTo>
                <a:lnTo>
                  <a:pt x="484" y="310"/>
                </a:lnTo>
                <a:lnTo>
                  <a:pt x="488" y="311"/>
                </a:lnTo>
                <a:lnTo>
                  <a:pt x="491" y="313"/>
                </a:lnTo>
                <a:lnTo>
                  <a:pt x="494" y="289"/>
                </a:lnTo>
                <a:lnTo>
                  <a:pt x="498" y="299"/>
                </a:lnTo>
                <a:lnTo>
                  <a:pt x="501" y="294"/>
                </a:lnTo>
                <a:lnTo>
                  <a:pt x="505" y="316"/>
                </a:lnTo>
                <a:lnTo>
                  <a:pt x="508" y="329"/>
                </a:lnTo>
                <a:lnTo>
                  <a:pt x="511" y="342"/>
                </a:lnTo>
                <a:lnTo>
                  <a:pt x="515" y="324"/>
                </a:lnTo>
                <a:lnTo>
                  <a:pt x="518" y="304"/>
                </a:lnTo>
                <a:lnTo>
                  <a:pt x="522" y="301"/>
                </a:lnTo>
                <a:lnTo>
                  <a:pt x="525" y="319"/>
                </a:lnTo>
                <a:lnTo>
                  <a:pt x="528" y="338"/>
                </a:lnTo>
                <a:lnTo>
                  <a:pt x="532" y="343"/>
                </a:lnTo>
                <a:lnTo>
                  <a:pt x="535" y="341"/>
                </a:lnTo>
                <a:lnTo>
                  <a:pt x="539" y="343"/>
                </a:lnTo>
                <a:lnTo>
                  <a:pt x="542" y="330"/>
                </a:lnTo>
                <a:lnTo>
                  <a:pt x="546" y="333"/>
                </a:lnTo>
                <a:lnTo>
                  <a:pt x="549" y="335"/>
                </a:lnTo>
                <a:lnTo>
                  <a:pt x="552" y="353"/>
                </a:lnTo>
                <a:lnTo>
                  <a:pt x="556" y="334"/>
                </a:lnTo>
                <a:lnTo>
                  <a:pt x="559" y="326"/>
                </a:lnTo>
                <a:lnTo>
                  <a:pt x="563" y="320"/>
                </a:lnTo>
                <a:lnTo>
                  <a:pt x="566" y="322"/>
                </a:lnTo>
                <a:lnTo>
                  <a:pt x="569" y="318"/>
                </a:lnTo>
                <a:lnTo>
                  <a:pt x="573" y="314"/>
                </a:lnTo>
                <a:lnTo>
                  <a:pt x="576" y="322"/>
                </a:lnTo>
                <a:lnTo>
                  <a:pt x="580" y="322"/>
                </a:lnTo>
                <a:lnTo>
                  <a:pt x="583" y="331"/>
                </a:lnTo>
                <a:lnTo>
                  <a:pt x="586" y="324"/>
                </a:lnTo>
                <a:lnTo>
                  <a:pt x="590" y="322"/>
                </a:lnTo>
                <a:lnTo>
                  <a:pt x="593" y="314"/>
                </a:lnTo>
                <a:lnTo>
                  <a:pt x="597" y="330"/>
                </a:lnTo>
                <a:lnTo>
                  <a:pt x="600" y="323"/>
                </a:lnTo>
                <a:lnTo>
                  <a:pt x="604" y="331"/>
                </a:lnTo>
                <a:lnTo>
                  <a:pt x="607" y="318"/>
                </a:lnTo>
                <a:lnTo>
                  <a:pt x="610" y="326"/>
                </a:lnTo>
                <a:lnTo>
                  <a:pt x="614" y="329"/>
                </a:lnTo>
                <a:lnTo>
                  <a:pt x="617" y="331"/>
                </a:lnTo>
                <a:lnTo>
                  <a:pt x="621" y="323"/>
                </a:lnTo>
                <a:lnTo>
                  <a:pt x="624" y="315"/>
                </a:lnTo>
                <a:lnTo>
                  <a:pt x="627" y="310"/>
                </a:lnTo>
                <a:lnTo>
                  <a:pt x="631" y="307"/>
                </a:lnTo>
                <a:lnTo>
                  <a:pt x="634" y="300"/>
                </a:lnTo>
                <a:lnTo>
                  <a:pt x="638" y="298"/>
                </a:lnTo>
                <a:lnTo>
                  <a:pt x="641" y="311"/>
                </a:lnTo>
                <a:lnTo>
                  <a:pt x="644" y="313"/>
                </a:lnTo>
                <a:lnTo>
                  <a:pt x="648" y="312"/>
                </a:lnTo>
                <a:lnTo>
                  <a:pt x="651" y="309"/>
                </a:lnTo>
                <a:lnTo>
                  <a:pt x="655" y="303"/>
                </a:lnTo>
                <a:lnTo>
                  <a:pt x="658" y="324"/>
                </a:lnTo>
                <a:lnTo>
                  <a:pt x="661" y="311"/>
                </a:lnTo>
                <a:lnTo>
                  <a:pt x="665" y="336"/>
                </a:lnTo>
                <a:lnTo>
                  <a:pt x="668" y="317"/>
                </a:lnTo>
                <a:lnTo>
                  <a:pt x="672" y="314"/>
                </a:lnTo>
                <a:lnTo>
                  <a:pt x="675" y="293"/>
                </a:lnTo>
                <a:lnTo>
                  <a:pt x="678" y="299"/>
                </a:lnTo>
                <a:lnTo>
                  <a:pt x="682" y="310"/>
                </a:lnTo>
                <a:lnTo>
                  <a:pt x="685" y="325"/>
                </a:lnTo>
                <a:lnTo>
                  <a:pt x="689" y="343"/>
                </a:lnTo>
                <a:lnTo>
                  <a:pt x="692" y="363"/>
                </a:lnTo>
                <a:lnTo>
                  <a:pt x="696" y="368"/>
                </a:lnTo>
                <a:lnTo>
                  <a:pt x="699" y="358"/>
                </a:lnTo>
                <a:lnTo>
                  <a:pt x="702" y="361"/>
                </a:lnTo>
                <a:lnTo>
                  <a:pt x="706" y="332"/>
                </a:lnTo>
                <a:lnTo>
                  <a:pt x="709" y="329"/>
                </a:lnTo>
                <a:lnTo>
                  <a:pt x="713" y="306"/>
                </a:lnTo>
                <a:lnTo>
                  <a:pt x="716" y="294"/>
                </a:lnTo>
                <a:lnTo>
                  <a:pt x="719" y="290"/>
                </a:lnTo>
                <a:lnTo>
                  <a:pt x="723" y="295"/>
                </a:lnTo>
                <a:lnTo>
                  <a:pt x="726" y="252"/>
                </a:lnTo>
                <a:lnTo>
                  <a:pt x="730" y="182"/>
                </a:lnTo>
                <a:lnTo>
                  <a:pt x="733" y="112"/>
                </a:lnTo>
                <a:lnTo>
                  <a:pt x="736" y="104"/>
                </a:lnTo>
                <a:lnTo>
                  <a:pt x="740" y="113"/>
                </a:lnTo>
                <a:lnTo>
                  <a:pt x="743" y="103"/>
                </a:lnTo>
                <a:lnTo>
                  <a:pt x="747" y="91"/>
                </a:lnTo>
                <a:lnTo>
                  <a:pt x="750" y="70"/>
                </a:lnTo>
                <a:lnTo>
                  <a:pt x="753" y="62"/>
                </a:lnTo>
                <a:lnTo>
                  <a:pt x="757" y="70"/>
                </a:lnTo>
                <a:lnTo>
                  <a:pt x="760" y="66"/>
                </a:lnTo>
                <a:lnTo>
                  <a:pt x="764" y="54"/>
                </a:lnTo>
                <a:lnTo>
                  <a:pt x="767" y="55"/>
                </a:lnTo>
                <a:lnTo>
                  <a:pt x="770" y="48"/>
                </a:lnTo>
                <a:lnTo>
                  <a:pt x="774" y="57"/>
                </a:lnTo>
                <a:lnTo>
                  <a:pt x="777" y="42"/>
                </a:lnTo>
                <a:lnTo>
                  <a:pt x="781" y="27"/>
                </a:lnTo>
                <a:lnTo>
                  <a:pt x="784" y="22"/>
                </a:lnTo>
                <a:lnTo>
                  <a:pt x="787" y="20"/>
                </a:lnTo>
                <a:lnTo>
                  <a:pt x="791" y="30"/>
                </a:lnTo>
                <a:lnTo>
                  <a:pt x="794" y="16"/>
                </a:lnTo>
                <a:lnTo>
                  <a:pt x="798" y="12"/>
                </a:lnTo>
                <a:lnTo>
                  <a:pt x="801" y="19"/>
                </a:lnTo>
                <a:lnTo>
                  <a:pt x="804" y="39"/>
                </a:lnTo>
                <a:lnTo>
                  <a:pt x="808" y="53"/>
                </a:lnTo>
                <a:lnTo>
                  <a:pt x="811" y="63"/>
                </a:lnTo>
                <a:lnTo>
                  <a:pt x="815" y="93"/>
                </a:lnTo>
                <a:lnTo>
                  <a:pt x="818" y="107"/>
                </a:lnTo>
                <a:lnTo>
                  <a:pt x="821" y="129"/>
                </a:lnTo>
                <a:lnTo>
                  <a:pt x="825" y="116"/>
                </a:lnTo>
                <a:lnTo>
                  <a:pt x="828" y="121"/>
                </a:lnTo>
                <a:lnTo>
                  <a:pt x="832" y="107"/>
                </a:lnTo>
                <a:lnTo>
                  <a:pt x="835" y="111"/>
                </a:lnTo>
                <a:lnTo>
                  <a:pt x="839" y="98"/>
                </a:lnTo>
                <a:lnTo>
                  <a:pt x="842" y="87"/>
                </a:lnTo>
                <a:lnTo>
                  <a:pt x="845" y="77"/>
                </a:lnTo>
                <a:lnTo>
                  <a:pt x="849" y="65"/>
                </a:lnTo>
                <a:lnTo>
                  <a:pt x="852" y="80"/>
                </a:lnTo>
                <a:lnTo>
                  <a:pt x="856" y="76"/>
                </a:lnTo>
                <a:lnTo>
                  <a:pt x="859" y="64"/>
                </a:lnTo>
                <a:lnTo>
                  <a:pt x="862" y="53"/>
                </a:lnTo>
                <a:lnTo>
                  <a:pt x="866" y="40"/>
                </a:lnTo>
                <a:lnTo>
                  <a:pt x="869" y="57"/>
                </a:lnTo>
                <a:lnTo>
                  <a:pt x="873" y="39"/>
                </a:lnTo>
                <a:lnTo>
                  <a:pt x="876" y="38"/>
                </a:lnTo>
                <a:lnTo>
                  <a:pt x="879" y="35"/>
                </a:lnTo>
                <a:lnTo>
                  <a:pt x="883" y="41"/>
                </a:lnTo>
                <a:lnTo>
                  <a:pt x="886" y="50"/>
                </a:lnTo>
                <a:lnTo>
                  <a:pt x="890" y="47"/>
                </a:lnTo>
                <a:lnTo>
                  <a:pt x="893" y="54"/>
                </a:lnTo>
                <a:lnTo>
                  <a:pt x="897" y="67"/>
                </a:lnTo>
                <a:lnTo>
                  <a:pt x="900" y="78"/>
                </a:lnTo>
                <a:lnTo>
                  <a:pt x="903" y="84"/>
                </a:lnTo>
                <a:lnTo>
                  <a:pt x="907" y="79"/>
                </a:lnTo>
                <a:lnTo>
                  <a:pt x="910" y="77"/>
                </a:lnTo>
                <a:lnTo>
                  <a:pt x="914" y="73"/>
                </a:lnTo>
                <a:lnTo>
                  <a:pt x="917" y="69"/>
                </a:lnTo>
                <a:lnTo>
                  <a:pt x="920" y="65"/>
                </a:lnTo>
                <a:lnTo>
                  <a:pt x="924" y="63"/>
                </a:lnTo>
                <a:lnTo>
                  <a:pt x="927" y="63"/>
                </a:lnTo>
                <a:lnTo>
                  <a:pt x="931" y="67"/>
                </a:lnTo>
                <a:lnTo>
                  <a:pt x="934" y="85"/>
                </a:lnTo>
                <a:lnTo>
                  <a:pt x="938" y="83"/>
                </a:lnTo>
                <a:lnTo>
                  <a:pt x="941" y="98"/>
                </a:lnTo>
                <a:lnTo>
                  <a:pt x="944" y="93"/>
                </a:lnTo>
                <a:lnTo>
                  <a:pt x="948" y="105"/>
                </a:lnTo>
                <a:lnTo>
                  <a:pt x="951" y="78"/>
                </a:lnTo>
                <a:lnTo>
                  <a:pt x="955" y="78"/>
                </a:lnTo>
                <a:lnTo>
                  <a:pt x="958" y="74"/>
                </a:lnTo>
                <a:lnTo>
                  <a:pt x="961" y="104"/>
                </a:lnTo>
                <a:lnTo>
                  <a:pt x="965" y="94"/>
                </a:lnTo>
                <a:lnTo>
                  <a:pt x="968" y="89"/>
                </a:lnTo>
                <a:lnTo>
                  <a:pt x="972" y="51"/>
                </a:lnTo>
                <a:lnTo>
                  <a:pt x="975" y="46"/>
                </a:lnTo>
                <a:lnTo>
                  <a:pt x="978" y="37"/>
                </a:lnTo>
                <a:lnTo>
                  <a:pt x="982" y="54"/>
                </a:lnTo>
                <a:lnTo>
                  <a:pt x="985" y="43"/>
                </a:lnTo>
                <a:lnTo>
                  <a:pt x="989" y="57"/>
                </a:lnTo>
                <a:lnTo>
                  <a:pt x="992" y="48"/>
                </a:lnTo>
                <a:lnTo>
                  <a:pt x="995" y="45"/>
                </a:lnTo>
                <a:lnTo>
                  <a:pt x="999" y="33"/>
                </a:lnTo>
                <a:lnTo>
                  <a:pt x="1002" y="28"/>
                </a:lnTo>
                <a:lnTo>
                  <a:pt x="1006" y="40"/>
                </a:lnTo>
                <a:lnTo>
                  <a:pt x="1009" y="42"/>
                </a:lnTo>
                <a:lnTo>
                  <a:pt x="1012" y="58"/>
                </a:lnTo>
                <a:lnTo>
                  <a:pt x="1016" y="63"/>
                </a:lnTo>
                <a:lnTo>
                  <a:pt x="1019" y="41"/>
                </a:lnTo>
                <a:lnTo>
                  <a:pt x="1023" y="35"/>
                </a:lnTo>
                <a:lnTo>
                  <a:pt x="1026" y="0"/>
                </a:lnTo>
                <a:lnTo>
                  <a:pt x="1029" y="16"/>
                </a:lnTo>
                <a:lnTo>
                  <a:pt x="1033" y="5"/>
                </a:lnTo>
                <a:lnTo>
                  <a:pt x="1036" y="26"/>
                </a:lnTo>
                <a:lnTo>
                  <a:pt x="1040" y="46"/>
                </a:lnTo>
                <a:lnTo>
                  <a:pt x="1043" y="46"/>
                </a:lnTo>
                <a:lnTo>
                  <a:pt x="1046" y="47"/>
                </a:lnTo>
                <a:lnTo>
                  <a:pt x="1050" y="30"/>
                </a:lnTo>
                <a:lnTo>
                  <a:pt x="1053" y="31"/>
                </a:lnTo>
                <a:lnTo>
                  <a:pt x="1057" y="43"/>
                </a:lnTo>
                <a:lnTo>
                  <a:pt x="1060" y="36"/>
                </a:lnTo>
                <a:lnTo>
                  <a:pt x="1063" y="19"/>
                </a:lnTo>
                <a:lnTo>
                  <a:pt x="1067" y="2"/>
                </a:lnTo>
                <a:lnTo>
                  <a:pt x="1070" y="14"/>
                </a:lnTo>
                <a:lnTo>
                  <a:pt x="1074" y="23"/>
                </a:lnTo>
                <a:lnTo>
                  <a:pt x="1077" y="29"/>
                </a:lnTo>
                <a:lnTo>
                  <a:pt x="1080" y="12"/>
                </a:lnTo>
                <a:lnTo>
                  <a:pt x="1084" y="29"/>
                </a:lnTo>
                <a:lnTo>
                  <a:pt x="1087" y="14"/>
                </a:lnTo>
                <a:lnTo>
                  <a:pt x="1091" y="46"/>
                </a:lnTo>
                <a:lnTo>
                  <a:pt x="1094" y="52"/>
                </a:lnTo>
                <a:lnTo>
                  <a:pt x="1097" y="69"/>
                </a:lnTo>
                <a:lnTo>
                  <a:pt x="1101" y="58"/>
                </a:lnTo>
                <a:lnTo>
                  <a:pt x="1104" y="47"/>
                </a:lnTo>
                <a:lnTo>
                  <a:pt x="1108" y="58"/>
                </a:lnTo>
                <a:lnTo>
                  <a:pt x="1111" y="63"/>
                </a:lnTo>
                <a:lnTo>
                  <a:pt x="1114" y="69"/>
                </a:lnTo>
                <a:lnTo>
                  <a:pt x="1118" y="67"/>
                </a:lnTo>
                <a:lnTo>
                  <a:pt x="1121" y="51"/>
                </a:lnTo>
                <a:lnTo>
                  <a:pt x="1125" y="77"/>
                </a:lnTo>
                <a:lnTo>
                  <a:pt x="1128" y="77"/>
                </a:lnTo>
                <a:lnTo>
                  <a:pt x="1132" y="74"/>
                </a:lnTo>
                <a:lnTo>
                  <a:pt x="1135" y="27"/>
                </a:lnTo>
                <a:lnTo>
                  <a:pt x="1138" y="26"/>
                </a:lnTo>
                <a:lnTo>
                  <a:pt x="1142" y="41"/>
                </a:lnTo>
                <a:lnTo>
                  <a:pt x="1145" y="67"/>
                </a:lnTo>
                <a:lnTo>
                  <a:pt x="1149" y="74"/>
                </a:lnTo>
                <a:lnTo>
                  <a:pt x="1152" y="82"/>
                </a:lnTo>
                <a:lnTo>
                  <a:pt x="1155" y="92"/>
                </a:lnTo>
                <a:lnTo>
                  <a:pt x="1159" y="103"/>
                </a:lnTo>
                <a:lnTo>
                  <a:pt x="1162" y="105"/>
                </a:lnTo>
                <a:lnTo>
                  <a:pt x="1166" y="97"/>
                </a:lnTo>
                <a:lnTo>
                  <a:pt x="1169" y="91"/>
                </a:lnTo>
                <a:lnTo>
                  <a:pt x="1172" y="88"/>
                </a:lnTo>
                <a:lnTo>
                  <a:pt x="1176" y="91"/>
                </a:lnTo>
                <a:lnTo>
                  <a:pt x="1179" y="99"/>
                </a:lnTo>
                <a:lnTo>
                  <a:pt x="1183" y="98"/>
                </a:lnTo>
                <a:lnTo>
                  <a:pt x="1186" y="100"/>
                </a:lnTo>
                <a:lnTo>
                  <a:pt x="1190" y="100"/>
                </a:lnTo>
                <a:lnTo>
                  <a:pt x="1193" y="96"/>
                </a:lnTo>
                <a:lnTo>
                  <a:pt x="1196" y="87"/>
                </a:lnTo>
                <a:lnTo>
                  <a:pt x="1200" y="103"/>
                </a:lnTo>
                <a:lnTo>
                  <a:pt x="1203" y="115"/>
                </a:lnTo>
                <a:lnTo>
                  <a:pt x="1207" y="124"/>
                </a:lnTo>
                <a:lnTo>
                  <a:pt x="1210" y="98"/>
                </a:lnTo>
                <a:lnTo>
                  <a:pt x="1213" y="109"/>
                </a:lnTo>
                <a:lnTo>
                  <a:pt x="1217" y="129"/>
                </a:lnTo>
                <a:lnTo>
                  <a:pt x="1220" y="130"/>
                </a:lnTo>
                <a:lnTo>
                  <a:pt x="1224" y="116"/>
                </a:lnTo>
                <a:lnTo>
                  <a:pt x="1227" y="88"/>
                </a:lnTo>
                <a:lnTo>
                  <a:pt x="1231" y="95"/>
                </a:lnTo>
                <a:lnTo>
                  <a:pt x="1234" y="105"/>
                </a:lnTo>
                <a:lnTo>
                  <a:pt x="1237" y="137"/>
                </a:lnTo>
                <a:lnTo>
                  <a:pt x="1241" y="154"/>
                </a:lnTo>
                <a:lnTo>
                  <a:pt x="1244" y="139"/>
                </a:lnTo>
                <a:lnTo>
                  <a:pt x="1248" y="128"/>
                </a:lnTo>
                <a:lnTo>
                  <a:pt x="1251" y="102"/>
                </a:lnTo>
                <a:lnTo>
                  <a:pt x="1254" y="113"/>
                </a:lnTo>
                <a:lnTo>
                  <a:pt x="1258" y="99"/>
                </a:lnTo>
                <a:lnTo>
                  <a:pt x="1261" y="99"/>
                </a:lnTo>
                <a:lnTo>
                  <a:pt x="1265" y="112"/>
                </a:lnTo>
                <a:lnTo>
                  <a:pt x="1268" y="103"/>
                </a:lnTo>
                <a:lnTo>
                  <a:pt x="1271" y="105"/>
                </a:lnTo>
                <a:lnTo>
                  <a:pt x="1275" y="80"/>
                </a:lnTo>
                <a:lnTo>
                  <a:pt x="1278" y="97"/>
                </a:lnTo>
                <a:lnTo>
                  <a:pt x="1282" y="113"/>
                </a:lnTo>
                <a:lnTo>
                  <a:pt x="1285" y="126"/>
                </a:lnTo>
                <a:lnTo>
                  <a:pt x="1288" y="117"/>
                </a:lnTo>
                <a:lnTo>
                  <a:pt x="1292" y="113"/>
                </a:lnTo>
                <a:lnTo>
                  <a:pt x="1295" y="110"/>
                </a:lnTo>
                <a:lnTo>
                  <a:pt x="1299" y="130"/>
                </a:lnTo>
                <a:lnTo>
                  <a:pt x="1302" y="123"/>
                </a:lnTo>
                <a:lnTo>
                  <a:pt x="1305" y="149"/>
                </a:lnTo>
                <a:lnTo>
                  <a:pt x="1309" y="141"/>
                </a:lnTo>
                <a:lnTo>
                  <a:pt x="1312" y="152"/>
                </a:lnTo>
                <a:lnTo>
                  <a:pt x="1316" y="144"/>
                </a:lnTo>
                <a:lnTo>
                  <a:pt x="1319" y="135"/>
                </a:lnTo>
                <a:lnTo>
                  <a:pt x="1322" y="108"/>
                </a:lnTo>
                <a:lnTo>
                  <a:pt x="1326" y="66"/>
                </a:lnTo>
                <a:lnTo>
                  <a:pt x="1329" y="82"/>
                </a:lnTo>
                <a:lnTo>
                  <a:pt x="1333" y="91"/>
                </a:lnTo>
                <a:lnTo>
                  <a:pt x="1336" y="119"/>
                </a:lnTo>
                <a:lnTo>
                  <a:pt x="1339" y="101"/>
                </a:lnTo>
                <a:lnTo>
                  <a:pt x="1343" y="114"/>
                </a:lnTo>
                <a:lnTo>
                  <a:pt x="1346" y="125"/>
                </a:lnTo>
                <a:lnTo>
                  <a:pt x="1350" y="126"/>
                </a:lnTo>
                <a:lnTo>
                  <a:pt x="1353" y="118"/>
                </a:lnTo>
                <a:lnTo>
                  <a:pt x="1356" y="84"/>
                </a:lnTo>
                <a:lnTo>
                  <a:pt x="1360" y="98"/>
                </a:lnTo>
                <a:lnTo>
                  <a:pt x="1363" y="98"/>
                </a:lnTo>
                <a:lnTo>
                  <a:pt x="1367" y="129"/>
                </a:lnTo>
                <a:lnTo>
                  <a:pt x="1370" y="131"/>
                </a:lnTo>
                <a:lnTo>
                  <a:pt x="1373" y="136"/>
                </a:lnTo>
                <a:lnTo>
                  <a:pt x="1377" y="119"/>
                </a:lnTo>
                <a:lnTo>
                  <a:pt x="1380" y="101"/>
                </a:lnTo>
                <a:lnTo>
                  <a:pt x="1384" y="101"/>
                </a:lnTo>
                <a:lnTo>
                  <a:pt x="1387" y="112"/>
                </a:lnTo>
                <a:lnTo>
                  <a:pt x="1390" y="127"/>
                </a:lnTo>
                <a:lnTo>
                  <a:pt x="1394" y="138"/>
                </a:lnTo>
                <a:lnTo>
                  <a:pt x="1397" y="131"/>
                </a:lnTo>
                <a:lnTo>
                  <a:pt x="1401" y="113"/>
                </a:lnTo>
                <a:lnTo>
                  <a:pt x="1404" y="112"/>
                </a:lnTo>
                <a:lnTo>
                  <a:pt x="1407" y="107"/>
                </a:lnTo>
                <a:lnTo>
                  <a:pt x="1411" y="115"/>
                </a:lnTo>
                <a:lnTo>
                  <a:pt x="1414" y="108"/>
                </a:lnTo>
                <a:lnTo>
                  <a:pt x="1418" y="133"/>
                </a:lnTo>
                <a:lnTo>
                  <a:pt x="1421" y="151"/>
                </a:lnTo>
                <a:lnTo>
                  <a:pt x="1425" y="147"/>
                </a:lnTo>
                <a:lnTo>
                  <a:pt x="1428" y="149"/>
                </a:lnTo>
                <a:lnTo>
                  <a:pt x="1431" y="161"/>
                </a:lnTo>
                <a:lnTo>
                  <a:pt x="1435" y="185"/>
                </a:lnTo>
                <a:lnTo>
                  <a:pt x="1438" y="186"/>
                </a:lnTo>
                <a:lnTo>
                  <a:pt x="1442" y="168"/>
                </a:lnTo>
                <a:lnTo>
                  <a:pt x="1445" y="152"/>
                </a:lnTo>
                <a:lnTo>
                  <a:pt x="1448" y="152"/>
                </a:lnTo>
                <a:lnTo>
                  <a:pt x="1452" y="157"/>
                </a:lnTo>
                <a:lnTo>
                  <a:pt x="1455" y="176"/>
                </a:lnTo>
                <a:lnTo>
                  <a:pt x="1459" y="162"/>
                </a:lnTo>
                <a:lnTo>
                  <a:pt x="1462" y="164"/>
                </a:lnTo>
                <a:lnTo>
                  <a:pt x="1465" y="166"/>
                </a:lnTo>
                <a:lnTo>
                  <a:pt x="1469" y="182"/>
                </a:lnTo>
                <a:lnTo>
                  <a:pt x="1472" y="196"/>
                </a:lnTo>
                <a:lnTo>
                  <a:pt x="1476" y="202"/>
                </a:lnTo>
                <a:lnTo>
                  <a:pt x="1479" y="200"/>
                </a:lnTo>
                <a:lnTo>
                  <a:pt x="1483" y="215"/>
                </a:lnTo>
                <a:lnTo>
                  <a:pt x="1486" y="217"/>
                </a:lnTo>
                <a:lnTo>
                  <a:pt x="1489" y="231"/>
                </a:lnTo>
                <a:lnTo>
                  <a:pt x="1493" y="212"/>
                </a:lnTo>
                <a:lnTo>
                  <a:pt x="1496" y="214"/>
                </a:lnTo>
                <a:lnTo>
                  <a:pt x="1500" y="212"/>
                </a:lnTo>
                <a:lnTo>
                  <a:pt x="1503" y="214"/>
                </a:lnTo>
                <a:lnTo>
                  <a:pt x="1506" y="212"/>
                </a:lnTo>
                <a:lnTo>
                  <a:pt x="1510" y="222"/>
                </a:lnTo>
                <a:lnTo>
                  <a:pt x="1513" y="228"/>
                </a:lnTo>
                <a:lnTo>
                  <a:pt x="1517" y="235"/>
                </a:lnTo>
                <a:lnTo>
                  <a:pt x="1520" y="234"/>
                </a:lnTo>
                <a:lnTo>
                  <a:pt x="1524" y="263"/>
                </a:lnTo>
                <a:lnTo>
                  <a:pt x="1527" y="262"/>
                </a:lnTo>
                <a:lnTo>
                  <a:pt x="1530" y="278"/>
                </a:lnTo>
                <a:lnTo>
                  <a:pt x="1534" y="258"/>
                </a:lnTo>
                <a:lnTo>
                  <a:pt x="1537" y="249"/>
                </a:lnTo>
                <a:lnTo>
                  <a:pt x="1541" y="246"/>
                </a:lnTo>
                <a:lnTo>
                  <a:pt x="1544" y="258"/>
                </a:lnTo>
                <a:lnTo>
                  <a:pt x="1547" y="286"/>
                </a:lnTo>
                <a:lnTo>
                  <a:pt x="1551" y="289"/>
                </a:lnTo>
                <a:lnTo>
                  <a:pt x="1554" y="288"/>
                </a:lnTo>
                <a:lnTo>
                  <a:pt x="1558" y="279"/>
                </a:lnTo>
                <a:lnTo>
                  <a:pt x="1561" y="285"/>
                </a:lnTo>
                <a:lnTo>
                  <a:pt x="1564" y="297"/>
                </a:lnTo>
                <a:lnTo>
                  <a:pt x="1568" y="310"/>
                </a:lnTo>
                <a:lnTo>
                  <a:pt x="1571" y="310"/>
                </a:lnTo>
                <a:lnTo>
                  <a:pt x="1575" y="323"/>
                </a:lnTo>
                <a:lnTo>
                  <a:pt x="1578" y="329"/>
                </a:lnTo>
                <a:lnTo>
                  <a:pt x="1581" y="322"/>
                </a:lnTo>
                <a:lnTo>
                  <a:pt x="1585" y="319"/>
                </a:lnTo>
                <a:lnTo>
                  <a:pt x="1588" y="323"/>
                </a:lnTo>
                <a:lnTo>
                  <a:pt x="1592" y="345"/>
                </a:lnTo>
                <a:lnTo>
                  <a:pt x="1595" y="346"/>
                </a:lnTo>
                <a:lnTo>
                  <a:pt x="1598" y="336"/>
                </a:lnTo>
                <a:lnTo>
                  <a:pt x="1602" y="328"/>
                </a:lnTo>
                <a:lnTo>
                  <a:pt x="1605" y="320"/>
                </a:lnTo>
                <a:lnTo>
                  <a:pt x="1609" y="322"/>
                </a:lnTo>
                <a:lnTo>
                  <a:pt x="1612" y="333"/>
                </a:lnTo>
                <a:lnTo>
                  <a:pt x="1615" y="333"/>
                </a:lnTo>
                <a:lnTo>
                  <a:pt x="1619" y="339"/>
                </a:lnTo>
                <a:lnTo>
                  <a:pt x="1622" y="331"/>
                </a:lnTo>
                <a:lnTo>
                  <a:pt x="1626" y="337"/>
                </a:lnTo>
                <a:lnTo>
                  <a:pt x="1629" y="329"/>
                </a:lnTo>
                <a:lnTo>
                  <a:pt x="1632" y="314"/>
                </a:lnTo>
                <a:lnTo>
                  <a:pt x="1636" y="290"/>
                </a:lnTo>
                <a:lnTo>
                  <a:pt x="1639" y="284"/>
                </a:lnTo>
                <a:lnTo>
                  <a:pt x="1643" y="288"/>
                </a:lnTo>
                <a:lnTo>
                  <a:pt x="1646" y="306"/>
                </a:lnTo>
                <a:lnTo>
                  <a:pt x="1649" y="314"/>
                </a:lnTo>
                <a:lnTo>
                  <a:pt x="1653" y="322"/>
                </a:lnTo>
                <a:lnTo>
                  <a:pt x="1656" y="300"/>
                </a:lnTo>
                <a:lnTo>
                  <a:pt x="1660" y="289"/>
                </a:lnTo>
                <a:lnTo>
                  <a:pt x="1663" y="284"/>
                </a:lnTo>
                <a:lnTo>
                  <a:pt x="1666" y="293"/>
                </a:lnTo>
                <a:lnTo>
                  <a:pt x="1670" y="287"/>
                </a:lnTo>
                <a:lnTo>
                  <a:pt x="1673" y="276"/>
                </a:lnTo>
                <a:lnTo>
                  <a:pt x="1677" y="282"/>
                </a:lnTo>
                <a:lnTo>
                  <a:pt x="1680" y="298"/>
                </a:lnTo>
                <a:lnTo>
                  <a:pt x="1683" y="288"/>
                </a:lnTo>
                <a:lnTo>
                  <a:pt x="1687" y="280"/>
                </a:lnTo>
                <a:lnTo>
                  <a:pt x="1690" y="270"/>
                </a:lnTo>
                <a:lnTo>
                  <a:pt x="1694" y="274"/>
                </a:lnTo>
                <a:lnTo>
                  <a:pt x="1697" y="284"/>
                </a:lnTo>
                <a:lnTo>
                  <a:pt x="1700" y="297"/>
                </a:lnTo>
              </a:path>
            </a:pathLst>
          </a:custGeom>
          <a:noFill/>
          <a:ln w="139700" cap="flat">
            <a:solidFill>
              <a:srgbClr val="FFFF00">
                <a:alpha val="38824"/>
              </a:srgb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cxnSp>
        <p:nvCxnSpPr>
          <p:cNvPr id="50" name="Straight Connector 49">
            <a:extLst>
              <a:ext uri="{FF2B5EF4-FFF2-40B4-BE49-F238E27FC236}">
                <a16:creationId xmlns:a16="http://schemas.microsoft.com/office/drawing/2014/main" id="{7863E59F-7B81-495C-A51D-18C2F9D87141}"/>
              </a:ext>
            </a:extLst>
          </p:cNvPr>
          <p:cNvCxnSpPr/>
          <p:nvPr/>
        </p:nvCxnSpPr>
        <p:spPr>
          <a:xfrm>
            <a:off x="4372769" y="1984693"/>
            <a:ext cx="0" cy="3649980"/>
          </a:xfrm>
          <a:prstGeom prst="line">
            <a:avLst/>
          </a:prstGeom>
          <a:ln>
            <a:solidFill>
              <a:schemeClr val="bg1">
                <a:lumMod val="5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99AFB5E5-5349-4EFB-BDE4-1E2A3DB6F1D1}"/>
              </a:ext>
            </a:extLst>
          </p:cNvPr>
          <p:cNvSpPr txBox="1"/>
          <p:nvPr/>
        </p:nvSpPr>
        <p:spPr>
          <a:xfrm>
            <a:off x="4574075" y="1498233"/>
            <a:ext cx="1751377" cy="830997"/>
          </a:xfrm>
          <a:prstGeom prst="rect">
            <a:avLst/>
          </a:prstGeom>
          <a:noFill/>
        </p:spPr>
        <p:txBody>
          <a:bodyPr wrap="none" rtlCol="0">
            <a:spAutoFit/>
          </a:bodyPr>
          <a:lstStyle/>
          <a:p>
            <a:r>
              <a:rPr lang="en-US" sz="2400" dirty="0">
                <a:solidFill>
                  <a:srgbClr val="0000FF"/>
                </a:solidFill>
              </a:rPr>
              <a:t>The raw TAG</a:t>
            </a:r>
          </a:p>
          <a:p>
            <a:r>
              <a:rPr lang="en-US" sz="2400" dirty="0">
                <a:solidFill>
                  <a:srgbClr val="0000FF"/>
                </a:solidFill>
              </a:rPr>
              <a:t>(snippet)</a:t>
            </a:r>
          </a:p>
        </p:txBody>
      </p:sp>
      <p:sp>
        <p:nvSpPr>
          <p:cNvPr id="54" name="TextBox 53">
            <a:extLst>
              <a:ext uri="{FF2B5EF4-FFF2-40B4-BE49-F238E27FC236}">
                <a16:creationId xmlns:a16="http://schemas.microsoft.com/office/drawing/2014/main" id="{DBF1CB4E-96FB-4D0B-AFDE-DCA0B3007021}"/>
              </a:ext>
            </a:extLst>
          </p:cNvPr>
          <p:cNvSpPr txBox="1"/>
          <p:nvPr/>
        </p:nvSpPr>
        <p:spPr>
          <a:xfrm>
            <a:off x="5029200" y="5400994"/>
            <a:ext cx="2500428" cy="369332"/>
          </a:xfrm>
          <a:prstGeom prst="rect">
            <a:avLst/>
          </a:prstGeom>
          <a:noFill/>
        </p:spPr>
        <p:txBody>
          <a:bodyPr wrap="none" rtlCol="0">
            <a:spAutoFit/>
          </a:bodyPr>
          <a:lstStyle/>
          <a:p>
            <a:r>
              <a:rPr lang="en-US" dirty="0">
                <a:solidFill>
                  <a:srgbClr val="00B050"/>
                </a:solidFill>
              </a:rPr>
              <a:t>The complexity function </a:t>
            </a:r>
          </a:p>
        </p:txBody>
      </p:sp>
      <p:sp>
        <p:nvSpPr>
          <p:cNvPr id="55" name="TextBox 54">
            <a:extLst>
              <a:ext uri="{FF2B5EF4-FFF2-40B4-BE49-F238E27FC236}">
                <a16:creationId xmlns:a16="http://schemas.microsoft.com/office/drawing/2014/main" id="{BA6AC164-CCBF-45B3-B7D6-714277DFF4E0}"/>
              </a:ext>
            </a:extLst>
          </p:cNvPr>
          <p:cNvSpPr txBox="1"/>
          <p:nvPr/>
        </p:nvSpPr>
        <p:spPr>
          <a:xfrm>
            <a:off x="8148639" y="339586"/>
            <a:ext cx="3814762" cy="4585871"/>
          </a:xfrm>
          <a:prstGeom prst="rect">
            <a:avLst/>
          </a:prstGeom>
          <a:noFill/>
        </p:spPr>
        <p:txBody>
          <a:bodyPr wrap="square" rtlCol="0">
            <a:spAutoFit/>
          </a:bodyPr>
          <a:lstStyle/>
          <a:p>
            <a:r>
              <a:rPr lang="en-US" sz="2400" dirty="0"/>
              <a:t>Note that the </a:t>
            </a:r>
            <a:r>
              <a:rPr lang="en-US" sz="2400" dirty="0">
                <a:solidFill>
                  <a:srgbClr val="00B050"/>
                </a:solidFill>
              </a:rPr>
              <a:t>complexity function</a:t>
            </a:r>
            <a:r>
              <a:rPr lang="en-US" sz="2400" dirty="0"/>
              <a:t> is high where the potential motif is, but low elsewhere. </a:t>
            </a:r>
            <a:r>
              <a:rPr lang="en-US" sz="2400" i="1" dirty="0"/>
              <a:t>Just</a:t>
            </a:r>
            <a:r>
              <a:rPr lang="en-US" sz="2400" dirty="0"/>
              <a:t> what we want. </a:t>
            </a:r>
          </a:p>
          <a:p>
            <a:endParaRPr lang="en-US" sz="2400" dirty="0"/>
          </a:p>
          <a:p>
            <a:r>
              <a:rPr lang="en-US" sz="2000" dirty="0"/>
              <a:t> </a:t>
            </a:r>
          </a:p>
          <a:p>
            <a:endParaRPr lang="en-US" sz="2000" dirty="0"/>
          </a:p>
          <a:p>
            <a:endParaRPr lang="en-US" sz="2000" dirty="0"/>
          </a:p>
          <a:p>
            <a:endParaRPr lang="en-US" sz="2000" dirty="0"/>
          </a:p>
          <a:p>
            <a:endParaRPr lang="en-US" sz="2000" dirty="0"/>
          </a:p>
          <a:p>
            <a:endParaRPr lang="en-US" sz="2000" dirty="0"/>
          </a:p>
          <a:p>
            <a:endParaRPr lang="en-US" sz="2800" dirty="0"/>
          </a:p>
        </p:txBody>
      </p:sp>
    </p:spTree>
    <p:extLst>
      <p:ext uri="{BB962C8B-B14F-4D97-AF65-F5344CB8AC3E}">
        <p14:creationId xmlns:p14="http://schemas.microsoft.com/office/powerpoint/2010/main" val="2291769429"/>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bg>
      <p:bgPr>
        <a:solidFill>
          <a:schemeClr val="accent1">
            <a:lumMod val="20000"/>
            <a:lumOff val="80000"/>
          </a:schemeClr>
        </a:solidFill>
        <a:effectLst/>
      </p:bgPr>
    </p:bg>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64B8E12F-D950-4FD5-8EC8-351352572679}"/>
              </a:ext>
            </a:extLst>
          </p:cNvPr>
          <p:cNvSpPr txBox="1"/>
          <p:nvPr/>
        </p:nvSpPr>
        <p:spPr>
          <a:xfrm>
            <a:off x="88900" y="2955686"/>
            <a:ext cx="6556603" cy="3816429"/>
          </a:xfrm>
          <a:prstGeom prst="rect">
            <a:avLst/>
          </a:prstGeom>
          <a:solidFill>
            <a:schemeClr val="bg1">
              <a:lumMod val="95000"/>
            </a:schemeClr>
          </a:solidFill>
        </p:spPr>
        <p:txBody>
          <a:bodyPr wrap="none" rtlCol="0">
            <a:spAutoFit/>
          </a:bodyPr>
          <a:lstStyle/>
          <a:p>
            <a:r>
              <a:rPr lang="en-US" sz="1100" dirty="0">
                <a:solidFill>
                  <a:srgbClr val="228B22"/>
                </a:solidFill>
                <a:latin typeface="Courier New" panose="02070309020205020404" pitchFamily="49" charset="0"/>
              </a:rPr>
              <a:t>% Makes annotation vector that favors complexity</a:t>
            </a:r>
          </a:p>
          <a:p>
            <a:r>
              <a:rPr lang="en-US" sz="1100" dirty="0">
                <a:solidFill>
                  <a:srgbClr val="228B22"/>
                </a:solidFill>
                <a:latin typeface="Courier New" panose="02070309020205020404" pitchFamily="49" charset="0"/>
              </a:rPr>
              <a:t>% </a:t>
            </a:r>
            <a:r>
              <a:rPr lang="en-US" sz="1100" dirty="0" err="1">
                <a:solidFill>
                  <a:srgbClr val="228B22"/>
                </a:solidFill>
                <a:latin typeface="Courier New" panose="02070309020205020404" pitchFamily="49" charset="0"/>
              </a:rPr>
              <a:t>Dau</a:t>
            </a:r>
            <a:r>
              <a:rPr lang="en-US" sz="1100" dirty="0">
                <a:solidFill>
                  <a:srgbClr val="228B22"/>
                </a:solidFill>
                <a:latin typeface="Courier New" panose="02070309020205020404" pitchFamily="49" charset="0"/>
              </a:rPr>
              <a:t> Hoang Anh and Eamonn Keogh</a:t>
            </a:r>
          </a:p>
          <a:p>
            <a:r>
              <a:rPr lang="en-US" sz="1100" dirty="0">
                <a:solidFill>
                  <a:srgbClr val="228B22"/>
                </a:solidFill>
                <a:latin typeface="Courier New" panose="02070309020205020404" pitchFamily="49" charset="0"/>
              </a:rPr>
              <a:t>% [</a:t>
            </a:r>
            <a:r>
              <a:rPr lang="en-US" sz="1100" dirty="0" err="1">
                <a:solidFill>
                  <a:srgbClr val="228B22"/>
                </a:solidFill>
                <a:latin typeface="Courier New" panose="02070309020205020404" pitchFamily="49" charset="0"/>
              </a:rPr>
              <a:t>annotationVector</a:t>
            </a:r>
            <a:r>
              <a:rPr lang="en-US" sz="1100" dirty="0">
                <a:solidFill>
                  <a:srgbClr val="228B22"/>
                </a:solidFill>
                <a:latin typeface="Courier New" panose="02070309020205020404" pitchFamily="49" charset="0"/>
              </a:rPr>
              <a:t>] = </a:t>
            </a:r>
            <a:r>
              <a:rPr lang="en-US" sz="1100" dirty="0" err="1">
                <a:solidFill>
                  <a:srgbClr val="228B22"/>
                </a:solidFill>
                <a:latin typeface="Courier New" panose="02070309020205020404" pitchFamily="49" charset="0"/>
              </a:rPr>
              <a:t>make_AV_complexity</a:t>
            </a:r>
            <a:r>
              <a:rPr lang="en-US" sz="1100" dirty="0">
                <a:solidFill>
                  <a:srgbClr val="228B22"/>
                </a:solidFill>
                <a:latin typeface="Courier New" panose="02070309020205020404" pitchFamily="49" charset="0"/>
              </a:rPr>
              <a:t>(data, </a:t>
            </a:r>
            <a:r>
              <a:rPr lang="en-US" sz="1100" dirty="0" err="1">
                <a:solidFill>
                  <a:srgbClr val="228B22"/>
                </a:solidFill>
                <a:latin typeface="Courier New" panose="02070309020205020404" pitchFamily="49" charset="0"/>
              </a:rPr>
              <a:t>subsequenceLength</a:t>
            </a:r>
            <a:r>
              <a:rPr lang="en-US" sz="1100" dirty="0">
                <a:solidFill>
                  <a:srgbClr val="228B22"/>
                </a:solidFill>
                <a:latin typeface="Courier New" panose="02070309020205020404" pitchFamily="49" charset="0"/>
              </a:rPr>
              <a:t>);</a:t>
            </a:r>
          </a:p>
          <a:p>
            <a:r>
              <a:rPr lang="en-US" sz="1100" dirty="0">
                <a:solidFill>
                  <a:srgbClr val="228B22"/>
                </a:solidFill>
                <a:latin typeface="Courier New" panose="02070309020205020404" pitchFamily="49" charset="0"/>
              </a:rPr>
              <a:t>% Output:      </a:t>
            </a:r>
            <a:r>
              <a:rPr lang="en-US" sz="1100" dirty="0" err="1">
                <a:solidFill>
                  <a:srgbClr val="228B22"/>
                </a:solidFill>
                <a:latin typeface="Courier New" panose="02070309020205020404" pitchFamily="49" charset="0"/>
              </a:rPr>
              <a:t>annotationVector</a:t>
            </a:r>
            <a:r>
              <a:rPr lang="en-US" sz="1100" dirty="0">
                <a:solidFill>
                  <a:srgbClr val="228B22"/>
                </a:solidFill>
                <a:latin typeface="Courier New" panose="02070309020205020404" pitchFamily="49" charset="0"/>
              </a:rPr>
              <a:t>: annotation vector (vector)</a:t>
            </a:r>
          </a:p>
          <a:p>
            <a:r>
              <a:rPr lang="en-US" sz="1100" dirty="0">
                <a:solidFill>
                  <a:srgbClr val="228B22"/>
                </a:solidFill>
                <a:latin typeface="Courier New" panose="02070309020205020404" pitchFamily="49" charset="0"/>
              </a:rPr>
              <a:t>% Input:       data: input time series (vector)</a:t>
            </a:r>
          </a:p>
          <a:p>
            <a:r>
              <a:rPr lang="en-US" sz="1100" dirty="0">
                <a:solidFill>
                  <a:srgbClr val="228B22"/>
                </a:solidFill>
                <a:latin typeface="Courier New" panose="02070309020205020404" pitchFamily="49" charset="0"/>
              </a:rPr>
              <a:t>%              </a:t>
            </a:r>
            <a:r>
              <a:rPr lang="en-US" sz="1100" dirty="0" err="1">
                <a:solidFill>
                  <a:srgbClr val="228B22"/>
                </a:solidFill>
                <a:latin typeface="Courier New" panose="02070309020205020404" pitchFamily="49" charset="0"/>
              </a:rPr>
              <a:t>subsequenceLength</a:t>
            </a:r>
            <a:r>
              <a:rPr lang="en-US" sz="1100" dirty="0">
                <a:solidFill>
                  <a:srgbClr val="228B22"/>
                </a:solidFill>
                <a:latin typeface="Courier New" panose="02070309020205020404" pitchFamily="49" charset="0"/>
              </a:rPr>
              <a:t>: motif length (scalar)</a:t>
            </a:r>
          </a:p>
          <a:p>
            <a:r>
              <a:rPr lang="en-US" sz="1100" dirty="0">
                <a:solidFill>
                  <a:srgbClr val="228B22"/>
                </a:solidFill>
                <a:latin typeface="Courier New" panose="02070309020205020404" pitchFamily="49" charset="0"/>
              </a:rPr>
              <a:t>%</a:t>
            </a:r>
          </a:p>
          <a:p>
            <a:r>
              <a:rPr lang="en-US" sz="1100" dirty="0">
                <a:solidFill>
                  <a:srgbClr val="0000FF"/>
                </a:solidFill>
                <a:latin typeface="Courier New" panose="02070309020205020404" pitchFamily="49" charset="0"/>
              </a:rPr>
              <a:t>function</a:t>
            </a:r>
            <a:r>
              <a:rPr lang="en-US" sz="1100" dirty="0">
                <a:solidFill>
                  <a:srgbClr val="000000"/>
                </a:solidFill>
                <a:latin typeface="Courier New" panose="02070309020205020404" pitchFamily="49" charset="0"/>
              </a:rPr>
              <a:t> [AV] = </a:t>
            </a:r>
            <a:r>
              <a:rPr lang="en-US" sz="1100" dirty="0" err="1">
                <a:solidFill>
                  <a:srgbClr val="000000"/>
                </a:solidFill>
                <a:latin typeface="Courier New" panose="02070309020205020404" pitchFamily="49" charset="0"/>
              </a:rPr>
              <a:t>make_AV_complexity</a:t>
            </a:r>
            <a:r>
              <a:rPr lang="en-US" sz="1100" dirty="0">
                <a:solidFill>
                  <a:srgbClr val="000000"/>
                </a:solidFill>
                <a:latin typeface="Courier New" panose="02070309020205020404" pitchFamily="49" charset="0"/>
              </a:rPr>
              <a:t>(data, </a:t>
            </a:r>
            <a:r>
              <a:rPr lang="en-US" sz="1100" dirty="0" err="1">
                <a:solidFill>
                  <a:srgbClr val="000000"/>
                </a:solidFill>
                <a:latin typeface="Courier New" panose="02070309020205020404" pitchFamily="49" charset="0"/>
              </a:rPr>
              <a:t>subsequenceLength</a:t>
            </a:r>
            <a:r>
              <a:rPr lang="en-US" sz="1100" dirty="0">
                <a:solidFill>
                  <a:srgbClr val="000000"/>
                </a:solidFill>
                <a:latin typeface="Courier New" panose="02070309020205020404" pitchFamily="49" charset="0"/>
              </a:rPr>
              <a:t>)</a:t>
            </a:r>
          </a:p>
          <a:p>
            <a:r>
              <a:rPr lang="en-US" sz="1100" dirty="0">
                <a:solidFill>
                  <a:srgbClr val="000000"/>
                </a:solidFill>
                <a:latin typeface="Courier New" panose="02070309020205020404" pitchFamily="49" charset="0"/>
              </a:rPr>
              <a:t>    data = </a:t>
            </a:r>
            <a:r>
              <a:rPr lang="en-US" sz="1100" dirty="0" err="1">
                <a:solidFill>
                  <a:srgbClr val="000000"/>
                </a:solidFill>
                <a:latin typeface="Courier New" panose="02070309020205020404" pitchFamily="49" charset="0"/>
              </a:rPr>
              <a:t>zscore</a:t>
            </a:r>
            <a:r>
              <a:rPr lang="en-US" sz="1100" dirty="0">
                <a:solidFill>
                  <a:srgbClr val="000000"/>
                </a:solidFill>
                <a:latin typeface="Courier New" panose="02070309020205020404" pitchFamily="49" charset="0"/>
              </a:rPr>
              <a:t>(data); </a:t>
            </a:r>
            <a:r>
              <a:rPr lang="en-US" sz="1100" dirty="0">
                <a:solidFill>
                  <a:srgbClr val="228B22"/>
                </a:solidFill>
                <a:latin typeface="Courier New" panose="02070309020205020404" pitchFamily="49" charset="0"/>
              </a:rPr>
              <a:t>% data is a row vector</a:t>
            </a:r>
          </a:p>
          <a:p>
            <a:r>
              <a:rPr lang="en-US" sz="1100" dirty="0">
                <a:solidFill>
                  <a:srgbClr val="000000"/>
                </a:solidFill>
                <a:latin typeface="Courier New" panose="02070309020205020404" pitchFamily="49" charset="0"/>
              </a:rPr>
              <a:t>    </a:t>
            </a:r>
            <a:r>
              <a:rPr lang="en-US" sz="1100" dirty="0" err="1">
                <a:solidFill>
                  <a:srgbClr val="000000"/>
                </a:solidFill>
                <a:latin typeface="Courier New" panose="02070309020205020404" pitchFamily="49" charset="0"/>
              </a:rPr>
              <a:t>profile_length</a:t>
            </a:r>
            <a:r>
              <a:rPr lang="en-US" sz="1100" dirty="0">
                <a:solidFill>
                  <a:srgbClr val="000000"/>
                </a:solidFill>
                <a:latin typeface="Courier New" panose="02070309020205020404" pitchFamily="49" charset="0"/>
              </a:rPr>
              <a:t> = length(data) - </a:t>
            </a:r>
            <a:r>
              <a:rPr lang="en-US" sz="1100" dirty="0" err="1">
                <a:solidFill>
                  <a:srgbClr val="000000"/>
                </a:solidFill>
                <a:latin typeface="Courier New" panose="02070309020205020404" pitchFamily="49" charset="0"/>
              </a:rPr>
              <a:t>subsequenceLength</a:t>
            </a:r>
            <a:r>
              <a:rPr lang="en-US" sz="1100" dirty="0">
                <a:solidFill>
                  <a:srgbClr val="000000"/>
                </a:solidFill>
                <a:latin typeface="Courier New" panose="02070309020205020404" pitchFamily="49" charset="0"/>
              </a:rPr>
              <a:t> + 1;</a:t>
            </a:r>
          </a:p>
          <a:p>
            <a:r>
              <a:rPr lang="en-US" sz="1100" dirty="0">
                <a:solidFill>
                  <a:srgbClr val="000000"/>
                </a:solidFill>
                <a:latin typeface="Courier New" panose="02070309020205020404" pitchFamily="49" charset="0"/>
              </a:rPr>
              <a:t>    AV = zeros(profile_length,1);  </a:t>
            </a:r>
          </a:p>
          <a:p>
            <a:r>
              <a:rPr lang="en-US" sz="1100" dirty="0">
                <a:solidFill>
                  <a:srgbClr val="000000"/>
                </a:solidFill>
                <a:latin typeface="Courier New" panose="02070309020205020404" pitchFamily="49" charset="0"/>
              </a:rPr>
              <a:t>    </a:t>
            </a:r>
            <a:r>
              <a:rPr lang="en-US" sz="1100" dirty="0">
                <a:solidFill>
                  <a:srgbClr val="0000FF"/>
                </a:solidFill>
                <a:latin typeface="Courier New" panose="02070309020205020404" pitchFamily="49" charset="0"/>
              </a:rPr>
              <a:t>for</a:t>
            </a:r>
            <a:r>
              <a:rPr lang="en-US" sz="1100" dirty="0">
                <a:solidFill>
                  <a:srgbClr val="000000"/>
                </a:solidFill>
                <a:latin typeface="Courier New" panose="02070309020205020404" pitchFamily="49" charset="0"/>
              </a:rPr>
              <a:t> j = 1: </a:t>
            </a:r>
            <a:r>
              <a:rPr lang="en-US" sz="1100" dirty="0" err="1">
                <a:solidFill>
                  <a:srgbClr val="000000"/>
                </a:solidFill>
                <a:latin typeface="Courier New" panose="02070309020205020404" pitchFamily="49" charset="0"/>
              </a:rPr>
              <a:t>profile_length</a:t>
            </a:r>
            <a:endParaRPr lang="en-US" sz="1100" dirty="0">
              <a:solidFill>
                <a:srgbClr val="000000"/>
              </a:solidFill>
              <a:latin typeface="Courier New" panose="02070309020205020404" pitchFamily="49" charset="0"/>
            </a:endParaRPr>
          </a:p>
          <a:p>
            <a:r>
              <a:rPr lang="en-US" sz="1100" dirty="0">
                <a:solidFill>
                  <a:srgbClr val="000000"/>
                </a:solidFill>
                <a:latin typeface="Courier New" panose="02070309020205020404" pitchFamily="49" charset="0"/>
              </a:rPr>
              <a:t>        AV(j) = </a:t>
            </a:r>
            <a:r>
              <a:rPr lang="en-US" sz="1100" dirty="0" err="1">
                <a:solidFill>
                  <a:srgbClr val="000000"/>
                </a:solidFill>
                <a:latin typeface="Courier New" panose="02070309020205020404" pitchFamily="49" charset="0"/>
              </a:rPr>
              <a:t>check_complexity</a:t>
            </a:r>
            <a:r>
              <a:rPr lang="en-US" sz="1100" dirty="0">
                <a:solidFill>
                  <a:srgbClr val="000000"/>
                </a:solidFill>
                <a:latin typeface="Courier New" panose="02070309020205020404" pitchFamily="49" charset="0"/>
              </a:rPr>
              <a:t>(data(j:j+subsequenceLength-1));</a:t>
            </a:r>
          </a:p>
          <a:p>
            <a:r>
              <a:rPr lang="en-US" sz="1100" dirty="0">
                <a:solidFill>
                  <a:srgbClr val="000000"/>
                </a:solidFill>
                <a:latin typeface="Courier New" panose="02070309020205020404" pitchFamily="49" charset="0"/>
              </a:rPr>
              <a:t>    </a:t>
            </a:r>
            <a:r>
              <a:rPr lang="en-US" sz="1100" dirty="0">
                <a:solidFill>
                  <a:srgbClr val="0000FF"/>
                </a:solidFill>
                <a:latin typeface="Courier New" panose="02070309020205020404" pitchFamily="49" charset="0"/>
              </a:rPr>
              <a:t>end</a:t>
            </a:r>
          </a:p>
          <a:p>
            <a:r>
              <a:rPr lang="en-US" sz="1100" dirty="0">
                <a:solidFill>
                  <a:srgbClr val="000000"/>
                </a:solidFill>
                <a:latin typeface="Courier New" panose="02070309020205020404" pitchFamily="49" charset="0"/>
              </a:rPr>
              <a:t>    </a:t>
            </a:r>
          </a:p>
          <a:p>
            <a:r>
              <a:rPr lang="en-US" sz="1100" dirty="0">
                <a:solidFill>
                  <a:srgbClr val="000000"/>
                </a:solidFill>
                <a:latin typeface="Courier New" panose="02070309020205020404" pitchFamily="49" charset="0"/>
              </a:rPr>
              <a:t>    AV = </a:t>
            </a:r>
            <a:r>
              <a:rPr lang="en-US" sz="1100" dirty="0" err="1">
                <a:solidFill>
                  <a:srgbClr val="000000"/>
                </a:solidFill>
                <a:latin typeface="Courier New" panose="02070309020205020404" pitchFamily="49" charset="0"/>
              </a:rPr>
              <a:t>zeroOneNorm</a:t>
            </a:r>
            <a:r>
              <a:rPr lang="en-US" sz="1100" dirty="0">
                <a:solidFill>
                  <a:srgbClr val="000000"/>
                </a:solidFill>
                <a:latin typeface="Courier New" panose="02070309020205020404" pitchFamily="49" charset="0"/>
              </a:rPr>
              <a:t>(AV);       </a:t>
            </a:r>
            <a:r>
              <a:rPr lang="en-US" sz="1100" dirty="0">
                <a:solidFill>
                  <a:srgbClr val="228B22"/>
                </a:solidFill>
                <a:latin typeface="Courier New" panose="02070309020205020404" pitchFamily="49" charset="0"/>
              </a:rPr>
              <a:t>% zero-one normalize the AV</a:t>
            </a:r>
          </a:p>
          <a:p>
            <a:r>
              <a:rPr lang="en-US" sz="1100" dirty="0">
                <a:solidFill>
                  <a:srgbClr val="000000"/>
                </a:solidFill>
                <a:latin typeface="Courier New" panose="02070309020205020404" pitchFamily="49" charset="0"/>
              </a:rPr>
              <a:t>                                </a:t>
            </a:r>
            <a:r>
              <a:rPr lang="en-US" sz="1100" dirty="0">
                <a:solidFill>
                  <a:srgbClr val="228B22"/>
                </a:solidFill>
                <a:latin typeface="Courier New" panose="02070309020205020404" pitchFamily="49" charset="0"/>
              </a:rPr>
              <a:t>% Select dilution factor, 0 is no dilution,</a:t>
            </a:r>
          </a:p>
          <a:p>
            <a:r>
              <a:rPr lang="en-US" sz="1100" dirty="0">
                <a:solidFill>
                  <a:srgbClr val="000000"/>
                </a:solidFill>
                <a:latin typeface="Courier New" panose="02070309020205020404" pitchFamily="49" charset="0"/>
              </a:rPr>
              <a:t>    </a:t>
            </a:r>
            <a:r>
              <a:rPr lang="en-US" sz="1100" dirty="0" err="1">
                <a:solidFill>
                  <a:srgbClr val="000000"/>
                </a:solidFill>
                <a:latin typeface="Courier New" panose="02070309020205020404" pitchFamily="49" charset="0"/>
              </a:rPr>
              <a:t>dilution_factor</a:t>
            </a:r>
            <a:r>
              <a:rPr lang="en-US" sz="1100" dirty="0">
                <a:solidFill>
                  <a:srgbClr val="000000"/>
                </a:solidFill>
                <a:latin typeface="Courier New" panose="02070309020205020404" pitchFamily="49" charset="0"/>
              </a:rPr>
              <a:t> = 5;        </a:t>
            </a:r>
            <a:r>
              <a:rPr lang="en-US" sz="1100" dirty="0">
                <a:solidFill>
                  <a:srgbClr val="228B22"/>
                </a:solidFill>
                <a:latin typeface="Courier New" panose="02070309020205020404" pitchFamily="49" charset="0"/>
              </a:rPr>
              <a:t>% ..larger numbers are more dilution</a:t>
            </a:r>
          </a:p>
          <a:p>
            <a:r>
              <a:rPr lang="en-US" sz="1100" dirty="0">
                <a:solidFill>
                  <a:srgbClr val="000000"/>
                </a:solidFill>
                <a:latin typeface="Courier New" panose="02070309020205020404" pitchFamily="49" charset="0"/>
              </a:rPr>
              <a:t>    AV=</a:t>
            </a:r>
            <a:r>
              <a:rPr lang="en-US" sz="1100" dirty="0" err="1">
                <a:solidFill>
                  <a:srgbClr val="000000"/>
                </a:solidFill>
                <a:latin typeface="Courier New" panose="02070309020205020404" pitchFamily="49" charset="0"/>
              </a:rPr>
              <a:t>AV+dilution_factor</a:t>
            </a:r>
            <a:r>
              <a:rPr lang="en-US" sz="1100" dirty="0">
                <a:solidFill>
                  <a:srgbClr val="000000"/>
                </a:solidFill>
                <a:latin typeface="Courier New" panose="02070309020205020404" pitchFamily="49" charset="0"/>
              </a:rPr>
              <a:t>;</a:t>
            </a:r>
          </a:p>
          <a:p>
            <a:r>
              <a:rPr lang="sv-SE" sz="1100" dirty="0">
                <a:solidFill>
                  <a:srgbClr val="000000"/>
                </a:solidFill>
                <a:latin typeface="Courier New" panose="02070309020205020404" pitchFamily="49" charset="0"/>
              </a:rPr>
              <a:t>    AV=AV/(dilution_factor+1);</a:t>
            </a:r>
          </a:p>
          <a:p>
            <a:r>
              <a:rPr lang="en-US" sz="1100" dirty="0">
                <a:solidFill>
                  <a:srgbClr val="000000"/>
                </a:solidFill>
                <a:latin typeface="Courier New" panose="02070309020205020404" pitchFamily="49" charset="0"/>
              </a:rPr>
              <a:t>    </a:t>
            </a:r>
          </a:p>
          <a:p>
            <a:r>
              <a:rPr lang="en-US" sz="1100" dirty="0">
                <a:solidFill>
                  <a:srgbClr val="0000FF"/>
                </a:solidFill>
                <a:latin typeface="Courier New" panose="02070309020205020404" pitchFamily="49" charset="0"/>
              </a:rPr>
              <a:t>end</a:t>
            </a:r>
            <a:endParaRPr lang="en-US" sz="1400" dirty="0"/>
          </a:p>
        </p:txBody>
      </p:sp>
      <p:sp>
        <p:nvSpPr>
          <p:cNvPr id="6" name="TextBox 5">
            <a:extLst>
              <a:ext uri="{FF2B5EF4-FFF2-40B4-BE49-F238E27FC236}">
                <a16:creationId xmlns:a16="http://schemas.microsoft.com/office/drawing/2014/main" id="{31124519-F518-4F77-94F0-6810E7AD84CA}"/>
              </a:ext>
            </a:extLst>
          </p:cNvPr>
          <p:cNvSpPr txBox="1"/>
          <p:nvPr/>
        </p:nvSpPr>
        <p:spPr>
          <a:xfrm>
            <a:off x="466725" y="91936"/>
            <a:ext cx="11791951" cy="2746906"/>
          </a:xfrm>
          <a:prstGeom prst="rect">
            <a:avLst/>
          </a:prstGeom>
          <a:noFill/>
        </p:spPr>
        <p:txBody>
          <a:bodyPr wrap="square" rtlCol="0">
            <a:spAutoFit/>
          </a:bodyPr>
          <a:lstStyle/>
          <a:p>
            <a:pPr>
              <a:spcAft>
                <a:spcPts val="300"/>
              </a:spcAft>
            </a:pPr>
            <a:r>
              <a:rPr lang="en-US" sz="2000" dirty="0"/>
              <a:t>We are almost done. However, there is one caveat.          We have to have a parameter. </a:t>
            </a:r>
          </a:p>
          <a:p>
            <a:pPr>
              <a:spcAft>
                <a:spcPts val="300"/>
              </a:spcAft>
            </a:pPr>
            <a:endParaRPr lang="en-US" sz="2000" dirty="0"/>
          </a:p>
          <a:p>
            <a:pPr>
              <a:spcAft>
                <a:spcPts val="300"/>
              </a:spcAft>
            </a:pPr>
            <a:r>
              <a:rPr lang="en-US" sz="2000" dirty="0"/>
              <a:t>The </a:t>
            </a:r>
            <a:r>
              <a:rPr lang="en-US" sz="2000" dirty="0">
                <a:solidFill>
                  <a:srgbClr val="00B050"/>
                </a:solidFill>
              </a:rPr>
              <a:t>complexity function</a:t>
            </a:r>
            <a:r>
              <a:rPr lang="en-US" sz="2000" dirty="0"/>
              <a:t> might be too </a:t>
            </a:r>
            <a:r>
              <a:rPr lang="en-US" sz="2000" i="1" dirty="0"/>
              <a:t>strong</a:t>
            </a:r>
            <a:r>
              <a:rPr lang="en-US" sz="2000" dirty="0"/>
              <a:t>, and might push too hard for more complex motifs, even if they are not really similar.</a:t>
            </a:r>
          </a:p>
          <a:p>
            <a:pPr>
              <a:spcAft>
                <a:spcPts val="300"/>
              </a:spcAft>
            </a:pPr>
            <a:r>
              <a:rPr lang="en-US" sz="2000" dirty="0"/>
              <a:t>However, we can control its strength.</a:t>
            </a:r>
          </a:p>
          <a:p>
            <a:pPr>
              <a:spcAft>
                <a:spcPts val="300"/>
              </a:spcAft>
            </a:pPr>
            <a:r>
              <a:rPr lang="en-US" sz="2000" dirty="0"/>
              <a:t>The </a:t>
            </a:r>
            <a:r>
              <a:rPr lang="en-US" sz="2000" dirty="0" err="1">
                <a:solidFill>
                  <a:srgbClr val="000000"/>
                </a:solidFill>
                <a:latin typeface="Courier New" panose="02070309020205020404" pitchFamily="49" charset="0"/>
              </a:rPr>
              <a:t>dilution_factor</a:t>
            </a:r>
            <a:r>
              <a:rPr lang="en-US" sz="2000" dirty="0">
                <a:solidFill>
                  <a:srgbClr val="000000"/>
                </a:solidFill>
                <a:latin typeface="Courier New" panose="02070309020205020404" pitchFamily="49" charset="0"/>
              </a:rPr>
              <a:t> </a:t>
            </a:r>
            <a:r>
              <a:rPr lang="en-US" sz="2000" dirty="0"/>
              <a:t>is a number greater than or equal to zero. If it is zero, there is no dilution. If it large enough, say over 40, we begin to degenerate to classic motif search.</a:t>
            </a:r>
          </a:p>
          <a:p>
            <a:pPr>
              <a:spcAft>
                <a:spcPts val="300"/>
              </a:spcAft>
            </a:pPr>
            <a:r>
              <a:rPr lang="en-US" sz="2000" dirty="0"/>
              <a:t>At least for this problem, values in the range 2 to 16 work great. </a:t>
            </a:r>
            <a:endParaRPr lang="en-US" sz="3200" dirty="0"/>
          </a:p>
        </p:txBody>
      </p:sp>
    </p:spTree>
    <p:extLst>
      <p:ext uri="{BB962C8B-B14F-4D97-AF65-F5344CB8AC3E}">
        <p14:creationId xmlns:p14="http://schemas.microsoft.com/office/powerpoint/2010/main" val="183950568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TextBox 128"/>
          <p:cNvSpPr txBox="1"/>
          <p:nvPr/>
        </p:nvSpPr>
        <p:spPr>
          <a:xfrm>
            <a:off x="4546349" y="97256"/>
            <a:ext cx="7645651" cy="461665"/>
          </a:xfrm>
          <a:prstGeom prst="rect">
            <a:avLst/>
          </a:prstGeom>
          <a:noFill/>
        </p:spPr>
        <p:txBody>
          <a:bodyPr wrap="square" rtlCol="0">
            <a:spAutoFit/>
          </a:bodyPr>
          <a:lstStyle/>
          <a:p>
            <a:r>
              <a:rPr lang="en-US" sz="2400" dirty="0"/>
              <a:t>The MP is an useful tool for various music analysis tasks  </a:t>
            </a:r>
          </a:p>
        </p:txBody>
      </p:sp>
      <p:pic>
        <p:nvPicPr>
          <p:cNvPr id="122" name="Picture 2" descr="https://assets.pcmag.com/media/images/516972-apple-music.png?thumb=y&amp;width=333&amp;height=245"/>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18881" y="97256"/>
            <a:ext cx="1194630" cy="878932"/>
          </a:xfrm>
          <a:prstGeom prst="rect">
            <a:avLst/>
          </a:prstGeom>
          <a:noFill/>
          <a:extLst>
            <a:ext uri="{909E8E84-426E-40DD-AFC4-6F175D3DCCD1}">
              <a14:hiddenFill xmlns:a14="http://schemas.microsoft.com/office/drawing/2010/main">
                <a:solidFill>
                  <a:srgbClr val="FFFFFF"/>
                </a:solidFill>
              </a14:hiddenFill>
            </a:ext>
          </a:extLst>
        </p:spPr>
      </p:pic>
      <p:sp>
        <p:nvSpPr>
          <p:cNvPr id="132" name="TextBox 131"/>
          <p:cNvSpPr txBox="1"/>
          <p:nvPr/>
        </p:nvSpPr>
        <p:spPr>
          <a:xfrm>
            <a:off x="1435181" y="15145"/>
            <a:ext cx="2460544" cy="1323439"/>
          </a:xfrm>
          <a:prstGeom prst="rect">
            <a:avLst/>
          </a:prstGeom>
          <a:noFill/>
        </p:spPr>
        <p:txBody>
          <a:bodyPr wrap="square" rtlCol="0">
            <a:spAutoFit/>
          </a:bodyPr>
          <a:lstStyle/>
          <a:p>
            <a:r>
              <a:rPr lang="en-US" sz="4000" dirty="0">
                <a:cs typeface="Times New Roman" panose="02020603050405020304" pitchFamily="18" charset="0"/>
              </a:rPr>
              <a:t>Music Revisited 1</a:t>
            </a:r>
            <a:endParaRPr lang="en-US" sz="2800" dirty="0"/>
          </a:p>
        </p:txBody>
      </p:sp>
      <p:pic>
        <p:nvPicPr>
          <p:cNvPr id="1026" name="Picture 2" descr="https://sites.google.com/site/ismir2016simple/experiments/visualization/arcPlotLedZeppelin5secNoThreshold.png"/>
          <p:cNvPicPr>
            <a:picLocks noChangeAspect="1" noChangeArrowheads="1"/>
          </p:cNvPicPr>
          <p:nvPr/>
        </p:nvPicPr>
        <p:blipFill rotWithShape="1">
          <a:blip r:embed="rId7" cstate="email">
            <a:extLst>
              <a:ext uri="{28A0092B-C50C-407E-A947-70E740481C1C}">
                <a14:useLocalDpi xmlns:a14="http://schemas.microsoft.com/office/drawing/2010/main"/>
              </a:ext>
            </a:extLst>
          </a:blip>
          <a:srcRect/>
          <a:stretch/>
        </p:blipFill>
        <p:spPr bwMode="auto">
          <a:xfrm>
            <a:off x="5468707" y="3622544"/>
            <a:ext cx="6625128" cy="155216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https://sites.google.com/site/ismir2016simple/experiments/visualization/arcPlotmazurka27965secNoThreshold.png"/>
          <p:cNvPicPr>
            <a:picLocks noChangeAspect="1" noChangeArrowheads="1"/>
          </p:cNvPicPr>
          <p:nvPr/>
        </p:nvPicPr>
        <p:blipFill rotWithShape="1">
          <a:blip r:embed="rId8" cstate="email">
            <a:extLst>
              <a:ext uri="{28A0092B-C50C-407E-A947-70E740481C1C}">
                <a14:useLocalDpi xmlns:a14="http://schemas.microsoft.com/office/drawing/2010/main"/>
              </a:ext>
            </a:extLst>
          </a:blip>
          <a:srcRect/>
          <a:stretch/>
        </p:blipFill>
        <p:spPr bwMode="auto">
          <a:xfrm>
            <a:off x="5317303" y="1332478"/>
            <a:ext cx="6776532" cy="1665459"/>
          </a:xfrm>
          <a:prstGeom prst="rect">
            <a:avLst/>
          </a:prstGeom>
          <a:noFill/>
          <a:extLst>
            <a:ext uri="{909E8E84-426E-40DD-AFC4-6F175D3DCCD1}">
              <a14:hiddenFill xmlns:a14="http://schemas.microsoft.com/office/drawing/2010/main">
                <a:solidFill>
                  <a:srgbClr val="FFFFFF"/>
                </a:solidFill>
              </a14:hiddenFill>
            </a:ext>
          </a:extLst>
        </p:spPr>
      </p:pic>
      <p:sp>
        <p:nvSpPr>
          <p:cNvPr id="107" name="TextBox 128"/>
          <p:cNvSpPr txBox="1"/>
          <p:nvPr/>
        </p:nvSpPr>
        <p:spPr>
          <a:xfrm>
            <a:off x="129897" y="1520556"/>
            <a:ext cx="5050823" cy="1200329"/>
          </a:xfrm>
          <a:prstGeom prst="rect">
            <a:avLst/>
          </a:prstGeom>
          <a:noFill/>
        </p:spPr>
        <p:txBody>
          <a:bodyPr wrap="square" rtlCol="0">
            <a:spAutoFit/>
          </a:bodyPr>
          <a:lstStyle/>
          <a:p>
            <a:r>
              <a:rPr lang="en-US" sz="2400" dirty="0"/>
              <a:t>The MP can be used to create arc plots, giving a good visualization of the music structure</a:t>
            </a:r>
          </a:p>
        </p:txBody>
      </p:sp>
      <p:sp>
        <p:nvSpPr>
          <p:cNvPr id="108" name="TextBox 128"/>
          <p:cNvSpPr txBox="1"/>
          <p:nvPr/>
        </p:nvSpPr>
        <p:spPr>
          <a:xfrm>
            <a:off x="69430" y="6349438"/>
            <a:ext cx="6093245" cy="400110"/>
          </a:xfrm>
          <a:prstGeom prst="rect">
            <a:avLst/>
          </a:prstGeom>
          <a:noFill/>
        </p:spPr>
        <p:txBody>
          <a:bodyPr wrap="square" rtlCol="0">
            <a:spAutoFit/>
          </a:bodyPr>
          <a:lstStyle/>
          <a:p>
            <a:r>
              <a:rPr lang="en-US" sz="2000" dirty="0"/>
              <a:t>These links can also be used to create an “infinite song”  </a:t>
            </a:r>
          </a:p>
        </p:txBody>
      </p:sp>
      <p:pic>
        <p:nvPicPr>
          <p:cNvPr id="1030" name="Picture 6" descr="Resultado de imagem para lego zeppelin"/>
          <p:cNvPicPr>
            <a:picLocks noChangeAspect="1" noChangeArrowheads="1"/>
          </p:cNvPicPr>
          <p:nvPr/>
        </p:nvPicPr>
        <p:blipFill rotWithShape="1">
          <a:blip r:embed="rId9" cstate="email">
            <a:extLst>
              <a:ext uri="{28A0092B-C50C-407E-A947-70E740481C1C}">
                <a14:useLocalDpi xmlns:a14="http://schemas.microsoft.com/office/drawing/2010/main"/>
              </a:ext>
            </a:extLst>
          </a:blip>
          <a:srcRect/>
          <a:stretch/>
        </p:blipFill>
        <p:spPr bwMode="auto">
          <a:xfrm>
            <a:off x="871855" y="3958927"/>
            <a:ext cx="3566905" cy="2070704"/>
          </a:xfrm>
          <a:prstGeom prst="rect">
            <a:avLst/>
          </a:prstGeom>
          <a:noFill/>
          <a:extLst>
            <a:ext uri="{909E8E84-426E-40DD-AFC4-6F175D3DCCD1}">
              <a14:hiddenFill xmlns:a14="http://schemas.microsoft.com/office/drawing/2010/main">
                <a:solidFill>
                  <a:srgbClr val="FFFFFF"/>
                </a:solidFill>
              </a14:hiddenFill>
            </a:ext>
          </a:extLst>
        </p:spPr>
      </p:pic>
      <p:pic>
        <p:nvPicPr>
          <p:cNvPr id="2" name="LedZeppelin1">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0"/>
          <a:stretch>
            <a:fillRect/>
          </a:stretch>
        </p:blipFill>
        <p:spPr>
          <a:xfrm>
            <a:off x="6860722" y="5416895"/>
            <a:ext cx="609600" cy="609600"/>
          </a:xfrm>
          <a:prstGeom prst="rect">
            <a:avLst/>
          </a:prstGeom>
        </p:spPr>
      </p:pic>
      <p:pic>
        <p:nvPicPr>
          <p:cNvPr id="3" name="LedZeppelin2">
            <a:hlinkClick r:id="" action="ppaction://media"/>
          </p:cNvPr>
          <p:cNvPicPr>
            <a:picLocks noChangeAspect="1"/>
          </p:cNvPicPr>
          <p:nvPr>
            <a:audioFile r:link="rId4"/>
            <p:extLst>
              <p:ext uri="{DAA4B4D4-6D71-4841-9C94-3DE7FCFB9230}">
                <p14:media xmlns:p14="http://schemas.microsoft.com/office/powerpoint/2010/main" r:embed="rId3"/>
              </p:ext>
            </p:extLst>
          </p:nvPr>
        </p:nvPicPr>
        <p:blipFill>
          <a:blip r:embed="rId10"/>
          <a:stretch>
            <a:fillRect/>
          </a:stretch>
        </p:blipFill>
        <p:spPr>
          <a:xfrm>
            <a:off x="7320186" y="5925952"/>
            <a:ext cx="609600" cy="609600"/>
          </a:xfrm>
          <a:prstGeom prst="rect">
            <a:avLst/>
          </a:prstGeom>
        </p:spPr>
      </p:pic>
      <p:sp>
        <p:nvSpPr>
          <p:cNvPr id="5" name="Rectangle 4"/>
          <p:cNvSpPr/>
          <p:nvPr/>
        </p:nvSpPr>
        <p:spPr>
          <a:xfrm>
            <a:off x="7434833" y="5396442"/>
            <a:ext cx="6096000" cy="307777"/>
          </a:xfrm>
          <a:prstGeom prst="rect">
            <a:avLst/>
          </a:prstGeom>
        </p:spPr>
        <p:txBody>
          <a:bodyPr>
            <a:spAutoFit/>
          </a:bodyPr>
          <a:lstStyle/>
          <a:p>
            <a:r>
              <a:rPr lang="en-US" sz="1400" dirty="0"/>
              <a:t>If there's a bustle in your hedgerow, don't be alarmed now</a:t>
            </a:r>
          </a:p>
        </p:txBody>
      </p:sp>
      <p:sp>
        <p:nvSpPr>
          <p:cNvPr id="7" name="Rectangle 6"/>
          <p:cNvSpPr/>
          <p:nvPr/>
        </p:nvSpPr>
        <p:spPr>
          <a:xfrm>
            <a:off x="7812659" y="6041661"/>
            <a:ext cx="6096000" cy="307777"/>
          </a:xfrm>
          <a:prstGeom prst="rect">
            <a:avLst/>
          </a:prstGeom>
        </p:spPr>
        <p:txBody>
          <a:bodyPr>
            <a:spAutoFit/>
          </a:bodyPr>
          <a:lstStyle/>
          <a:p>
            <a:r>
              <a:rPr lang="en-US" sz="1400" dirty="0"/>
              <a:t>Yes, there are two paths you can go by, but in the long run</a:t>
            </a:r>
          </a:p>
        </p:txBody>
      </p:sp>
      <p:sp>
        <p:nvSpPr>
          <p:cNvPr id="8" name="Rectangle 7"/>
          <p:cNvSpPr/>
          <p:nvPr/>
        </p:nvSpPr>
        <p:spPr>
          <a:xfrm>
            <a:off x="7221068" y="5070021"/>
            <a:ext cx="176891" cy="346874"/>
          </a:xfrm>
          <a:prstGeom prst="rect">
            <a:avLst/>
          </a:prstGeom>
          <a:solidFill>
            <a:srgbClr val="40449F">
              <a:alpha val="6392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7676424" y="5070020"/>
            <a:ext cx="182820" cy="876385"/>
          </a:xfrm>
          <a:prstGeom prst="rect">
            <a:avLst/>
          </a:prstGeom>
          <a:solidFill>
            <a:srgbClr val="40449F">
              <a:alpha val="6392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9605234" y="1297422"/>
            <a:ext cx="2446504" cy="369332"/>
          </a:xfrm>
          <a:prstGeom prst="rect">
            <a:avLst/>
          </a:prstGeom>
        </p:spPr>
        <p:txBody>
          <a:bodyPr wrap="none">
            <a:spAutoFit/>
          </a:bodyPr>
          <a:lstStyle/>
          <a:p>
            <a:r>
              <a:rPr lang="en-US" dirty="0"/>
              <a:t>Eagles – Hotel California</a:t>
            </a:r>
          </a:p>
        </p:txBody>
      </p:sp>
      <p:sp>
        <p:nvSpPr>
          <p:cNvPr id="10" name="Rectangle 9"/>
          <p:cNvSpPr/>
          <p:nvPr/>
        </p:nvSpPr>
        <p:spPr>
          <a:xfrm>
            <a:off x="8724984" y="3703485"/>
            <a:ext cx="3405676" cy="369332"/>
          </a:xfrm>
          <a:prstGeom prst="rect">
            <a:avLst/>
          </a:prstGeom>
        </p:spPr>
        <p:txBody>
          <a:bodyPr wrap="none">
            <a:spAutoFit/>
          </a:bodyPr>
          <a:lstStyle/>
          <a:p>
            <a:r>
              <a:rPr lang="en-US" dirty="0"/>
              <a:t>Led Zeppelin – Stairway to Heaven</a:t>
            </a:r>
          </a:p>
        </p:txBody>
      </p:sp>
    </p:spTree>
    <p:extLst>
      <p:ext uri="{BB962C8B-B14F-4D97-AF65-F5344CB8AC3E}">
        <p14:creationId xmlns:p14="http://schemas.microsoft.com/office/powerpoint/2010/main" val="2771913521"/>
      </p:ext>
    </p:extLst>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2"/>
                    </p:tgtEl>
                  </p:cond>
                </p:stCondLst>
                <p:endSync evt="end" delay="0">
                  <p:rtn val="all"/>
                </p:endSync>
                <p:childTnLst>
                  <p:par>
                    <p:cTn id="3" fill="hold">
                      <p:stCondLst>
                        <p:cond delay="0"/>
                      </p:stCondLst>
                      <p:childTnLst>
                        <p:par>
                          <p:cTn id="4" fill="hold">
                            <p:stCondLst>
                              <p:cond delay="0"/>
                            </p:stCondLst>
                            <p:childTnLst>
                              <p:par>
                                <p:cTn id="5" presetID="1" presetClass="mediacall" presetSubtype="0" fill="hold" nodeType="clickEffect">
                                  <p:stCondLst>
                                    <p:cond delay="0"/>
                                  </p:stCondLst>
                                  <p:childTnLst>
                                    <p:cmd type="call" cmd="playFrom(0.0)">
                                      <p:cBhvr>
                                        <p:cTn id="6" dur="10007" fill="hold"/>
                                        <p:tgtEl>
                                          <p:spTgt spid="2"/>
                                        </p:tgtEl>
                                      </p:cBhvr>
                                    </p:cmd>
                                  </p:childTnLst>
                                </p:cTn>
                              </p:par>
                            </p:childTnLst>
                          </p:cTn>
                        </p:par>
                      </p:childTnLst>
                    </p:cTn>
                  </p:par>
                </p:childTnLst>
              </p:cTn>
              <p:nextCondLst>
                <p:cond evt="onClick" delay="0">
                  <p:tgtEl>
                    <p:spTgt spid="2"/>
                  </p:tgtEl>
                </p:cond>
              </p:nextCondLst>
            </p:seq>
            <p:audio>
              <p:cMediaNode vol="80000">
                <p:cTn id="7" fill="hold" display="0">
                  <p:stCondLst>
                    <p:cond delay="indefinite"/>
                  </p:stCondLst>
                  <p:endCondLst>
                    <p:cond evt="onStopAudio" delay="0">
                      <p:tgtEl>
                        <p:sldTgt/>
                      </p:tgtEl>
                    </p:cond>
                  </p:endCondLst>
                </p:cTn>
                <p:tgtEl>
                  <p:spTgt spid="2"/>
                </p:tgtEl>
              </p:cMediaNode>
            </p:audio>
            <p:seq concurrent="1" nextAc="seek">
              <p:cTn id="8" restart="whenNotActive" fill="hold" evtFilter="cancelBubble" nodeType="interactiveSeq">
                <p:stCondLst>
                  <p:cond evt="onClick" delay="0">
                    <p:tgtEl>
                      <p:spTgt spid="3"/>
                    </p:tgtEl>
                  </p:cond>
                </p:stCondLst>
                <p:endSync evt="end" delay="0">
                  <p:rtn val="all"/>
                </p:endSync>
                <p:childTnLst>
                  <p:par>
                    <p:cTn id="9" fill="hold">
                      <p:stCondLst>
                        <p:cond delay="0"/>
                      </p:stCondLst>
                      <p:childTnLst>
                        <p:par>
                          <p:cTn id="10" fill="hold">
                            <p:stCondLst>
                              <p:cond delay="0"/>
                            </p:stCondLst>
                            <p:childTnLst>
                              <p:par>
                                <p:cTn id="11" presetID="1" presetClass="mediacall" presetSubtype="0" fill="hold" nodeType="clickEffect">
                                  <p:stCondLst>
                                    <p:cond delay="0"/>
                                  </p:stCondLst>
                                  <p:childTnLst>
                                    <p:cmd type="call" cmd="playFrom(0.0)">
                                      <p:cBhvr>
                                        <p:cTn id="12" dur="10007" fill="hold"/>
                                        <p:tgtEl>
                                          <p:spTgt spid="3"/>
                                        </p:tgtEl>
                                      </p:cBhvr>
                                    </p:cmd>
                                  </p:childTnLst>
                                </p:cTn>
                              </p:par>
                            </p:childTnLst>
                          </p:cTn>
                        </p:par>
                      </p:childTnLst>
                    </p:cTn>
                  </p:par>
                </p:childTnLst>
              </p:cTn>
              <p:nextCondLst>
                <p:cond evt="onClick" delay="0">
                  <p:tgtEl>
                    <p:spTgt spid="3"/>
                  </p:tgtEl>
                </p:cond>
              </p:nextCondLst>
            </p:seq>
            <p:audio>
              <p:cMediaNode vol="80000">
                <p:cTn id="13" fill="hold" display="0">
                  <p:stCondLst>
                    <p:cond delay="indefinite"/>
                  </p:stCondLst>
                  <p:endCondLst>
                    <p:cond evt="onStopAudio" delay="0">
                      <p:tgtEl>
                        <p:sldTgt/>
                      </p:tgtEl>
                    </p:cond>
                  </p:endCondLst>
                </p:cTn>
                <p:tgtEl>
                  <p:spTgt spid="3"/>
                </p:tgtEl>
              </p:cMediaNode>
            </p:audio>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 name="Picture 2" descr="https://assets.pcmag.com/media/images/516972-apple-music.png?thumb=y&amp;width=333&amp;height=245"/>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18881" y="97256"/>
            <a:ext cx="1194630" cy="878932"/>
          </a:xfrm>
          <a:prstGeom prst="rect">
            <a:avLst/>
          </a:prstGeom>
          <a:noFill/>
          <a:extLst>
            <a:ext uri="{909E8E84-426E-40DD-AFC4-6F175D3DCCD1}">
              <a14:hiddenFill xmlns:a14="http://schemas.microsoft.com/office/drawing/2010/main">
                <a:solidFill>
                  <a:srgbClr val="FFFFFF"/>
                </a:solidFill>
              </a14:hiddenFill>
            </a:ext>
          </a:extLst>
        </p:spPr>
      </p:pic>
      <p:sp>
        <p:nvSpPr>
          <p:cNvPr id="132" name="TextBox 131"/>
          <p:cNvSpPr txBox="1"/>
          <p:nvPr/>
        </p:nvSpPr>
        <p:spPr>
          <a:xfrm>
            <a:off x="1435181" y="15145"/>
            <a:ext cx="4251244" cy="707886"/>
          </a:xfrm>
          <a:prstGeom prst="rect">
            <a:avLst/>
          </a:prstGeom>
          <a:noFill/>
        </p:spPr>
        <p:txBody>
          <a:bodyPr wrap="square" rtlCol="0">
            <a:spAutoFit/>
          </a:bodyPr>
          <a:lstStyle/>
          <a:p>
            <a:r>
              <a:rPr lang="en-US" sz="4000" dirty="0">
                <a:cs typeface="Times New Roman" panose="02020603050405020304" pitchFamily="18" charset="0"/>
              </a:rPr>
              <a:t>Music Revisited 2</a:t>
            </a:r>
            <a:endParaRPr lang="en-US" sz="2800" dirty="0"/>
          </a:p>
        </p:txBody>
      </p:sp>
      <p:sp>
        <p:nvSpPr>
          <p:cNvPr id="14" name="TextBox 128"/>
          <p:cNvSpPr txBox="1"/>
          <p:nvPr/>
        </p:nvSpPr>
        <p:spPr>
          <a:xfrm>
            <a:off x="1717282" y="652400"/>
            <a:ext cx="10474718" cy="461665"/>
          </a:xfrm>
          <a:prstGeom prst="rect">
            <a:avLst/>
          </a:prstGeom>
          <a:noFill/>
        </p:spPr>
        <p:txBody>
          <a:bodyPr wrap="square" rtlCol="0">
            <a:spAutoFit/>
          </a:bodyPr>
          <a:lstStyle/>
          <a:p>
            <a:r>
              <a:rPr lang="en-US" sz="2400" dirty="0"/>
              <a:t>Repeated patterns can be applied in different scenarios</a:t>
            </a:r>
          </a:p>
        </p:txBody>
      </p:sp>
      <p:sp>
        <p:nvSpPr>
          <p:cNvPr id="15" name="TextBox 128"/>
          <p:cNvSpPr txBox="1"/>
          <p:nvPr/>
        </p:nvSpPr>
        <p:spPr>
          <a:xfrm>
            <a:off x="129897" y="1451052"/>
            <a:ext cx="8061603" cy="769441"/>
          </a:xfrm>
          <a:prstGeom prst="rect">
            <a:avLst/>
          </a:prstGeom>
          <a:noFill/>
        </p:spPr>
        <p:txBody>
          <a:bodyPr wrap="square" rtlCol="0">
            <a:spAutoFit/>
          </a:bodyPr>
          <a:lstStyle/>
          <a:p>
            <a:r>
              <a:rPr lang="en-US" sz="2400" dirty="0"/>
              <a:t>The “most repeated” subsequence can be used as thumbnail</a:t>
            </a:r>
            <a:endParaRPr lang="en-US" sz="2000" dirty="0"/>
          </a:p>
          <a:p>
            <a:r>
              <a:rPr lang="en-US" sz="2000" dirty="0"/>
              <a:t>It is given by the mode of the MP-index</a:t>
            </a:r>
          </a:p>
        </p:txBody>
      </p:sp>
      <p:pic>
        <p:nvPicPr>
          <p:cNvPr id="3074" name="Picture 2" descr="Resultado de imagem para lego adele"/>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9178198" y="177536"/>
            <a:ext cx="2816357" cy="2816357"/>
          </a:xfrm>
          <a:prstGeom prst="rect">
            <a:avLst/>
          </a:prstGeom>
          <a:noFill/>
          <a:extLst>
            <a:ext uri="{909E8E84-426E-40DD-AFC4-6F175D3DCCD1}">
              <a14:hiddenFill xmlns:a14="http://schemas.microsoft.com/office/drawing/2010/main">
                <a:solidFill>
                  <a:srgbClr val="FFFFFF"/>
                </a:solidFill>
              </a14:hiddenFill>
            </a:ext>
          </a:extLst>
        </p:spPr>
      </p:pic>
      <p:pic>
        <p:nvPicPr>
          <p:cNvPr id="2" name="Imagem 1"/>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323906" y="3756650"/>
            <a:ext cx="3836792" cy="3086535"/>
          </a:xfrm>
          <a:prstGeom prst="rect">
            <a:avLst/>
          </a:prstGeom>
        </p:spPr>
      </p:pic>
      <p:pic>
        <p:nvPicPr>
          <p:cNvPr id="3" name="Adele">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7"/>
          <a:stretch>
            <a:fillRect/>
          </a:stretch>
        </p:blipFill>
        <p:spPr>
          <a:xfrm>
            <a:off x="5801382" y="5385514"/>
            <a:ext cx="609600" cy="609600"/>
          </a:xfrm>
          <a:prstGeom prst="rect">
            <a:avLst/>
          </a:prstGeom>
        </p:spPr>
      </p:pic>
      <p:sp>
        <p:nvSpPr>
          <p:cNvPr id="4" name="Rectangle 3"/>
          <p:cNvSpPr/>
          <p:nvPr/>
        </p:nvSpPr>
        <p:spPr>
          <a:xfrm>
            <a:off x="6507029" y="4720818"/>
            <a:ext cx="5684971" cy="1938992"/>
          </a:xfrm>
          <a:prstGeom prst="rect">
            <a:avLst/>
          </a:prstGeom>
        </p:spPr>
        <p:txBody>
          <a:bodyPr wrap="square">
            <a:spAutoFit/>
          </a:bodyPr>
          <a:lstStyle/>
          <a:p>
            <a:r>
              <a:rPr lang="en-US" sz="2400" i="1" dirty="0">
                <a:solidFill>
                  <a:srgbClr val="616161"/>
                </a:solidFill>
                <a:latin typeface="Roboto"/>
              </a:rPr>
              <a:t>We could have had it all</a:t>
            </a:r>
            <a:br>
              <a:rPr lang="en-US" sz="2400" i="1" dirty="0"/>
            </a:br>
            <a:r>
              <a:rPr lang="en-US" sz="2400" i="1" dirty="0">
                <a:solidFill>
                  <a:srgbClr val="616161"/>
                </a:solidFill>
                <a:latin typeface="Roboto"/>
              </a:rPr>
              <a:t>Rolling in the deep</a:t>
            </a:r>
            <a:br>
              <a:rPr lang="en-US" sz="2400" i="1" dirty="0"/>
            </a:br>
            <a:r>
              <a:rPr lang="en-US" sz="2400" i="1" dirty="0">
                <a:solidFill>
                  <a:srgbClr val="616161"/>
                </a:solidFill>
                <a:latin typeface="Roboto"/>
              </a:rPr>
              <a:t>You had my heart inside of your hand</a:t>
            </a:r>
            <a:br>
              <a:rPr lang="en-US" sz="2400" i="1" dirty="0"/>
            </a:br>
            <a:r>
              <a:rPr lang="en-US" sz="2400" i="1" dirty="0">
                <a:solidFill>
                  <a:srgbClr val="616161"/>
                </a:solidFill>
                <a:latin typeface="Roboto"/>
              </a:rPr>
              <a:t>And you played it to the beat</a:t>
            </a:r>
            <a:br>
              <a:rPr lang="en-US" sz="2400" i="1" dirty="0"/>
            </a:br>
            <a:r>
              <a:rPr lang="en-US" sz="2400" i="1" dirty="0">
                <a:solidFill>
                  <a:srgbClr val="616161"/>
                </a:solidFill>
                <a:latin typeface="Roboto"/>
              </a:rPr>
              <a:t>could have had it all</a:t>
            </a:r>
            <a:endParaRPr lang="en-US" sz="2400" i="1" dirty="0"/>
          </a:p>
        </p:txBody>
      </p:sp>
      <p:sp>
        <p:nvSpPr>
          <p:cNvPr id="5" name="Rectangle 4"/>
          <p:cNvSpPr/>
          <p:nvPr/>
        </p:nvSpPr>
        <p:spPr>
          <a:xfrm>
            <a:off x="129897" y="2695357"/>
            <a:ext cx="7347228" cy="923330"/>
          </a:xfrm>
          <a:prstGeom prst="rect">
            <a:avLst/>
          </a:prstGeom>
        </p:spPr>
        <p:txBody>
          <a:bodyPr wrap="square">
            <a:spAutoFit/>
          </a:bodyPr>
          <a:lstStyle/>
          <a:p>
            <a:r>
              <a:rPr lang="en-US" dirty="0"/>
              <a:t>The plot is a histogram of the </a:t>
            </a:r>
            <a:r>
              <a:rPr lang="en-US" dirty="0" err="1"/>
              <a:t>MPindex</a:t>
            </a:r>
            <a:r>
              <a:rPr lang="en-US" dirty="0"/>
              <a:t>. The values record how many times a subsequence was considered NN of some other subsequence. The subsequence that maximize this plot was used as the audio thumbnail</a:t>
            </a:r>
          </a:p>
        </p:txBody>
      </p:sp>
    </p:spTree>
    <p:extLst>
      <p:ext uri="{BB962C8B-B14F-4D97-AF65-F5344CB8AC3E}">
        <p14:creationId xmlns:p14="http://schemas.microsoft.com/office/powerpoint/2010/main" val="2033089234"/>
      </p:ext>
    </p:extLst>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3"/>
                    </p:tgtEl>
                  </p:cond>
                </p:stCondLst>
                <p:endSync evt="end" delay="0">
                  <p:rtn val="all"/>
                </p:endSync>
                <p:childTnLst>
                  <p:par>
                    <p:cTn id="3" fill="hold">
                      <p:stCondLst>
                        <p:cond delay="0"/>
                      </p:stCondLst>
                      <p:childTnLst>
                        <p:par>
                          <p:cTn id="4" fill="hold">
                            <p:stCondLst>
                              <p:cond delay="0"/>
                            </p:stCondLst>
                            <p:childTnLst>
                              <p:par>
                                <p:cTn id="5" presetID="1" presetClass="mediacall" presetSubtype="0" fill="hold" nodeType="clickEffect">
                                  <p:stCondLst>
                                    <p:cond delay="0"/>
                                  </p:stCondLst>
                                  <p:childTnLst>
                                    <p:cmd type="call" cmd="playFrom(0.0)">
                                      <p:cBhvr>
                                        <p:cTn id="6" dur="30000" fill="hold"/>
                                        <p:tgtEl>
                                          <p:spTgt spid="3"/>
                                        </p:tgtEl>
                                      </p:cBhvr>
                                    </p:cmd>
                                  </p:childTnLst>
                                </p:cTn>
                              </p:par>
                            </p:childTnLst>
                          </p:cTn>
                        </p:par>
                      </p:childTnLst>
                    </p:cTn>
                  </p:par>
                </p:childTnLst>
              </p:cTn>
              <p:nextCondLst>
                <p:cond evt="onClick" delay="0">
                  <p:tgtEl>
                    <p:spTgt spid="3"/>
                  </p:tgtEl>
                </p:cond>
              </p:nextCondLst>
            </p:seq>
            <p:audio>
              <p:cMediaNode vol="80000">
                <p:cTn id="7" fill="hold" display="0">
                  <p:stCondLst>
                    <p:cond delay="indefinite"/>
                  </p:stCondLst>
                  <p:endCondLst>
                    <p:cond evt="onStopAudio" delay="0">
                      <p:tgtEl>
                        <p:sldTgt/>
                      </p:tgtEl>
                    </p:cond>
                  </p:endCondLst>
                </p:cTn>
                <p:tgtEl>
                  <p:spTgt spid="3"/>
                </p:tgtEl>
              </p:cMediaNode>
            </p:audio>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27000" y="0"/>
            <a:ext cx="10515600" cy="1325563"/>
          </a:xfrm>
        </p:spPr>
        <p:txBody>
          <a:bodyPr/>
          <a:lstStyle/>
          <a:p>
            <a:r>
              <a:rPr lang="en-US" dirty="0"/>
              <a:t>Notes on Artwork</a:t>
            </a:r>
          </a:p>
        </p:txBody>
      </p:sp>
      <p:sp>
        <p:nvSpPr>
          <p:cNvPr id="3" name="Content Placeholder 2"/>
          <p:cNvSpPr>
            <a:spLocks noGrp="1"/>
          </p:cNvSpPr>
          <p:nvPr>
            <p:ph idx="1"/>
          </p:nvPr>
        </p:nvSpPr>
        <p:spPr>
          <a:xfrm>
            <a:off x="431800" y="1325563"/>
            <a:ext cx="10515600" cy="4351338"/>
          </a:xfrm>
        </p:spPr>
        <p:txBody>
          <a:bodyPr>
            <a:normAutofit/>
          </a:bodyPr>
          <a:lstStyle/>
          <a:p>
            <a:pPr marL="0" indent="0">
              <a:buNone/>
            </a:pPr>
            <a:r>
              <a:rPr lang="en-US" sz="1800" dirty="0"/>
              <a:t>Most are Images by </a:t>
            </a:r>
            <a:r>
              <a:rPr lang="en-US" sz="1800" dirty="0" err="1"/>
              <a:t>Dürer</a:t>
            </a:r>
            <a:r>
              <a:rPr lang="en-US" sz="1800" dirty="0"/>
              <a:t> (but colored by other)and other artists from</a:t>
            </a:r>
          </a:p>
          <a:p>
            <a:pPr marL="0" indent="0">
              <a:buNone/>
            </a:pPr>
            <a:r>
              <a:rPr lang="en-US" sz="1800" b="1" dirty="0"/>
              <a:t>Triumph of Emperor Maximilian I, King of Hungary, Dalmatia and Croatia, Archduke of Austria</a:t>
            </a:r>
          </a:p>
          <a:p>
            <a:r>
              <a:rPr lang="en-US" sz="1100" dirty="0"/>
              <a:t>Provenance: National Library of Spain  </a:t>
            </a:r>
            <a:r>
              <a:rPr lang="en-US" sz="1100" dirty="0" err="1"/>
              <a:t>Biblioteca</a:t>
            </a:r>
            <a:r>
              <a:rPr lang="en-US" sz="1100" dirty="0"/>
              <a:t> Nacional de </a:t>
            </a:r>
            <a:r>
              <a:rPr lang="en-US" sz="1100" dirty="0" err="1"/>
              <a:t>España</a:t>
            </a:r>
            <a:endParaRPr lang="en-US" sz="1100" dirty="0"/>
          </a:p>
          <a:p>
            <a:r>
              <a:rPr lang="en-US" sz="1100" dirty="0"/>
              <a:t>Identifier: 108150 Institution: National Library of Spain         Provider: The European Library</a:t>
            </a:r>
          </a:p>
          <a:p>
            <a:r>
              <a:rPr lang="en-US" sz="1800" dirty="0">
                <a:hlinkClick r:id="rId2"/>
              </a:rPr>
              <a:t>http://bdh-rd.bne.es/viewer.vm?id=0000012553&amp;page=1</a:t>
            </a:r>
            <a:endParaRPr lang="en-US" sz="1800" dirty="0"/>
          </a:p>
          <a:p>
            <a:endParaRPr lang="en-US" sz="1800" dirty="0"/>
          </a:p>
          <a:p>
            <a:r>
              <a:rPr lang="en-US" sz="1800" dirty="0"/>
              <a:t>The elephant 1: Elephants via some Paintings of the Mughal Era, </a:t>
            </a:r>
            <a:r>
              <a:rPr lang="en-US" sz="1800" dirty="0">
                <a:hlinkClick r:id="rId3"/>
              </a:rPr>
              <a:t>http://ranasafvi.com/mughal-elephants/</a:t>
            </a:r>
            <a:endParaRPr lang="en-US" sz="1800" dirty="0"/>
          </a:p>
          <a:p>
            <a:endParaRPr lang="en-US" sz="1800" dirty="0"/>
          </a:p>
          <a:p>
            <a:r>
              <a:rPr lang="en-US" sz="1800" dirty="0"/>
              <a:t>Elephant number 2: http://collections.vam.ac.uk/item/O15706/one-of-six-figures-from-gouache-mazhar-ali-khan/</a:t>
            </a:r>
          </a:p>
        </p:txBody>
      </p:sp>
    </p:spTree>
    <p:extLst>
      <p:ext uri="{BB962C8B-B14F-4D97-AF65-F5344CB8AC3E}">
        <p14:creationId xmlns:p14="http://schemas.microsoft.com/office/powerpoint/2010/main" val="1395366694"/>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3767</TotalTime>
  <Words>12409</Words>
  <Application>Microsoft Office PowerPoint</Application>
  <PresentationFormat>Widescreen</PresentationFormat>
  <Paragraphs>1802</Paragraphs>
  <Slides>110</Slides>
  <Notes>23</Notes>
  <HiddenSlides>0</HiddenSlides>
  <MMClips>8</MMClips>
  <ScaleCrop>false</ScaleCrop>
  <HeadingPairs>
    <vt:vector size="6" baseType="variant">
      <vt:variant>
        <vt:lpstr>Fonts Used</vt:lpstr>
      </vt:variant>
      <vt:variant>
        <vt:i4>17</vt:i4>
      </vt:variant>
      <vt:variant>
        <vt:lpstr>Theme</vt:lpstr>
      </vt:variant>
      <vt:variant>
        <vt:i4>1</vt:i4>
      </vt:variant>
      <vt:variant>
        <vt:lpstr>Slide Titles</vt:lpstr>
      </vt:variant>
      <vt:variant>
        <vt:i4>110</vt:i4>
      </vt:variant>
    </vt:vector>
  </HeadingPairs>
  <TitlesOfParts>
    <vt:vector size="128" baseType="lpstr">
      <vt:lpstr>PMingLiU</vt:lpstr>
      <vt:lpstr>SimSun</vt:lpstr>
      <vt:lpstr>Arial</vt:lpstr>
      <vt:lpstr>Calibri</vt:lpstr>
      <vt:lpstr>Calibri Light</vt:lpstr>
      <vt:lpstr>Cambria Math</vt:lpstr>
      <vt:lpstr>Courier New</vt:lpstr>
      <vt:lpstr>Garamond</vt:lpstr>
      <vt:lpstr>Helvetica</vt:lpstr>
      <vt:lpstr>inherit</vt:lpstr>
      <vt:lpstr>KeplerStd-Regular</vt:lpstr>
      <vt:lpstr>MuseoSans</vt:lpstr>
      <vt:lpstr>Palatino Linotype</vt:lpstr>
      <vt:lpstr>Roboto</vt:lpstr>
      <vt:lpstr>Symbol</vt:lpstr>
      <vt:lpstr>Times New Roman</vt:lpstr>
      <vt:lpstr>Wingdings</vt:lpstr>
      <vt:lpstr>Office Theme</vt:lpstr>
      <vt:lpstr>PowerPoint Presentation</vt:lpstr>
      <vt:lpstr>This tutorial is based on work by:</vt:lpstr>
      <vt:lpstr>This tutorial is funded by:</vt:lpstr>
      <vt:lpstr>Disclaimer:</vt:lpstr>
      <vt:lpstr>PowerPoint Presentation</vt:lpstr>
      <vt:lpstr>Outline</vt:lpstr>
      <vt:lpstr>Fundamental Assumption: Conservation is Key</vt:lpstr>
      <vt:lpstr>What is the Matrix Profile?</vt:lpstr>
      <vt:lpstr>What is the Matrix Profile?</vt:lpstr>
      <vt:lpstr>The Highly Desirable Properties of the Matrix Profile I</vt:lpstr>
      <vt:lpstr>The Highly Desirable Properties of the Matrix Profile II</vt:lpstr>
      <vt:lpstr>Developing a Visual Intuition for the Matrix Profile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Time Series Semantic Segmentation </vt:lpstr>
      <vt:lpstr>FLOSS: Matrix Profile Segmentation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Summary for Time Series Segmentation </vt:lpstr>
      <vt:lpstr>From Domain Agnostic to Domain Aware*</vt:lpstr>
      <vt:lpstr>Motivating Example 1:  Stop-word Motif Bias</vt:lpstr>
      <vt:lpstr>PowerPoint Presentation</vt:lpstr>
      <vt:lpstr>PowerPoint Presentation</vt:lpstr>
      <vt:lpstr>Key Insight/Claim</vt:lpstr>
      <vt:lpstr>The annotation vector framework</vt:lpstr>
      <vt:lpstr>The annotation vector framework</vt:lpstr>
      <vt:lpstr>Case study: Stop-word motif bias</vt:lpstr>
      <vt:lpstr>Case study: Actionability bias (i) Suppressing motion artifacts</vt:lpstr>
      <vt:lpstr>Case study: Actionability bias (ii) Suppressing motion artifacts</vt:lpstr>
      <vt:lpstr>Case Study: Actionability Bias Suppressing hard-limited artifacts</vt:lpstr>
      <vt:lpstr>Case study: Simplicity bias</vt:lpstr>
      <vt:lpstr>Summary of the last ten minutes: annotation vector </vt:lpstr>
      <vt:lpstr>The “Matrix Profile and ten lines of code is all you need” philosophy</vt:lpstr>
      <vt:lpstr>Motifs under Uniform Scaling</vt:lpstr>
      <vt:lpstr>PowerPoint Presentation</vt:lpstr>
      <vt:lpstr>PowerPoint Presentation</vt:lpstr>
      <vt:lpstr>PowerPoint Presentation</vt:lpstr>
      <vt:lpstr>The Great Divorce </vt:lpstr>
      <vt:lpstr>PowerPoint Presentation</vt:lpstr>
      <vt:lpstr>Dear Conference Attendee</vt:lpstr>
      <vt:lpstr>PowerPoint Presentation</vt:lpstr>
      <vt:lpstr>Below are Bonus Slides/Back up Slides</vt:lpstr>
      <vt:lpstr>PowerPoint Presentation</vt:lpstr>
      <vt:lpstr>Comparing Motifs of Different Lengths </vt:lpstr>
      <vt:lpstr>PowerPoint Presentation</vt:lpstr>
      <vt:lpstr>Appendix A: A worked example of an AV (next 6 slides) </vt:lpstr>
      <vt:lpstr>Lets start by making a test dataset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Notes on Artwork</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Eamonn Keogh</dc:creator>
  <cp:lastModifiedBy>Eamonn Keogh</cp:lastModifiedBy>
  <cp:revision>278</cp:revision>
  <dcterms:created xsi:type="dcterms:W3CDTF">2017-04-21T17:59:25Z</dcterms:created>
  <dcterms:modified xsi:type="dcterms:W3CDTF">2017-08-10T00:31:25Z</dcterms:modified>
</cp:coreProperties>
</file>